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56" r:id="rId2"/>
    <p:sldId id="259" r:id="rId3"/>
    <p:sldId id="7760" r:id="rId4"/>
    <p:sldId id="287" r:id="rId5"/>
    <p:sldId id="7761" r:id="rId6"/>
    <p:sldId id="319" r:id="rId7"/>
    <p:sldId id="292" r:id="rId8"/>
    <p:sldId id="272" r:id="rId9"/>
    <p:sldId id="273" r:id="rId10"/>
    <p:sldId id="274" r:id="rId11"/>
    <p:sldId id="260" r:id="rId12"/>
    <p:sldId id="261" r:id="rId13"/>
    <p:sldId id="267" r:id="rId14"/>
    <p:sldId id="268" r:id="rId15"/>
    <p:sldId id="269" r:id="rId16"/>
    <p:sldId id="270" r:id="rId17"/>
    <p:sldId id="271" r:id="rId18"/>
    <p:sldId id="276" r:id="rId19"/>
    <p:sldId id="277" r:id="rId20"/>
    <p:sldId id="278" r:id="rId21"/>
    <p:sldId id="279" r:id="rId22"/>
    <p:sldId id="280" r:id="rId23"/>
    <p:sldId id="281" r:id="rId24"/>
    <p:sldId id="282" r:id="rId25"/>
    <p:sldId id="283" r:id="rId26"/>
    <p:sldId id="7762" r:id="rId27"/>
    <p:sldId id="290" r:id="rId28"/>
    <p:sldId id="291" r:id="rId29"/>
    <p:sldId id="7764" r:id="rId30"/>
    <p:sldId id="293" r:id="rId31"/>
    <p:sldId id="7779" r:id="rId32"/>
    <p:sldId id="7759" r:id="rId33"/>
    <p:sldId id="294" r:id="rId34"/>
    <p:sldId id="7767" r:id="rId35"/>
    <p:sldId id="297" r:id="rId36"/>
    <p:sldId id="321" r:id="rId37"/>
    <p:sldId id="7775" r:id="rId38"/>
    <p:sldId id="298" r:id="rId39"/>
    <p:sldId id="7765" r:id="rId40"/>
    <p:sldId id="7763" r:id="rId41"/>
    <p:sldId id="300" r:id="rId42"/>
    <p:sldId id="322" r:id="rId43"/>
    <p:sldId id="7771" r:id="rId44"/>
    <p:sldId id="306" r:id="rId45"/>
    <p:sldId id="309" r:id="rId46"/>
    <p:sldId id="7769" r:id="rId47"/>
    <p:sldId id="7770" r:id="rId48"/>
    <p:sldId id="7776" r:id="rId49"/>
    <p:sldId id="7758" r:id="rId50"/>
    <p:sldId id="7757" r:id="rId51"/>
    <p:sldId id="262" r:id="rId52"/>
    <p:sldId id="7777" r:id="rId53"/>
    <p:sldId id="7778" r:id="rId54"/>
    <p:sldId id="263" r:id="rId55"/>
    <p:sldId id="264" r:id="rId56"/>
    <p:sldId id="284" r:id="rId57"/>
    <p:sldId id="311" r:id="rId5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68" autoAdjust="0"/>
  </p:normalViewPr>
  <p:slideViewPr>
    <p:cSldViewPr>
      <p:cViewPr varScale="1">
        <p:scale>
          <a:sx n="112" d="100"/>
          <a:sy n="112" d="100"/>
        </p:scale>
        <p:origin x="3494"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JUN XIE" userId="ec36d24af71333b7" providerId="LiveId" clId="{B2A2308C-B291-44DE-BF0B-E4FAB4124D6C}"/>
    <pc:docChg chg="undo custSel addSld delSld modSld sldOrd">
      <pc:chgData name="JUJUN XIE" userId="ec36d24af71333b7" providerId="LiveId" clId="{B2A2308C-B291-44DE-BF0B-E4FAB4124D6C}" dt="2025-08-19T07:49:55.093" v="1861" actId="255"/>
      <pc:docMkLst>
        <pc:docMk/>
      </pc:docMkLst>
      <pc:sldChg chg="modSp mod">
        <pc:chgData name="JUJUN XIE" userId="ec36d24af71333b7" providerId="LiveId" clId="{B2A2308C-B291-44DE-BF0B-E4FAB4124D6C}" dt="2025-08-19T07:49:55.093" v="1861" actId="255"/>
        <pc:sldMkLst>
          <pc:docMk/>
          <pc:sldMk cId="0" sldId="256"/>
        </pc:sldMkLst>
        <pc:spChg chg="mod">
          <ac:chgData name="JUJUN XIE" userId="ec36d24af71333b7" providerId="LiveId" clId="{B2A2308C-B291-44DE-BF0B-E4FAB4124D6C}" dt="2025-08-19T07:49:55.093" v="1861" actId="255"/>
          <ac:spMkLst>
            <pc:docMk/>
            <pc:sldMk cId="0" sldId="256"/>
            <ac:spMk id="2" creationId="{00000000-0000-0000-0000-000000000000}"/>
          </ac:spMkLst>
        </pc:spChg>
        <pc:spChg chg="mod">
          <ac:chgData name="JUJUN XIE" userId="ec36d24af71333b7" providerId="LiveId" clId="{B2A2308C-B291-44DE-BF0B-E4FAB4124D6C}" dt="2025-08-18T07:48:27.491" v="988" actId="27636"/>
          <ac:spMkLst>
            <pc:docMk/>
            <pc:sldMk cId="0" sldId="256"/>
            <ac:spMk id="3" creationId="{00000000-0000-0000-0000-000000000000}"/>
          </ac:spMkLst>
        </pc:spChg>
      </pc:sldChg>
      <pc:sldChg chg="modSp add del">
        <pc:chgData name="JUJUN XIE" userId="ec36d24af71333b7" providerId="LiveId" clId="{B2A2308C-B291-44DE-BF0B-E4FAB4124D6C}" dt="2025-08-18T03:00:28.883" v="711" actId="47"/>
        <pc:sldMkLst>
          <pc:docMk/>
          <pc:sldMk cId="0" sldId="257"/>
        </pc:sldMkLst>
        <pc:spChg chg="mod">
          <ac:chgData name="JUJUN XIE" userId="ec36d24af71333b7" providerId="LiveId" clId="{B2A2308C-B291-44DE-BF0B-E4FAB4124D6C}" dt="2025-08-18T02:53:39.132" v="621"/>
          <ac:spMkLst>
            <pc:docMk/>
            <pc:sldMk cId="0" sldId="257"/>
            <ac:spMk id="5" creationId="{00000000-0000-0000-0000-000000000000}"/>
          </ac:spMkLst>
        </pc:spChg>
      </pc:sldChg>
      <pc:sldChg chg="modSp mod">
        <pc:chgData name="JUJUN XIE" userId="ec36d24af71333b7" providerId="LiveId" clId="{B2A2308C-B291-44DE-BF0B-E4FAB4124D6C}" dt="2025-08-18T08:37:54.087" v="1519" actId="14100"/>
        <pc:sldMkLst>
          <pc:docMk/>
          <pc:sldMk cId="0" sldId="259"/>
        </pc:sldMkLst>
        <pc:spChg chg="mod">
          <ac:chgData name="JUJUN XIE" userId="ec36d24af71333b7" providerId="LiveId" clId="{B2A2308C-B291-44DE-BF0B-E4FAB4124D6C}" dt="2025-08-18T08:37:02.602" v="1514" actId="2711"/>
          <ac:spMkLst>
            <pc:docMk/>
            <pc:sldMk cId="0" sldId="259"/>
            <ac:spMk id="2" creationId="{00000000-0000-0000-0000-000000000000}"/>
          </ac:spMkLst>
        </pc:spChg>
        <pc:spChg chg="mod">
          <ac:chgData name="JUJUN XIE" userId="ec36d24af71333b7" providerId="LiveId" clId="{B2A2308C-B291-44DE-BF0B-E4FAB4124D6C}" dt="2025-08-18T08:37:12.626" v="1515" actId="2711"/>
          <ac:spMkLst>
            <pc:docMk/>
            <pc:sldMk cId="0" sldId="259"/>
            <ac:spMk id="3" creationId="{00000000-0000-0000-0000-000000000000}"/>
          </ac:spMkLst>
        </pc:spChg>
        <pc:spChg chg="mod">
          <ac:chgData name="JUJUN XIE" userId="ec36d24af71333b7" providerId="LiveId" clId="{B2A2308C-B291-44DE-BF0B-E4FAB4124D6C}" dt="2025-08-18T08:37:24.936" v="1517" actId="948"/>
          <ac:spMkLst>
            <pc:docMk/>
            <pc:sldMk cId="0" sldId="259"/>
            <ac:spMk id="8" creationId="{00000000-0000-0000-0000-000000000000}"/>
          </ac:spMkLst>
        </pc:spChg>
        <pc:spChg chg="mod">
          <ac:chgData name="JUJUN XIE" userId="ec36d24af71333b7" providerId="LiveId" clId="{B2A2308C-B291-44DE-BF0B-E4FAB4124D6C}" dt="2025-08-18T08:37:45.126" v="1518" actId="14100"/>
          <ac:spMkLst>
            <pc:docMk/>
            <pc:sldMk cId="0" sldId="259"/>
            <ac:spMk id="9" creationId="{00000000-0000-0000-0000-000000000000}"/>
          </ac:spMkLst>
        </pc:spChg>
        <pc:grpChg chg="mod">
          <ac:chgData name="JUJUN XIE" userId="ec36d24af71333b7" providerId="LiveId" clId="{B2A2308C-B291-44DE-BF0B-E4FAB4124D6C}" dt="2025-08-18T08:37:54.087" v="1519" actId="14100"/>
          <ac:grpSpMkLst>
            <pc:docMk/>
            <pc:sldMk cId="0" sldId="259"/>
            <ac:grpSpMk id="7" creationId="{00000000-0000-0000-0000-000000000000}"/>
          </ac:grpSpMkLst>
        </pc:grpChg>
      </pc:sldChg>
      <pc:sldChg chg="modSp mod">
        <pc:chgData name="JUJUN XIE" userId="ec36d24af71333b7" providerId="LiveId" clId="{B2A2308C-B291-44DE-BF0B-E4FAB4124D6C}" dt="2025-08-18T08:40:31.628" v="1542" actId="2711"/>
        <pc:sldMkLst>
          <pc:docMk/>
          <pc:sldMk cId="0" sldId="260"/>
        </pc:sldMkLst>
        <pc:spChg chg="mod">
          <ac:chgData name="JUJUN XIE" userId="ec36d24af71333b7" providerId="LiveId" clId="{B2A2308C-B291-44DE-BF0B-E4FAB4124D6C}" dt="2025-08-18T08:40:00.977" v="1538" actId="1076"/>
          <ac:spMkLst>
            <pc:docMk/>
            <pc:sldMk cId="0" sldId="260"/>
            <ac:spMk id="2" creationId="{00000000-0000-0000-0000-000000000000}"/>
          </ac:spMkLst>
        </pc:spChg>
        <pc:spChg chg="mod">
          <ac:chgData name="JUJUN XIE" userId="ec36d24af71333b7" providerId="LiveId" clId="{B2A2308C-B291-44DE-BF0B-E4FAB4124D6C}" dt="2025-08-18T08:40:15.585" v="1540" actId="948"/>
          <ac:spMkLst>
            <pc:docMk/>
            <pc:sldMk cId="0" sldId="260"/>
            <ac:spMk id="6" creationId="{00000000-0000-0000-0000-000000000000}"/>
          </ac:spMkLst>
        </pc:spChg>
        <pc:spChg chg="mod">
          <ac:chgData name="JUJUN XIE" userId="ec36d24af71333b7" providerId="LiveId" clId="{B2A2308C-B291-44DE-BF0B-E4FAB4124D6C}" dt="2025-08-18T08:40:31.628" v="1542" actId="2711"/>
          <ac:spMkLst>
            <pc:docMk/>
            <pc:sldMk cId="0" sldId="260"/>
            <ac:spMk id="7" creationId="{00000000-0000-0000-0000-000000000000}"/>
          </ac:spMkLst>
        </pc:spChg>
      </pc:sldChg>
      <pc:sldChg chg="modSp mod">
        <pc:chgData name="JUJUN XIE" userId="ec36d24af71333b7" providerId="LiveId" clId="{B2A2308C-B291-44DE-BF0B-E4FAB4124D6C}" dt="2025-08-18T08:40:40.850" v="1544" actId="255"/>
        <pc:sldMkLst>
          <pc:docMk/>
          <pc:sldMk cId="0" sldId="261"/>
        </pc:sldMkLst>
        <pc:spChg chg="mod">
          <ac:chgData name="JUJUN XIE" userId="ec36d24af71333b7" providerId="LiveId" clId="{B2A2308C-B291-44DE-BF0B-E4FAB4124D6C}" dt="2025-08-18T08:40:40.850" v="1544" actId="255"/>
          <ac:spMkLst>
            <pc:docMk/>
            <pc:sldMk cId="0" sldId="261"/>
            <ac:spMk id="2" creationId="{00000000-0000-0000-0000-000000000000}"/>
          </ac:spMkLst>
        </pc:spChg>
      </pc:sldChg>
      <pc:sldChg chg="addSp modSp mod">
        <pc:chgData name="JUJUN XIE" userId="ec36d24af71333b7" providerId="LiveId" clId="{B2A2308C-B291-44DE-BF0B-E4FAB4124D6C}" dt="2025-08-18T08:18:14.247" v="1278" actId="2711"/>
        <pc:sldMkLst>
          <pc:docMk/>
          <pc:sldMk cId="0" sldId="262"/>
        </pc:sldMkLst>
        <pc:spChg chg="mod">
          <ac:chgData name="JUJUN XIE" userId="ec36d24af71333b7" providerId="LiveId" clId="{B2A2308C-B291-44DE-BF0B-E4FAB4124D6C}" dt="2025-08-18T08:18:14.247" v="1278" actId="2711"/>
          <ac:spMkLst>
            <pc:docMk/>
            <pc:sldMk cId="0" sldId="262"/>
            <ac:spMk id="2" creationId="{00000000-0000-0000-0000-000000000000}"/>
          </ac:spMkLst>
        </pc:spChg>
        <pc:spChg chg="mod">
          <ac:chgData name="JUJUN XIE" userId="ec36d24af71333b7" providerId="LiveId" clId="{B2A2308C-B291-44DE-BF0B-E4FAB4124D6C}" dt="2025-08-18T08:18:08.969" v="1277" actId="2711"/>
          <ac:spMkLst>
            <pc:docMk/>
            <pc:sldMk cId="0" sldId="262"/>
            <ac:spMk id="3" creationId="{00000000-0000-0000-0000-000000000000}"/>
          </ac:spMkLst>
        </pc:spChg>
        <pc:spChg chg="mod">
          <ac:chgData name="JUJUN XIE" userId="ec36d24af71333b7" providerId="LiveId" clId="{B2A2308C-B291-44DE-BF0B-E4FAB4124D6C}" dt="2025-08-18T08:17:51.939" v="1275" actId="2711"/>
          <ac:spMkLst>
            <pc:docMk/>
            <pc:sldMk cId="0" sldId="262"/>
            <ac:spMk id="6" creationId="{D9B657DE-090D-45E9-FA40-0E6487A80E0C}"/>
          </ac:spMkLst>
        </pc:spChg>
        <pc:spChg chg="add mod">
          <ac:chgData name="JUJUN XIE" userId="ec36d24af71333b7" providerId="LiveId" clId="{B2A2308C-B291-44DE-BF0B-E4FAB4124D6C}" dt="2025-08-18T08:14:57.298" v="1268" actId="1076"/>
          <ac:spMkLst>
            <pc:docMk/>
            <pc:sldMk cId="0" sldId="262"/>
            <ac:spMk id="7" creationId="{10BD9C26-8F5D-4810-68D6-B44B722665AC}"/>
          </ac:spMkLst>
        </pc:spChg>
      </pc:sldChg>
      <pc:sldChg chg="modSp mod">
        <pc:chgData name="JUJUN XIE" userId="ec36d24af71333b7" providerId="LiveId" clId="{B2A2308C-B291-44DE-BF0B-E4FAB4124D6C}" dt="2025-08-18T09:09:07.923" v="1825" actId="14100"/>
        <pc:sldMkLst>
          <pc:docMk/>
          <pc:sldMk cId="1261515387" sldId="263"/>
        </pc:sldMkLst>
        <pc:spChg chg="mod">
          <ac:chgData name="JUJUN XIE" userId="ec36d24af71333b7" providerId="LiveId" clId="{B2A2308C-B291-44DE-BF0B-E4FAB4124D6C}" dt="2025-08-18T09:09:07.923" v="1825" actId="14100"/>
          <ac:spMkLst>
            <pc:docMk/>
            <pc:sldMk cId="1261515387" sldId="263"/>
            <ac:spMk id="3074" creationId="{00000000-0000-0000-0000-000000000000}"/>
          </ac:spMkLst>
        </pc:spChg>
        <pc:spChg chg="mod">
          <ac:chgData name="JUJUN XIE" userId="ec36d24af71333b7" providerId="LiveId" clId="{B2A2308C-B291-44DE-BF0B-E4FAB4124D6C}" dt="2025-08-18T09:01:28.133" v="1775" actId="2711"/>
          <ac:spMkLst>
            <pc:docMk/>
            <pc:sldMk cId="1261515387" sldId="263"/>
            <ac:spMk id="3075" creationId="{00000000-0000-0000-0000-000000000000}"/>
          </ac:spMkLst>
        </pc:spChg>
      </pc:sldChg>
      <pc:sldChg chg="modSp mod">
        <pc:chgData name="JUJUN XIE" userId="ec36d24af71333b7" providerId="LiveId" clId="{B2A2308C-B291-44DE-BF0B-E4FAB4124D6C}" dt="2025-08-18T09:09:11.701" v="1826" actId="14100"/>
        <pc:sldMkLst>
          <pc:docMk/>
          <pc:sldMk cId="3784374732" sldId="264"/>
        </pc:sldMkLst>
        <pc:spChg chg="mod">
          <ac:chgData name="JUJUN XIE" userId="ec36d24af71333b7" providerId="LiveId" clId="{B2A2308C-B291-44DE-BF0B-E4FAB4124D6C}" dt="2025-08-18T09:01:53.723" v="1781" actId="2711"/>
          <ac:spMkLst>
            <pc:docMk/>
            <pc:sldMk cId="3784374732" sldId="264"/>
            <ac:spMk id="6" creationId="{00000000-0000-0000-0000-000000000000}"/>
          </ac:spMkLst>
        </pc:spChg>
        <pc:spChg chg="mod">
          <ac:chgData name="JUJUN XIE" userId="ec36d24af71333b7" providerId="LiveId" clId="{B2A2308C-B291-44DE-BF0B-E4FAB4124D6C}" dt="2025-08-18T09:01:47.016" v="1780" actId="207"/>
          <ac:spMkLst>
            <pc:docMk/>
            <pc:sldMk cId="3784374732" sldId="264"/>
            <ac:spMk id="8" creationId="{00000000-0000-0000-0000-000000000000}"/>
          </ac:spMkLst>
        </pc:spChg>
        <pc:spChg chg="mod">
          <ac:chgData name="JUJUN XIE" userId="ec36d24af71333b7" providerId="LiveId" clId="{B2A2308C-B291-44DE-BF0B-E4FAB4124D6C}" dt="2025-08-18T09:09:11.701" v="1826" actId="14100"/>
          <ac:spMkLst>
            <pc:docMk/>
            <pc:sldMk cId="3784374732" sldId="264"/>
            <ac:spMk id="4098" creationId="{00000000-0000-0000-0000-000000000000}"/>
          </ac:spMkLst>
        </pc:spChg>
      </pc:sldChg>
      <pc:sldChg chg="modSp mod modTransition modAnim">
        <pc:chgData name="JUJUN XIE" userId="ec36d24af71333b7" providerId="LiveId" clId="{B2A2308C-B291-44DE-BF0B-E4FAB4124D6C}" dt="2025-08-18T08:41:13.232" v="1548" actId="2711"/>
        <pc:sldMkLst>
          <pc:docMk/>
          <pc:sldMk cId="3028529510" sldId="267"/>
        </pc:sldMkLst>
        <pc:spChg chg="mod">
          <ac:chgData name="JUJUN XIE" userId="ec36d24af71333b7" providerId="LiveId" clId="{B2A2308C-B291-44DE-BF0B-E4FAB4124D6C}" dt="2025-08-18T08:40:54.727" v="1546" actId="14100"/>
          <ac:spMkLst>
            <pc:docMk/>
            <pc:sldMk cId="3028529510" sldId="267"/>
            <ac:spMk id="195" creationId="{00000000-0000-0000-0000-000000000000}"/>
          </ac:spMkLst>
        </pc:spChg>
        <pc:spChg chg="mod">
          <ac:chgData name="JUJUN XIE" userId="ec36d24af71333b7" providerId="LiveId" clId="{B2A2308C-B291-44DE-BF0B-E4FAB4124D6C}" dt="2025-08-18T08:41:05.486" v="1547" actId="2711"/>
          <ac:spMkLst>
            <pc:docMk/>
            <pc:sldMk cId="3028529510" sldId="267"/>
            <ac:spMk id="196" creationId="{00000000-0000-0000-0000-000000000000}"/>
          </ac:spMkLst>
        </pc:spChg>
        <pc:spChg chg="mod">
          <ac:chgData name="JUJUN XIE" userId="ec36d24af71333b7" providerId="LiveId" clId="{B2A2308C-B291-44DE-BF0B-E4FAB4124D6C}" dt="2025-08-18T08:41:13.232" v="1548" actId="2711"/>
          <ac:spMkLst>
            <pc:docMk/>
            <pc:sldMk cId="3028529510" sldId="267"/>
            <ac:spMk id="197" creationId="{00000000-0000-0000-0000-000000000000}"/>
          </ac:spMkLst>
        </pc:spChg>
      </pc:sldChg>
      <pc:sldChg chg="modSp mod">
        <pc:chgData name="JUJUN XIE" userId="ec36d24af71333b7" providerId="LiveId" clId="{B2A2308C-B291-44DE-BF0B-E4FAB4124D6C}" dt="2025-08-18T08:42:22.188" v="1557" actId="255"/>
        <pc:sldMkLst>
          <pc:docMk/>
          <pc:sldMk cId="2161934868" sldId="268"/>
        </pc:sldMkLst>
        <pc:spChg chg="mod">
          <ac:chgData name="JUJUN XIE" userId="ec36d24af71333b7" providerId="LiveId" clId="{B2A2308C-B291-44DE-BF0B-E4FAB4124D6C}" dt="2025-08-18T08:42:22.188" v="1557" actId="255"/>
          <ac:spMkLst>
            <pc:docMk/>
            <pc:sldMk cId="2161934868" sldId="268"/>
            <ac:spMk id="2" creationId="{00000000-0000-0000-0000-000000000000}"/>
          </ac:spMkLst>
        </pc:spChg>
        <pc:spChg chg="mod">
          <ac:chgData name="JUJUN XIE" userId="ec36d24af71333b7" providerId="LiveId" clId="{B2A2308C-B291-44DE-BF0B-E4FAB4124D6C}" dt="2025-08-18T08:42:00.734" v="1554" actId="207"/>
          <ac:spMkLst>
            <pc:docMk/>
            <pc:sldMk cId="2161934868" sldId="268"/>
            <ac:spMk id="8" creationId="{00000000-0000-0000-0000-000000000000}"/>
          </ac:spMkLst>
        </pc:spChg>
      </pc:sldChg>
      <pc:sldChg chg="modSp mod">
        <pc:chgData name="JUJUN XIE" userId="ec36d24af71333b7" providerId="LiveId" clId="{B2A2308C-B291-44DE-BF0B-E4FAB4124D6C}" dt="2025-08-18T08:42:49.917" v="1561" actId="2711"/>
        <pc:sldMkLst>
          <pc:docMk/>
          <pc:sldMk cId="2616870673" sldId="269"/>
        </pc:sldMkLst>
        <pc:spChg chg="mod">
          <ac:chgData name="JUJUN XIE" userId="ec36d24af71333b7" providerId="LiveId" clId="{B2A2308C-B291-44DE-BF0B-E4FAB4124D6C}" dt="2025-08-18T08:42:49.917" v="1561" actId="2711"/>
          <ac:spMkLst>
            <pc:docMk/>
            <pc:sldMk cId="2616870673" sldId="269"/>
            <ac:spMk id="3" creationId="{80DAB98D-9C28-4B22-9312-F067E40E584A}"/>
          </ac:spMkLst>
        </pc:spChg>
        <pc:spChg chg="mod">
          <ac:chgData name="JUJUN XIE" userId="ec36d24af71333b7" providerId="LiveId" clId="{B2A2308C-B291-44DE-BF0B-E4FAB4124D6C}" dt="2025-08-18T08:42:15.249" v="1556" actId="255"/>
          <ac:spMkLst>
            <pc:docMk/>
            <pc:sldMk cId="2616870673" sldId="269"/>
            <ac:spMk id="18434" creationId="{39066B7F-47E4-4985-9FA1-A99AD892F657}"/>
          </ac:spMkLst>
        </pc:spChg>
      </pc:sldChg>
      <pc:sldChg chg="modSp mod">
        <pc:chgData name="JUJUN XIE" userId="ec36d24af71333b7" providerId="LiveId" clId="{B2A2308C-B291-44DE-BF0B-E4FAB4124D6C}" dt="2025-08-18T08:43:47.687" v="1575" actId="6549"/>
        <pc:sldMkLst>
          <pc:docMk/>
          <pc:sldMk cId="1742826400" sldId="270"/>
        </pc:sldMkLst>
        <pc:spChg chg="mod">
          <ac:chgData name="JUJUN XIE" userId="ec36d24af71333b7" providerId="LiveId" clId="{B2A2308C-B291-44DE-BF0B-E4FAB4124D6C}" dt="2025-08-18T08:43:47.687" v="1575" actId="6549"/>
          <ac:spMkLst>
            <pc:docMk/>
            <pc:sldMk cId="1742826400" sldId="270"/>
            <ac:spMk id="4101" creationId="{2B4ABE3F-3AC6-40C7-A0E3-6E3DDC0DC569}"/>
          </ac:spMkLst>
        </pc:spChg>
        <pc:spChg chg="mod">
          <ac:chgData name="JUJUN XIE" userId="ec36d24af71333b7" providerId="LiveId" clId="{B2A2308C-B291-44DE-BF0B-E4FAB4124D6C}" dt="2025-08-18T08:43:11.721" v="1566" actId="6549"/>
          <ac:spMkLst>
            <pc:docMk/>
            <pc:sldMk cId="1742826400" sldId="270"/>
            <ac:spMk id="21506" creationId="{DF9B732B-1258-41F3-B85B-7011B0D63362}"/>
          </ac:spMkLst>
        </pc:spChg>
        <pc:graphicFrameChg chg="mod">
          <ac:chgData name="JUJUN XIE" userId="ec36d24af71333b7" providerId="LiveId" clId="{B2A2308C-B291-44DE-BF0B-E4FAB4124D6C}" dt="2025-08-18T08:43:15.042" v="1567" actId="1076"/>
          <ac:graphicFrameMkLst>
            <pc:docMk/>
            <pc:sldMk cId="1742826400" sldId="270"/>
            <ac:graphicFrameMk id="21508" creationId="{1728DED9-162D-412C-9BE7-D64658835D76}"/>
          </ac:graphicFrameMkLst>
        </pc:graphicFrameChg>
        <pc:graphicFrameChg chg="mod">
          <ac:chgData name="JUJUN XIE" userId="ec36d24af71333b7" providerId="LiveId" clId="{B2A2308C-B291-44DE-BF0B-E4FAB4124D6C}" dt="2025-08-18T08:43:23.708" v="1569" actId="1076"/>
          <ac:graphicFrameMkLst>
            <pc:docMk/>
            <pc:sldMk cId="1742826400" sldId="270"/>
            <ac:graphicFrameMk id="21510" creationId="{DA814FA6-5215-441A-8F6E-BB207857A9EA}"/>
          </ac:graphicFrameMkLst>
        </pc:graphicFrameChg>
        <pc:graphicFrameChg chg="mod">
          <ac:chgData name="JUJUN XIE" userId="ec36d24af71333b7" providerId="LiveId" clId="{B2A2308C-B291-44DE-BF0B-E4FAB4124D6C}" dt="2025-08-18T08:43:42.486" v="1574" actId="1076"/>
          <ac:graphicFrameMkLst>
            <pc:docMk/>
            <pc:sldMk cId="1742826400" sldId="270"/>
            <ac:graphicFrameMk id="21511" creationId="{876CE28F-49EB-4DED-985A-7A2BC87E0DCC}"/>
          </ac:graphicFrameMkLst>
        </pc:graphicFrameChg>
      </pc:sldChg>
      <pc:sldChg chg="addSp modSp mod">
        <pc:chgData name="JUJUN XIE" userId="ec36d24af71333b7" providerId="LiveId" clId="{B2A2308C-B291-44DE-BF0B-E4FAB4124D6C}" dt="2025-08-18T08:44:57.284" v="1587" actId="207"/>
        <pc:sldMkLst>
          <pc:docMk/>
          <pc:sldMk cId="3090029538" sldId="271"/>
        </pc:sldMkLst>
        <pc:spChg chg="add mod">
          <ac:chgData name="JUJUN XIE" userId="ec36d24af71333b7" providerId="LiveId" clId="{B2A2308C-B291-44DE-BF0B-E4FAB4124D6C}" dt="2025-08-18T08:44:57.284" v="1587" actId="207"/>
          <ac:spMkLst>
            <pc:docMk/>
            <pc:sldMk cId="3090029538" sldId="271"/>
            <ac:spMk id="2" creationId="{82CF9A77-5239-217A-C386-F7E85E44561D}"/>
          </ac:spMkLst>
        </pc:spChg>
        <pc:spChg chg="mod">
          <ac:chgData name="JUJUN XIE" userId="ec36d24af71333b7" providerId="LiveId" clId="{B2A2308C-B291-44DE-BF0B-E4FAB4124D6C}" dt="2025-08-18T08:44:20.888" v="1580" actId="2711"/>
          <ac:spMkLst>
            <pc:docMk/>
            <pc:sldMk cId="3090029538" sldId="271"/>
            <ac:spMk id="3" creationId="{B6598D1C-9D15-4642-A361-CC704C3C622E}"/>
          </ac:spMkLst>
        </pc:spChg>
        <pc:spChg chg="mod">
          <ac:chgData name="JUJUN XIE" userId="ec36d24af71333b7" providerId="LiveId" clId="{B2A2308C-B291-44DE-BF0B-E4FAB4124D6C}" dt="2025-08-18T08:44:40.609" v="1583" actId="1076"/>
          <ac:spMkLst>
            <pc:docMk/>
            <pc:sldMk cId="3090029538" sldId="271"/>
            <ac:spMk id="7" creationId="{30525FFA-C9D7-4840-A5D7-1F49F2029A78}"/>
          </ac:spMkLst>
        </pc:spChg>
        <pc:spChg chg="mod">
          <ac:chgData name="JUJUN XIE" userId="ec36d24af71333b7" providerId="LiveId" clId="{B2A2308C-B291-44DE-BF0B-E4FAB4124D6C}" dt="2025-08-18T08:44:01.047" v="1577" actId="255"/>
          <ac:spMkLst>
            <pc:docMk/>
            <pc:sldMk cId="3090029538" sldId="271"/>
            <ac:spMk id="22530" creationId="{491C18C0-8AFB-46DD-A0B6-2E5612C1362C}"/>
          </ac:spMkLst>
        </pc:spChg>
      </pc:sldChg>
      <pc:sldChg chg="modSp mod">
        <pc:chgData name="JUJUN XIE" userId="ec36d24af71333b7" providerId="LiveId" clId="{B2A2308C-B291-44DE-BF0B-E4FAB4124D6C}" dt="2025-08-18T08:45:19.854" v="1590" actId="2711"/>
        <pc:sldMkLst>
          <pc:docMk/>
          <pc:sldMk cId="109834914" sldId="276"/>
        </pc:sldMkLst>
        <pc:spChg chg="mod">
          <ac:chgData name="JUJUN XIE" userId="ec36d24af71333b7" providerId="LiveId" clId="{B2A2308C-B291-44DE-BF0B-E4FAB4124D6C}" dt="2025-08-18T08:45:13.676" v="1589" actId="403"/>
          <ac:spMkLst>
            <pc:docMk/>
            <pc:sldMk cId="109834914" sldId="276"/>
            <ac:spMk id="5122" creationId="{00000000-0000-0000-0000-000000000000}"/>
          </ac:spMkLst>
        </pc:spChg>
        <pc:spChg chg="mod">
          <ac:chgData name="JUJUN XIE" userId="ec36d24af71333b7" providerId="LiveId" clId="{B2A2308C-B291-44DE-BF0B-E4FAB4124D6C}" dt="2025-08-18T08:45:19.854" v="1590" actId="2711"/>
          <ac:spMkLst>
            <pc:docMk/>
            <pc:sldMk cId="109834914" sldId="276"/>
            <ac:spMk id="5123" creationId="{00000000-0000-0000-0000-000000000000}"/>
          </ac:spMkLst>
        </pc:spChg>
      </pc:sldChg>
      <pc:sldChg chg="modSp mod">
        <pc:chgData name="JUJUN XIE" userId="ec36d24af71333b7" providerId="LiveId" clId="{B2A2308C-B291-44DE-BF0B-E4FAB4124D6C}" dt="2025-08-18T08:46:54.372" v="1607" actId="1076"/>
        <pc:sldMkLst>
          <pc:docMk/>
          <pc:sldMk cId="1190304100" sldId="277"/>
        </pc:sldMkLst>
        <pc:spChg chg="mod">
          <ac:chgData name="JUJUN XIE" userId="ec36d24af71333b7" providerId="LiveId" clId="{B2A2308C-B291-44DE-BF0B-E4FAB4124D6C}" dt="2025-08-18T08:45:29.637" v="1592" actId="255"/>
          <ac:spMkLst>
            <pc:docMk/>
            <pc:sldMk cId="1190304100" sldId="277"/>
            <ac:spMk id="6146" creationId="{00000000-0000-0000-0000-000000000000}"/>
          </ac:spMkLst>
        </pc:spChg>
        <pc:spChg chg="mod">
          <ac:chgData name="JUJUN XIE" userId="ec36d24af71333b7" providerId="LiveId" clId="{B2A2308C-B291-44DE-BF0B-E4FAB4124D6C}" dt="2025-08-18T08:46:46.489" v="1604" actId="948"/>
          <ac:spMkLst>
            <pc:docMk/>
            <pc:sldMk cId="1190304100" sldId="277"/>
            <ac:spMk id="6147" creationId="{00000000-0000-0000-0000-000000000000}"/>
          </ac:spMkLst>
        </pc:spChg>
        <pc:picChg chg="mod">
          <ac:chgData name="JUJUN XIE" userId="ec36d24af71333b7" providerId="LiveId" clId="{B2A2308C-B291-44DE-BF0B-E4FAB4124D6C}" dt="2025-08-18T08:46:54.372" v="1607" actId="1076"/>
          <ac:picMkLst>
            <pc:docMk/>
            <pc:sldMk cId="1190304100" sldId="277"/>
            <ac:picMk id="2" creationId="{00000000-0000-0000-0000-000000000000}"/>
          </ac:picMkLst>
        </pc:picChg>
      </pc:sldChg>
      <pc:sldChg chg="modSp mod">
        <pc:chgData name="JUJUN XIE" userId="ec36d24af71333b7" providerId="LiveId" clId="{B2A2308C-B291-44DE-BF0B-E4FAB4124D6C}" dt="2025-08-18T08:46:35.288" v="1603" actId="27636"/>
        <pc:sldMkLst>
          <pc:docMk/>
          <pc:sldMk cId="2141078477" sldId="278"/>
        </pc:sldMkLst>
        <pc:spChg chg="mod">
          <ac:chgData name="JUJUN XIE" userId="ec36d24af71333b7" providerId="LiveId" clId="{B2A2308C-B291-44DE-BF0B-E4FAB4124D6C}" dt="2025-08-18T08:45:46.687" v="1595" actId="255"/>
          <ac:spMkLst>
            <pc:docMk/>
            <pc:sldMk cId="2141078477" sldId="278"/>
            <ac:spMk id="7170" creationId="{00000000-0000-0000-0000-000000000000}"/>
          </ac:spMkLst>
        </pc:spChg>
        <pc:spChg chg="mod">
          <ac:chgData name="JUJUN XIE" userId="ec36d24af71333b7" providerId="LiveId" clId="{B2A2308C-B291-44DE-BF0B-E4FAB4124D6C}" dt="2025-08-18T08:46:35.288" v="1603" actId="27636"/>
          <ac:spMkLst>
            <pc:docMk/>
            <pc:sldMk cId="2141078477" sldId="278"/>
            <ac:spMk id="7171" creationId="{00000000-0000-0000-0000-000000000000}"/>
          </ac:spMkLst>
        </pc:spChg>
      </pc:sldChg>
      <pc:sldChg chg="modSp mod">
        <pc:chgData name="JUJUN XIE" userId="ec36d24af71333b7" providerId="LiveId" clId="{B2A2308C-B291-44DE-BF0B-E4FAB4124D6C}" dt="2025-08-18T08:47:20.072" v="1611" actId="2711"/>
        <pc:sldMkLst>
          <pc:docMk/>
          <pc:sldMk cId="2717196666" sldId="279"/>
        </pc:sldMkLst>
        <pc:spChg chg="mod">
          <ac:chgData name="JUJUN XIE" userId="ec36d24af71333b7" providerId="LiveId" clId="{B2A2308C-B291-44DE-BF0B-E4FAB4124D6C}" dt="2025-08-18T08:47:20.072" v="1611" actId="2711"/>
          <ac:spMkLst>
            <pc:docMk/>
            <pc:sldMk cId="2717196666" sldId="279"/>
            <ac:spMk id="6" creationId="{00000000-0000-0000-0000-000000000000}"/>
          </ac:spMkLst>
        </pc:spChg>
        <pc:spChg chg="mod">
          <ac:chgData name="JUJUN XIE" userId="ec36d24af71333b7" providerId="LiveId" clId="{B2A2308C-B291-44DE-BF0B-E4FAB4124D6C}" dt="2025-08-18T08:46:13.720" v="1598" actId="255"/>
          <ac:spMkLst>
            <pc:docMk/>
            <pc:sldMk cId="2717196666" sldId="279"/>
            <ac:spMk id="8194" creationId="{00000000-0000-0000-0000-000000000000}"/>
          </ac:spMkLst>
        </pc:spChg>
        <pc:spChg chg="mod">
          <ac:chgData name="JUJUN XIE" userId="ec36d24af71333b7" providerId="LiveId" clId="{B2A2308C-B291-44DE-BF0B-E4FAB4124D6C}" dt="2025-08-18T08:46:25.716" v="1601" actId="27636"/>
          <ac:spMkLst>
            <pc:docMk/>
            <pc:sldMk cId="2717196666" sldId="279"/>
            <ac:spMk id="8195" creationId="{00000000-0000-0000-0000-000000000000}"/>
          </ac:spMkLst>
        </pc:spChg>
      </pc:sldChg>
      <pc:sldChg chg="modSp mod">
        <pc:chgData name="JUJUN XIE" userId="ec36d24af71333b7" providerId="LiveId" clId="{B2A2308C-B291-44DE-BF0B-E4FAB4124D6C}" dt="2025-08-18T08:47:34.390" v="1612" actId="2711"/>
        <pc:sldMkLst>
          <pc:docMk/>
          <pc:sldMk cId="3528575212" sldId="280"/>
        </pc:sldMkLst>
        <pc:spChg chg="mod">
          <ac:chgData name="JUJUN XIE" userId="ec36d24af71333b7" providerId="LiveId" clId="{B2A2308C-B291-44DE-BF0B-E4FAB4124D6C}" dt="2025-08-18T08:47:34.390" v="1612" actId="2711"/>
          <ac:spMkLst>
            <pc:docMk/>
            <pc:sldMk cId="3528575212" sldId="280"/>
            <ac:spMk id="2" creationId="{00000000-0000-0000-0000-000000000000}"/>
          </ac:spMkLst>
        </pc:spChg>
        <pc:spChg chg="mod">
          <ac:chgData name="JUJUN XIE" userId="ec36d24af71333b7" providerId="LiveId" clId="{B2A2308C-B291-44DE-BF0B-E4FAB4124D6C}" dt="2025-08-18T08:47:07.242" v="1609" actId="255"/>
          <ac:spMkLst>
            <pc:docMk/>
            <pc:sldMk cId="3528575212" sldId="280"/>
            <ac:spMk id="9218" creationId="{00000000-0000-0000-0000-000000000000}"/>
          </ac:spMkLst>
        </pc:spChg>
        <pc:spChg chg="mod">
          <ac:chgData name="JUJUN XIE" userId="ec36d24af71333b7" providerId="LiveId" clId="{B2A2308C-B291-44DE-BF0B-E4FAB4124D6C}" dt="2025-08-18T08:47:12.434" v="1610" actId="2711"/>
          <ac:spMkLst>
            <pc:docMk/>
            <pc:sldMk cId="3528575212" sldId="280"/>
            <ac:spMk id="9219" creationId="{00000000-0000-0000-0000-000000000000}"/>
          </ac:spMkLst>
        </pc:spChg>
      </pc:sldChg>
      <pc:sldChg chg="modSp mod">
        <pc:chgData name="JUJUN XIE" userId="ec36d24af71333b7" providerId="LiveId" clId="{B2A2308C-B291-44DE-BF0B-E4FAB4124D6C}" dt="2025-08-18T08:48:22.522" v="1630" actId="1035"/>
        <pc:sldMkLst>
          <pc:docMk/>
          <pc:sldMk cId="3260651061" sldId="281"/>
        </pc:sldMkLst>
        <pc:spChg chg="mod">
          <ac:chgData name="JUJUN XIE" userId="ec36d24af71333b7" providerId="LiveId" clId="{B2A2308C-B291-44DE-BF0B-E4FAB4124D6C}" dt="2025-08-18T08:48:22.522" v="1630" actId="1035"/>
          <ac:spMkLst>
            <pc:docMk/>
            <pc:sldMk cId="3260651061" sldId="281"/>
            <ac:spMk id="2" creationId="{00000000-0000-0000-0000-000000000000}"/>
          </ac:spMkLst>
        </pc:spChg>
        <pc:spChg chg="mod">
          <ac:chgData name="JUJUN XIE" userId="ec36d24af71333b7" providerId="LiveId" clId="{B2A2308C-B291-44DE-BF0B-E4FAB4124D6C}" dt="2025-08-18T08:48:15.584" v="1624" actId="1037"/>
          <ac:spMkLst>
            <pc:docMk/>
            <pc:sldMk cId="3260651061" sldId="281"/>
            <ac:spMk id="3" creationId="{00000000-0000-0000-0000-000000000000}"/>
          </ac:spMkLst>
        </pc:spChg>
        <pc:spChg chg="mod">
          <ac:chgData name="JUJUN XIE" userId="ec36d24af71333b7" providerId="LiveId" clId="{B2A2308C-B291-44DE-BF0B-E4FAB4124D6C}" dt="2025-08-18T08:47:43.398" v="1614" actId="255"/>
          <ac:spMkLst>
            <pc:docMk/>
            <pc:sldMk cId="3260651061" sldId="281"/>
            <ac:spMk id="10242" creationId="{00000000-0000-0000-0000-000000000000}"/>
          </ac:spMkLst>
        </pc:spChg>
        <pc:spChg chg="mod">
          <ac:chgData name="JUJUN XIE" userId="ec36d24af71333b7" providerId="LiveId" clId="{B2A2308C-B291-44DE-BF0B-E4FAB4124D6C}" dt="2025-08-18T08:48:01.563" v="1618" actId="1076"/>
          <ac:spMkLst>
            <pc:docMk/>
            <pc:sldMk cId="3260651061" sldId="281"/>
            <ac:spMk id="10243" creationId="{00000000-0000-0000-0000-000000000000}"/>
          </ac:spMkLst>
        </pc:spChg>
      </pc:sldChg>
      <pc:sldChg chg="modSp mod">
        <pc:chgData name="JUJUN XIE" userId="ec36d24af71333b7" providerId="LiveId" clId="{B2A2308C-B291-44DE-BF0B-E4FAB4124D6C}" dt="2025-08-18T08:48:52.956" v="1636" actId="2711"/>
        <pc:sldMkLst>
          <pc:docMk/>
          <pc:sldMk cId="69484498" sldId="282"/>
        </pc:sldMkLst>
        <pc:spChg chg="mod">
          <ac:chgData name="JUJUN XIE" userId="ec36d24af71333b7" providerId="LiveId" clId="{B2A2308C-B291-44DE-BF0B-E4FAB4124D6C}" dt="2025-08-18T08:48:52.956" v="1636" actId="2711"/>
          <ac:spMkLst>
            <pc:docMk/>
            <pc:sldMk cId="69484498" sldId="282"/>
            <ac:spMk id="6" creationId="{00000000-0000-0000-0000-000000000000}"/>
          </ac:spMkLst>
        </pc:spChg>
        <pc:spChg chg="mod">
          <ac:chgData name="JUJUN XIE" userId="ec36d24af71333b7" providerId="LiveId" clId="{B2A2308C-B291-44DE-BF0B-E4FAB4124D6C}" dt="2025-08-18T08:48:35.090" v="1632" actId="255"/>
          <ac:spMkLst>
            <pc:docMk/>
            <pc:sldMk cId="69484498" sldId="282"/>
            <ac:spMk id="11266" creationId="{00000000-0000-0000-0000-000000000000}"/>
          </ac:spMkLst>
        </pc:spChg>
        <pc:spChg chg="mod">
          <ac:chgData name="JUJUN XIE" userId="ec36d24af71333b7" providerId="LiveId" clId="{B2A2308C-B291-44DE-BF0B-E4FAB4124D6C}" dt="2025-08-18T08:48:46.429" v="1635" actId="2711"/>
          <ac:spMkLst>
            <pc:docMk/>
            <pc:sldMk cId="69484498" sldId="282"/>
            <ac:spMk id="11267" creationId="{00000000-0000-0000-0000-000000000000}"/>
          </ac:spMkLst>
        </pc:spChg>
      </pc:sldChg>
      <pc:sldChg chg="modSp mod">
        <pc:chgData name="JUJUN XIE" userId="ec36d24af71333b7" providerId="LiveId" clId="{B2A2308C-B291-44DE-BF0B-E4FAB4124D6C}" dt="2025-08-18T08:49:33.839" v="1639" actId="2711"/>
        <pc:sldMkLst>
          <pc:docMk/>
          <pc:sldMk cId="2791864354" sldId="283"/>
        </pc:sldMkLst>
        <pc:spChg chg="mod">
          <ac:chgData name="JUJUN XIE" userId="ec36d24af71333b7" providerId="LiveId" clId="{B2A2308C-B291-44DE-BF0B-E4FAB4124D6C}" dt="2025-08-18T08:49:33.839" v="1639" actId="2711"/>
          <ac:spMkLst>
            <pc:docMk/>
            <pc:sldMk cId="2791864354" sldId="283"/>
            <ac:spMk id="6" creationId="{00000000-0000-0000-0000-000000000000}"/>
          </ac:spMkLst>
        </pc:spChg>
        <pc:spChg chg="mod">
          <ac:chgData name="JUJUN XIE" userId="ec36d24af71333b7" providerId="LiveId" clId="{B2A2308C-B291-44DE-BF0B-E4FAB4124D6C}" dt="2025-08-18T08:49:23.320" v="1637" actId="2711"/>
          <ac:spMkLst>
            <pc:docMk/>
            <pc:sldMk cId="2791864354" sldId="283"/>
            <ac:spMk id="12290" creationId="{00000000-0000-0000-0000-000000000000}"/>
          </ac:spMkLst>
        </pc:spChg>
        <pc:spChg chg="mod">
          <ac:chgData name="JUJUN XIE" userId="ec36d24af71333b7" providerId="LiveId" clId="{B2A2308C-B291-44DE-BF0B-E4FAB4124D6C}" dt="2025-08-18T08:49:28.136" v="1638" actId="2711"/>
          <ac:spMkLst>
            <pc:docMk/>
            <pc:sldMk cId="2791864354" sldId="283"/>
            <ac:spMk id="12291" creationId="{00000000-0000-0000-0000-000000000000}"/>
          </ac:spMkLst>
        </pc:spChg>
      </pc:sldChg>
      <pc:sldChg chg="modSp mod">
        <pc:chgData name="JUJUN XIE" userId="ec36d24af71333b7" providerId="LiveId" clId="{B2A2308C-B291-44DE-BF0B-E4FAB4124D6C}" dt="2025-08-18T09:09:16.224" v="1827" actId="14100"/>
        <pc:sldMkLst>
          <pc:docMk/>
          <pc:sldMk cId="986979802" sldId="284"/>
        </pc:sldMkLst>
        <pc:spChg chg="mod">
          <ac:chgData name="JUJUN XIE" userId="ec36d24af71333b7" providerId="LiveId" clId="{B2A2308C-B291-44DE-BF0B-E4FAB4124D6C}" dt="2025-08-18T09:09:16.224" v="1827" actId="14100"/>
          <ac:spMkLst>
            <pc:docMk/>
            <pc:sldMk cId="986979802" sldId="284"/>
            <ac:spMk id="13314" creationId="{00000000-0000-0000-0000-000000000000}"/>
          </ac:spMkLst>
        </pc:spChg>
        <pc:spChg chg="mod">
          <ac:chgData name="JUJUN XIE" userId="ec36d24af71333b7" providerId="LiveId" clId="{B2A2308C-B291-44DE-BF0B-E4FAB4124D6C}" dt="2025-08-18T09:02:07.933" v="1784" actId="2711"/>
          <ac:spMkLst>
            <pc:docMk/>
            <pc:sldMk cId="986979802" sldId="284"/>
            <ac:spMk id="13315" creationId="{00000000-0000-0000-0000-000000000000}"/>
          </ac:spMkLst>
        </pc:spChg>
      </pc:sldChg>
      <pc:sldChg chg="delSp modSp mod">
        <pc:chgData name="JUJUN XIE" userId="ec36d24af71333b7" providerId="LiveId" clId="{B2A2308C-B291-44DE-BF0B-E4FAB4124D6C}" dt="2025-08-18T08:38:44.644" v="1527" actId="948"/>
        <pc:sldMkLst>
          <pc:docMk/>
          <pc:sldMk cId="1254543320" sldId="287"/>
        </pc:sldMkLst>
        <pc:spChg chg="mod">
          <ac:chgData name="JUJUN XIE" userId="ec36d24af71333b7" providerId="LiveId" clId="{B2A2308C-B291-44DE-BF0B-E4FAB4124D6C}" dt="2025-08-18T08:38:31.378" v="1525" actId="2711"/>
          <ac:spMkLst>
            <pc:docMk/>
            <pc:sldMk cId="1254543320" sldId="287"/>
            <ac:spMk id="2" creationId="{00000000-0000-0000-0000-000000000000}"/>
          </ac:spMkLst>
        </pc:spChg>
        <pc:spChg chg="mod">
          <ac:chgData name="JUJUN XIE" userId="ec36d24af71333b7" providerId="LiveId" clId="{B2A2308C-B291-44DE-BF0B-E4FAB4124D6C}" dt="2025-08-18T08:38:44.644" v="1527" actId="948"/>
          <ac:spMkLst>
            <pc:docMk/>
            <pc:sldMk cId="1254543320" sldId="287"/>
            <ac:spMk id="7" creationId="{00000000-0000-0000-0000-000000000000}"/>
          </ac:spMkLst>
        </pc:spChg>
        <pc:picChg chg="del">
          <ac:chgData name="JUJUN XIE" userId="ec36d24af71333b7" providerId="LiveId" clId="{B2A2308C-B291-44DE-BF0B-E4FAB4124D6C}" dt="2025-08-18T00:59:13.048" v="75" actId="21"/>
          <ac:picMkLst>
            <pc:docMk/>
            <pc:sldMk cId="1254543320" sldId="287"/>
            <ac:picMk id="9" creationId="{00000000-0000-0000-0000-000000000000}"/>
          </ac:picMkLst>
        </pc:picChg>
      </pc:sldChg>
      <pc:sldChg chg="addSp modSp mod">
        <pc:chgData name="JUJUN XIE" userId="ec36d24af71333b7" providerId="LiveId" clId="{B2A2308C-B291-44DE-BF0B-E4FAB4124D6C}" dt="2025-08-18T08:50:05.662" v="1643" actId="255"/>
        <pc:sldMkLst>
          <pc:docMk/>
          <pc:sldMk cId="4000080238" sldId="290"/>
        </pc:sldMkLst>
        <pc:spChg chg="mod">
          <ac:chgData name="JUJUN XIE" userId="ec36d24af71333b7" providerId="LiveId" clId="{B2A2308C-B291-44DE-BF0B-E4FAB4124D6C}" dt="2025-08-18T08:50:05.662" v="1643" actId="255"/>
          <ac:spMkLst>
            <pc:docMk/>
            <pc:sldMk cId="4000080238" sldId="290"/>
            <ac:spMk id="2" creationId="{00000000-0000-0000-0000-000000000000}"/>
          </ac:spMkLst>
        </pc:spChg>
        <pc:spChg chg="add mod">
          <ac:chgData name="JUJUN XIE" userId="ec36d24af71333b7" providerId="LiveId" clId="{B2A2308C-B291-44DE-BF0B-E4FAB4124D6C}" dt="2025-08-18T03:00:19.775" v="710" actId="20577"/>
          <ac:spMkLst>
            <pc:docMk/>
            <pc:sldMk cId="4000080238" sldId="290"/>
            <ac:spMk id="5" creationId="{24BE78AB-4A77-1089-D5A6-9F7BF113A706}"/>
          </ac:spMkLst>
        </pc:spChg>
        <pc:spChg chg="add mod">
          <ac:chgData name="JUJUN XIE" userId="ec36d24af71333b7" providerId="LiveId" clId="{B2A2308C-B291-44DE-BF0B-E4FAB4124D6C}" dt="2025-08-18T03:00:05.214" v="698" actId="208"/>
          <ac:spMkLst>
            <pc:docMk/>
            <pc:sldMk cId="4000080238" sldId="290"/>
            <ac:spMk id="6" creationId="{6F8883E1-B0C3-EFA3-DC8A-D4375C5BA291}"/>
          </ac:spMkLst>
        </pc:spChg>
        <pc:spChg chg="mod">
          <ac:chgData name="JUJUN XIE" userId="ec36d24af71333b7" providerId="LiveId" clId="{B2A2308C-B291-44DE-BF0B-E4FAB4124D6C}" dt="2025-08-18T02:59:33.144" v="693" actId="14100"/>
          <ac:spMkLst>
            <pc:docMk/>
            <pc:sldMk cId="4000080238" sldId="290"/>
            <ac:spMk id="7" creationId="{00000000-0000-0000-0000-000000000000}"/>
          </ac:spMkLst>
        </pc:spChg>
      </pc:sldChg>
      <pc:sldChg chg="modSp mod">
        <pc:chgData name="JUJUN XIE" userId="ec36d24af71333b7" providerId="LiveId" clId="{B2A2308C-B291-44DE-BF0B-E4FAB4124D6C}" dt="2025-08-18T08:50:23.443" v="1646" actId="14100"/>
        <pc:sldMkLst>
          <pc:docMk/>
          <pc:sldMk cId="3139761306" sldId="291"/>
        </pc:sldMkLst>
        <pc:spChg chg="mod">
          <ac:chgData name="JUJUN XIE" userId="ec36d24af71333b7" providerId="LiveId" clId="{B2A2308C-B291-44DE-BF0B-E4FAB4124D6C}" dt="2025-08-18T08:50:23.443" v="1646" actId="14100"/>
          <ac:spMkLst>
            <pc:docMk/>
            <pc:sldMk cId="3139761306" sldId="291"/>
            <ac:spMk id="2" creationId="{00000000-0000-0000-0000-000000000000}"/>
          </ac:spMkLst>
        </pc:spChg>
      </pc:sldChg>
      <pc:sldChg chg="modSp mod">
        <pc:chgData name="JUJUN XIE" userId="ec36d24af71333b7" providerId="LiveId" clId="{B2A2308C-B291-44DE-BF0B-E4FAB4124D6C}" dt="2025-08-18T08:39:17.150" v="1531" actId="2711"/>
        <pc:sldMkLst>
          <pc:docMk/>
          <pc:sldMk cId="2395674279" sldId="292"/>
        </pc:sldMkLst>
        <pc:spChg chg="mod">
          <ac:chgData name="JUJUN XIE" userId="ec36d24af71333b7" providerId="LiveId" clId="{B2A2308C-B291-44DE-BF0B-E4FAB4124D6C}" dt="2025-08-18T08:39:10.182" v="1530" actId="2711"/>
          <ac:spMkLst>
            <pc:docMk/>
            <pc:sldMk cId="2395674279" sldId="292"/>
            <ac:spMk id="2" creationId="{00000000-0000-0000-0000-000000000000}"/>
          </ac:spMkLst>
        </pc:spChg>
        <pc:spChg chg="mod">
          <ac:chgData name="JUJUN XIE" userId="ec36d24af71333b7" providerId="LiveId" clId="{B2A2308C-B291-44DE-BF0B-E4FAB4124D6C}" dt="2025-08-18T08:39:17.150" v="1531" actId="2711"/>
          <ac:spMkLst>
            <pc:docMk/>
            <pc:sldMk cId="2395674279" sldId="292"/>
            <ac:spMk id="7" creationId="{00000000-0000-0000-0000-000000000000}"/>
          </ac:spMkLst>
        </pc:spChg>
      </pc:sldChg>
      <pc:sldChg chg="addSp modSp mod">
        <pc:chgData name="JUJUN XIE" userId="ec36d24af71333b7" providerId="LiveId" clId="{B2A2308C-B291-44DE-BF0B-E4FAB4124D6C}" dt="2025-08-18T08:51:30.560" v="1653" actId="2711"/>
        <pc:sldMkLst>
          <pc:docMk/>
          <pc:sldMk cId="3645409131" sldId="293"/>
        </pc:sldMkLst>
        <pc:spChg chg="mod">
          <ac:chgData name="JUJUN XIE" userId="ec36d24af71333b7" providerId="LiveId" clId="{B2A2308C-B291-44DE-BF0B-E4FAB4124D6C}" dt="2025-08-18T08:50:44.029" v="1649" actId="255"/>
          <ac:spMkLst>
            <pc:docMk/>
            <pc:sldMk cId="3645409131" sldId="293"/>
            <ac:spMk id="2" creationId="{00000000-0000-0000-0000-000000000000}"/>
          </ac:spMkLst>
        </pc:spChg>
        <pc:spChg chg="add mod">
          <ac:chgData name="JUJUN XIE" userId="ec36d24af71333b7" providerId="LiveId" clId="{B2A2308C-B291-44DE-BF0B-E4FAB4124D6C}" dt="2025-08-18T08:26:15.111" v="1398" actId="1076"/>
          <ac:spMkLst>
            <pc:docMk/>
            <pc:sldMk cId="3645409131" sldId="293"/>
            <ac:spMk id="5" creationId="{65A14CBF-C2CF-5DCA-04E0-09784DA7814B}"/>
          </ac:spMkLst>
        </pc:spChg>
        <pc:spChg chg="mod">
          <ac:chgData name="JUJUN XIE" userId="ec36d24af71333b7" providerId="LiveId" clId="{B2A2308C-B291-44DE-BF0B-E4FAB4124D6C}" dt="2025-08-18T08:51:30.560" v="1653" actId="2711"/>
          <ac:spMkLst>
            <pc:docMk/>
            <pc:sldMk cId="3645409131" sldId="293"/>
            <ac:spMk id="6" creationId="{00000000-0000-0000-0000-000000000000}"/>
          </ac:spMkLst>
        </pc:spChg>
        <pc:spChg chg="add mod">
          <ac:chgData name="JUJUN XIE" userId="ec36d24af71333b7" providerId="LiveId" clId="{B2A2308C-B291-44DE-BF0B-E4FAB4124D6C}" dt="2025-08-18T08:26:32.664" v="1402" actId="207"/>
          <ac:spMkLst>
            <pc:docMk/>
            <pc:sldMk cId="3645409131" sldId="293"/>
            <ac:spMk id="7" creationId="{83049ED1-601E-2DFB-AF4E-C048BAE64C86}"/>
          </ac:spMkLst>
        </pc:spChg>
      </pc:sldChg>
      <pc:sldChg chg="modSp mod">
        <pc:chgData name="JUJUN XIE" userId="ec36d24af71333b7" providerId="LiveId" clId="{B2A2308C-B291-44DE-BF0B-E4FAB4124D6C}" dt="2025-08-18T08:52:43.259" v="1664" actId="1076"/>
        <pc:sldMkLst>
          <pc:docMk/>
          <pc:sldMk cId="2408542387" sldId="294"/>
        </pc:sldMkLst>
        <pc:spChg chg="mod">
          <ac:chgData name="JUJUN XIE" userId="ec36d24af71333b7" providerId="LiveId" clId="{B2A2308C-B291-44DE-BF0B-E4FAB4124D6C}" dt="2025-08-18T08:52:15.429" v="1659" actId="255"/>
          <ac:spMkLst>
            <pc:docMk/>
            <pc:sldMk cId="2408542387" sldId="294"/>
            <ac:spMk id="2" creationId="{00000000-0000-0000-0000-000000000000}"/>
          </ac:spMkLst>
        </pc:spChg>
        <pc:spChg chg="mod">
          <ac:chgData name="JUJUN XIE" userId="ec36d24af71333b7" providerId="LiveId" clId="{B2A2308C-B291-44DE-BF0B-E4FAB4124D6C}" dt="2025-08-18T08:52:36.833" v="1663" actId="2711"/>
          <ac:spMkLst>
            <pc:docMk/>
            <pc:sldMk cId="2408542387" sldId="294"/>
            <ac:spMk id="6" creationId="{00000000-0000-0000-0000-000000000000}"/>
          </ac:spMkLst>
        </pc:spChg>
        <pc:picChg chg="mod">
          <ac:chgData name="JUJUN XIE" userId="ec36d24af71333b7" providerId="LiveId" clId="{B2A2308C-B291-44DE-BF0B-E4FAB4124D6C}" dt="2025-08-18T08:52:43.259" v="1664" actId="1076"/>
          <ac:picMkLst>
            <pc:docMk/>
            <pc:sldMk cId="2408542387" sldId="294"/>
            <ac:picMk id="7" creationId="{00000000-0000-0000-0000-000000000000}"/>
          </ac:picMkLst>
        </pc:picChg>
      </pc:sldChg>
      <pc:sldChg chg="modSp mod">
        <pc:chgData name="JUJUN XIE" userId="ec36d24af71333b7" providerId="LiveId" clId="{B2A2308C-B291-44DE-BF0B-E4FAB4124D6C}" dt="2025-08-18T08:53:34.099" v="1670" actId="14100"/>
        <pc:sldMkLst>
          <pc:docMk/>
          <pc:sldMk cId="3317066263" sldId="297"/>
        </pc:sldMkLst>
        <pc:spChg chg="mod">
          <ac:chgData name="JUJUN XIE" userId="ec36d24af71333b7" providerId="LiveId" clId="{B2A2308C-B291-44DE-BF0B-E4FAB4124D6C}" dt="2025-08-18T08:53:34.099" v="1670" actId="14100"/>
          <ac:spMkLst>
            <pc:docMk/>
            <pc:sldMk cId="3317066263" sldId="297"/>
            <ac:spMk id="2" creationId="{00000000-0000-0000-0000-000000000000}"/>
          </ac:spMkLst>
        </pc:spChg>
      </pc:sldChg>
      <pc:sldChg chg="modSp mod">
        <pc:chgData name="JUJUN XIE" userId="ec36d24af71333b7" providerId="LiveId" clId="{B2A2308C-B291-44DE-BF0B-E4FAB4124D6C}" dt="2025-08-18T08:55:58.807" v="1725" actId="255"/>
        <pc:sldMkLst>
          <pc:docMk/>
          <pc:sldMk cId="948768809" sldId="298"/>
        </pc:sldMkLst>
        <pc:spChg chg="mod">
          <ac:chgData name="JUJUN XIE" userId="ec36d24af71333b7" providerId="LiveId" clId="{B2A2308C-B291-44DE-BF0B-E4FAB4124D6C}" dt="2025-08-18T08:08:42.834" v="1175" actId="2711"/>
          <ac:spMkLst>
            <pc:docMk/>
            <pc:sldMk cId="948768809" sldId="298"/>
            <ac:spMk id="2" creationId="{00000000-0000-0000-0000-000000000000}"/>
          </ac:spMkLst>
        </pc:spChg>
        <pc:spChg chg="mod">
          <ac:chgData name="JUJUN XIE" userId="ec36d24af71333b7" providerId="LiveId" clId="{B2A2308C-B291-44DE-BF0B-E4FAB4124D6C}" dt="2025-08-18T08:55:58.807" v="1725" actId="255"/>
          <ac:spMkLst>
            <pc:docMk/>
            <pc:sldMk cId="948768809" sldId="298"/>
            <ac:spMk id="6" creationId="{00000000-0000-0000-0000-000000000000}"/>
          </ac:spMkLst>
        </pc:spChg>
      </pc:sldChg>
      <pc:sldChg chg="modSp mod">
        <pc:chgData name="JUJUN XIE" userId="ec36d24af71333b7" providerId="LiveId" clId="{B2A2308C-B291-44DE-BF0B-E4FAB4124D6C}" dt="2025-08-18T08:56:45.636" v="1731" actId="2711"/>
        <pc:sldMkLst>
          <pc:docMk/>
          <pc:sldMk cId="740422518" sldId="300"/>
        </pc:sldMkLst>
        <pc:spChg chg="mod">
          <ac:chgData name="JUJUN XIE" userId="ec36d24af71333b7" providerId="LiveId" clId="{B2A2308C-B291-44DE-BF0B-E4FAB4124D6C}" dt="2025-08-18T08:56:32.503" v="1729" actId="255"/>
          <ac:spMkLst>
            <pc:docMk/>
            <pc:sldMk cId="740422518" sldId="300"/>
            <ac:spMk id="2" creationId="{00000000-0000-0000-0000-000000000000}"/>
          </ac:spMkLst>
        </pc:spChg>
        <pc:spChg chg="mod">
          <ac:chgData name="JUJUN XIE" userId="ec36d24af71333b7" providerId="LiveId" clId="{B2A2308C-B291-44DE-BF0B-E4FAB4124D6C}" dt="2025-08-18T08:56:45.636" v="1731" actId="2711"/>
          <ac:spMkLst>
            <pc:docMk/>
            <pc:sldMk cId="740422518" sldId="300"/>
            <ac:spMk id="6" creationId="{00000000-0000-0000-0000-000000000000}"/>
          </ac:spMkLst>
        </pc:spChg>
      </pc:sldChg>
      <pc:sldChg chg="modSp mod">
        <pc:chgData name="JUJUN XIE" userId="ec36d24af71333b7" providerId="LiveId" clId="{B2A2308C-B291-44DE-BF0B-E4FAB4124D6C}" dt="2025-08-18T08:57:44.602" v="1740" actId="2711"/>
        <pc:sldMkLst>
          <pc:docMk/>
          <pc:sldMk cId="2964606734" sldId="306"/>
        </pc:sldMkLst>
        <pc:spChg chg="mod">
          <ac:chgData name="JUJUN XIE" userId="ec36d24af71333b7" providerId="LiveId" clId="{B2A2308C-B291-44DE-BF0B-E4FAB4124D6C}" dt="2025-08-18T08:57:20.178" v="1736" actId="255"/>
          <ac:spMkLst>
            <pc:docMk/>
            <pc:sldMk cId="2964606734" sldId="306"/>
            <ac:spMk id="2" creationId="{00000000-0000-0000-0000-000000000000}"/>
          </ac:spMkLst>
        </pc:spChg>
        <pc:spChg chg="mod">
          <ac:chgData name="JUJUN XIE" userId="ec36d24af71333b7" providerId="LiveId" clId="{B2A2308C-B291-44DE-BF0B-E4FAB4124D6C}" dt="2025-08-18T08:57:44.602" v="1740" actId="2711"/>
          <ac:spMkLst>
            <pc:docMk/>
            <pc:sldMk cId="2964606734" sldId="306"/>
            <ac:spMk id="6" creationId="{00000000-0000-0000-0000-000000000000}"/>
          </ac:spMkLst>
        </pc:spChg>
      </pc:sldChg>
      <pc:sldChg chg="modSp mod">
        <pc:chgData name="JUJUN XIE" userId="ec36d24af71333b7" providerId="LiveId" clId="{B2A2308C-B291-44DE-BF0B-E4FAB4124D6C}" dt="2025-08-18T08:57:58.783" v="1743" actId="1076"/>
        <pc:sldMkLst>
          <pc:docMk/>
          <pc:sldMk cId="2107332341" sldId="309"/>
        </pc:sldMkLst>
        <pc:spChg chg="mod">
          <ac:chgData name="JUJUN XIE" userId="ec36d24af71333b7" providerId="LiveId" clId="{B2A2308C-B291-44DE-BF0B-E4FAB4124D6C}" dt="2025-08-18T08:57:54.108" v="1742" actId="255"/>
          <ac:spMkLst>
            <pc:docMk/>
            <pc:sldMk cId="2107332341" sldId="309"/>
            <ac:spMk id="2" creationId="{00000000-0000-0000-0000-000000000000}"/>
          </ac:spMkLst>
        </pc:spChg>
        <pc:picChg chg="mod">
          <ac:chgData name="JUJUN XIE" userId="ec36d24af71333b7" providerId="LiveId" clId="{B2A2308C-B291-44DE-BF0B-E4FAB4124D6C}" dt="2025-08-18T08:57:58.783" v="1743" actId="1076"/>
          <ac:picMkLst>
            <pc:docMk/>
            <pc:sldMk cId="2107332341" sldId="309"/>
            <ac:picMk id="7" creationId="{00000000-0000-0000-0000-000000000000}"/>
          </ac:picMkLst>
        </pc:picChg>
      </pc:sldChg>
      <pc:sldChg chg="modSp mod">
        <pc:chgData name="JUJUN XIE" userId="ec36d24af71333b7" providerId="LiveId" clId="{B2A2308C-B291-44DE-BF0B-E4FAB4124D6C}" dt="2025-08-18T08:39:03.705" v="1529" actId="2711"/>
        <pc:sldMkLst>
          <pc:docMk/>
          <pc:sldMk cId="3781770316" sldId="319"/>
        </pc:sldMkLst>
        <pc:spChg chg="mod">
          <ac:chgData name="JUJUN XIE" userId="ec36d24af71333b7" providerId="LiveId" clId="{B2A2308C-B291-44DE-BF0B-E4FAB4124D6C}" dt="2025-08-18T08:39:03.705" v="1529" actId="2711"/>
          <ac:spMkLst>
            <pc:docMk/>
            <pc:sldMk cId="3781770316" sldId="319"/>
            <ac:spMk id="8" creationId="{00000000-0000-0000-0000-000000000000}"/>
          </ac:spMkLst>
        </pc:spChg>
      </pc:sldChg>
      <pc:sldChg chg="modSp mod">
        <pc:chgData name="JUJUN XIE" userId="ec36d24af71333b7" providerId="LiveId" clId="{B2A2308C-B291-44DE-BF0B-E4FAB4124D6C}" dt="2025-08-18T08:53:41.394" v="1671" actId="255"/>
        <pc:sldMkLst>
          <pc:docMk/>
          <pc:sldMk cId="298094440" sldId="321"/>
        </pc:sldMkLst>
        <pc:spChg chg="mod">
          <ac:chgData name="JUJUN XIE" userId="ec36d24af71333b7" providerId="LiveId" clId="{B2A2308C-B291-44DE-BF0B-E4FAB4124D6C}" dt="2025-08-18T08:53:41.394" v="1671" actId="255"/>
          <ac:spMkLst>
            <pc:docMk/>
            <pc:sldMk cId="298094440" sldId="321"/>
            <ac:spMk id="2" creationId="{00000000-0000-0000-0000-000000000000}"/>
          </ac:spMkLst>
        </pc:spChg>
        <pc:spChg chg="mod">
          <ac:chgData name="JUJUN XIE" userId="ec36d24af71333b7" providerId="LiveId" clId="{B2A2308C-B291-44DE-BF0B-E4FAB4124D6C}" dt="2025-08-18T07:53:21.934" v="1055" actId="20577"/>
          <ac:spMkLst>
            <pc:docMk/>
            <pc:sldMk cId="298094440" sldId="321"/>
            <ac:spMk id="9" creationId="{00000000-0000-0000-0000-000000000000}"/>
          </ac:spMkLst>
        </pc:spChg>
      </pc:sldChg>
      <pc:sldChg chg="modSp mod">
        <pc:chgData name="JUJUN XIE" userId="ec36d24af71333b7" providerId="LiveId" clId="{B2A2308C-B291-44DE-BF0B-E4FAB4124D6C}" dt="2025-08-18T08:56:54.742" v="1733" actId="255"/>
        <pc:sldMkLst>
          <pc:docMk/>
          <pc:sldMk cId="1278085822" sldId="322"/>
        </pc:sldMkLst>
        <pc:spChg chg="mod">
          <ac:chgData name="JUJUN XIE" userId="ec36d24af71333b7" providerId="LiveId" clId="{B2A2308C-B291-44DE-BF0B-E4FAB4124D6C}" dt="2025-08-18T08:56:54.742" v="1733" actId="255"/>
          <ac:spMkLst>
            <pc:docMk/>
            <pc:sldMk cId="1278085822" sldId="322"/>
            <ac:spMk id="2" creationId="{00000000-0000-0000-0000-000000000000}"/>
          </ac:spMkLst>
        </pc:spChg>
      </pc:sldChg>
      <pc:sldChg chg="del">
        <pc:chgData name="JUJUN XIE" userId="ec36d24af71333b7" providerId="LiveId" clId="{B2A2308C-B291-44DE-BF0B-E4FAB4124D6C}" dt="2025-08-18T02:41:47.625" v="574" actId="47"/>
        <pc:sldMkLst>
          <pc:docMk/>
          <pc:sldMk cId="0" sldId="7610"/>
        </pc:sldMkLst>
      </pc:sldChg>
      <pc:sldChg chg="del">
        <pc:chgData name="JUJUN XIE" userId="ec36d24af71333b7" providerId="LiveId" clId="{B2A2308C-B291-44DE-BF0B-E4FAB4124D6C}" dt="2025-08-18T07:53:36.290" v="1057" actId="47"/>
        <pc:sldMkLst>
          <pc:docMk/>
          <pc:sldMk cId="0" sldId="7618"/>
        </pc:sldMkLst>
      </pc:sldChg>
      <pc:sldChg chg="del">
        <pc:chgData name="JUJUN XIE" userId="ec36d24af71333b7" providerId="LiveId" clId="{B2A2308C-B291-44DE-BF0B-E4FAB4124D6C}" dt="2025-08-18T07:53:38.406" v="1058" actId="47"/>
        <pc:sldMkLst>
          <pc:docMk/>
          <pc:sldMk cId="0" sldId="7619"/>
        </pc:sldMkLst>
      </pc:sldChg>
      <pc:sldChg chg="del">
        <pc:chgData name="JUJUN XIE" userId="ec36d24af71333b7" providerId="LiveId" clId="{B2A2308C-B291-44DE-BF0B-E4FAB4124D6C}" dt="2025-08-18T07:53:46.187" v="1059" actId="47"/>
        <pc:sldMkLst>
          <pc:docMk/>
          <pc:sldMk cId="0" sldId="7620"/>
        </pc:sldMkLst>
      </pc:sldChg>
      <pc:sldChg chg="del">
        <pc:chgData name="JUJUN XIE" userId="ec36d24af71333b7" providerId="LiveId" clId="{B2A2308C-B291-44DE-BF0B-E4FAB4124D6C}" dt="2025-08-18T07:53:50.795" v="1060" actId="47"/>
        <pc:sldMkLst>
          <pc:docMk/>
          <pc:sldMk cId="0" sldId="7621"/>
        </pc:sldMkLst>
      </pc:sldChg>
      <pc:sldChg chg="del">
        <pc:chgData name="JUJUN XIE" userId="ec36d24af71333b7" providerId="LiveId" clId="{B2A2308C-B291-44DE-BF0B-E4FAB4124D6C}" dt="2025-08-18T08:02:45.055" v="1111" actId="47"/>
        <pc:sldMkLst>
          <pc:docMk/>
          <pc:sldMk cId="0" sldId="7626"/>
        </pc:sldMkLst>
      </pc:sldChg>
      <pc:sldChg chg="del">
        <pc:chgData name="JUJUN XIE" userId="ec36d24af71333b7" providerId="LiveId" clId="{B2A2308C-B291-44DE-BF0B-E4FAB4124D6C}" dt="2025-08-18T08:09:34.943" v="1180" actId="47"/>
        <pc:sldMkLst>
          <pc:docMk/>
          <pc:sldMk cId="0" sldId="7628"/>
        </pc:sldMkLst>
      </pc:sldChg>
      <pc:sldChg chg="del">
        <pc:chgData name="JUJUN XIE" userId="ec36d24af71333b7" providerId="LiveId" clId="{B2A2308C-B291-44DE-BF0B-E4FAB4124D6C}" dt="2025-08-18T02:45:38.945" v="575" actId="47"/>
        <pc:sldMkLst>
          <pc:docMk/>
          <pc:sldMk cId="0" sldId="7630"/>
        </pc:sldMkLst>
      </pc:sldChg>
      <pc:sldChg chg="del">
        <pc:chgData name="JUJUN XIE" userId="ec36d24af71333b7" providerId="LiveId" clId="{B2A2308C-B291-44DE-BF0B-E4FAB4124D6C}" dt="2025-08-18T08:02:32.462" v="1110" actId="47"/>
        <pc:sldMkLst>
          <pc:docMk/>
          <pc:sldMk cId="0" sldId="7631"/>
        </pc:sldMkLst>
      </pc:sldChg>
      <pc:sldChg chg="del">
        <pc:chgData name="JUJUN XIE" userId="ec36d24af71333b7" providerId="LiveId" clId="{B2A2308C-B291-44DE-BF0B-E4FAB4124D6C}" dt="2025-08-18T08:02:56.821" v="1113" actId="47"/>
        <pc:sldMkLst>
          <pc:docMk/>
          <pc:sldMk cId="0" sldId="7632"/>
        </pc:sldMkLst>
      </pc:sldChg>
      <pc:sldChg chg="del">
        <pc:chgData name="JUJUN XIE" userId="ec36d24af71333b7" providerId="LiveId" clId="{B2A2308C-B291-44DE-BF0B-E4FAB4124D6C}" dt="2025-08-18T07:53:34.076" v="1056" actId="47"/>
        <pc:sldMkLst>
          <pc:docMk/>
          <pc:sldMk cId="0" sldId="7713"/>
        </pc:sldMkLst>
      </pc:sldChg>
      <pc:sldChg chg="del">
        <pc:chgData name="JUJUN XIE" userId="ec36d24af71333b7" providerId="LiveId" clId="{B2A2308C-B291-44DE-BF0B-E4FAB4124D6C}" dt="2025-08-18T01:22:22.123" v="390" actId="2696"/>
        <pc:sldMkLst>
          <pc:docMk/>
          <pc:sldMk cId="0" sldId="7715"/>
        </pc:sldMkLst>
      </pc:sldChg>
      <pc:sldChg chg="modSp add del mod">
        <pc:chgData name="JUJUN XIE" userId="ec36d24af71333b7" providerId="LiveId" clId="{B2A2308C-B291-44DE-BF0B-E4FAB4124D6C}" dt="2025-08-18T01:28:15.497" v="446" actId="47"/>
        <pc:sldMkLst>
          <pc:docMk/>
          <pc:sldMk cId="2853597769" sldId="7715"/>
        </pc:sldMkLst>
        <pc:spChg chg="mod">
          <ac:chgData name="JUJUN XIE" userId="ec36d24af71333b7" providerId="LiveId" clId="{B2A2308C-B291-44DE-BF0B-E4FAB4124D6C}" dt="2025-08-18T01:25:04.791" v="414" actId="1076"/>
          <ac:spMkLst>
            <pc:docMk/>
            <pc:sldMk cId="2853597769" sldId="7715"/>
            <ac:spMk id="13" creationId="{ECDDC2C2-B287-82EB-F672-3D7EE41797A8}"/>
          </ac:spMkLst>
        </pc:spChg>
      </pc:sldChg>
      <pc:sldChg chg="del">
        <pc:chgData name="JUJUN XIE" userId="ec36d24af71333b7" providerId="LiveId" clId="{B2A2308C-B291-44DE-BF0B-E4FAB4124D6C}" dt="2025-08-18T08:10:55.408" v="1183" actId="47"/>
        <pc:sldMkLst>
          <pc:docMk/>
          <pc:sldMk cId="0" sldId="7717"/>
        </pc:sldMkLst>
      </pc:sldChg>
      <pc:sldChg chg="del ord">
        <pc:chgData name="JUJUN XIE" userId="ec36d24af71333b7" providerId="LiveId" clId="{B2A2308C-B291-44DE-BF0B-E4FAB4124D6C}" dt="2025-08-18T08:00:52.597" v="1102" actId="47"/>
        <pc:sldMkLst>
          <pc:docMk/>
          <pc:sldMk cId="0" sldId="7718"/>
        </pc:sldMkLst>
      </pc:sldChg>
      <pc:sldChg chg="del">
        <pc:chgData name="JUJUN XIE" userId="ec36d24af71333b7" providerId="LiveId" clId="{B2A2308C-B291-44DE-BF0B-E4FAB4124D6C}" dt="2025-08-18T08:01:51.728" v="1106" actId="47"/>
        <pc:sldMkLst>
          <pc:docMk/>
          <pc:sldMk cId="0" sldId="7721"/>
        </pc:sldMkLst>
      </pc:sldChg>
      <pc:sldChg chg="del">
        <pc:chgData name="JUJUN XIE" userId="ec36d24af71333b7" providerId="LiveId" clId="{B2A2308C-B291-44DE-BF0B-E4FAB4124D6C}" dt="2025-08-18T08:02:01.587" v="1107" actId="47"/>
        <pc:sldMkLst>
          <pc:docMk/>
          <pc:sldMk cId="0" sldId="7722"/>
        </pc:sldMkLst>
      </pc:sldChg>
      <pc:sldChg chg="del">
        <pc:chgData name="JUJUN XIE" userId="ec36d24af71333b7" providerId="LiveId" clId="{B2A2308C-B291-44DE-BF0B-E4FAB4124D6C}" dt="2025-08-18T08:02:11.254" v="1108" actId="47"/>
        <pc:sldMkLst>
          <pc:docMk/>
          <pc:sldMk cId="0" sldId="7723"/>
        </pc:sldMkLst>
      </pc:sldChg>
      <pc:sldChg chg="del">
        <pc:chgData name="JUJUN XIE" userId="ec36d24af71333b7" providerId="LiveId" clId="{B2A2308C-B291-44DE-BF0B-E4FAB4124D6C}" dt="2025-08-18T02:46:23.233" v="577" actId="47"/>
        <pc:sldMkLst>
          <pc:docMk/>
          <pc:sldMk cId="0" sldId="7724"/>
        </pc:sldMkLst>
      </pc:sldChg>
      <pc:sldChg chg="del">
        <pc:chgData name="JUJUN XIE" userId="ec36d24af71333b7" providerId="LiveId" clId="{B2A2308C-B291-44DE-BF0B-E4FAB4124D6C}" dt="2025-08-18T08:02:20.093" v="1109" actId="47"/>
        <pc:sldMkLst>
          <pc:docMk/>
          <pc:sldMk cId="0" sldId="7725"/>
        </pc:sldMkLst>
      </pc:sldChg>
      <pc:sldChg chg="del ord">
        <pc:chgData name="JUJUN XIE" userId="ec36d24af71333b7" providerId="LiveId" clId="{B2A2308C-B291-44DE-BF0B-E4FAB4124D6C}" dt="2025-08-18T08:18:46.624" v="1279" actId="47"/>
        <pc:sldMkLst>
          <pc:docMk/>
          <pc:sldMk cId="0" sldId="7735"/>
        </pc:sldMkLst>
      </pc:sldChg>
      <pc:sldChg chg="del">
        <pc:chgData name="JUJUN XIE" userId="ec36d24af71333b7" providerId="LiveId" clId="{B2A2308C-B291-44DE-BF0B-E4FAB4124D6C}" dt="2025-08-18T08:21:37.057" v="1352" actId="47"/>
        <pc:sldMkLst>
          <pc:docMk/>
          <pc:sldMk cId="0" sldId="7737"/>
        </pc:sldMkLst>
      </pc:sldChg>
      <pc:sldChg chg="del ord">
        <pc:chgData name="JUJUN XIE" userId="ec36d24af71333b7" providerId="LiveId" clId="{B2A2308C-B291-44DE-BF0B-E4FAB4124D6C}" dt="2025-08-18T08:32:11.378" v="1468" actId="47"/>
        <pc:sldMkLst>
          <pc:docMk/>
          <pc:sldMk cId="0" sldId="7746"/>
        </pc:sldMkLst>
      </pc:sldChg>
      <pc:sldChg chg="del">
        <pc:chgData name="JUJUN XIE" userId="ec36d24af71333b7" providerId="LiveId" clId="{B2A2308C-B291-44DE-BF0B-E4FAB4124D6C}" dt="2025-08-18T08:10:42.636" v="1181" actId="47"/>
        <pc:sldMkLst>
          <pc:docMk/>
          <pc:sldMk cId="0" sldId="7748"/>
        </pc:sldMkLst>
      </pc:sldChg>
      <pc:sldChg chg="modSp del">
        <pc:chgData name="JUJUN XIE" userId="ec36d24af71333b7" providerId="LiveId" clId="{B2A2308C-B291-44DE-BF0B-E4FAB4124D6C}" dt="2025-08-18T01:20:38.446" v="389" actId="47"/>
        <pc:sldMkLst>
          <pc:docMk/>
          <pc:sldMk cId="0" sldId="7749"/>
        </pc:sldMkLst>
        <pc:spChg chg="mod">
          <ac:chgData name="JUJUN XIE" userId="ec36d24af71333b7" providerId="LiveId" clId="{B2A2308C-B291-44DE-BF0B-E4FAB4124D6C}" dt="2025-08-18T01:18:09.819" v="328" actId="1037"/>
          <ac:spMkLst>
            <pc:docMk/>
            <pc:sldMk cId="0" sldId="7749"/>
            <ac:spMk id="2" creationId="{754DEF9A-6D5C-3E39-9064-C91E3BC9E1F1}"/>
          </ac:spMkLst>
        </pc:spChg>
        <pc:spChg chg="mod">
          <ac:chgData name="JUJUN XIE" userId="ec36d24af71333b7" providerId="LiveId" clId="{B2A2308C-B291-44DE-BF0B-E4FAB4124D6C}" dt="2025-08-18T01:18:09.819" v="328" actId="1037"/>
          <ac:spMkLst>
            <pc:docMk/>
            <pc:sldMk cId="0" sldId="7749"/>
            <ac:spMk id="31752" creationId="{B6D57244-4E65-D377-AE06-F66128786D6F}"/>
          </ac:spMkLst>
        </pc:spChg>
        <pc:grpChg chg="mod">
          <ac:chgData name="JUJUN XIE" userId="ec36d24af71333b7" providerId="LiveId" clId="{B2A2308C-B291-44DE-BF0B-E4FAB4124D6C}" dt="2025-08-18T01:18:09.819" v="328" actId="1037"/>
          <ac:grpSpMkLst>
            <pc:docMk/>
            <pc:sldMk cId="0" sldId="7749"/>
            <ac:grpSpMk id="31749" creationId="{52086E1F-7166-0287-93E2-466DC86BA93B}"/>
          </ac:grpSpMkLst>
        </pc:grpChg>
      </pc:sldChg>
      <pc:sldChg chg="del">
        <pc:chgData name="JUJUN XIE" userId="ec36d24af71333b7" providerId="LiveId" clId="{B2A2308C-B291-44DE-BF0B-E4FAB4124D6C}" dt="2025-08-18T02:45:45.544" v="576" actId="47"/>
        <pc:sldMkLst>
          <pc:docMk/>
          <pc:sldMk cId="0" sldId="7753"/>
        </pc:sldMkLst>
      </pc:sldChg>
      <pc:sldChg chg="del">
        <pc:chgData name="JUJUN XIE" userId="ec36d24af71333b7" providerId="LiveId" clId="{B2A2308C-B291-44DE-BF0B-E4FAB4124D6C}" dt="2025-08-18T08:10:49.817" v="1182" actId="47"/>
        <pc:sldMkLst>
          <pc:docMk/>
          <pc:sldMk cId="0" sldId="7755"/>
        </pc:sldMkLst>
      </pc:sldChg>
      <pc:sldChg chg="del">
        <pc:chgData name="JUJUN XIE" userId="ec36d24af71333b7" providerId="LiveId" clId="{B2A2308C-B291-44DE-BF0B-E4FAB4124D6C}" dt="2025-08-18T08:02:50.996" v="1112" actId="47"/>
        <pc:sldMkLst>
          <pc:docMk/>
          <pc:sldMk cId="0" sldId="7756"/>
        </pc:sldMkLst>
      </pc:sldChg>
      <pc:sldChg chg="addSp delSp modSp new mod ord">
        <pc:chgData name="JUJUN XIE" userId="ec36d24af71333b7" providerId="LiveId" clId="{B2A2308C-B291-44DE-BF0B-E4FAB4124D6C}" dt="2025-08-18T09:45:11.347" v="1855" actId="1076"/>
        <pc:sldMkLst>
          <pc:docMk/>
          <pc:sldMk cId="2974717578" sldId="7757"/>
        </pc:sldMkLst>
        <pc:spChg chg="mod">
          <ac:chgData name="JUJUN XIE" userId="ec36d24af71333b7" providerId="LiveId" clId="{B2A2308C-B291-44DE-BF0B-E4FAB4124D6C}" dt="2025-08-18T09:00:27.216" v="1766" actId="1076"/>
          <ac:spMkLst>
            <pc:docMk/>
            <pc:sldMk cId="2974717578" sldId="7757"/>
            <ac:spMk id="2" creationId="{8200D380-C4C8-4790-1991-BE9C8FB717C4}"/>
          </ac:spMkLst>
        </pc:spChg>
        <pc:spChg chg="add mod">
          <ac:chgData name="JUJUN XIE" userId="ec36d24af71333b7" providerId="LiveId" clId="{B2A2308C-B291-44DE-BF0B-E4FAB4124D6C}" dt="2025-08-18T09:45:06.700" v="1854" actId="1076"/>
          <ac:spMkLst>
            <pc:docMk/>
            <pc:sldMk cId="2974717578" sldId="7757"/>
            <ac:spMk id="6" creationId="{06800A39-BA87-F31D-8986-C2654FE9166C}"/>
          </ac:spMkLst>
        </pc:spChg>
        <pc:spChg chg="add mod">
          <ac:chgData name="JUJUN XIE" userId="ec36d24af71333b7" providerId="LiveId" clId="{B2A2308C-B291-44DE-BF0B-E4FAB4124D6C}" dt="2025-08-18T09:45:11.347" v="1855" actId="1076"/>
          <ac:spMkLst>
            <pc:docMk/>
            <pc:sldMk cId="2974717578" sldId="7757"/>
            <ac:spMk id="8" creationId="{53661868-FDC1-98FE-B820-6F229B3B68C1}"/>
          </ac:spMkLst>
        </pc:spChg>
        <pc:picChg chg="add mod">
          <ac:chgData name="JUJUN XIE" userId="ec36d24af71333b7" providerId="LiveId" clId="{B2A2308C-B291-44DE-BF0B-E4FAB4124D6C}" dt="2025-08-18T09:43:53.842" v="1841" actId="1076"/>
          <ac:picMkLst>
            <pc:docMk/>
            <pc:sldMk cId="2974717578" sldId="7757"/>
            <ac:picMk id="3" creationId="{FF29A7D9-A716-2484-8C38-5ED9156B12B7}"/>
          </ac:picMkLst>
        </pc:picChg>
        <pc:picChg chg="add mod">
          <ac:chgData name="JUJUN XIE" userId="ec36d24af71333b7" providerId="LiveId" clId="{B2A2308C-B291-44DE-BF0B-E4FAB4124D6C}" dt="2025-08-18T09:44:06.954" v="1843" actId="1076"/>
          <ac:picMkLst>
            <pc:docMk/>
            <pc:sldMk cId="2974717578" sldId="7757"/>
            <ac:picMk id="5" creationId="{3EDAAA9E-D220-225A-A36B-963FC9667291}"/>
          </ac:picMkLst>
        </pc:picChg>
      </pc:sldChg>
      <pc:sldChg chg="addSp delSp modSp new mod ord">
        <pc:chgData name="JUJUN XIE" userId="ec36d24af71333b7" providerId="LiveId" clId="{B2A2308C-B291-44DE-BF0B-E4FAB4124D6C}" dt="2025-08-18T09:45:24.196" v="1857"/>
        <pc:sldMkLst>
          <pc:docMk/>
          <pc:sldMk cId="1555852469" sldId="7758"/>
        </pc:sldMkLst>
        <pc:spChg chg="mod">
          <ac:chgData name="JUJUN XIE" userId="ec36d24af71333b7" providerId="LiveId" clId="{B2A2308C-B291-44DE-BF0B-E4FAB4124D6C}" dt="2025-08-18T09:00:47.457" v="1771" actId="2711"/>
          <ac:spMkLst>
            <pc:docMk/>
            <pc:sldMk cId="1555852469" sldId="7758"/>
            <ac:spMk id="2" creationId="{505274DA-C455-00C6-EFC0-2BB363565119}"/>
          </ac:spMkLst>
        </pc:spChg>
        <pc:picChg chg="add mod">
          <ac:chgData name="JUJUN XIE" userId="ec36d24af71333b7" providerId="LiveId" clId="{B2A2308C-B291-44DE-BF0B-E4FAB4124D6C}" dt="2025-08-17T09:32:12.364" v="18" actId="1076"/>
          <ac:picMkLst>
            <pc:docMk/>
            <pc:sldMk cId="1555852469" sldId="7758"/>
            <ac:picMk id="5" creationId="{2B7768E8-356E-F829-E058-232F39DDFC1D}"/>
          </ac:picMkLst>
        </pc:picChg>
      </pc:sldChg>
      <pc:sldChg chg="addSp delSp modSp new mod">
        <pc:chgData name="JUJUN XIE" userId="ec36d24af71333b7" providerId="LiveId" clId="{B2A2308C-B291-44DE-BF0B-E4FAB4124D6C}" dt="2025-08-18T08:51:39.653" v="1654" actId="2711"/>
        <pc:sldMkLst>
          <pc:docMk/>
          <pc:sldMk cId="973063772" sldId="7759"/>
        </pc:sldMkLst>
        <pc:spChg chg="mod">
          <ac:chgData name="JUJUN XIE" userId="ec36d24af71333b7" providerId="LiveId" clId="{B2A2308C-B291-44DE-BF0B-E4FAB4124D6C}" dt="2025-08-18T08:51:39.653" v="1654" actId="2711"/>
          <ac:spMkLst>
            <pc:docMk/>
            <pc:sldMk cId="973063772" sldId="7759"/>
            <ac:spMk id="2" creationId="{CA46EF30-352A-63E7-48E6-FDC8183F2202}"/>
          </ac:spMkLst>
        </pc:spChg>
        <pc:spChg chg="del">
          <ac:chgData name="JUJUN XIE" userId="ec36d24af71333b7" providerId="LiveId" clId="{B2A2308C-B291-44DE-BF0B-E4FAB4124D6C}" dt="2025-08-18T00:08:41.185" v="26" actId="478"/>
          <ac:spMkLst>
            <pc:docMk/>
            <pc:sldMk cId="973063772" sldId="7759"/>
            <ac:spMk id="3" creationId="{2FE76C7C-606F-8BE2-C906-C35F757FE717}"/>
          </ac:spMkLst>
        </pc:spChg>
        <pc:spChg chg="add del mod">
          <ac:chgData name="JUJUN XIE" userId="ec36d24af71333b7" providerId="LiveId" clId="{B2A2308C-B291-44DE-BF0B-E4FAB4124D6C}" dt="2025-08-18T01:14:15.920" v="213" actId="21"/>
          <ac:spMkLst>
            <pc:docMk/>
            <pc:sldMk cId="973063772" sldId="7759"/>
            <ac:spMk id="5" creationId="{3CFD7CDE-E8F8-DB6C-C793-62DD96A4DC1D}"/>
          </ac:spMkLst>
        </pc:spChg>
        <pc:spChg chg="add mod">
          <ac:chgData name="JUJUN XIE" userId="ec36d24af71333b7" providerId="LiveId" clId="{B2A2308C-B291-44DE-BF0B-E4FAB4124D6C}" dt="2025-08-18T03:03:46.875" v="756" actId="1076"/>
          <ac:spMkLst>
            <pc:docMk/>
            <pc:sldMk cId="973063772" sldId="7759"/>
            <ac:spMk id="6" creationId="{3425585D-F836-58F8-6430-B30BE3F1C60D}"/>
          </ac:spMkLst>
        </pc:spChg>
        <pc:spChg chg="add mod">
          <ac:chgData name="JUJUN XIE" userId="ec36d24af71333b7" providerId="LiveId" clId="{B2A2308C-B291-44DE-BF0B-E4FAB4124D6C}" dt="2025-08-18T03:03:09.835" v="749" actId="255"/>
          <ac:spMkLst>
            <pc:docMk/>
            <pc:sldMk cId="973063772" sldId="7759"/>
            <ac:spMk id="8" creationId="{5918ED19-CFC5-7E64-9C38-3CD4D963FC0B}"/>
          </ac:spMkLst>
        </pc:spChg>
        <pc:picChg chg="add mod">
          <ac:chgData name="JUJUN XIE" userId="ec36d24af71333b7" providerId="LiveId" clId="{B2A2308C-B291-44DE-BF0B-E4FAB4124D6C}" dt="2025-08-18T03:01:31.329" v="714" actId="14100"/>
          <ac:picMkLst>
            <pc:docMk/>
            <pc:sldMk cId="973063772" sldId="7759"/>
            <ac:picMk id="1026" creationId="{B055BC9D-FE26-C884-7DFC-FEF35D85408A}"/>
          </ac:picMkLst>
        </pc:picChg>
        <pc:picChg chg="add mod">
          <ac:chgData name="JUJUN XIE" userId="ec36d24af71333b7" providerId="LiveId" clId="{B2A2308C-B291-44DE-BF0B-E4FAB4124D6C}" dt="2025-08-18T03:01:31.329" v="714" actId="14100"/>
          <ac:picMkLst>
            <pc:docMk/>
            <pc:sldMk cId="973063772" sldId="7759"/>
            <ac:picMk id="1027" creationId="{3AD6FB0E-6B46-8C89-CD3F-33BCF7ECF6B2}"/>
          </ac:picMkLst>
        </pc:picChg>
        <pc:picChg chg="add mod">
          <ac:chgData name="JUJUN XIE" userId="ec36d24af71333b7" providerId="LiveId" clId="{B2A2308C-B291-44DE-BF0B-E4FAB4124D6C}" dt="2025-08-18T03:01:34.725" v="715" actId="14100"/>
          <ac:picMkLst>
            <pc:docMk/>
            <pc:sldMk cId="973063772" sldId="7759"/>
            <ac:picMk id="1028" creationId="{F54C900B-DF8D-0BA9-3C21-D02EF6A8E35D}"/>
          </ac:picMkLst>
        </pc:picChg>
      </pc:sldChg>
      <pc:sldChg chg="delSp modSp add mod">
        <pc:chgData name="JUJUN XIE" userId="ec36d24af71333b7" providerId="LiveId" clId="{B2A2308C-B291-44DE-BF0B-E4FAB4124D6C}" dt="2025-08-18T08:38:25.025" v="1524" actId="14100"/>
        <pc:sldMkLst>
          <pc:docMk/>
          <pc:sldMk cId="4200969904" sldId="7760"/>
        </pc:sldMkLst>
        <pc:spChg chg="mod">
          <ac:chgData name="JUJUN XIE" userId="ec36d24af71333b7" providerId="LiveId" clId="{B2A2308C-B291-44DE-BF0B-E4FAB4124D6C}" dt="2025-08-18T08:38:05.330" v="1520" actId="2711"/>
          <ac:spMkLst>
            <pc:docMk/>
            <pc:sldMk cId="4200969904" sldId="7760"/>
            <ac:spMk id="2" creationId="{EEACFAC7-8A72-D72A-5B10-47520F469B1A}"/>
          </ac:spMkLst>
        </pc:spChg>
        <pc:spChg chg="mod">
          <ac:chgData name="JUJUN XIE" userId="ec36d24af71333b7" providerId="LiveId" clId="{B2A2308C-B291-44DE-BF0B-E4FAB4124D6C}" dt="2025-08-18T08:38:25.025" v="1524" actId="14100"/>
          <ac:spMkLst>
            <pc:docMk/>
            <pc:sldMk cId="4200969904" sldId="7760"/>
            <ac:spMk id="3" creationId="{FD4469F9-2D3C-4A22-82F4-6096A84FC373}"/>
          </ac:spMkLst>
        </pc:spChg>
        <pc:grpChg chg="del">
          <ac:chgData name="JUJUN XIE" userId="ec36d24af71333b7" providerId="LiveId" clId="{B2A2308C-B291-44DE-BF0B-E4FAB4124D6C}" dt="2025-08-18T00:57:41.758" v="57" actId="478"/>
          <ac:grpSpMkLst>
            <pc:docMk/>
            <pc:sldMk cId="4200969904" sldId="7760"/>
            <ac:grpSpMk id="7" creationId="{369D16C6-B98F-2068-F473-0F9BC9B1B4F7}"/>
          </ac:grpSpMkLst>
        </pc:grpChg>
      </pc:sldChg>
      <pc:sldChg chg="addSp delSp modSp new mod">
        <pc:chgData name="JUJUN XIE" userId="ec36d24af71333b7" providerId="LiveId" clId="{B2A2308C-B291-44DE-BF0B-E4FAB4124D6C}" dt="2025-08-18T08:38:52.591" v="1528" actId="2711"/>
        <pc:sldMkLst>
          <pc:docMk/>
          <pc:sldMk cId="873275843" sldId="7761"/>
        </pc:sldMkLst>
        <pc:spChg chg="mod">
          <ac:chgData name="JUJUN XIE" userId="ec36d24af71333b7" providerId="LiveId" clId="{B2A2308C-B291-44DE-BF0B-E4FAB4124D6C}" dt="2025-08-18T08:38:52.591" v="1528" actId="2711"/>
          <ac:spMkLst>
            <pc:docMk/>
            <pc:sldMk cId="873275843" sldId="7761"/>
            <ac:spMk id="2" creationId="{5A588509-9B90-90CA-4483-C077FED6755E}"/>
          </ac:spMkLst>
        </pc:spChg>
        <pc:spChg chg="del">
          <ac:chgData name="JUJUN XIE" userId="ec36d24af71333b7" providerId="LiveId" clId="{B2A2308C-B291-44DE-BF0B-E4FAB4124D6C}" dt="2025-08-18T00:59:04.137" v="74" actId="478"/>
          <ac:spMkLst>
            <pc:docMk/>
            <pc:sldMk cId="873275843" sldId="7761"/>
            <ac:spMk id="3" creationId="{F28D0633-F289-F8E2-27E4-6908C6A6ACB3}"/>
          </ac:spMkLst>
        </pc:spChg>
        <pc:picChg chg="add mod ord">
          <ac:chgData name="JUJUN XIE" userId="ec36d24af71333b7" providerId="LiveId" clId="{B2A2308C-B291-44DE-BF0B-E4FAB4124D6C}" dt="2025-08-18T01:03:47.894" v="99" actId="1076"/>
          <ac:picMkLst>
            <pc:docMk/>
            <pc:sldMk cId="873275843" sldId="7761"/>
            <ac:picMk id="5" creationId="{C9E20399-A7DD-CF27-0688-2DD062E7EBC7}"/>
          </ac:picMkLst>
        </pc:picChg>
        <pc:picChg chg="add mod">
          <ac:chgData name="JUJUN XIE" userId="ec36d24af71333b7" providerId="LiveId" clId="{B2A2308C-B291-44DE-BF0B-E4FAB4124D6C}" dt="2025-08-18T01:03:53.673" v="101" actId="1076"/>
          <ac:picMkLst>
            <pc:docMk/>
            <pc:sldMk cId="873275843" sldId="7761"/>
            <ac:picMk id="6" creationId="{C378FF5B-D126-BA28-6918-010EF5FC263C}"/>
          </ac:picMkLst>
        </pc:picChg>
      </pc:sldChg>
      <pc:sldChg chg="modSp add mod">
        <pc:chgData name="JUJUN XIE" userId="ec36d24af71333b7" providerId="LiveId" clId="{B2A2308C-B291-44DE-BF0B-E4FAB4124D6C}" dt="2025-08-19T07:49:45.264" v="1860" actId="255"/>
        <pc:sldMkLst>
          <pc:docMk/>
          <pc:sldMk cId="3749277968" sldId="7762"/>
        </pc:sldMkLst>
        <pc:spChg chg="mod">
          <ac:chgData name="JUJUN XIE" userId="ec36d24af71333b7" providerId="LiveId" clId="{B2A2308C-B291-44DE-BF0B-E4FAB4124D6C}" dt="2025-08-19T07:49:45.264" v="1860" actId="255"/>
          <ac:spMkLst>
            <pc:docMk/>
            <pc:sldMk cId="3749277968" sldId="7762"/>
            <ac:spMk id="2" creationId="{B5B15C8C-8C9B-3DDE-04F3-4852AE7F4AED}"/>
          </ac:spMkLst>
        </pc:spChg>
        <pc:spChg chg="mod">
          <ac:chgData name="JUJUN XIE" userId="ec36d24af71333b7" providerId="LiveId" clId="{B2A2308C-B291-44DE-BF0B-E4FAB4124D6C}" dt="2025-08-18T07:49:15.302" v="994" actId="27636"/>
          <ac:spMkLst>
            <pc:docMk/>
            <pc:sldMk cId="3749277968" sldId="7762"/>
            <ac:spMk id="3" creationId="{1D4FDEF6-DCC4-70E8-0362-08DA05CB151D}"/>
          </ac:spMkLst>
        </pc:spChg>
      </pc:sldChg>
      <pc:sldChg chg="addSp delSp modSp new mod ord">
        <pc:chgData name="JUJUN XIE" userId="ec36d24af71333b7" providerId="LiveId" clId="{B2A2308C-B291-44DE-BF0B-E4FAB4124D6C}" dt="2025-08-18T08:56:21.772" v="1727" actId="2711"/>
        <pc:sldMkLst>
          <pc:docMk/>
          <pc:sldMk cId="750728241" sldId="7763"/>
        </pc:sldMkLst>
        <pc:spChg chg="mod">
          <ac:chgData name="JUJUN XIE" userId="ec36d24af71333b7" providerId="LiveId" clId="{B2A2308C-B291-44DE-BF0B-E4FAB4124D6C}" dt="2025-08-18T08:56:21.772" v="1727" actId="2711"/>
          <ac:spMkLst>
            <pc:docMk/>
            <pc:sldMk cId="750728241" sldId="7763"/>
            <ac:spMk id="2" creationId="{005C9921-321C-26A1-F0FA-AA3614BAD9F5}"/>
          </ac:spMkLst>
        </pc:spChg>
        <pc:spChg chg="del">
          <ac:chgData name="JUJUN XIE" userId="ec36d24af71333b7" providerId="LiveId" clId="{B2A2308C-B291-44DE-BF0B-E4FAB4124D6C}" dt="2025-08-18T01:14:41.042" v="216" actId="478"/>
          <ac:spMkLst>
            <pc:docMk/>
            <pc:sldMk cId="750728241" sldId="7763"/>
            <ac:spMk id="3" creationId="{04398842-CEE6-5A2F-3542-17DB3BFDDF73}"/>
          </ac:spMkLst>
        </pc:spChg>
        <pc:spChg chg="add mod">
          <ac:chgData name="JUJUN XIE" userId="ec36d24af71333b7" providerId="LiveId" clId="{B2A2308C-B291-44DE-BF0B-E4FAB4124D6C}" dt="2025-08-18T03:18:04.927" v="827" actId="21"/>
          <ac:spMkLst>
            <pc:docMk/>
            <pc:sldMk cId="750728241" sldId="7763"/>
            <ac:spMk id="5" creationId="{5805EDF5-23FE-DC66-B7FB-2C060FFF521D}"/>
          </ac:spMkLst>
        </pc:spChg>
        <pc:spChg chg="add mod">
          <ac:chgData name="JUJUN XIE" userId="ec36d24af71333b7" providerId="LiveId" clId="{B2A2308C-B291-44DE-BF0B-E4FAB4124D6C}" dt="2025-08-18T03:17:37.859" v="824" actId="1076"/>
          <ac:spMkLst>
            <pc:docMk/>
            <pc:sldMk cId="750728241" sldId="7763"/>
            <ac:spMk id="6" creationId="{F05744EF-76C6-7FB7-4513-59B09A0CFB6B}"/>
          </ac:spMkLst>
        </pc:spChg>
        <pc:spChg chg="add mod">
          <ac:chgData name="JUJUN XIE" userId="ec36d24af71333b7" providerId="LiveId" clId="{B2A2308C-B291-44DE-BF0B-E4FAB4124D6C}" dt="2025-08-18T03:18:30.694" v="832" actId="12"/>
          <ac:spMkLst>
            <pc:docMk/>
            <pc:sldMk cId="750728241" sldId="7763"/>
            <ac:spMk id="8" creationId="{A3BF4DAD-C3D6-7196-9797-E02E74628A2A}"/>
          </ac:spMkLst>
        </pc:spChg>
        <pc:spChg chg="add mod">
          <ac:chgData name="JUJUN XIE" userId="ec36d24af71333b7" providerId="LiveId" clId="{B2A2308C-B291-44DE-BF0B-E4FAB4124D6C}" dt="2025-08-18T03:18:55.090" v="834" actId="20577"/>
          <ac:spMkLst>
            <pc:docMk/>
            <pc:sldMk cId="750728241" sldId="7763"/>
            <ac:spMk id="10" creationId="{FF2818F4-F1E6-DF0A-25E9-A53F76D82968}"/>
          </ac:spMkLst>
        </pc:spChg>
      </pc:sldChg>
      <pc:sldChg chg="addSp delSp modSp new mod">
        <pc:chgData name="JUJUN XIE" userId="ec36d24af71333b7" providerId="LiveId" clId="{B2A2308C-B291-44DE-BF0B-E4FAB4124D6C}" dt="2025-08-18T08:50:31.160" v="1647" actId="2711"/>
        <pc:sldMkLst>
          <pc:docMk/>
          <pc:sldMk cId="2247344839" sldId="7764"/>
        </pc:sldMkLst>
        <pc:spChg chg="mod">
          <ac:chgData name="JUJUN XIE" userId="ec36d24af71333b7" providerId="LiveId" clId="{B2A2308C-B291-44DE-BF0B-E4FAB4124D6C}" dt="2025-08-18T08:50:31.160" v="1647" actId="2711"/>
          <ac:spMkLst>
            <pc:docMk/>
            <pc:sldMk cId="2247344839" sldId="7764"/>
            <ac:spMk id="2" creationId="{841D7789-0F4C-2F77-BA2B-79B13172FB1F}"/>
          </ac:spMkLst>
        </pc:spChg>
        <pc:spChg chg="del">
          <ac:chgData name="JUJUN XIE" userId="ec36d24af71333b7" providerId="LiveId" clId="{B2A2308C-B291-44DE-BF0B-E4FAB4124D6C}" dt="2025-08-18T01:19:09.362" v="330" actId="478"/>
          <ac:spMkLst>
            <pc:docMk/>
            <pc:sldMk cId="2247344839" sldId="7764"/>
            <ac:spMk id="3" creationId="{940ADF07-6D94-C874-5BDD-38B1CE7216E0}"/>
          </ac:spMkLst>
        </pc:spChg>
        <pc:picChg chg="add mod">
          <ac:chgData name="JUJUN XIE" userId="ec36d24af71333b7" providerId="LiveId" clId="{B2A2308C-B291-44DE-BF0B-E4FAB4124D6C}" dt="2025-08-18T03:19:49.231" v="837" actId="14100"/>
          <ac:picMkLst>
            <pc:docMk/>
            <pc:sldMk cId="2247344839" sldId="7764"/>
            <ac:picMk id="5" creationId="{B5CEA732-E35B-C24F-5569-4930C8B2FED5}"/>
          </ac:picMkLst>
        </pc:picChg>
      </pc:sldChg>
      <pc:sldChg chg="delSp new del mod">
        <pc:chgData name="JUJUN XIE" userId="ec36d24af71333b7" providerId="LiveId" clId="{B2A2308C-B291-44DE-BF0B-E4FAB4124D6C}" dt="2025-08-18T01:22:44.745" v="394" actId="47"/>
        <pc:sldMkLst>
          <pc:docMk/>
          <pc:sldMk cId="1987146567" sldId="7765"/>
        </pc:sldMkLst>
        <pc:spChg chg="del">
          <ac:chgData name="JUJUN XIE" userId="ec36d24af71333b7" providerId="LiveId" clId="{B2A2308C-B291-44DE-BF0B-E4FAB4124D6C}" dt="2025-08-18T01:22:41.346" v="392" actId="478"/>
          <ac:spMkLst>
            <pc:docMk/>
            <pc:sldMk cId="1987146567" sldId="7765"/>
            <ac:spMk id="3" creationId="{4E9C798F-5DC8-2DEA-9EB8-1A69D80EA1A6}"/>
          </ac:spMkLst>
        </pc:spChg>
      </pc:sldChg>
      <pc:sldChg chg="addSp delSp modSp new mod">
        <pc:chgData name="JUJUN XIE" userId="ec36d24af71333b7" providerId="LiveId" clId="{B2A2308C-B291-44DE-BF0B-E4FAB4124D6C}" dt="2025-08-18T08:56:13.977" v="1726" actId="2711"/>
        <pc:sldMkLst>
          <pc:docMk/>
          <pc:sldMk cId="3704169672" sldId="7765"/>
        </pc:sldMkLst>
        <pc:spChg chg="mod">
          <ac:chgData name="JUJUN XIE" userId="ec36d24af71333b7" providerId="LiveId" clId="{B2A2308C-B291-44DE-BF0B-E4FAB4124D6C}" dt="2025-08-18T08:56:13.977" v="1726" actId="2711"/>
          <ac:spMkLst>
            <pc:docMk/>
            <pc:sldMk cId="3704169672" sldId="7765"/>
            <ac:spMk id="2" creationId="{AD9C4131-76CA-AD06-0C51-E5048339BF7F}"/>
          </ac:spMkLst>
        </pc:spChg>
        <pc:spChg chg="del">
          <ac:chgData name="JUJUN XIE" userId="ec36d24af71333b7" providerId="LiveId" clId="{B2A2308C-B291-44DE-BF0B-E4FAB4124D6C}" dt="2025-08-18T01:23:21.115" v="402" actId="478"/>
          <ac:spMkLst>
            <pc:docMk/>
            <pc:sldMk cId="3704169672" sldId="7765"/>
            <ac:spMk id="3" creationId="{9EC211B1-90C8-60C0-086E-54E3FDA9BBBD}"/>
          </ac:spMkLst>
        </pc:spChg>
        <pc:spChg chg="add mod">
          <ac:chgData name="JUJUN XIE" userId="ec36d24af71333b7" providerId="LiveId" clId="{B2A2308C-B291-44DE-BF0B-E4FAB4124D6C}" dt="2025-08-18T02:11:45.222" v="543" actId="14100"/>
          <ac:spMkLst>
            <pc:docMk/>
            <pc:sldMk cId="3704169672" sldId="7765"/>
            <ac:spMk id="6" creationId="{C6D53F45-3B1F-BBC8-EB51-B26A9D3FD6DF}"/>
          </ac:spMkLst>
        </pc:spChg>
        <pc:spChg chg="add mod">
          <ac:chgData name="JUJUN XIE" userId="ec36d24af71333b7" providerId="LiveId" clId="{B2A2308C-B291-44DE-BF0B-E4FAB4124D6C}" dt="2025-08-18T01:26:03.989" v="426" actId="20577"/>
          <ac:spMkLst>
            <pc:docMk/>
            <pc:sldMk cId="3704169672" sldId="7765"/>
            <ac:spMk id="8" creationId="{2FC663F3-5704-3E13-3CCC-176BDD0E648B}"/>
          </ac:spMkLst>
        </pc:spChg>
      </pc:sldChg>
      <pc:sldChg chg="addSp delSp modSp add del mod">
        <pc:chgData name="JUJUN XIE" userId="ec36d24af71333b7" providerId="LiveId" clId="{B2A2308C-B291-44DE-BF0B-E4FAB4124D6C}" dt="2025-08-18T02:02:53.953" v="482" actId="47"/>
        <pc:sldMkLst>
          <pc:docMk/>
          <pc:sldMk cId="359108614" sldId="7766"/>
        </pc:sldMkLst>
        <pc:spChg chg="add del mod">
          <ac:chgData name="JUJUN XIE" userId="ec36d24af71333b7" providerId="LiveId" clId="{B2A2308C-B291-44DE-BF0B-E4FAB4124D6C}" dt="2025-08-18T02:02:48.880" v="480" actId="21"/>
          <ac:spMkLst>
            <pc:docMk/>
            <pc:sldMk cId="359108614" sldId="7766"/>
            <ac:spMk id="3" creationId="{5CAFD65D-E37C-739E-3116-A808899FAF7D}"/>
          </ac:spMkLst>
        </pc:spChg>
        <pc:spChg chg="mod">
          <ac:chgData name="JUJUN XIE" userId="ec36d24af71333b7" providerId="LiveId" clId="{B2A2308C-B291-44DE-BF0B-E4FAB4124D6C}" dt="2025-08-18T02:00:30.642" v="463" actId="1076"/>
          <ac:spMkLst>
            <pc:docMk/>
            <pc:sldMk cId="359108614" sldId="7766"/>
            <ac:spMk id="44036" creationId="{E9AC66B2-7E4D-BA8C-3A5C-0CD4AF1EF39F}"/>
          </ac:spMkLst>
        </pc:spChg>
      </pc:sldChg>
      <pc:sldChg chg="addSp delSp modSp new mod">
        <pc:chgData name="JUJUN XIE" userId="ec36d24af71333b7" providerId="LiveId" clId="{B2A2308C-B291-44DE-BF0B-E4FAB4124D6C}" dt="2025-08-18T08:53:18.660" v="1667" actId="2711"/>
        <pc:sldMkLst>
          <pc:docMk/>
          <pc:sldMk cId="559689490" sldId="7767"/>
        </pc:sldMkLst>
        <pc:spChg chg="mod">
          <ac:chgData name="JUJUN XIE" userId="ec36d24af71333b7" providerId="LiveId" clId="{B2A2308C-B291-44DE-BF0B-E4FAB4124D6C}" dt="2025-08-18T08:52:57.347" v="1665" actId="2711"/>
          <ac:spMkLst>
            <pc:docMk/>
            <pc:sldMk cId="559689490" sldId="7767"/>
            <ac:spMk id="2" creationId="{98C21C00-34EB-E2D6-2D60-0023423060D0}"/>
          </ac:spMkLst>
        </pc:spChg>
        <pc:spChg chg="del">
          <ac:chgData name="JUJUN XIE" userId="ec36d24af71333b7" providerId="LiveId" clId="{B2A2308C-B291-44DE-BF0B-E4FAB4124D6C}" dt="2025-08-18T02:00:44.142" v="464" actId="478"/>
          <ac:spMkLst>
            <pc:docMk/>
            <pc:sldMk cId="559689490" sldId="7767"/>
            <ac:spMk id="3" creationId="{0F0002D0-C40E-F93E-D2D9-4501CD537867}"/>
          </ac:spMkLst>
        </pc:spChg>
        <pc:spChg chg="add mod">
          <ac:chgData name="JUJUN XIE" userId="ec36d24af71333b7" providerId="LiveId" clId="{B2A2308C-B291-44DE-BF0B-E4FAB4124D6C}" dt="2025-08-18T08:53:11.162" v="1666" actId="2711"/>
          <ac:spMkLst>
            <pc:docMk/>
            <pc:sldMk cId="559689490" sldId="7767"/>
            <ac:spMk id="5" creationId="{DE90DE08-6132-EE1F-52DB-8F6C7AE7B974}"/>
          </ac:spMkLst>
        </pc:spChg>
        <pc:spChg chg="add mod">
          <ac:chgData name="JUJUN XIE" userId="ec36d24af71333b7" providerId="LiveId" clId="{B2A2308C-B291-44DE-BF0B-E4FAB4124D6C}" dt="2025-08-18T08:53:18.660" v="1667" actId="2711"/>
          <ac:spMkLst>
            <pc:docMk/>
            <pc:sldMk cId="559689490" sldId="7767"/>
            <ac:spMk id="6" creationId="{8C07B0B0-B30C-1A3C-A39C-C6DF0CD41751}"/>
          </ac:spMkLst>
        </pc:spChg>
        <pc:spChg chg="add mod">
          <ac:chgData name="JUJUN XIE" userId="ec36d24af71333b7" providerId="LiveId" clId="{B2A2308C-B291-44DE-BF0B-E4FAB4124D6C}" dt="2025-08-18T02:04:58.069" v="512" actId="1076"/>
          <ac:spMkLst>
            <pc:docMk/>
            <pc:sldMk cId="559689490" sldId="7767"/>
            <ac:spMk id="7" creationId="{2FF2975C-B846-7339-5BBA-4370D37BAE50}"/>
          </ac:spMkLst>
        </pc:spChg>
        <pc:spChg chg="add mod">
          <ac:chgData name="JUJUN XIE" userId="ec36d24af71333b7" providerId="LiveId" clId="{B2A2308C-B291-44DE-BF0B-E4FAB4124D6C}" dt="2025-08-18T02:04:42.496" v="508" actId="1076"/>
          <ac:spMkLst>
            <pc:docMk/>
            <pc:sldMk cId="559689490" sldId="7767"/>
            <ac:spMk id="9" creationId="{8F45F20B-13D3-A92E-3222-329BDA6C2374}"/>
          </ac:spMkLst>
        </pc:spChg>
        <pc:spChg chg="add mod">
          <ac:chgData name="JUJUN XIE" userId="ec36d24af71333b7" providerId="LiveId" clId="{B2A2308C-B291-44DE-BF0B-E4FAB4124D6C}" dt="2025-08-18T02:05:09.918" v="516" actId="1076"/>
          <ac:spMkLst>
            <pc:docMk/>
            <pc:sldMk cId="559689490" sldId="7767"/>
            <ac:spMk id="11" creationId="{26CAD358-B115-628B-4722-C8DE8D7E2385}"/>
          </ac:spMkLst>
        </pc:spChg>
      </pc:sldChg>
      <pc:sldChg chg="new del">
        <pc:chgData name="JUJUN XIE" userId="ec36d24af71333b7" providerId="LiveId" clId="{B2A2308C-B291-44DE-BF0B-E4FAB4124D6C}" dt="2025-08-18T02:40:49.789" v="546" actId="47"/>
        <pc:sldMkLst>
          <pc:docMk/>
          <pc:sldMk cId="3061219449" sldId="7768"/>
        </pc:sldMkLst>
      </pc:sldChg>
      <pc:sldChg chg="modSp add mod">
        <pc:chgData name="JUJUN XIE" userId="ec36d24af71333b7" providerId="LiveId" clId="{B2A2308C-B291-44DE-BF0B-E4FAB4124D6C}" dt="2025-08-19T07:49:28.613" v="1859" actId="255"/>
        <pc:sldMkLst>
          <pc:docMk/>
          <pc:sldMk cId="1362093542" sldId="7769"/>
        </pc:sldMkLst>
        <pc:spChg chg="mod">
          <ac:chgData name="JUJUN XIE" userId="ec36d24af71333b7" providerId="LiveId" clId="{B2A2308C-B291-44DE-BF0B-E4FAB4124D6C}" dt="2025-08-19T07:49:28.613" v="1859" actId="255"/>
          <ac:spMkLst>
            <pc:docMk/>
            <pc:sldMk cId="1362093542" sldId="7769"/>
            <ac:spMk id="2" creationId="{36A29AEF-2492-1468-F9E2-A719BA532D5D}"/>
          </ac:spMkLst>
        </pc:spChg>
        <pc:spChg chg="mod">
          <ac:chgData name="JUJUN XIE" userId="ec36d24af71333b7" providerId="LiveId" clId="{B2A2308C-B291-44DE-BF0B-E4FAB4124D6C}" dt="2025-08-18T07:51:09.209" v="1040" actId="27636"/>
          <ac:spMkLst>
            <pc:docMk/>
            <pc:sldMk cId="1362093542" sldId="7769"/>
            <ac:spMk id="3" creationId="{CE21D33A-E01F-3469-7614-376F93F833CE}"/>
          </ac:spMkLst>
        </pc:spChg>
      </pc:sldChg>
      <pc:sldChg chg="addSp delSp modSp new mod">
        <pc:chgData name="JUJUN XIE" userId="ec36d24af71333b7" providerId="LiveId" clId="{B2A2308C-B291-44DE-BF0B-E4FAB4124D6C}" dt="2025-08-18T08:58:34.317" v="1748" actId="2711"/>
        <pc:sldMkLst>
          <pc:docMk/>
          <pc:sldMk cId="3949917465" sldId="7770"/>
        </pc:sldMkLst>
        <pc:spChg chg="mod">
          <ac:chgData name="JUJUN XIE" userId="ec36d24af71333b7" providerId="LiveId" clId="{B2A2308C-B291-44DE-BF0B-E4FAB4124D6C}" dt="2025-08-18T08:58:34.317" v="1748" actId="2711"/>
          <ac:spMkLst>
            <pc:docMk/>
            <pc:sldMk cId="3949917465" sldId="7770"/>
            <ac:spMk id="2" creationId="{4CB7B2F4-D7DD-020E-1929-055EDF46985F}"/>
          </ac:spMkLst>
        </pc:spChg>
        <pc:spChg chg="del">
          <ac:chgData name="JUJUN XIE" userId="ec36d24af71333b7" providerId="LiveId" clId="{B2A2308C-B291-44DE-BF0B-E4FAB4124D6C}" dt="2025-08-18T03:20:18.956" v="838" actId="478"/>
          <ac:spMkLst>
            <pc:docMk/>
            <pc:sldMk cId="3949917465" sldId="7770"/>
            <ac:spMk id="3" creationId="{31D39381-FC39-5EA1-8B6F-CB022330DA33}"/>
          </ac:spMkLst>
        </pc:spChg>
        <pc:spChg chg="add mod">
          <ac:chgData name="JUJUN XIE" userId="ec36d24af71333b7" providerId="LiveId" clId="{B2A2308C-B291-44DE-BF0B-E4FAB4124D6C}" dt="2025-08-18T03:24:31.447" v="891" actId="14100"/>
          <ac:spMkLst>
            <pc:docMk/>
            <pc:sldMk cId="3949917465" sldId="7770"/>
            <ac:spMk id="6" creationId="{E7A95A44-D009-3E51-2177-41548D782BCE}"/>
          </ac:spMkLst>
        </pc:spChg>
        <pc:spChg chg="add mod">
          <ac:chgData name="JUJUN XIE" userId="ec36d24af71333b7" providerId="LiveId" clId="{B2A2308C-B291-44DE-BF0B-E4FAB4124D6C}" dt="2025-08-18T03:25:40.495" v="907" actId="1076"/>
          <ac:spMkLst>
            <pc:docMk/>
            <pc:sldMk cId="3949917465" sldId="7770"/>
            <ac:spMk id="8" creationId="{D1D29D3F-DC69-7E5D-A690-B7EE04D047FD}"/>
          </ac:spMkLst>
        </pc:spChg>
        <pc:picChg chg="add del mod">
          <ac:chgData name="JUJUN XIE" userId="ec36d24af71333b7" providerId="LiveId" clId="{B2A2308C-B291-44DE-BF0B-E4FAB4124D6C}" dt="2025-08-18T03:38:45.851" v="909" actId="478"/>
          <ac:picMkLst>
            <pc:docMk/>
            <pc:sldMk cId="3949917465" sldId="7770"/>
            <ac:picMk id="10" creationId="{1B5CBA7B-2E1D-DE8E-5789-7A56AB44A9AD}"/>
          </ac:picMkLst>
        </pc:picChg>
        <pc:picChg chg="add mod">
          <ac:chgData name="JUJUN XIE" userId="ec36d24af71333b7" providerId="LiveId" clId="{B2A2308C-B291-44DE-BF0B-E4FAB4124D6C}" dt="2025-08-18T03:39:03.137" v="915" actId="1076"/>
          <ac:picMkLst>
            <pc:docMk/>
            <pc:sldMk cId="3949917465" sldId="7770"/>
            <ac:picMk id="12" creationId="{3285BCF9-686B-EDF3-473A-86EA3B35E20E}"/>
          </ac:picMkLst>
        </pc:picChg>
      </pc:sldChg>
      <pc:sldChg chg="new del">
        <pc:chgData name="JUJUN XIE" userId="ec36d24af71333b7" providerId="LiveId" clId="{B2A2308C-B291-44DE-BF0B-E4FAB4124D6C}" dt="2025-08-18T02:53:41.573" v="622" actId="47"/>
        <pc:sldMkLst>
          <pc:docMk/>
          <pc:sldMk cId="1041454645" sldId="7771"/>
        </pc:sldMkLst>
      </pc:sldChg>
      <pc:sldChg chg="addSp delSp modSp new mod">
        <pc:chgData name="JUJUN XIE" userId="ec36d24af71333b7" providerId="LiveId" clId="{B2A2308C-B291-44DE-BF0B-E4FAB4124D6C}" dt="2025-08-18T08:57:05.053" v="1734" actId="2711"/>
        <pc:sldMkLst>
          <pc:docMk/>
          <pc:sldMk cId="2760176014" sldId="7771"/>
        </pc:sldMkLst>
        <pc:spChg chg="mod">
          <ac:chgData name="JUJUN XIE" userId="ec36d24af71333b7" providerId="LiveId" clId="{B2A2308C-B291-44DE-BF0B-E4FAB4124D6C}" dt="2025-08-18T08:57:05.053" v="1734" actId="2711"/>
          <ac:spMkLst>
            <pc:docMk/>
            <pc:sldMk cId="2760176014" sldId="7771"/>
            <ac:spMk id="2" creationId="{72FB1EE5-EB8D-4455-E7E3-65EFF51C3795}"/>
          </ac:spMkLst>
        </pc:spChg>
        <pc:spChg chg="del">
          <ac:chgData name="JUJUN XIE" userId="ec36d24af71333b7" providerId="LiveId" clId="{B2A2308C-B291-44DE-BF0B-E4FAB4124D6C}" dt="2025-08-18T03:06:12.965" v="758" actId="478"/>
          <ac:spMkLst>
            <pc:docMk/>
            <pc:sldMk cId="2760176014" sldId="7771"/>
            <ac:spMk id="3" creationId="{F4E5C114-8E67-85B7-6320-67B133D255DF}"/>
          </ac:spMkLst>
        </pc:spChg>
        <pc:spChg chg="add mod">
          <ac:chgData name="JUJUN XIE" userId="ec36d24af71333b7" providerId="LiveId" clId="{B2A2308C-B291-44DE-BF0B-E4FAB4124D6C}" dt="2025-08-18T03:07:07.425" v="769" actId="1076"/>
          <ac:spMkLst>
            <pc:docMk/>
            <pc:sldMk cId="2760176014" sldId="7771"/>
            <ac:spMk id="5" creationId="{7854B9CF-25E8-F6FD-2884-70102005442E}"/>
          </ac:spMkLst>
        </pc:spChg>
        <pc:spChg chg="add mod">
          <ac:chgData name="JUJUN XIE" userId="ec36d24af71333b7" providerId="LiveId" clId="{B2A2308C-B291-44DE-BF0B-E4FAB4124D6C}" dt="2025-08-18T03:06:55.376" v="765" actId="1076"/>
          <ac:spMkLst>
            <pc:docMk/>
            <pc:sldMk cId="2760176014" sldId="7771"/>
            <ac:spMk id="6" creationId="{77F3CEC3-35C0-A2B8-4EF7-B9863F44296F}"/>
          </ac:spMkLst>
        </pc:spChg>
        <pc:spChg chg="add mod">
          <ac:chgData name="JUJUN XIE" userId="ec36d24af71333b7" providerId="LiveId" clId="{B2A2308C-B291-44DE-BF0B-E4FAB4124D6C}" dt="2025-08-18T03:09:07.499" v="800" actId="1076"/>
          <ac:spMkLst>
            <pc:docMk/>
            <pc:sldMk cId="2760176014" sldId="7771"/>
            <ac:spMk id="7" creationId="{614E24A2-5D15-2626-5309-7C117DB13D77}"/>
          </ac:spMkLst>
        </pc:spChg>
        <pc:spChg chg="add mod">
          <ac:chgData name="JUJUN XIE" userId="ec36d24af71333b7" providerId="LiveId" clId="{B2A2308C-B291-44DE-BF0B-E4FAB4124D6C}" dt="2025-08-18T03:06:52.308" v="764" actId="14100"/>
          <ac:spMkLst>
            <pc:docMk/>
            <pc:sldMk cId="2760176014" sldId="7771"/>
            <ac:spMk id="8" creationId="{8BFAA695-F27B-CD81-6A3E-19DEE5E3446E}"/>
          </ac:spMkLst>
        </pc:spChg>
        <pc:spChg chg="add mod">
          <ac:chgData name="JUJUN XIE" userId="ec36d24af71333b7" providerId="LiveId" clId="{B2A2308C-B291-44DE-BF0B-E4FAB4124D6C}" dt="2025-08-18T03:09:11.622" v="801" actId="1076"/>
          <ac:spMkLst>
            <pc:docMk/>
            <pc:sldMk cId="2760176014" sldId="7771"/>
            <ac:spMk id="10" creationId="{3A8AF822-41E6-8286-7513-D29D263AE0D4}"/>
          </ac:spMkLst>
        </pc:spChg>
        <pc:spChg chg="add mod">
          <ac:chgData name="JUJUN XIE" userId="ec36d24af71333b7" providerId="LiveId" clId="{B2A2308C-B291-44DE-BF0B-E4FAB4124D6C}" dt="2025-08-18T03:09:00.276" v="799" actId="207"/>
          <ac:spMkLst>
            <pc:docMk/>
            <pc:sldMk cId="2760176014" sldId="7771"/>
            <ac:spMk id="11" creationId="{6CF676CD-C1FE-6E3C-3139-C3770657BEF6}"/>
          </ac:spMkLst>
        </pc:spChg>
      </pc:sldChg>
      <pc:sldChg chg="addSp delSp modSp new del mod">
        <pc:chgData name="JUJUN XIE" userId="ec36d24af71333b7" providerId="LiveId" clId="{B2A2308C-B291-44DE-BF0B-E4FAB4124D6C}" dt="2025-08-18T03:19:04.526" v="835" actId="47"/>
        <pc:sldMkLst>
          <pc:docMk/>
          <pc:sldMk cId="3563965553" sldId="7772"/>
        </pc:sldMkLst>
        <pc:spChg chg="del">
          <ac:chgData name="JUJUN XIE" userId="ec36d24af71333b7" providerId="LiveId" clId="{B2A2308C-B291-44DE-BF0B-E4FAB4124D6C}" dt="2025-08-18T03:11:07.126" v="803" actId="478"/>
          <ac:spMkLst>
            <pc:docMk/>
            <pc:sldMk cId="3563965553" sldId="7772"/>
            <ac:spMk id="3" creationId="{3E80BEE7-05A0-C960-1178-2DF807B2B9A2}"/>
          </ac:spMkLst>
        </pc:spChg>
        <pc:spChg chg="add mod">
          <ac:chgData name="JUJUN XIE" userId="ec36d24af71333b7" providerId="LiveId" clId="{B2A2308C-B291-44DE-BF0B-E4FAB4124D6C}" dt="2025-08-18T03:11:14.319" v="805" actId="1076"/>
          <ac:spMkLst>
            <pc:docMk/>
            <pc:sldMk cId="3563965553" sldId="7772"/>
            <ac:spMk id="5" creationId="{C3D87B30-E04B-41A8-AF77-FE9236A82B38}"/>
          </ac:spMkLst>
        </pc:spChg>
        <pc:spChg chg="add mod">
          <ac:chgData name="JUJUN XIE" userId="ec36d24af71333b7" providerId="LiveId" clId="{B2A2308C-B291-44DE-BF0B-E4FAB4124D6C}" dt="2025-08-18T03:11:17.261" v="806" actId="1076"/>
          <ac:spMkLst>
            <pc:docMk/>
            <pc:sldMk cId="3563965553" sldId="7772"/>
            <ac:spMk id="6" creationId="{B93E8DF3-5DA3-DD54-FC61-1A6BACF1510A}"/>
          </ac:spMkLst>
        </pc:spChg>
        <pc:spChg chg="add mod">
          <ac:chgData name="JUJUN XIE" userId="ec36d24af71333b7" providerId="LiveId" clId="{B2A2308C-B291-44DE-BF0B-E4FAB4124D6C}" dt="2025-08-18T03:11:08.544" v="804"/>
          <ac:spMkLst>
            <pc:docMk/>
            <pc:sldMk cId="3563965553" sldId="7772"/>
            <ac:spMk id="7" creationId="{018D8DA8-9F66-B179-9259-324F8E6A50A1}"/>
          </ac:spMkLst>
        </pc:spChg>
        <pc:spChg chg="add mod">
          <ac:chgData name="JUJUN XIE" userId="ec36d24af71333b7" providerId="LiveId" clId="{B2A2308C-B291-44DE-BF0B-E4FAB4124D6C}" dt="2025-08-18T03:11:08.544" v="804"/>
          <ac:spMkLst>
            <pc:docMk/>
            <pc:sldMk cId="3563965553" sldId="7772"/>
            <ac:spMk id="8" creationId="{A4E2BFBD-9E2D-932E-EB23-C75E7C67207D}"/>
          </ac:spMkLst>
        </pc:spChg>
        <pc:spChg chg="add mod">
          <ac:chgData name="JUJUN XIE" userId="ec36d24af71333b7" providerId="LiveId" clId="{B2A2308C-B291-44DE-BF0B-E4FAB4124D6C}" dt="2025-08-18T03:11:08.544" v="804"/>
          <ac:spMkLst>
            <pc:docMk/>
            <pc:sldMk cId="3563965553" sldId="7772"/>
            <ac:spMk id="9" creationId="{1A66AE6B-136A-329A-D187-364C302819A5}"/>
          </ac:spMkLst>
        </pc:spChg>
        <pc:spChg chg="add mod">
          <ac:chgData name="JUJUN XIE" userId="ec36d24af71333b7" providerId="LiveId" clId="{B2A2308C-B291-44DE-BF0B-E4FAB4124D6C}" dt="2025-08-18T03:11:08.544" v="804"/>
          <ac:spMkLst>
            <pc:docMk/>
            <pc:sldMk cId="3563965553" sldId="7772"/>
            <ac:spMk id="10" creationId="{3DFB4FB0-39DD-1FF0-ABFD-24CA6AC13D8C}"/>
          </ac:spMkLst>
        </pc:spChg>
      </pc:sldChg>
      <pc:sldChg chg="delSp new del mod">
        <pc:chgData name="JUJUN XIE" userId="ec36d24af71333b7" providerId="LiveId" clId="{B2A2308C-B291-44DE-BF0B-E4FAB4124D6C}" dt="2025-08-18T03:12:07.317" v="810" actId="47"/>
        <pc:sldMkLst>
          <pc:docMk/>
          <pc:sldMk cId="3436542958" sldId="7773"/>
        </pc:sldMkLst>
        <pc:spChg chg="del">
          <ac:chgData name="JUJUN XIE" userId="ec36d24af71333b7" providerId="LiveId" clId="{B2A2308C-B291-44DE-BF0B-E4FAB4124D6C}" dt="2025-08-18T03:12:03.534" v="808" actId="478"/>
          <ac:spMkLst>
            <pc:docMk/>
            <pc:sldMk cId="3436542958" sldId="7773"/>
            <ac:spMk id="3" creationId="{A19750D8-212C-4D3C-E0BF-ACF096934284}"/>
          </ac:spMkLst>
        </pc:spChg>
      </pc:sldChg>
      <pc:sldChg chg="modSp add del ord">
        <pc:chgData name="JUJUN XIE" userId="ec36d24af71333b7" providerId="LiveId" clId="{B2A2308C-B291-44DE-BF0B-E4FAB4124D6C}" dt="2025-08-18T08:34:06.463" v="1511" actId="47"/>
        <pc:sldMkLst>
          <pc:docMk/>
          <pc:sldMk cId="0" sldId="7774"/>
        </pc:sldMkLst>
        <pc:spChg chg="mod">
          <ac:chgData name="JUJUN XIE" userId="ec36d24af71333b7" providerId="LiveId" clId="{B2A2308C-B291-44DE-BF0B-E4FAB4124D6C}" dt="2025-08-18T03:12:04.825" v="809"/>
          <ac:spMkLst>
            <pc:docMk/>
            <pc:sldMk cId="0" sldId="7774"/>
            <ac:spMk id="5" creationId="{00000000-0000-0000-0000-000000000000}"/>
          </ac:spMkLst>
        </pc:spChg>
      </pc:sldChg>
      <pc:sldChg chg="addSp delSp modSp new add del mod">
        <pc:chgData name="JUJUN XIE" userId="ec36d24af71333b7" providerId="LiveId" clId="{B2A2308C-B291-44DE-BF0B-E4FAB4124D6C}" dt="2025-08-18T08:54:02.313" v="1674" actId="2711"/>
        <pc:sldMkLst>
          <pc:docMk/>
          <pc:sldMk cId="3213424731" sldId="7775"/>
        </pc:sldMkLst>
        <pc:spChg chg="mod">
          <ac:chgData name="JUJUN XIE" userId="ec36d24af71333b7" providerId="LiveId" clId="{B2A2308C-B291-44DE-BF0B-E4FAB4124D6C}" dt="2025-08-18T08:53:48.766" v="1672" actId="255"/>
          <ac:spMkLst>
            <pc:docMk/>
            <pc:sldMk cId="3213424731" sldId="7775"/>
            <ac:spMk id="2" creationId="{4AA52997-D467-2EB5-2775-F03740B1159E}"/>
          </ac:spMkLst>
        </pc:spChg>
        <pc:spChg chg="del">
          <ac:chgData name="JUJUN XIE" userId="ec36d24af71333b7" providerId="LiveId" clId="{B2A2308C-B291-44DE-BF0B-E4FAB4124D6C}" dt="2025-08-18T07:13:36.357" v="923" actId="478"/>
          <ac:spMkLst>
            <pc:docMk/>
            <pc:sldMk cId="3213424731" sldId="7775"/>
            <ac:spMk id="3" creationId="{0B011684-2056-DC63-FA27-97415C240658}"/>
          </ac:spMkLst>
        </pc:spChg>
        <pc:spChg chg="add mod">
          <ac:chgData name="JUJUN XIE" userId="ec36d24af71333b7" providerId="LiveId" clId="{B2A2308C-B291-44DE-BF0B-E4FAB4124D6C}" dt="2025-08-18T07:41:49.458" v="937" actId="255"/>
          <ac:spMkLst>
            <pc:docMk/>
            <pc:sldMk cId="3213424731" sldId="7775"/>
            <ac:spMk id="6" creationId="{29AF7334-DE3D-A576-6146-2ACB5FFE1600}"/>
          </ac:spMkLst>
        </pc:spChg>
        <pc:spChg chg="add mod">
          <ac:chgData name="JUJUN XIE" userId="ec36d24af71333b7" providerId="LiveId" clId="{B2A2308C-B291-44DE-BF0B-E4FAB4124D6C}" dt="2025-08-18T08:08:07.190" v="1156" actId="108"/>
          <ac:spMkLst>
            <pc:docMk/>
            <pc:sldMk cId="3213424731" sldId="7775"/>
            <ac:spMk id="8" creationId="{FE889407-24F9-688F-DDD8-2318646B67F8}"/>
          </ac:spMkLst>
        </pc:spChg>
        <pc:spChg chg="add mod">
          <ac:chgData name="JUJUN XIE" userId="ec36d24af71333b7" providerId="LiveId" clId="{B2A2308C-B291-44DE-BF0B-E4FAB4124D6C}" dt="2025-08-18T08:54:02.313" v="1674" actId="2711"/>
          <ac:spMkLst>
            <pc:docMk/>
            <pc:sldMk cId="3213424731" sldId="7775"/>
            <ac:spMk id="9" creationId="{837C4809-17D7-D7AD-9188-E2FDB9A058C9}"/>
          </ac:spMkLst>
        </pc:spChg>
        <pc:spChg chg="add mod">
          <ac:chgData name="JUJUN XIE" userId="ec36d24af71333b7" providerId="LiveId" clId="{B2A2308C-B291-44DE-BF0B-E4FAB4124D6C}" dt="2025-08-18T08:53:55.808" v="1673" actId="2711"/>
          <ac:spMkLst>
            <pc:docMk/>
            <pc:sldMk cId="3213424731" sldId="7775"/>
            <ac:spMk id="11" creationId="{9F4887FD-5F25-1F7B-ADE5-9C33C438D4A7}"/>
          </ac:spMkLst>
        </pc:spChg>
        <pc:spChg chg="add del mod">
          <ac:chgData name="JUJUN XIE" userId="ec36d24af71333b7" providerId="LiveId" clId="{B2A2308C-B291-44DE-BF0B-E4FAB4124D6C}" dt="2025-08-18T08:08:09.925" v="1157" actId="478"/>
          <ac:spMkLst>
            <pc:docMk/>
            <pc:sldMk cId="3213424731" sldId="7775"/>
            <ac:spMk id="12" creationId="{9E765ABB-B872-0186-B503-6FA43EA4A859}"/>
          </ac:spMkLst>
        </pc:spChg>
      </pc:sldChg>
      <pc:sldChg chg="modSp add del mod">
        <pc:chgData name="JUJUN XIE" userId="ec36d24af71333b7" providerId="LiveId" clId="{B2A2308C-B291-44DE-BF0B-E4FAB4124D6C}" dt="2025-08-18T07:50:40.198" v="1024" actId="47"/>
        <pc:sldMkLst>
          <pc:docMk/>
          <pc:sldMk cId="0" sldId="7776"/>
        </pc:sldMkLst>
        <pc:spChg chg="mod">
          <ac:chgData name="JUJUN XIE" userId="ec36d24af71333b7" providerId="LiveId" clId="{B2A2308C-B291-44DE-BF0B-E4FAB4124D6C}" dt="2025-08-18T07:14:08.351" v="930" actId="21"/>
          <ac:spMkLst>
            <pc:docMk/>
            <pc:sldMk cId="0" sldId="7776"/>
            <ac:spMk id="4" creationId="{00000000-0000-0000-0000-000000000000}"/>
          </ac:spMkLst>
        </pc:spChg>
      </pc:sldChg>
      <pc:sldChg chg="addSp delSp modSp new mod modNotesTx">
        <pc:chgData name="JUJUN XIE" userId="ec36d24af71333b7" providerId="LiveId" clId="{B2A2308C-B291-44DE-BF0B-E4FAB4124D6C}" dt="2025-08-18T09:00:01.527" v="1761" actId="1076"/>
        <pc:sldMkLst>
          <pc:docMk/>
          <pc:sldMk cId="562305661" sldId="7776"/>
        </pc:sldMkLst>
        <pc:spChg chg="mod">
          <ac:chgData name="JUJUN XIE" userId="ec36d24af71333b7" providerId="LiveId" clId="{B2A2308C-B291-44DE-BF0B-E4FAB4124D6C}" dt="2025-08-18T08:58:43.967" v="1749" actId="2711"/>
          <ac:spMkLst>
            <pc:docMk/>
            <pc:sldMk cId="562305661" sldId="7776"/>
            <ac:spMk id="2" creationId="{F2E6B627-D5C3-C99E-A531-1C618002D3A7}"/>
          </ac:spMkLst>
        </pc:spChg>
        <pc:spChg chg="del">
          <ac:chgData name="JUJUN XIE" userId="ec36d24af71333b7" providerId="LiveId" clId="{B2A2308C-B291-44DE-BF0B-E4FAB4124D6C}" dt="2025-08-18T07:58:55.959" v="1089" actId="478"/>
          <ac:spMkLst>
            <pc:docMk/>
            <pc:sldMk cId="562305661" sldId="7776"/>
            <ac:spMk id="3" creationId="{D4B2F963-5309-71D4-5B0A-F22D9E3FDB99}"/>
          </ac:spMkLst>
        </pc:spChg>
        <pc:spChg chg="add del mod">
          <ac:chgData name="JUJUN XIE" userId="ec36d24af71333b7" providerId="LiveId" clId="{B2A2308C-B291-44DE-BF0B-E4FAB4124D6C}" dt="2025-08-18T07:59:59.339" v="1094" actId="478"/>
          <ac:spMkLst>
            <pc:docMk/>
            <pc:sldMk cId="562305661" sldId="7776"/>
            <ac:spMk id="5" creationId="{96AB073D-0CCB-7C48-2C47-030738CE3FAA}"/>
          </ac:spMkLst>
        </pc:spChg>
        <pc:spChg chg="add del mod">
          <ac:chgData name="JUJUN XIE" userId="ec36d24af71333b7" providerId="LiveId" clId="{B2A2308C-B291-44DE-BF0B-E4FAB4124D6C}" dt="2025-08-18T08:00:30.211" v="1098" actId="478"/>
          <ac:spMkLst>
            <pc:docMk/>
            <pc:sldMk cId="562305661" sldId="7776"/>
            <ac:spMk id="6" creationId="{898AAF4E-F3B1-4045-C308-6B73ED397373}"/>
          </ac:spMkLst>
        </pc:spChg>
        <pc:spChg chg="add del mod">
          <ac:chgData name="JUJUN XIE" userId="ec36d24af71333b7" providerId="LiveId" clId="{B2A2308C-B291-44DE-BF0B-E4FAB4124D6C}" dt="2025-08-18T08:00:28.465" v="1097" actId="478"/>
          <ac:spMkLst>
            <pc:docMk/>
            <pc:sldMk cId="562305661" sldId="7776"/>
            <ac:spMk id="7" creationId="{1D83E994-B2FC-45ED-052F-DF0481D65FFF}"/>
          </ac:spMkLst>
        </pc:spChg>
        <pc:spChg chg="add mod">
          <ac:chgData name="JUJUN XIE" userId="ec36d24af71333b7" providerId="LiveId" clId="{B2A2308C-B291-44DE-BF0B-E4FAB4124D6C}" dt="2025-08-18T09:00:01.527" v="1761" actId="1076"/>
          <ac:spMkLst>
            <pc:docMk/>
            <pc:sldMk cId="562305661" sldId="7776"/>
            <ac:spMk id="8" creationId="{91FC9E71-EEF5-3169-9817-30E6CE5E6C0F}"/>
          </ac:spMkLst>
        </pc:spChg>
        <pc:spChg chg="add mod">
          <ac:chgData name="JUJUN XIE" userId="ec36d24af71333b7" providerId="LiveId" clId="{B2A2308C-B291-44DE-BF0B-E4FAB4124D6C}" dt="2025-08-18T08:59:36.689" v="1755" actId="1076"/>
          <ac:spMkLst>
            <pc:docMk/>
            <pc:sldMk cId="562305661" sldId="7776"/>
            <ac:spMk id="9" creationId="{5B999AB6-1900-E064-22A7-280B098C5C71}"/>
          </ac:spMkLst>
        </pc:spChg>
        <pc:spChg chg="add mod">
          <ac:chgData name="JUJUN XIE" userId="ec36d24af71333b7" providerId="LiveId" clId="{B2A2308C-B291-44DE-BF0B-E4FAB4124D6C}" dt="2025-08-18T08:59:56.181" v="1760" actId="14100"/>
          <ac:spMkLst>
            <pc:docMk/>
            <pc:sldMk cId="562305661" sldId="7776"/>
            <ac:spMk id="10" creationId="{821C6171-57DD-A649-55EE-4F6DEA6F6AD4}"/>
          </ac:spMkLst>
        </pc:spChg>
      </pc:sldChg>
      <pc:sldChg chg="addSp delSp modSp new mod">
        <pc:chgData name="JUJUN XIE" userId="ec36d24af71333b7" providerId="LiveId" clId="{B2A2308C-B291-44DE-BF0B-E4FAB4124D6C}" dt="2025-08-18T08:21:25.677" v="1351" actId="6549"/>
        <pc:sldMkLst>
          <pc:docMk/>
          <pc:sldMk cId="4017463216" sldId="7777"/>
        </pc:sldMkLst>
        <pc:spChg chg="mod">
          <ac:chgData name="JUJUN XIE" userId="ec36d24af71333b7" providerId="LiveId" clId="{B2A2308C-B291-44DE-BF0B-E4FAB4124D6C}" dt="2025-08-18T08:20:32.890" v="1332" actId="2711"/>
          <ac:spMkLst>
            <pc:docMk/>
            <pc:sldMk cId="4017463216" sldId="7777"/>
            <ac:spMk id="2" creationId="{06781E53-7445-591F-0049-F6B2C5D047C6}"/>
          </ac:spMkLst>
        </pc:spChg>
        <pc:spChg chg="del">
          <ac:chgData name="JUJUN XIE" userId="ec36d24af71333b7" providerId="LiveId" clId="{B2A2308C-B291-44DE-BF0B-E4FAB4124D6C}" dt="2025-08-18T08:19:20.255" v="1299" actId="478"/>
          <ac:spMkLst>
            <pc:docMk/>
            <pc:sldMk cId="4017463216" sldId="7777"/>
            <ac:spMk id="3" creationId="{D47365A3-1103-A944-0C8A-2D1ED4DA35BB}"/>
          </ac:spMkLst>
        </pc:spChg>
        <pc:spChg chg="add mod">
          <ac:chgData name="JUJUN XIE" userId="ec36d24af71333b7" providerId="LiveId" clId="{B2A2308C-B291-44DE-BF0B-E4FAB4124D6C}" dt="2025-08-18T08:20:42.728" v="1334" actId="1076"/>
          <ac:spMkLst>
            <pc:docMk/>
            <pc:sldMk cId="4017463216" sldId="7777"/>
            <ac:spMk id="5" creationId="{9D487356-E11B-D19D-054E-9845A107D2B5}"/>
          </ac:spMkLst>
        </pc:spChg>
        <pc:spChg chg="add mod">
          <ac:chgData name="JUJUN XIE" userId="ec36d24af71333b7" providerId="LiveId" clId="{B2A2308C-B291-44DE-BF0B-E4FAB4124D6C}" dt="2025-08-18T08:21:25.677" v="1351" actId="6549"/>
          <ac:spMkLst>
            <pc:docMk/>
            <pc:sldMk cId="4017463216" sldId="7777"/>
            <ac:spMk id="7" creationId="{C5F9B1B1-A5F5-58CE-3B5B-318F74063A39}"/>
          </ac:spMkLst>
        </pc:spChg>
      </pc:sldChg>
      <pc:sldChg chg="addSp delSp modSp new mod">
        <pc:chgData name="JUJUN XIE" userId="ec36d24af71333b7" providerId="LiveId" clId="{B2A2308C-B291-44DE-BF0B-E4FAB4124D6C}" dt="2025-08-18T09:08:58.655" v="1824" actId="1076"/>
        <pc:sldMkLst>
          <pc:docMk/>
          <pc:sldMk cId="3590867390" sldId="7778"/>
        </pc:sldMkLst>
        <pc:spChg chg="mod">
          <ac:chgData name="JUJUN XIE" userId="ec36d24af71333b7" providerId="LiveId" clId="{B2A2308C-B291-44DE-BF0B-E4FAB4124D6C}" dt="2025-08-18T09:08:58.655" v="1824" actId="1076"/>
          <ac:spMkLst>
            <pc:docMk/>
            <pc:sldMk cId="3590867390" sldId="7778"/>
            <ac:spMk id="2" creationId="{CE7199AB-5611-D716-4BFF-A86D5E8B827E}"/>
          </ac:spMkLst>
        </pc:spChg>
        <pc:spChg chg="del">
          <ac:chgData name="JUJUN XIE" userId="ec36d24af71333b7" providerId="LiveId" clId="{B2A2308C-B291-44DE-BF0B-E4FAB4124D6C}" dt="2025-08-18T08:22:15.621" v="1354" actId="478"/>
          <ac:spMkLst>
            <pc:docMk/>
            <pc:sldMk cId="3590867390" sldId="7778"/>
            <ac:spMk id="3" creationId="{78F8DEC0-E031-FD79-13DF-33113BBA7E1D}"/>
          </ac:spMkLst>
        </pc:spChg>
        <pc:spChg chg="add mod">
          <ac:chgData name="JUJUN XIE" userId="ec36d24af71333b7" providerId="LiveId" clId="{B2A2308C-B291-44DE-BF0B-E4FAB4124D6C}" dt="2025-08-18T09:08:45.104" v="1820" actId="255"/>
          <ac:spMkLst>
            <pc:docMk/>
            <pc:sldMk cId="3590867390" sldId="7778"/>
            <ac:spMk id="6" creationId="{3A061588-D0AD-8ECD-B10D-B7DFC4756440}"/>
          </ac:spMkLst>
        </pc:spChg>
        <pc:spChg chg="add mod">
          <ac:chgData name="JUJUN XIE" userId="ec36d24af71333b7" providerId="LiveId" clId="{B2A2308C-B291-44DE-BF0B-E4FAB4124D6C}" dt="2025-08-18T09:08:50.226" v="1821" actId="1076"/>
          <ac:spMkLst>
            <pc:docMk/>
            <pc:sldMk cId="3590867390" sldId="7778"/>
            <ac:spMk id="9" creationId="{1A752ABA-AFAA-5FA3-9F45-D25A78A02869}"/>
          </ac:spMkLst>
        </pc:spChg>
        <pc:spChg chg="add mod">
          <ac:chgData name="JUJUN XIE" userId="ec36d24af71333b7" providerId="LiveId" clId="{B2A2308C-B291-44DE-BF0B-E4FAB4124D6C}" dt="2025-08-18T09:06:01.997" v="1798" actId="1076"/>
          <ac:spMkLst>
            <pc:docMk/>
            <pc:sldMk cId="3590867390" sldId="7778"/>
            <ac:spMk id="13" creationId="{C881D1FD-037D-112C-F965-E7B71879EC09}"/>
          </ac:spMkLst>
        </pc:spChg>
        <pc:picChg chg="add del mod">
          <ac:chgData name="JUJUN XIE" userId="ec36d24af71333b7" providerId="LiveId" clId="{B2A2308C-B291-44DE-BF0B-E4FAB4124D6C}" dt="2025-08-18T09:03:53.266" v="1785" actId="478"/>
          <ac:picMkLst>
            <pc:docMk/>
            <pc:sldMk cId="3590867390" sldId="7778"/>
            <ac:picMk id="7" creationId="{73F2A660-B8FD-46D7-B53C-77C2D5A9F765}"/>
          </ac:picMkLst>
        </pc:picChg>
        <pc:picChg chg="add mod">
          <ac:chgData name="JUJUN XIE" userId="ec36d24af71333b7" providerId="LiveId" clId="{B2A2308C-B291-44DE-BF0B-E4FAB4124D6C}" dt="2025-08-18T09:07:24.978" v="1812" actId="1076"/>
          <ac:picMkLst>
            <pc:docMk/>
            <pc:sldMk cId="3590867390" sldId="7778"/>
            <ac:picMk id="11" creationId="{2E3FCE63-3B57-B233-69AC-421BE9B95CCF}"/>
          </ac:picMkLst>
        </pc:picChg>
      </pc:sldChg>
      <pc:sldChg chg="addSp delSp modSp new mod ord">
        <pc:chgData name="JUJUN XIE" userId="ec36d24af71333b7" providerId="LiveId" clId="{B2A2308C-B291-44DE-BF0B-E4FAB4124D6C}" dt="2025-08-18T08:51:58.706" v="1657"/>
        <pc:sldMkLst>
          <pc:docMk/>
          <pc:sldMk cId="866488427" sldId="7779"/>
        </pc:sldMkLst>
        <pc:spChg chg="mod">
          <ac:chgData name="JUJUN XIE" userId="ec36d24af71333b7" providerId="LiveId" clId="{B2A2308C-B291-44DE-BF0B-E4FAB4124D6C}" dt="2025-08-18T08:51:52.203" v="1655" actId="2711"/>
          <ac:spMkLst>
            <pc:docMk/>
            <pc:sldMk cId="866488427" sldId="7779"/>
            <ac:spMk id="2" creationId="{F19EE3A4-F490-8053-1A93-AF6627C6F648}"/>
          </ac:spMkLst>
        </pc:spChg>
        <pc:spChg chg="del">
          <ac:chgData name="JUJUN XIE" userId="ec36d24af71333b7" providerId="LiveId" clId="{B2A2308C-B291-44DE-BF0B-E4FAB4124D6C}" dt="2025-08-18T08:28:30.151" v="1436" actId="478"/>
          <ac:spMkLst>
            <pc:docMk/>
            <pc:sldMk cId="866488427" sldId="7779"/>
            <ac:spMk id="3" creationId="{0D3FBA9B-5218-B409-7618-1CE651205695}"/>
          </ac:spMkLst>
        </pc:spChg>
        <pc:spChg chg="add mod">
          <ac:chgData name="JUJUN XIE" userId="ec36d24af71333b7" providerId="LiveId" clId="{B2A2308C-B291-44DE-BF0B-E4FAB4124D6C}" dt="2025-08-18T08:31:28.903" v="1463" actId="1076"/>
          <ac:spMkLst>
            <pc:docMk/>
            <pc:sldMk cId="866488427" sldId="7779"/>
            <ac:spMk id="6" creationId="{EAE2E736-ACB3-D56F-7700-D05855DDC986}"/>
          </ac:spMkLst>
        </pc:spChg>
        <pc:picChg chg="add mod">
          <ac:chgData name="JUJUN XIE" userId="ec36d24af71333b7" providerId="LiveId" clId="{B2A2308C-B291-44DE-BF0B-E4FAB4124D6C}" dt="2025-08-18T08:31:30.823" v="1464" actId="1076"/>
          <ac:picMkLst>
            <pc:docMk/>
            <pc:sldMk cId="866488427" sldId="7779"/>
            <ac:picMk id="8" creationId="{E3844FB0-3378-94E2-ABB6-3325531351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2BE7B2-7B22-43E0-8A1C-7E8250A3D734}" type="datetimeFigureOut">
              <a:rPr lang="zh-CN" altLang="en-US" smtClean="0"/>
              <a:pPr/>
              <a:t>2025/8/19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C09F86-5F97-41C1-A062-1A44866D93C9}" type="slidenum">
              <a:rPr lang="zh-CN" altLang="en-US" smtClean="0"/>
              <a:pPr/>
              <a:t>‹#›</a:t>
            </a:fld>
            <a:endParaRPr lang="zh-CN" altLang="en-US"/>
          </a:p>
        </p:txBody>
      </p:sp>
    </p:spTree>
    <p:extLst>
      <p:ext uri="{BB962C8B-B14F-4D97-AF65-F5344CB8AC3E}">
        <p14:creationId xmlns:p14="http://schemas.microsoft.com/office/powerpoint/2010/main" val="537548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1</a:t>
            </a:fld>
            <a:endParaRPr lang="zh-CN" altLang="en-US"/>
          </a:p>
        </p:txBody>
      </p:sp>
    </p:spTree>
    <p:extLst>
      <p:ext uri="{BB962C8B-B14F-4D97-AF65-F5344CB8AC3E}">
        <p14:creationId xmlns:p14="http://schemas.microsoft.com/office/powerpoint/2010/main" val="1844806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勤能补拙是良训，一分辛苦一分才。</a:t>
            </a:r>
            <a:r>
              <a:rPr lang="en-US" altLang="zh-CN" sz="1200"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只要抱着勤恳的精神，就一定会克服重重困难，直到达到我们的目标。</a:t>
            </a:r>
          </a:p>
          <a:p>
            <a:r>
              <a:rPr lang="zh-CN" altLang="zh-CN" sz="1200" kern="1200" dirty="0">
                <a:solidFill>
                  <a:schemeClr val="tx1"/>
                </a:solidFill>
                <a:effectLst/>
                <a:latin typeface="+mn-lt"/>
                <a:ea typeface="+mn-ea"/>
                <a:cs typeface="+mn-cs"/>
              </a:rPr>
              <a:t>背会唐诗三百首，不会写来也会诌。这些问题的解决，大概有两个方法：</a:t>
            </a:r>
          </a:p>
          <a:p>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、多看文献，真正理解文献中尤其是那些做得好的文献，人家是怎么做这种研究的，争取要能完全再现他们的过程和理解其思维模式。</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、同样重要甚至更加重要的是，应该找你导师或你的科研合作伙伴去多做讨论，因为真正动手做起来之后，这里面有非常多的学术细节和技术细节需要去和他们深入讨论。</a:t>
            </a:r>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33</a:t>
            </a:fld>
            <a:endParaRPr lang="zh-CN" altLang="en-US"/>
          </a:p>
        </p:txBody>
      </p:sp>
    </p:spTree>
    <p:extLst>
      <p:ext uri="{BB962C8B-B14F-4D97-AF65-F5344CB8AC3E}">
        <p14:creationId xmlns:p14="http://schemas.microsoft.com/office/powerpoint/2010/main" val="360797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头部神经末梢无用副组织集体切除术！</a:t>
            </a:r>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41</a:t>
            </a:fld>
            <a:endParaRPr lang="zh-CN" altLang="en-US"/>
          </a:p>
        </p:txBody>
      </p:sp>
    </p:spTree>
    <p:extLst>
      <p:ext uri="{BB962C8B-B14F-4D97-AF65-F5344CB8AC3E}">
        <p14:creationId xmlns:p14="http://schemas.microsoft.com/office/powerpoint/2010/main" val="150059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学会使用图表！</a:t>
            </a:r>
            <a:r>
              <a:rPr lang="zh-CN" altLang="en-US" dirty="0">
                <a:latin typeface="宋体" panose="02010600030101010101" pitchFamily="2" charset="-122"/>
              </a:rPr>
              <a:t>什么结果用图表示？什么结果用表表示？</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44</a:t>
            </a:fld>
            <a:endParaRPr lang="zh-CN" altLang="en-US"/>
          </a:p>
        </p:txBody>
      </p:sp>
    </p:spTree>
    <p:extLst>
      <p:ext uri="{BB962C8B-B14F-4D97-AF65-F5344CB8AC3E}">
        <p14:creationId xmlns:p14="http://schemas.microsoft.com/office/powerpoint/2010/main" val="250592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91F7-9952-3123-50F1-7B10AE5DDEA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D30B5AE-0A71-E12E-6260-280EEE025C9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5F83D2-F58E-5C23-6B73-205E9CB91D50}"/>
              </a:ext>
            </a:extLst>
          </p:cNvPr>
          <p:cNvSpPr>
            <a:spLocks noGrp="1"/>
          </p:cNvSpPr>
          <p:nvPr>
            <p:ph type="body" idx="1"/>
          </p:nvPr>
        </p:nvSpPr>
        <p:spPr/>
        <p:txBody>
          <a:bodyPr>
            <a:normAutofit/>
          </a:bodyPr>
          <a:lstStyle/>
          <a:p>
            <a:endParaRPr lang="zh-CN" altLang="en-US"/>
          </a:p>
        </p:txBody>
      </p:sp>
      <p:sp>
        <p:nvSpPr>
          <p:cNvPr id="4" name="灯片编号占位符 3">
            <a:extLst>
              <a:ext uri="{FF2B5EF4-FFF2-40B4-BE49-F238E27FC236}">
                <a16:creationId xmlns:a16="http://schemas.microsoft.com/office/drawing/2014/main" id="{05FF8053-BFB3-8A62-BB9C-4101EF055412}"/>
              </a:ext>
            </a:extLst>
          </p:cNvPr>
          <p:cNvSpPr>
            <a:spLocks noGrp="1"/>
          </p:cNvSpPr>
          <p:nvPr>
            <p:ph type="sldNum" sz="quarter" idx="10"/>
          </p:nvPr>
        </p:nvSpPr>
        <p:spPr/>
        <p:txBody>
          <a:bodyPr/>
          <a:lstStyle/>
          <a:p>
            <a:fld id="{C8C09F86-5F97-41C1-A062-1A44866D93C9}" type="slidenum">
              <a:rPr lang="zh-CN" altLang="en-US" smtClean="0"/>
              <a:pPr/>
              <a:t>46</a:t>
            </a:fld>
            <a:endParaRPr lang="zh-CN" altLang="en-US"/>
          </a:p>
        </p:txBody>
      </p:sp>
    </p:spTree>
    <p:extLst>
      <p:ext uri="{BB962C8B-B14F-4D97-AF65-F5344CB8AC3E}">
        <p14:creationId xmlns:p14="http://schemas.microsoft.com/office/powerpoint/2010/main" val="87525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要实事求是地根据个人贡献大小来决定是否署名以及署名的顺序，多署、漏署以及顺序不对都是要避免的。而且署名一定取得所有作者的同意，尤其是导师的同意。在投稿之前这几项都要逐项确认，因为一旦投稿，原则上不允许再修改。如果为了论文顺利发表，抱有侥幸心理，故意隐瞒重要的合作者，或者在别人不知情的前提下擅自署上别人的名字，一旦举报，都有可能导致撤稿。另外，虽然大部分期刊都支持英文姓名的缩写和全拼，但还是建议大家尽量用全拼，降低和别人重复的几率，并且保持一贯性。</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论文作者部分应当引起大家的足够重视。我们要实事求是地根据个人贡献大小来决定是否署名以及署名的顺序，多署、漏署以及顺序不对都是要避免的。而且署名一定取得所有作者的同意，尤其是导师的同意。在投稿之前这几项都要逐项确认，因为一旦投稿，原则上不允许再修改。如果为了论文顺利发表，抱有侥幸心理，故意隐瞒重要的合作者，或者在别人不知情的前提下擅自署上别人的名字，一旦举报，都有可能导致撤稿。另外，虽然大部分期刊都支持英文姓名的缩写和全拼，但还是建议大家尽量用全拼，降低和别人重复的几率，并且保持一贯性。</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C8C09F86-5F97-41C1-A062-1A44866D93C9}" type="slidenum">
              <a:rPr lang="zh-CN" altLang="en-US" smtClean="0"/>
              <a:pPr/>
              <a:t>48</a:t>
            </a:fld>
            <a:endParaRPr lang="zh-CN" altLang="en-US"/>
          </a:p>
        </p:txBody>
      </p:sp>
    </p:spTree>
    <p:extLst>
      <p:ext uri="{BB962C8B-B14F-4D97-AF65-F5344CB8AC3E}">
        <p14:creationId xmlns:p14="http://schemas.microsoft.com/office/powerpoint/2010/main" val="101723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投稿之前首先要对目标期刊有一个尽可能全面清楚的了解，比如发文领域，论文类型，篇幅限制，影响因子和声誉等等，这些都可以通过浏览期刊主页和作者指南获取。另外判断一篇论文是否适合目标期刊，可以按照关键词检索期刊近一两年有没有发表过类似的论文，根据检索出来的相关论文的数量来判断相关度。在初审阶段，编辑会审查论文的格式规范和写作质量，所以一定要认真阅读期刊的作者指南，最好使用期刊的写作模板。</a:t>
            </a:r>
            <a:endParaRPr lang="en-US" altLang="zh-CN" dirty="0"/>
          </a:p>
          <a:p>
            <a:r>
              <a:rPr lang="zh-CN" altLang="en-US" dirty="0"/>
              <a:t>编辑和编委对学术质量的判断，题目，摘要和结论会起到重要作用，另外</a:t>
            </a:r>
            <a:r>
              <a:rPr lang="en-US" altLang="zh-CN" dirty="0"/>
              <a:t>cover letter</a:t>
            </a:r>
            <a:r>
              <a:rPr lang="zh-CN" altLang="en-US" dirty="0"/>
              <a:t>也能帮助他们更快请好得抓住论文的重点。所以一定要多花一些心思把题目、摘要和</a:t>
            </a:r>
            <a:r>
              <a:rPr lang="en-US" altLang="zh-CN" dirty="0"/>
              <a:t>Cover Letter</a:t>
            </a:r>
            <a:r>
              <a:rPr lang="zh-CN" altLang="en-US" dirty="0"/>
              <a:t>写好。写作中还特别忌讳大段复制已经发表过的论文，自己的也不行，很有可能会构成剽窃和重复发表，严重的话会影响科研生命。另外为了提高论文的写作质量，其实很多软件可以帮助我们改正基本的拼写和语法错误，建议大家使用。论文写久了会麻木厌烦，建议不要着急，隔一周或几天之后再读一次，很可能会发现新的问题，比如结构的调整，一开始大家容易面面俱到，其实有一些无关紧要的内容可以删减，突出论文的重点。最后强烈建议把自己写好的文章发给导师和师兄师姐，请他们提提建议。</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8C09F86-5F97-41C1-A062-1A44866D93C9}" type="slidenum">
              <a:rPr lang="zh-CN" altLang="en-US" smtClean="0"/>
              <a:pPr/>
              <a:t>51</a:t>
            </a:fld>
            <a:endParaRPr lang="zh-CN" altLang="en-US"/>
          </a:p>
        </p:txBody>
      </p:sp>
    </p:spTree>
    <p:extLst>
      <p:ext uri="{BB962C8B-B14F-4D97-AF65-F5344CB8AC3E}">
        <p14:creationId xmlns:p14="http://schemas.microsoft.com/office/powerpoint/2010/main" val="312616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54</a:t>
            </a:fld>
            <a:endParaRPr lang="zh-CN" altLang="en-US"/>
          </a:p>
        </p:txBody>
      </p:sp>
    </p:spTree>
    <p:extLst>
      <p:ext uri="{BB962C8B-B14F-4D97-AF65-F5344CB8AC3E}">
        <p14:creationId xmlns:p14="http://schemas.microsoft.com/office/powerpoint/2010/main" val="404585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面对五彩缤纷的花花世界，专注做自己选择的事情确实是挺困难的，需要做些牺牲。做好“有得有失”的思想准备，在困难中坚持下去。要成长为“有见识、有胆识、有能力、有策略”的人，肩负起国家交付的重担。预祝大家，为建立世界科技强国，为人类文明进步，为实现中华民族伟大复兴作出重大贡献！</a:t>
            </a:r>
          </a:p>
          <a:p>
            <a:endParaRPr lang="zh-CN" altLang="en-US" dirty="0"/>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56</a:t>
            </a:fld>
            <a:endParaRPr lang="zh-CN" altLang="en-US"/>
          </a:p>
        </p:txBody>
      </p:sp>
    </p:spTree>
    <p:extLst>
      <p:ext uri="{BB962C8B-B14F-4D97-AF65-F5344CB8AC3E}">
        <p14:creationId xmlns:p14="http://schemas.microsoft.com/office/powerpoint/2010/main" val="4016473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zh-CN" altLang="en-US" dirty="0"/>
              <a:t>文献阅读</a:t>
            </a:r>
            <a:r>
              <a:rPr lang="en-US" altLang="zh-CN" dirty="0"/>
              <a:t>》</a:t>
            </a:r>
            <a:r>
              <a:rPr lang="zh-CN" altLang="en-US" dirty="0"/>
              <a:t>课程，主要目的自然是通过阅读文献，学会查阅和跟踪文献的能力，学会如何分析一篇文献，培养良好的阅读习惯，逐渐掌握对科学问题的判断力和鉴赏力等。此外，通过阅读文献，学会撰写和评阅学术论文的基本技能。研究生在认真阅读文献的同时，也就了解了学术论文的基本框架和内容，对于自己将来撰写学术论文，或评阅学术论文，都是有很大帮助的。</a:t>
            </a:r>
          </a:p>
          <a:p>
            <a:endParaRPr lang="zh-CN" altLang="en-US" dirty="0"/>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2</a:t>
            </a:fld>
            <a:endParaRPr lang="zh-CN" altLang="en-US"/>
          </a:p>
        </p:txBody>
      </p:sp>
    </p:spTree>
    <p:extLst>
      <p:ext uri="{BB962C8B-B14F-4D97-AF65-F5344CB8AC3E}">
        <p14:creationId xmlns:p14="http://schemas.microsoft.com/office/powerpoint/2010/main" val="165136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6EE8-9FB5-A880-3B6B-8EBA23C482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C2477A1-F59D-AFA1-2BE1-9C5FFFE79C5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B1E076-8DE9-9D25-B9A2-B9C4D091F1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zh-CN" altLang="en-US" dirty="0"/>
              <a:t>文献阅读</a:t>
            </a:r>
            <a:r>
              <a:rPr lang="en-US" altLang="zh-CN" dirty="0"/>
              <a:t>》</a:t>
            </a:r>
            <a:r>
              <a:rPr lang="zh-CN" altLang="en-US" dirty="0"/>
              <a:t>课程，主要目的自然是通过阅读文献，学会查阅和跟踪文献的能力，学会如何分析一篇文献，培养良好的阅读习惯，逐渐掌握对科学问题的判断力和鉴赏力等。此外，通过阅读文献，学会撰写和评阅学术论文的基本技能。研究生在认真阅读文献的同时，也就了解了学术论文的基本框架和内容，对于自己将来撰写学术论文，或评阅学术论文，都是有很大帮助的。</a:t>
            </a:r>
          </a:p>
          <a:p>
            <a:endParaRPr lang="zh-CN" altLang="en-US" dirty="0"/>
          </a:p>
        </p:txBody>
      </p:sp>
      <p:sp>
        <p:nvSpPr>
          <p:cNvPr id="4" name="灯片编号占位符 3">
            <a:extLst>
              <a:ext uri="{FF2B5EF4-FFF2-40B4-BE49-F238E27FC236}">
                <a16:creationId xmlns:a16="http://schemas.microsoft.com/office/drawing/2014/main" id="{3DDFEBC0-D128-B20A-9863-E69B1859CAEA}"/>
              </a:ext>
            </a:extLst>
          </p:cNvPr>
          <p:cNvSpPr>
            <a:spLocks noGrp="1"/>
          </p:cNvSpPr>
          <p:nvPr>
            <p:ph type="sldNum" sz="quarter" idx="10"/>
          </p:nvPr>
        </p:nvSpPr>
        <p:spPr/>
        <p:txBody>
          <a:bodyPr/>
          <a:lstStyle/>
          <a:p>
            <a:fld id="{C8C09F86-5F97-41C1-A062-1A44866D93C9}" type="slidenum">
              <a:rPr lang="zh-CN" altLang="en-US" smtClean="0"/>
              <a:pPr/>
              <a:t>3</a:t>
            </a:fld>
            <a:endParaRPr lang="zh-CN" altLang="en-US"/>
          </a:p>
        </p:txBody>
      </p:sp>
    </p:spTree>
    <p:extLst>
      <p:ext uri="{BB962C8B-B14F-4D97-AF65-F5344CB8AC3E}">
        <p14:creationId xmlns:p14="http://schemas.microsoft.com/office/powerpoint/2010/main" val="379378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dirty="0"/>
              <a:t>经典文献：找导师，找师兄。自己动手，自己找。</a:t>
            </a:r>
            <a:r>
              <a:rPr lang="zh-CN" altLang="en-US" dirty="0">
                <a:latin typeface="宋体" panose="02010600030101010101" pitchFamily="2" charset="-122"/>
              </a:rPr>
              <a:t>前言包括哪些内容？文章如何开头？文章基本结构是什么？前言与讨论有什么区别？如何引出自己要研究的科学问题？科学问题和科学假说一般在哪一段提出来？带着自己的问题去阅读文献！</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4</a:t>
            </a:fld>
            <a:endParaRPr lang="zh-CN" altLang="en-US"/>
          </a:p>
        </p:txBody>
      </p:sp>
    </p:spTree>
    <p:extLst>
      <p:ext uri="{BB962C8B-B14F-4D97-AF65-F5344CB8AC3E}">
        <p14:creationId xmlns:p14="http://schemas.microsoft.com/office/powerpoint/2010/main" val="352204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563C5FA6-364E-4074-B505-708A07DF3CD5}"/>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a:extLst>
              <a:ext uri="{FF2B5EF4-FFF2-40B4-BE49-F238E27FC236}">
                <a16:creationId xmlns:a16="http://schemas.microsoft.com/office/drawing/2014/main" id="{9A9E339B-ED27-4156-ADD3-0D958A09C3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9460" name="灯片编号占位符 3">
            <a:extLst>
              <a:ext uri="{FF2B5EF4-FFF2-40B4-BE49-F238E27FC236}">
                <a16:creationId xmlns:a16="http://schemas.microsoft.com/office/drawing/2014/main" id="{022191DB-A1CD-406C-9CC9-2CE1ACB150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AB3609E-46A7-4DDA-A317-4A28F8809DCC}" type="slidenum">
              <a:rPr lang="zh-CN" altLang="en-US"/>
              <a:pPr/>
              <a:t>15</a:t>
            </a:fld>
            <a:endParaRPr lang="zh-CN" altLang="en-US"/>
          </a:p>
        </p:txBody>
      </p:sp>
    </p:spTree>
    <p:extLst>
      <p:ext uri="{BB962C8B-B14F-4D97-AF65-F5344CB8AC3E}">
        <p14:creationId xmlns:p14="http://schemas.microsoft.com/office/powerpoint/2010/main" val="240512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年轻人要有激情、有热情，也要有情怀。</a:t>
            </a:r>
            <a:r>
              <a:rPr lang="zh-CN" altLang="zh-CN" sz="1200" kern="1200" dirty="0">
                <a:solidFill>
                  <a:schemeClr val="tx1"/>
                </a:solidFill>
                <a:effectLst/>
                <a:latin typeface="+mn-lt"/>
                <a:ea typeface="+mn-ea"/>
                <a:cs typeface="+mn-cs"/>
              </a:rPr>
              <a:t>要保持开放的心态，去见识并欣赏更多美丽的地方，去学习并接受更多的知识，</a:t>
            </a:r>
            <a:r>
              <a:rPr lang="zh-CN" altLang="en-US" sz="1200" kern="1200" dirty="0">
                <a:solidFill>
                  <a:schemeClr val="tx1"/>
                </a:solidFill>
                <a:effectLst/>
                <a:latin typeface="+mn-lt"/>
                <a:ea typeface="+mn-ea"/>
                <a:cs typeface="+mn-cs"/>
              </a:rPr>
              <a:t>抓住机会，与时俱进，“赶时髦”</a:t>
            </a:r>
            <a:r>
              <a:rPr lang="zh-CN" altLang="zh-CN" sz="1200" kern="1200" dirty="0">
                <a:solidFill>
                  <a:schemeClr val="tx1"/>
                </a:solidFill>
                <a:effectLst/>
                <a:latin typeface="+mn-lt"/>
                <a:ea typeface="+mn-ea"/>
                <a:cs typeface="+mn-cs"/>
              </a:rPr>
              <a:t>。</a:t>
            </a:r>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19</a:t>
            </a:fld>
            <a:endParaRPr lang="zh-CN" altLang="en-US"/>
          </a:p>
        </p:txBody>
      </p:sp>
    </p:spTree>
    <p:extLst>
      <p:ext uri="{BB962C8B-B14F-4D97-AF65-F5344CB8AC3E}">
        <p14:creationId xmlns:p14="http://schemas.microsoft.com/office/powerpoint/2010/main" val="2061167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a:solidFill>
                  <a:schemeClr val="tx1"/>
                </a:solidFill>
                <a:effectLst/>
                <a:latin typeface="+mn-lt"/>
                <a:ea typeface="+mn-ea"/>
                <a:cs typeface="+mn-cs"/>
              </a:rPr>
              <a:t>大家知道，杨振宁大名鼎鼎，但从他一开始做博士，到毕业的两年半时间，都是很苦闷的。</a:t>
            </a:r>
          </a:p>
          <a:p>
            <a:r>
              <a:rPr lang="zh-CN" altLang="zh-CN" sz="1200" kern="1200" dirty="0">
                <a:solidFill>
                  <a:schemeClr val="tx1"/>
                </a:solidFill>
                <a:effectLst/>
                <a:latin typeface="+mn-lt"/>
                <a:ea typeface="+mn-ea"/>
                <a:cs typeface="+mn-cs"/>
              </a:rPr>
              <a:t>先是在导师“氢弹之父”泰勒手下做了半年，也接到了几个研究题目。做得也很不错了，但他自己却不满意。于是杨振宁调整想法，自己去找博士论文的研究方向，计划博士论文写实验方向的。在费米的帮助下，杨振宁去了芝加哥大学的核物理实验室。在实验室一共做了</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个月，结果非常失败，用他自己的话就是：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这一年半的时间，让我知道自己是不会动手的。</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当年实验室还有句玩笑话，“哪里有爆炸，哪里就有杨振宁”。</a:t>
            </a:r>
          </a:p>
          <a:p>
            <a:r>
              <a:rPr lang="zh-CN" altLang="zh-CN" sz="1200" kern="1200" dirty="0">
                <a:solidFill>
                  <a:schemeClr val="tx1"/>
                </a:solidFill>
                <a:effectLst/>
                <a:latin typeface="+mn-lt"/>
                <a:ea typeface="+mn-ea"/>
                <a:cs typeface="+mn-cs"/>
              </a:rPr>
              <a:t>因为动手能力实在太差，最终在泰勒的建议下，杨振宁放弃实验 ，又转回了理论物理的研究。对杨振宁来说，实验物理就是劣等的发展方向，而理论物理是最优的发展方向。</a:t>
            </a:r>
          </a:p>
          <a:p>
            <a:r>
              <a:rPr lang="zh-CN" altLang="zh-CN" sz="1200" kern="1200" dirty="0">
                <a:solidFill>
                  <a:schemeClr val="tx1"/>
                </a:solidFill>
                <a:effectLst/>
                <a:latin typeface="+mn-lt"/>
                <a:ea typeface="+mn-ea"/>
                <a:cs typeface="+mn-cs"/>
              </a:rPr>
              <a:t>他每次都是花上</a:t>
            </a:r>
            <a:r>
              <a:rPr lang="en-US" altLang="zh-CN" sz="1200" kern="1200" dirty="0">
                <a:solidFill>
                  <a:schemeClr val="tx1"/>
                </a:solidFill>
                <a:effectLst/>
                <a:latin typeface="+mn-lt"/>
                <a:ea typeface="+mn-ea"/>
                <a:cs typeface="+mn-cs"/>
              </a:rPr>
              <a:t>2-3</a:t>
            </a:r>
            <a:r>
              <a:rPr lang="zh-CN" altLang="zh-CN" sz="1200" kern="1200" dirty="0">
                <a:solidFill>
                  <a:schemeClr val="tx1"/>
                </a:solidFill>
                <a:effectLst/>
                <a:latin typeface="+mn-lt"/>
                <a:ea typeface="+mn-ea"/>
                <a:cs typeface="+mn-cs"/>
              </a:rPr>
              <a:t>个月找到题目，最后研究一下，发现困难太大不得不放弃。只有一个题目比较幸运，杨振宁做出了满意的结果。不过论文虽然发表了，但那篇文章只有</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页，杨振宁自己都没期待可以用这篇论文毕业。没想到几天后泰勒找到他说：那篇不错，你现在实验又做得这么糟，干脆实验别做了，把这篇扩充下做学位论文，我可以给你毕业。</a:t>
            </a:r>
          </a:p>
          <a:p>
            <a:r>
              <a:rPr lang="zh-CN" altLang="zh-CN" sz="1200" kern="1200" dirty="0">
                <a:solidFill>
                  <a:schemeClr val="tx1"/>
                </a:solidFill>
                <a:effectLst/>
                <a:latin typeface="+mn-lt"/>
                <a:ea typeface="+mn-ea"/>
                <a:cs typeface="+mn-cs"/>
              </a:rPr>
              <a:t>就这样，两年多的苦闷意外结束了。杨振宁终于离开了实验物理，全力投入理论物理的研究。</a:t>
            </a:r>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21</a:t>
            </a:fld>
            <a:endParaRPr lang="zh-CN" altLang="en-US"/>
          </a:p>
        </p:txBody>
      </p:sp>
    </p:spTree>
    <p:extLst>
      <p:ext uri="{BB962C8B-B14F-4D97-AF65-F5344CB8AC3E}">
        <p14:creationId xmlns:p14="http://schemas.microsoft.com/office/powerpoint/2010/main" val="46578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8C09F86-5F97-41C1-A062-1A44866D93C9}" type="slidenum">
              <a:rPr lang="zh-CN" altLang="en-US" smtClean="0"/>
              <a:pPr/>
              <a:t>22</a:t>
            </a:fld>
            <a:endParaRPr lang="zh-CN" altLang="en-US"/>
          </a:p>
        </p:txBody>
      </p:sp>
    </p:spTree>
    <p:extLst>
      <p:ext uri="{BB962C8B-B14F-4D97-AF65-F5344CB8AC3E}">
        <p14:creationId xmlns:p14="http://schemas.microsoft.com/office/powerpoint/2010/main" val="265736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DEF79-02D8-4EF3-5916-E6D65649DA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1168857-D5B3-844B-BD5B-01451E17FA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124FA2-B406-3873-D5BB-E6F43CEBCA6B}"/>
              </a:ext>
            </a:extLst>
          </p:cNvPr>
          <p:cNvSpPr>
            <a:spLocks noGrp="1"/>
          </p:cNvSpPr>
          <p:nvPr>
            <p:ph type="body" idx="1"/>
          </p:nvPr>
        </p:nvSpPr>
        <p:spPr/>
        <p:txBody>
          <a:bodyPr>
            <a:normAutofit/>
          </a:bodyPr>
          <a:lstStyle/>
          <a:p>
            <a:endParaRPr lang="zh-CN" altLang="en-US"/>
          </a:p>
        </p:txBody>
      </p:sp>
      <p:sp>
        <p:nvSpPr>
          <p:cNvPr id="4" name="灯片编号占位符 3">
            <a:extLst>
              <a:ext uri="{FF2B5EF4-FFF2-40B4-BE49-F238E27FC236}">
                <a16:creationId xmlns:a16="http://schemas.microsoft.com/office/drawing/2014/main" id="{02C2AA70-0A7D-FA3D-C314-4BCE3A3669AF}"/>
              </a:ext>
            </a:extLst>
          </p:cNvPr>
          <p:cNvSpPr>
            <a:spLocks noGrp="1"/>
          </p:cNvSpPr>
          <p:nvPr>
            <p:ph type="sldNum" sz="quarter" idx="10"/>
          </p:nvPr>
        </p:nvSpPr>
        <p:spPr/>
        <p:txBody>
          <a:bodyPr/>
          <a:lstStyle/>
          <a:p>
            <a:fld id="{C8C09F86-5F97-41C1-A062-1A44866D93C9}" type="slidenum">
              <a:rPr lang="zh-CN" altLang="en-US" smtClean="0"/>
              <a:pPr/>
              <a:t>26</a:t>
            </a:fld>
            <a:endParaRPr lang="zh-CN" altLang="en-US"/>
          </a:p>
        </p:txBody>
      </p:sp>
    </p:spTree>
    <p:extLst>
      <p:ext uri="{BB962C8B-B14F-4D97-AF65-F5344CB8AC3E}">
        <p14:creationId xmlns:p14="http://schemas.microsoft.com/office/powerpoint/2010/main" val="561068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5A96417-BA10-4F14-A32E-F8A53CA5AFEC}" type="datetime1">
              <a:rPr lang="zh-CN" altLang="en-US" smtClean="0"/>
              <a:pPr/>
              <a:t>2025/8/19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B7A858-5F00-457C-A3C3-AC7EEFBFD001}" type="datetime1">
              <a:rPr lang="zh-CN" altLang="en-US" smtClean="0"/>
              <a:pPr/>
              <a:t>2025/8/19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96A3AF-B629-446F-BAF9-1D14F7E13D16}" type="datetime1">
              <a:rPr lang="zh-CN" altLang="en-US" smtClean="0"/>
              <a:pPr/>
              <a:t>2025/8/19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44991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6C9B61-4F1C-446A-8CCC-B44CBE08A690}" type="datetime1">
              <a:rPr lang="zh-CN" altLang="en-US" smtClean="0"/>
              <a:pPr/>
              <a:t>2025/8/19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512761-3525-4AFA-987B-E0938F4D8B71}" type="datetime1">
              <a:rPr lang="zh-CN" altLang="en-US" smtClean="0"/>
              <a:pPr/>
              <a:t>2025/8/19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29DB43B-957C-4E0D-A4B2-CCCBFEF100F5}" type="datetime1">
              <a:rPr lang="zh-CN" altLang="en-US" smtClean="0"/>
              <a:pPr/>
              <a:t>2025/8/19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0DC98AE-0026-4BDF-8CF0-8FA65B3C9AAC}" type="datetime1">
              <a:rPr lang="zh-CN" altLang="en-US" smtClean="0"/>
              <a:pPr/>
              <a:t>2025/8/19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5407009-BACA-4D31-8B1C-FADAFE932E43}" type="datetime1">
              <a:rPr lang="zh-CN" altLang="en-US" smtClean="0"/>
              <a:pPr/>
              <a:t>2025/8/19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E86086-51AF-449F-8603-238224AD7DC9}" type="datetime1">
              <a:rPr lang="zh-CN" altLang="en-US" smtClean="0"/>
              <a:pPr/>
              <a:t>2025/8/19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857DF62-9372-4531-B0B2-B38183C74A86}" type="datetime1">
              <a:rPr lang="zh-CN" altLang="en-US" smtClean="0"/>
              <a:pPr/>
              <a:t>2025/8/19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E26502-CDE8-4AD9-81BF-41132A10E0F4}" type="datetime1">
              <a:rPr lang="zh-CN" altLang="en-US" smtClean="0"/>
              <a:pPr/>
              <a:t>2025/8/19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2E906-2B2C-4FC0-BF50-2F13572B237D}" type="datetime1">
              <a:rPr lang="zh-CN" altLang="en-US" smtClean="0"/>
              <a:pPr/>
              <a:t>2025/8/19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dg.lbl.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2.w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hyperlink" Target="mailto:xiejujun@impcas.ac.c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aps.org/" TargetMode="External"/><Relationship Id="rId4" Type="http://schemas.openxmlformats.org/officeDocument/2006/relationships/hyperlink" Target="http://cpc.ihep.ac.c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76661" y="1844824"/>
            <a:ext cx="8638728" cy="1752600"/>
          </a:xfrm>
        </p:spPr>
        <p:txBody>
          <a:bodyPr>
            <a:noAutofit/>
          </a:bodyPr>
          <a:lstStyle/>
          <a:p>
            <a:pPr>
              <a:lnSpc>
                <a:spcPct val="150000"/>
              </a:lnSpc>
            </a:pPr>
            <a:r>
              <a:rPr lang="zh-CN" altLang="en-US" dirty="0">
                <a:latin typeface="楷体" panose="02010609060101010101" pitchFamily="49" charset="-122"/>
                <a:ea typeface="楷体" panose="02010609060101010101" pitchFamily="49" charset="-122"/>
              </a:rPr>
              <a:t>科技论文阅读与写作技巧</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一</a:t>
            </a:r>
            <a:r>
              <a:rPr lang="en-US" altLang="zh-CN" dirty="0">
                <a:latin typeface="楷体" panose="02010609060101010101" pitchFamily="49" charset="-122"/>
                <a:ea typeface="楷体" panose="02010609060101010101" pitchFamily="49" charset="-122"/>
              </a:rPr>
              <a:t>)</a:t>
            </a:r>
            <a:br>
              <a:rPr lang="en-US" altLang="zh-CN" dirty="0">
                <a:latin typeface="楷体" panose="02010609060101010101" pitchFamily="49" charset="-122"/>
                <a:ea typeface="楷体" panose="02010609060101010101" pitchFamily="49" charset="-122"/>
              </a:rPr>
            </a:br>
            <a:r>
              <a:rPr lang="zh-CN" altLang="en-US" sz="4000" dirty="0">
                <a:latin typeface="楷体" panose="02010609060101010101" pitchFamily="49" charset="-122"/>
                <a:ea typeface="楷体" panose="02010609060101010101" pitchFamily="49" charset="-122"/>
              </a:rPr>
              <a:t>文献阅读与科学研究</a:t>
            </a:r>
          </a:p>
        </p:txBody>
      </p:sp>
      <p:sp>
        <p:nvSpPr>
          <p:cNvPr id="3" name="副标题 2"/>
          <p:cNvSpPr>
            <a:spLocks noGrp="1"/>
          </p:cNvSpPr>
          <p:nvPr>
            <p:ph type="subTitle" idx="1"/>
          </p:nvPr>
        </p:nvSpPr>
        <p:spPr>
          <a:xfrm>
            <a:off x="393304" y="4509120"/>
            <a:ext cx="8496944" cy="1752600"/>
          </a:xfrm>
        </p:spPr>
        <p:txBody>
          <a:bodyPr>
            <a:normAutofit fontScale="85000" lnSpcReduction="20000"/>
          </a:bodyPr>
          <a:lstStyle/>
          <a:p>
            <a:pPr>
              <a:lnSpc>
                <a:spcPct val="150000"/>
              </a:lnSpc>
            </a:pPr>
            <a:r>
              <a:rPr lang="zh-CN" altLang="en-US" dirty="0">
                <a:solidFill>
                  <a:schemeClr val="tx1"/>
                </a:solidFill>
                <a:latin typeface="楷体" panose="02010609060101010101" pitchFamily="49" charset="-122"/>
                <a:ea typeface="楷体" panose="02010609060101010101" pitchFamily="49" charset="-122"/>
              </a:rPr>
              <a:t>谢聚军</a:t>
            </a:r>
            <a:endParaRPr lang="en-US" altLang="zh-CN" dirty="0">
              <a:solidFill>
                <a:schemeClr val="tx1"/>
              </a:solidFill>
              <a:latin typeface="楷体" panose="02010609060101010101" pitchFamily="49" charset="-122"/>
              <a:ea typeface="楷体" panose="02010609060101010101" pitchFamily="49" charset="-122"/>
            </a:endParaRPr>
          </a:p>
          <a:p>
            <a:pPr>
              <a:lnSpc>
                <a:spcPct val="150000"/>
              </a:lnSpc>
            </a:pPr>
            <a:r>
              <a:rPr lang="zh-CN" altLang="en-US" dirty="0">
                <a:solidFill>
                  <a:schemeClr val="tx1"/>
                </a:solidFill>
                <a:latin typeface="楷体" panose="02010609060101010101" pitchFamily="49" charset="-122"/>
                <a:ea typeface="楷体" panose="02010609060101010101" pitchFamily="49" charset="-122"/>
              </a:rPr>
              <a:t>中国科学院近代物理研究所</a:t>
            </a:r>
            <a:endParaRPr lang="en-US" altLang="zh-CN" dirty="0">
              <a:solidFill>
                <a:schemeClr val="tx1"/>
              </a:solidFill>
              <a:latin typeface="楷体" panose="02010609060101010101" pitchFamily="49" charset="-122"/>
              <a:ea typeface="楷体" panose="02010609060101010101" pitchFamily="49" charset="-122"/>
            </a:endParaRPr>
          </a:p>
          <a:p>
            <a:pPr>
              <a:lnSpc>
                <a:spcPct val="150000"/>
              </a:lnSpc>
            </a:pPr>
            <a:r>
              <a:rPr lang="en-US" altLang="zh-CN" sz="2600" dirty="0">
                <a:solidFill>
                  <a:schemeClr val="tx1"/>
                </a:solidFill>
                <a:latin typeface="楷体" panose="02010609060101010101" pitchFamily="49" charset="-122"/>
                <a:ea typeface="楷体" panose="02010609060101010101" pitchFamily="49" charset="-122"/>
              </a:rPr>
              <a:t>2025</a:t>
            </a:r>
            <a:r>
              <a:rPr lang="zh-CN" altLang="en-US" sz="2600" dirty="0">
                <a:solidFill>
                  <a:schemeClr val="tx1"/>
                </a:solidFill>
                <a:latin typeface="楷体" panose="02010609060101010101" pitchFamily="49" charset="-122"/>
                <a:ea typeface="楷体" panose="02010609060101010101" pitchFamily="49" charset="-122"/>
              </a:rPr>
              <a:t>年</a:t>
            </a:r>
            <a:r>
              <a:rPr lang="en-US" altLang="zh-CN" sz="2600" dirty="0">
                <a:solidFill>
                  <a:schemeClr val="tx1"/>
                </a:solidFill>
                <a:latin typeface="楷体" panose="02010609060101010101" pitchFamily="49" charset="-122"/>
                <a:ea typeface="楷体" panose="02010609060101010101" pitchFamily="49" charset="-122"/>
              </a:rPr>
              <a:t>8</a:t>
            </a:r>
            <a:r>
              <a:rPr lang="zh-CN" altLang="en-US" sz="2600" dirty="0">
                <a:solidFill>
                  <a:schemeClr val="tx1"/>
                </a:solidFill>
                <a:latin typeface="楷体" panose="02010609060101010101" pitchFamily="49" charset="-122"/>
                <a:ea typeface="楷体" panose="02010609060101010101" pitchFamily="49" charset="-122"/>
              </a:rPr>
              <a:t>月</a:t>
            </a:r>
            <a:r>
              <a:rPr lang="en-US" altLang="zh-CN" sz="2600" dirty="0">
                <a:solidFill>
                  <a:schemeClr val="tx1"/>
                </a:solidFill>
                <a:latin typeface="楷体" panose="02010609060101010101" pitchFamily="49" charset="-122"/>
                <a:ea typeface="楷体" panose="02010609060101010101" pitchFamily="49" charset="-122"/>
              </a:rPr>
              <a:t>22</a:t>
            </a:r>
            <a:r>
              <a:rPr lang="zh-CN" altLang="en-US" sz="2600" dirty="0">
                <a:solidFill>
                  <a:schemeClr val="tx1"/>
                </a:solidFill>
                <a:latin typeface="楷体" panose="02010609060101010101" pitchFamily="49" charset="-122"/>
                <a:ea typeface="楷体" panose="02010609060101010101" pitchFamily="49" charset="-122"/>
              </a:rPr>
              <a:t>日，郑州</a:t>
            </a:r>
            <a:r>
              <a:rPr lang="en-US" altLang="zh-CN" sz="2600" dirty="0">
                <a:solidFill>
                  <a:schemeClr val="tx1"/>
                </a:solidFill>
                <a:latin typeface="楷体" panose="02010609060101010101" pitchFamily="49" charset="-122"/>
                <a:ea typeface="楷体" panose="02010609060101010101" pitchFamily="49" charset="-122"/>
              </a:rPr>
              <a:t>@</a:t>
            </a:r>
            <a:r>
              <a:rPr lang="zh-CN" altLang="en-US" sz="2600" dirty="0">
                <a:solidFill>
                  <a:schemeClr val="tx1"/>
                </a:solidFill>
                <a:latin typeface="楷体" panose="02010609060101010101" pitchFamily="49" charset="-122"/>
                <a:ea typeface="楷体" panose="02010609060101010101" pitchFamily="49" charset="-122"/>
              </a:rPr>
              <a:t>强子物理与有效场论前沿讲习班</a:t>
            </a:r>
            <a:endParaRPr lang="en-US" altLang="zh-CN" sz="2600" dirty="0">
              <a:solidFill>
                <a:schemeClr val="tx1"/>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62685399-D28A-49A5-92FA-E13AE393FA40}"/>
              </a:ext>
            </a:extLst>
          </p:cNvPr>
          <p:cNvPicPr>
            <a:picLocks noChangeAspect="1"/>
          </p:cNvPicPr>
          <p:nvPr/>
        </p:nvPicPr>
        <p:blipFill>
          <a:blip r:embed="rId3"/>
          <a:stretch>
            <a:fillRect/>
          </a:stretch>
        </p:blipFill>
        <p:spPr>
          <a:xfrm>
            <a:off x="276661" y="332656"/>
            <a:ext cx="8730229" cy="10851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457200" y="685800"/>
            <a:ext cx="8229600" cy="5440363"/>
          </a:xfrm>
        </p:spPr>
        <p:txBody>
          <a:bodyPr/>
          <a:lstStyle/>
          <a:p>
            <a:pPr eaLnBrk="1" hangingPunct="1"/>
            <a:endParaRPr lang="en-US" altLang="zh-CN"/>
          </a:p>
          <a:p>
            <a:pPr eaLnBrk="1" hangingPunct="1"/>
            <a:endParaRPr lang="en-US" altLang="zh-CN"/>
          </a:p>
        </p:txBody>
      </p:sp>
      <p:sp>
        <p:nvSpPr>
          <p:cNvPr id="7171" name="灯片编号占位符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DCFE2A9B-AC67-4505-A675-FA30C3CAA4D1}" type="slidenum">
              <a:rPr lang="en-US" altLang="zh-CN" sz="1200" smtClean="0">
                <a:latin typeface="宋体" panose="02010600030101010101" pitchFamily="2" charset="-122"/>
              </a:rPr>
              <a:pPr>
                <a:spcBef>
                  <a:spcPct val="0"/>
                </a:spcBef>
                <a:buFontTx/>
                <a:buNone/>
              </a:pPr>
              <a:t>10</a:t>
            </a:fld>
            <a:endParaRPr lang="en-US" altLang="zh-CN" sz="1200" dirty="0">
              <a:latin typeface="宋体" panose="02010600030101010101" pitchFamily="2" charset="-122"/>
            </a:endParaRPr>
          </a:p>
        </p:txBody>
      </p:sp>
      <p:sp>
        <p:nvSpPr>
          <p:cNvPr id="7172" name="矩形 3"/>
          <p:cNvSpPr>
            <a:spLocks noChangeArrowheads="1"/>
          </p:cNvSpPr>
          <p:nvPr/>
        </p:nvSpPr>
        <p:spPr bwMode="auto">
          <a:xfrm>
            <a:off x="2190750" y="280988"/>
            <a:ext cx="42624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4400" dirty="0">
                <a:latin typeface="Times New Roman" panose="02020603050405020304" pitchFamily="18" charset="0"/>
                <a:cs typeface="Times New Roman" panose="02020603050405020304" pitchFamily="18" charset="0"/>
                <a:hlinkClick r:id="rId2"/>
              </a:rPr>
              <a:t>http://pdg.lbl.gov/</a:t>
            </a:r>
            <a:endParaRPr lang="en-US" altLang="zh-CN" sz="4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96752"/>
            <a:ext cx="8568952" cy="4680520"/>
          </a:xfrm>
          <a:prstGeom prst="rect">
            <a:avLst/>
          </a:prstGeom>
        </p:spPr>
      </p:pic>
    </p:spTree>
    <p:extLst>
      <p:ext uri="{BB962C8B-B14F-4D97-AF65-F5344CB8AC3E}">
        <p14:creationId xmlns:p14="http://schemas.microsoft.com/office/powerpoint/2010/main" val="256589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6323" y="246941"/>
            <a:ext cx="5050904" cy="864096"/>
          </a:xfrm>
        </p:spPr>
        <p:txBody>
          <a:bodyPr>
            <a:normAutofit/>
          </a:bodyPr>
          <a:lstStyle/>
          <a:p>
            <a:r>
              <a:rPr lang="zh-CN" altLang="en-US" dirty="0">
                <a:latin typeface="楷体" panose="02010609060101010101" pitchFamily="49" charset="-122"/>
                <a:ea typeface="楷体" panose="02010609060101010101" pitchFamily="49" charset="-122"/>
              </a:rPr>
              <a:t>先阅读？先科研？</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11</a:t>
            </a:fld>
            <a:endParaRPr lang="zh-CN" altLang="en-US" dirty="0"/>
          </a:p>
        </p:txBody>
      </p:sp>
      <p:sp>
        <p:nvSpPr>
          <p:cNvPr id="6" name="Rectangle 3"/>
          <p:cNvSpPr txBox="1">
            <a:spLocks noChangeArrowheads="1"/>
          </p:cNvSpPr>
          <p:nvPr/>
        </p:nvSpPr>
        <p:spPr>
          <a:xfrm>
            <a:off x="503548" y="1196752"/>
            <a:ext cx="8136904" cy="40324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1200"/>
              </a:spcBef>
            </a:pPr>
            <a:r>
              <a:rPr lang="zh-CN" altLang="en-US" sz="2400" dirty="0">
                <a:latin typeface="楷体" panose="02010609060101010101" pitchFamily="49" charset="-122"/>
                <a:ea typeface="楷体" panose="02010609060101010101" pitchFamily="49" charset="-122"/>
              </a:rPr>
              <a:t>虽然我充满顾虑，但我的导师们依然坚持认为我应该</a:t>
            </a:r>
            <a:r>
              <a:rPr lang="zh-CN" altLang="en-US" sz="2400" b="1" dirty="0">
                <a:latin typeface="楷体" panose="02010609060101010101" pitchFamily="49" charset="-122"/>
                <a:ea typeface="楷体" panose="02010609060101010101" pitchFamily="49" charset="-122"/>
              </a:rPr>
              <a:t>立刻开始做研究，在研究的过程中学习所需的知识。</a:t>
            </a:r>
            <a:endParaRPr lang="en-US" altLang="zh-CN" sz="2400" b="1" dirty="0">
              <a:latin typeface="楷体" panose="02010609060101010101" pitchFamily="49" charset="-122"/>
              <a:ea typeface="楷体" panose="02010609060101010101" pitchFamily="49" charset="-122"/>
            </a:endParaRPr>
          </a:p>
          <a:p>
            <a:pPr>
              <a:lnSpc>
                <a:spcPct val="150000"/>
              </a:lnSpc>
              <a:spcBef>
                <a:spcPts val="1200"/>
              </a:spcBef>
            </a:pPr>
            <a:r>
              <a:rPr lang="zh-CN" altLang="en-US" sz="2400" b="1" dirty="0">
                <a:latin typeface="楷体" panose="02010609060101010101" pitchFamily="49" charset="-122"/>
                <a:ea typeface="楷体" panose="02010609060101010101" pitchFamily="49" charset="-122"/>
              </a:rPr>
              <a:t>逆水行舟，不进则退</a:t>
            </a:r>
            <a:r>
              <a:rPr lang="zh-CN" altLang="en-US" sz="2400" dirty="0">
                <a:latin typeface="楷体" panose="02010609060101010101" pitchFamily="49" charset="-122"/>
                <a:ea typeface="楷体" panose="02010609060101010101" pitchFamily="49" charset="-122"/>
              </a:rPr>
              <a:t>，让我感到惊讶的是，这竟然真的奏效。通过努力，我迅速取得了博士学位。</a:t>
            </a:r>
            <a:endParaRPr lang="en-US" altLang="zh-CN" sz="2400" dirty="0">
              <a:latin typeface="楷体" panose="02010609060101010101" pitchFamily="49" charset="-122"/>
              <a:ea typeface="楷体" panose="02010609060101010101" pitchFamily="49" charset="-122"/>
            </a:endParaRPr>
          </a:p>
          <a:p>
            <a:pPr>
              <a:lnSpc>
                <a:spcPct val="150000"/>
              </a:lnSpc>
              <a:spcBef>
                <a:spcPts val="1200"/>
              </a:spcBef>
            </a:pPr>
            <a:r>
              <a:rPr lang="zh-CN" altLang="en-US" sz="2400" dirty="0">
                <a:latin typeface="楷体" panose="02010609060101010101" pitchFamily="49" charset="-122"/>
                <a:ea typeface="楷体" panose="02010609060101010101" pitchFamily="49" charset="-122"/>
              </a:rPr>
              <a:t>虽然我对物理依然知之甚少，但我明白了一个深刻的道理：没人知道一切，你也无需强求。</a:t>
            </a:r>
            <a:endParaRPr lang="en-US" altLang="zh-CN" sz="2400" dirty="0">
              <a:latin typeface="楷体" panose="02010609060101010101" pitchFamily="49" charset="-122"/>
              <a:ea typeface="楷体" panose="02010609060101010101" pitchFamily="49" charset="-122"/>
              <a:sym typeface="Symbol" pitchFamily="18" charset="2"/>
            </a:endParaRPr>
          </a:p>
        </p:txBody>
      </p:sp>
      <p:grpSp>
        <p:nvGrpSpPr>
          <p:cNvPr id="8" name="组合 7"/>
          <p:cNvGrpSpPr/>
          <p:nvPr/>
        </p:nvGrpSpPr>
        <p:grpSpPr>
          <a:xfrm>
            <a:off x="207411" y="5466869"/>
            <a:ext cx="7416824" cy="864096"/>
            <a:chOff x="611560" y="5584549"/>
            <a:chExt cx="7416824" cy="864096"/>
          </a:xfrm>
        </p:grpSpPr>
        <p:sp>
          <p:nvSpPr>
            <p:cNvPr id="7" name="矩形 14"/>
            <p:cNvSpPr>
              <a:spLocks noChangeArrowheads="1"/>
            </p:cNvSpPr>
            <p:nvPr/>
          </p:nvSpPr>
          <p:spPr bwMode="auto">
            <a:xfrm>
              <a:off x="700472" y="5693432"/>
              <a:ext cx="7239000" cy="646331"/>
            </a:xfrm>
            <a:prstGeom prst="rect">
              <a:avLst/>
            </a:prstGeom>
            <a:noFill/>
            <a:ln w="9525">
              <a:noFill/>
              <a:miter lim="800000"/>
              <a:headEnd/>
              <a:tailEnd/>
            </a:ln>
          </p:spPr>
          <p:txBody>
            <a:bodyPr wrap="square">
              <a:spAutoFit/>
            </a:bodyPr>
            <a:lstStyle/>
            <a:p>
              <a:r>
                <a:rPr lang="zh-CN" altLang="en-US" dirty="0">
                  <a:latin typeface="楷体" panose="02010609060101010101" pitchFamily="49" charset="-122"/>
                  <a:ea typeface="楷体" panose="02010609060101010101" pitchFamily="49" charset="-122"/>
                </a:rPr>
                <a:t>原文参考：温伯格给青年人的一封</a:t>
              </a:r>
              <a:r>
                <a:rPr lang="zh-CN" altLang="en-US" dirty="0"/>
                <a:t>信</a:t>
              </a:r>
              <a:r>
                <a:rPr lang="en-US" altLang="zh-CN" dirty="0">
                  <a:latin typeface="Times New Roman" panose="02020603050405020304" pitchFamily="18" charset="0"/>
                  <a:cs typeface="Times New Roman" panose="02020603050405020304" pitchFamily="18" charset="0"/>
                </a:rPr>
                <a:t>http://www.nature.com/nature/journal/v426/n6965/full/426389a.html</a:t>
              </a:r>
              <a:endParaRPr lang="zh-CN" altLang="en-US" dirty="0">
                <a:latin typeface="Times New Roman" panose="02020603050405020304" pitchFamily="18" charset="0"/>
                <a:cs typeface="Times New Roman" panose="02020603050405020304" pitchFamily="18" charset="0"/>
              </a:endParaRPr>
            </a:p>
          </p:txBody>
        </p:sp>
        <p:sp>
          <p:nvSpPr>
            <p:cNvPr id="5" name="矩形 4"/>
            <p:cNvSpPr/>
            <p:nvPr/>
          </p:nvSpPr>
          <p:spPr>
            <a:xfrm>
              <a:off x="611560" y="5584549"/>
              <a:ext cx="741682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9037ABC7-006C-B806-F77A-7B52DB3FEB09}"/>
              </a:ext>
            </a:extLst>
          </p:cNvPr>
          <p:cNvPicPr>
            <a:picLocks noChangeAspect="1"/>
          </p:cNvPicPr>
          <p:nvPr/>
        </p:nvPicPr>
        <p:blipFill>
          <a:blip r:embed="rId2"/>
          <a:stretch>
            <a:fillRect/>
          </a:stretch>
        </p:blipFill>
        <p:spPr>
          <a:xfrm>
            <a:off x="5378043" y="162285"/>
            <a:ext cx="3480762" cy="9487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850106"/>
          </a:xfrm>
        </p:spPr>
        <p:txBody>
          <a:bodyPr>
            <a:normAutofit/>
          </a:bodyPr>
          <a:lstStyle/>
          <a:p>
            <a:r>
              <a:rPr lang="zh-CN" altLang="en-US" dirty="0">
                <a:latin typeface="楷体" panose="02010609060101010101" pitchFamily="49" charset="-122"/>
                <a:ea typeface="楷体" panose="02010609060101010101" pitchFamily="49" charset="-122"/>
              </a:rPr>
              <a:t>科研需要思考</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12</a:t>
            </a:fld>
            <a:endParaRPr lang="zh-CN" altLang="en-US"/>
          </a:p>
        </p:txBody>
      </p:sp>
      <p:pic>
        <p:nvPicPr>
          <p:cNvPr id="6" name="图片 5"/>
          <p:cNvPicPr>
            <a:picLocks noChangeAspect="1"/>
          </p:cNvPicPr>
          <p:nvPr/>
        </p:nvPicPr>
        <p:blipFill>
          <a:blip r:embed="rId2"/>
          <a:stretch>
            <a:fillRect/>
          </a:stretch>
        </p:blipFill>
        <p:spPr>
          <a:xfrm>
            <a:off x="179512" y="1196752"/>
            <a:ext cx="8821487" cy="55247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001.jpg" descr="001.jpg"/>
          <p:cNvPicPr>
            <a:picLocks noChangeAspect="1"/>
          </p:cNvPicPr>
          <p:nvPr/>
        </p:nvPicPr>
        <p:blipFill>
          <a:blip r:embed="rId2"/>
          <a:stretch>
            <a:fillRect/>
          </a:stretch>
        </p:blipFill>
        <p:spPr>
          <a:xfrm>
            <a:off x="107504" y="116632"/>
            <a:ext cx="8784976" cy="6264696"/>
          </a:xfrm>
          <a:prstGeom prst="rect">
            <a:avLst/>
          </a:prstGeom>
          <a:ln w="12700">
            <a:miter lim="400000"/>
          </a:ln>
        </p:spPr>
      </p:pic>
      <p:sp>
        <p:nvSpPr>
          <p:cNvPr id="195" name="仰望星空     充满好奇"/>
          <p:cNvSpPr txBox="1"/>
          <p:nvPr/>
        </p:nvSpPr>
        <p:spPr>
          <a:xfrm>
            <a:off x="2627784" y="692696"/>
            <a:ext cx="3478417" cy="423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6000">
                <a:solidFill>
                  <a:srgbClr val="FFFB00"/>
                </a:solidFill>
                <a:latin typeface="Graphik Bold"/>
                <a:ea typeface="Graphik Bold"/>
                <a:cs typeface="Graphik Bold"/>
                <a:sym typeface="Graphik Bold"/>
              </a:defRPr>
            </a:lvl1pPr>
          </a:lstStyle>
          <a:p>
            <a:r>
              <a:rPr sz="2500" dirty="0" err="1">
                <a:latin typeface="楷体" panose="02010609060101010101" pitchFamily="49" charset="-122"/>
                <a:ea typeface="楷体" panose="02010609060101010101" pitchFamily="49" charset="-122"/>
              </a:rPr>
              <a:t>仰望星空</a:t>
            </a:r>
            <a:r>
              <a:rPr sz="2500" dirty="0">
                <a:latin typeface="楷体" panose="02010609060101010101" pitchFamily="49" charset="-122"/>
                <a:ea typeface="楷体" panose="02010609060101010101" pitchFamily="49" charset="-122"/>
              </a:rPr>
              <a:t>     </a:t>
            </a:r>
            <a:r>
              <a:rPr sz="2500" dirty="0" err="1">
                <a:latin typeface="楷体" panose="02010609060101010101" pitchFamily="49" charset="-122"/>
                <a:ea typeface="楷体" panose="02010609060101010101" pitchFamily="49" charset="-122"/>
              </a:rPr>
              <a:t>充满好奇</a:t>
            </a:r>
            <a:r>
              <a:rPr sz="2500" dirty="0">
                <a:latin typeface="楷体" panose="02010609060101010101" pitchFamily="49" charset="-122"/>
                <a:ea typeface="楷体" panose="02010609060101010101" pitchFamily="49" charset="-122"/>
              </a:rPr>
              <a:t>  </a:t>
            </a:r>
          </a:p>
        </p:txBody>
      </p:sp>
      <p:sp>
        <p:nvSpPr>
          <p:cNvPr id="196" name="宇宙究竟是什么样子？"/>
          <p:cNvSpPr txBox="1"/>
          <p:nvPr/>
        </p:nvSpPr>
        <p:spPr>
          <a:xfrm>
            <a:off x="755576" y="1340768"/>
            <a:ext cx="3244478" cy="423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defRPr sz="6000">
                <a:solidFill>
                  <a:srgbClr val="FFFB00"/>
                </a:solidFill>
                <a:latin typeface="Graphik Bold"/>
                <a:ea typeface="Graphik Bold"/>
                <a:cs typeface="Graphik Bold"/>
                <a:sym typeface="Graphik Bold"/>
              </a:defRPr>
            </a:lvl1pPr>
          </a:lstStyle>
          <a:p>
            <a:r>
              <a:rPr sz="2500" dirty="0" err="1">
                <a:latin typeface="楷体" panose="02010609060101010101" pitchFamily="49" charset="-122"/>
                <a:ea typeface="楷体" panose="02010609060101010101" pitchFamily="49" charset="-122"/>
              </a:rPr>
              <a:t>宇宙究竟是什么样子</a:t>
            </a:r>
            <a:r>
              <a:rPr sz="2500" dirty="0">
                <a:latin typeface="楷体" panose="02010609060101010101" pitchFamily="49" charset="-122"/>
                <a:ea typeface="楷体" panose="02010609060101010101" pitchFamily="49" charset="-122"/>
              </a:rPr>
              <a:t>？</a:t>
            </a:r>
          </a:p>
        </p:txBody>
      </p:sp>
      <p:sp>
        <p:nvSpPr>
          <p:cNvPr id="197" name="它如何诞生？"/>
          <p:cNvSpPr txBox="1"/>
          <p:nvPr/>
        </p:nvSpPr>
        <p:spPr>
          <a:xfrm>
            <a:off x="4788024" y="1334647"/>
            <a:ext cx="3565079" cy="423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6000">
                <a:solidFill>
                  <a:srgbClr val="FFFB00"/>
                </a:solidFill>
                <a:latin typeface="Graphik Bold"/>
                <a:ea typeface="Graphik Bold"/>
                <a:cs typeface="Graphik Bold"/>
                <a:sym typeface="Graphik Bold"/>
              </a:defRPr>
            </a:lvl1pPr>
          </a:lstStyle>
          <a:p>
            <a:r>
              <a:rPr sz="2500" dirty="0" err="1">
                <a:latin typeface="楷体" panose="02010609060101010101" pitchFamily="49" charset="-122"/>
                <a:ea typeface="楷体" panose="02010609060101010101" pitchFamily="49" charset="-122"/>
              </a:rPr>
              <a:t>它如何诞生</a:t>
            </a:r>
            <a:r>
              <a:rPr sz="2500" dirty="0">
                <a:latin typeface="楷体" panose="02010609060101010101" pitchFamily="49" charset="-122"/>
                <a:ea typeface="楷体" panose="02010609060101010101" pitchFamily="49" charset="-122"/>
              </a:rPr>
              <a:t>？</a:t>
            </a:r>
            <a:r>
              <a:rPr lang="zh-CN" altLang="en-US" sz="2500" dirty="0">
                <a:latin typeface="楷体" panose="02010609060101010101" pitchFamily="49" charset="-122"/>
                <a:ea typeface="楷体" panose="02010609060101010101" pitchFamily="49" charset="-122"/>
              </a:rPr>
              <a:t>如何形成？</a:t>
            </a:r>
            <a:endParaRPr sz="2500" dirty="0">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B69EFF4F-3F30-42EB-9C4A-C0CAEEA10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681141"/>
            <a:ext cx="6953301" cy="736837"/>
          </a:xfrm>
          <a:prstGeom prst="rect">
            <a:avLst/>
          </a:prstGeom>
        </p:spPr>
      </p:pic>
    </p:spTree>
    <p:extLst>
      <p:ext uri="{BB962C8B-B14F-4D97-AF65-F5344CB8AC3E}">
        <p14:creationId xmlns:p14="http://schemas.microsoft.com/office/powerpoint/2010/main" val="3028529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2960" y="286605"/>
            <a:ext cx="7543800" cy="668842"/>
          </a:xfrm>
        </p:spPr>
        <p:txBody>
          <a:bodyPr>
            <a:noAutofit/>
          </a:bodyPr>
          <a:lstStyle/>
          <a:p>
            <a:pPr algn="ctr"/>
            <a:r>
              <a:rPr lang="zh-CN" altLang="en-US" dirty="0">
                <a:latin typeface="楷体" panose="02010609060101010101" pitchFamily="49" charset="-122"/>
                <a:ea typeface="楷体" panose="02010609060101010101" pitchFamily="49" charset="-122"/>
              </a:rPr>
              <a:t>卢瑟福散射  原子结构的发现</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002" y="3211989"/>
            <a:ext cx="4912822" cy="1888436"/>
          </a:xfrm>
          <a:prstGeom prst="rect">
            <a:avLst/>
          </a:prstGeom>
        </p:spPr>
      </p:pic>
      <p:sp>
        <p:nvSpPr>
          <p:cNvPr id="8" name="文本框 7"/>
          <p:cNvSpPr txBox="1"/>
          <p:nvPr/>
        </p:nvSpPr>
        <p:spPr>
          <a:xfrm>
            <a:off x="481131" y="3211989"/>
            <a:ext cx="2952328" cy="3531736"/>
          </a:xfrm>
          <a:prstGeom prst="rect">
            <a:avLst/>
          </a:prstGeom>
          <a:noFill/>
        </p:spPr>
        <p:txBody>
          <a:bodyPr wrap="square" rtlCol="0">
            <a:spAutoFit/>
          </a:bodyPr>
          <a:lstStyle/>
          <a:p>
            <a:r>
              <a:rPr lang="en-US" altLang="zh-CN" sz="2100" dirty="0">
                <a:latin typeface="楷体" panose="02010609060101010101" pitchFamily="49" charset="-122"/>
                <a:ea typeface="楷体" panose="02010609060101010101" pitchFamily="49" charset="-122"/>
              </a:rPr>
              <a:t>1906</a:t>
            </a:r>
            <a:r>
              <a:rPr lang="zh-CN" altLang="en-US" sz="2100" dirty="0">
                <a:latin typeface="楷体" panose="02010609060101010101" pitchFamily="49" charset="-122"/>
                <a:ea typeface="楷体" panose="02010609060101010101" pitchFamily="49" charset="-122"/>
              </a:rPr>
              <a:t>年，卢瑟福做了著名的</a:t>
            </a:r>
            <a:r>
              <a:rPr lang="el-GR" altLang="zh-CN" sz="2100" dirty="0">
                <a:latin typeface="楷体" panose="02010609060101010101" pitchFamily="49" charset="-122"/>
                <a:ea typeface="楷体" panose="02010609060101010101" pitchFamily="49" charset="-122"/>
              </a:rPr>
              <a:t>α</a:t>
            </a:r>
            <a:r>
              <a:rPr lang="zh-CN" altLang="en-US" sz="2100" dirty="0">
                <a:latin typeface="楷体" panose="02010609060101010101" pitchFamily="49" charset="-122"/>
                <a:ea typeface="楷体" panose="02010609060101010101" pitchFamily="49" charset="-122"/>
              </a:rPr>
              <a:t>粒子散射实验，他向金箔发射一束</a:t>
            </a:r>
            <a:r>
              <a:rPr lang="el-GR" altLang="zh-CN" sz="2100" dirty="0">
                <a:latin typeface="楷体" panose="02010609060101010101" pitchFamily="49" charset="-122"/>
                <a:ea typeface="楷体" panose="02010609060101010101" pitchFamily="49" charset="-122"/>
              </a:rPr>
              <a:t>α</a:t>
            </a:r>
            <a:r>
              <a:rPr lang="zh-CN" altLang="en-US" sz="2100" dirty="0">
                <a:latin typeface="楷体" panose="02010609060101010101" pitchFamily="49" charset="-122"/>
                <a:ea typeface="楷体" panose="02010609060101010101" pitchFamily="49" charset="-122"/>
              </a:rPr>
              <a:t>粒子射线。有部分</a:t>
            </a:r>
            <a:r>
              <a:rPr lang="el-GR" altLang="zh-CN" sz="2100" dirty="0">
                <a:latin typeface="楷体" panose="02010609060101010101" pitchFamily="49" charset="-122"/>
                <a:ea typeface="楷体" panose="02010609060101010101" pitchFamily="49" charset="-122"/>
              </a:rPr>
              <a:t>α</a:t>
            </a:r>
            <a:r>
              <a:rPr lang="zh-CN" altLang="en-US" sz="2100" dirty="0">
                <a:latin typeface="楷体" panose="02010609060101010101" pitchFamily="49" charset="-122"/>
                <a:ea typeface="楷体" panose="02010609060101010101" pitchFamily="49" charset="-122"/>
              </a:rPr>
              <a:t>粒子竟反弹了回来。</a:t>
            </a:r>
            <a:endParaRPr lang="en-US" altLang="zh-CN" sz="2100" dirty="0">
              <a:latin typeface="楷体" panose="02010609060101010101" pitchFamily="49" charset="-122"/>
              <a:ea typeface="楷体" panose="02010609060101010101" pitchFamily="49" charset="-122"/>
            </a:endParaRPr>
          </a:p>
          <a:p>
            <a:endParaRPr lang="en-US" altLang="zh-CN" sz="2100" dirty="0"/>
          </a:p>
          <a:p>
            <a:r>
              <a:rPr lang="zh-CN" altLang="en-US" sz="2100" dirty="0"/>
              <a:t> </a:t>
            </a:r>
            <a:r>
              <a:rPr lang="zh-CN" altLang="en-US" sz="2100" dirty="0">
                <a:solidFill>
                  <a:srgbClr val="FF0000"/>
                </a:solidFill>
                <a:latin typeface="楷体" panose="02010609060101010101" pitchFamily="49" charset="-122"/>
                <a:ea typeface="楷体" panose="02010609060101010101" pitchFamily="49" charset="-122"/>
              </a:rPr>
              <a:t>他猜想</a:t>
            </a:r>
            <a:r>
              <a:rPr lang="zh-CN" altLang="en-US" sz="2100" dirty="0">
                <a:latin typeface="楷体" panose="02010609060101010101" pitchFamily="49" charset="-122"/>
                <a:ea typeface="楷体" panose="02010609060101010101" pitchFamily="49" charset="-122"/>
              </a:rPr>
              <a:t>，原子应当由原子核和电子组成。反弹现象是因为有一部分</a:t>
            </a:r>
            <a:r>
              <a:rPr lang="el-GR" altLang="zh-CN" sz="2100" dirty="0">
                <a:latin typeface="楷体" panose="02010609060101010101" pitchFamily="49" charset="-122"/>
                <a:ea typeface="楷体" panose="02010609060101010101" pitchFamily="49" charset="-122"/>
              </a:rPr>
              <a:t>α</a:t>
            </a:r>
            <a:r>
              <a:rPr lang="zh-CN" altLang="en-US" sz="2100" dirty="0">
                <a:latin typeface="楷体" panose="02010609060101010101" pitchFamily="49" charset="-122"/>
                <a:ea typeface="楷体" panose="02010609060101010101" pitchFamily="49" charset="-122"/>
              </a:rPr>
              <a:t>粒子撞到了原子核上。</a:t>
            </a:r>
            <a:endParaRPr lang="en-US" altLang="zh-CN" sz="2100" dirty="0">
              <a:latin typeface="楷体" panose="02010609060101010101" pitchFamily="49" charset="-122"/>
              <a:ea typeface="楷体" panose="02010609060101010101" pitchFamily="49" charset="-122"/>
            </a:endParaRPr>
          </a:p>
          <a:p>
            <a:endParaRPr lang="zh-CN" altLang="en-US" sz="1350" dirty="0"/>
          </a:p>
        </p:txBody>
      </p:sp>
      <p:sp>
        <p:nvSpPr>
          <p:cNvPr id="9" name="文本框 8"/>
          <p:cNvSpPr txBox="1"/>
          <p:nvPr/>
        </p:nvSpPr>
        <p:spPr>
          <a:xfrm>
            <a:off x="3923928" y="5315433"/>
            <a:ext cx="4966137" cy="923330"/>
          </a:xfrm>
          <a:prstGeom prst="rect">
            <a:avLst/>
          </a:prstGeom>
          <a:noFill/>
        </p:spPr>
        <p:txBody>
          <a:bodyPr wrap="square" rtlCol="0">
            <a:spAutoFit/>
          </a:bodyPr>
          <a:lstStyle/>
          <a:p>
            <a:r>
              <a:rPr lang="zh-CN" altLang="en-US" dirty="0">
                <a:latin typeface="华文行楷" pitchFamily="2" charset="-122"/>
                <a:ea typeface="华文行楷" pitchFamily="2" charset="-122"/>
              </a:rPr>
              <a:t>这就像你对着卷烟纸射出一颗</a:t>
            </a:r>
            <a:r>
              <a:rPr lang="en-US" altLang="zh-CN" dirty="0">
                <a:latin typeface="华文行楷" pitchFamily="2" charset="-122"/>
                <a:ea typeface="华文行楷" pitchFamily="2" charset="-122"/>
              </a:rPr>
              <a:t>15</a:t>
            </a:r>
            <a:r>
              <a:rPr lang="zh-CN" altLang="en-US" dirty="0">
                <a:latin typeface="华文行楷" pitchFamily="2" charset="-122"/>
                <a:ea typeface="华文行楷" pitchFamily="2" charset="-122"/>
              </a:rPr>
              <a:t>英寸的炮弹，却被反射回来的炮弹击中一样地不可思议。</a:t>
            </a:r>
            <a:endParaRPr lang="en-US" altLang="zh-CN" dirty="0">
              <a:latin typeface="华文行楷" pitchFamily="2" charset="-122"/>
              <a:ea typeface="华文行楷" pitchFamily="2" charset="-122"/>
            </a:endParaRPr>
          </a:p>
          <a:p>
            <a:pPr algn="r"/>
            <a:r>
              <a:rPr lang="en-US" altLang="zh-CN" dirty="0">
                <a:latin typeface="华文行楷" pitchFamily="2" charset="-122"/>
                <a:ea typeface="华文行楷" pitchFamily="2" charset="-122"/>
              </a:rPr>
              <a:t>——</a:t>
            </a:r>
            <a:r>
              <a:rPr lang="zh-CN" altLang="en-US" dirty="0">
                <a:latin typeface="华文行楷" pitchFamily="2" charset="-122"/>
                <a:ea typeface="华文行楷" pitchFamily="2" charset="-122"/>
              </a:rPr>
              <a:t>卢瑟福</a:t>
            </a:r>
            <a:endParaRPr lang="zh-CN" altLang="en-US" sz="2100" dirty="0">
              <a:latin typeface="华文行楷" pitchFamily="2" charset="-122"/>
              <a:ea typeface="华文行楷" pitchFamily="2" charset="-122"/>
            </a:endParaRPr>
          </a:p>
        </p:txBody>
      </p:sp>
      <p:sp>
        <p:nvSpPr>
          <p:cNvPr id="7" name="灯片编号占位符 3"/>
          <p:cNvSpPr>
            <a:spLocks noGrp="1"/>
          </p:cNvSpPr>
          <p:nvPr>
            <p:ph type="sldNum" sz="quarter" idx="12"/>
          </p:nvPr>
        </p:nvSpPr>
        <p:spPr>
          <a:xfrm>
            <a:off x="6588224" y="6237312"/>
            <a:ext cx="2133600" cy="365125"/>
          </a:xfrm>
        </p:spPr>
        <p:txBody>
          <a:bodyPr/>
          <a:lstStyle/>
          <a:p>
            <a:r>
              <a:rPr lang="en-US" altLang="zh-CN" dirty="0">
                <a:latin typeface="+mn-ea"/>
              </a:rPr>
              <a:t>12</a:t>
            </a:r>
            <a:endParaRPr lang="zh-CN" altLang="en-US" dirty="0">
              <a:latin typeface="+mn-ea"/>
            </a:endParaRPr>
          </a:p>
        </p:txBody>
      </p:sp>
      <p:pic>
        <p:nvPicPr>
          <p:cNvPr id="3" name="图片 2"/>
          <p:cNvPicPr>
            <a:picLocks noChangeAspect="1"/>
          </p:cNvPicPr>
          <p:nvPr/>
        </p:nvPicPr>
        <p:blipFill>
          <a:blip r:embed="rId3"/>
          <a:stretch>
            <a:fillRect/>
          </a:stretch>
        </p:blipFill>
        <p:spPr>
          <a:xfrm>
            <a:off x="598416" y="996186"/>
            <a:ext cx="7992888" cy="2144782"/>
          </a:xfrm>
          <a:prstGeom prst="rect">
            <a:avLst/>
          </a:prstGeom>
        </p:spPr>
      </p:pic>
      <p:sp>
        <p:nvSpPr>
          <p:cNvPr id="5" name="圆角矩形 4"/>
          <p:cNvSpPr/>
          <p:nvPr/>
        </p:nvSpPr>
        <p:spPr>
          <a:xfrm>
            <a:off x="445127" y="5100425"/>
            <a:ext cx="3024336" cy="14066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6193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a:extLst>
              <a:ext uri="{FF2B5EF4-FFF2-40B4-BE49-F238E27FC236}">
                <a16:creationId xmlns:a16="http://schemas.microsoft.com/office/drawing/2014/main" id="{39066B7F-47E4-4985-9FA1-A99AD892F657}"/>
              </a:ext>
            </a:extLst>
          </p:cNvPr>
          <p:cNvSpPr>
            <a:spLocks noGrp="1" noChangeArrowheads="1"/>
          </p:cNvSpPr>
          <p:nvPr>
            <p:ph type="title"/>
          </p:nvPr>
        </p:nvSpPr>
        <p:spPr>
          <a:xfrm>
            <a:off x="1403648" y="332656"/>
            <a:ext cx="5904656" cy="910148"/>
          </a:xfrm>
        </p:spPr>
        <p:txBody>
          <a:bodyPr>
            <a:normAutofit/>
          </a:bodyPr>
          <a:lstStyle/>
          <a:p>
            <a:r>
              <a:rPr lang="zh-CN" altLang="en-US" dirty="0">
                <a:latin typeface="楷体" panose="02010609060101010101" pitchFamily="49" charset="-122"/>
                <a:ea typeface="楷体" panose="02010609060101010101" pitchFamily="49" charset="-122"/>
              </a:rPr>
              <a:t>泡利之中微子</a:t>
            </a:r>
          </a:p>
        </p:txBody>
      </p:sp>
      <p:sp>
        <p:nvSpPr>
          <p:cNvPr id="3" name="内容占位符 2">
            <a:extLst>
              <a:ext uri="{FF2B5EF4-FFF2-40B4-BE49-F238E27FC236}">
                <a16:creationId xmlns:a16="http://schemas.microsoft.com/office/drawing/2014/main" id="{80DAB98D-9C28-4B22-9312-F067E40E584A}"/>
              </a:ext>
            </a:extLst>
          </p:cNvPr>
          <p:cNvSpPr>
            <a:spLocks noGrp="1"/>
          </p:cNvSpPr>
          <p:nvPr>
            <p:ph idx="1"/>
          </p:nvPr>
        </p:nvSpPr>
        <p:spPr>
          <a:xfrm>
            <a:off x="251520" y="1242804"/>
            <a:ext cx="8540750" cy="3352800"/>
          </a:xfrm>
        </p:spPr>
        <p:txBody>
          <a:bodyPr>
            <a:normAutofit/>
          </a:bodyPr>
          <a:lstStyle/>
          <a:p>
            <a:pPr>
              <a:defRPr/>
            </a:pPr>
            <a:r>
              <a:rPr lang="en-US" altLang="zh-CN" sz="2400" dirty="0">
                <a:solidFill>
                  <a:schemeClr val="accent5">
                    <a:lumMod val="10000"/>
                  </a:schemeClr>
                </a:solidFill>
                <a:latin typeface="楷体" panose="02010609060101010101" pitchFamily="49" charset="-122"/>
                <a:ea typeface="楷体" panose="02010609060101010101" pitchFamily="49" charset="-122"/>
              </a:rPr>
              <a:t>β</a:t>
            </a:r>
            <a:r>
              <a:rPr lang="zh-CN" altLang="en-US" sz="2400" dirty="0">
                <a:solidFill>
                  <a:schemeClr val="accent5">
                    <a:lumMod val="10000"/>
                  </a:schemeClr>
                </a:solidFill>
                <a:latin typeface="楷体" panose="02010609060101010101" pitchFamily="49" charset="-122"/>
                <a:ea typeface="楷体" panose="02010609060101010101" pitchFamily="49" charset="-122"/>
              </a:rPr>
              <a:t>衰变：放射性原子核放射电子（</a:t>
            </a:r>
            <a:r>
              <a:rPr lang="en-US" altLang="zh-CN" sz="2400" dirty="0">
                <a:solidFill>
                  <a:schemeClr val="accent5">
                    <a:lumMod val="10000"/>
                  </a:schemeClr>
                </a:solidFill>
                <a:latin typeface="楷体" panose="02010609060101010101" pitchFamily="49" charset="-122"/>
                <a:ea typeface="楷体" panose="02010609060101010101" pitchFamily="49" charset="-122"/>
              </a:rPr>
              <a:t>β</a:t>
            </a:r>
            <a:r>
              <a:rPr lang="zh-CN" altLang="en-US" sz="2400" dirty="0">
                <a:solidFill>
                  <a:schemeClr val="accent5">
                    <a:lumMod val="10000"/>
                  </a:schemeClr>
                </a:solidFill>
                <a:latin typeface="楷体" panose="02010609060101010101" pitchFamily="49" charset="-122"/>
                <a:ea typeface="楷体" panose="02010609060101010101" pitchFamily="49" charset="-122"/>
              </a:rPr>
              <a:t>粒子）和中微子而转变为另一种核的过程。（连续能谱）</a:t>
            </a:r>
            <a:endParaRPr lang="en-US" altLang="zh-CN" sz="2400" dirty="0">
              <a:solidFill>
                <a:schemeClr val="accent5">
                  <a:lumMod val="10000"/>
                </a:schemeClr>
              </a:solidFill>
              <a:latin typeface="楷体" panose="02010609060101010101" pitchFamily="49" charset="-122"/>
              <a:ea typeface="楷体" panose="02010609060101010101" pitchFamily="49" charset="-122"/>
            </a:endParaRPr>
          </a:p>
          <a:p>
            <a:pPr>
              <a:defRPr/>
            </a:pPr>
            <a:r>
              <a:rPr lang="en-US" altLang="zh-CN" sz="2400" dirty="0">
                <a:solidFill>
                  <a:schemeClr val="accent5">
                    <a:lumMod val="10000"/>
                  </a:schemeClr>
                </a:solidFill>
                <a:latin typeface="楷体" panose="02010609060101010101" pitchFamily="49" charset="-122"/>
                <a:ea typeface="楷体" panose="02010609060101010101" pitchFamily="49" charset="-122"/>
              </a:rPr>
              <a:t>1930</a:t>
            </a:r>
            <a:r>
              <a:rPr lang="zh-CN" altLang="en-US" sz="2400" dirty="0">
                <a:solidFill>
                  <a:schemeClr val="accent5">
                    <a:lumMod val="10000"/>
                  </a:schemeClr>
                </a:solidFill>
                <a:latin typeface="楷体" panose="02010609060101010101" pitchFamily="49" charset="-122"/>
                <a:ea typeface="楷体" panose="02010609060101010101" pitchFamily="49" charset="-122"/>
              </a:rPr>
              <a:t>年，泡利为了解释</a:t>
            </a:r>
            <a:r>
              <a:rPr lang="en-US" altLang="zh-CN" sz="2400" dirty="0">
                <a:solidFill>
                  <a:schemeClr val="accent5">
                    <a:lumMod val="10000"/>
                  </a:schemeClr>
                </a:solidFill>
                <a:latin typeface="楷体" panose="02010609060101010101" pitchFamily="49" charset="-122"/>
                <a:ea typeface="楷体" panose="02010609060101010101" pitchFamily="49" charset="-122"/>
              </a:rPr>
              <a:t>β</a:t>
            </a:r>
            <a:r>
              <a:rPr lang="zh-CN" altLang="en-US" sz="2400" dirty="0">
                <a:solidFill>
                  <a:schemeClr val="accent5">
                    <a:lumMod val="10000"/>
                  </a:schemeClr>
                </a:solidFill>
                <a:latin typeface="楷体" panose="02010609060101010101" pitchFamily="49" charset="-122"/>
                <a:ea typeface="楷体" panose="02010609060101010101" pitchFamily="49" charset="-122"/>
              </a:rPr>
              <a:t>衰变中能量、动量以及自旋角动量守恒而提出了中微子</a:t>
            </a:r>
            <a:r>
              <a:rPr lang="zh-CN" altLang="en-US" sz="2400" dirty="0">
                <a:solidFill>
                  <a:srgbClr val="FF0000"/>
                </a:solidFill>
                <a:latin typeface="楷体" panose="02010609060101010101" pitchFamily="49" charset="-122"/>
                <a:ea typeface="楷体" panose="02010609060101010101" pitchFamily="49" charset="-122"/>
              </a:rPr>
              <a:t>假说</a:t>
            </a:r>
            <a:r>
              <a:rPr lang="zh-CN" altLang="en-US" sz="2400" dirty="0">
                <a:solidFill>
                  <a:schemeClr val="accent5">
                    <a:lumMod val="10000"/>
                  </a:schemeClr>
                </a:solidFill>
                <a:latin typeface="楷体" panose="02010609060101010101" pitchFamily="49" charset="-122"/>
                <a:ea typeface="楷体" panose="02010609060101010101" pitchFamily="49" charset="-122"/>
              </a:rPr>
              <a:t>。认为在衰变过程中伴随着电子，还会产生一种当时尚未发现的一种电中性的粒子。</a:t>
            </a:r>
            <a:endParaRPr lang="en-US" altLang="zh-CN" sz="2400" dirty="0">
              <a:solidFill>
                <a:schemeClr val="accent5">
                  <a:lumMod val="10000"/>
                </a:schemeClr>
              </a:solidFill>
              <a:latin typeface="楷体" panose="02010609060101010101" pitchFamily="49" charset="-122"/>
              <a:ea typeface="楷体" panose="02010609060101010101" pitchFamily="49" charset="-122"/>
            </a:endParaRPr>
          </a:p>
          <a:p>
            <a:pPr>
              <a:defRPr/>
            </a:pPr>
            <a:endParaRPr lang="en-US" altLang="zh-CN" sz="2400" dirty="0">
              <a:solidFill>
                <a:schemeClr val="accent5">
                  <a:lumMod val="10000"/>
                </a:schemeClr>
              </a:solidFill>
            </a:endParaRPr>
          </a:p>
          <a:p>
            <a:pPr>
              <a:defRPr/>
            </a:pPr>
            <a:r>
              <a:rPr lang="zh-CN" altLang="en-US" sz="2400" dirty="0">
                <a:solidFill>
                  <a:schemeClr val="accent5">
                    <a:lumMod val="10000"/>
                  </a:schemeClr>
                </a:solidFill>
                <a:latin typeface="楷体" panose="02010609060101010101" pitchFamily="49" charset="-122"/>
                <a:ea typeface="楷体" panose="02010609060101010101" pitchFamily="49" charset="-122"/>
              </a:rPr>
              <a:t>玻尔非常反对这种解释并且准备承认</a:t>
            </a:r>
            <a:r>
              <a:rPr lang="en-US" altLang="zh-CN" sz="2400" dirty="0">
                <a:solidFill>
                  <a:schemeClr val="accent5">
                    <a:lumMod val="10000"/>
                  </a:schemeClr>
                </a:solidFill>
                <a:latin typeface="楷体" panose="02010609060101010101" pitchFamily="49" charset="-122"/>
                <a:ea typeface="楷体" panose="02010609060101010101" pitchFamily="49" charset="-122"/>
              </a:rPr>
              <a:t>β</a:t>
            </a:r>
            <a:r>
              <a:rPr lang="zh-CN" altLang="en-US" sz="2400" dirty="0">
                <a:solidFill>
                  <a:schemeClr val="accent5">
                    <a:lumMod val="10000"/>
                  </a:schemeClr>
                </a:solidFill>
                <a:latin typeface="楷体" panose="02010609060101010101" pitchFamily="49" charset="-122"/>
                <a:ea typeface="楷体" panose="02010609060101010101" pitchFamily="49" charset="-122"/>
              </a:rPr>
              <a:t>衰变中能量、动量以及自旋角动量并不守恒。</a:t>
            </a:r>
          </a:p>
        </p:txBody>
      </p:sp>
      <p:graphicFrame>
        <p:nvGraphicFramePr>
          <p:cNvPr id="18436" name="Object 2">
            <a:extLst>
              <a:ext uri="{FF2B5EF4-FFF2-40B4-BE49-F238E27FC236}">
                <a16:creationId xmlns:a16="http://schemas.microsoft.com/office/drawing/2014/main" id="{622665B8-4A7F-4516-A146-A9B53C3F8A0A}"/>
              </a:ext>
            </a:extLst>
          </p:cNvPr>
          <p:cNvGraphicFramePr>
            <a:graphicFrameLocks noChangeAspect="1"/>
          </p:cNvGraphicFramePr>
          <p:nvPr>
            <p:extLst>
              <p:ext uri="{D42A27DB-BD31-4B8C-83A1-F6EECF244321}">
                <p14:modId xmlns:p14="http://schemas.microsoft.com/office/powerpoint/2010/main" val="2257724532"/>
              </p:ext>
            </p:extLst>
          </p:nvPr>
        </p:nvGraphicFramePr>
        <p:xfrm>
          <a:off x="3340795" y="3356992"/>
          <a:ext cx="2362200" cy="320675"/>
        </p:xfrm>
        <a:graphic>
          <a:graphicData uri="http://schemas.openxmlformats.org/presentationml/2006/ole">
            <mc:AlternateContent xmlns:mc="http://schemas.openxmlformats.org/markup-compatibility/2006">
              <mc:Choice xmlns:v="urn:schemas-microsoft-com:vml" Requires="v">
                <p:oleObj name="Formula" r:id="rId3" imgW="1051560" imgH="142240" progId="Equation.Ribbit">
                  <p:embed/>
                </p:oleObj>
              </mc:Choice>
              <mc:Fallback>
                <p:oleObj name="Formula" r:id="rId3" imgW="1051560" imgH="142240" progId="Equation.Ribbit">
                  <p:embed/>
                  <p:pic>
                    <p:nvPicPr>
                      <p:cNvPr id="18436" name="Object 2">
                        <a:extLst>
                          <a:ext uri="{FF2B5EF4-FFF2-40B4-BE49-F238E27FC236}">
                            <a16:creationId xmlns:a16="http://schemas.microsoft.com/office/drawing/2014/main" id="{622665B8-4A7F-4516-A146-A9B53C3F8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795" y="3356992"/>
                        <a:ext cx="23622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8437" name="图片 5" descr="泡利.jpg">
            <a:extLst>
              <a:ext uri="{FF2B5EF4-FFF2-40B4-BE49-F238E27FC236}">
                <a16:creationId xmlns:a16="http://schemas.microsoft.com/office/drawing/2014/main" id="{98FF2815-E4C7-4044-AC44-45570BAEFC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521643"/>
            <a:ext cx="204482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p:nvPr/>
        </p:nvSpPr>
        <p:spPr>
          <a:xfrm>
            <a:off x="539552" y="2104743"/>
            <a:ext cx="8064896" cy="12120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6"/>
          <a:stretch>
            <a:fillRect/>
          </a:stretch>
        </p:blipFill>
        <p:spPr>
          <a:xfrm>
            <a:off x="1259632" y="4568637"/>
            <a:ext cx="2964654" cy="2010406"/>
          </a:xfrm>
          <a:prstGeom prst="rect">
            <a:avLst/>
          </a:prstGeom>
        </p:spPr>
      </p:pic>
      <p:sp>
        <p:nvSpPr>
          <p:cNvPr id="8" name="灯片编号占位符 3"/>
          <p:cNvSpPr>
            <a:spLocks noGrp="1"/>
          </p:cNvSpPr>
          <p:nvPr>
            <p:ph type="sldNum" sz="quarter" idx="12"/>
          </p:nvPr>
        </p:nvSpPr>
        <p:spPr>
          <a:xfrm>
            <a:off x="6588224" y="6237312"/>
            <a:ext cx="2133600" cy="365125"/>
          </a:xfrm>
        </p:spPr>
        <p:txBody>
          <a:bodyPr/>
          <a:lstStyle/>
          <a:p>
            <a:r>
              <a:rPr lang="en-US" altLang="zh-CN" dirty="0">
                <a:latin typeface="+mn-ea"/>
              </a:rPr>
              <a:t>13</a:t>
            </a:r>
            <a:endParaRPr lang="zh-CN" altLang="en-US" dirty="0">
              <a:latin typeface="+mn-ea"/>
            </a:endParaRPr>
          </a:p>
        </p:txBody>
      </p:sp>
    </p:spTree>
    <p:extLst>
      <p:ext uri="{BB962C8B-B14F-4D97-AF65-F5344CB8AC3E}">
        <p14:creationId xmlns:p14="http://schemas.microsoft.com/office/powerpoint/2010/main" val="261687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F9B732B-1258-41F3-B85B-7011B0D63362}"/>
              </a:ext>
            </a:extLst>
          </p:cNvPr>
          <p:cNvSpPr>
            <a:spLocks noGrp="1" noRot="1" noChangeArrowheads="1"/>
          </p:cNvSpPr>
          <p:nvPr>
            <p:ph type="title"/>
          </p:nvPr>
        </p:nvSpPr>
        <p:spPr>
          <a:xfrm>
            <a:off x="301625" y="228600"/>
            <a:ext cx="8540750" cy="838200"/>
          </a:xfrm>
        </p:spPr>
        <p:txBody>
          <a:bodyPr>
            <a:normAutofit/>
          </a:bodyPr>
          <a:lstStyle/>
          <a:p>
            <a:pPr eaLnBrk="1" hangingPunct="1"/>
            <a:r>
              <a:rPr lang="zh-CN" altLang="en-US" dirty="0">
                <a:latin typeface="楷体" panose="02010609060101010101" pitchFamily="49" charset="-122"/>
                <a:ea typeface="楷体" panose="02010609060101010101" pitchFamily="49" charset="-122"/>
                <a:sym typeface="Symbol" panose="05050102010706020507" pitchFamily="18" charset="2"/>
              </a:rPr>
              <a:t>汤川秀树之  介子</a:t>
            </a:r>
          </a:p>
        </p:txBody>
      </p:sp>
      <p:sp>
        <p:nvSpPr>
          <p:cNvPr id="4101" name="Rectangle 6">
            <a:extLst>
              <a:ext uri="{FF2B5EF4-FFF2-40B4-BE49-F238E27FC236}">
                <a16:creationId xmlns:a16="http://schemas.microsoft.com/office/drawing/2014/main" id="{2B4ABE3F-3AC6-40C7-A0E3-6E3DDC0DC569}"/>
              </a:ext>
            </a:extLst>
          </p:cNvPr>
          <p:cNvSpPr>
            <a:spLocks noGrp="1" noRot="1" noChangeArrowheads="1"/>
          </p:cNvSpPr>
          <p:nvPr>
            <p:ph type="body" idx="1"/>
          </p:nvPr>
        </p:nvSpPr>
        <p:spPr>
          <a:xfrm>
            <a:off x="152400" y="1066800"/>
            <a:ext cx="8668072" cy="2557463"/>
          </a:xfrm>
        </p:spPr>
        <p:txBody>
          <a:bodyPr>
            <a:normAutofit/>
          </a:bodyPr>
          <a:lstStyle/>
          <a:p>
            <a:pPr>
              <a:defRPr/>
            </a:pPr>
            <a:r>
              <a:rPr lang="en-US" altLang="zh-CN" sz="2400" dirty="0">
                <a:solidFill>
                  <a:schemeClr val="accent5">
                    <a:lumMod val="10000"/>
                  </a:schemeClr>
                </a:solidFill>
                <a:latin typeface="楷体" panose="02010609060101010101" pitchFamily="49" charset="-122"/>
                <a:ea typeface="楷体" panose="02010609060101010101" pitchFamily="49" charset="-122"/>
              </a:rPr>
              <a:t>1935</a:t>
            </a:r>
            <a:r>
              <a:rPr lang="zh-CN" altLang="en-US" sz="2400" dirty="0">
                <a:solidFill>
                  <a:schemeClr val="accent5">
                    <a:lumMod val="10000"/>
                  </a:schemeClr>
                </a:solidFill>
                <a:latin typeface="楷体" panose="02010609060101010101" pitchFamily="49" charset="-122"/>
                <a:ea typeface="楷体" panose="02010609060101010101" pitchFamily="49" charset="-122"/>
              </a:rPr>
              <a:t>年，提出核力的介子交换理论并</a:t>
            </a:r>
            <a:r>
              <a:rPr lang="zh-CN" altLang="en-US" sz="2400" dirty="0">
                <a:solidFill>
                  <a:srgbClr val="FF0000"/>
                </a:solidFill>
                <a:latin typeface="楷体" panose="02010609060101010101" pitchFamily="49" charset="-122"/>
                <a:ea typeface="楷体" panose="02010609060101010101" pitchFamily="49" charset="-122"/>
              </a:rPr>
              <a:t>预言</a:t>
            </a:r>
            <a:r>
              <a:rPr lang="zh-CN" altLang="en-US" sz="2400" dirty="0">
                <a:solidFill>
                  <a:schemeClr val="accent5">
                    <a:lumMod val="10000"/>
                  </a:schemeClr>
                </a:solidFill>
                <a:latin typeface="楷体" panose="02010609060101010101" pitchFamily="49" charset="-122"/>
                <a:ea typeface="楷体" panose="02010609060101010101" pitchFamily="49" charset="-122"/>
              </a:rPr>
              <a:t>   介子的存在，</a:t>
            </a:r>
            <a:endParaRPr lang="en-US" altLang="zh-CN" sz="2400" dirty="0">
              <a:solidFill>
                <a:schemeClr val="accent5">
                  <a:lumMod val="10000"/>
                </a:schemeClr>
              </a:solidFill>
              <a:latin typeface="楷体" panose="02010609060101010101" pitchFamily="49" charset="-122"/>
              <a:ea typeface="楷体" panose="02010609060101010101" pitchFamily="49" charset="-122"/>
            </a:endParaRPr>
          </a:p>
          <a:p>
            <a:pPr>
              <a:buFont typeface="Wingdings 2" panose="05020102010507070707" pitchFamily="18" charset="2"/>
              <a:buNone/>
              <a:defRPr/>
            </a:pPr>
            <a:r>
              <a:rPr lang="en-US" altLang="zh-CN" sz="2400" dirty="0">
                <a:solidFill>
                  <a:schemeClr val="accent5">
                    <a:lumMod val="10000"/>
                  </a:schemeClr>
                </a:solidFill>
                <a:latin typeface="楷体" panose="02010609060101010101" pitchFamily="49" charset="-122"/>
                <a:ea typeface="楷体" panose="02010609060101010101" pitchFamily="49" charset="-122"/>
              </a:rPr>
              <a:t>         </a:t>
            </a:r>
            <a:r>
              <a:rPr lang="zh-CN" altLang="en-US" sz="2400" dirty="0">
                <a:solidFill>
                  <a:schemeClr val="accent5">
                    <a:lumMod val="10000"/>
                  </a:schemeClr>
                </a:solidFill>
                <a:latin typeface="楷体" panose="02010609060101010101" pitchFamily="49" charset="-122"/>
                <a:ea typeface="楷体" panose="02010609060101010101" pitchFamily="49" charset="-122"/>
              </a:rPr>
              <a:t>成功解释了原子核内部核子之间的相互作用。</a:t>
            </a:r>
            <a:endParaRPr lang="en-US" altLang="zh-CN" sz="2400" dirty="0">
              <a:solidFill>
                <a:schemeClr val="accent5">
                  <a:lumMod val="10000"/>
                </a:schemeClr>
              </a:solidFill>
              <a:latin typeface="楷体" panose="02010609060101010101" pitchFamily="49" charset="-122"/>
              <a:ea typeface="楷体" panose="02010609060101010101" pitchFamily="49" charset="-122"/>
            </a:endParaRPr>
          </a:p>
          <a:p>
            <a:pPr>
              <a:defRPr/>
            </a:pPr>
            <a:endParaRPr lang="zh-CN" altLang="en-US" sz="2400" dirty="0">
              <a:solidFill>
                <a:schemeClr val="accent5">
                  <a:lumMod val="10000"/>
                </a:schemeClr>
              </a:solidFill>
            </a:endParaRPr>
          </a:p>
          <a:p>
            <a:pPr>
              <a:defRPr/>
            </a:pPr>
            <a:r>
              <a:rPr lang="en-US" altLang="zh-CN" sz="2400" dirty="0">
                <a:solidFill>
                  <a:schemeClr val="accent5">
                    <a:lumMod val="10000"/>
                  </a:schemeClr>
                </a:solidFill>
                <a:latin typeface="楷体" panose="02010609060101010101" pitchFamily="49" charset="-122"/>
                <a:ea typeface="楷体" panose="02010609060101010101" pitchFamily="49" charset="-122"/>
              </a:rPr>
              <a:t>1947</a:t>
            </a:r>
            <a:r>
              <a:rPr lang="zh-CN" altLang="en-US" sz="2400" dirty="0">
                <a:solidFill>
                  <a:schemeClr val="accent5">
                    <a:lumMod val="10000"/>
                  </a:schemeClr>
                </a:solidFill>
                <a:latin typeface="楷体" panose="02010609060101010101" pitchFamily="49" charset="-122"/>
                <a:ea typeface="楷体" panose="02010609060101010101" pitchFamily="49" charset="-122"/>
              </a:rPr>
              <a:t>年，塞西尔</a:t>
            </a:r>
            <a:r>
              <a:rPr lang="en-US" altLang="zh-CN" sz="2400" dirty="0">
                <a:solidFill>
                  <a:schemeClr val="accent5">
                    <a:lumMod val="10000"/>
                  </a:schemeClr>
                </a:solidFill>
                <a:latin typeface="楷体" panose="02010609060101010101" pitchFamily="49" charset="-122"/>
                <a:ea typeface="楷体" panose="02010609060101010101" pitchFamily="49" charset="-122"/>
              </a:rPr>
              <a:t>·</a:t>
            </a:r>
            <a:r>
              <a:rPr lang="zh-CN" altLang="en-US" sz="2400" dirty="0">
                <a:solidFill>
                  <a:schemeClr val="accent5">
                    <a:lumMod val="10000"/>
                  </a:schemeClr>
                </a:solidFill>
                <a:latin typeface="楷体" panose="02010609060101010101" pitchFamily="49" charset="-122"/>
                <a:ea typeface="楷体" panose="02010609060101010101" pitchFamily="49" charset="-122"/>
              </a:rPr>
              <a:t>鲍威尔等人在宇宙射线中发现了   介子，证实了汤川的介子交换理论。汤川秀树在</a:t>
            </a:r>
            <a:r>
              <a:rPr lang="en-US" altLang="zh-CN" sz="2400" dirty="0">
                <a:solidFill>
                  <a:schemeClr val="accent5">
                    <a:lumMod val="10000"/>
                  </a:schemeClr>
                </a:solidFill>
                <a:latin typeface="楷体" panose="02010609060101010101" pitchFamily="49" charset="-122"/>
                <a:ea typeface="楷体" panose="02010609060101010101" pitchFamily="49" charset="-122"/>
              </a:rPr>
              <a:t>1949</a:t>
            </a:r>
            <a:r>
              <a:rPr lang="zh-CN" altLang="en-US" sz="2400" dirty="0">
                <a:solidFill>
                  <a:schemeClr val="accent5">
                    <a:lumMod val="10000"/>
                  </a:schemeClr>
                </a:solidFill>
                <a:latin typeface="楷体" panose="02010609060101010101" pitchFamily="49" charset="-122"/>
                <a:ea typeface="楷体" panose="02010609060101010101" pitchFamily="49" charset="-122"/>
              </a:rPr>
              <a:t>年因提出介子交换理论获诺贝尔物理学奖，成为首位日本人诺贝尔奖得主。</a:t>
            </a:r>
          </a:p>
        </p:txBody>
      </p:sp>
      <p:graphicFrame>
        <p:nvGraphicFramePr>
          <p:cNvPr id="21508" name="Object 8">
            <a:extLst>
              <a:ext uri="{FF2B5EF4-FFF2-40B4-BE49-F238E27FC236}">
                <a16:creationId xmlns:a16="http://schemas.microsoft.com/office/drawing/2014/main" id="{1728DED9-162D-412C-9BE7-D64658835D76}"/>
              </a:ext>
            </a:extLst>
          </p:cNvPr>
          <p:cNvGraphicFramePr>
            <a:graphicFrameLocks noChangeAspect="1"/>
          </p:cNvGraphicFramePr>
          <p:nvPr>
            <p:extLst>
              <p:ext uri="{D42A27DB-BD31-4B8C-83A1-F6EECF244321}">
                <p14:modId xmlns:p14="http://schemas.microsoft.com/office/powerpoint/2010/main" val="3764667812"/>
              </p:ext>
            </p:extLst>
          </p:nvPr>
        </p:nvGraphicFramePr>
        <p:xfrm>
          <a:off x="5148064" y="482600"/>
          <a:ext cx="533400" cy="442000"/>
        </p:xfrm>
        <a:graphic>
          <a:graphicData uri="http://schemas.openxmlformats.org/presentationml/2006/ole">
            <mc:AlternateContent xmlns:mc="http://schemas.openxmlformats.org/markup-compatibility/2006">
              <mc:Choice xmlns:v="urn:schemas-microsoft-com:vml" Requires="v">
                <p:oleObj name="Formula" r:id="rId2" imgW="90295" imgH="117003" progId="Equation.Ribbit">
                  <p:embed/>
                </p:oleObj>
              </mc:Choice>
              <mc:Fallback>
                <p:oleObj name="Formula" r:id="rId2" imgW="90295" imgH="117003" progId="Equation.Ribbit">
                  <p:embed/>
                  <p:pic>
                    <p:nvPicPr>
                      <p:cNvPr id="21508" name="Object 8">
                        <a:extLst>
                          <a:ext uri="{FF2B5EF4-FFF2-40B4-BE49-F238E27FC236}">
                            <a16:creationId xmlns:a16="http://schemas.microsoft.com/office/drawing/2014/main" id="{1728DED9-162D-412C-9BE7-D64658835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82600"/>
                        <a:ext cx="533400" cy="442000"/>
                      </a:xfrm>
                      <a:prstGeom prst="rect">
                        <a:avLst/>
                      </a:prstGeom>
                      <a:noFill/>
                      <a:ln>
                        <a:noFill/>
                      </a:ln>
                      <a:effectLst/>
                    </p:spPr>
                  </p:pic>
                </p:oleObj>
              </mc:Fallback>
            </mc:AlternateContent>
          </a:graphicData>
        </a:graphic>
      </p:graphicFrame>
      <p:pic>
        <p:nvPicPr>
          <p:cNvPr id="21509" name="图片 8" descr="汤川秀树.jpg">
            <a:extLst>
              <a:ext uri="{FF2B5EF4-FFF2-40B4-BE49-F238E27FC236}">
                <a16:creationId xmlns:a16="http://schemas.microsoft.com/office/drawing/2014/main" id="{62899A29-ACA2-4A61-94D3-A31E8B3BC2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759200"/>
            <a:ext cx="24479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0" name="Object 9">
            <a:extLst>
              <a:ext uri="{FF2B5EF4-FFF2-40B4-BE49-F238E27FC236}">
                <a16:creationId xmlns:a16="http://schemas.microsoft.com/office/drawing/2014/main" id="{DA814FA6-5215-441A-8F6E-BB207857A9EA}"/>
              </a:ext>
            </a:extLst>
          </p:cNvPr>
          <p:cNvGraphicFramePr>
            <a:graphicFrameLocks noChangeAspect="1"/>
          </p:cNvGraphicFramePr>
          <p:nvPr>
            <p:extLst>
              <p:ext uri="{D42A27DB-BD31-4B8C-83A1-F6EECF244321}">
                <p14:modId xmlns:p14="http://schemas.microsoft.com/office/powerpoint/2010/main" val="3875991269"/>
              </p:ext>
            </p:extLst>
          </p:nvPr>
        </p:nvGraphicFramePr>
        <p:xfrm>
          <a:off x="6172944" y="1175663"/>
          <a:ext cx="304800" cy="314325"/>
        </p:xfrm>
        <a:graphic>
          <a:graphicData uri="http://schemas.openxmlformats.org/presentationml/2006/ole">
            <mc:AlternateContent xmlns:mc="http://schemas.openxmlformats.org/markup-compatibility/2006">
              <mc:Choice xmlns:v="urn:schemas-microsoft-com:vml" Requires="v">
                <p:oleObj name="Formula" r:id="rId5" imgW="90295" imgH="117003" progId="Equation.Ribbit">
                  <p:embed/>
                </p:oleObj>
              </mc:Choice>
              <mc:Fallback>
                <p:oleObj name="Formula" r:id="rId5" imgW="90295" imgH="117003" progId="Equation.Ribbit">
                  <p:embed/>
                  <p:pic>
                    <p:nvPicPr>
                      <p:cNvPr id="21510" name="Object 9">
                        <a:extLst>
                          <a:ext uri="{FF2B5EF4-FFF2-40B4-BE49-F238E27FC236}">
                            <a16:creationId xmlns:a16="http://schemas.microsoft.com/office/drawing/2014/main" id="{DA814FA6-5215-441A-8F6E-BB207857A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44" y="1175663"/>
                        <a:ext cx="3048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1511" name="Object 10">
            <a:extLst>
              <a:ext uri="{FF2B5EF4-FFF2-40B4-BE49-F238E27FC236}">
                <a16:creationId xmlns:a16="http://schemas.microsoft.com/office/drawing/2014/main" id="{876CE28F-49EB-4DED-985A-7A2BC87E0DCC}"/>
              </a:ext>
            </a:extLst>
          </p:cNvPr>
          <p:cNvGraphicFramePr>
            <a:graphicFrameLocks noChangeAspect="1"/>
          </p:cNvGraphicFramePr>
          <p:nvPr>
            <p:extLst>
              <p:ext uri="{D42A27DB-BD31-4B8C-83A1-F6EECF244321}">
                <p14:modId xmlns:p14="http://schemas.microsoft.com/office/powerpoint/2010/main" val="81159966"/>
              </p:ext>
            </p:extLst>
          </p:nvPr>
        </p:nvGraphicFramePr>
        <p:xfrm>
          <a:off x="7319962" y="2549728"/>
          <a:ext cx="304800" cy="314325"/>
        </p:xfrm>
        <a:graphic>
          <a:graphicData uri="http://schemas.openxmlformats.org/presentationml/2006/ole">
            <mc:AlternateContent xmlns:mc="http://schemas.openxmlformats.org/markup-compatibility/2006">
              <mc:Choice xmlns:v="urn:schemas-microsoft-com:vml" Requires="v">
                <p:oleObj name="Formula" r:id="rId6" imgW="90295" imgH="117003" progId="Equation.Ribbit">
                  <p:embed/>
                </p:oleObj>
              </mc:Choice>
              <mc:Fallback>
                <p:oleObj name="Formula" r:id="rId6" imgW="90295" imgH="117003" progId="Equation.Ribbit">
                  <p:embed/>
                  <p:pic>
                    <p:nvPicPr>
                      <p:cNvPr id="21511" name="Object 10">
                        <a:extLst>
                          <a:ext uri="{FF2B5EF4-FFF2-40B4-BE49-F238E27FC236}">
                            <a16:creationId xmlns:a16="http://schemas.microsoft.com/office/drawing/2014/main" id="{876CE28F-49EB-4DED-985A-7A2BC87E0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2" y="2549728"/>
                        <a:ext cx="3048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12" name="Picture 4">
            <a:extLst>
              <a:ext uri="{FF2B5EF4-FFF2-40B4-BE49-F238E27FC236}">
                <a16:creationId xmlns:a16="http://schemas.microsoft.com/office/drawing/2014/main" id="{1FDF2E24-FE48-4B28-A409-93AE7B3CC9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 y="3657600"/>
            <a:ext cx="5906244"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圆角矩形 1"/>
          <p:cNvSpPr/>
          <p:nvPr/>
        </p:nvSpPr>
        <p:spPr>
          <a:xfrm>
            <a:off x="539552" y="957937"/>
            <a:ext cx="7704856" cy="1102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42826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a:extLst>
              <a:ext uri="{FF2B5EF4-FFF2-40B4-BE49-F238E27FC236}">
                <a16:creationId xmlns:a16="http://schemas.microsoft.com/office/drawing/2014/main" id="{491C18C0-8AFB-46DD-A0B6-2E5612C1362C}"/>
              </a:ext>
            </a:extLst>
          </p:cNvPr>
          <p:cNvSpPr>
            <a:spLocks noGrp="1" noChangeArrowheads="1"/>
          </p:cNvSpPr>
          <p:nvPr>
            <p:ph type="title"/>
          </p:nvPr>
        </p:nvSpPr>
        <p:spPr>
          <a:xfrm>
            <a:off x="301625" y="228600"/>
            <a:ext cx="8540750" cy="685800"/>
          </a:xfrm>
        </p:spPr>
        <p:txBody>
          <a:bodyPr>
            <a:noAutofit/>
          </a:bodyPr>
          <a:lstStyle/>
          <a:p>
            <a:r>
              <a:rPr lang="zh-CN" altLang="en-US" dirty="0">
                <a:latin typeface="楷体" panose="02010609060101010101" pitchFamily="49" charset="-122"/>
                <a:ea typeface="楷体" panose="02010609060101010101" pitchFamily="49" charset="-122"/>
              </a:rPr>
              <a:t>李政道、杨振宁与宇称不守恒</a:t>
            </a:r>
          </a:p>
        </p:txBody>
      </p:sp>
      <p:sp>
        <p:nvSpPr>
          <p:cNvPr id="3" name="内容占位符 2">
            <a:extLst>
              <a:ext uri="{FF2B5EF4-FFF2-40B4-BE49-F238E27FC236}">
                <a16:creationId xmlns:a16="http://schemas.microsoft.com/office/drawing/2014/main" id="{B6598D1C-9D15-4642-A361-CC704C3C622E}"/>
              </a:ext>
            </a:extLst>
          </p:cNvPr>
          <p:cNvSpPr>
            <a:spLocks noGrp="1"/>
          </p:cNvSpPr>
          <p:nvPr>
            <p:ph idx="1"/>
          </p:nvPr>
        </p:nvSpPr>
        <p:spPr>
          <a:xfrm>
            <a:off x="301625" y="990600"/>
            <a:ext cx="8540750" cy="3581400"/>
          </a:xfrm>
        </p:spPr>
        <p:txBody>
          <a:bodyPr/>
          <a:lstStyle/>
          <a:p>
            <a:pPr>
              <a:defRPr/>
            </a:pPr>
            <a:r>
              <a:rPr lang="en-US" altLang="zh-CN" sz="2000" dirty="0">
                <a:solidFill>
                  <a:schemeClr val="accent5">
                    <a:lumMod val="10000"/>
                  </a:schemeClr>
                </a:solidFill>
                <a:latin typeface="楷体" panose="02010609060101010101" pitchFamily="49" charset="-122"/>
                <a:ea typeface="楷体" panose="02010609060101010101" pitchFamily="49" charset="-122"/>
              </a:rPr>
              <a:t>1956</a:t>
            </a:r>
            <a:r>
              <a:rPr lang="zh-CN" altLang="en-US" sz="2000" dirty="0">
                <a:solidFill>
                  <a:schemeClr val="accent5">
                    <a:lumMod val="10000"/>
                  </a:schemeClr>
                </a:solidFill>
                <a:latin typeface="楷体" panose="02010609060101010101" pitchFamily="49" charset="-122"/>
                <a:ea typeface="楷体" panose="02010609060101010101" pitchFamily="49" charset="-122"/>
              </a:rPr>
              <a:t>年之前，</a:t>
            </a:r>
            <a:endParaRPr lang="en-US" altLang="zh-CN" sz="2000" dirty="0">
              <a:solidFill>
                <a:schemeClr val="accent5">
                  <a:lumMod val="10000"/>
                </a:schemeClr>
              </a:solidFill>
              <a:latin typeface="楷体" panose="02010609060101010101" pitchFamily="49" charset="-122"/>
              <a:ea typeface="楷体" panose="02010609060101010101" pitchFamily="49" charset="-122"/>
            </a:endParaRPr>
          </a:p>
          <a:p>
            <a:pPr>
              <a:defRPr/>
            </a:pPr>
            <a:endParaRPr lang="en-US" altLang="zh-CN" sz="2000" dirty="0">
              <a:solidFill>
                <a:schemeClr val="accent5">
                  <a:lumMod val="10000"/>
                </a:schemeClr>
              </a:solidFill>
            </a:endParaRPr>
          </a:p>
          <a:p>
            <a:pPr>
              <a:defRPr/>
            </a:pPr>
            <a:endParaRPr lang="en-US" altLang="zh-CN" sz="2000" dirty="0">
              <a:solidFill>
                <a:schemeClr val="accent5">
                  <a:lumMod val="10000"/>
                </a:schemeClr>
              </a:solidFill>
            </a:endParaRPr>
          </a:p>
          <a:p>
            <a:pPr>
              <a:defRPr/>
            </a:pPr>
            <a:r>
              <a:rPr lang="en-US" altLang="zh-CN" sz="2000" dirty="0">
                <a:solidFill>
                  <a:schemeClr val="accent5">
                    <a:lumMod val="10000"/>
                  </a:schemeClr>
                </a:solidFill>
                <a:latin typeface="楷体" panose="02010609060101010101" pitchFamily="49" charset="-122"/>
                <a:ea typeface="楷体" panose="02010609060101010101" pitchFamily="49" charset="-122"/>
              </a:rPr>
              <a:t>1956</a:t>
            </a:r>
            <a:r>
              <a:rPr lang="zh-CN" altLang="en-US" sz="2000" dirty="0">
                <a:solidFill>
                  <a:schemeClr val="accent5">
                    <a:lumMod val="10000"/>
                  </a:schemeClr>
                </a:solidFill>
                <a:latin typeface="楷体" panose="02010609060101010101" pitchFamily="49" charset="-122"/>
                <a:ea typeface="楷体" panose="02010609060101010101" pitchFamily="49" charset="-122"/>
              </a:rPr>
              <a:t>年</a:t>
            </a:r>
            <a:r>
              <a:rPr lang="en-US" altLang="zh-CN" sz="2000" dirty="0">
                <a:solidFill>
                  <a:schemeClr val="accent5">
                    <a:lumMod val="10000"/>
                  </a:schemeClr>
                </a:solidFill>
                <a:latin typeface="楷体" panose="02010609060101010101" pitchFamily="49" charset="-122"/>
                <a:ea typeface="楷体" panose="02010609060101010101" pitchFamily="49" charset="-122"/>
              </a:rPr>
              <a:t>6</a:t>
            </a:r>
            <a:r>
              <a:rPr lang="zh-CN" altLang="en-US" sz="2000" dirty="0">
                <a:solidFill>
                  <a:schemeClr val="accent5">
                    <a:lumMod val="10000"/>
                  </a:schemeClr>
                </a:solidFill>
                <a:latin typeface="楷体" panose="02010609060101010101" pitchFamily="49" charset="-122"/>
                <a:ea typeface="楷体" panose="02010609060101010101" pitchFamily="49" charset="-122"/>
              </a:rPr>
              <a:t>月，李政道与杨振宁发表</a:t>
            </a:r>
            <a:r>
              <a:rPr lang="en-US" altLang="zh-CN" sz="2000" dirty="0">
                <a:solidFill>
                  <a:schemeClr val="accent5">
                    <a:lumMod val="10000"/>
                  </a:schemeClr>
                </a:solidFill>
                <a:latin typeface="楷体" panose="02010609060101010101" pitchFamily="49" charset="-122"/>
                <a:ea typeface="楷体" panose="02010609060101010101" pitchFamily="49" charset="-122"/>
              </a:rPr>
              <a:t>《</a:t>
            </a:r>
            <a:r>
              <a:rPr lang="zh-CN" altLang="en-US" sz="2000" dirty="0">
                <a:solidFill>
                  <a:schemeClr val="accent5">
                    <a:lumMod val="10000"/>
                  </a:schemeClr>
                </a:solidFill>
                <a:latin typeface="楷体" panose="02010609060101010101" pitchFamily="49" charset="-122"/>
                <a:ea typeface="楷体" panose="02010609060101010101" pitchFamily="49" charset="-122"/>
              </a:rPr>
              <a:t>弱相互作用中的宇称守恒质疑</a:t>
            </a:r>
            <a:r>
              <a:rPr lang="en-US" altLang="zh-CN" sz="2000" dirty="0">
                <a:solidFill>
                  <a:schemeClr val="accent5">
                    <a:lumMod val="10000"/>
                  </a:schemeClr>
                </a:solidFill>
                <a:latin typeface="楷体" panose="02010609060101010101" pitchFamily="49" charset="-122"/>
                <a:ea typeface="楷体" panose="02010609060101010101" pitchFamily="49" charset="-122"/>
              </a:rPr>
              <a:t>》</a:t>
            </a:r>
            <a:r>
              <a:rPr lang="zh-CN" altLang="en-US" sz="2000" dirty="0">
                <a:solidFill>
                  <a:schemeClr val="accent5">
                    <a:lumMod val="10000"/>
                  </a:schemeClr>
                </a:solidFill>
                <a:latin typeface="楷体" panose="02010609060101010101" pitchFamily="49" charset="-122"/>
                <a:ea typeface="楷体" panose="02010609060101010101" pitchFamily="49" charset="-122"/>
              </a:rPr>
              <a:t>的论文，认为基本粒子弱相互作用内存在“不守恒”，</a:t>
            </a:r>
            <a:r>
              <a:rPr lang="en-US" altLang="zh-CN" sz="2000" dirty="0">
                <a:solidFill>
                  <a:schemeClr val="accent5">
                    <a:lumMod val="10000"/>
                  </a:schemeClr>
                </a:solidFill>
                <a:latin typeface="楷体" panose="02010609060101010101" pitchFamily="49" charset="-122"/>
                <a:ea typeface="楷体" panose="02010609060101010101" pitchFamily="49" charset="-122"/>
              </a:rPr>
              <a:t>θ</a:t>
            </a:r>
            <a:r>
              <a:rPr lang="zh-CN" altLang="en-US" sz="2000" dirty="0">
                <a:solidFill>
                  <a:schemeClr val="accent5">
                    <a:lumMod val="10000"/>
                  </a:schemeClr>
                </a:solidFill>
                <a:latin typeface="楷体" panose="02010609060101010101" pitchFamily="49" charset="-122"/>
                <a:ea typeface="楷体" panose="02010609060101010101" pitchFamily="49" charset="-122"/>
              </a:rPr>
              <a:t>和</a:t>
            </a:r>
            <a:r>
              <a:rPr lang="en-US" altLang="zh-CN" sz="2000" dirty="0">
                <a:solidFill>
                  <a:schemeClr val="accent5">
                    <a:lumMod val="10000"/>
                  </a:schemeClr>
                </a:solidFill>
                <a:latin typeface="楷体" panose="02010609060101010101" pitchFamily="49" charset="-122"/>
                <a:ea typeface="楷体" panose="02010609060101010101" pitchFamily="49" charset="-122"/>
              </a:rPr>
              <a:t>τ</a:t>
            </a:r>
            <a:r>
              <a:rPr lang="zh-CN" altLang="en-US" sz="2000" dirty="0">
                <a:solidFill>
                  <a:schemeClr val="accent5">
                    <a:lumMod val="10000"/>
                  </a:schemeClr>
                </a:solidFill>
                <a:latin typeface="楷体" panose="02010609060101010101" pitchFamily="49" charset="-122"/>
                <a:ea typeface="楷体" panose="02010609060101010101" pitchFamily="49" charset="-122"/>
              </a:rPr>
              <a:t>是两种完全相同的粒子。</a:t>
            </a:r>
          </a:p>
          <a:p>
            <a:pPr>
              <a:defRPr/>
            </a:pPr>
            <a:r>
              <a:rPr lang="en-US" altLang="zh-CN" sz="2000" dirty="0">
                <a:solidFill>
                  <a:schemeClr val="accent5">
                    <a:lumMod val="10000"/>
                  </a:schemeClr>
                </a:solidFill>
                <a:latin typeface="楷体" panose="02010609060101010101" pitchFamily="49" charset="-122"/>
                <a:ea typeface="楷体" panose="02010609060101010101" pitchFamily="49" charset="-122"/>
              </a:rPr>
              <a:t>1957</a:t>
            </a:r>
            <a:r>
              <a:rPr lang="zh-CN" altLang="en-US" sz="2000" dirty="0">
                <a:solidFill>
                  <a:schemeClr val="accent5">
                    <a:lumMod val="10000"/>
                  </a:schemeClr>
                </a:solidFill>
                <a:latin typeface="楷体" panose="02010609060101010101" pitchFamily="49" charset="-122"/>
                <a:ea typeface="楷体" panose="02010609060101010101" pitchFamily="49" charset="-122"/>
              </a:rPr>
              <a:t>年</a:t>
            </a:r>
            <a:r>
              <a:rPr lang="en-US" altLang="zh-CN" sz="2000" dirty="0">
                <a:solidFill>
                  <a:schemeClr val="accent5">
                    <a:lumMod val="10000"/>
                  </a:schemeClr>
                </a:solidFill>
                <a:latin typeface="楷体" panose="02010609060101010101" pitchFamily="49" charset="-122"/>
                <a:ea typeface="楷体" panose="02010609060101010101" pitchFamily="49" charset="-122"/>
              </a:rPr>
              <a:t>1</a:t>
            </a:r>
            <a:r>
              <a:rPr lang="zh-CN" altLang="en-US" sz="2000" dirty="0">
                <a:solidFill>
                  <a:schemeClr val="accent5">
                    <a:lumMod val="10000"/>
                  </a:schemeClr>
                </a:solidFill>
                <a:latin typeface="楷体" panose="02010609060101010101" pitchFamily="49" charset="-122"/>
                <a:ea typeface="楷体" panose="02010609060101010101" pitchFamily="49" charset="-122"/>
              </a:rPr>
              <a:t>月</a:t>
            </a:r>
            <a:r>
              <a:rPr lang="en-US" altLang="zh-CN" sz="2000" dirty="0">
                <a:solidFill>
                  <a:schemeClr val="accent5">
                    <a:lumMod val="10000"/>
                  </a:schemeClr>
                </a:solidFill>
                <a:latin typeface="楷体" panose="02010609060101010101" pitchFamily="49" charset="-122"/>
                <a:ea typeface="楷体" panose="02010609060101010101" pitchFamily="49" charset="-122"/>
              </a:rPr>
              <a:t>9</a:t>
            </a:r>
            <a:r>
              <a:rPr lang="zh-CN" altLang="en-US" sz="2000" dirty="0">
                <a:solidFill>
                  <a:schemeClr val="accent5">
                    <a:lumMod val="10000"/>
                  </a:schemeClr>
                </a:solidFill>
                <a:latin typeface="楷体" panose="02010609060101010101" pitchFamily="49" charset="-122"/>
                <a:ea typeface="楷体" panose="02010609060101010101" pitchFamily="49" charset="-122"/>
              </a:rPr>
              <a:t>日，吴健雄与安布勒等科学家从观测</a:t>
            </a:r>
            <a:r>
              <a:rPr lang="en-US" altLang="zh-CN" sz="2000" baseline="30000" dirty="0">
                <a:solidFill>
                  <a:schemeClr val="accent5">
                    <a:lumMod val="10000"/>
                  </a:schemeClr>
                </a:solidFill>
                <a:latin typeface="楷体" panose="02010609060101010101" pitchFamily="49" charset="-122"/>
                <a:ea typeface="楷体" panose="02010609060101010101" pitchFamily="49" charset="-122"/>
              </a:rPr>
              <a:t>60</a:t>
            </a:r>
            <a:r>
              <a:rPr lang="en-US" altLang="zh-CN" sz="2000" dirty="0">
                <a:solidFill>
                  <a:schemeClr val="accent5">
                    <a:lumMod val="10000"/>
                  </a:schemeClr>
                </a:solidFill>
                <a:latin typeface="楷体" panose="02010609060101010101" pitchFamily="49" charset="-122"/>
                <a:ea typeface="楷体" panose="02010609060101010101" pitchFamily="49" charset="-122"/>
              </a:rPr>
              <a:t>Co</a:t>
            </a:r>
            <a:r>
              <a:rPr lang="zh-CN" altLang="en-US" sz="2000" dirty="0">
                <a:solidFill>
                  <a:schemeClr val="accent5">
                    <a:lumMod val="10000"/>
                  </a:schemeClr>
                </a:solidFill>
                <a:latin typeface="楷体" panose="02010609060101010101" pitchFamily="49" charset="-122"/>
                <a:ea typeface="楷体" panose="02010609060101010101" pitchFamily="49" charset="-122"/>
              </a:rPr>
              <a:t>的衰变的实验证实了李政道和杨振宁的推测。推翻了物理学上屹立不移三十年之久的宇称守恒定律（在强相互作用和电磁相互作用中宇称一直是守恒的）。</a:t>
            </a:r>
            <a:endParaRPr lang="en-US" altLang="zh-CN" sz="2000" dirty="0">
              <a:solidFill>
                <a:schemeClr val="accent5">
                  <a:lumMod val="10000"/>
                </a:schemeClr>
              </a:solidFill>
              <a:latin typeface="楷体" panose="02010609060101010101" pitchFamily="49" charset="-122"/>
              <a:ea typeface="楷体" panose="02010609060101010101" pitchFamily="49" charset="-122"/>
            </a:endParaRPr>
          </a:p>
          <a:p>
            <a:pPr>
              <a:defRPr/>
            </a:pPr>
            <a:r>
              <a:rPr lang="en-US" altLang="zh-CN" sz="2000" dirty="0">
                <a:solidFill>
                  <a:schemeClr val="accent5">
                    <a:lumMod val="10000"/>
                  </a:schemeClr>
                </a:solidFill>
                <a:latin typeface="楷体" panose="02010609060101010101" pitchFamily="49" charset="-122"/>
                <a:ea typeface="楷体" panose="02010609060101010101" pitchFamily="49" charset="-122"/>
              </a:rPr>
              <a:t>1957</a:t>
            </a:r>
            <a:r>
              <a:rPr lang="zh-CN" altLang="en-US" sz="2000" dirty="0">
                <a:solidFill>
                  <a:schemeClr val="accent5">
                    <a:lumMod val="10000"/>
                  </a:schemeClr>
                </a:solidFill>
                <a:latin typeface="楷体" panose="02010609060101010101" pitchFamily="49" charset="-122"/>
                <a:ea typeface="楷体" panose="02010609060101010101" pitchFamily="49" charset="-122"/>
              </a:rPr>
              <a:t>年</a:t>
            </a:r>
            <a:r>
              <a:rPr lang="en-US" altLang="zh-CN" sz="2000" dirty="0">
                <a:solidFill>
                  <a:schemeClr val="accent5">
                    <a:lumMod val="10000"/>
                  </a:schemeClr>
                </a:solidFill>
                <a:latin typeface="楷体" panose="02010609060101010101" pitchFamily="49" charset="-122"/>
                <a:ea typeface="楷体" panose="02010609060101010101" pitchFamily="49" charset="-122"/>
              </a:rPr>
              <a:t>10</a:t>
            </a:r>
            <a:r>
              <a:rPr lang="zh-CN" altLang="en-US" sz="2000" dirty="0">
                <a:solidFill>
                  <a:schemeClr val="accent5">
                    <a:lumMod val="10000"/>
                  </a:schemeClr>
                </a:solidFill>
                <a:latin typeface="楷体" panose="02010609060101010101" pitchFamily="49" charset="-122"/>
                <a:ea typeface="楷体" panose="02010609060101010101" pitchFamily="49" charset="-122"/>
              </a:rPr>
              <a:t>月，李政道与杨振宁因宇称不守恒理论获得诺贝尔物理学奖。</a:t>
            </a:r>
            <a:endParaRPr lang="zh-CN" altLang="en-US" dirty="0">
              <a:latin typeface="楷体" panose="02010609060101010101" pitchFamily="49" charset="-122"/>
              <a:ea typeface="楷体" panose="02010609060101010101" pitchFamily="49" charset="-122"/>
            </a:endParaRPr>
          </a:p>
        </p:txBody>
      </p:sp>
      <p:graphicFrame>
        <p:nvGraphicFramePr>
          <p:cNvPr id="22532" name="Object 2">
            <a:extLst>
              <a:ext uri="{FF2B5EF4-FFF2-40B4-BE49-F238E27FC236}">
                <a16:creationId xmlns:a16="http://schemas.microsoft.com/office/drawing/2014/main" id="{B3E9BB17-87FB-4971-ACC4-FD00DEDED9F8}"/>
              </a:ext>
            </a:extLst>
          </p:cNvPr>
          <p:cNvGraphicFramePr>
            <a:graphicFrameLocks noChangeAspect="1"/>
          </p:cNvGraphicFramePr>
          <p:nvPr/>
        </p:nvGraphicFramePr>
        <p:xfrm>
          <a:off x="3505200" y="1066800"/>
          <a:ext cx="2057400" cy="912813"/>
        </p:xfrm>
        <a:graphic>
          <a:graphicData uri="http://schemas.openxmlformats.org/presentationml/2006/ole">
            <mc:AlternateContent xmlns:mc="http://schemas.openxmlformats.org/markup-compatibility/2006">
              <mc:Choice xmlns:v="urn:schemas-microsoft-com:vml" Requires="v">
                <p:oleObj name="Formula" r:id="rId2" imgW="953770" imgH="424180" progId="Equation.Ribbit">
                  <p:embed/>
                </p:oleObj>
              </mc:Choice>
              <mc:Fallback>
                <p:oleObj name="Formula" r:id="rId2" imgW="953770" imgH="424180" progId="Equation.Ribbit">
                  <p:embed/>
                  <p:pic>
                    <p:nvPicPr>
                      <p:cNvPr id="22532" name="Object 2">
                        <a:extLst>
                          <a:ext uri="{FF2B5EF4-FFF2-40B4-BE49-F238E27FC236}">
                            <a16:creationId xmlns:a16="http://schemas.microsoft.com/office/drawing/2014/main" id="{B3E9BB17-87FB-4971-ACC4-FD00DEDED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066800"/>
                        <a:ext cx="20574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533" name="图片 5" descr="李政道.jpg">
            <a:extLst>
              <a:ext uri="{FF2B5EF4-FFF2-40B4-BE49-F238E27FC236}">
                <a16:creationId xmlns:a16="http://schemas.microsoft.com/office/drawing/2014/main" id="{21B27EB1-5ED3-422C-87AC-9A729D6352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572000"/>
            <a:ext cx="2438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30525FFA-C9D7-4840-A5D7-1F49F2029A78}"/>
              </a:ext>
            </a:extLst>
          </p:cNvPr>
          <p:cNvSpPr/>
          <p:nvPr/>
        </p:nvSpPr>
        <p:spPr>
          <a:xfrm>
            <a:off x="2699792" y="4437112"/>
            <a:ext cx="3886200" cy="2104872"/>
          </a:xfrm>
          <a:prstGeom prst="rect">
            <a:avLst/>
          </a:prstGeom>
        </p:spPr>
        <p:txBody>
          <a:bodyPr wrap="square">
            <a:spAutoFit/>
          </a:bodyPr>
          <a:lstStyle/>
          <a:p>
            <a:pPr eaLnBrk="1" hangingPunct="1">
              <a:lnSpc>
                <a:spcPct val="150000"/>
              </a:lnSpc>
              <a:defRPr/>
            </a:pPr>
            <a:r>
              <a:rPr lang="en-US" altLang="zh-CN" dirty="0">
                <a:solidFill>
                  <a:schemeClr val="accent5">
                    <a:lumMod val="10000"/>
                  </a:schemeClr>
                </a:solidFill>
                <a:latin typeface="楷体" panose="02010609060101010101" pitchFamily="49" charset="-122"/>
                <a:ea typeface="楷体" panose="02010609060101010101" pitchFamily="49" charset="-122"/>
              </a:rPr>
              <a:t>1949</a:t>
            </a:r>
            <a:r>
              <a:rPr lang="zh-CN" altLang="en-US" dirty="0">
                <a:solidFill>
                  <a:schemeClr val="accent5">
                    <a:lumMod val="10000"/>
                  </a:schemeClr>
                </a:solidFill>
                <a:latin typeface="楷体" panose="02010609060101010101" pitchFamily="49" charset="-122"/>
                <a:ea typeface="楷体" panose="02010609060101010101" pitchFamily="49" charset="-122"/>
              </a:rPr>
              <a:t>年开始合作，</a:t>
            </a:r>
            <a:r>
              <a:rPr lang="en-US" altLang="zh-CN" dirty="0">
                <a:solidFill>
                  <a:schemeClr val="accent5">
                    <a:lumMod val="10000"/>
                  </a:schemeClr>
                </a:solidFill>
                <a:latin typeface="楷体" panose="02010609060101010101" pitchFamily="49" charset="-122"/>
                <a:ea typeface="楷体" panose="02010609060101010101" pitchFamily="49" charset="-122"/>
              </a:rPr>
              <a:t>1962</a:t>
            </a:r>
            <a:r>
              <a:rPr lang="zh-CN" altLang="en-US" dirty="0">
                <a:solidFill>
                  <a:schemeClr val="accent5">
                    <a:lumMod val="10000"/>
                  </a:schemeClr>
                </a:solidFill>
                <a:latin typeface="楷体" panose="02010609060101010101" pitchFamily="49" charset="-122"/>
                <a:ea typeface="楷体" panose="02010609060101010101" pitchFamily="49" charset="-122"/>
              </a:rPr>
              <a:t>年决裂，科学上不再合作，友谊也一笔勾销。关于他们个人关系分裂的原因，杨李双方偶有公开叙述，然而各有说辞，令外界对真实原因依然不得而知。</a:t>
            </a:r>
          </a:p>
        </p:txBody>
      </p:sp>
      <p:pic>
        <p:nvPicPr>
          <p:cNvPr id="22535" name="图片 8" descr="杨振宁.jpg">
            <a:extLst>
              <a:ext uri="{FF2B5EF4-FFF2-40B4-BE49-F238E27FC236}">
                <a16:creationId xmlns:a16="http://schemas.microsoft.com/office/drawing/2014/main" id="{16095E81-D465-4B2D-BDB7-A05B9CF9D9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2514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圆角矩形 3"/>
          <p:cNvSpPr/>
          <p:nvPr/>
        </p:nvSpPr>
        <p:spPr>
          <a:xfrm>
            <a:off x="611560" y="2060848"/>
            <a:ext cx="8230815" cy="1008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2CF9A77-5239-217A-C386-F7E85E44561D}"/>
              </a:ext>
            </a:extLst>
          </p:cNvPr>
          <p:cNvSpPr/>
          <p:nvPr/>
        </p:nvSpPr>
        <p:spPr>
          <a:xfrm>
            <a:off x="2699792" y="4509120"/>
            <a:ext cx="3777210" cy="21048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0029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normAutofit/>
          </a:bodyPr>
          <a:lstStyle/>
          <a:p>
            <a:pPr eaLnBrk="1" hangingPunct="1"/>
            <a:r>
              <a:rPr lang="zh-CN" altLang="en-US" dirty="0">
                <a:latin typeface="楷体" panose="02010609060101010101" pitchFamily="49" charset="-122"/>
                <a:ea typeface="楷体" panose="02010609060101010101" pitchFamily="49" charset="-122"/>
              </a:rPr>
              <a:t>科学研究的四个阶段</a:t>
            </a:r>
          </a:p>
        </p:txBody>
      </p:sp>
      <p:sp>
        <p:nvSpPr>
          <p:cNvPr id="5123" name="Rectangle 3"/>
          <p:cNvSpPr>
            <a:spLocks noGrp="1" noRot="1" noChangeArrowheads="1"/>
          </p:cNvSpPr>
          <p:nvPr>
            <p:ph type="body" idx="1"/>
          </p:nvPr>
        </p:nvSpPr>
        <p:spPr>
          <a:xfrm>
            <a:off x="914400" y="1612080"/>
            <a:ext cx="6681936" cy="4525963"/>
          </a:xfrm>
        </p:spPr>
        <p:txBody>
          <a:bodyPr/>
          <a:lstStyle/>
          <a:p>
            <a:r>
              <a:rPr lang="zh-CN" altLang="en-US" dirty="0">
                <a:latin typeface="楷体" panose="02010609060101010101" pitchFamily="49" charset="-122"/>
                <a:ea typeface="楷体" panose="02010609060101010101" pitchFamily="49" charset="-122"/>
              </a:rPr>
              <a:t>阶段一：兴奋快乐期</a:t>
            </a:r>
          </a:p>
          <a:p>
            <a:pPr eaLnBrk="1" hangingPunct="1"/>
            <a:endParaRPr lang="zh-CN" altLang="en-US"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阶段二、迷茫无助期</a:t>
            </a:r>
          </a:p>
          <a:p>
            <a:pPr eaLnBrk="1" hangingPunct="1"/>
            <a:endParaRPr lang="zh-CN" altLang="en-US"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阶段三、痛苦纠结期</a:t>
            </a:r>
          </a:p>
          <a:p>
            <a:pPr eaLnBrk="1" hangingPunct="1"/>
            <a:endParaRPr lang="zh-CN" altLang="en-US"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阶段四、柳暗花明期</a:t>
            </a:r>
          </a:p>
        </p:txBody>
      </p:sp>
      <p:sp>
        <p:nvSpPr>
          <p:cNvPr id="5124"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AE65008-1686-4A8F-99E1-5316D7509591}" type="slidenum">
              <a:rPr lang="en-US" altLang="zh-CN" sz="1200">
                <a:latin typeface="+mn-ea"/>
                <a:ea typeface="+mn-ea"/>
              </a:rPr>
              <a:pPr>
                <a:spcBef>
                  <a:spcPct val="0"/>
                </a:spcBef>
                <a:buClrTx/>
                <a:buSzTx/>
                <a:buFontTx/>
                <a:buNone/>
              </a:pPr>
              <a:t>18</a:t>
            </a:fld>
            <a:endParaRPr lang="en-US" altLang="zh-CN" sz="1200" dirty="0">
              <a:latin typeface="+mn-ea"/>
              <a:ea typeface="+mn-ea"/>
            </a:endParaRPr>
          </a:p>
        </p:txBody>
      </p:sp>
    </p:spTree>
    <p:extLst>
      <p:ext uri="{BB962C8B-B14F-4D97-AF65-F5344CB8AC3E}">
        <p14:creationId xmlns:p14="http://schemas.microsoft.com/office/powerpoint/2010/main" val="10983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normAutofit/>
          </a:bodyPr>
          <a:lstStyle/>
          <a:p>
            <a:pPr eaLnBrk="1" hangingPunct="1"/>
            <a:r>
              <a:rPr lang="zh-CN" altLang="en-US" dirty="0">
                <a:latin typeface="楷体" panose="02010609060101010101" pitchFamily="49" charset="-122"/>
                <a:ea typeface="楷体" panose="02010609060101010101" pitchFamily="49" charset="-122"/>
              </a:rPr>
              <a:t>兴奋快乐期</a:t>
            </a:r>
          </a:p>
        </p:txBody>
      </p:sp>
      <p:sp>
        <p:nvSpPr>
          <p:cNvPr id="6147" name="Rectangle 3"/>
          <p:cNvSpPr>
            <a:spLocks noGrp="1" noRot="1" noChangeArrowheads="1"/>
          </p:cNvSpPr>
          <p:nvPr>
            <p:ph type="body" idx="1"/>
          </p:nvPr>
        </p:nvSpPr>
        <p:spPr/>
        <p:txBody>
          <a:bodyPr/>
          <a:lstStyle/>
          <a:p>
            <a:pPr eaLnBrk="1" hangingPunct="1">
              <a:lnSpc>
                <a:spcPct val="150000"/>
              </a:lnSpc>
              <a:spcBef>
                <a:spcPts val="0"/>
              </a:spcBef>
            </a:pPr>
            <a:r>
              <a:rPr lang="zh-CN" altLang="en-US" dirty="0">
                <a:latin typeface="楷体" panose="02010609060101010101" pitchFamily="49" charset="-122"/>
                <a:ea typeface="楷体" panose="02010609060101010101" pitchFamily="49" charset="-122"/>
              </a:rPr>
              <a:t>昨夜西风凋碧树。独上高楼，望尽天涯路。</a:t>
            </a:r>
          </a:p>
          <a:p>
            <a:pPr eaLnBrk="1" hangingPunct="1">
              <a:lnSpc>
                <a:spcPct val="150000"/>
              </a:lnSpc>
              <a:spcBef>
                <a:spcPts val="0"/>
              </a:spcBef>
            </a:pPr>
            <a:endParaRPr lang="zh-CN" altLang="en-US" dirty="0">
              <a:latin typeface="楷体" panose="02010609060101010101" pitchFamily="49" charset="-122"/>
              <a:ea typeface="楷体" panose="02010609060101010101" pitchFamily="49" charset="-122"/>
            </a:endParaRPr>
          </a:p>
          <a:p>
            <a:pPr eaLnBrk="1" hangingPunct="1">
              <a:lnSpc>
                <a:spcPct val="150000"/>
              </a:lnSpc>
              <a:spcBef>
                <a:spcPts val="0"/>
              </a:spcBef>
            </a:pPr>
            <a:r>
              <a:rPr lang="zh-CN" altLang="en-US" dirty="0">
                <a:latin typeface="楷体" panose="02010609060101010101" pitchFamily="49" charset="-122"/>
                <a:ea typeface="楷体" panose="02010609060101010101" pitchFamily="49" charset="-122"/>
              </a:rPr>
              <a:t>这一段过得很快，要注意抓住这一段时间，</a:t>
            </a:r>
            <a:r>
              <a:rPr lang="zh-CN" altLang="en-US" b="1" dirty="0">
                <a:latin typeface="楷体" panose="02010609060101010101" pitchFamily="49" charset="-122"/>
                <a:ea typeface="楷体" panose="02010609060101010101" pitchFamily="49" charset="-122"/>
              </a:rPr>
              <a:t>多阅读文献、多讨论</a:t>
            </a:r>
            <a:r>
              <a:rPr lang="zh-CN" altLang="en-US" dirty="0">
                <a:latin typeface="楷体" panose="02010609060101010101" pitchFamily="49" charset="-122"/>
                <a:ea typeface="楷体" panose="02010609060101010101" pitchFamily="49" charset="-122"/>
              </a:rPr>
              <a:t>，建立团队观念。</a:t>
            </a:r>
          </a:p>
          <a:p>
            <a:pPr eaLnBrk="1" hangingPunct="1">
              <a:lnSpc>
                <a:spcPct val="150000"/>
              </a:lnSpc>
              <a:spcBef>
                <a:spcPts val="0"/>
              </a:spcBef>
            </a:pPr>
            <a:endParaRPr lang="zh-CN" altLang="en-US" dirty="0">
              <a:latin typeface="楷体" panose="02010609060101010101" pitchFamily="49" charset="-122"/>
              <a:ea typeface="楷体" panose="02010609060101010101" pitchFamily="49" charset="-122"/>
            </a:endParaRPr>
          </a:p>
          <a:p>
            <a:pPr eaLnBrk="1" hangingPunct="1">
              <a:lnSpc>
                <a:spcPct val="150000"/>
              </a:lnSpc>
              <a:spcBef>
                <a:spcPts val="0"/>
              </a:spcBef>
            </a:pPr>
            <a:r>
              <a:rPr lang="zh-CN" altLang="en-US" dirty="0">
                <a:latin typeface="楷体" panose="02010609060101010101" pitchFamily="49" charset="-122"/>
                <a:ea typeface="楷体" panose="02010609060101010101" pitchFamily="49" charset="-122"/>
              </a:rPr>
              <a:t>从小事做起，从小的问题做起。</a:t>
            </a:r>
          </a:p>
        </p:txBody>
      </p:sp>
      <p:sp>
        <p:nvSpPr>
          <p:cNvPr id="6148"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12398DE-4D04-499C-AC5E-5B3D1A81AE6D}" type="slidenum">
              <a:rPr lang="en-US" altLang="zh-CN" sz="1200">
                <a:latin typeface="+mn-ea"/>
                <a:ea typeface="+mn-ea"/>
              </a:rPr>
              <a:pPr>
                <a:spcBef>
                  <a:spcPct val="0"/>
                </a:spcBef>
                <a:buClrTx/>
                <a:buSzTx/>
                <a:buFontTx/>
                <a:buNone/>
              </a:pPr>
              <a:t>19</a:t>
            </a:fld>
            <a:endParaRPr lang="en-US" altLang="zh-CN" sz="1200" dirty="0">
              <a:latin typeface="+mn-ea"/>
              <a:ea typeface="+mn-ea"/>
            </a:endParaRPr>
          </a:p>
        </p:txBody>
      </p:sp>
      <p:pic>
        <p:nvPicPr>
          <p:cNvPr id="2" name="图片 1"/>
          <p:cNvPicPr>
            <a:picLocks noChangeAspect="1"/>
          </p:cNvPicPr>
          <p:nvPr/>
        </p:nvPicPr>
        <p:blipFill>
          <a:blip r:embed="rId3"/>
          <a:stretch>
            <a:fillRect/>
          </a:stretch>
        </p:blipFill>
        <p:spPr>
          <a:xfrm>
            <a:off x="6617473" y="4581128"/>
            <a:ext cx="2005053" cy="1836975"/>
          </a:xfrm>
          <a:prstGeom prst="rect">
            <a:avLst/>
          </a:prstGeom>
        </p:spPr>
      </p:pic>
    </p:spTree>
    <p:extLst>
      <p:ext uri="{BB962C8B-B14F-4D97-AF65-F5344CB8AC3E}">
        <p14:creationId xmlns:p14="http://schemas.microsoft.com/office/powerpoint/2010/main" val="119030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楷体" panose="02010609060101010101" pitchFamily="49" charset="-122"/>
                <a:ea typeface="楷体" panose="02010609060101010101" pitchFamily="49" charset="-122"/>
              </a:rPr>
              <a:t>科技论文</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文献</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阅读</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a:t>
            </a:fld>
            <a:endParaRPr lang="zh-CN" altLang="en-US" dirty="0"/>
          </a:p>
        </p:txBody>
      </p:sp>
      <p:sp>
        <p:nvSpPr>
          <p:cNvPr id="3" name="内容占位符 2"/>
          <p:cNvSpPr>
            <a:spLocks noGrp="1"/>
          </p:cNvSpPr>
          <p:nvPr>
            <p:ph idx="1"/>
          </p:nvPr>
        </p:nvSpPr>
        <p:spPr>
          <a:xfrm>
            <a:off x="287112" y="1164771"/>
            <a:ext cx="8496944" cy="4136438"/>
          </a:xfrm>
        </p:spPr>
        <p:txBody>
          <a:bodyPr>
            <a:normAutofit/>
          </a:bodyPr>
          <a:lstStyle/>
          <a:p>
            <a:pPr>
              <a:lnSpc>
                <a:spcPct val="160000"/>
              </a:lnSpc>
              <a:spcBef>
                <a:spcPts val="600"/>
              </a:spcBef>
            </a:pPr>
            <a:r>
              <a:rPr lang="zh-CN" altLang="en-US" dirty="0">
                <a:latin typeface="楷体" panose="02010609060101010101" pitchFamily="49" charset="-122"/>
                <a:ea typeface="楷体" panose="02010609060101010101" pitchFamily="49" charset="-122"/>
              </a:rPr>
              <a:t>科技论文阅读对于研究生及年轻科研工作者十分重要。</a:t>
            </a:r>
            <a:endParaRPr lang="en-US" altLang="zh-CN" dirty="0">
              <a:latin typeface="楷体" panose="02010609060101010101" pitchFamily="49" charset="-122"/>
              <a:ea typeface="楷体" panose="02010609060101010101" pitchFamily="49" charset="-122"/>
            </a:endParaRPr>
          </a:p>
          <a:p>
            <a:pPr>
              <a:lnSpc>
                <a:spcPct val="160000"/>
              </a:lnSpc>
              <a:spcBef>
                <a:spcPts val="600"/>
              </a:spcBef>
            </a:pPr>
            <a:r>
              <a:rPr lang="zh-CN" altLang="en-US" dirty="0">
                <a:latin typeface="楷体" panose="02010609060101010101" pitchFamily="49" charset="-122"/>
                <a:ea typeface="楷体" panose="02010609060101010101" pitchFamily="49" charset="-122"/>
              </a:rPr>
              <a:t>不断追踪、阅读新文献，了解相关领域的最新研究进展，对自己的科研发展做出判断和确定努力方向。</a:t>
            </a:r>
            <a:endParaRPr lang="en-US" altLang="zh-CN" dirty="0">
              <a:latin typeface="楷体" panose="02010609060101010101" pitchFamily="49" charset="-122"/>
              <a:ea typeface="楷体" panose="02010609060101010101" pitchFamily="49" charset="-122"/>
            </a:endParaRPr>
          </a:p>
        </p:txBody>
      </p:sp>
      <p:grpSp>
        <p:nvGrpSpPr>
          <p:cNvPr id="7" name="组合 6"/>
          <p:cNvGrpSpPr/>
          <p:nvPr/>
        </p:nvGrpSpPr>
        <p:grpSpPr>
          <a:xfrm>
            <a:off x="359944" y="5733256"/>
            <a:ext cx="8100488" cy="936104"/>
            <a:chOff x="6053976" y="5867901"/>
            <a:chExt cx="7416824" cy="1872208"/>
          </a:xfrm>
        </p:grpSpPr>
        <p:sp>
          <p:nvSpPr>
            <p:cNvPr id="8" name="矩形 14"/>
            <p:cNvSpPr>
              <a:spLocks noChangeArrowheads="1"/>
            </p:cNvSpPr>
            <p:nvPr/>
          </p:nvSpPr>
          <p:spPr bwMode="auto">
            <a:xfrm>
              <a:off x="6065832" y="5881583"/>
              <a:ext cx="7239002" cy="1716754"/>
            </a:xfrm>
            <a:prstGeom prst="rect">
              <a:avLst/>
            </a:prstGeom>
            <a:noFill/>
            <a:ln w="9525">
              <a:noFill/>
              <a:miter lim="800000"/>
              <a:headEnd/>
              <a:tailEnd/>
            </a:ln>
          </p:spPr>
          <p:txBody>
            <a:bodyPr wrap="square">
              <a:spAutoFit/>
            </a:bodyPr>
            <a:lstStyle/>
            <a:p>
              <a:pPr>
                <a:lnSpc>
                  <a:spcPct val="150000"/>
                </a:lnSpc>
              </a:pPr>
              <a:r>
                <a:rPr lang="zh-CN" altLang="en-US" dirty="0">
                  <a:latin typeface="楷体" panose="02010609060101010101" pitchFamily="49" charset="-122"/>
                  <a:ea typeface="楷体" panose="02010609060101010101" pitchFamily="49" charset="-122"/>
                </a:rPr>
                <a:t>从中判断一下，哪些科学问题、哪些观点、哪些研究方法是自己愿意花精力去努力做的。争取从阅读文献中尽早找到一个属于自己的长远研究方向！</a:t>
              </a:r>
            </a:p>
          </p:txBody>
        </p:sp>
        <p:sp>
          <p:nvSpPr>
            <p:cNvPr id="9" name="矩形 8"/>
            <p:cNvSpPr/>
            <p:nvPr/>
          </p:nvSpPr>
          <p:spPr>
            <a:xfrm>
              <a:off x="6053976" y="5867901"/>
              <a:ext cx="7416824" cy="18722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301625" y="404813"/>
            <a:ext cx="8540750" cy="1079971"/>
          </a:xfrm>
        </p:spPr>
        <p:txBody>
          <a:bodyPr>
            <a:normAutofit/>
          </a:bodyPr>
          <a:lstStyle/>
          <a:p>
            <a:pPr eaLnBrk="1" hangingPunct="1"/>
            <a:r>
              <a:rPr lang="zh-CN" altLang="en-US" dirty="0">
                <a:latin typeface="楷体" panose="02010609060101010101" pitchFamily="49" charset="-122"/>
                <a:ea typeface="楷体" panose="02010609060101010101" pitchFamily="49" charset="-122"/>
              </a:rPr>
              <a:t>迷茫无助期</a:t>
            </a:r>
          </a:p>
        </p:txBody>
      </p:sp>
      <p:sp>
        <p:nvSpPr>
          <p:cNvPr id="7171" name="Rectangle 3"/>
          <p:cNvSpPr>
            <a:spLocks noGrp="1" noRot="1" noChangeArrowheads="1"/>
          </p:cNvSpPr>
          <p:nvPr>
            <p:ph type="body" idx="1"/>
          </p:nvPr>
        </p:nvSpPr>
        <p:spPr>
          <a:xfrm>
            <a:off x="390364" y="1556792"/>
            <a:ext cx="8363272" cy="4525963"/>
          </a:xfrm>
        </p:spPr>
        <p:txBody>
          <a:bodyPr>
            <a:normAutofit fontScale="85000" lnSpcReduction="10000"/>
          </a:bodyPr>
          <a:lstStyle/>
          <a:p>
            <a:pPr eaLnBrk="1" hangingPunct="1">
              <a:lnSpc>
                <a:spcPct val="150000"/>
              </a:lnSpc>
            </a:pPr>
            <a:r>
              <a:rPr lang="zh-CN" altLang="en-US" dirty="0">
                <a:latin typeface="楷体" panose="02010609060101010101" pitchFamily="49" charset="-122"/>
                <a:ea typeface="楷体" panose="02010609060101010101" pitchFamily="49" charset="-122"/>
              </a:rPr>
              <a:t>导师交给的活干不动、干不完，自己感兴趣的事情又没时间做。怎能不迷茫？怎能不无助？</a:t>
            </a:r>
          </a:p>
          <a:p>
            <a:pPr eaLnBrk="1" hangingPunct="1">
              <a:lnSpc>
                <a:spcPct val="150000"/>
              </a:lnSpc>
            </a:pPr>
            <a:endParaRPr lang="zh-CN" altLang="en-US" dirty="0">
              <a:latin typeface="楷体" panose="02010609060101010101" pitchFamily="49" charset="-122"/>
              <a:ea typeface="楷体" panose="02010609060101010101" pitchFamily="49" charset="-122"/>
            </a:endParaRPr>
          </a:p>
          <a:p>
            <a:pPr eaLnBrk="1" hangingPunct="1">
              <a:lnSpc>
                <a:spcPct val="150000"/>
              </a:lnSpc>
            </a:pPr>
            <a:r>
              <a:rPr lang="zh-CN" altLang="en-US" dirty="0">
                <a:latin typeface="楷体" panose="02010609060101010101" pitchFamily="49" charset="-122"/>
                <a:ea typeface="楷体" panose="02010609060101010101" pitchFamily="49" charset="-122"/>
              </a:rPr>
              <a:t>多交朋友，闷的时候找他们聊聊天，放松放松心情。</a:t>
            </a:r>
          </a:p>
          <a:p>
            <a:pPr eaLnBrk="1" hangingPunct="1">
              <a:lnSpc>
                <a:spcPct val="150000"/>
              </a:lnSpc>
            </a:pPr>
            <a:endParaRPr lang="zh-CN" altLang="en-US" dirty="0">
              <a:latin typeface="楷体" panose="02010609060101010101" pitchFamily="49" charset="-122"/>
              <a:ea typeface="楷体" panose="02010609060101010101" pitchFamily="49" charset="-122"/>
            </a:endParaRPr>
          </a:p>
          <a:p>
            <a:pPr eaLnBrk="1" hangingPunct="1">
              <a:lnSpc>
                <a:spcPct val="150000"/>
              </a:lnSpc>
            </a:pPr>
            <a:r>
              <a:rPr lang="zh-CN" altLang="en-US" dirty="0">
                <a:latin typeface="楷体" panose="02010609060101010101" pitchFamily="49" charset="-122"/>
                <a:ea typeface="楷体" panose="02010609060101010101" pitchFamily="49" charset="-122"/>
              </a:rPr>
              <a:t>这一阶段可快可慢，处理好了，很快就过去了，处理不好，就难说了。</a:t>
            </a:r>
          </a:p>
        </p:txBody>
      </p:sp>
      <p:sp>
        <p:nvSpPr>
          <p:cNvPr id="7172" name="灯片编号占位符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0B74440-5F1C-4692-9A6F-4D8D768C213E}" type="slidenum">
              <a:rPr lang="en-US" altLang="zh-CN" sz="1200">
                <a:latin typeface="+mn-ea"/>
                <a:ea typeface="+mn-ea"/>
              </a:rPr>
              <a:pPr>
                <a:spcBef>
                  <a:spcPct val="0"/>
                </a:spcBef>
                <a:buClrTx/>
                <a:buSzTx/>
                <a:buFontTx/>
                <a:buNone/>
              </a:pPr>
              <a:t>20</a:t>
            </a:fld>
            <a:endParaRPr lang="en-US" altLang="zh-CN" sz="1200" dirty="0">
              <a:latin typeface="+mn-ea"/>
              <a:ea typeface="+mn-ea"/>
            </a:endParaRPr>
          </a:p>
        </p:txBody>
      </p:sp>
    </p:spTree>
    <p:extLst>
      <p:ext uri="{BB962C8B-B14F-4D97-AF65-F5344CB8AC3E}">
        <p14:creationId xmlns:p14="http://schemas.microsoft.com/office/powerpoint/2010/main" val="214107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normAutofit/>
          </a:bodyPr>
          <a:lstStyle/>
          <a:p>
            <a:pPr eaLnBrk="1" hangingPunct="1"/>
            <a:r>
              <a:rPr lang="zh-CN" altLang="en-US" dirty="0">
                <a:latin typeface="楷体" panose="02010609060101010101" pitchFamily="49" charset="-122"/>
                <a:ea typeface="楷体" panose="02010609060101010101" pitchFamily="49" charset="-122"/>
              </a:rPr>
              <a:t>迷茫无助期</a:t>
            </a:r>
          </a:p>
        </p:txBody>
      </p:sp>
      <p:sp>
        <p:nvSpPr>
          <p:cNvPr id="8195" name="Rectangle 3"/>
          <p:cNvSpPr>
            <a:spLocks noGrp="1" noRot="1" noChangeArrowheads="1"/>
          </p:cNvSpPr>
          <p:nvPr>
            <p:ph type="body" idx="1"/>
          </p:nvPr>
        </p:nvSpPr>
        <p:spPr>
          <a:xfrm>
            <a:off x="323528" y="1432990"/>
            <a:ext cx="8229600" cy="3508178"/>
          </a:xfrm>
        </p:spPr>
        <p:txBody>
          <a:bodyPr>
            <a:normAutofit fontScale="85000" lnSpcReduction="10000"/>
          </a:bodyPr>
          <a:lstStyle/>
          <a:p>
            <a:pPr eaLnBrk="1" hangingPunct="1">
              <a:lnSpc>
                <a:spcPct val="150000"/>
              </a:lnSpc>
            </a:pPr>
            <a:r>
              <a:rPr lang="zh-CN" altLang="en-US" dirty="0">
                <a:latin typeface="楷体" panose="02010609060101010101" pitchFamily="49" charset="-122"/>
                <a:ea typeface="楷体" panose="02010609060101010101" pitchFamily="49" charset="-122"/>
              </a:rPr>
              <a:t>不能怨天尤人，不能愤青，不能总愤青。</a:t>
            </a:r>
          </a:p>
          <a:p>
            <a:pPr eaLnBrk="1" hangingPunct="1">
              <a:lnSpc>
                <a:spcPct val="150000"/>
              </a:lnSpc>
            </a:pPr>
            <a:endParaRPr lang="zh-CN" altLang="en-US" dirty="0">
              <a:latin typeface="楷体" panose="02010609060101010101" pitchFamily="49" charset="-122"/>
              <a:ea typeface="楷体" panose="02010609060101010101" pitchFamily="49" charset="-122"/>
            </a:endParaRPr>
          </a:p>
          <a:p>
            <a:pPr eaLnBrk="1" hangingPunct="1">
              <a:lnSpc>
                <a:spcPct val="150000"/>
              </a:lnSpc>
            </a:pPr>
            <a:r>
              <a:rPr lang="zh-CN" altLang="en-US" dirty="0">
                <a:latin typeface="楷体" panose="02010609060101010101" pitchFamily="49" charset="-122"/>
                <a:ea typeface="楷体" panose="02010609060101010101" pitchFamily="49" charset="-122"/>
              </a:rPr>
              <a:t>多听听导师、朋友和其他过来人的意见。</a:t>
            </a:r>
          </a:p>
          <a:p>
            <a:pPr eaLnBrk="1" hangingPunct="1">
              <a:lnSpc>
                <a:spcPct val="150000"/>
              </a:lnSpc>
            </a:pPr>
            <a:endParaRPr lang="zh-CN" altLang="en-US" dirty="0">
              <a:latin typeface="楷体" panose="02010609060101010101" pitchFamily="49" charset="-122"/>
              <a:ea typeface="楷体" panose="02010609060101010101" pitchFamily="49" charset="-122"/>
            </a:endParaRPr>
          </a:p>
          <a:p>
            <a:pPr eaLnBrk="1" hangingPunct="1">
              <a:lnSpc>
                <a:spcPct val="150000"/>
              </a:lnSpc>
            </a:pPr>
            <a:r>
              <a:rPr lang="zh-CN" altLang="en-US" dirty="0">
                <a:latin typeface="楷体" panose="02010609060101010101" pitchFamily="49" charset="-122"/>
                <a:ea typeface="楷体" panose="02010609060101010101" pitchFamily="49" charset="-122"/>
              </a:rPr>
              <a:t>踏踏实实，坚持不懈，</a:t>
            </a:r>
            <a:r>
              <a:rPr lang="zh-CN" altLang="en-US" b="1" dirty="0">
                <a:latin typeface="楷体" panose="02010609060101010101" pitchFamily="49" charset="-122"/>
                <a:ea typeface="楷体" panose="02010609060101010101" pitchFamily="49" charset="-122"/>
              </a:rPr>
              <a:t>多阅读文献</a:t>
            </a:r>
            <a:r>
              <a:rPr lang="zh-CN" altLang="en-US" dirty="0">
                <a:latin typeface="楷体" panose="02010609060101010101" pitchFamily="49" charset="-122"/>
                <a:ea typeface="楷体" panose="02010609060101010101" pitchFamily="49" charset="-122"/>
              </a:rPr>
              <a:t>，面包会有的。</a:t>
            </a:r>
          </a:p>
        </p:txBody>
      </p:sp>
      <p:sp>
        <p:nvSpPr>
          <p:cNvPr id="8196"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DE6C9E2-C636-45A8-B722-E8CF304A6CE9}" type="slidenum">
              <a:rPr lang="en-US" altLang="zh-CN" sz="1200">
                <a:latin typeface="+mn-ea"/>
                <a:ea typeface="+mn-ea"/>
              </a:rPr>
              <a:pPr>
                <a:spcBef>
                  <a:spcPct val="0"/>
                </a:spcBef>
                <a:buClrTx/>
                <a:buSzTx/>
                <a:buFontTx/>
                <a:buNone/>
              </a:pPr>
              <a:t>21</a:t>
            </a:fld>
            <a:endParaRPr lang="en-US" altLang="zh-CN" sz="1200" dirty="0">
              <a:latin typeface="+mn-ea"/>
              <a:ea typeface="+mn-ea"/>
            </a:endParaRPr>
          </a:p>
        </p:txBody>
      </p:sp>
      <p:grpSp>
        <p:nvGrpSpPr>
          <p:cNvPr id="5" name="组合 4"/>
          <p:cNvGrpSpPr/>
          <p:nvPr/>
        </p:nvGrpSpPr>
        <p:grpSpPr>
          <a:xfrm>
            <a:off x="1547664" y="5661248"/>
            <a:ext cx="5714292" cy="557039"/>
            <a:chOff x="611560" y="6112321"/>
            <a:chExt cx="6552728" cy="557039"/>
          </a:xfrm>
        </p:grpSpPr>
        <p:sp>
          <p:nvSpPr>
            <p:cNvPr id="6" name="矩形 5"/>
            <p:cNvSpPr/>
            <p:nvPr/>
          </p:nvSpPr>
          <p:spPr>
            <a:xfrm>
              <a:off x="683568" y="6202661"/>
              <a:ext cx="6408712" cy="369332"/>
            </a:xfrm>
            <a:prstGeom prst="rect">
              <a:avLst/>
            </a:prstGeom>
          </p:spPr>
          <p:txBody>
            <a:bodyPr wrap="square">
              <a:spAutoFit/>
            </a:bodyPr>
            <a:lstStyle/>
            <a:p>
              <a:r>
                <a:rPr lang="zh-CN" altLang="en-US" dirty="0">
                  <a:solidFill>
                    <a:srgbClr val="FF0000"/>
                  </a:solidFill>
                  <a:latin typeface="楷体" panose="02010609060101010101" pitchFamily="49" charset="-122"/>
                  <a:ea typeface="楷体" panose="02010609060101010101" pitchFamily="49" charset="-122"/>
                </a:rPr>
                <a:t>培养自己的学术品味，然后持之以恒，忠于“所爱”！</a:t>
              </a:r>
            </a:p>
          </p:txBody>
        </p:sp>
        <p:sp>
          <p:nvSpPr>
            <p:cNvPr id="7" name="圆角矩形 6"/>
            <p:cNvSpPr/>
            <p:nvPr/>
          </p:nvSpPr>
          <p:spPr>
            <a:xfrm>
              <a:off x="611560" y="6112321"/>
              <a:ext cx="6552728" cy="5570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17196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p:txBody>
          <a:bodyPr>
            <a:normAutofit/>
          </a:bodyPr>
          <a:lstStyle/>
          <a:p>
            <a:pPr eaLnBrk="1" hangingPunct="1"/>
            <a:r>
              <a:rPr lang="zh-CN" altLang="en-US" dirty="0">
                <a:latin typeface="楷体" panose="02010609060101010101" pitchFamily="49" charset="-122"/>
                <a:ea typeface="楷体" panose="02010609060101010101" pitchFamily="49" charset="-122"/>
              </a:rPr>
              <a:t>痛苦纠结期</a:t>
            </a:r>
          </a:p>
        </p:txBody>
      </p:sp>
      <p:sp>
        <p:nvSpPr>
          <p:cNvPr id="9219" name="Rectangle 3"/>
          <p:cNvSpPr>
            <a:spLocks noGrp="1" noRot="1" noChangeArrowheads="1"/>
          </p:cNvSpPr>
          <p:nvPr>
            <p:ph type="body" idx="1"/>
          </p:nvPr>
        </p:nvSpPr>
        <p:spPr>
          <a:xfrm>
            <a:off x="395536" y="1249536"/>
            <a:ext cx="8229600" cy="4525963"/>
          </a:xfrm>
        </p:spPr>
        <p:txBody>
          <a:bodyPr>
            <a:normAutofit fontScale="92500" lnSpcReduction="10000"/>
          </a:bodyPr>
          <a:lstStyle/>
          <a:p>
            <a:pPr eaLnBrk="1" hangingPunct="1"/>
            <a:endParaRPr lang="zh-CN" altLang="en-US" dirty="0"/>
          </a:p>
          <a:p>
            <a:pPr eaLnBrk="1" hangingPunct="1"/>
            <a:r>
              <a:rPr lang="zh-CN" altLang="en-US" dirty="0">
                <a:latin typeface="楷体" panose="02010609060101010101" pitchFamily="49" charset="-122"/>
                <a:ea typeface="楷体" panose="02010609060101010101" pitchFamily="49" charset="-122"/>
              </a:rPr>
              <a:t>实验结果出来了，自己不满意，导师也不满意；大家满意了，不知道</a:t>
            </a:r>
            <a:r>
              <a:rPr lang="zh-CN" altLang="en-US" b="1" dirty="0">
                <a:latin typeface="楷体" panose="02010609060101010101" pitchFamily="49" charset="-122"/>
                <a:ea typeface="楷体" panose="02010609060101010101" pitchFamily="49" charset="-122"/>
              </a:rPr>
              <a:t>咋写小论文</a:t>
            </a:r>
            <a:r>
              <a:rPr lang="zh-CN" altLang="en-US"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论文写好</a:t>
            </a:r>
            <a:r>
              <a:rPr lang="zh-CN" altLang="en-US" dirty="0">
                <a:latin typeface="楷体" panose="02010609060101010101" pitchFamily="49" charset="-122"/>
                <a:ea typeface="楷体" panose="02010609060101010101" pitchFamily="49" charset="-122"/>
              </a:rPr>
              <a:t>投稿了，审稿人却很挑剔。这真是相当痛苦、相当纠结呀！</a:t>
            </a:r>
          </a:p>
          <a:p>
            <a:pPr eaLnBrk="1" hangingPunct="1"/>
            <a:endParaRPr lang="zh-CN" altLang="en-US" dirty="0">
              <a:latin typeface="楷体" panose="02010609060101010101" pitchFamily="49" charset="-122"/>
              <a:ea typeface="楷体" panose="02010609060101010101" pitchFamily="49" charset="-122"/>
            </a:endParaRPr>
          </a:p>
          <a:p>
            <a:pPr eaLnBrk="1" hangingPunct="1"/>
            <a:r>
              <a:rPr lang="zh-CN" altLang="en-US" dirty="0">
                <a:latin typeface="楷体" panose="02010609060101010101" pitchFamily="49" charset="-122"/>
                <a:ea typeface="楷体" panose="02010609060101010101" pitchFamily="49" charset="-122"/>
              </a:rPr>
              <a:t>开始怀疑自己的选择，开始后悔自己的决定。</a:t>
            </a:r>
          </a:p>
          <a:p>
            <a:pPr eaLnBrk="1" hangingPunct="1"/>
            <a:endParaRPr lang="zh-CN" altLang="en-US" dirty="0">
              <a:latin typeface="楷体" panose="02010609060101010101" pitchFamily="49" charset="-122"/>
              <a:ea typeface="楷体" panose="02010609060101010101" pitchFamily="49" charset="-122"/>
            </a:endParaRPr>
          </a:p>
          <a:p>
            <a:pPr eaLnBrk="1" hangingPunct="1"/>
            <a:r>
              <a:rPr lang="zh-CN" altLang="en-US" dirty="0">
                <a:latin typeface="楷体" panose="02010609060101010101" pitchFamily="49" charset="-122"/>
                <a:ea typeface="楷体" panose="02010609060101010101" pitchFamily="49" charset="-122"/>
              </a:rPr>
              <a:t>更换研究题目还是继续坚持？</a:t>
            </a:r>
          </a:p>
          <a:p>
            <a:pPr eaLnBrk="1" hangingPunct="1"/>
            <a:endParaRPr lang="en-US" altLang="zh-CN" dirty="0"/>
          </a:p>
        </p:txBody>
      </p:sp>
      <p:sp>
        <p:nvSpPr>
          <p:cNvPr id="9220" name="灯片编号占位符 4"/>
          <p:cNvSpPr>
            <a:spLocks noGrp="1"/>
          </p:cNvSpPr>
          <p:nvPr>
            <p:ph type="sldNum" sz="quarter" idx="12"/>
          </p:nvPr>
        </p:nvSpPr>
        <p:spPr>
          <a:xfrm>
            <a:off x="7668344" y="6356350"/>
            <a:ext cx="1018456"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208A3338-8E2D-4C01-9111-754A81646117}" type="slidenum">
              <a:rPr lang="en-US" altLang="zh-CN" sz="1200">
                <a:latin typeface="+mn-ea"/>
                <a:ea typeface="+mn-ea"/>
              </a:rPr>
              <a:pPr>
                <a:spcBef>
                  <a:spcPct val="0"/>
                </a:spcBef>
                <a:buClrTx/>
                <a:buSzTx/>
                <a:buFontTx/>
                <a:buNone/>
              </a:pPr>
              <a:t>22</a:t>
            </a:fld>
            <a:endParaRPr lang="en-US" altLang="zh-CN" sz="1200" dirty="0">
              <a:latin typeface="+mn-ea"/>
              <a:ea typeface="+mn-ea"/>
            </a:endParaRPr>
          </a:p>
        </p:txBody>
      </p:sp>
      <p:grpSp>
        <p:nvGrpSpPr>
          <p:cNvPr id="4" name="组合 3"/>
          <p:cNvGrpSpPr/>
          <p:nvPr/>
        </p:nvGrpSpPr>
        <p:grpSpPr>
          <a:xfrm>
            <a:off x="1295636" y="5981873"/>
            <a:ext cx="6552728" cy="557039"/>
            <a:chOff x="611560" y="6112321"/>
            <a:chExt cx="6552728" cy="557039"/>
          </a:xfrm>
        </p:grpSpPr>
        <p:sp>
          <p:nvSpPr>
            <p:cNvPr id="2" name="矩形 1"/>
            <p:cNvSpPr/>
            <p:nvPr/>
          </p:nvSpPr>
          <p:spPr>
            <a:xfrm>
              <a:off x="683568" y="6202661"/>
              <a:ext cx="6408712" cy="369332"/>
            </a:xfrm>
            <a:prstGeom prst="rect">
              <a:avLst/>
            </a:prstGeom>
          </p:spPr>
          <p:txBody>
            <a:bodyPr wrap="square">
              <a:spAutoFit/>
            </a:bodyPr>
            <a:lstStyle/>
            <a:p>
              <a:r>
                <a:rPr lang="zh-CN" altLang="en-US" dirty="0">
                  <a:solidFill>
                    <a:srgbClr val="FF0000"/>
                  </a:solidFill>
                  <a:latin typeface="楷体" panose="02010609060101010101" pitchFamily="49" charset="-122"/>
                  <a:ea typeface="楷体" panose="02010609060101010101" pitchFamily="49" charset="-122"/>
                </a:rPr>
                <a:t>一生也就只能做几件事情，勇敢选择了就要有智慧地坚持下去。</a:t>
              </a:r>
            </a:p>
          </p:txBody>
        </p:sp>
        <p:sp>
          <p:nvSpPr>
            <p:cNvPr id="3" name="圆角矩形 2"/>
            <p:cNvSpPr/>
            <p:nvPr/>
          </p:nvSpPr>
          <p:spPr>
            <a:xfrm>
              <a:off x="611560" y="6112321"/>
              <a:ext cx="6552728" cy="5570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28575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301625" y="404813"/>
            <a:ext cx="8540750" cy="1079500"/>
          </a:xfrm>
        </p:spPr>
        <p:txBody>
          <a:bodyPr>
            <a:normAutofit/>
          </a:bodyPr>
          <a:lstStyle/>
          <a:p>
            <a:pPr eaLnBrk="1" hangingPunct="1"/>
            <a:r>
              <a:rPr lang="zh-CN" altLang="en-US" dirty="0">
                <a:latin typeface="楷体" panose="02010609060101010101" pitchFamily="49" charset="-122"/>
                <a:ea typeface="楷体" panose="02010609060101010101" pitchFamily="49" charset="-122"/>
              </a:rPr>
              <a:t>痛苦纠结期</a:t>
            </a:r>
          </a:p>
        </p:txBody>
      </p:sp>
      <p:sp>
        <p:nvSpPr>
          <p:cNvPr id="10243" name="Rectangle 3"/>
          <p:cNvSpPr>
            <a:spLocks noGrp="1" noRot="1" noChangeArrowheads="1"/>
          </p:cNvSpPr>
          <p:nvPr>
            <p:ph type="body" idx="1"/>
          </p:nvPr>
        </p:nvSpPr>
        <p:spPr>
          <a:xfrm>
            <a:off x="301625" y="1550988"/>
            <a:ext cx="8540750" cy="4537075"/>
          </a:xfrm>
        </p:spPr>
        <p:txBody>
          <a:bodyPr>
            <a:normAutofit fontScale="92500" lnSpcReduction="10000"/>
          </a:bodyPr>
          <a:lstStyle/>
          <a:p>
            <a:pPr eaLnBrk="1" hangingPunct="1">
              <a:lnSpc>
                <a:spcPct val="150000"/>
              </a:lnSpc>
              <a:spcBef>
                <a:spcPts val="0"/>
              </a:spcBef>
            </a:pPr>
            <a:r>
              <a:rPr lang="zh-CN" altLang="en-US" dirty="0">
                <a:latin typeface="楷体" panose="02010609060101010101" pitchFamily="49" charset="-122"/>
                <a:ea typeface="楷体" panose="02010609060101010101" pitchFamily="49" charset="-122"/>
              </a:rPr>
              <a:t>衣带渐宽终不悔，为伊消得人憔悴。</a:t>
            </a:r>
          </a:p>
          <a:p>
            <a:pPr eaLnBrk="1" hangingPunct="1">
              <a:lnSpc>
                <a:spcPct val="150000"/>
              </a:lnSpc>
              <a:spcBef>
                <a:spcPts val="0"/>
              </a:spcBef>
            </a:pPr>
            <a:endParaRPr lang="zh-CN" altLang="en-US" dirty="0">
              <a:latin typeface="楷体" panose="02010609060101010101" pitchFamily="49" charset="-122"/>
              <a:ea typeface="楷体" panose="02010609060101010101" pitchFamily="49" charset="-122"/>
            </a:endParaRPr>
          </a:p>
          <a:p>
            <a:pPr eaLnBrk="1" hangingPunct="1">
              <a:lnSpc>
                <a:spcPct val="150000"/>
              </a:lnSpc>
              <a:spcBef>
                <a:spcPts val="0"/>
              </a:spcBef>
            </a:pPr>
            <a:r>
              <a:rPr lang="zh-CN" altLang="en-US" dirty="0">
                <a:latin typeface="楷体" panose="02010609060101010101" pitchFamily="49" charset="-122"/>
                <a:ea typeface="楷体" panose="02010609060101010101" pitchFamily="49" charset="-122"/>
              </a:rPr>
              <a:t>继续坚持下去，争取早日破茧成蝶，曙光真的就在不远的前方。</a:t>
            </a:r>
          </a:p>
          <a:p>
            <a:pPr eaLnBrk="1" hangingPunct="1">
              <a:lnSpc>
                <a:spcPct val="150000"/>
              </a:lnSpc>
              <a:spcBef>
                <a:spcPts val="0"/>
              </a:spcBef>
            </a:pPr>
            <a:endParaRPr lang="zh-CN" altLang="en-US" dirty="0">
              <a:latin typeface="楷体" panose="02010609060101010101" pitchFamily="49" charset="-122"/>
              <a:ea typeface="楷体" panose="02010609060101010101" pitchFamily="49" charset="-122"/>
            </a:endParaRPr>
          </a:p>
          <a:p>
            <a:pPr eaLnBrk="1" hangingPunct="1">
              <a:lnSpc>
                <a:spcPct val="150000"/>
              </a:lnSpc>
              <a:spcBef>
                <a:spcPts val="0"/>
              </a:spcBef>
            </a:pPr>
            <a:r>
              <a:rPr lang="zh-CN" altLang="en-US" dirty="0">
                <a:latin typeface="楷体" panose="02010609060101010101" pitchFamily="49" charset="-122"/>
                <a:ea typeface="楷体" panose="02010609060101010101" pitchFamily="49" charset="-122"/>
              </a:rPr>
              <a:t>退出也未必是坏事，但是又有几人能够承担起退出之后的压力？</a:t>
            </a:r>
          </a:p>
        </p:txBody>
      </p:sp>
      <p:sp>
        <p:nvSpPr>
          <p:cNvPr id="10244" name="灯片编号占位符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20F20BE-0542-4737-823D-CC8F18FE3603}" type="slidenum">
              <a:rPr lang="en-US" altLang="zh-CN" sz="1200">
                <a:latin typeface="+mn-ea"/>
                <a:ea typeface="+mn-ea"/>
              </a:rPr>
              <a:pPr>
                <a:spcBef>
                  <a:spcPct val="0"/>
                </a:spcBef>
                <a:buClrTx/>
                <a:buSzTx/>
                <a:buFontTx/>
                <a:buNone/>
              </a:pPr>
              <a:t>23</a:t>
            </a:fld>
            <a:endParaRPr lang="en-US" altLang="zh-CN" sz="1200" dirty="0">
              <a:latin typeface="+mn-ea"/>
              <a:ea typeface="+mn-ea"/>
            </a:endParaRPr>
          </a:p>
        </p:txBody>
      </p:sp>
      <p:grpSp>
        <p:nvGrpSpPr>
          <p:cNvPr id="4" name="组合 3"/>
          <p:cNvGrpSpPr/>
          <p:nvPr/>
        </p:nvGrpSpPr>
        <p:grpSpPr>
          <a:xfrm>
            <a:off x="971600" y="6237312"/>
            <a:ext cx="7056784" cy="432048"/>
            <a:chOff x="1793079" y="6021412"/>
            <a:chExt cx="5616624" cy="432048"/>
          </a:xfrm>
        </p:grpSpPr>
        <p:sp>
          <p:nvSpPr>
            <p:cNvPr id="2" name="矩形 1"/>
            <p:cNvSpPr/>
            <p:nvPr/>
          </p:nvSpPr>
          <p:spPr>
            <a:xfrm>
              <a:off x="1965016" y="6021412"/>
              <a:ext cx="5400600" cy="369332"/>
            </a:xfrm>
            <a:prstGeom prst="rect">
              <a:avLst/>
            </a:prstGeom>
          </p:spPr>
          <p:txBody>
            <a:bodyPr wrap="square">
              <a:spAutoFit/>
            </a:bodyPr>
            <a:lstStyle/>
            <a:p>
              <a:r>
                <a:rPr lang="zh-CN" altLang="en-US" dirty="0">
                  <a:latin typeface="楷体" panose="02010609060101010101" pitchFamily="49" charset="-122"/>
                  <a:ea typeface="楷体" panose="02010609060101010101" pitchFamily="49" charset="-122"/>
                </a:rPr>
                <a:t>顺势而为，快乐科研，尽力而不吃力。经历了，也是一种财富！</a:t>
              </a:r>
            </a:p>
          </p:txBody>
        </p:sp>
        <p:sp>
          <p:nvSpPr>
            <p:cNvPr id="3" name="圆角矩形 2"/>
            <p:cNvSpPr/>
            <p:nvPr/>
          </p:nvSpPr>
          <p:spPr>
            <a:xfrm>
              <a:off x="1793079" y="6021436"/>
              <a:ext cx="5616624" cy="432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60651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title"/>
          </p:nvPr>
        </p:nvSpPr>
        <p:spPr/>
        <p:txBody>
          <a:bodyPr>
            <a:normAutofit/>
          </a:bodyPr>
          <a:lstStyle/>
          <a:p>
            <a:pPr eaLnBrk="1" hangingPunct="1"/>
            <a:r>
              <a:rPr lang="zh-CN" altLang="en-US" dirty="0">
                <a:latin typeface="楷体" panose="02010609060101010101" pitchFamily="49" charset="-122"/>
                <a:ea typeface="楷体" panose="02010609060101010101" pitchFamily="49" charset="-122"/>
              </a:rPr>
              <a:t>痛苦纠结期</a:t>
            </a:r>
          </a:p>
        </p:txBody>
      </p:sp>
      <p:sp>
        <p:nvSpPr>
          <p:cNvPr id="11267" name="Rectangle 3"/>
          <p:cNvSpPr>
            <a:spLocks noGrp="1" noRot="1" noChangeArrowheads="1"/>
          </p:cNvSpPr>
          <p:nvPr>
            <p:ph type="body" idx="1"/>
          </p:nvPr>
        </p:nvSpPr>
        <p:spPr>
          <a:xfrm>
            <a:off x="539552" y="2060848"/>
            <a:ext cx="7941568" cy="2448272"/>
          </a:xfrm>
        </p:spPr>
        <p:txBody>
          <a:bodyPr>
            <a:normAutofit fontScale="85000" lnSpcReduction="20000"/>
          </a:bodyPr>
          <a:lstStyle/>
          <a:p>
            <a:pPr eaLnBrk="1" hangingPunct="1">
              <a:lnSpc>
                <a:spcPct val="150000"/>
              </a:lnSpc>
            </a:pPr>
            <a:r>
              <a:rPr lang="zh-CN" altLang="en-US" dirty="0">
                <a:latin typeface="楷体" panose="02010609060101010101" pitchFamily="49" charset="-122"/>
                <a:ea typeface="楷体" panose="02010609060101010101" pitchFamily="49" charset="-122"/>
              </a:rPr>
              <a:t>忍着痛、忍着苦，即使再纠结，路还是得往前走，开弓没有回头箭。</a:t>
            </a:r>
          </a:p>
          <a:p>
            <a:pPr eaLnBrk="1" hangingPunct="1">
              <a:lnSpc>
                <a:spcPct val="150000"/>
              </a:lnSpc>
            </a:pPr>
            <a:endParaRPr lang="zh-CN" altLang="en-US" dirty="0">
              <a:latin typeface="楷体" panose="02010609060101010101" pitchFamily="49" charset="-122"/>
              <a:ea typeface="楷体" panose="02010609060101010101" pitchFamily="49" charset="-122"/>
            </a:endParaRPr>
          </a:p>
          <a:p>
            <a:pPr eaLnBrk="1" hangingPunct="1">
              <a:lnSpc>
                <a:spcPct val="150000"/>
              </a:lnSpc>
            </a:pPr>
            <a:r>
              <a:rPr lang="zh-CN" altLang="en-US" dirty="0">
                <a:latin typeface="楷体" panose="02010609060101010101" pitchFamily="49" charset="-122"/>
                <a:ea typeface="楷体" panose="02010609060101010101" pitchFamily="49" charset="-122"/>
              </a:rPr>
              <a:t>安于现状而又不忘勤奋！</a:t>
            </a:r>
          </a:p>
        </p:txBody>
      </p:sp>
      <p:sp>
        <p:nvSpPr>
          <p:cNvPr id="11268"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281EC9B-6ED4-4F4B-B4B9-0253E1D5086C}" type="slidenum">
              <a:rPr lang="en-US" altLang="zh-CN" sz="1200">
                <a:latin typeface="+mn-ea"/>
                <a:ea typeface="+mn-ea"/>
              </a:rPr>
              <a:pPr>
                <a:spcBef>
                  <a:spcPct val="0"/>
                </a:spcBef>
                <a:buClrTx/>
                <a:buSzTx/>
                <a:buFontTx/>
                <a:buNone/>
              </a:pPr>
              <a:t>24</a:t>
            </a:fld>
            <a:endParaRPr lang="en-US" altLang="zh-CN" sz="1200" dirty="0">
              <a:latin typeface="+mn-ea"/>
              <a:ea typeface="+mn-ea"/>
            </a:endParaRPr>
          </a:p>
        </p:txBody>
      </p:sp>
      <p:grpSp>
        <p:nvGrpSpPr>
          <p:cNvPr id="5" name="组合 4"/>
          <p:cNvGrpSpPr/>
          <p:nvPr/>
        </p:nvGrpSpPr>
        <p:grpSpPr>
          <a:xfrm>
            <a:off x="2051720" y="5087067"/>
            <a:ext cx="4824536" cy="448811"/>
            <a:chOff x="1907704" y="5805264"/>
            <a:chExt cx="5616624" cy="432024"/>
          </a:xfrm>
        </p:grpSpPr>
        <p:sp>
          <p:nvSpPr>
            <p:cNvPr id="6" name="矩形 5"/>
            <p:cNvSpPr/>
            <p:nvPr/>
          </p:nvSpPr>
          <p:spPr>
            <a:xfrm>
              <a:off x="1979712" y="5850266"/>
              <a:ext cx="5400599" cy="355518"/>
            </a:xfrm>
            <a:prstGeom prst="rect">
              <a:avLst/>
            </a:prstGeom>
          </p:spPr>
          <p:txBody>
            <a:bodyPr wrap="square">
              <a:spAutoFit/>
            </a:bodyPr>
            <a:lstStyle/>
            <a:p>
              <a:r>
                <a:rPr lang="zh-CN" altLang="en-US" dirty="0">
                  <a:latin typeface="楷体" panose="02010609060101010101" pitchFamily="49" charset="-122"/>
                  <a:ea typeface="楷体" panose="02010609060101010101" pitchFamily="49" charset="-122"/>
                </a:rPr>
                <a:t>努力比选择重要。流水不争，胜在绵绵不绝！</a:t>
              </a:r>
            </a:p>
          </p:txBody>
        </p:sp>
        <p:sp>
          <p:nvSpPr>
            <p:cNvPr id="7" name="圆角矩形 6"/>
            <p:cNvSpPr/>
            <p:nvPr/>
          </p:nvSpPr>
          <p:spPr>
            <a:xfrm>
              <a:off x="1907704" y="5805264"/>
              <a:ext cx="5616624" cy="432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9484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eaLnBrk="1" hangingPunct="1"/>
            <a:r>
              <a:rPr lang="zh-CN" altLang="en-US" dirty="0">
                <a:latin typeface="楷体" panose="02010609060101010101" pitchFamily="49" charset="-122"/>
                <a:ea typeface="楷体" panose="02010609060101010101" pitchFamily="49" charset="-122"/>
              </a:rPr>
              <a:t>柳暗花明期</a:t>
            </a:r>
          </a:p>
        </p:txBody>
      </p:sp>
      <p:sp>
        <p:nvSpPr>
          <p:cNvPr id="12291" name="Rectangle 3"/>
          <p:cNvSpPr>
            <a:spLocks noGrp="1" noRot="1" noChangeArrowheads="1"/>
          </p:cNvSpPr>
          <p:nvPr>
            <p:ph type="body" idx="1"/>
          </p:nvPr>
        </p:nvSpPr>
        <p:spPr>
          <a:xfrm>
            <a:off x="395536" y="1393453"/>
            <a:ext cx="8229600" cy="4525963"/>
          </a:xfrm>
        </p:spPr>
        <p:txBody>
          <a:bodyPr/>
          <a:lstStyle/>
          <a:p>
            <a:pPr eaLnBrk="1" hangingPunct="1"/>
            <a:r>
              <a:rPr lang="zh-CN" altLang="en-US" dirty="0">
                <a:latin typeface="楷体" panose="02010609060101010101" pitchFamily="49" charset="-122"/>
                <a:ea typeface="楷体" panose="02010609060101010101" pitchFamily="49" charset="-122"/>
              </a:rPr>
              <a:t>文章接受发表了，得奖学金了，成就感来了。一切都开始好起来了。</a:t>
            </a:r>
          </a:p>
          <a:p>
            <a:pPr eaLnBrk="1" hangingPunct="1"/>
            <a:endParaRPr lang="zh-CN" altLang="en-US" dirty="0">
              <a:latin typeface="楷体" panose="02010609060101010101" pitchFamily="49" charset="-122"/>
              <a:ea typeface="楷体" panose="02010609060101010101" pitchFamily="49" charset="-122"/>
            </a:endParaRPr>
          </a:p>
          <a:p>
            <a:pPr eaLnBrk="1" hangingPunct="1"/>
            <a:r>
              <a:rPr lang="zh-CN" altLang="en-US" dirty="0">
                <a:latin typeface="楷体" panose="02010609060101010101" pitchFamily="49" charset="-122"/>
                <a:ea typeface="楷体" panose="02010609060101010101" pitchFamily="49" charset="-122"/>
              </a:rPr>
              <a:t>急功近利，要得？要不得？</a:t>
            </a:r>
          </a:p>
          <a:p>
            <a:pPr eaLnBrk="1" hangingPunct="1"/>
            <a:endParaRPr lang="zh-CN" altLang="en-US" dirty="0">
              <a:latin typeface="楷体" panose="02010609060101010101" pitchFamily="49" charset="-122"/>
              <a:ea typeface="楷体" panose="02010609060101010101" pitchFamily="49" charset="-122"/>
            </a:endParaRPr>
          </a:p>
          <a:p>
            <a:pPr eaLnBrk="1" hangingPunct="1"/>
            <a:r>
              <a:rPr lang="zh-CN" altLang="en-US" dirty="0">
                <a:latin typeface="楷体" panose="02010609060101010101" pitchFamily="49" charset="-122"/>
                <a:ea typeface="楷体" panose="02010609060101010101" pitchFamily="49" charset="-122"/>
              </a:rPr>
              <a:t>小活，干？还是不干？</a:t>
            </a:r>
          </a:p>
        </p:txBody>
      </p:sp>
      <p:sp>
        <p:nvSpPr>
          <p:cNvPr id="12292"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0173775-A686-470F-B1E8-121E6A799BF2}" type="slidenum">
              <a:rPr lang="en-US" altLang="zh-CN" sz="1400"/>
              <a:pPr>
                <a:spcBef>
                  <a:spcPct val="0"/>
                </a:spcBef>
                <a:buClrTx/>
                <a:buSzTx/>
                <a:buFontTx/>
                <a:buNone/>
              </a:pPr>
              <a:t>25</a:t>
            </a:fld>
            <a:endParaRPr lang="en-US" altLang="zh-CN" sz="1400"/>
          </a:p>
        </p:txBody>
      </p:sp>
      <p:grpSp>
        <p:nvGrpSpPr>
          <p:cNvPr id="5" name="组合 4"/>
          <p:cNvGrpSpPr/>
          <p:nvPr/>
        </p:nvGrpSpPr>
        <p:grpSpPr>
          <a:xfrm>
            <a:off x="683568" y="5941917"/>
            <a:ext cx="5688632" cy="432024"/>
            <a:chOff x="1907704" y="5805264"/>
            <a:chExt cx="5616624" cy="432024"/>
          </a:xfrm>
        </p:grpSpPr>
        <p:sp>
          <p:nvSpPr>
            <p:cNvPr id="6" name="矩形 5"/>
            <p:cNvSpPr/>
            <p:nvPr/>
          </p:nvSpPr>
          <p:spPr>
            <a:xfrm>
              <a:off x="1979712" y="5850266"/>
              <a:ext cx="5400599" cy="369332"/>
            </a:xfrm>
            <a:prstGeom prst="rect">
              <a:avLst/>
            </a:prstGeom>
          </p:spPr>
          <p:txBody>
            <a:bodyPr wrap="square">
              <a:spAutoFit/>
            </a:bodyPr>
            <a:lstStyle/>
            <a:p>
              <a:r>
                <a:rPr lang="zh-CN" altLang="en-US" dirty="0">
                  <a:latin typeface="楷体" panose="02010609060101010101" pitchFamily="49" charset="-122"/>
                  <a:ea typeface="楷体" panose="02010609060101010101" pitchFamily="49" charset="-122"/>
                </a:rPr>
                <a:t>众里寻他千百度，蓦然回首，那人却在灯火阑珊处。</a:t>
              </a:r>
            </a:p>
          </p:txBody>
        </p:sp>
        <p:sp>
          <p:nvSpPr>
            <p:cNvPr id="7" name="圆角矩形 6"/>
            <p:cNvSpPr/>
            <p:nvPr/>
          </p:nvSpPr>
          <p:spPr>
            <a:xfrm>
              <a:off x="1907704" y="5805264"/>
              <a:ext cx="5616624" cy="4320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6337" y="2285820"/>
            <a:ext cx="2306104" cy="3447436"/>
          </a:xfrm>
          <a:prstGeom prst="rect">
            <a:avLst/>
          </a:prstGeom>
        </p:spPr>
      </p:pic>
    </p:spTree>
    <p:extLst>
      <p:ext uri="{BB962C8B-B14F-4D97-AF65-F5344CB8AC3E}">
        <p14:creationId xmlns:p14="http://schemas.microsoft.com/office/powerpoint/2010/main" val="2791864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383E8-CAAE-6656-F0DE-5D4AC873225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5B15C8C-8C9B-3DDE-04F3-4852AE7F4AED}"/>
              </a:ext>
            </a:extLst>
          </p:cNvPr>
          <p:cNvSpPr>
            <a:spLocks noGrp="1"/>
          </p:cNvSpPr>
          <p:nvPr>
            <p:ph type="ctrTitle"/>
          </p:nvPr>
        </p:nvSpPr>
        <p:spPr>
          <a:xfrm>
            <a:off x="276661" y="1844824"/>
            <a:ext cx="8638728" cy="1752600"/>
          </a:xfrm>
        </p:spPr>
        <p:txBody>
          <a:bodyPr>
            <a:noAutofit/>
          </a:bodyPr>
          <a:lstStyle/>
          <a:p>
            <a:pPr>
              <a:lnSpc>
                <a:spcPct val="150000"/>
              </a:lnSpc>
            </a:pPr>
            <a:r>
              <a:rPr lang="zh-CN" altLang="en-US" dirty="0">
                <a:latin typeface="楷体" panose="02010609060101010101" pitchFamily="49" charset="-122"/>
                <a:ea typeface="楷体" panose="02010609060101010101" pitchFamily="49" charset="-122"/>
              </a:rPr>
              <a:t>科技论文阅读与写作技巧</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二</a:t>
            </a:r>
            <a:r>
              <a:rPr lang="en-US" altLang="zh-CN" dirty="0">
                <a:latin typeface="楷体" panose="02010609060101010101" pitchFamily="49" charset="-122"/>
                <a:ea typeface="楷体" panose="02010609060101010101" pitchFamily="49" charset="-122"/>
              </a:rPr>
              <a:t>)</a:t>
            </a:r>
            <a:br>
              <a:rPr lang="en-US" altLang="zh-CN" dirty="0">
                <a:latin typeface="楷体" panose="02010609060101010101" pitchFamily="49" charset="-122"/>
                <a:ea typeface="楷体" panose="02010609060101010101" pitchFamily="49" charset="-122"/>
              </a:rPr>
            </a:br>
            <a:r>
              <a:rPr lang="zh-CN" altLang="en-US" sz="4000" dirty="0">
                <a:latin typeface="楷体" panose="02010609060101010101" pitchFamily="49" charset="-122"/>
                <a:ea typeface="楷体" panose="02010609060101010101" pitchFamily="49" charset="-122"/>
              </a:rPr>
              <a:t>科技论文写作与科研</a:t>
            </a:r>
          </a:p>
        </p:txBody>
      </p:sp>
      <p:sp>
        <p:nvSpPr>
          <p:cNvPr id="3" name="副标题 2">
            <a:extLst>
              <a:ext uri="{FF2B5EF4-FFF2-40B4-BE49-F238E27FC236}">
                <a16:creationId xmlns:a16="http://schemas.microsoft.com/office/drawing/2014/main" id="{1D4FDEF6-DCC4-70E8-0362-08DA05CB151D}"/>
              </a:ext>
            </a:extLst>
          </p:cNvPr>
          <p:cNvSpPr>
            <a:spLocks noGrp="1"/>
          </p:cNvSpPr>
          <p:nvPr>
            <p:ph type="subTitle" idx="1"/>
          </p:nvPr>
        </p:nvSpPr>
        <p:spPr>
          <a:xfrm>
            <a:off x="393304" y="4509120"/>
            <a:ext cx="8496944" cy="1752600"/>
          </a:xfrm>
        </p:spPr>
        <p:txBody>
          <a:bodyPr>
            <a:normAutofit fontScale="85000" lnSpcReduction="20000"/>
          </a:bodyPr>
          <a:lstStyle/>
          <a:p>
            <a:pPr>
              <a:lnSpc>
                <a:spcPct val="150000"/>
              </a:lnSpc>
            </a:pPr>
            <a:r>
              <a:rPr lang="zh-CN" altLang="en-US" dirty="0">
                <a:solidFill>
                  <a:schemeClr val="tx1"/>
                </a:solidFill>
                <a:latin typeface="楷体" panose="02010609060101010101" pitchFamily="49" charset="-122"/>
                <a:ea typeface="楷体" panose="02010609060101010101" pitchFamily="49" charset="-122"/>
              </a:rPr>
              <a:t>谢聚军</a:t>
            </a:r>
            <a:endParaRPr lang="en-US" altLang="zh-CN" dirty="0">
              <a:solidFill>
                <a:schemeClr val="tx1"/>
              </a:solidFill>
              <a:latin typeface="楷体" panose="02010609060101010101" pitchFamily="49" charset="-122"/>
              <a:ea typeface="楷体" panose="02010609060101010101" pitchFamily="49" charset="-122"/>
            </a:endParaRPr>
          </a:p>
          <a:p>
            <a:pPr>
              <a:lnSpc>
                <a:spcPct val="150000"/>
              </a:lnSpc>
            </a:pPr>
            <a:r>
              <a:rPr lang="zh-CN" altLang="en-US" dirty="0">
                <a:solidFill>
                  <a:schemeClr val="tx1"/>
                </a:solidFill>
                <a:latin typeface="楷体" panose="02010609060101010101" pitchFamily="49" charset="-122"/>
                <a:ea typeface="楷体" panose="02010609060101010101" pitchFamily="49" charset="-122"/>
              </a:rPr>
              <a:t>中国科学院近代物理研究所</a:t>
            </a:r>
            <a:endParaRPr lang="en-US" altLang="zh-CN" dirty="0">
              <a:solidFill>
                <a:schemeClr val="tx1"/>
              </a:solidFill>
              <a:latin typeface="楷体" panose="02010609060101010101" pitchFamily="49" charset="-122"/>
              <a:ea typeface="楷体" panose="02010609060101010101" pitchFamily="49" charset="-122"/>
            </a:endParaRPr>
          </a:p>
          <a:p>
            <a:pPr>
              <a:lnSpc>
                <a:spcPct val="150000"/>
              </a:lnSpc>
            </a:pPr>
            <a:r>
              <a:rPr lang="en-US" altLang="zh-CN" sz="2600" dirty="0">
                <a:solidFill>
                  <a:schemeClr val="tx1"/>
                </a:solidFill>
                <a:latin typeface="楷体" panose="02010609060101010101" pitchFamily="49" charset="-122"/>
                <a:ea typeface="楷体" panose="02010609060101010101" pitchFamily="49" charset="-122"/>
              </a:rPr>
              <a:t>2025</a:t>
            </a:r>
            <a:r>
              <a:rPr lang="zh-CN" altLang="en-US" sz="2600" dirty="0">
                <a:solidFill>
                  <a:schemeClr val="tx1"/>
                </a:solidFill>
                <a:latin typeface="楷体" panose="02010609060101010101" pitchFamily="49" charset="-122"/>
                <a:ea typeface="楷体" panose="02010609060101010101" pitchFamily="49" charset="-122"/>
              </a:rPr>
              <a:t>年</a:t>
            </a:r>
            <a:r>
              <a:rPr lang="en-US" altLang="zh-CN" sz="2600" dirty="0">
                <a:solidFill>
                  <a:schemeClr val="tx1"/>
                </a:solidFill>
                <a:latin typeface="楷体" panose="02010609060101010101" pitchFamily="49" charset="-122"/>
                <a:ea typeface="楷体" panose="02010609060101010101" pitchFamily="49" charset="-122"/>
              </a:rPr>
              <a:t>8</a:t>
            </a:r>
            <a:r>
              <a:rPr lang="zh-CN" altLang="en-US" sz="2600" dirty="0">
                <a:solidFill>
                  <a:schemeClr val="tx1"/>
                </a:solidFill>
                <a:latin typeface="楷体" panose="02010609060101010101" pitchFamily="49" charset="-122"/>
                <a:ea typeface="楷体" panose="02010609060101010101" pitchFamily="49" charset="-122"/>
              </a:rPr>
              <a:t>月</a:t>
            </a:r>
            <a:r>
              <a:rPr lang="en-US" altLang="zh-CN" sz="2600" dirty="0">
                <a:solidFill>
                  <a:schemeClr val="tx1"/>
                </a:solidFill>
                <a:latin typeface="楷体" panose="02010609060101010101" pitchFamily="49" charset="-122"/>
                <a:ea typeface="楷体" panose="02010609060101010101" pitchFamily="49" charset="-122"/>
              </a:rPr>
              <a:t>22</a:t>
            </a:r>
            <a:r>
              <a:rPr lang="zh-CN" altLang="en-US" sz="2600" dirty="0">
                <a:solidFill>
                  <a:schemeClr val="tx1"/>
                </a:solidFill>
                <a:latin typeface="楷体" panose="02010609060101010101" pitchFamily="49" charset="-122"/>
                <a:ea typeface="楷体" panose="02010609060101010101" pitchFamily="49" charset="-122"/>
              </a:rPr>
              <a:t>日，郑州</a:t>
            </a:r>
            <a:r>
              <a:rPr lang="en-US" altLang="zh-CN" sz="2600" dirty="0">
                <a:solidFill>
                  <a:schemeClr val="tx1"/>
                </a:solidFill>
                <a:latin typeface="楷体" panose="02010609060101010101" pitchFamily="49" charset="-122"/>
                <a:ea typeface="楷体" panose="02010609060101010101" pitchFamily="49" charset="-122"/>
              </a:rPr>
              <a:t>@</a:t>
            </a:r>
            <a:r>
              <a:rPr lang="zh-CN" altLang="en-US" sz="2600" dirty="0">
                <a:solidFill>
                  <a:schemeClr val="tx1"/>
                </a:solidFill>
                <a:latin typeface="楷体" panose="02010609060101010101" pitchFamily="49" charset="-122"/>
                <a:ea typeface="楷体" panose="02010609060101010101" pitchFamily="49" charset="-122"/>
              </a:rPr>
              <a:t>强子物理与有效场论前沿讲习班</a:t>
            </a:r>
            <a:endParaRPr lang="en-US" altLang="zh-CN" sz="2600" dirty="0">
              <a:solidFill>
                <a:schemeClr val="tx1"/>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BC6B3CF9-D333-B459-AA74-355A277BC419}"/>
              </a:ext>
            </a:extLst>
          </p:cNvPr>
          <p:cNvPicPr>
            <a:picLocks noChangeAspect="1"/>
          </p:cNvPicPr>
          <p:nvPr/>
        </p:nvPicPr>
        <p:blipFill>
          <a:blip r:embed="rId3"/>
          <a:stretch>
            <a:fillRect/>
          </a:stretch>
        </p:blipFill>
        <p:spPr>
          <a:xfrm>
            <a:off x="276661" y="332656"/>
            <a:ext cx="8730229" cy="1085182"/>
          </a:xfrm>
          <a:prstGeom prst="rect">
            <a:avLst/>
          </a:prstGeom>
        </p:spPr>
      </p:pic>
    </p:spTree>
    <p:extLst>
      <p:ext uri="{BB962C8B-B14F-4D97-AF65-F5344CB8AC3E}">
        <p14:creationId xmlns:p14="http://schemas.microsoft.com/office/powerpoint/2010/main" val="374927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116632"/>
            <a:ext cx="8229600" cy="1143000"/>
          </a:xfrm>
        </p:spPr>
        <p:txBody>
          <a:bodyPr>
            <a:normAutofit/>
          </a:bodyPr>
          <a:lstStyle/>
          <a:p>
            <a:r>
              <a:rPr lang="zh-CN" altLang="en-US" dirty="0">
                <a:latin typeface="楷体" panose="02010609060101010101" pitchFamily="49" charset="-122"/>
                <a:ea typeface="楷体" panose="02010609060101010101" pitchFamily="49" charset="-122"/>
              </a:rPr>
              <a:t>为什么要写</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好</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科技论文？</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27</a:t>
            </a:fld>
            <a:endParaRPr lang="zh-CN" altLang="en-US" dirty="0"/>
          </a:p>
        </p:txBody>
      </p:sp>
      <p:sp>
        <p:nvSpPr>
          <p:cNvPr id="7" name="内容占位符 6"/>
          <p:cNvSpPr>
            <a:spLocks noGrp="1"/>
          </p:cNvSpPr>
          <p:nvPr>
            <p:ph idx="1"/>
          </p:nvPr>
        </p:nvSpPr>
        <p:spPr>
          <a:xfrm>
            <a:off x="395536" y="1340769"/>
            <a:ext cx="8229600" cy="3744416"/>
          </a:xfrm>
        </p:spPr>
        <p:txBody>
          <a:bodyPr>
            <a:normAutofit/>
          </a:bodyPr>
          <a:lstStyle/>
          <a:p>
            <a:r>
              <a:rPr lang="zh-CN" altLang="en-US" sz="2800" dirty="0">
                <a:latin typeface="楷体" panose="02010609060101010101" pitchFamily="49" charset="-122"/>
                <a:ea typeface="楷体" panose="02010609060101010101" pitchFamily="49" charset="-122"/>
              </a:rPr>
              <a:t>为了发表，毕业需要。</a:t>
            </a:r>
            <a:r>
              <a:rPr lang="en-US" altLang="zh-CN" sz="2800" dirty="0">
                <a:latin typeface="楷体" panose="02010609060101010101" pitchFamily="49" charset="-122"/>
                <a:ea typeface="楷体" panose="02010609060101010101" pitchFamily="49" charset="-122"/>
              </a:rPr>
              <a:t>(get published)</a:t>
            </a:r>
            <a:endParaRPr lang="zh-CN" altLang="en-US" sz="2800" dirty="0">
              <a:latin typeface="楷体" panose="02010609060101010101" pitchFamily="49" charset="-122"/>
              <a:ea typeface="楷体" panose="02010609060101010101" pitchFamily="49" charset="-122"/>
            </a:endParaRPr>
          </a:p>
          <a:p>
            <a:endParaRPr lang="zh-CN" altLang="en-US"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为了得到同行的引用。</a:t>
            </a:r>
            <a:r>
              <a:rPr lang="en-US" altLang="zh-CN" sz="2800" dirty="0">
                <a:latin typeface="楷体" panose="02010609060101010101" pitchFamily="49" charset="-122"/>
                <a:ea typeface="楷体" panose="02010609060101010101" pitchFamily="49" charset="-122"/>
              </a:rPr>
              <a:t>(get cited)</a:t>
            </a:r>
          </a:p>
          <a:p>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获得研究经费资助。</a:t>
            </a:r>
            <a:r>
              <a:rPr lang="en-US" altLang="zh-CN" sz="2800" dirty="0">
                <a:latin typeface="楷体" panose="02010609060101010101" pitchFamily="49" charset="-122"/>
                <a:ea typeface="楷体" panose="02010609060101010101" pitchFamily="49" charset="-122"/>
              </a:rPr>
              <a:t>(get funded)</a:t>
            </a:r>
            <a:endParaRPr lang="zh-CN" altLang="en-US" sz="2800" dirty="0">
              <a:latin typeface="楷体" panose="02010609060101010101" pitchFamily="49" charset="-122"/>
              <a:ea typeface="楷体" panose="02010609060101010101" pitchFamily="49" charset="-122"/>
            </a:endParaRPr>
          </a:p>
          <a:p>
            <a:endParaRPr lang="en-US" altLang="zh-CN" sz="2800" dirty="0">
              <a:latin typeface="楷体" panose="02010609060101010101" pitchFamily="49" charset="-122"/>
              <a:ea typeface="楷体" panose="02010609060101010101" pitchFamily="49" charset="-122"/>
            </a:endParaRPr>
          </a:p>
          <a:p>
            <a:r>
              <a:rPr lang="zh-CN" altLang="en-US" sz="2800" dirty="0">
                <a:latin typeface="楷体" panose="02010609060101010101" pitchFamily="49" charset="-122"/>
                <a:ea typeface="楷体" panose="02010609060101010101" pitchFamily="49" charset="-122"/>
              </a:rPr>
              <a:t>同行交流需要。</a:t>
            </a:r>
            <a:r>
              <a:rPr lang="en-US" altLang="zh-CN" sz="2800" dirty="0">
                <a:latin typeface="楷体" panose="02010609060101010101" pitchFamily="49" charset="-122"/>
                <a:ea typeface="楷体" panose="02010609060101010101" pitchFamily="49" charset="-122"/>
              </a:rPr>
              <a:t>(</a:t>
            </a:r>
            <a:r>
              <a:rPr lang="zh-CN" altLang="en-US" sz="2800" dirty="0">
                <a:latin typeface="楷体" panose="02010609060101010101" pitchFamily="49" charset="-122"/>
                <a:ea typeface="楷体" panose="02010609060101010101" pitchFamily="49" charset="-122"/>
              </a:rPr>
              <a:t>“一句顶一万句”</a:t>
            </a:r>
            <a:r>
              <a:rPr lang="en-US" altLang="zh-CN" sz="2800" dirty="0">
                <a:latin typeface="楷体" panose="02010609060101010101" pitchFamily="49" charset="-122"/>
                <a:ea typeface="楷体" panose="02010609060101010101" pitchFamily="49" charset="-122"/>
              </a:rPr>
              <a:t>)</a:t>
            </a:r>
          </a:p>
        </p:txBody>
      </p:sp>
      <p:sp>
        <p:nvSpPr>
          <p:cNvPr id="5" name="文本框 4">
            <a:extLst>
              <a:ext uri="{FF2B5EF4-FFF2-40B4-BE49-F238E27FC236}">
                <a16:creationId xmlns:a16="http://schemas.microsoft.com/office/drawing/2014/main" id="{24BE78AB-4A77-1089-D5A6-9F7BF113A706}"/>
              </a:ext>
            </a:extLst>
          </p:cNvPr>
          <p:cNvSpPr txBox="1"/>
          <p:nvPr/>
        </p:nvSpPr>
        <p:spPr>
          <a:xfrm>
            <a:off x="381639" y="4830076"/>
            <a:ext cx="7931224" cy="1911292"/>
          </a:xfrm>
          <a:prstGeom prst="rect">
            <a:avLst/>
          </a:prstGeom>
          <a:noFill/>
        </p:spPr>
        <p:txBody>
          <a:bodyPr wrap="square">
            <a:spAutoFit/>
          </a:bodyPr>
          <a:lstStyle/>
          <a:p>
            <a:pPr>
              <a:lnSpc>
                <a:spcPct val="170000"/>
              </a:lnSpc>
              <a:spcBef>
                <a:spcPts val="0"/>
              </a:spcBef>
            </a:pPr>
            <a:r>
              <a:rPr lang="zh-CN" altLang="en-US" sz="2400" dirty="0">
                <a:latin typeface="华文行楷" panose="02010800040101010101" pitchFamily="2" charset="-122"/>
                <a:ea typeface="华文行楷" panose="02010800040101010101" pitchFamily="2" charset="-122"/>
              </a:rPr>
              <a:t>通过科技论文</a:t>
            </a:r>
            <a:r>
              <a:rPr lang="zh-CN" altLang="zh-CN" sz="2400" dirty="0">
                <a:latin typeface="华文行楷" panose="02010800040101010101" pitchFamily="2" charset="-122"/>
                <a:ea typeface="华文行楷" panose="02010800040101010101" pitchFamily="2" charset="-122"/>
              </a:rPr>
              <a:t>，</a:t>
            </a:r>
            <a:r>
              <a:rPr lang="zh-CN" altLang="en-US" sz="2400" dirty="0">
                <a:latin typeface="华文行楷" panose="02010800040101010101" pitchFamily="2" charset="-122"/>
                <a:ea typeface="华文行楷" panose="02010800040101010101" pitchFamily="2" charset="-122"/>
              </a:rPr>
              <a:t>可以</a:t>
            </a:r>
            <a:r>
              <a:rPr lang="zh-CN" altLang="zh-CN" sz="2400" dirty="0">
                <a:latin typeface="华文行楷" panose="02010800040101010101" pitchFamily="2" charset="-122"/>
                <a:ea typeface="华文行楷" panose="02010800040101010101" pitchFamily="2" charset="-122"/>
              </a:rPr>
              <a:t>一定程度地体现</a:t>
            </a:r>
            <a:r>
              <a:rPr lang="zh-CN" altLang="en-US" sz="2400" dirty="0">
                <a:latin typeface="华文行楷" panose="02010800040101010101" pitchFamily="2" charset="-122"/>
                <a:ea typeface="华文行楷" panose="02010800040101010101" pitchFamily="2" charset="-122"/>
              </a:rPr>
              <a:t>作者的</a:t>
            </a:r>
            <a:r>
              <a:rPr lang="zh-CN" altLang="zh-CN" sz="2400" dirty="0">
                <a:latin typeface="华文行楷" panose="02010800040101010101" pitchFamily="2" charset="-122"/>
                <a:ea typeface="华文行楷" panose="02010800040101010101" pitchFamily="2" charset="-122"/>
              </a:rPr>
              <a:t>科研态度与学术修养、展示研究者的追求</a:t>
            </a:r>
            <a:r>
              <a:rPr lang="zh-CN" altLang="en-US" sz="2400" dirty="0">
                <a:latin typeface="华文行楷" panose="02010800040101010101" pitchFamily="2" charset="-122"/>
                <a:ea typeface="华文行楷" panose="02010800040101010101" pitchFamily="2" charset="-122"/>
              </a:rPr>
              <a:t>与品味</a:t>
            </a:r>
            <a:r>
              <a:rPr lang="zh-CN" altLang="zh-CN" sz="2400" dirty="0">
                <a:latin typeface="华文行楷" panose="02010800040101010101" pitchFamily="2" charset="-122"/>
                <a:ea typeface="华文行楷" panose="02010800040101010101" pitchFamily="2" charset="-122"/>
              </a:rPr>
              <a:t>。</a:t>
            </a:r>
            <a:endParaRPr lang="en-US" altLang="zh-CN" sz="2400" dirty="0">
              <a:latin typeface="华文行楷" panose="02010800040101010101" pitchFamily="2" charset="-122"/>
              <a:ea typeface="华文行楷" panose="02010800040101010101" pitchFamily="2" charset="-122"/>
            </a:endParaRPr>
          </a:p>
          <a:p>
            <a:pPr>
              <a:lnSpc>
                <a:spcPct val="170000"/>
              </a:lnSpc>
              <a:spcBef>
                <a:spcPts val="0"/>
              </a:spcBef>
            </a:pPr>
            <a:r>
              <a:rPr lang="zh-CN" altLang="zh-CN" sz="2400" dirty="0">
                <a:latin typeface="华文行楷" panose="02010800040101010101" pitchFamily="2" charset="-122"/>
                <a:ea typeface="华文行楷" panose="02010800040101010101" pitchFamily="2" charset="-122"/>
              </a:rPr>
              <a:t>透过文章，能感受学者的做事态度和科研水平。</a:t>
            </a:r>
            <a:endParaRPr lang="en-US" altLang="zh-CN" sz="2400" dirty="0">
              <a:latin typeface="华文行楷" panose="02010800040101010101" pitchFamily="2" charset="-122"/>
              <a:ea typeface="华文行楷" panose="02010800040101010101" pitchFamily="2" charset="-122"/>
            </a:endParaRPr>
          </a:p>
        </p:txBody>
      </p:sp>
      <p:sp>
        <p:nvSpPr>
          <p:cNvPr id="6" name="矩形 5">
            <a:extLst>
              <a:ext uri="{FF2B5EF4-FFF2-40B4-BE49-F238E27FC236}">
                <a16:creationId xmlns:a16="http://schemas.microsoft.com/office/drawing/2014/main" id="{6F8883E1-B0C3-EFA3-DC8A-D4375C5BA291}"/>
              </a:ext>
            </a:extLst>
          </p:cNvPr>
          <p:cNvSpPr/>
          <p:nvPr/>
        </p:nvSpPr>
        <p:spPr>
          <a:xfrm>
            <a:off x="323528" y="5013176"/>
            <a:ext cx="7989335" cy="17281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0080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72382"/>
          </a:xfrm>
        </p:spPr>
        <p:txBody>
          <a:bodyPr>
            <a:normAutofit/>
          </a:bodyPr>
          <a:lstStyle/>
          <a:p>
            <a:r>
              <a:rPr lang="zh-CN" altLang="en-US" dirty="0">
                <a:latin typeface="楷体" panose="02010609060101010101" pitchFamily="49" charset="-122"/>
                <a:ea typeface="楷体" panose="02010609060101010101" pitchFamily="49" charset="-122"/>
              </a:rPr>
              <a:t>影响科研政策</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28</a:t>
            </a:fld>
            <a:endParaRPr lang="zh-CN" altLang="en-US" dirty="0"/>
          </a:p>
        </p:txBody>
      </p:sp>
      <p:sp>
        <p:nvSpPr>
          <p:cNvPr id="7" name="内容占位符 6"/>
          <p:cNvSpPr>
            <a:spLocks noGrp="1"/>
          </p:cNvSpPr>
          <p:nvPr>
            <p:ph idx="1"/>
          </p:nvPr>
        </p:nvSpPr>
        <p:spPr>
          <a:xfrm>
            <a:off x="462286" y="1556792"/>
            <a:ext cx="8229600" cy="4525963"/>
          </a:xfrm>
        </p:spPr>
        <p:txBody>
          <a:bodyPr/>
          <a:lstStyle/>
          <a:p>
            <a:endParaRPr lang="zh-CN" altLang="en-US" dirty="0"/>
          </a:p>
        </p:txBody>
      </p:sp>
      <p:pic>
        <p:nvPicPr>
          <p:cNvPr id="8" name="图片 7"/>
          <p:cNvPicPr>
            <a:picLocks noChangeAspect="1"/>
          </p:cNvPicPr>
          <p:nvPr/>
        </p:nvPicPr>
        <p:blipFill>
          <a:blip r:embed="rId2"/>
          <a:stretch>
            <a:fillRect/>
          </a:stretch>
        </p:blipFill>
        <p:spPr>
          <a:xfrm>
            <a:off x="520330" y="1224075"/>
            <a:ext cx="8147248" cy="4858680"/>
          </a:xfrm>
          <a:prstGeom prst="rect">
            <a:avLst/>
          </a:prstGeom>
        </p:spPr>
      </p:pic>
      <p:grpSp>
        <p:nvGrpSpPr>
          <p:cNvPr id="11" name="组合 10"/>
          <p:cNvGrpSpPr/>
          <p:nvPr/>
        </p:nvGrpSpPr>
        <p:grpSpPr>
          <a:xfrm>
            <a:off x="457200" y="6237312"/>
            <a:ext cx="3701654" cy="484163"/>
            <a:chOff x="457200" y="6237312"/>
            <a:chExt cx="3701654" cy="484163"/>
          </a:xfrm>
        </p:grpSpPr>
        <p:sp>
          <p:nvSpPr>
            <p:cNvPr id="9" name="矩形 8"/>
            <p:cNvSpPr/>
            <p:nvPr/>
          </p:nvSpPr>
          <p:spPr>
            <a:xfrm>
              <a:off x="457200" y="6237312"/>
              <a:ext cx="3701654" cy="461665"/>
            </a:xfrm>
            <a:prstGeom prst="rect">
              <a:avLst/>
            </a:prstGeom>
          </p:spPr>
          <p:txBody>
            <a:bodyPr wrap="none">
              <a:spAutoFit/>
            </a:bodyPr>
            <a:lstStyle/>
            <a:p>
              <a:r>
                <a:rPr lang="en-US" altLang="zh-CN" sz="2400" dirty="0">
                  <a:latin typeface="Times New Roman" panose="02020603050405020304" pitchFamily="18" charset="0"/>
                  <a:cs typeface="Times New Roman" panose="02020603050405020304" pitchFamily="18" charset="0"/>
                </a:rPr>
                <a:t>Bringing Science to Politics.</a:t>
              </a:r>
              <a:endParaRPr lang="zh-CN" altLang="en-US" sz="2400" dirty="0">
                <a:latin typeface="Times New Roman" panose="02020603050405020304" pitchFamily="18" charset="0"/>
                <a:cs typeface="Times New Roman" panose="02020603050405020304" pitchFamily="18" charset="0"/>
              </a:endParaRPr>
            </a:p>
          </p:txBody>
        </p:sp>
        <p:sp>
          <p:nvSpPr>
            <p:cNvPr id="10" name="圆角矩形 9"/>
            <p:cNvSpPr/>
            <p:nvPr/>
          </p:nvSpPr>
          <p:spPr>
            <a:xfrm>
              <a:off x="457200" y="6259810"/>
              <a:ext cx="3701654" cy="4616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13976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D7789-0F4C-2F77-BA2B-79B13172FB1F}"/>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科技论文结构</a:t>
            </a:r>
          </a:p>
        </p:txBody>
      </p:sp>
      <p:sp>
        <p:nvSpPr>
          <p:cNvPr id="4" name="灯片编号占位符 3">
            <a:extLst>
              <a:ext uri="{FF2B5EF4-FFF2-40B4-BE49-F238E27FC236}">
                <a16:creationId xmlns:a16="http://schemas.microsoft.com/office/drawing/2014/main" id="{FA4741E6-464A-6669-F712-4CED612BC7AC}"/>
              </a:ext>
            </a:extLst>
          </p:cNvPr>
          <p:cNvSpPr>
            <a:spLocks noGrp="1"/>
          </p:cNvSpPr>
          <p:nvPr>
            <p:ph type="sldNum" sz="quarter" idx="12"/>
          </p:nvPr>
        </p:nvSpPr>
        <p:spPr/>
        <p:txBody>
          <a:bodyPr/>
          <a:lstStyle/>
          <a:p>
            <a:fld id="{0C913308-F349-4B6D-A68A-DD1791B4A57B}" type="slidenum">
              <a:rPr lang="zh-CN" altLang="en-US" smtClean="0"/>
              <a:pPr/>
              <a:t>29</a:t>
            </a:fld>
            <a:endParaRPr lang="zh-CN" altLang="en-US"/>
          </a:p>
        </p:txBody>
      </p:sp>
      <p:pic>
        <p:nvPicPr>
          <p:cNvPr id="5" name="图片 4">
            <a:extLst>
              <a:ext uri="{FF2B5EF4-FFF2-40B4-BE49-F238E27FC236}">
                <a16:creationId xmlns:a16="http://schemas.microsoft.com/office/drawing/2014/main" id="{B5CEA732-E35B-C24F-5569-4930C8B2FED5}"/>
              </a:ext>
            </a:extLst>
          </p:cNvPr>
          <p:cNvPicPr>
            <a:picLocks noChangeAspect="1"/>
          </p:cNvPicPr>
          <p:nvPr/>
        </p:nvPicPr>
        <p:blipFill>
          <a:blip r:embed="rId2"/>
          <a:stretch>
            <a:fillRect/>
          </a:stretch>
        </p:blipFill>
        <p:spPr>
          <a:xfrm>
            <a:off x="539552" y="1502252"/>
            <a:ext cx="8064896" cy="4854098"/>
          </a:xfrm>
          <a:prstGeom prst="rect">
            <a:avLst/>
          </a:prstGeom>
        </p:spPr>
      </p:pic>
    </p:spTree>
    <p:extLst>
      <p:ext uri="{BB962C8B-B14F-4D97-AF65-F5344CB8AC3E}">
        <p14:creationId xmlns:p14="http://schemas.microsoft.com/office/powerpoint/2010/main" val="2247344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B525-25EC-A12B-3E9F-8C56662DC44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EACFAC7-8A72-D72A-5B10-47520F469B1A}"/>
              </a:ext>
            </a:extLst>
          </p:cNvPr>
          <p:cNvSpPr>
            <a:spLocks noGrp="1"/>
          </p:cNvSpPr>
          <p:nvPr>
            <p:ph type="title"/>
          </p:nvPr>
        </p:nvSpPr>
        <p:spPr/>
        <p:txBody>
          <a:bodyPr>
            <a:normAutofit/>
          </a:bodyPr>
          <a:lstStyle/>
          <a:p>
            <a:r>
              <a:rPr lang="zh-CN" altLang="en-US" dirty="0">
                <a:latin typeface="楷体" panose="02010609060101010101" pitchFamily="49" charset="-122"/>
                <a:ea typeface="楷体" panose="02010609060101010101" pitchFamily="49" charset="-122"/>
              </a:rPr>
              <a:t>科技论文</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文献</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阅读</a:t>
            </a:r>
          </a:p>
        </p:txBody>
      </p:sp>
      <p:sp>
        <p:nvSpPr>
          <p:cNvPr id="4" name="灯片编号占位符 3">
            <a:extLst>
              <a:ext uri="{FF2B5EF4-FFF2-40B4-BE49-F238E27FC236}">
                <a16:creationId xmlns:a16="http://schemas.microsoft.com/office/drawing/2014/main" id="{B15D08A8-3F63-E6D1-F964-0BC31A902484}"/>
              </a:ext>
            </a:extLst>
          </p:cNvPr>
          <p:cNvSpPr>
            <a:spLocks noGrp="1"/>
          </p:cNvSpPr>
          <p:nvPr>
            <p:ph type="sldNum" sz="quarter" idx="12"/>
          </p:nvPr>
        </p:nvSpPr>
        <p:spPr/>
        <p:txBody>
          <a:bodyPr/>
          <a:lstStyle/>
          <a:p>
            <a:fld id="{0C913308-F349-4B6D-A68A-DD1791B4A57B}" type="slidenum">
              <a:rPr lang="zh-CN" altLang="en-US" smtClean="0"/>
              <a:pPr/>
              <a:t>3</a:t>
            </a:fld>
            <a:endParaRPr lang="zh-CN" altLang="en-US" dirty="0"/>
          </a:p>
        </p:txBody>
      </p:sp>
      <p:sp>
        <p:nvSpPr>
          <p:cNvPr id="3" name="内容占位符 2">
            <a:extLst>
              <a:ext uri="{FF2B5EF4-FFF2-40B4-BE49-F238E27FC236}">
                <a16:creationId xmlns:a16="http://schemas.microsoft.com/office/drawing/2014/main" id="{FD4469F9-2D3C-4A22-82F4-6096A84FC373}"/>
              </a:ext>
            </a:extLst>
          </p:cNvPr>
          <p:cNvSpPr>
            <a:spLocks noGrp="1"/>
          </p:cNvSpPr>
          <p:nvPr>
            <p:ph idx="1"/>
          </p:nvPr>
        </p:nvSpPr>
        <p:spPr>
          <a:xfrm>
            <a:off x="457200" y="1700808"/>
            <a:ext cx="8229600" cy="3823265"/>
          </a:xfrm>
        </p:spPr>
        <p:txBody>
          <a:bodyPr>
            <a:normAutofit/>
          </a:bodyPr>
          <a:lstStyle/>
          <a:p>
            <a:pPr>
              <a:lnSpc>
                <a:spcPct val="150000"/>
              </a:lnSpc>
              <a:spcBef>
                <a:spcPts val="600"/>
              </a:spcBef>
            </a:pPr>
            <a:r>
              <a:rPr lang="zh-CN" altLang="en-US" dirty="0">
                <a:latin typeface="楷体" panose="02010609060101010101" pitchFamily="49" charset="-122"/>
                <a:ea typeface="楷体" panose="02010609060101010101" pitchFamily="49" charset="-122"/>
              </a:rPr>
              <a:t>精读经典专业文献，掌握词汇量和句式，建立属于自己的逻辑思维和学术论文写作方式。</a:t>
            </a:r>
            <a:endParaRPr lang="en-US" altLang="zh-CN" dirty="0">
              <a:latin typeface="楷体" panose="02010609060101010101" pitchFamily="49" charset="-122"/>
              <a:ea typeface="楷体" panose="02010609060101010101" pitchFamily="49" charset="-122"/>
            </a:endParaRPr>
          </a:p>
          <a:p>
            <a:pPr>
              <a:lnSpc>
                <a:spcPct val="150000"/>
              </a:lnSpc>
              <a:spcBef>
                <a:spcPts val="600"/>
              </a:spcBef>
            </a:pPr>
            <a:r>
              <a:rPr lang="zh-CN" altLang="en-US" dirty="0">
                <a:latin typeface="楷体" panose="02010609060101010101" pitchFamily="49" charset="-122"/>
                <a:ea typeface="楷体" panose="02010609060101010101" pitchFamily="49" charset="-122"/>
              </a:rPr>
              <a:t>作为研究生，一定要舍得花费时间阅读文献，养成适合自己的阅读习惯。</a:t>
            </a:r>
            <a:endParaRPr lang="en-US" altLang="zh-CN"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200969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066130"/>
          </a:xfrm>
        </p:spPr>
        <p:txBody>
          <a:bodyPr>
            <a:normAutofit/>
          </a:bodyPr>
          <a:lstStyle/>
          <a:p>
            <a:r>
              <a:rPr lang="zh-CN" altLang="en-US" dirty="0">
                <a:latin typeface="楷体" panose="02010609060101010101" pitchFamily="49" charset="-122"/>
                <a:ea typeface="楷体" panose="02010609060101010101" pitchFamily="49" charset="-122"/>
              </a:rPr>
              <a:t>如何写好科技论文</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30</a:t>
            </a:fld>
            <a:endParaRPr lang="zh-CN" altLang="en-US" dirty="0"/>
          </a:p>
        </p:txBody>
      </p:sp>
      <p:sp>
        <p:nvSpPr>
          <p:cNvPr id="6" name="内容占位符 5"/>
          <p:cNvSpPr>
            <a:spLocks noGrp="1"/>
          </p:cNvSpPr>
          <p:nvPr>
            <p:ph idx="1"/>
          </p:nvPr>
        </p:nvSpPr>
        <p:spPr>
          <a:xfrm>
            <a:off x="179512" y="1340768"/>
            <a:ext cx="8784976" cy="4315618"/>
          </a:xfrm>
        </p:spPr>
        <p:txBody>
          <a:bodyPr>
            <a:normAutofit/>
          </a:bodyPr>
          <a:lstStyle/>
          <a:p>
            <a:pPr>
              <a:lnSpc>
                <a:spcPct val="150000"/>
              </a:lnSpc>
            </a:pPr>
            <a:r>
              <a:rPr lang="zh-CN" altLang="en-US" sz="2400" dirty="0">
                <a:latin typeface="楷体" panose="02010609060101010101" pitchFamily="49" charset="-122"/>
                <a:ea typeface="楷体" panose="02010609060101010101" pitchFamily="49" charset="-122"/>
              </a:rPr>
              <a:t>请教导师及同课题组其他成员。</a:t>
            </a:r>
            <a:r>
              <a:rPr lang="en-US" altLang="zh-CN" sz="2400" dirty="0">
                <a:latin typeface="楷体" panose="02010609060101010101" pitchFamily="49" charset="-122"/>
                <a:ea typeface="楷体" panose="02010609060101010101" pitchFamily="49" charset="-122"/>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talking to someone who already knows</a:t>
            </a:r>
            <a:r>
              <a:rPr lang="en-US" altLang="zh-CN" sz="2400" dirty="0">
                <a:latin typeface="楷体" panose="02010609060101010101" pitchFamily="49" charset="-122"/>
                <a:ea typeface="楷体" panose="02010609060101010101" pitchFamily="49" charset="-122"/>
              </a:rPr>
              <a:t>)</a:t>
            </a:r>
            <a:endParaRPr lang="zh-CN" altLang="en-US" sz="2400" dirty="0">
              <a:latin typeface="楷体" panose="02010609060101010101" pitchFamily="49" charset="-122"/>
              <a:ea typeface="楷体" panose="02010609060101010101" pitchFamily="49" charset="-122"/>
            </a:endParaRPr>
          </a:p>
          <a:p>
            <a:pPr>
              <a:lnSpc>
                <a:spcPct val="150000"/>
              </a:lnSpc>
            </a:pPr>
            <a:r>
              <a:rPr lang="zh-CN" altLang="en-US" sz="2400" dirty="0">
                <a:latin typeface="楷体" panose="02010609060101010101" pitchFamily="49" charset="-122"/>
                <a:ea typeface="楷体" panose="02010609060101010101" pitchFamily="49" charset="-122"/>
              </a:rPr>
              <a:t>一篇论文只写一件事。</a:t>
            </a:r>
            <a:endParaRPr lang="en-US" altLang="zh-CN" sz="2400" dirty="0">
              <a:latin typeface="楷体" panose="02010609060101010101" pitchFamily="49" charset="-122"/>
              <a:ea typeface="楷体" panose="02010609060101010101" pitchFamily="49" charset="-122"/>
            </a:endParaRPr>
          </a:p>
          <a:p>
            <a:pPr marL="0" indent="0">
              <a:lnSpc>
                <a:spcPct val="150000"/>
              </a:lnSpc>
              <a:buNone/>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Every paper tells (not more than) one story.</a:t>
            </a:r>
          </a:p>
          <a:p>
            <a:pPr>
              <a:lnSpc>
                <a:spcPct val="150000"/>
              </a:lnSpc>
            </a:pPr>
            <a:r>
              <a:rPr lang="zh-CN" altLang="en-US" sz="2400" dirty="0">
                <a:latin typeface="楷体" panose="02010609060101010101" pitchFamily="49" charset="-122"/>
                <a:ea typeface="楷体" panose="02010609060101010101" pitchFamily="49" charset="-122"/>
              </a:rPr>
              <a:t>站在读者角度写论文。</a:t>
            </a:r>
            <a:r>
              <a:rPr lang="en-US" altLang="zh-CN" sz="2400" dirty="0">
                <a:latin typeface="楷体" panose="02010609060101010101" pitchFamily="49" charset="-122"/>
                <a:ea typeface="楷体" panose="02010609060101010101" pitchFamily="49" charset="-122"/>
              </a:rPr>
              <a:t>(</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relating to the audience)</a:t>
            </a:r>
          </a:p>
          <a:p>
            <a:pPr marL="0" indent="0">
              <a:lnSpc>
                <a:spcPct val="150000"/>
              </a:lnSpc>
              <a:buNone/>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    Write with the reader in mind.</a:t>
            </a:r>
          </a:p>
          <a:p>
            <a:pPr>
              <a:lnSpc>
                <a:spcPct val="150000"/>
              </a:lnSpc>
            </a:pPr>
            <a:r>
              <a:rPr lang="zh-CN" altLang="en-US" sz="2400" dirty="0">
                <a:latin typeface="楷体" panose="02010609060101010101" pitchFamily="49" charset="-122"/>
                <a:ea typeface="楷体" panose="02010609060101010101" pitchFamily="49" charset="-122"/>
              </a:rPr>
              <a:t>不要犯“知识的诅咒”错误。</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(the curse of knowledge)</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文本框 4">
            <a:extLst>
              <a:ext uri="{FF2B5EF4-FFF2-40B4-BE49-F238E27FC236}">
                <a16:creationId xmlns:a16="http://schemas.microsoft.com/office/drawing/2014/main" id="{65A14CBF-C2CF-5DCA-04E0-09784DA7814B}"/>
              </a:ext>
            </a:extLst>
          </p:cNvPr>
          <p:cNvSpPr txBox="1"/>
          <p:nvPr/>
        </p:nvSpPr>
        <p:spPr>
          <a:xfrm>
            <a:off x="470848" y="5710019"/>
            <a:ext cx="7776864" cy="646331"/>
          </a:xfrm>
          <a:prstGeom prst="rect">
            <a:avLst/>
          </a:prstGeom>
          <a:noFill/>
        </p:spPr>
        <p:txBody>
          <a:bodyPr wrap="square">
            <a:spAutoFit/>
          </a:bodyPr>
          <a:lstStyle/>
          <a:p>
            <a:pPr>
              <a:defRPr/>
            </a:pPr>
            <a:r>
              <a:rPr lang="zh-CN" altLang="en-US" sz="3600" dirty="0">
                <a:latin typeface="楷体" panose="02010609060101010101" pitchFamily="49" charset="-122"/>
                <a:ea typeface="楷体" panose="02010609060101010101" pitchFamily="49" charset="-122"/>
              </a:rPr>
              <a:t>重视文章给编辑和审稿人的第一印象！</a:t>
            </a:r>
            <a:endParaRPr lang="en-US" altLang="zh-CN" sz="3600" dirty="0">
              <a:latin typeface="楷体" panose="02010609060101010101" pitchFamily="49" charset="-122"/>
              <a:ea typeface="楷体" panose="02010609060101010101" pitchFamily="49" charset="-122"/>
            </a:endParaRPr>
          </a:p>
        </p:txBody>
      </p:sp>
      <p:sp>
        <p:nvSpPr>
          <p:cNvPr id="7" name="矩形 6">
            <a:extLst>
              <a:ext uri="{FF2B5EF4-FFF2-40B4-BE49-F238E27FC236}">
                <a16:creationId xmlns:a16="http://schemas.microsoft.com/office/drawing/2014/main" id="{83049ED1-601E-2DFB-AF4E-C048BAE64C86}"/>
              </a:ext>
            </a:extLst>
          </p:cNvPr>
          <p:cNvSpPr/>
          <p:nvPr/>
        </p:nvSpPr>
        <p:spPr>
          <a:xfrm>
            <a:off x="323528" y="5656386"/>
            <a:ext cx="7992888" cy="796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409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9EE3A4-F490-8053-1A93-AF6627C6F648}"/>
              </a:ext>
            </a:extLst>
          </p:cNvPr>
          <p:cNvSpPr>
            <a:spLocks noGrp="1"/>
          </p:cNvSpPr>
          <p:nvPr>
            <p:ph type="title"/>
          </p:nvPr>
        </p:nvSpPr>
        <p:spPr>
          <a:xfrm>
            <a:off x="457200" y="274638"/>
            <a:ext cx="8229600" cy="881223"/>
          </a:xfrm>
        </p:spPr>
        <p:txBody>
          <a:bodyPr/>
          <a:lstStyle/>
          <a:p>
            <a:r>
              <a:rPr lang="zh-CN" altLang="en-US" dirty="0">
                <a:latin typeface="楷体" panose="02010609060101010101" pitchFamily="49" charset="-122"/>
                <a:ea typeface="楷体" panose="02010609060101010101" pitchFamily="49" charset="-122"/>
              </a:rPr>
              <a:t>知识的诅咒</a:t>
            </a:r>
          </a:p>
        </p:txBody>
      </p:sp>
      <p:sp>
        <p:nvSpPr>
          <p:cNvPr id="4" name="灯片编号占位符 3">
            <a:extLst>
              <a:ext uri="{FF2B5EF4-FFF2-40B4-BE49-F238E27FC236}">
                <a16:creationId xmlns:a16="http://schemas.microsoft.com/office/drawing/2014/main" id="{C537E3A2-ED87-7C26-0941-CC09E9711FE1}"/>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a:p>
        </p:txBody>
      </p:sp>
      <p:sp>
        <p:nvSpPr>
          <p:cNvPr id="6" name="文本框 5">
            <a:extLst>
              <a:ext uri="{FF2B5EF4-FFF2-40B4-BE49-F238E27FC236}">
                <a16:creationId xmlns:a16="http://schemas.microsoft.com/office/drawing/2014/main" id="{EAE2E736-ACB3-D56F-7700-D05855DDC986}"/>
              </a:ext>
            </a:extLst>
          </p:cNvPr>
          <p:cNvSpPr txBox="1"/>
          <p:nvPr/>
        </p:nvSpPr>
        <p:spPr>
          <a:xfrm>
            <a:off x="457200" y="1155861"/>
            <a:ext cx="8147248" cy="2250616"/>
          </a:xfrm>
          <a:prstGeom prst="rect">
            <a:avLst/>
          </a:prstGeom>
          <a:noFill/>
        </p:spPr>
        <p:txBody>
          <a:bodyPr wrap="square">
            <a:spAutoFit/>
          </a:bodyPr>
          <a:lstStyle/>
          <a:p>
            <a:pPr algn="l">
              <a:lnSpc>
                <a:spcPct val="150000"/>
              </a:lnSpc>
              <a:buNone/>
            </a:pPr>
            <a:r>
              <a:rPr lang="en-US" altLang="zh-CN" sz="1600" b="0" i="0" dirty="0">
                <a:effectLst/>
                <a:latin typeface="楷体" panose="02010609060101010101" pitchFamily="49" charset="-122"/>
                <a:ea typeface="楷体" panose="02010609060101010101" pitchFamily="49" charset="-122"/>
              </a:rPr>
              <a:t>"</a:t>
            </a:r>
            <a:r>
              <a:rPr lang="zh-CN" altLang="en-US" sz="1600" b="0" i="0" dirty="0">
                <a:effectLst/>
                <a:latin typeface="楷体" panose="02010609060101010101" pitchFamily="49" charset="-122"/>
                <a:ea typeface="楷体" panose="02010609060101010101" pitchFamily="49" charset="-122"/>
              </a:rPr>
              <a:t>知识的诅咒</a:t>
            </a:r>
            <a:r>
              <a:rPr lang="en-US" altLang="zh-CN" sz="1600" b="0" i="0" dirty="0">
                <a:effectLst/>
                <a:latin typeface="楷体" panose="02010609060101010101" pitchFamily="49" charset="-122"/>
                <a:ea typeface="楷体" panose="02010609060101010101" pitchFamily="49" charset="-122"/>
              </a:rPr>
              <a:t>"</a:t>
            </a:r>
            <a:r>
              <a:rPr lang="zh-CN" altLang="en-US" sz="1600" b="0" i="0" dirty="0">
                <a:effectLst/>
                <a:latin typeface="楷体" panose="02010609060101010101" pitchFamily="49" charset="-122"/>
                <a:ea typeface="楷体" panose="02010609060101010101" pitchFamily="49" charset="-122"/>
              </a:rPr>
              <a:t>（</a:t>
            </a:r>
            <a:r>
              <a:rPr lang="en-US" altLang="zh-CN" sz="1600" b="0" i="0" dirty="0">
                <a:effectLst/>
                <a:latin typeface="楷体" panose="02010609060101010101" pitchFamily="49" charset="-122"/>
                <a:ea typeface="楷体" panose="02010609060101010101" pitchFamily="49" charset="-122"/>
              </a:rPr>
              <a:t>The Curse of Knowledge</a:t>
            </a:r>
            <a:r>
              <a:rPr lang="zh-CN" altLang="en-US" sz="1600" b="0" i="0" dirty="0">
                <a:effectLst/>
                <a:latin typeface="楷体" panose="02010609060101010101" pitchFamily="49" charset="-122"/>
                <a:ea typeface="楷体" panose="02010609060101010101" pitchFamily="49" charset="-122"/>
              </a:rPr>
              <a:t>）是一个认知偏差的术语，指的是一个人在掌握了某些知识后，难以想象或理解没有这些知识的人是如何思考或感知事物的。这种偏差使得专家在向非专家解释复杂概念时，常常会使用专业术语或假设听众已经具备了一定的背景知识，从而导致沟通不畅或误解。</a:t>
            </a:r>
          </a:p>
          <a:p>
            <a:pPr algn="l">
              <a:lnSpc>
                <a:spcPct val="150000"/>
              </a:lnSpc>
            </a:pPr>
            <a:r>
              <a:rPr lang="zh-CN" altLang="en-US" sz="1600" b="0" i="0" dirty="0">
                <a:effectLst/>
                <a:latin typeface="楷体" panose="02010609060101010101" pitchFamily="49" charset="-122"/>
                <a:ea typeface="楷体" panose="02010609060101010101" pitchFamily="49" charset="-122"/>
              </a:rPr>
              <a:t>要克服知识的诅咒，需要努力从听众的角度出发，使用通俗易懂的语言，避免专业术语，并确保信息的逐步引导，以便于理解和吸收。</a:t>
            </a:r>
          </a:p>
        </p:txBody>
      </p:sp>
      <p:pic>
        <p:nvPicPr>
          <p:cNvPr id="8" name="图片 7">
            <a:extLst>
              <a:ext uri="{FF2B5EF4-FFF2-40B4-BE49-F238E27FC236}">
                <a16:creationId xmlns:a16="http://schemas.microsoft.com/office/drawing/2014/main" id="{E3844FB0-3378-94E2-ABB6-332553135159}"/>
              </a:ext>
            </a:extLst>
          </p:cNvPr>
          <p:cNvPicPr>
            <a:picLocks noChangeAspect="1"/>
          </p:cNvPicPr>
          <p:nvPr/>
        </p:nvPicPr>
        <p:blipFill>
          <a:blip r:embed="rId2"/>
          <a:stretch>
            <a:fillRect/>
          </a:stretch>
        </p:blipFill>
        <p:spPr>
          <a:xfrm>
            <a:off x="1581922" y="3451524"/>
            <a:ext cx="5980156" cy="3089200"/>
          </a:xfrm>
          <a:prstGeom prst="rect">
            <a:avLst/>
          </a:prstGeom>
        </p:spPr>
      </p:pic>
    </p:spTree>
    <p:extLst>
      <p:ext uri="{BB962C8B-B14F-4D97-AF65-F5344CB8AC3E}">
        <p14:creationId xmlns:p14="http://schemas.microsoft.com/office/powerpoint/2010/main" val="866488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46EF30-352A-63E7-48E6-FDC8183F2202}"/>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如何写好科技论文</a:t>
            </a:r>
          </a:p>
        </p:txBody>
      </p:sp>
      <p:sp>
        <p:nvSpPr>
          <p:cNvPr id="4" name="灯片编号占位符 3">
            <a:extLst>
              <a:ext uri="{FF2B5EF4-FFF2-40B4-BE49-F238E27FC236}">
                <a16:creationId xmlns:a16="http://schemas.microsoft.com/office/drawing/2014/main" id="{A573FC4B-6289-7D4E-FF5E-C9200EF624C2}"/>
              </a:ext>
            </a:extLst>
          </p:cNvPr>
          <p:cNvSpPr>
            <a:spLocks noGrp="1"/>
          </p:cNvSpPr>
          <p:nvPr>
            <p:ph type="sldNum" sz="quarter" idx="12"/>
          </p:nvPr>
        </p:nvSpPr>
        <p:spPr/>
        <p:txBody>
          <a:bodyPr/>
          <a:lstStyle/>
          <a:p>
            <a:fld id="{0C913308-F349-4B6D-A68A-DD1791B4A57B}" type="slidenum">
              <a:rPr lang="zh-CN" altLang="en-US" smtClean="0"/>
              <a:pPr/>
              <a:t>32</a:t>
            </a:fld>
            <a:endParaRPr lang="zh-CN" altLang="en-US"/>
          </a:p>
        </p:txBody>
      </p:sp>
      <p:pic>
        <p:nvPicPr>
          <p:cNvPr id="1026" name="Picture 2">
            <a:extLst>
              <a:ext uri="{FF2B5EF4-FFF2-40B4-BE49-F238E27FC236}">
                <a16:creationId xmlns:a16="http://schemas.microsoft.com/office/drawing/2014/main" id="{B055BC9D-FE26-C884-7DFC-FEF35D854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35" y="1474745"/>
            <a:ext cx="774597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AD6FB0E-6B46-8C89-CD3F-33BCF7ECF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86" y="2223272"/>
            <a:ext cx="7931241"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4C900B-DF8D-0BA9-3C21-D02EF6A8E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43" y="2971800"/>
            <a:ext cx="8071005"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3425585D-F836-58F8-6430-B30BE3F1C60D}"/>
              </a:ext>
            </a:extLst>
          </p:cNvPr>
          <p:cNvSpPr txBox="1"/>
          <p:nvPr/>
        </p:nvSpPr>
        <p:spPr>
          <a:xfrm>
            <a:off x="480686" y="4279723"/>
            <a:ext cx="8229599" cy="1938992"/>
          </a:xfrm>
          <a:prstGeom prst="rect">
            <a:avLst/>
          </a:prstGeom>
          <a:noFill/>
        </p:spPr>
        <p:txBody>
          <a:bodyPr wrap="square">
            <a:spAutoFit/>
          </a:bodyPr>
          <a:lstStyle/>
          <a:p>
            <a:pPr marL="342900" indent="-342900">
              <a:buFont typeface="Wingdings" panose="05000000000000000000" pitchFamily="2" charset="2"/>
              <a:buChar char="l"/>
              <a:defRPr/>
            </a:pPr>
            <a:r>
              <a:rPr lang="zh-CN" altLang="zh-CN" sz="2400" dirty="0">
                <a:solidFill>
                  <a:srgbClr val="FF0000"/>
                </a:solidFill>
                <a:latin typeface="KaiTi"/>
                <a:ea typeface="KaiTi"/>
                <a:cs typeface="Calibri"/>
              </a:rPr>
              <a:t>简洁精炼（干练不重复）</a:t>
            </a:r>
            <a:endParaRPr lang="en-US" altLang="zh-CN" sz="2400" dirty="0">
              <a:solidFill>
                <a:srgbClr val="FF0000"/>
              </a:solidFill>
              <a:latin typeface="KaiTi"/>
              <a:ea typeface="KaiTi"/>
              <a:cs typeface="Calibri"/>
            </a:endParaRPr>
          </a:p>
          <a:p>
            <a:pPr marL="342900" indent="-342900">
              <a:buFont typeface="Wingdings" panose="05000000000000000000" pitchFamily="2" charset="2"/>
              <a:buChar char="l"/>
              <a:defRPr/>
            </a:pPr>
            <a:r>
              <a:rPr lang="zh-CN" altLang="zh-CN" sz="2400" dirty="0">
                <a:solidFill>
                  <a:srgbClr val="FF0000"/>
                </a:solidFill>
                <a:latin typeface="KaiTi"/>
                <a:ea typeface="KaiTi"/>
                <a:cs typeface="Calibri"/>
              </a:rPr>
              <a:t>公正客观（就事论事，不能夸大）</a:t>
            </a:r>
            <a:endParaRPr lang="en-US" altLang="zh-CN" sz="2400" dirty="0">
              <a:solidFill>
                <a:srgbClr val="FF0000"/>
              </a:solidFill>
              <a:latin typeface="KaiTi"/>
              <a:ea typeface="KaiTi"/>
              <a:cs typeface="Calibri"/>
            </a:endParaRPr>
          </a:p>
          <a:p>
            <a:pPr marL="342900" indent="-342900">
              <a:buFont typeface="Wingdings" panose="05000000000000000000" pitchFamily="2" charset="2"/>
              <a:buChar char="l"/>
              <a:defRPr/>
            </a:pPr>
            <a:r>
              <a:rPr lang="zh-CN" altLang="zh-CN" sz="2400" dirty="0">
                <a:solidFill>
                  <a:srgbClr val="FF0000"/>
                </a:solidFill>
                <a:latin typeface="KaiTi"/>
                <a:ea typeface="KaiTi"/>
                <a:cs typeface="Calibri"/>
              </a:rPr>
              <a:t>层次分明（好的文章不是“平面的”，而是“立体的”）</a:t>
            </a:r>
            <a:endParaRPr lang="en-US" altLang="zh-CN" sz="2400" dirty="0">
              <a:solidFill>
                <a:srgbClr val="FF0000"/>
              </a:solidFill>
              <a:latin typeface="KaiTi"/>
              <a:ea typeface="KaiTi"/>
              <a:cs typeface="Calibri"/>
            </a:endParaRPr>
          </a:p>
          <a:p>
            <a:pPr marL="342900" indent="-342900">
              <a:buFont typeface="Wingdings" panose="05000000000000000000" pitchFamily="2" charset="2"/>
              <a:buChar char="l"/>
              <a:defRPr/>
            </a:pPr>
            <a:r>
              <a:rPr lang="zh-CN" altLang="zh-CN" sz="2400" dirty="0">
                <a:solidFill>
                  <a:srgbClr val="FF0000"/>
                </a:solidFill>
                <a:latin typeface="KaiTi"/>
                <a:ea typeface="KaiTi"/>
                <a:cs typeface="Calibri"/>
              </a:rPr>
              <a:t>逻辑严密（前后呼应，有因有果）</a:t>
            </a:r>
            <a:endParaRPr lang="en-US" altLang="zh-CN" sz="2400" dirty="0">
              <a:solidFill>
                <a:srgbClr val="FF0000"/>
              </a:solidFill>
              <a:latin typeface="KaiTi"/>
              <a:ea typeface="KaiTi"/>
              <a:cs typeface="Calibri"/>
            </a:endParaRPr>
          </a:p>
          <a:p>
            <a:pPr marL="342900" indent="-342900">
              <a:buFont typeface="Wingdings" panose="05000000000000000000" pitchFamily="2" charset="2"/>
              <a:buChar char="l"/>
              <a:defRPr/>
            </a:pPr>
            <a:r>
              <a:rPr lang="zh-CN" altLang="zh-CN" sz="2400" dirty="0">
                <a:solidFill>
                  <a:srgbClr val="FF0000"/>
                </a:solidFill>
                <a:latin typeface="KaiTi"/>
                <a:ea typeface="KaiTi"/>
                <a:cs typeface="Calibri"/>
              </a:rPr>
              <a:t>有故事有灵魂。</a:t>
            </a:r>
            <a:endParaRPr lang="en-US" altLang="zh-CN" sz="2400" dirty="0">
              <a:solidFill>
                <a:srgbClr val="FF0000"/>
              </a:solidFill>
              <a:latin typeface="KaiTi"/>
              <a:ea typeface="KaiTi"/>
              <a:cs typeface="Calibri"/>
            </a:endParaRPr>
          </a:p>
        </p:txBody>
      </p:sp>
      <p:sp>
        <p:nvSpPr>
          <p:cNvPr id="8" name="文本框 7">
            <a:extLst>
              <a:ext uri="{FF2B5EF4-FFF2-40B4-BE49-F238E27FC236}">
                <a16:creationId xmlns:a16="http://schemas.microsoft.com/office/drawing/2014/main" id="{5918ED19-CFC5-7E64-9C38-3CD4D963FC0B}"/>
              </a:ext>
            </a:extLst>
          </p:cNvPr>
          <p:cNvSpPr txBox="1"/>
          <p:nvPr/>
        </p:nvSpPr>
        <p:spPr>
          <a:xfrm>
            <a:off x="533443" y="3623529"/>
            <a:ext cx="4572000" cy="461665"/>
          </a:xfrm>
          <a:prstGeom prst="rect">
            <a:avLst/>
          </a:prstGeom>
          <a:noFill/>
        </p:spPr>
        <p:txBody>
          <a:bodyPr wrap="square">
            <a:spAutoFit/>
          </a:bodyPr>
          <a:lstStyle/>
          <a:p>
            <a:pPr marL="0" indent="0">
              <a:buNone/>
              <a:defRPr/>
            </a:pPr>
            <a:r>
              <a:rPr lang="zh-CN" altLang="en-US" sz="2400" dirty="0">
                <a:latin typeface="KaiTi"/>
                <a:ea typeface="KaiTi"/>
                <a:cs typeface="Calibri"/>
              </a:rPr>
              <a:t>科技论文</a:t>
            </a:r>
            <a:r>
              <a:rPr lang="zh-CN" altLang="zh-CN" sz="2400" dirty="0">
                <a:latin typeface="KaiTi"/>
                <a:ea typeface="KaiTi"/>
                <a:cs typeface="Calibri"/>
              </a:rPr>
              <a:t>撰写原则：</a:t>
            </a:r>
            <a:endParaRPr lang="en-US" altLang="zh-CN" sz="2400" dirty="0">
              <a:latin typeface="KaiTi"/>
              <a:ea typeface="KaiTi"/>
              <a:cs typeface="Calibri"/>
            </a:endParaRPr>
          </a:p>
        </p:txBody>
      </p:sp>
    </p:spTree>
    <p:extLst>
      <p:ext uri="{BB962C8B-B14F-4D97-AF65-F5344CB8AC3E}">
        <p14:creationId xmlns:p14="http://schemas.microsoft.com/office/powerpoint/2010/main" val="97306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楷体" panose="02010609060101010101" pitchFamily="49" charset="-122"/>
                <a:ea typeface="楷体" panose="02010609060101010101" pitchFamily="49" charset="-122"/>
              </a:rPr>
              <a:t>如何实际操作</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33</a:t>
            </a:fld>
            <a:endParaRPr lang="zh-CN" altLang="en-US" dirty="0"/>
          </a:p>
        </p:txBody>
      </p:sp>
      <p:sp>
        <p:nvSpPr>
          <p:cNvPr id="6" name="内容占位符 5"/>
          <p:cNvSpPr>
            <a:spLocks noGrp="1"/>
          </p:cNvSpPr>
          <p:nvPr>
            <p:ph idx="1"/>
          </p:nvPr>
        </p:nvSpPr>
        <p:spPr>
          <a:xfrm>
            <a:off x="323528" y="1536677"/>
            <a:ext cx="8229600" cy="2396380"/>
          </a:xfrm>
        </p:spPr>
        <p:txBody>
          <a:bodyPr/>
          <a:lstStyle/>
          <a:p>
            <a:r>
              <a:rPr lang="zh-CN" altLang="en-US" dirty="0">
                <a:latin typeface="楷体" panose="02010609060101010101" pitchFamily="49" charset="-122"/>
                <a:ea typeface="楷体" panose="02010609060101010101" pitchFamily="49" charset="-122"/>
              </a:rPr>
              <a:t>多练习。</a:t>
            </a:r>
            <a:r>
              <a:rPr lang="en-US" altLang="zh-CN" dirty="0">
                <a:latin typeface="Times New Roman" panose="02020603050405020304" pitchFamily="18" charset="0"/>
                <a:cs typeface="Times New Roman" panose="02020603050405020304" pitchFamily="18" charset="0"/>
              </a:rPr>
              <a:t>(Practice, practice, practice)</a:t>
            </a:r>
          </a:p>
          <a:p>
            <a:endParaRPr lang="en-US" altLang="zh-CN" dirty="0"/>
          </a:p>
          <a:p>
            <a:endParaRPr lang="en-US" altLang="zh-CN" dirty="0"/>
          </a:p>
          <a:p>
            <a:r>
              <a:rPr lang="zh-CN" altLang="en-US" dirty="0">
                <a:latin typeface="楷体" panose="02010609060101010101" pitchFamily="49" charset="-122"/>
                <a:ea typeface="楷体" panose="02010609060101010101" pitchFamily="49" charset="-122"/>
              </a:rPr>
              <a:t>多阅读。</a:t>
            </a:r>
            <a:r>
              <a:rPr lang="en-US" altLang="zh-CN" dirty="0">
                <a:latin typeface="Times New Roman" panose="02020603050405020304" pitchFamily="18" charset="0"/>
                <a:cs typeface="Times New Roman" panose="02020603050405020304" pitchFamily="18" charset="0"/>
              </a:rPr>
              <a:t>(Read, read, read)</a:t>
            </a:r>
            <a:endParaRPr lang="zh-CN" altLang="en-US"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584" y="2348880"/>
            <a:ext cx="2846888" cy="3888432"/>
          </a:xfrm>
          <a:prstGeom prst="rect">
            <a:avLst/>
          </a:prstGeom>
        </p:spPr>
      </p:pic>
    </p:spTree>
    <p:extLst>
      <p:ext uri="{BB962C8B-B14F-4D97-AF65-F5344CB8AC3E}">
        <p14:creationId xmlns:p14="http://schemas.microsoft.com/office/powerpoint/2010/main" val="2408542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C21C00-34EB-E2D6-2D60-0023423060D0}"/>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文章题目</a:t>
            </a:r>
          </a:p>
        </p:txBody>
      </p:sp>
      <p:sp>
        <p:nvSpPr>
          <p:cNvPr id="4" name="灯片编号占位符 3">
            <a:extLst>
              <a:ext uri="{FF2B5EF4-FFF2-40B4-BE49-F238E27FC236}">
                <a16:creationId xmlns:a16="http://schemas.microsoft.com/office/drawing/2014/main" id="{C33C51D7-8AFB-7E5E-AA43-99E3D9E6DA5C}"/>
              </a:ext>
            </a:extLst>
          </p:cNvPr>
          <p:cNvSpPr>
            <a:spLocks noGrp="1"/>
          </p:cNvSpPr>
          <p:nvPr>
            <p:ph type="sldNum" sz="quarter" idx="12"/>
          </p:nvPr>
        </p:nvSpPr>
        <p:spPr/>
        <p:txBody>
          <a:bodyPr/>
          <a:lstStyle/>
          <a:p>
            <a:fld id="{0C913308-F349-4B6D-A68A-DD1791B4A57B}" type="slidenum">
              <a:rPr lang="zh-CN" altLang="en-US" smtClean="0"/>
              <a:pPr/>
              <a:t>34</a:t>
            </a:fld>
            <a:endParaRPr lang="zh-CN" altLang="en-US"/>
          </a:p>
        </p:txBody>
      </p:sp>
      <p:sp>
        <p:nvSpPr>
          <p:cNvPr id="5" name="Title 1">
            <a:extLst>
              <a:ext uri="{FF2B5EF4-FFF2-40B4-BE49-F238E27FC236}">
                <a16:creationId xmlns:a16="http://schemas.microsoft.com/office/drawing/2014/main" id="{DE90DE08-6132-EE1F-52DB-8F6C7AE7B974}"/>
              </a:ext>
            </a:extLst>
          </p:cNvPr>
          <p:cNvSpPr txBox="1">
            <a:spLocks noChangeArrowheads="1"/>
          </p:cNvSpPr>
          <p:nvPr/>
        </p:nvSpPr>
        <p:spPr bwMode="auto">
          <a:xfrm>
            <a:off x="381639" y="2469923"/>
            <a:ext cx="433437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a:solidFill>
                  <a:srgbClr val="C62828"/>
                </a:solidFill>
                <a:latin typeface="Times New Roman" panose="02020603050405020304" pitchFamily="18" charset="0"/>
                <a:ea typeface="微软雅黑" panose="020B0503020204020204" pitchFamily="34" charset="-122"/>
                <a:cs typeface="Times New Roman" panose="02020603050405020304" pitchFamily="18" charset="0"/>
              </a:rPr>
              <a:t>A good research paper title: </a:t>
            </a:r>
            <a:endParaRPr lang="en-GB" altLang="en-US" sz="2400" b="1" dirty="0">
              <a:solidFill>
                <a:srgbClr val="C6282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内容占位符 5">
            <a:extLst>
              <a:ext uri="{FF2B5EF4-FFF2-40B4-BE49-F238E27FC236}">
                <a16:creationId xmlns:a16="http://schemas.microsoft.com/office/drawing/2014/main" id="{8C07B0B0-B30C-1A3C-A39C-C6DF0CD41751}"/>
              </a:ext>
            </a:extLst>
          </p:cNvPr>
          <p:cNvSpPr txBox="1">
            <a:spLocks noChangeArrowheads="1"/>
          </p:cNvSpPr>
          <p:nvPr/>
        </p:nvSpPr>
        <p:spPr bwMode="auto">
          <a:xfrm>
            <a:off x="381140" y="3051945"/>
            <a:ext cx="85566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ED7D31"/>
              </a:buClr>
              <a:buSzPct val="85000"/>
              <a:buFont typeface="Wingdings" panose="05000000000000000000" pitchFamily="2" charset="2"/>
              <a:buChar char="p"/>
            </a:pPr>
            <a:r>
              <a:rPr lang="en-US" altLang="zh-CN" sz="20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condenses the paper’s content </a:t>
            </a:r>
          </a:p>
          <a:p>
            <a:pPr eaLnBrk="1" hangingPunct="1">
              <a:lnSpc>
                <a:spcPct val="150000"/>
              </a:lnSpc>
              <a:buClr>
                <a:srgbClr val="ED7D31"/>
              </a:buClr>
              <a:buSzPct val="85000"/>
              <a:buFont typeface="Wingdings" panose="05000000000000000000" pitchFamily="2" charset="2"/>
              <a:buChar char="p"/>
            </a:pPr>
            <a:r>
              <a:rPr lang="en-US" altLang="zh-CN" sz="20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reflects the main idea using the most important keywords</a:t>
            </a:r>
          </a:p>
          <a:p>
            <a:pPr eaLnBrk="1" hangingPunct="1">
              <a:lnSpc>
                <a:spcPct val="150000"/>
              </a:lnSpc>
              <a:buClr>
                <a:srgbClr val="ED7D31"/>
              </a:buClr>
              <a:buSzPct val="85000"/>
              <a:buFont typeface="Wingdings" panose="05000000000000000000" pitchFamily="2" charset="2"/>
              <a:buChar char="p"/>
            </a:pPr>
            <a:r>
              <a:rPr lang="en-US" altLang="zh-CN" sz="2000" dirty="0">
                <a:solidFill>
                  <a:srgbClr val="000000"/>
                </a:solidFill>
                <a:latin typeface="Times New Roman" panose="02020603050405020304" pitchFamily="18" charset="0"/>
                <a:ea typeface="等线" panose="02010600030101010101" pitchFamily="2" charset="-122"/>
                <a:cs typeface="Times New Roman" panose="02020603050405020304" pitchFamily="18" charset="0"/>
              </a:rPr>
              <a:t>intrigues the editors, referees, and readers</a:t>
            </a:r>
          </a:p>
        </p:txBody>
      </p:sp>
      <p:sp>
        <p:nvSpPr>
          <p:cNvPr id="7" name="文本框 6">
            <a:extLst>
              <a:ext uri="{FF2B5EF4-FFF2-40B4-BE49-F238E27FC236}">
                <a16:creationId xmlns:a16="http://schemas.microsoft.com/office/drawing/2014/main" id="{2FF2975C-B846-7339-5BBA-4370D37BAE50}"/>
              </a:ext>
            </a:extLst>
          </p:cNvPr>
          <p:cNvSpPr txBox="1"/>
          <p:nvPr/>
        </p:nvSpPr>
        <p:spPr>
          <a:xfrm>
            <a:off x="381639" y="1502806"/>
            <a:ext cx="8136904" cy="600164"/>
          </a:xfrm>
          <a:prstGeom prst="rect">
            <a:avLst/>
          </a:prstGeom>
          <a:noFill/>
        </p:spPr>
        <p:txBody>
          <a:bodyPr wrap="square">
            <a:spAutoFit/>
          </a:bodyPr>
          <a:lstStyle/>
          <a:p>
            <a:pPr>
              <a:lnSpc>
                <a:spcPct val="150000"/>
              </a:lnSpc>
            </a:pPr>
            <a:r>
              <a:rPr lang="zh-CN" altLang="en-US" sz="2400" b="1" dirty="0">
                <a:latin typeface="华文行楷" panose="02010800040101010101" pitchFamily="2" charset="-122"/>
                <a:ea typeface="华文行楷" panose="02010800040101010101" pitchFamily="2" charset="-122"/>
              </a:rPr>
              <a:t>吸引编辑、审稿人以及读者</a:t>
            </a:r>
            <a:r>
              <a:rPr lang="en-US" altLang="zh-CN" sz="2400" b="1" dirty="0">
                <a:latin typeface="华文行楷" panose="02010800040101010101" pitchFamily="2" charset="-122"/>
                <a:ea typeface="华文行楷" panose="02010800040101010101" pitchFamily="2" charset="-122"/>
              </a:rPr>
              <a:t>; </a:t>
            </a:r>
            <a:r>
              <a:rPr lang="zh-CN" altLang="en-US" sz="2400" b="1" dirty="0">
                <a:latin typeface="华文行楷" panose="02010800040101010101" pitchFamily="2" charset="-122"/>
                <a:ea typeface="华文行楷" panose="02010800040101010101" pitchFamily="2" charset="-122"/>
              </a:rPr>
              <a:t>帮助文献追踪或检索。</a:t>
            </a:r>
            <a:endParaRPr lang="en-US" altLang="zh-CN" sz="2400" b="1" dirty="0">
              <a:latin typeface="华文行楷" panose="02010800040101010101" pitchFamily="2" charset="-122"/>
              <a:ea typeface="华文行楷" panose="02010800040101010101" pitchFamily="2" charset="-122"/>
            </a:endParaRPr>
          </a:p>
        </p:txBody>
      </p:sp>
      <p:sp>
        <p:nvSpPr>
          <p:cNvPr id="9" name="文本框 8">
            <a:extLst>
              <a:ext uri="{FF2B5EF4-FFF2-40B4-BE49-F238E27FC236}">
                <a16:creationId xmlns:a16="http://schemas.microsoft.com/office/drawing/2014/main" id="{8F45F20B-13D3-A92E-3222-329BDA6C2374}"/>
              </a:ext>
            </a:extLst>
          </p:cNvPr>
          <p:cNvSpPr txBox="1"/>
          <p:nvPr/>
        </p:nvSpPr>
        <p:spPr>
          <a:xfrm>
            <a:off x="443053" y="1059254"/>
            <a:ext cx="4643650" cy="523220"/>
          </a:xfrm>
          <a:prstGeom prst="rect">
            <a:avLst/>
          </a:prstGeom>
          <a:noFill/>
        </p:spPr>
        <p:txBody>
          <a:bodyPr wrap="square">
            <a:spAutoFit/>
          </a:bodyPr>
          <a:lstStyle/>
          <a:p>
            <a:r>
              <a:rPr lang="zh-CN" altLang="en-US" sz="2800" b="1" dirty="0">
                <a:latin typeface="华文行楷" panose="02010800040101010101" pitchFamily="2" charset="-122"/>
                <a:ea typeface="华文行楷" panose="02010800040101010101" pitchFamily="2" charset="-122"/>
              </a:rPr>
              <a:t>作用：</a:t>
            </a:r>
            <a:endParaRPr lang="zh-CN" altLang="en-US" sz="2800" dirty="0"/>
          </a:p>
        </p:txBody>
      </p:sp>
      <p:sp>
        <p:nvSpPr>
          <p:cNvPr id="11" name="文本框 10">
            <a:extLst>
              <a:ext uri="{FF2B5EF4-FFF2-40B4-BE49-F238E27FC236}">
                <a16:creationId xmlns:a16="http://schemas.microsoft.com/office/drawing/2014/main" id="{26CAD358-B115-628B-4722-C8DE8D7E2385}"/>
              </a:ext>
            </a:extLst>
          </p:cNvPr>
          <p:cNvSpPr txBox="1"/>
          <p:nvPr/>
        </p:nvSpPr>
        <p:spPr>
          <a:xfrm>
            <a:off x="380641" y="4919229"/>
            <a:ext cx="8075241" cy="1154162"/>
          </a:xfrm>
          <a:prstGeom prst="rect">
            <a:avLst/>
          </a:prstGeom>
          <a:noFill/>
        </p:spPr>
        <p:txBody>
          <a:bodyPr wrap="square">
            <a:spAutoFit/>
          </a:bodyPr>
          <a:lstStyle/>
          <a:p>
            <a:pPr>
              <a:lnSpc>
                <a:spcPct val="150000"/>
              </a:lnSpc>
            </a:pPr>
            <a:r>
              <a:rPr lang="zh-CN" altLang="en-US" sz="2400" dirty="0">
                <a:latin typeface="华文行楷" panose="02010800040101010101" pitchFamily="2" charset="-122"/>
                <a:ea typeface="华文行楷" panose="02010800040101010101" pitchFamily="2" charset="-122"/>
              </a:rPr>
              <a:t>不能过于繁琐，准确覆盖论文的亮点，反映文章的内容</a:t>
            </a:r>
            <a:r>
              <a:rPr lang="en-US" altLang="zh-CN" sz="2400" dirty="0">
                <a:latin typeface="华文行楷" panose="02010800040101010101" pitchFamily="2" charset="-122"/>
                <a:ea typeface="华文行楷" panose="02010800040101010101" pitchFamily="2" charset="-122"/>
              </a:rPr>
              <a:t>;</a:t>
            </a:r>
          </a:p>
          <a:p>
            <a:pPr>
              <a:lnSpc>
                <a:spcPct val="150000"/>
              </a:lnSpc>
            </a:pPr>
            <a:r>
              <a:rPr lang="zh-CN" altLang="en-US" sz="2400" dirty="0">
                <a:latin typeface="华文行楷" panose="02010800040101010101" pitchFamily="2" charset="-122"/>
                <a:ea typeface="华文行楷" panose="02010800040101010101" pitchFamily="2" charset="-122"/>
              </a:rPr>
              <a:t>言简意赅：以</a:t>
            </a:r>
            <a:r>
              <a:rPr lang="zh-CN" altLang="en-US" sz="2400" b="1" dirty="0">
                <a:latin typeface="华文行楷" panose="02010800040101010101" pitchFamily="2" charset="-122"/>
                <a:ea typeface="华文行楷" panose="02010800040101010101" pitchFamily="2" charset="-122"/>
              </a:rPr>
              <a:t>最少数量的单词</a:t>
            </a:r>
            <a:r>
              <a:rPr lang="zh-CN" altLang="en-US" sz="2400" dirty="0">
                <a:latin typeface="华文行楷" panose="02010800040101010101" pitchFamily="2" charset="-122"/>
                <a:ea typeface="华文行楷" panose="02010800040101010101" pitchFamily="2" charset="-122"/>
              </a:rPr>
              <a:t>来</a:t>
            </a:r>
            <a:r>
              <a:rPr lang="zh-CN" altLang="en-US" sz="2400" b="1" dirty="0">
                <a:latin typeface="华文行楷" panose="02010800040101010101" pitchFamily="2" charset="-122"/>
                <a:ea typeface="华文行楷" panose="02010800040101010101" pitchFamily="2" charset="-122"/>
              </a:rPr>
              <a:t>充分表述</a:t>
            </a:r>
            <a:r>
              <a:rPr lang="zh-CN" altLang="en-US" sz="2400" dirty="0">
                <a:latin typeface="华文行楷" panose="02010800040101010101" pitchFamily="2" charset="-122"/>
                <a:ea typeface="华文行楷" panose="02010800040101010101" pitchFamily="2" charset="-122"/>
              </a:rPr>
              <a:t>论文的内容。</a:t>
            </a:r>
            <a:endParaRPr lang="en-US" altLang="zh-CN" sz="2400" dirty="0">
              <a:latin typeface="华文行楷" panose="02010800040101010101" pitchFamily="2" charset="-122"/>
              <a:ea typeface="华文行楷" panose="02010800040101010101" pitchFamily="2" charset="-122"/>
            </a:endParaRPr>
          </a:p>
        </p:txBody>
      </p:sp>
    </p:spTree>
    <p:extLst>
      <p:ext uri="{BB962C8B-B14F-4D97-AF65-F5344CB8AC3E}">
        <p14:creationId xmlns:p14="http://schemas.microsoft.com/office/powerpoint/2010/main" val="559689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3174" y="76467"/>
            <a:ext cx="7735937" cy="1143000"/>
          </a:xfrm>
        </p:spPr>
        <p:txBody>
          <a:bodyPr>
            <a:normAutofit/>
          </a:bodyPr>
          <a:lstStyle/>
          <a:p>
            <a:r>
              <a:rPr lang="zh-CN" altLang="en-US" dirty="0">
                <a:latin typeface="楷体" panose="02010609060101010101" pitchFamily="49" charset="-122"/>
                <a:ea typeface="楷体" panose="02010609060101010101" pitchFamily="49" charset="-122"/>
              </a:rPr>
              <a:t>科技论文主要结构</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35</a:t>
            </a:fld>
            <a:endParaRPr lang="zh-CN" altLang="en-US" dirty="0"/>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388" y="1268760"/>
            <a:ext cx="3299746" cy="2049958"/>
          </a:xfr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352754"/>
            <a:ext cx="3375953" cy="1630821"/>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75" y="5017611"/>
            <a:ext cx="3159978" cy="1734760"/>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696" y="1196752"/>
            <a:ext cx="3322608" cy="4122777"/>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4922" y="3679416"/>
            <a:ext cx="3421677" cy="2773920"/>
          </a:xfrm>
          <a:prstGeom prst="rect">
            <a:avLst/>
          </a:prstGeom>
        </p:spPr>
      </p:pic>
      <p:sp>
        <p:nvSpPr>
          <p:cNvPr id="3" name="椭圆 2"/>
          <p:cNvSpPr/>
          <p:nvPr/>
        </p:nvSpPr>
        <p:spPr>
          <a:xfrm>
            <a:off x="971600" y="1124744"/>
            <a:ext cx="20882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043608" y="3212976"/>
            <a:ext cx="20882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196008" y="4941168"/>
            <a:ext cx="208823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499992" y="1052736"/>
            <a:ext cx="2232248" cy="576064"/>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6300192" y="3501008"/>
            <a:ext cx="151216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17066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楷体" panose="02010609060101010101" pitchFamily="49" charset="-122"/>
                <a:ea typeface="楷体" panose="02010609060101010101" pitchFamily="49" charset="-122"/>
              </a:rPr>
              <a:t>文章结构内容</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36</a:t>
            </a:fld>
            <a:endParaRPr lang="zh-CN" altLang="en-US"/>
          </a:p>
        </p:txBody>
      </p:sp>
      <p:sp>
        <p:nvSpPr>
          <p:cNvPr id="9" name="内容占位符 8"/>
          <p:cNvSpPr>
            <a:spLocks noGrp="1"/>
          </p:cNvSpPr>
          <p:nvPr>
            <p:ph idx="1"/>
          </p:nvPr>
        </p:nvSpPr>
        <p:spPr>
          <a:xfrm>
            <a:off x="107504" y="1600201"/>
            <a:ext cx="8856984" cy="4061048"/>
          </a:xfrm>
        </p:spPr>
        <p:txBody>
          <a:bodyPr>
            <a:normAutofit fontScale="92500" lnSpcReduction="10000"/>
          </a:bodyPr>
          <a:lstStyle/>
          <a:p>
            <a:r>
              <a:rPr lang="en-US" altLang="zh-CN" sz="3600" dirty="0">
                <a:latin typeface="Times New Roman" panose="02020603050405020304" pitchFamily="18" charset="0"/>
                <a:cs typeface="Times New Roman" panose="02020603050405020304" pitchFamily="18" charset="0"/>
              </a:rPr>
              <a:t>Motivation    </a:t>
            </a:r>
            <a:r>
              <a:rPr lang="en-US" altLang="zh-CN" sz="2800" dirty="0">
                <a:latin typeface="Times New Roman" panose="02020603050405020304" pitchFamily="18" charset="0"/>
                <a:cs typeface="Times New Roman" panose="02020603050405020304" pitchFamily="18" charset="0"/>
              </a:rPr>
              <a:t>Why this research?</a:t>
            </a:r>
          </a:p>
          <a:p>
            <a:pPr marL="0" indent="0">
              <a:buNone/>
            </a:pPr>
            <a:r>
              <a:rPr lang="en-US" altLang="zh-CN" sz="36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(Introduction)</a:t>
            </a:r>
          </a:p>
          <a:p>
            <a:pPr marL="0" indent="0">
              <a:buNone/>
            </a:pPr>
            <a:r>
              <a:rPr lang="en-US" altLang="zh-CN" sz="3600" dirty="0">
                <a:latin typeface="Times New Roman" panose="02020603050405020304" pitchFamily="18" charset="0"/>
                <a:cs typeface="Times New Roman" panose="02020603050405020304" pitchFamily="18" charset="0"/>
              </a:rPr>
              <a:t>Formalism     </a:t>
            </a:r>
            <a:r>
              <a:rPr lang="en-US" altLang="zh-CN" sz="2800" dirty="0">
                <a:latin typeface="Times New Roman" panose="02020603050405020304" pitchFamily="18" charset="0"/>
                <a:cs typeface="Times New Roman" panose="02020603050405020304" pitchFamily="18" charset="0"/>
              </a:rPr>
              <a:t>What are the research needs?</a:t>
            </a:r>
          </a:p>
          <a:p>
            <a:endParaRPr lang="en-US" altLang="zh-CN" sz="20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(Numerical) Results   </a:t>
            </a:r>
            <a:r>
              <a:rPr lang="en-US" altLang="zh-CN" sz="2800" dirty="0">
                <a:latin typeface="Times New Roman" panose="02020603050405020304" pitchFamily="18" charset="0"/>
                <a:cs typeface="Times New Roman" panose="02020603050405020304" pitchFamily="18" charset="0"/>
              </a:rPr>
              <a:t>What are the new results?</a:t>
            </a:r>
          </a:p>
          <a:p>
            <a:endParaRPr lang="en-US" altLang="zh-CN" sz="20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Conclusions</a:t>
            </a:r>
            <a:r>
              <a:rPr lang="en-US" altLang="zh-CN" dirty="0"/>
              <a:t>    </a:t>
            </a:r>
            <a:r>
              <a:rPr lang="en-US" altLang="zh-CN" sz="2800" dirty="0">
                <a:latin typeface="Times New Roman" panose="02020603050405020304" pitchFamily="18" charset="0"/>
                <a:cs typeface="Times New Roman" panose="02020603050405020304" pitchFamily="18" charset="0"/>
              </a:rPr>
              <a:t>What are the implications of the results?</a:t>
            </a:r>
          </a:p>
          <a:p>
            <a:pPr marL="0" indent="0">
              <a:buNone/>
            </a:pPr>
            <a:r>
              <a:rPr lang="en-US" altLang="zh-CN" sz="2800" dirty="0">
                <a:latin typeface="Times New Roman" panose="02020603050405020304" pitchFamily="18" charset="0"/>
                <a:cs typeface="Times New Roman" panose="02020603050405020304" pitchFamily="18" charset="0"/>
              </a:rPr>
              <a:t>    (Summary)    </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94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A52997-D467-2EB5-2775-F03740B1159E}"/>
              </a:ext>
            </a:extLst>
          </p:cNvPr>
          <p:cNvSpPr>
            <a:spLocks noGrp="1"/>
          </p:cNvSpPr>
          <p:nvPr>
            <p:ph type="title"/>
          </p:nvPr>
        </p:nvSpPr>
        <p:spPr/>
        <p:txBody>
          <a:bodyPr>
            <a:normAutofit/>
          </a:bodyPr>
          <a:lstStyle/>
          <a:p>
            <a:r>
              <a:rPr lang="zh-CN" altLang="zh-CN" b="1" dirty="0">
                <a:latin typeface="楷体"/>
                <a:ea typeface="楷体"/>
              </a:rPr>
              <a:t>引言</a:t>
            </a:r>
            <a:r>
              <a:rPr lang="zh-CN" altLang="en-US" b="1" dirty="0">
                <a:latin typeface="楷体"/>
                <a:ea typeface="楷体"/>
              </a:rPr>
              <a:t>部分</a:t>
            </a:r>
            <a:endParaRPr lang="zh-CN" altLang="en-US" dirty="0"/>
          </a:p>
        </p:txBody>
      </p:sp>
      <p:sp>
        <p:nvSpPr>
          <p:cNvPr id="4" name="灯片编号占位符 3">
            <a:extLst>
              <a:ext uri="{FF2B5EF4-FFF2-40B4-BE49-F238E27FC236}">
                <a16:creationId xmlns:a16="http://schemas.microsoft.com/office/drawing/2014/main" id="{97B141ED-6B8D-74B7-2C02-CF0D2258607D}"/>
              </a:ext>
            </a:extLst>
          </p:cNvPr>
          <p:cNvSpPr>
            <a:spLocks noGrp="1"/>
          </p:cNvSpPr>
          <p:nvPr>
            <p:ph type="sldNum" sz="quarter" idx="12"/>
          </p:nvPr>
        </p:nvSpPr>
        <p:spPr/>
        <p:txBody>
          <a:bodyPr/>
          <a:lstStyle/>
          <a:p>
            <a:fld id="{0C913308-F349-4B6D-A68A-DD1791B4A57B}" type="slidenum">
              <a:rPr lang="zh-CN" altLang="en-US" smtClean="0"/>
              <a:pPr/>
              <a:t>37</a:t>
            </a:fld>
            <a:endParaRPr lang="zh-CN" altLang="en-US"/>
          </a:p>
        </p:txBody>
      </p:sp>
      <p:sp>
        <p:nvSpPr>
          <p:cNvPr id="6" name="文本框 5">
            <a:extLst>
              <a:ext uri="{FF2B5EF4-FFF2-40B4-BE49-F238E27FC236}">
                <a16:creationId xmlns:a16="http://schemas.microsoft.com/office/drawing/2014/main" id="{29AF7334-DE3D-A576-6146-2ACB5FFE1600}"/>
              </a:ext>
            </a:extLst>
          </p:cNvPr>
          <p:cNvSpPr txBox="1"/>
          <p:nvPr/>
        </p:nvSpPr>
        <p:spPr>
          <a:xfrm>
            <a:off x="395536" y="1424105"/>
            <a:ext cx="4572000" cy="461665"/>
          </a:xfrm>
          <a:prstGeom prst="rect">
            <a:avLst/>
          </a:prstGeom>
          <a:noFill/>
        </p:spPr>
        <p:txBody>
          <a:bodyPr wrap="square">
            <a:spAutoFit/>
          </a:bodyPr>
          <a:lstStyle/>
          <a:p>
            <a:r>
              <a:rPr lang="zh-CN" altLang="zh-CN" sz="2400" b="1" dirty="0">
                <a:latin typeface="Times New Roman"/>
                <a:ea typeface="楷体"/>
                <a:cs typeface="Times New Roman"/>
              </a:rPr>
              <a:t>引出工作的必要性，重要性</a:t>
            </a:r>
            <a:r>
              <a:rPr lang="zh-CN" altLang="en-US" sz="2400" b="1" dirty="0">
                <a:latin typeface="Times New Roman"/>
                <a:ea typeface="楷体"/>
                <a:cs typeface="Times New Roman"/>
              </a:rPr>
              <a:t>。</a:t>
            </a:r>
            <a:endParaRPr lang="zh-CN" altLang="en-US" sz="2400" dirty="0"/>
          </a:p>
        </p:txBody>
      </p:sp>
      <p:sp>
        <p:nvSpPr>
          <p:cNvPr id="8" name="文本框 7">
            <a:extLst>
              <a:ext uri="{FF2B5EF4-FFF2-40B4-BE49-F238E27FC236}">
                <a16:creationId xmlns:a16="http://schemas.microsoft.com/office/drawing/2014/main" id="{FE889407-24F9-688F-DDD8-2318646B67F8}"/>
              </a:ext>
            </a:extLst>
          </p:cNvPr>
          <p:cNvSpPr txBox="1"/>
          <p:nvPr/>
        </p:nvSpPr>
        <p:spPr>
          <a:xfrm>
            <a:off x="550882" y="1957704"/>
            <a:ext cx="8135917" cy="1866858"/>
          </a:xfrm>
          <a:prstGeom prst="rect">
            <a:avLst/>
          </a:prstGeom>
          <a:noFill/>
        </p:spPr>
        <p:txBody>
          <a:bodyPr wrap="square">
            <a:spAutoFit/>
          </a:bodyPr>
          <a:lstStyle/>
          <a:p>
            <a:pPr marL="385763" indent="-385763">
              <a:lnSpc>
                <a:spcPct val="150000"/>
              </a:lnSpc>
              <a:buFont typeface="+mj-lt"/>
              <a:buAutoNum type="arabicPeriod"/>
              <a:defRPr/>
            </a:pPr>
            <a:r>
              <a:rPr lang="zh-CN" altLang="en-US" sz="2000" dirty="0">
                <a:latin typeface="楷体"/>
                <a:ea typeface="楷体"/>
              </a:rPr>
              <a:t>简要介绍本工作所在领域现状：已有的代表性理论和实验工作。</a:t>
            </a:r>
            <a:endParaRPr lang="en-US" altLang="zh-CN" sz="2000" dirty="0">
              <a:latin typeface="楷体"/>
              <a:ea typeface="楷体"/>
            </a:endParaRPr>
          </a:p>
          <a:p>
            <a:pPr marL="385763" indent="-385763">
              <a:lnSpc>
                <a:spcPct val="150000"/>
              </a:lnSpc>
              <a:buFont typeface="+mj-lt"/>
              <a:buAutoNum type="arabicPeriod"/>
              <a:defRPr/>
            </a:pPr>
            <a:r>
              <a:rPr lang="zh-CN" altLang="en-US" sz="2000" dirty="0">
                <a:latin typeface="楷体"/>
                <a:ea typeface="楷体"/>
              </a:rPr>
              <a:t>逐步聚焦到工作所在子领域的现状和发展方向，让读者知道本文要解决什么问题和本工作的意义。</a:t>
            </a:r>
            <a:endParaRPr lang="en-US" altLang="zh-CN" sz="2000" dirty="0">
              <a:latin typeface="楷体"/>
              <a:ea typeface="楷体"/>
            </a:endParaRPr>
          </a:p>
          <a:p>
            <a:pPr marL="385763" indent="-385763">
              <a:lnSpc>
                <a:spcPct val="150000"/>
              </a:lnSpc>
              <a:buFont typeface="+mj-lt"/>
              <a:buAutoNum type="arabicPeriod"/>
              <a:defRPr/>
            </a:pPr>
            <a:r>
              <a:rPr lang="zh-CN" altLang="en-US" sz="2000" dirty="0">
                <a:latin typeface="楷体"/>
                <a:ea typeface="楷体"/>
              </a:rPr>
              <a:t>突出工作的意义、重要性和创新性，以及对研究领域的贡献。</a:t>
            </a:r>
            <a:endParaRPr lang="en-US" altLang="zh-CN" sz="2000" dirty="0">
              <a:latin typeface="楷体"/>
              <a:ea typeface="楷体"/>
            </a:endParaRPr>
          </a:p>
        </p:txBody>
      </p:sp>
      <p:sp>
        <p:nvSpPr>
          <p:cNvPr id="9" name="Rectangle 7">
            <a:extLst>
              <a:ext uri="{FF2B5EF4-FFF2-40B4-BE49-F238E27FC236}">
                <a16:creationId xmlns:a16="http://schemas.microsoft.com/office/drawing/2014/main" id="{837C4809-17D7-D7AD-9188-E2FDB9A058C9}"/>
              </a:ext>
            </a:extLst>
          </p:cNvPr>
          <p:cNvSpPr/>
          <p:nvPr/>
        </p:nvSpPr>
        <p:spPr bwMode="auto">
          <a:xfrm>
            <a:off x="525462" y="4858948"/>
            <a:ext cx="8093075" cy="11398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lnSpc>
                <a:spcPct val="150000"/>
              </a:lnSpc>
              <a:spcBef>
                <a:spcPts val="0"/>
              </a:spcBef>
              <a:spcAft>
                <a:spcPts val="0"/>
              </a:spcAft>
              <a:defRPr/>
            </a:pPr>
            <a:r>
              <a:rPr lang="en-US" altLang="zh-CN" sz="2000" b="1" dirty="0">
                <a:solidFill>
                  <a:prstClr val="black"/>
                </a:solidFill>
                <a:latin typeface="Times New Roman" panose="02020603050405020304" pitchFamily="18" charset="0"/>
                <a:cs typeface="Times New Roman" panose="02020603050405020304" pitchFamily="18" charset="0"/>
              </a:rPr>
              <a:t>Write in this order: </a:t>
            </a:r>
            <a:r>
              <a:rPr lang="en-US" altLang="zh-CN" sz="2000" b="1" i="1" dirty="0">
                <a:solidFill>
                  <a:srgbClr val="C00000"/>
                </a:solidFill>
                <a:latin typeface="Times New Roman" panose="02020603050405020304" pitchFamily="18" charset="0"/>
                <a:cs typeface="Times New Roman" panose="02020603050405020304" pitchFamily="18" charset="0"/>
              </a:rPr>
              <a:t>Figures and tables </a:t>
            </a:r>
            <a:r>
              <a:rPr lang="en-US" altLang="zh-CN" b="1" i="1" dirty="0">
                <a:solidFill>
                  <a:srgbClr val="C00000"/>
                </a:solidFill>
                <a:latin typeface="Times New Roman" panose="02020603050405020304" pitchFamily="18" charset="0"/>
                <a:cs typeface="Times New Roman" panose="02020603050405020304" pitchFamily="18" charset="0"/>
              </a:rPr>
              <a:t>→ Methods → Results → Discussion → Introduction → Conclusions → Abstract → Title</a:t>
            </a:r>
          </a:p>
        </p:txBody>
      </p:sp>
      <p:sp>
        <p:nvSpPr>
          <p:cNvPr id="11" name="文本框 10">
            <a:extLst>
              <a:ext uri="{FF2B5EF4-FFF2-40B4-BE49-F238E27FC236}">
                <a16:creationId xmlns:a16="http://schemas.microsoft.com/office/drawing/2014/main" id="{9F4887FD-5F25-1F7B-ADE5-9C33C438D4A7}"/>
              </a:ext>
            </a:extLst>
          </p:cNvPr>
          <p:cNvSpPr txBox="1"/>
          <p:nvPr/>
        </p:nvSpPr>
        <p:spPr>
          <a:xfrm>
            <a:off x="971600" y="4121089"/>
            <a:ext cx="4572000" cy="584775"/>
          </a:xfrm>
          <a:prstGeom prst="rect">
            <a:avLst/>
          </a:prstGeom>
          <a:noFill/>
        </p:spPr>
        <p:txBody>
          <a:bodyPr wrap="square">
            <a:spAutoFit/>
          </a:bodyPr>
          <a:lstStyle/>
          <a:p>
            <a:pPr marL="0" indent="0">
              <a:buNone/>
            </a:pPr>
            <a:r>
              <a:rPr lang="en-US" altLang="zh-CN" sz="1800" dirty="0">
                <a:latin typeface="楷体" panose="02010609060101010101" pitchFamily="49" charset="-122"/>
                <a:ea typeface="楷体" panose="02010609060101010101" pitchFamily="49" charset="-122"/>
                <a:cs typeface="Times New Roman" panose="02020603050405020304" pitchFamily="18" charset="0"/>
              </a:rPr>
              <a:t>   </a:t>
            </a:r>
            <a:r>
              <a:rPr lang="zh-CN" altLang="en-US" sz="3200" dirty="0">
                <a:highlight>
                  <a:srgbClr val="FF0000"/>
                </a:highlight>
                <a:latin typeface="楷体" panose="02010609060101010101" pitchFamily="49" charset="-122"/>
                <a:ea typeface="楷体" panose="02010609060101010101" pitchFamily="49" charset="-122"/>
                <a:cs typeface="Times New Roman" panose="02020603050405020304" pitchFamily="18" charset="0"/>
              </a:rPr>
              <a:t>万事开头难！！！</a:t>
            </a:r>
            <a:endParaRPr lang="en-US" altLang="zh-CN" sz="3200" dirty="0">
              <a:highlight>
                <a:srgbClr val="FF0000"/>
              </a:highlight>
              <a:latin typeface="楷体" panose="02010609060101010101" pitchFamily="49" charset="-122"/>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213424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摘要部分</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38</a:t>
            </a:fld>
            <a:endParaRPr lang="zh-CN" altLang="en-US" dirty="0"/>
          </a:p>
        </p:txBody>
      </p:sp>
      <p:sp>
        <p:nvSpPr>
          <p:cNvPr id="6" name="内容占位符 5"/>
          <p:cNvSpPr>
            <a:spLocks noGrp="1"/>
          </p:cNvSpPr>
          <p:nvPr>
            <p:ph idx="1"/>
          </p:nvPr>
        </p:nvSpPr>
        <p:spPr>
          <a:xfrm>
            <a:off x="179512" y="1196752"/>
            <a:ext cx="8229600" cy="4597971"/>
          </a:xfrm>
        </p:spPr>
        <p:txBody>
          <a:bodyPr/>
          <a:lstStyle/>
          <a:p>
            <a:r>
              <a:rPr lang="en-US" altLang="zh-CN" dirty="0">
                <a:latin typeface="Times New Roman" panose="02020603050405020304" pitchFamily="18" charset="0"/>
                <a:cs typeface="Times New Roman" panose="02020603050405020304" pitchFamily="18" charset="0"/>
              </a:rPr>
              <a:t>A self-centered abstract (</a:t>
            </a:r>
            <a:r>
              <a:rPr lang="zh-CN" altLang="en-US" sz="2400" dirty="0">
                <a:latin typeface="楷体" panose="02010609060101010101" pitchFamily="49" charset="-122"/>
                <a:ea typeface="楷体" panose="02010609060101010101" pitchFamily="49" charset="-122"/>
                <a:cs typeface="Times New Roman" panose="02020603050405020304" pitchFamily="18" charset="0"/>
              </a:rPr>
              <a:t>从作者出发</a:t>
            </a:r>
            <a:r>
              <a:rPr lang="en-US" altLang="zh-CN" dirty="0">
                <a:latin typeface="Times New Roman" panose="02020603050405020304" pitchFamily="18" charset="0"/>
                <a:cs typeface="Times New Roman" panose="02020603050405020304" pitchFamily="18" charset="0"/>
              </a:rPr>
              <a:t>)</a:t>
            </a:r>
          </a:p>
          <a:p>
            <a:endParaRPr lang="en-US" altLang="zh-CN" dirty="0"/>
          </a:p>
          <a:p>
            <a:endParaRPr lang="en-US" altLang="zh-CN" dirty="0"/>
          </a:p>
          <a:p>
            <a:endParaRPr lang="en-US" altLang="zh-CN" dirty="0"/>
          </a:p>
          <a:p>
            <a:r>
              <a:rPr lang="en-US" altLang="zh-CN" dirty="0">
                <a:latin typeface="Times New Roman" panose="02020603050405020304" pitchFamily="18" charset="0"/>
                <a:cs typeface="Times New Roman" panose="02020603050405020304" pitchFamily="18" charset="0"/>
              </a:rPr>
              <a:t>A reader-oriented abstract (</a:t>
            </a:r>
            <a:r>
              <a:rPr lang="zh-CN" altLang="en-US" sz="2400" dirty="0">
                <a:latin typeface="楷体" panose="02010609060101010101" pitchFamily="49" charset="-122"/>
                <a:ea typeface="楷体" panose="02010609060101010101" pitchFamily="49" charset="-122"/>
              </a:rPr>
              <a:t>以读者为导向</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grpSp>
        <p:nvGrpSpPr>
          <p:cNvPr id="9" name="组合 8"/>
          <p:cNvGrpSpPr/>
          <p:nvPr/>
        </p:nvGrpSpPr>
        <p:grpSpPr>
          <a:xfrm>
            <a:off x="467544" y="1772816"/>
            <a:ext cx="7992888" cy="1862863"/>
            <a:chOff x="251520" y="1844824"/>
            <a:chExt cx="7992888" cy="1862863"/>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916832"/>
              <a:ext cx="7803556" cy="1790855"/>
            </a:xfrm>
            <a:prstGeom prst="rect">
              <a:avLst/>
            </a:prstGeom>
          </p:spPr>
        </p:pic>
        <p:sp>
          <p:nvSpPr>
            <p:cNvPr id="8" name="圆角矩形 7"/>
            <p:cNvSpPr/>
            <p:nvPr/>
          </p:nvSpPr>
          <p:spPr>
            <a:xfrm>
              <a:off x="251520" y="1844824"/>
              <a:ext cx="7992888" cy="18628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95536" y="4196749"/>
            <a:ext cx="8064896" cy="2400603"/>
            <a:chOff x="395536" y="4138309"/>
            <a:chExt cx="8064896" cy="2400603"/>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5" y="4214611"/>
              <a:ext cx="8008607" cy="2324301"/>
            </a:xfrm>
            <a:prstGeom prst="rect">
              <a:avLst/>
            </a:prstGeom>
          </p:spPr>
        </p:pic>
        <p:sp>
          <p:nvSpPr>
            <p:cNvPr id="11" name="圆角矩形 10"/>
            <p:cNvSpPr/>
            <p:nvPr/>
          </p:nvSpPr>
          <p:spPr>
            <a:xfrm>
              <a:off x="395536" y="4138309"/>
              <a:ext cx="8064896" cy="24006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48768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9C4131-76CA-AD06-0C51-E5048339BF7F}"/>
              </a:ext>
            </a:extLst>
          </p:cNvPr>
          <p:cNvSpPr>
            <a:spLocks noGrp="1"/>
          </p:cNvSpPr>
          <p:nvPr>
            <p:ph type="title"/>
          </p:nvPr>
        </p:nvSpPr>
        <p:spPr/>
        <p:txBody>
          <a:bodyPr>
            <a:normAutofit/>
          </a:bodyPr>
          <a:lstStyle/>
          <a:p>
            <a:r>
              <a:rPr lang="zh-CN" altLang="en-US" dirty="0">
                <a:latin typeface="楷体" panose="02010609060101010101" pitchFamily="49" charset="-122"/>
                <a:ea typeface="楷体" panose="02010609060101010101" pitchFamily="49" charset="-122"/>
                <a:cs typeface="Arial" panose="020B0604020202020204" pitchFamily="34" charset="0"/>
              </a:rPr>
              <a:t>摘要的重要性</a:t>
            </a:r>
            <a:endParaRPr lang="zh-CN" altLang="en-US" dirty="0">
              <a:latin typeface="楷体" panose="02010609060101010101" pitchFamily="49" charset="-122"/>
              <a:ea typeface="楷体" panose="02010609060101010101" pitchFamily="49" charset="-122"/>
            </a:endParaRPr>
          </a:p>
        </p:txBody>
      </p:sp>
      <p:sp>
        <p:nvSpPr>
          <p:cNvPr id="4" name="灯片编号占位符 3">
            <a:extLst>
              <a:ext uri="{FF2B5EF4-FFF2-40B4-BE49-F238E27FC236}">
                <a16:creationId xmlns:a16="http://schemas.microsoft.com/office/drawing/2014/main" id="{B71C567B-3D5C-2E8E-4EDC-FEAA8B5C62D8}"/>
              </a:ext>
            </a:extLst>
          </p:cNvPr>
          <p:cNvSpPr>
            <a:spLocks noGrp="1"/>
          </p:cNvSpPr>
          <p:nvPr>
            <p:ph type="sldNum" sz="quarter" idx="12"/>
          </p:nvPr>
        </p:nvSpPr>
        <p:spPr/>
        <p:txBody>
          <a:bodyPr/>
          <a:lstStyle/>
          <a:p>
            <a:fld id="{0C913308-F349-4B6D-A68A-DD1791B4A57B}" type="slidenum">
              <a:rPr lang="zh-CN" altLang="en-US" smtClean="0"/>
              <a:pPr/>
              <a:t>39</a:t>
            </a:fld>
            <a:endParaRPr lang="zh-CN" altLang="en-US"/>
          </a:p>
        </p:txBody>
      </p:sp>
      <p:sp>
        <p:nvSpPr>
          <p:cNvPr id="6" name="文本框 5">
            <a:extLst>
              <a:ext uri="{FF2B5EF4-FFF2-40B4-BE49-F238E27FC236}">
                <a16:creationId xmlns:a16="http://schemas.microsoft.com/office/drawing/2014/main" id="{C6D53F45-3B1F-BBC8-EB51-B26A9D3FD6DF}"/>
              </a:ext>
            </a:extLst>
          </p:cNvPr>
          <p:cNvSpPr txBox="1"/>
          <p:nvPr/>
        </p:nvSpPr>
        <p:spPr>
          <a:xfrm>
            <a:off x="457200" y="1988840"/>
            <a:ext cx="7931224" cy="1708160"/>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编辑、编委初审的重要依据</a:t>
            </a:r>
            <a:endParaRPr lang="en-US" altLang="zh-CN"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endParaRPr>
          </a:p>
          <a:p>
            <a:pPr marL="285750" indent="-285750">
              <a:lnSpc>
                <a:spcPct val="150000"/>
              </a:lnSpc>
              <a:buFont typeface="Arial" panose="020B0604020202020204" pitchFamily="34" charset="0"/>
              <a:buChar char="•"/>
              <a:defRPr/>
            </a:pP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审稿人根据摘要来判断论文是否有趣和重要</a:t>
            </a:r>
          </a:p>
          <a:p>
            <a:pPr marL="285750" indent="-285750">
              <a:lnSpc>
                <a:spcPct val="150000"/>
              </a:lnSpc>
              <a:buFont typeface="Arial" panose="020B0604020202020204" pitchFamily="34" charset="0"/>
              <a:buChar char="•"/>
              <a:defRPr/>
            </a:pP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读者是否愿意继续阅读全文</a:t>
            </a:r>
          </a:p>
        </p:txBody>
      </p:sp>
      <p:sp>
        <p:nvSpPr>
          <p:cNvPr id="8" name="文本框 7">
            <a:extLst>
              <a:ext uri="{FF2B5EF4-FFF2-40B4-BE49-F238E27FC236}">
                <a16:creationId xmlns:a16="http://schemas.microsoft.com/office/drawing/2014/main" id="{2FC663F3-5704-3E13-3CCC-176BDD0E648B}"/>
              </a:ext>
            </a:extLst>
          </p:cNvPr>
          <p:cNvSpPr txBox="1"/>
          <p:nvPr/>
        </p:nvSpPr>
        <p:spPr>
          <a:xfrm>
            <a:off x="683568" y="4221088"/>
            <a:ext cx="7776864" cy="1708160"/>
          </a:xfrm>
          <a:prstGeom prst="rect">
            <a:avLst/>
          </a:prstGeom>
          <a:noFill/>
        </p:spPr>
        <p:txBody>
          <a:bodyPr wrap="square">
            <a:spAutoFit/>
          </a:bodyPr>
          <a:lstStyle/>
          <a:p>
            <a:pPr>
              <a:lnSpc>
                <a:spcPct val="150000"/>
              </a:lnSpc>
              <a:defRPr/>
            </a:pPr>
            <a:r>
              <a:rPr lang="zh-CN" altLang="en-US" sz="2400" b="1" dirty="0">
                <a:solidFill>
                  <a:srgbClr val="C00000"/>
                </a:solidFill>
                <a:latin typeface="华文行楷" panose="02010800040101010101" pitchFamily="2" charset="-122"/>
                <a:ea typeface="华文行楷" panose="02010800040101010101" pitchFamily="2" charset="-122"/>
                <a:cs typeface="Arial" panose="020B0604020202020204" pitchFamily="34" charset="0"/>
              </a:rPr>
              <a:t>摘要的组成：</a:t>
            </a:r>
          </a:p>
          <a:p>
            <a:pPr>
              <a:lnSpc>
                <a:spcPct val="150000"/>
              </a:lnSpc>
              <a:defRPr/>
            </a:pP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研究目的 </a:t>
            </a:r>
            <a:r>
              <a:rPr lang="en-US" altLang="zh-CN"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(why)</a:t>
            </a: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   研究方法 </a:t>
            </a:r>
            <a:r>
              <a:rPr lang="en-US" altLang="zh-CN"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(how)   </a:t>
            </a:r>
          </a:p>
          <a:p>
            <a:pPr>
              <a:lnSpc>
                <a:spcPct val="150000"/>
              </a:lnSpc>
              <a:defRPr/>
            </a:pP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研究成果 </a:t>
            </a:r>
            <a:r>
              <a:rPr lang="en-US" altLang="zh-CN"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(what)</a:t>
            </a:r>
            <a:r>
              <a:rPr lang="zh-CN" altLang="en-US"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   研究价值 </a:t>
            </a:r>
            <a:r>
              <a:rPr lang="en-US" altLang="zh-CN" sz="2400" dirty="0">
                <a:solidFill>
                  <a:srgbClr val="000000"/>
                </a:solidFill>
                <a:latin typeface="华文行楷" panose="02010800040101010101" pitchFamily="2" charset="-122"/>
                <a:ea typeface="华文行楷" panose="02010800040101010101" pitchFamily="2" charset="-122"/>
                <a:cs typeface="Arial" panose="020B0604020202020204" pitchFamily="34" charset="0"/>
              </a:rPr>
              <a:t>(impact)</a:t>
            </a:r>
          </a:p>
        </p:txBody>
      </p:sp>
    </p:spTree>
    <p:extLst>
      <p:ext uri="{BB962C8B-B14F-4D97-AF65-F5344CB8AC3E}">
        <p14:creationId xmlns:p14="http://schemas.microsoft.com/office/powerpoint/2010/main" val="370416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阅读方法</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4</a:t>
            </a:fld>
            <a:endParaRPr lang="zh-CN" altLang="en-US" dirty="0"/>
          </a:p>
        </p:txBody>
      </p:sp>
      <p:sp>
        <p:nvSpPr>
          <p:cNvPr id="7" name="内容占位符 6"/>
          <p:cNvSpPr>
            <a:spLocks noGrp="1"/>
          </p:cNvSpPr>
          <p:nvPr>
            <p:ph idx="1"/>
          </p:nvPr>
        </p:nvSpPr>
        <p:spPr>
          <a:xfrm>
            <a:off x="673224" y="1988840"/>
            <a:ext cx="7859216" cy="3193972"/>
          </a:xfrm>
        </p:spPr>
        <p:txBody>
          <a:bodyPr>
            <a:normAutofit fontScale="77500" lnSpcReduction="20000"/>
          </a:bodyPr>
          <a:lstStyle/>
          <a:p>
            <a:pPr marL="285750" indent="-285750">
              <a:lnSpc>
                <a:spcPct val="170000"/>
              </a:lnSpc>
              <a:spcBef>
                <a:spcPts val="600"/>
              </a:spcBef>
            </a:pPr>
            <a:r>
              <a:rPr lang="zh-CN" altLang="en-US" dirty="0">
                <a:latin typeface="楷体" panose="02010609060101010101" pitchFamily="49" charset="-122"/>
                <a:ea typeface="楷体" panose="02010609060101010101" pitchFamily="49" charset="-122"/>
              </a:rPr>
              <a:t>新文献：学习研究方法，领会科学问题，掌握研究方向的重要性和科学意义。</a:t>
            </a:r>
            <a:endParaRPr lang="en-US" altLang="zh-CN" dirty="0">
              <a:latin typeface="楷体" panose="02010609060101010101" pitchFamily="49" charset="-122"/>
              <a:ea typeface="楷体" panose="02010609060101010101" pitchFamily="49" charset="-122"/>
            </a:endParaRPr>
          </a:p>
          <a:p>
            <a:pPr marL="285750" indent="-285750">
              <a:lnSpc>
                <a:spcPct val="170000"/>
              </a:lnSpc>
              <a:spcBef>
                <a:spcPts val="600"/>
              </a:spcBef>
            </a:pPr>
            <a:r>
              <a:rPr lang="zh-CN" altLang="en-US" dirty="0">
                <a:latin typeface="楷体" panose="02010609060101010101" pitchFamily="49" charset="-122"/>
                <a:ea typeface="楷体" panose="02010609060101010101" pitchFamily="49" charset="-122"/>
              </a:rPr>
              <a:t>经典文献：精读、反复阅读、批判性阅读全文。</a:t>
            </a:r>
            <a:endParaRPr lang="en-US" altLang="zh-CN" dirty="0">
              <a:latin typeface="楷体" panose="02010609060101010101" pitchFamily="49" charset="-122"/>
              <a:ea typeface="楷体" panose="02010609060101010101" pitchFamily="49" charset="-122"/>
            </a:endParaRPr>
          </a:p>
          <a:p>
            <a:pPr marL="285750" indent="-285750">
              <a:lnSpc>
                <a:spcPct val="170000"/>
              </a:lnSpc>
              <a:spcBef>
                <a:spcPts val="600"/>
              </a:spcBef>
            </a:pPr>
            <a:r>
              <a:rPr lang="zh-CN" altLang="en-US" dirty="0">
                <a:latin typeface="楷体" panose="02010609060101010101" pitchFamily="49" charset="-122"/>
                <a:ea typeface="楷体" panose="02010609060101010101" pitchFamily="49" charset="-122"/>
              </a:rPr>
              <a:t>综述论文：先看摘要和结论，再看图表，做好笔记。</a:t>
            </a:r>
            <a:endParaRPr lang="en-US" altLang="zh-CN" dirty="0">
              <a:latin typeface="楷体" panose="02010609060101010101" pitchFamily="49" charset="-122"/>
              <a:ea typeface="楷体" panose="02010609060101010101" pitchFamily="49" charset="-122"/>
            </a:endParaRPr>
          </a:p>
          <a:p>
            <a:pPr marL="285750" indent="-285750">
              <a:lnSpc>
                <a:spcPct val="170000"/>
              </a:lnSpc>
              <a:spcBef>
                <a:spcPts val="600"/>
              </a:spcBef>
            </a:pPr>
            <a:r>
              <a:rPr lang="zh-CN" altLang="en-US" dirty="0">
                <a:latin typeface="楷体" panose="02010609060101010101" pitchFamily="49" charset="-122"/>
                <a:ea typeface="楷体" panose="02010609060101010101" pitchFamily="49" charset="-122"/>
              </a:rPr>
              <a:t>同时，学习论文构架、写作思路及方法等。</a:t>
            </a:r>
            <a:endParaRPr lang="en-US" altLang="zh-CN"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254543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C9921-321C-26A1-F0FA-AA3614BAD9F5}"/>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摘要和结论</a:t>
            </a:r>
          </a:p>
        </p:txBody>
      </p:sp>
      <p:sp>
        <p:nvSpPr>
          <p:cNvPr id="4" name="灯片编号占位符 3">
            <a:extLst>
              <a:ext uri="{FF2B5EF4-FFF2-40B4-BE49-F238E27FC236}">
                <a16:creationId xmlns:a16="http://schemas.microsoft.com/office/drawing/2014/main" id="{5324B634-8A52-A062-F9BF-7FCEAB9B2BE5}"/>
              </a:ext>
            </a:extLst>
          </p:cNvPr>
          <p:cNvSpPr>
            <a:spLocks noGrp="1"/>
          </p:cNvSpPr>
          <p:nvPr>
            <p:ph type="sldNum" sz="quarter" idx="12"/>
          </p:nvPr>
        </p:nvSpPr>
        <p:spPr/>
        <p:txBody>
          <a:bodyPr/>
          <a:lstStyle/>
          <a:p>
            <a:fld id="{0C913308-F349-4B6D-A68A-DD1791B4A57B}" type="slidenum">
              <a:rPr lang="zh-CN" altLang="en-US" smtClean="0"/>
              <a:pPr/>
              <a:t>40</a:t>
            </a:fld>
            <a:endParaRPr lang="zh-CN" altLang="en-US"/>
          </a:p>
        </p:txBody>
      </p:sp>
      <p:sp>
        <p:nvSpPr>
          <p:cNvPr id="5" name="文本框 4">
            <a:extLst>
              <a:ext uri="{FF2B5EF4-FFF2-40B4-BE49-F238E27FC236}">
                <a16:creationId xmlns:a16="http://schemas.microsoft.com/office/drawing/2014/main" id="{5805EDF5-23FE-DC66-B7FB-2C060FFF521D}"/>
              </a:ext>
            </a:extLst>
          </p:cNvPr>
          <p:cNvSpPr txBox="1"/>
          <p:nvPr/>
        </p:nvSpPr>
        <p:spPr>
          <a:xfrm>
            <a:off x="583249" y="3667326"/>
            <a:ext cx="8272076" cy="1276503"/>
          </a:xfrm>
          <a:prstGeom prst="rect">
            <a:avLst/>
          </a:prstGeom>
          <a:noFill/>
        </p:spPr>
        <p:txBody>
          <a:bodyPr wrap="square">
            <a:spAutoFit/>
          </a:bodyPr>
          <a:lstStyle/>
          <a:p>
            <a:pPr>
              <a:lnSpc>
                <a:spcPct val="120000"/>
              </a:lnSpc>
              <a:spcAft>
                <a:spcPts val="1200"/>
              </a:spcAft>
              <a:defRPr/>
            </a:pPr>
            <a:r>
              <a:rPr lang="zh-CN" altLang="en-US" sz="4000" dirty="0">
                <a:latin typeface="方正舒体" panose="02010601030101010101" pitchFamily="2" charset="-122"/>
                <a:ea typeface="方正舒体" panose="02010601030101010101" pitchFamily="2" charset="-122"/>
              </a:rPr>
              <a:t>结论：</a:t>
            </a:r>
            <a:r>
              <a:rPr lang="zh-CN" altLang="zh-CN" sz="2800" dirty="0">
                <a:latin typeface="方正舒体" panose="02010601030101010101" pitchFamily="2" charset="-122"/>
                <a:ea typeface="方正舒体" panose="02010601030101010101" pitchFamily="2" charset="-122"/>
              </a:rPr>
              <a:t>凝练重点、表述严谨、条理清晰，突出成果、创新和意义</a:t>
            </a:r>
            <a:r>
              <a:rPr lang="zh-CN" altLang="en-US" sz="2800" dirty="0">
                <a:latin typeface="方正舒体" panose="02010601030101010101" pitchFamily="2" charset="-122"/>
                <a:ea typeface="方正舒体" panose="02010601030101010101" pitchFamily="2" charset="-122"/>
              </a:rPr>
              <a:t>。</a:t>
            </a:r>
            <a:endParaRPr lang="en-US" altLang="zh-CN" sz="2800" dirty="0">
              <a:latin typeface="方正舒体" panose="02010601030101010101" pitchFamily="2" charset="-122"/>
              <a:ea typeface="方正舒体" panose="02010601030101010101" pitchFamily="2" charset="-122"/>
            </a:endParaRPr>
          </a:p>
        </p:txBody>
      </p:sp>
      <p:sp>
        <p:nvSpPr>
          <p:cNvPr id="6" name="文本框 5">
            <a:extLst>
              <a:ext uri="{FF2B5EF4-FFF2-40B4-BE49-F238E27FC236}">
                <a16:creationId xmlns:a16="http://schemas.microsoft.com/office/drawing/2014/main" id="{F05744EF-76C6-7FB7-4513-59B09A0CFB6B}"/>
              </a:ext>
            </a:extLst>
          </p:cNvPr>
          <p:cNvSpPr txBox="1"/>
          <p:nvPr/>
        </p:nvSpPr>
        <p:spPr>
          <a:xfrm>
            <a:off x="572820" y="1213684"/>
            <a:ext cx="8272076" cy="728726"/>
          </a:xfrm>
          <a:prstGeom prst="rect">
            <a:avLst/>
          </a:prstGeom>
          <a:noFill/>
        </p:spPr>
        <p:txBody>
          <a:bodyPr wrap="square">
            <a:spAutoFit/>
          </a:bodyPr>
          <a:lstStyle/>
          <a:p>
            <a:pPr>
              <a:lnSpc>
                <a:spcPct val="120000"/>
              </a:lnSpc>
              <a:spcAft>
                <a:spcPts val="1200"/>
              </a:spcAft>
              <a:defRPr/>
            </a:pPr>
            <a:r>
              <a:rPr lang="zh-CN" altLang="en-US" sz="4000" dirty="0">
                <a:latin typeface="方正舒体" panose="02010601030101010101" pitchFamily="2" charset="-122"/>
                <a:ea typeface="方正舒体" panose="02010601030101010101" pitchFamily="2" charset="-122"/>
              </a:rPr>
              <a:t>摘要：要“引人入胜”！简洁明了。</a:t>
            </a:r>
            <a:endParaRPr lang="en-US" altLang="zh-CN" sz="4000" dirty="0">
              <a:latin typeface="方正舒体" panose="02010601030101010101" pitchFamily="2" charset="-122"/>
              <a:ea typeface="方正舒体" panose="02010601030101010101" pitchFamily="2" charset="-122"/>
            </a:endParaRPr>
          </a:p>
        </p:txBody>
      </p:sp>
      <p:sp>
        <p:nvSpPr>
          <p:cNvPr id="8" name="文本框 7">
            <a:extLst>
              <a:ext uri="{FF2B5EF4-FFF2-40B4-BE49-F238E27FC236}">
                <a16:creationId xmlns:a16="http://schemas.microsoft.com/office/drawing/2014/main" id="{A3BF4DAD-C3D6-7196-9797-E02E74628A2A}"/>
              </a:ext>
            </a:extLst>
          </p:cNvPr>
          <p:cNvSpPr txBox="1"/>
          <p:nvPr/>
        </p:nvSpPr>
        <p:spPr>
          <a:xfrm>
            <a:off x="590322" y="1950657"/>
            <a:ext cx="7920880" cy="1705403"/>
          </a:xfrm>
          <a:prstGeom prst="rect">
            <a:avLst/>
          </a:prstGeom>
          <a:noFill/>
        </p:spPr>
        <p:txBody>
          <a:bodyPr wrap="square">
            <a:spAutoFit/>
          </a:bodyPr>
          <a:lstStyle/>
          <a:p>
            <a:pPr marL="285750" indent="-285750">
              <a:lnSpc>
                <a:spcPct val="150000"/>
              </a:lnSpc>
              <a:buFont typeface="Wingdings" panose="05000000000000000000" pitchFamily="2" charset="2"/>
              <a:buChar char="l"/>
              <a:defRPr/>
            </a:pPr>
            <a:r>
              <a:rPr lang="zh-CN" altLang="en-US" dirty="0">
                <a:solidFill>
                  <a:prstClr val="black"/>
                </a:solidFill>
                <a:latin typeface="楷体" panose="02010609060101010101" pitchFamily="49" charset="-122"/>
                <a:ea typeface="楷体" panose="02010609060101010101" pitchFamily="49" charset="-122"/>
                <a:cs typeface="Arial" panose="020B0604020202020204" pitchFamily="34" charset="0"/>
              </a:rPr>
              <a:t>严谨准确，避免使用含糊不清的词语</a:t>
            </a:r>
            <a:r>
              <a:rPr lang="en-US" altLang="zh-CN" dirty="0">
                <a:solidFill>
                  <a:prstClr val="black"/>
                </a:solidFill>
                <a:latin typeface="楷体" panose="02010609060101010101" pitchFamily="49" charset="-122"/>
                <a:ea typeface="楷体" panose="02010609060101010101" pitchFamily="49" charset="-122"/>
                <a:cs typeface="Arial" panose="020B0604020202020204" pitchFamily="34" charset="0"/>
              </a:rPr>
              <a:t>     </a:t>
            </a:r>
          </a:p>
          <a:p>
            <a:pPr marL="285750" indent="-285750">
              <a:lnSpc>
                <a:spcPct val="150000"/>
              </a:lnSpc>
              <a:buFont typeface="Wingdings" panose="05000000000000000000" pitchFamily="2" charset="2"/>
              <a:buChar char="l"/>
              <a:defRPr/>
            </a:pPr>
            <a:r>
              <a:rPr lang="zh-CN" altLang="en-US" dirty="0">
                <a:solidFill>
                  <a:prstClr val="black"/>
                </a:solidFill>
                <a:latin typeface="楷体" panose="02010609060101010101" pitchFamily="49" charset="-122"/>
                <a:ea typeface="楷体" panose="02010609060101010101" pitchFamily="49" charset="-122"/>
                <a:cs typeface="Arial" panose="020B0604020202020204" pitchFamily="34" charset="0"/>
              </a:rPr>
              <a:t>层次分明：</a:t>
            </a:r>
            <a:r>
              <a:rPr lang="en-US" altLang="zh-CN" dirty="0">
                <a:solidFill>
                  <a:prstClr val="black"/>
                </a:solidFill>
                <a:latin typeface="楷体" panose="02010609060101010101" pitchFamily="49" charset="-122"/>
                <a:ea typeface="楷体" panose="02010609060101010101" pitchFamily="49" charset="-122"/>
                <a:cs typeface="Arial" panose="020B0604020202020204" pitchFamily="34" charset="0"/>
              </a:rPr>
              <a:t>We found that … Based on …</a:t>
            </a:r>
          </a:p>
          <a:p>
            <a:pPr marL="285750" indent="-285750">
              <a:lnSpc>
                <a:spcPct val="150000"/>
              </a:lnSpc>
              <a:buFont typeface="Wingdings" panose="05000000000000000000" pitchFamily="2" charset="2"/>
              <a:buChar char="l"/>
              <a:defRPr/>
            </a:pPr>
            <a:r>
              <a:rPr lang="zh-CN" altLang="en-US" dirty="0">
                <a:solidFill>
                  <a:prstClr val="black"/>
                </a:solidFill>
                <a:latin typeface="楷体" panose="02010609060101010101" pitchFamily="49" charset="-122"/>
                <a:ea typeface="楷体" panose="02010609060101010101" pitchFamily="49" charset="-122"/>
                <a:cs typeface="Arial" panose="020B0604020202020204" pitchFamily="34" charset="0"/>
              </a:rPr>
              <a:t>着重强调创新点和研究价值</a:t>
            </a:r>
            <a:endParaRPr lang="en-US" altLang="zh-CN" dirty="0">
              <a:solidFill>
                <a:prstClr val="black"/>
              </a:solidFill>
              <a:latin typeface="楷体" panose="02010609060101010101" pitchFamily="49" charset="-122"/>
              <a:ea typeface="楷体" panose="02010609060101010101" pitchFamily="49" charset="-122"/>
              <a:cs typeface="Arial" panose="020B0604020202020204" pitchFamily="34" charset="0"/>
            </a:endParaRPr>
          </a:p>
          <a:p>
            <a:pPr marL="285750" indent="-285750">
              <a:lnSpc>
                <a:spcPct val="150000"/>
              </a:lnSpc>
              <a:buFont typeface="Wingdings" panose="05000000000000000000" pitchFamily="2" charset="2"/>
              <a:buChar char="l"/>
              <a:defRPr/>
            </a:pPr>
            <a:r>
              <a:rPr lang="zh-CN" altLang="en-US" dirty="0">
                <a:solidFill>
                  <a:prstClr val="black"/>
                </a:solidFill>
                <a:latin typeface="楷体" panose="02010609060101010101" pitchFamily="49" charset="-122"/>
                <a:ea typeface="楷体" panose="02010609060101010101" pitchFamily="49" charset="-122"/>
                <a:cs typeface="Arial" panose="020B0604020202020204" pitchFamily="34" charset="0"/>
              </a:rPr>
              <a:t>包含尽可能多的关键词</a:t>
            </a:r>
          </a:p>
        </p:txBody>
      </p:sp>
      <p:sp>
        <p:nvSpPr>
          <p:cNvPr id="10" name="文本框 9">
            <a:extLst>
              <a:ext uri="{FF2B5EF4-FFF2-40B4-BE49-F238E27FC236}">
                <a16:creationId xmlns:a16="http://schemas.microsoft.com/office/drawing/2014/main" id="{FF2818F4-F1E6-DF0A-25E9-A53F76D82968}"/>
              </a:ext>
            </a:extLst>
          </p:cNvPr>
          <p:cNvSpPr txBox="1"/>
          <p:nvPr/>
        </p:nvSpPr>
        <p:spPr>
          <a:xfrm>
            <a:off x="683568" y="5053584"/>
            <a:ext cx="7920880" cy="1199239"/>
          </a:xfrm>
          <a:prstGeom prst="rect">
            <a:avLst/>
          </a:prstGeom>
          <a:noFill/>
        </p:spPr>
        <p:txBody>
          <a:bodyPr wrap="square">
            <a:spAutoFit/>
          </a:bodyPr>
          <a:lstStyle/>
          <a:p>
            <a:pPr marL="285750" indent="-285750">
              <a:lnSpc>
                <a:spcPct val="120000"/>
              </a:lnSpc>
              <a:spcAft>
                <a:spcPts val="1200"/>
              </a:spcAft>
              <a:buFont typeface="Wingdings" panose="05000000000000000000" pitchFamily="2" charset="2"/>
              <a:buChar char="l"/>
              <a:defRPr/>
            </a:pPr>
            <a:r>
              <a:rPr lang="zh-CN" altLang="zh-CN" dirty="0">
                <a:solidFill>
                  <a:prstClr val="black"/>
                </a:solidFill>
                <a:latin typeface="楷体" panose="02010609060101010101" pitchFamily="49" charset="-122"/>
                <a:ea typeface="楷体" panose="02010609060101010101" pitchFamily="49" charset="-122"/>
                <a:cs typeface="Arial" panose="020B0604020202020204" pitchFamily="34" charset="0"/>
              </a:rPr>
              <a:t>层层递进枚举研究的亮点成果与创新，进一步阐述对相关领域的深远意义</a:t>
            </a:r>
            <a:r>
              <a:rPr lang="zh-CN" altLang="en-US" dirty="0">
                <a:solidFill>
                  <a:prstClr val="black"/>
                </a:solidFill>
                <a:latin typeface="楷体" panose="02010609060101010101" pitchFamily="49" charset="-122"/>
                <a:ea typeface="楷体" panose="02010609060101010101" pitchFamily="49" charset="-122"/>
                <a:cs typeface="Arial" panose="020B0604020202020204" pitchFamily="34" charset="0"/>
              </a:rPr>
              <a:t>。</a:t>
            </a:r>
            <a:endParaRPr lang="en-US" altLang="zh-CN" dirty="0">
              <a:solidFill>
                <a:prstClr val="black"/>
              </a:solidFill>
              <a:latin typeface="楷体" panose="02010609060101010101" pitchFamily="49" charset="-122"/>
              <a:ea typeface="楷体" panose="02010609060101010101" pitchFamily="49" charset="-122"/>
              <a:cs typeface="Arial" panose="020B0604020202020204" pitchFamily="34" charset="0"/>
            </a:endParaRPr>
          </a:p>
          <a:p>
            <a:pPr marL="285750" indent="-285750">
              <a:lnSpc>
                <a:spcPct val="120000"/>
              </a:lnSpc>
              <a:spcAft>
                <a:spcPts val="1200"/>
              </a:spcAft>
              <a:buFont typeface="Wingdings" panose="05000000000000000000" pitchFamily="2" charset="2"/>
              <a:buChar char="l"/>
              <a:defRPr/>
            </a:pPr>
            <a:r>
              <a:rPr lang="zh-CN" altLang="en-US" dirty="0">
                <a:solidFill>
                  <a:prstClr val="black"/>
                </a:solidFill>
                <a:latin typeface="楷体" panose="02010609060101010101" pitchFamily="49" charset="-122"/>
                <a:ea typeface="楷体" panose="02010609060101010101" pitchFamily="49" charset="-122"/>
                <a:cs typeface="Arial" panose="020B0604020202020204" pitchFamily="34" charset="0"/>
              </a:rPr>
              <a:t>需要有“带货”精神，递给读者</a:t>
            </a:r>
            <a:r>
              <a:rPr lang="en-US" altLang="zh-CN" dirty="0">
                <a:solidFill>
                  <a:prstClr val="black"/>
                </a:solidFill>
                <a:latin typeface="楷体" panose="02010609060101010101" pitchFamily="49" charset="-122"/>
                <a:ea typeface="楷体" panose="02010609060101010101" pitchFamily="49" charset="-122"/>
                <a:cs typeface="Arial" panose="020B0604020202020204" pitchFamily="34" charset="0"/>
              </a:rPr>
              <a:t>what you want them to take away from this paper.</a:t>
            </a:r>
          </a:p>
        </p:txBody>
      </p:sp>
    </p:spTree>
    <p:extLst>
      <p:ext uri="{BB962C8B-B14F-4D97-AF65-F5344CB8AC3E}">
        <p14:creationId xmlns:p14="http://schemas.microsoft.com/office/powerpoint/2010/main" val="750728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122"/>
          </a:xfrm>
        </p:spPr>
        <p:txBody>
          <a:bodyPr>
            <a:normAutofit/>
          </a:bodyPr>
          <a:lstStyle/>
          <a:p>
            <a:r>
              <a:rPr lang="zh-CN" altLang="en-US" dirty="0">
                <a:latin typeface="楷体" panose="02010609060101010101" pitchFamily="49" charset="-122"/>
                <a:ea typeface="楷体" panose="02010609060101010101" pitchFamily="49" charset="-122"/>
              </a:rPr>
              <a:t>段落</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41</a:t>
            </a:fld>
            <a:endParaRPr lang="zh-CN" altLang="en-US" dirty="0"/>
          </a:p>
        </p:txBody>
      </p:sp>
      <p:sp>
        <p:nvSpPr>
          <p:cNvPr id="6" name="内容占位符 5"/>
          <p:cNvSpPr>
            <a:spLocks noGrp="1"/>
          </p:cNvSpPr>
          <p:nvPr>
            <p:ph idx="1"/>
          </p:nvPr>
        </p:nvSpPr>
        <p:spPr>
          <a:xfrm>
            <a:off x="539552" y="1265329"/>
            <a:ext cx="7992888" cy="5404031"/>
          </a:xfrm>
        </p:spPr>
        <p:txBody>
          <a:bodyPr>
            <a:normAutofit/>
          </a:bodyPr>
          <a:lstStyle/>
          <a:p>
            <a:r>
              <a:rPr lang="en-US" altLang="zh-CN" dirty="0">
                <a:latin typeface="Times New Roman" panose="02020603050405020304" pitchFamily="18" charset="0"/>
                <a:cs typeface="Times New Roman" panose="02020603050405020304" pitchFamily="18" charset="0"/>
              </a:rPr>
              <a:t>Do not write in a stuffy manner</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Use short sentences</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Economy</a:t>
            </a:r>
          </a:p>
          <a:p>
            <a:endParaRPr lang="en-US" altLang="zh-CN" dirty="0"/>
          </a:p>
          <a:p>
            <a:endParaRPr lang="en-US" altLang="zh-CN" dirty="0"/>
          </a:p>
          <a:p>
            <a:pPr marL="514350" indent="-514350">
              <a:buFont typeface="+mj-ea"/>
              <a:buAutoNum type="circleNumDbPlain"/>
            </a:pPr>
            <a:r>
              <a:rPr lang="zh-CN" altLang="en-US" sz="2400" dirty="0">
                <a:latin typeface="楷体" panose="02010609060101010101" pitchFamily="49" charset="-122"/>
                <a:ea typeface="楷体" panose="02010609060101010101" pitchFamily="49" charset="-122"/>
              </a:rPr>
              <a:t>少用副词</a:t>
            </a:r>
            <a:endParaRPr lang="en-US" altLang="zh-CN" sz="2400" dirty="0">
              <a:latin typeface="楷体" panose="02010609060101010101" pitchFamily="49" charset="-122"/>
              <a:ea typeface="楷体" panose="02010609060101010101" pitchFamily="49" charset="-122"/>
            </a:endParaRPr>
          </a:p>
          <a:p>
            <a:pPr marL="514350" indent="-514350">
              <a:buFont typeface="+mj-ea"/>
              <a:buAutoNum type="circleNumDbPlain"/>
            </a:pPr>
            <a:r>
              <a:rPr lang="zh-CN" altLang="en-US" sz="2400" dirty="0">
                <a:latin typeface="楷体" panose="02010609060101010101" pitchFamily="49" charset="-122"/>
                <a:ea typeface="楷体" panose="02010609060101010101" pitchFamily="49" charset="-122"/>
              </a:rPr>
              <a:t>少用特别专业的专业词汇   </a:t>
            </a:r>
            <a:r>
              <a:rPr lang="en-US" altLang="zh-CN" sz="2000" dirty="0">
                <a:latin typeface="Times New Roman" panose="02020603050405020304" pitchFamily="18" charset="0"/>
                <a:cs typeface="Times New Roman" panose="02020603050405020304" pitchFamily="18" charset="0"/>
              </a:rPr>
              <a:t>The avian species -&gt; Birds</a:t>
            </a:r>
            <a:endParaRPr lang="zh-CN" altLang="en-US" sz="2000"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462" y="2996952"/>
            <a:ext cx="4442338" cy="2698490"/>
          </a:xfrm>
          <a:prstGeom prst="rect">
            <a:avLst/>
          </a:prstGeom>
        </p:spPr>
      </p:pic>
    </p:spTree>
    <p:extLst>
      <p:ext uri="{BB962C8B-B14F-4D97-AF65-F5344CB8AC3E}">
        <p14:creationId xmlns:p14="http://schemas.microsoft.com/office/powerpoint/2010/main" val="740422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994122"/>
          </a:xfrm>
        </p:spPr>
        <p:txBody>
          <a:bodyPr>
            <a:normAutofit/>
          </a:bodyPr>
          <a:lstStyle/>
          <a:p>
            <a:r>
              <a:rPr lang="zh-CN" altLang="en-US" dirty="0">
                <a:latin typeface="楷体" panose="02010609060101010101" pitchFamily="49" charset="-122"/>
                <a:ea typeface="楷体" panose="02010609060101010101" pitchFamily="49" charset="-122"/>
              </a:rPr>
              <a:t>学会用图表</a:t>
            </a:r>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2163"/>
            <a:ext cx="8229600" cy="4010565"/>
          </a:xfrm>
        </p:spPr>
      </p:pic>
      <p:sp>
        <p:nvSpPr>
          <p:cNvPr id="4" name="灯片编号占位符 3"/>
          <p:cNvSpPr>
            <a:spLocks noGrp="1"/>
          </p:cNvSpPr>
          <p:nvPr>
            <p:ph type="sldNum" sz="quarter" idx="12"/>
          </p:nvPr>
        </p:nvSpPr>
        <p:spPr/>
        <p:txBody>
          <a:bodyPr/>
          <a:lstStyle/>
          <a:p>
            <a:fld id="{0C913308-F349-4B6D-A68A-DD1791B4A57B}" type="slidenum">
              <a:rPr lang="zh-CN" altLang="en-US" smtClean="0"/>
              <a:pPr/>
              <a:t>42</a:t>
            </a:fld>
            <a:endParaRPr lang="zh-CN" altLang="en-US" dirty="0"/>
          </a:p>
        </p:txBody>
      </p:sp>
    </p:spTree>
    <p:extLst>
      <p:ext uri="{BB962C8B-B14F-4D97-AF65-F5344CB8AC3E}">
        <p14:creationId xmlns:p14="http://schemas.microsoft.com/office/powerpoint/2010/main" val="1278085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FB1EE5-EB8D-4455-E7E3-65EFF51C3795}"/>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学会用图表</a:t>
            </a:r>
          </a:p>
        </p:txBody>
      </p:sp>
      <p:sp>
        <p:nvSpPr>
          <p:cNvPr id="4" name="灯片编号占位符 3">
            <a:extLst>
              <a:ext uri="{FF2B5EF4-FFF2-40B4-BE49-F238E27FC236}">
                <a16:creationId xmlns:a16="http://schemas.microsoft.com/office/drawing/2014/main" id="{E4AE701C-EBEE-5D74-BF53-1639AB5F4C83}"/>
              </a:ext>
            </a:extLst>
          </p:cNvPr>
          <p:cNvSpPr>
            <a:spLocks noGrp="1"/>
          </p:cNvSpPr>
          <p:nvPr>
            <p:ph type="sldNum" sz="quarter" idx="12"/>
          </p:nvPr>
        </p:nvSpPr>
        <p:spPr/>
        <p:txBody>
          <a:bodyPr/>
          <a:lstStyle/>
          <a:p>
            <a:fld id="{0C913308-F349-4B6D-A68A-DD1791B4A57B}" type="slidenum">
              <a:rPr lang="zh-CN" altLang="en-US" smtClean="0"/>
              <a:pPr/>
              <a:t>43</a:t>
            </a:fld>
            <a:endParaRPr lang="zh-CN" altLang="en-US"/>
          </a:p>
        </p:txBody>
      </p:sp>
      <p:sp>
        <p:nvSpPr>
          <p:cNvPr id="5" name="TextBox 24">
            <a:extLst>
              <a:ext uri="{FF2B5EF4-FFF2-40B4-BE49-F238E27FC236}">
                <a16:creationId xmlns:a16="http://schemas.microsoft.com/office/drawing/2014/main" id="{7854B9CF-25E8-F6FD-2884-70102005442E}"/>
              </a:ext>
            </a:extLst>
          </p:cNvPr>
          <p:cNvSpPr>
            <a:spLocks/>
          </p:cNvSpPr>
          <p:nvPr/>
        </p:nvSpPr>
        <p:spPr bwMode="auto">
          <a:xfrm>
            <a:off x="1053755" y="3491185"/>
            <a:ext cx="4968552" cy="461665"/>
          </a:xfrm>
          <a:prstGeom prst="rect">
            <a:avLst/>
          </a:prstGeom>
          <a:noFill/>
        </p:spPr>
        <p:txBody>
          <a:bodyPr wrap="square" rtlCol="0">
            <a:spAutoFit/>
          </a:bodyPr>
          <a:lstStyle/>
          <a:p>
            <a:pPr>
              <a:defRPr/>
            </a:pPr>
            <a:r>
              <a:rPr lang="en-US" sz="2400" dirty="0">
                <a:latin typeface="KaiTi"/>
                <a:ea typeface="KaiTi"/>
              </a:rPr>
              <a:t>横竖坐标框架字体</a:t>
            </a:r>
            <a:r>
              <a:rPr lang="en-US" sz="2400" u="sng" dirty="0">
                <a:latin typeface="KaiTi"/>
                <a:ea typeface="KaiTi"/>
              </a:rPr>
              <a:t>够大</a:t>
            </a:r>
            <a:r>
              <a:rPr lang="zh-CN" sz="2400" dirty="0">
                <a:latin typeface="KaiTi"/>
                <a:ea typeface="KaiTi"/>
              </a:rPr>
              <a:t>、</a:t>
            </a:r>
            <a:r>
              <a:rPr lang="zh-CN" sz="2400" u="sng" dirty="0">
                <a:latin typeface="KaiTi"/>
                <a:ea typeface="KaiTi"/>
              </a:rPr>
              <a:t>够粗</a:t>
            </a:r>
            <a:endParaRPr lang="en-US" sz="2400" u="sng" dirty="0">
              <a:latin typeface="KaiTi"/>
              <a:ea typeface="KaiTi"/>
            </a:endParaRPr>
          </a:p>
        </p:txBody>
      </p:sp>
      <p:sp>
        <p:nvSpPr>
          <p:cNvPr id="6" name="TextBox 38">
            <a:extLst>
              <a:ext uri="{FF2B5EF4-FFF2-40B4-BE49-F238E27FC236}">
                <a16:creationId xmlns:a16="http://schemas.microsoft.com/office/drawing/2014/main" id="{77F3CEC3-35C0-A2B8-4EF7-B9863F44296F}"/>
              </a:ext>
            </a:extLst>
          </p:cNvPr>
          <p:cNvSpPr>
            <a:spLocks/>
          </p:cNvSpPr>
          <p:nvPr/>
        </p:nvSpPr>
        <p:spPr bwMode="auto">
          <a:xfrm>
            <a:off x="1048557" y="2674318"/>
            <a:ext cx="3352800" cy="461665"/>
          </a:xfrm>
          <a:prstGeom prst="rect">
            <a:avLst/>
          </a:prstGeom>
          <a:noFill/>
        </p:spPr>
        <p:txBody>
          <a:bodyPr wrap="square" rtlCol="0">
            <a:spAutoFit/>
          </a:bodyPr>
          <a:lstStyle/>
          <a:p>
            <a:pPr>
              <a:defRPr/>
            </a:pPr>
            <a:r>
              <a:rPr lang="en-US" sz="2400" dirty="0">
                <a:latin typeface="KaiTi"/>
                <a:ea typeface="KaiTi"/>
              </a:rPr>
              <a:t>图标及文字</a:t>
            </a:r>
            <a:r>
              <a:rPr lang="en-US" sz="2400" u="sng" dirty="0">
                <a:latin typeface="KaiTi"/>
                <a:ea typeface="KaiTi"/>
              </a:rPr>
              <a:t>够大</a:t>
            </a:r>
            <a:r>
              <a:rPr lang="zh-CN" sz="2400" dirty="0">
                <a:latin typeface="KaiTi"/>
                <a:ea typeface="KaiTi"/>
              </a:rPr>
              <a:t>、</a:t>
            </a:r>
            <a:r>
              <a:rPr lang="zh-CN" sz="2400" u="sng" dirty="0">
                <a:latin typeface="KaiTi"/>
                <a:ea typeface="KaiTi"/>
              </a:rPr>
              <a:t>够粗</a:t>
            </a:r>
            <a:endParaRPr lang="en-US" sz="2400" u="sng" dirty="0">
              <a:latin typeface="KaiTi"/>
              <a:ea typeface="KaiTi"/>
            </a:endParaRPr>
          </a:p>
        </p:txBody>
      </p:sp>
      <p:sp>
        <p:nvSpPr>
          <p:cNvPr id="7" name="TextBox 60">
            <a:extLst>
              <a:ext uri="{FF2B5EF4-FFF2-40B4-BE49-F238E27FC236}">
                <a16:creationId xmlns:a16="http://schemas.microsoft.com/office/drawing/2014/main" id="{614E24A2-5D15-2626-5309-7C117DB13D77}"/>
              </a:ext>
            </a:extLst>
          </p:cNvPr>
          <p:cNvSpPr>
            <a:spLocks/>
          </p:cNvSpPr>
          <p:nvPr/>
        </p:nvSpPr>
        <p:spPr bwMode="auto">
          <a:xfrm>
            <a:off x="1043608" y="4977792"/>
            <a:ext cx="7344816" cy="1200329"/>
          </a:xfrm>
          <a:prstGeom prst="rect">
            <a:avLst/>
          </a:prstGeom>
          <a:noFill/>
        </p:spPr>
        <p:txBody>
          <a:bodyPr wrap="square" rtlCol="0">
            <a:spAutoFit/>
          </a:bodyPr>
          <a:lstStyle/>
          <a:p>
            <a:pPr>
              <a:defRPr/>
            </a:pPr>
            <a:r>
              <a:rPr lang="en-US" sz="2400" dirty="0">
                <a:latin typeface="KaiTi"/>
                <a:ea typeface="KaiTi"/>
              </a:rPr>
              <a:t>应足够详细</a:t>
            </a:r>
            <a:r>
              <a:rPr lang="zh-CN" sz="2400" dirty="0">
                <a:latin typeface="KaiTi"/>
                <a:ea typeface="KaiTi"/>
              </a:rPr>
              <a:t>，解释清晰包括图中的各类元素（如点、线、颜色等），使图能脱离正文自成体系、并被读者准确理解。</a:t>
            </a:r>
            <a:endParaRPr lang="en-US" sz="2400" dirty="0">
              <a:latin typeface="KaiTi"/>
              <a:ea typeface="KaiTi"/>
            </a:endParaRPr>
          </a:p>
        </p:txBody>
      </p:sp>
      <p:sp>
        <p:nvSpPr>
          <p:cNvPr id="8" name="TextBox 61">
            <a:extLst>
              <a:ext uri="{FF2B5EF4-FFF2-40B4-BE49-F238E27FC236}">
                <a16:creationId xmlns:a16="http://schemas.microsoft.com/office/drawing/2014/main" id="{8BFAA695-F27B-CD81-6A3E-19DEE5E3446E}"/>
              </a:ext>
            </a:extLst>
          </p:cNvPr>
          <p:cNvSpPr>
            <a:spLocks/>
          </p:cNvSpPr>
          <p:nvPr/>
        </p:nvSpPr>
        <p:spPr bwMode="auto">
          <a:xfrm>
            <a:off x="1043608" y="1945168"/>
            <a:ext cx="6552728" cy="461665"/>
          </a:xfrm>
          <a:prstGeom prst="rect">
            <a:avLst/>
          </a:prstGeom>
          <a:noFill/>
        </p:spPr>
        <p:txBody>
          <a:bodyPr wrap="square" rtlCol="0">
            <a:spAutoFit/>
          </a:bodyPr>
          <a:lstStyle/>
          <a:p>
            <a:pPr>
              <a:defRPr/>
            </a:pPr>
            <a:r>
              <a:rPr lang="en-US" sz="2400" dirty="0">
                <a:latin typeface="KaiTi"/>
                <a:ea typeface="KaiTi"/>
              </a:rPr>
              <a:t>尽可能用高清图</a:t>
            </a:r>
            <a:r>
              <a:rPr lang="zh-CN" sz="2400" dirty="0">
                <a:latin typeface="KaiTi"/>
                <a:ea typeface="KaiTi"/>
              </a:rPr>
              <a:t>，矢量图优先</a:t>
            </a:r>
            <a:endParaRPr lang="en-US" sz="2400" dirty="0">
              <a:latin typeface="KaiTi"/>
              <a:ea typeface="KaiTi"/>
            </a:endParaRPr>
          </a:p>
        </p:txBody>
      </p:sp>
      <p:sp>
        <p:nvSpPr>
          <p:cNvPr id="10" name="文本框 9">
            <a:extLst>
              <a:ext uri="{FF2B5EF4-FFF2-40B4-BE49-F238E27FC236}">
                <a16:creationId xmlns:a16="http://schemas.microsoft.com/office/drawing/2014/main" id="{3A8AF822-41E6-8286-7513-D29D263AE0D4}"/>
              </a:ext>
            </a:extLst>
          </p:cNvPr>
          <p:cNvSpPr txBox="1"/>
          <p:nvPr/>
        </p:nvSpPr>
        <p:spPr>
          <a:xfrm>
            <a:off x="1207368" y="4389612"/>
            <a:ext cx="6379568" cy="584775"/>
          </a:xfrm>
          <a:prstGeom prst="rect">
            <a:avLst/>
          </a:prstGeom>
          <a:noFill/>
        </p:spPr>
        <p:txBody>
          <a:bodyPr wrap="square">
            <a:spAutoFit/>
          </a:bodyPr>
          <a:lstStyle/>
          <a:p>
            <a:r>
              <a:rPr lang="zh-CN" altLang="zh-CN" sz="3200" dirty="0">
                <a:latin typeface="KaiTi"/>
                <a:ea typeface="KaiTi"/>
              </a:rPr>
              <a:t>“</a:t>
            </a:r>
            <a:r>
              <a:rPr lang="en-US" altLang="zh-CN" sz="3200" dirty="0">
                <a:latin typeface="KaiTi"/>
                <a:ea typeface="KaiTi"/>
              </a:rPr>
              <a:t>图片说明(caption)</a:t>
            </a:r>
            <a:r>
              <a:rPr lang="zh-CN" altLang="zh-CN" sz="3200" dirty="0">
                <a:latin typeface="KaiTi"/>
                <a:ea typeface="KaiTi"/>
              </a:rPr>
              <a:t>”很重要</a:t>
            </a:r>
            <a:r>
              <a:rPr lang="zh-CN" altLang="en-US" sz="3200" dirty="0">
                <a:latin typeface="KaiTi"/>
                <a:ea typeface="KaiTi"/>
              </a:rPr>
              <a:t>！</a:t>
            </a:r>
            <a:endParaRPr lang="zh-CN" altLang="en-US" sz="3200" dirty="0"/>
          </a:p>
        </p:txBody>
      </p:sp>
      <p:sp>
        <p:nvSpPr>
          <p:cNvPr id="11" name="椭圆 10">
            <a:extLst>
              <a:ext uri="{FF2B5EF4-FFF2-40B4-BE49-F238E27FC236}">
                <a16:creationId xmlns:a16="http://schemas.microsoft.com/office/drawing/2014/main" id="{6CF676CD-C1FE-6E3C-3139-C3770657BEF6}"/>
              </a:ext>
            </a:extLst>
          </p:cNvPr>
          <p:cNvSpPr/>
          <p:nvPr/>
        </p:nvSpPr>
        <p:spPr>
          <a:xfrm>
            <a:off x="107504" y="3952850"/>
            <a:ext cx="8579296" cy="27165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0176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97768"/>
            <a:ext cx="8229600" cy="1143000"/>
          </a:xfrm>
        </p:spPr>
        <p:txBody>
          <a:bodyPr>
            <a:normAutofit/>
          </a:bodyPr>
          <a:lstStyle/>
          <a:p>
            <a:r>
              <a:rPr lang="zh-CN" altLang="en-US" dirty="0">
                <a:latin typeface="楷体" panose="02010609060101010101" pitchFamily="49" charset="-122"/>
                <a:ea typeface="楷体" panose="02010609060101010101" pitchFamily="49" charset="-122"/>
              </a:rPr>
              <a:t>学会用图表</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44</a:t>
            </a:fld>
            <a:endParaRPr lang="zh-CN" altLang="en-US" dirty="0"/>
          </a:p>
        </p:txBody>
      </p:sp>
      <p:sp>
        <p:nvSpPr>
          <p:cNvPr id="6" name="内容占位符 5"/>
          <p:cNvSpPr>
            <a:spLocks noGrp="1"/>
          </p:cNvSpPr>
          <p:nvPr>
            <p:ph idx="1"/>
          </p:nvPr>
        </p:nvSpPr>
        <p:spPr>
          <a:xfrm>
            <a:off x="457200" y="1196752"/>
            <a:ext cx="8229600" cy="4968552"/>
          </a:xfrm>
        </p:spPr>
        <p:txBody>
          <a:bodyPr/>
          <a:lstStyle/>
          <a:p>
            <a:endParaRPr lang="en-US" altLang="zh-CN" dirty="0">
              <a:latin typeface="宋体" panose="02010600030101010101" pitchFamily="2" charset="-122"/>
            </a:endParaRPr>
          </a:p>
          <a:p>
            <a:r>
              <a:rPr lang="zh-CN" altLang="en-US" dirty="0">
                <a:latin typeface="楷体" panose="02010609060101010101" pitchFamily="49" charset="-122"/>
                <a:ea typeface="楷体" panose="02010609060101010101" pitchFamily="49" charset="-122"/>
              </a:rPr>
              <a:t>做到图表自明。</a:t>
            </a:r>
          </a:p>
          <a:p>
            <a:pPr marL="0" indent="0">
              <a:buNone/>
            </a:pPr>
            <a:r>
              <a:rPr lang="en-US" altLang="zh-CN" sz="2400" dirty="0"/>
              <a:t>  </a:t>
            </a:r>
            <a:r>
              <a:rPr lang="en-US" altLang="zh-CN" sz="2300" dirty="0"/>
              <a:t>(</a:t>
            </a:r>
            <a:r>
              <a:rPr lang="en-US" altLang="zh-CN" sz="2300" dirty="0">
                <a:latin typeface="Times New Roman" panose="02020603050405020304" pitchFamily="18" charset="0"/>
                <a:cs typeface="Times New Roman" panose="02020603050405020304" pitchFamily="18" charset="0"/>
              </a:rPr>
              <a:t>caption</a:t>
            </a:r>
            <a:r>
              <a:rPr lang="zh-CN" altLang="en-US" sz="2300" dirty="0">
                <a:latin typeface="楷体" panose="02010609060101010101" pitchFamily="49" charset="-122"/>
                <a:ea typeface="楷体" panose="02010609060101010101" pitchFamily="49" charset="-122"/>
              </a:rPr>
              <a:t>要简洁、清楚</a:t>
            </a:r>
            <a:r>
              <a:rPr lang="en-US" altLang="zh-CN" sz="2300" dirty="0"/>
              <a:t>)</a:t>
            </a:r>
            <a:endParaRPr lang="zh-CN" altLang="en-US" sz="2300" dirty="0"/>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Let the figures </a:t>
            </a:r>
          </a:p>
          <a:p>
            <a:pPr marL="0" indent="0">
              <a:buNone/>
            </a:pPr>
            <a:r>
              <a:rPr lang="en-US" altLang="zh-CN" dirty="0">
                <a:latin typeface="Times New Roman" panose="02020603050405020304" pitchFamily="18" charset="0"/>
                <a:cs typeface="Times New Roman" panose="02020603050405020304" pitchFamily="18" charset="0"/>
              </a:rPr>
              <a:t>    tell the story! </a:t>
            </a:r>
          </a:p>
          <a:p>
            <a:pPr marL="0" indent="0">
              <a:buNone/>
            </a:pPr>
            <a:r>
              <a:rPr lang="en-US" altLang="zh-CN" dirty="0"/>
              <a:t> </a:t>
            </a:r>
            <a:r>
              <a:rPr lang="en-US" altLang="zh-CN" sz="2400" dirty="0"/>
              <a:t>   </a:t>
            </a:r>
          </a:p>
          <a:p>
            <a:pPr marL="0" indent="0">
              <a:buNone/>
            </a:pPr>
            <a:r>
              <a:rPr lang="en-US" altLang="zh-CN" sz="2400" dirty="0">
                <a:latin typeface="华文行楷" panose="02010800040101010101" pitchFamily="2" charset="-122"/>
                <a:ea typeface="华文行楷" panose="02010800040101010101" pitchFamily="2" charset="-122"/>
              </a:rPr>
              <a:t>       (</a:t>
            </a:r>
            <a:r>
              <a:rPr lang="zh-CN" altLang="en-US" sz="2400" dirty="0">
                <a:latin typeface="华文行楷" panose="02010800040101010101" pitchFamily="2" charset="-122"/>
                <a:ea typeface="华文行楷" panose="02010800040101010101" pitchFamily="2" charset="-122"/>
              </a:rPr>
              <a:t>给人想象空间</a:t>
            </a:r>
            <a:r>
              <a:rPr lang="en-US" altLang="zh-CN" sz="2400" dirty="0">
                <a:latin typeface="华文行楷" panose="02010800040101010101" pitchFamily="2" charset="-122"/>
                <a:ea typeface="华文行楷" panose="02010800040101010101" pitchFamily="2" charset="-122"/>
              </a:rPr>
              <a:t>)</a:t>
            </a:r>
            <a:endParaRPr lang="zh-CN" altLang="en-US" sz="2400" dirty="0">
              <a:latin typeface="华文行楷" panose="02010800040101010101" pitchFamily="2" charset="-122"/>
              <a:ea typeface="华文行楷" panose="02010800040101010101" pitchFamily="2"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759" y="1202399"/>
            <a:ext cx="4611155" cy="4962905"/>
          </a:xfrm>
          <a:prstGeom prst="rect">
            <a:avLst/>
          </a:prstGeom>
        </p:spPr>
      </p:pic>
      <p:sp>
        <p:nvSpPr>
          <p:cNvPr id="3" name="云形 2"/>
          <p:cNvSpPr/>
          <p:nvPr/>
        </p:nvSpPr>
        <p:spPr>
          <a:xfrm>
            <a:off x="539552" y="3717032"/>
            <a:ext cx="3240360" cy="172819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64606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7717" y="188640"/>
            <a:ext cx="8229600" cy="1143000"/>
          </a:xfrm>
        </p:spPr>
        <p:txBody>
          <a:bodyPr>
            <a:noAutofit/>
          </a:bodyPr>
          <a:lstStyle/>
          <a:p>
            <a:r>
              <a:rPr lang="zh-CN" altLang="en-US" dirty="0">
                <a:latin typeface="楷体" panose="02010609060101010101" pitchFamily="49" charset="-122"/>
                <a:ea typeface="楷体" panose="02010609060101010101" pitchFamily="49" charset="-122"/>
              </a:rPr>
              <a:t>文章内容的整体结构 </a:t>
            </a:r>
            <a:br>
              <a:rPr lang="en-US" altLang="zh-CN" dirty="0">
                <a:latin typeface="楷体" panose="02010609060101010101" pitchFamily="49" charset="-122"/>
                <a:ea typeface="楷体" panose="02010609060101010101" pitchFamily="49" charset="-122"/>
              </a:rPr>
            </a:b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沙漏型</a:t>
            </a:r>
            <a:r>
              <a:rPr lang="en-US" altLang="zh-CN" dirty="0">
                <a:latin typeface="楷体" panose="02010609060101010101" pitchFamily="49" charset="-122"/>
                <a:ea typeface="楷体" panose="02010609060101010101" pitchFamily="49" charset="-122"/>
              </a:rPr>
              <a:t>)</a:t>
            </a:r>
            <a:endParaRPr lang="zh-CN" altLang="en-US" dirty="0">
              <a:latin typeface="楷体" panose="02010609060101010101" pitchFamily="49" charset="-122"/>
              <a:ea typeface="楷体" panose="02010609060101010101" pitchFamily="49"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45</a:t>
            </a:fld>
            <a:endParaRPr lang="zh-CN" altLang="en-US" dirty="0"/>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40694"/>
            <a:ext cx="7931224" cy="4998218"/>
          </a:xfrm>
        </p:spPr>
      </p:pic>
    </p:spTree>
    <p:extLst>
      <p:ext uri="{BB962C8B-B14F-4D97-AF65-F5344CB8AC3E}">
        <p14:creationId xmlns:p14="http://schemas.microsoft.com/office/powerpoint/2010/main" val="2107332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BFE3-782D-EFCB-47B0-177B2169921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6A29AEF-2492-1468-F9E2-A719BA532D5D}"/>
              </a:ext>
            </a:extLst>
          </p:cNvPr>
          <p:cNvSpPr>
            <a:spLocks noGrp="1"/>
          </p:cNvSpPr>
          <p:nvPr>
            <p:ph type="ctrTitle"/>
          </p:nvPr>
        </p:nvSpPr>
        <p:spPr>
          <a:xfrm>
            <a:off x="276661" y="1844824"/>
            <a:ext cx="8638728" cy="1752600"/>
          </a:xfrm>
        </p:spPr>
        <p:txBody>
          <a:bodyPr>
            <a:noAutofit/>
          </a:bodyPr>
          <a:lstStyle/>
          <a:p>
            <a:pPr>
              <a:lnSpc>
                <a:spcPct val="150000"/>
              </a:lnSpc>
            </a:pPr>
            <a:r>
              <a:rPr lang="zh-CN" altLang="en-US" dirty="0">
                <a:latin typeface="楷体" panose="02010609060101010101" pitchFamily="49" charset="-122"/>
                <a:ea typeface="楷体" panose="02010609060101010101" pitchFamily="49" charset="-122"/>
              </a:rPr>
              <a:t>科技论文阅读与写作技巧</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三</a:t>
            </a:r>
            <a:r>
              <a:rPr lang="en-US" altLang="zh-CN" dirty="0">
                <a:latin typeface="楷体" panose="02010609060101010101" pitchFamily="49" charset="-122"/>
                <a:ea typeface="楷体" panose="02010609060101010101" pitchFamily="49" charset="-122"/>
              </a:rPr>
              <a:t>)</a:t>
            </a:r>
            <a:br>
              <a:rPr lang="en-US" altLang="zh-CN" dirty="0">
                <a:latin typeface="楷体" panose="02010609060101010101" pitchFamily="49" charset="-122"/>
                <a:ea typeface="楷体" panose="02010609060101010101" pitchFamily="49" charset="-122"/>
              </a:rPr>
            </a:br>
            <a:r>
              <a:rPr lang="zh-CN" altLang="en-US" sz="4000" dirty="0">
                <a:latin typeface="楷体" panose="02010609060101010101" pitchFamily="49" charset="-122"/>
                <a:ea typeface="楷体" panose="02010609060101010101" pitchFamily="49" charset="-122"/>
              </a:rPr>
              <a:t>科技论文写作与投稿</a:t>
            </a:r>
          </a:p>
        </p:txBody>
      </p:sp>
      <p:sp>
        <p:nvSpPr>
          <p:cNvPr id="3" name="副标题 2">
            <a:extLst>
              <a:ext uri="{FF2B5EF4-FFF2-40B4-BE49-F238E27FC236}">
                <a16:creationId xmlns:a16="http://schemas.microsoft.com/office/drawing/2014/main" id="{CE21D33A-E01F-3469-7614-376F93F833CE}"/>
              </a:ext>
            </a:extLst>
          </p:cNvPr>
          <p:cNvSpPr>
            <a:spLocks noGrp="1"/>
          </p:cNvSpPr>
          <p:nvPr>
            <p:ph type="subTitle" idx="1"/>
          </p:nvPr>
        </p:nvSpPr>
        <p:spPr>
          <a:xfrm>
            <a:off x="393304" y="4509120"/>
            <a:ext cx="8496944" cy="1752600"/>
          </a:xfrm>
        </p:spPr>
        <p:txBody>
          <a:bodyPr>
            <a:normAutofit fontScale="85000" lnSpcReduction="20000"/>
          </a:bodyPr>
          <a:lstStyle/>
          <a:p>
            <a:pPr>
              <a:lnSpc>
                <a:spcPct val="150000"/>
              </a:lnSpc>
            </a:pPr>
            <a:r>
              <a:rPr lang="zh-CN" altLang="en-US" dirty="0">
                <a:solidFill>
                  <a:schemeClr val="tx1"/>
                </a:solidFill>
                <a:latin typeface="楷体" panose="02010609060101010101" pitchFamily="49" charset="-122"/>
                <a:ea typeface="楷体" panose="02010609060101010101" pitchFamily="49" charset="-122"/>
              </a:rPr>
              <a:t>谢聚军</a:t>
            </a:r>
            <a:endParaRPr lang="en-US" altLang="zh-CN" dirty="0">
              <a:solidFill>
                <a:schemeClr val="tx1"/>
              </a:solidFill>
              <a:latin typeface="楷体" panose="02010609060101010101" pitchFamily="49" charset="-122"/>
              <a:ea typeface="楷体" panose="02010609060101010101" pitchFamily="49" charset="-122"/>
            </a:endParaRPr>
          </a:p>
          <a:p>
            <a:pPr>
              <a:lnSpc>
                <a:spcPct val="150000"/>
              </a:lnSpc>
            </a:pPr>
            <a:r>
              <a:rPr lang="zh-CN" altLang="en-US" dirty="0">
                <a:solidFill>
                  <a:schemeClr val="tx1"/>
                </a:solidFill>
                <a:latin typeface="楷体" panose="02010609060101010101" pitchFamily="49" charset="-122"/>
                <a:ea typeface="楷体" panose="02010609060101010101" pitchFamily="49" charset="-122"/>
              </a:rPr>
              <a:t>中国科学院近代物理研究所</a:t>
            </a:r>
            <a:endParaRPr lang="en-US" altLang="zh-CN" dirty="0">
              <a:solidFill>
                <a:schemeClr val="tx1"/>
              </a:solidFill>
              <a:latin typeface="楷体" panose="02010609060101010101" pitchFamily="49" charset="-122"/>
              <a:ea typeface="楷体" panose="02010609060101010101" pitchFamily="49" charset="-122"/>
            </a:endParaRPr>
          </a:p>
          <a:p>
            <a:pPr>
              <a:lnSpc>
                <a:spcPct val="150000"/>
              </a:lnSpc>
            </a:pPr>
            <a:r>
              <a:rPr lang="en-US" altLang="zh-CN" sz="2600" dirty="0">
                <a:solidFill>
                  <a:schemeClr val="tx1"/>
                </a:solidFill>
                <a:latin typeface="楷体" panose="02010609060101010101" pitchFamily="49" charset="-122"/>
                <a:ea typeface="楷体" panose="02010609060101010101" pitchFamily="49" charset="-122"/>
              </a:rPr>
              <a:t>2025</a:t>
            </a:r>
            <a:r>
              <a:rPr lang="zh-CN" altLang="en-US" sz="2600" dirty="0">
                <a:solidFill>
                  <a:schemeClr val="tx1"/>
                </a:solidFill>
                <a:latin typeface="楷体" panose="02010609060101010101" pitchFamily="49" charset="-122"/>
                <a:ea typeface="楷体" panose="02010609060101010101" pitchFamily="49" charset="-122"/>
              </a:rPr>
              <a:t>年</a:t>
            </a:r>
            <a:r>
              <a:rPr lang="en-US" altLang="zh-CN" sz="2600" dirty="0">
                <a:solidFill>
                  <a:schemeClr val="tx1"/>
                </a:solidFill>
                <a:latin typeface="楷体" panose="02010609060101010101" pitchFamily="49" charset="-122"/>
                <a:ea typeface="楷体" panose="02010609060101010101" pitchFamily="49" charset="-122"/>
              </a:rPr>
              <a:t>8</a:t>
            </a:r>
            <a:r>
              <a:rPr lang="zh-CN" altLang="en-US" sz="2600" dirty="0">
                <a:solidFill>
                  <a:schemeClr val="tx1"/>
                </a:solidFill>
                <a:latin typeface="楷体" panose="02010609060101010101" pitchFamily="49" charset="-122"/>
                <a:ea typeface="楷体" panose="02010609060101010101" pitchFamily="49" charset="-122"/>
              </a:rPr>
              <a:t>月</a:t>
            </a:r>
            <a:r>
              <a:rPr lang="en-US" altLang="zh-CN" sz="2600" dirty="0">
                <a:solidFill>
                  <a:schemeClr val="tx1"/>
                </a:solidFill>
                <a:latin typeface="楷体" panose="02010609060101010101" pitchFamily="49" charset="-122"/>
                <a:ea typeface="楷体" panose="02010609060101010101" pitchFamily="49" charset="-122"/>
              </a:rPr>
              <a:t>22</a:t>
            </a:r>
            <a:r>
              <a:rPr lang="zh-CN" altLang="en-US" sz="2600" dirty="0">
                <a:solidFill>
                  <a:schemeClr val="tx1"/>
                </a:solidFill>
                <a:latin typeface="楷体" panose="02010609060101010101" pitchFamily="49" charset="-122"/>
                <a:ea typeface="楷体" panose="02010609060101010101" pitchFamily="49" charset="-122"/>
              </a:rPr>
              <a:t>日，郑州</a:t>
            </a:r>
            <a:r>
              <a:rPr lang="en-US" altLang="zh-CN" sz="2600" dirty="0">
                <a:solidFill>
                  <a:schemeClr val="tx1"/>
                </a:solidFill>
                <a:latin typeface="楷体" panose="02010609060101010101" pitchFamily="49" charset="-122"/>
                <a:ea typeface="楷体" panose="02010609060101010101" pitchFamily="49" charset="-122"/>
              </a:rPr>
              <a:t>@</a:t>
            </a:r>
            <a:r>
              <a:rPr lang="zh-CN" altLang="en-US" sz="2600" dirty="0">
                <a:solidFill>
                  <a:schemeClr val="tx1"/>
                </a:solidFill>
                <a:latin typeface="楷体" panose="02010609060101010101" pitchFamily="49" charset="-122"/>
                <a:ea typeface="楷体" panose="02010609060101010101" pitchFamily="49" charset="-122"/>
              </a:rPr>
              <a:t>强子物理与有效场论前沿讲习班</a:t>
            </a:r>
            <a:endParaRPr lang="en-US" altLang="zh-CN" sz="2600" dirty="0">
              <a:solidFill>
                <a:schemeClr val="tx1"/>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48530A87-702C-0511-FE1B-B61215EB1AED}"/>
              </a:ext>
            </a:extLst>
          </p:cNvPr>
          <p:cNvPicPr>
            <a:picLocks noChangeAspect="1"/>
          </p:cNvPicPr>
          <p:nvPr/>
        </p:nvPicPr>
        <p:blipFill>
          <a:blip r:embed="rId3"/>
          <a:stretch>
            <a:fillRect/>
          </a:stretch>
        </p:blipFill>
        <p:spPr>
          <a:xfrm>
            <a:off x="276661" y="332656"/>
            <a:ext cx="8730229" cy="1085182"/>
          </a:xfrm>
          <a:prstGeom prst="rect">
            <a:avLst/>
          </a:prstGeom>
        </p:spPr>
      </p:pic>
    </p:spTree>
    <p:extLst>
      <p:ext uri="{BB962C8B-B14F-4D97-AF65-F5344CB8AC3E}">
        <p14:creationId xmlns:p14="http://schemas.microsoft.com/office/powerpoint/2010/main" val="1362093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B7B2F4-D7DD-020E-1929-055EDF46985F}"/>
              </a:ext>
            </a:extLst>
          </p:cNvPr>
          <p:cNvSpPr>
            <a:spLocks noGrp="1"/>
          </p:cNvSpPr>
          <p:nvPr>
            <p:ph type="title"/>
          </p:nvPr>
        </p:nvSpPr>
        <p:spPr/>
        <p:txBody>
          <a:bodyPr>
            <a:normAutofit fontScale="90000"/>
          </a:bodyPr>
          <a:lstStyle/>
          <a:p>
            <a:r>
              <a:rPr lang="zh-CN" altLang="en-US" sz="4900" dirty="0">
                <a:latin typeface="楷体" panose="02010609060101010101" pitchFamily="49" charset="-122"/>
                <a:ea typeface="楷体" panose="02010609060101010101" pitchFamily="49" charset="-122"/>
              </a:rPr>
              <a:t>发表文章</a:t>
            </a:r>
            <a:br>
              <a:rPr lang="en-US" altLang="zh-CN" dirty="0"/>
            </a:br>
            <a:r>
              <a:rPr lang="en-US" altLang="zh-CN" dirty="0">
                <a:latin typeface="Times New Roman" panose="02020603050405020304" pitchFamily="18" charset="0"/>
                <a:ea typeface="楷体" panose="02010609060101010101" pitchFamily="49" charset="-122"/>
                <a:cs typeface="Times New Roman" panose="02020603050405020304" pitchFamily="18" charset="0"/>
              </a:rPr>
              <a:t>(get published)</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51D6E333-27CB-0AC1-EE02-CC7DDC7BD5CB}"/>
              </a:ext>
            </a:extLst>
          </p:cNvPr>
          <p:cNvSpPr>
            <a:spLocks noGrp="1"/>
          </p:cNvSpPr>
          <p:nvPr>
            <p:ph type="sldNum" sz="quarter" idx="12"/>
          </p:nvPr>
        </p:nvSpPr>
        <p:spPr/>
        <p:txBody>
          <a:bodyPr/>
          <a:lstStyle/>
          <a:p>
            <a:fld id="{0C913308-F349-4B6D-A68A-DD1791B4A57B}" type="slidenum">
              <a:rPr lang="zh-CN" altLang="en-US" smtClean="0"/>
              <a:pPr/>
              <a:t>47</a:t>
            </a:fld>
            <a:endParaRPr lang="zh-CN" altLang="en-US"/>
          </a:p>
        </p:txBody>
      </p:sp>
      <p:sp>
        <p:nvSpPr>
          <p:cNvPr id="6" name="文本框 5">
            <a:extLst>
              <a:ext uri="{FF2B5EF4-FFF2-40B4-BE49-F238E27FC236}">
                <a16:creationId xmlns:a16="http://schemas.microsoft.com/office/drawing/2014/main" id="{E7A95A44-D009-3E51-2177-41548D782BCE}"/>
              </a:ext>
            </a:extLst>
          </p:cNvPr>
          <p:cNvSpPr txBox="1"/>
          <p:nvPr/>
        </p:nvSpPr>
        <p:spPr>
          <a:xfrm>
            <a:off x="395536" y="1628800"/>
            <a:ext cx="6696744" cy="707886"/>
          </a:xfrm>
          <a:prstGeom prst="rect">
            <a:avLst/>
          </a:prstGeom>
          <a:noFill/>
        </p:spPr>
        <p:txBody>
          <a:bodyPr wrap="square">
            <a:spAutoFit/>
          </a:bodyPr>
          <a:lstStyle/>
          <a:p>
            <a:r>
              <a:rPr lang="zh-CN" altLang="en-US" sz="4000" dirty="0">
                <a:latin typeface="楷体" panose="02010609060101010101" pitchFamily="49" charset="-122"/>
                <a:ea typeface="楷体" panose="02010609060101010101" pitchFamily="49" charset="-122"/>
              </a:rPr>
              <a:t>发表科研文章，很重要！</a:t>
            </a:r>
          </a:p>
        </p:txBody>
      </p:sp>
      <p:sp>
        <p:nvSpPr>
          <p:cNvPr id="8" name="文本框 7">
            <a:extLst>
              <a:ext uri="{FF2B5EF4-FFF2-40B4-BE49-F238E27FC236}">
                <a16:creationId xmlns:a16="http://schemas.microsoft.com/office/drawing/2014/main" id="{D1D29D3F-DC69-7E5D-A690-B7EE04D047FD}"/>
              </a:ext>
            </a:extLst>
          </p:cNvPr>
          <p:cNvSpPr txBox="1"/>
          <p:nvPr/>
        </p:nvSpPr>
        <p:spPr>
          <a:xfrm>
            <a:off x="275184" y="2381107"/>
            <a:ext cx="8496944" cy="523220"/>
          </a:xfrm>
          <a:prstGeom prst="rect">
            <a:avLst/>
          </a:prstGeom>
          <a:noFill/>
        </p:spPr>
        <p:txBody>
          <a:bodyPr wrap="square">
            <a:spAutoFit/>
          </a:bodyPr>
          <a:lstStyle/>
          <a:p>
            <a:r>
              <a:rPr lang="zh-CN" altLang="en-US" sz="2800" b="0" i="0" dirty="0">
                <a:effectLst/>
                <a:highlight>
                  <a:srgbClr val="FF0000"/>
                </a:highlight>
                <a:latin typeface="华文行楷" panose="02010800040101010101" pitchFamily="2" charset="-122"/>
                <a:ea typeface="华文行楷" panose="02010800040101010101" pitchFamily="2" charset="-122"/>
              </a:rPr>
              <a:t>它是科研成果交流、知识传播和学术认可的关键途径。</a:t>
            </a:r>
            <a:endParaRPr lang="zh-CN" altLang="en-US" sz="2800" dirty="0">
              <a:highlight>
                <a:srgbClr val="FF0000"/>
              </a:highlight>
              <a:latin typeface="华文行楷" panose="02010800040101010101" pitchFamily="2" charset="-122"/>
              <a:ea typeface="华文行楷" panose="02010800040101010101" pitchFamily="2" charset="-122"/>
            </a:endParaRPr>
          </a:p>
        </p:txBody>
      </p:sp>
      <p:pic>
        <p:nvPicPr>
          <p:cNvPr id="12" name="图片 11">
            <a:extLst>
              <a:ext uri="{FF2B5EF4-FFF2-40B4-BE49-F238E27FC236}">
                <a16:creationId xmlns:a16="http://schemas.microsoft.com/office/drawing/2014/main" id="{3285BCF9-686B-EDF3-473A-86EA3B35E20E}"/>
              </a:ext>
            </a:extLst>
          </p:cNvPr>
          <p:cNvPicPr>
            <a:picLocks noChangeAspect="1"/>
          </p:cNvPicPr>
          <p:nvPr/>
        </p:nvPicPr>
        <p:blipFill>
          <a:blip r:embed="rId2"/>
          <a:stretch>
            <a:fillRect/>
          </a:stretch>
        </p:blipFill>
        <p:spPr>
          <a:xfrm>
            <a:off x="941850" y="3010982"/>
            <a:ext cx="7260299" cy="3699667"/>
          </a:xfrm>
          <a:prstGeom prst="rect">
            <a:avLst/>
          </a:prstGeom>
        </p:spPr>
      </p:pic>
    </p:spTree>
    <p:extLst>
      <p:ext uri="{BB962C8B-B14F-4D97-AF65-F5344CB8AC3E}">
        <p14:creationId xmlns:p14="http://schemas.microsoft.com/office/powerpoint/2010/main" val="3949917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E6B627-D5C3-C99E-A531-1C618002D3A7}"/>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作者和单位</a:t>
            </a:r>
          </a:p>
        </p:txBody>
      </p:sp>
      <p:sp>
        <p:nvSpPr>
          <p:cNvPr id="4" name="灯片编号占位符 3">
            <a:extLst>
              <a:ext uri="{FF2B5EF4-FFF2-40B4-BE49-F238E27FC236}">
                <a16:creationId xmlns:a16="http://schemas.microsoft.com/office/drawing/2014/main" id="{D9084665-A45F-B440-BE87-531FB9F67DF0}"/>
              </a:ext>
            </a:extLst>
          </p:cNvPr>
          <p:cNvSpPr>
            <a:spLocks noGrp="1"/>
          </p:cNvSpPr>
          <p:nvPr>
            <p:ph type="sldNum" sz="quarter" idx="12"/>
          </p:nvPr>
        </p:nvSpPr>
        <p:spPr/>
        <p:txBody>
          <a:bodyPr/>
          <a:lstStyle/>
          <a:p>
            <a:fld id="{0C913308-F349-4B6D-A68A-DD1791B4A57B}" type="slidenum">
              <a:rPr lang="zh-CN" altLang="en-US" smtClean="0"/>
              <a:pPr/>
              <a:t>48</a:t>
            </a:fld>
            <a:endParaRPr lang="zh-CN" altLang="en-US"/>
          </a:p>
        </p:txBody>
      </p:sp>
      <p:sp>
        <p:nvSpPr>
          <p:cNvPr id="8" name="矩形 10">
            <a:extLst>
              <a:ext uri="{FF2B5EF4-FFF2-40B4-BE49-F238E27FC236}">
                <a16:creationId xmlns:a16="http://schemas.microsoft.com/office/drawing/2014/main" id="{91FC9E71-EEF5-3169-9817-30E6CE5E6C0F}"/>
              </a:ext>
            </a:extLst>
          </p:cNvPr>
          <p:cNvSpPr>
            <a:spLocks noChangeArrowheads="1"/>
          </p:cNvSpPr>
          <p:nvPr/>
        </p:nvSpPr>
        <p:spPr bwMode="auto">
          <a:xfrm>
            <a:off x="464489" y="1267207"/>
            <a:ext cx="7992888" cy="332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70AD47"/>
              </a:buClr>
              <a:buFont typeface="Wingdings" panose="05000000000000000000" pitchFamily="2" charset="2"/>
              <a:buChar char="ü"/>
            </a:pPr>
            <a:r>
              <a:rPr lang="zh-CN" altLang="en-US" sz="2400" dirty="0">
                <a:solidFill>
                  <a:srgbClr val="000000"/>
                </a:solidFill>
                <a:latin typeface="楷体" panose="02010609060101010101" pitchFamily="49" charset="-122"/>
                <a:ea typeface="楷体" panose="02010609060101010101" pitchFamily="49" charset="-122"/>
              </a:rPr>
              <a:t>是否所有作者都参与了工作？</a:t>
            </a:r>
            <a:r>
              <a:rPr lang="zh-CN" altLang="en-US" sz="2400" b="1" dirty="0">
                <a:solidFill>
                  <a:srgbClr val="C62828"/>
                </a:solidFill>
                <a:latin typeface="楷体" panose="02010609060101010101" pitchFamily="49" charset="-122"/>
                <a:ea typeface="楷体" panose="02010609060101010101" pitchFamily="49" charset="-122"/>
              </a:rPr>
              <a:t>多署了</a:t>
            </a:r>
            <a:r>
              <a:rPr lang="zh-CN" altLang="en-US" sz="2400" dirty="0">
                <a:solidFill>
                  <a:srgbClr val="000000"/>
                </a:solidFill>
                <a:latin typeface="楷体" panose="02010609060101010101" pitchFamily="49" charset="-122"/>
                <a:ea typeface="楷体" panose="02010609060101010101" pitchFamily="49" charset="-122"/>
              </a:rPr>
              <a:t>？</a:t>
            </a:r>
            <a:endParaRPr lang="en-US" altLang="zh-CN" sz="2400" dirty="0">
              <a:solidFill>
                <a:srgbClr val="000000"/>
              </a:solidFill>
              <a:latin typeface="楷体" panose="02010609060101010101" pitchFamily="49" charset="-122"/>
              <a:ea typeface="楷体" panose="02010609060101010101" pitchFamily="49" charset="-122"/>
            </a:endParaRPr>
          </a:p>
          <a:p>
            <a:pPr eaLnBrk="1" hangingPunct="1">
              <a:lnSpc>
                <a:spcPct val="150000"/>
              </a:lnSpc>
              <a:buClr>
                <a:srgbClr val="70AD47"/>
              </a:buClr>
              <a:buFont typeface="Wingdings" panose="05000000000000000000" pitchFamily="2" charset="2"/>
              <a:buChar char="ü"/>
            </a:pPr>
            <a:r>
              <a:rPr lang="zh-CN" altLang="en-US" sz="2400" dirty="0">
                <a:solidFill>
                  <a:srgbClr val="000000"/>
                </a:solidFill>
                <a:latin typeface="楷体" panose="02010609060101010101" pitchFamily="49" charset="-122"/>
                <a:ea typeface="楷体" panose="02010609060101010101" pitchFamily="49" charset="-122"/>
              </a:rPr>
              <a:t>是否所有参与工作的人都被署名？</a:t>
            </a:r>
            <a:r>
              <a:rPr lang="zh-CN" altLang="en-US" sz="2400" b="1" dirty="0">
                <a:solidFill>
                  <a:srgbClr val="C62828"/>
                </a:solidFill>
                <a:latin typeface="楷体" panose="02010609060101010101" pitchFamily="49" charset="-122"/>
                <a:ea typeface="楷体" panose="02010609060101010101" pitchFamily="49" charset="-122"/>
              </a:rPr>
              <a:t>少署了</a:t>
            </a:r>
            <a:r>
              <a:rPr lang="zh-CN" altLang="en-US" sz="2400" dirty="0">
                <a:solidFill>
                  <a:srgbClr val="000000"/>
                </a:solidFill>
                <a:latin typeface="楷体" panose="02010609060101010101" pitchFamily="49" charset="-122"/>
                <a:ea typeface="楷体" panose="02010609060101010101" pitchFamily="49" charset="-122"/>
              </a:rPr>
              <a:t>？</a:t>
            </a:r>
            <a:r>
              <a:rPr lang="en-US" altLang="zh-CN" sz="2400" dirty="0">
                <a:solidFill>
                  <a:srgbClr val="000000"/>
                </a:solidFill>
                <a:latin typeface="楷体" panose="02010609060101010101" pitchFamily="49" charset="-122"/>
                <a:ea typeface="楷体" panose="02010609060101010101" pitchFamily="49" charset="-122"/>
              </a:rPr>
              <a:t>	</a:t>
            </a:r>
          </a:p>
          <a:p>
            <a:pPr eaLnBrk="1" hangingPunct="1">
              <a:lnSpc>
                <a:spcPct val="150000"/>
              </a:lnSpc>
              <a:buClr>
                <a:srgbClr val="70AD47"/>
              </a:buClr>
              <a:buFont typeface="Wingdings" panose="05000000000000000000" pitchFamily="2" charset="2"/>
              <a:buChar char="ü"/>
            </a:pPr>
            <a:r>
              <a:rPr lang="zh-CN" altLang="en-US" sz="2400" dirty="0">
                <a:solidFill>
                  <a:srgbClr val="000000"/>
                </a:solidFill>
                <a:latin typeface="楷体" panose="02010609060101010101" pitchFamily="49" charset="-122"/>
                <a:ea typeface="楷体" panose="02010609060101010101" pitchFamily="49" charset="-122"/>
              </a:rPr>
              <a:t>保证所有署名作者都要知情。</a:t>
            </a:r>
            <a:r>
              <a:rPr lang="zh-CN" altLang="en-US" sz="2400" b="1" dirty="0">
                <a:solidFill>
                  <a:srgbClr val="C62828"/>
                </a:solidFill>
                <a:latin typeface="楷体" panose="02010609060101010101" pitchFamily="49" charset="-122"/>
                <a:ea typeface="楷体" panose="02010609060101010101" pitchFamily="49" charset="-122"/>
              </a:rPr>
              <a:t>顺序，同意署名</a:t>
            </a:r>
            <a:r>
              <a:rPr lang="zh-CN" altLang="en-US" sz="2400" dirty="0">
                <a:solidFill>
                  <a:srgbClr val="000000"/>
                </a:solidFill>
                <a:latin typeface="楷体" panose="02010609060101010101" pitchFamily="49" charset="-122"/>
                <a:ea typeface="楷体" panose="02010609060101010101" pitchFamily="49" charset="-122"/>
              </a:rPr>
              <a:t>？</a:t>
            </a:r>
            <a:endParaRPr lang="en-US" altLang="zh-CN" sz="2400" dirty="0">
              <a:solidFill>
                <a:srgbClr val="000000"/>
              </a:solidFill>
              <a:latin typeface="楷体" panose="02010609060101010101" pitchFamily="49" charset="-122"/>
              <a:ea typeface="楷体" panose="02010609060101010101" pitchFamily="49" charset="-122"/>
            </a:endParaRPr>
          </a:p>
          <a:p>
            <a:pPr eaLnBrk="1" hangingPunct="1">
              <a:lnSpc>
                <a:spcPct val="150000"/>
              </a:lnSpc>
              <a:buClr>
                <a:srgbClr val="70AD47"/>
              </a:buClr>
              <a:buFont typeface="Wingdings" panose="05000000000000000000" pitchFamily="2" charset="2"/>
              <a:buChar char="ü"/>
            </a:pPr>
            <a:r>
              <a:rPr lang="zh-CN" altLang="en-US" sz="2400" dirty="0">
                <a:solidFill>
                  <a:srgbClr val="000000"/>
                </a:solidFill>
                <a:latin typeface="楷体" panose="02010609060101010101" pitchFamily="49" charset="-122"/>
                <a:ea typeface="楷体" panose="02010609060101010101" pitchFamily="49" charset="-122"/>
              </a:rPr>
              <a:t>名字的拼写完整，并保持一致的写法。</a:t>
            </a:r>
            <a:r>
              <a:rPr lang="zh-CN" altLang="en-US" sz="2400" b="1" dirty="0">
                <a:solidFill>
                  <a:srgbClr val="C00000"/>
                </a:solidFill>
                <a:latin typeface="楷体" panose="02010609060101010101" pitchFamily="49" charset="-122"/>
                <a:ea typeface="楷体" panose="02010609060101010101" pitchFamily="49" charset="-122"/>
              </a:rPr>
              <a:t>容易识别</a:t>
            </a:r>
            <a:endParaRPr lang="en-US" altLang="zh-CN" sz="2400" dirty="0">
              <a:solidFill>
                <a:srgbClr val="000000"/>
              </a:solidFill>
              <a:latin typeface="楷体" panose="02010609060101010101" pitchFamily="49" charset="-122"/>
              <a:ea typeface="楷体" panose="02010609060101010101" pitchFamily="49" charset="-122"/>
            </a:endParaRPr>
          </a:p>
          <a:p>
            <a:pPr eaLnBrk="1" hangingPunct="1">
              <a:lnSpc>
                <a:spcPct val="150000"/>
              </a:lnSpc>
              <a:buClr>
                <a:srgbClr val="70AD47"/>
              </a:buClr>
              <a:buFont typeface="Wingdings" panose="05000000000000000000" pitchFamily="2" charset="2"/>
              <a:buChar char="ü"/>
            </a:pPr>
            <a:r>
              <a:rPr lang="zh-CN" altLang="en-US" sz="2400" dirty="0">
                <a:latin typeface="楷体" panose="02010609060101010101" pitchFamily="49" charset="-122"/>
                <a:ea typeface="楷体" panose="02010609060101010101" pitchFamily="49" charset="-122"/>
                <a:cs typeface="Times New Roman" panose="02020603050405020304" pitchFamily="18" charset="0"/>
              </a:rPr>
              <a:t>注意单位有无遗漏，中英文名称的正确无误。</a:t>
            </a:r>
            <a:endParaRPr lang="en-US" altLang="zh-CN" sz="2400" dirty="0">
              <a:latin typeface="楷体" panose="02010609060101010101" pitchFamily="49" charset="-122"/>
              <a:ea typeface="楷体" panose="02010609060101010101" pitchFamily="49" charset="-122"/>
              <a:cs typeface="Times New Roman" panose="02020603050405020304" pitchFamily="18" charset="0"/>
            </a:endParaRPr>
          </a:p>
          <a:p>
            <a:pPr eaLnBrk="1" hangingPunct="1">
              <a:lnSpc>
                <a:spcPct val="150000"/>
              </a:lnSpc>
              <a:buClr>
                <a:srgbClr val="70AD47"/>
              </a:buClr>
              <a:buFont typeface="Wingdings" panose="05000000000000000000" pitchFamily="2" charset="2"/>
              <a:buChar char="ü"/>
            </a:pPr>
            <a:r>
              <a:rPr lang="zh-CN" altLang="en-US" sz="2400" dirty="0">
                <a:solidFill>
                  <a:srgbClr val="0000FF"/>
                </a:solidFill>
                <a:latin typeface="楷体" panose="02010609060101010101" pitchFamily="49" charset="-122"/>
                <a:ea typeface="楷体" panose="02010609060101010101" pitchFamily="49" charset="-122"/>
              </a:rPr>
              <a:t>提醒所有作者检查基金资助。</a:t>
            </a:r>
            <a:endParaRPr lang="en-US" altLang="zh-CN" sz="2400" dirty="0">
              <a:solidFill>
                <a:srgbClr val="0000FF"/>
              </a:solidFill>
              <a:latin typeface="楷体" panose="02010609060101010101" pitchFamily="49" charset="-122"/>
              <a:ea typeface="楷体" panose="02010609060101010101" pitchFamily="49" charset="-122"/>
            </a:endParaRPr>
          </a:p>
        </p:txBody>
      </p:sp>
      <p:sp>
        <p:nvSpPr>
          <p:cNvPr id="9" name="文本框 2">
            <a:extLst>
              <a:ext uri="{FF2B5EF4-FFF2-40B4-BE49-F238E27FC236}">
                <a16:creationId xmlns:a16="http://schemas.microsoft.com/office/drawing/2014/main" id="{5B999AB6-1900-E064-22A7-280B098C5C71}"/>
              </a:ext>
            </a:extLst>
          </p:cNvPr>
          <p:cNvSpPr txBox="1">
            <a:spLocks noChangeArrowheads="1"/>
          </p:cNvSpPr>
          <p:nvPr/>
        </p:nvSpPr>
        <p:spPr bwMode="auto">
          <a:xfrm>
            <a:off x="971600" y="5013176"/>
            <a:ext cx="799288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buFont typeface="Wingdings" panose="05000000000000000000" pitchFamily="2" charset="2"/>
              <a:buChar char="l"/>
            </a:pPr>
            <a:r>
              <a:rPr lang="zh-CN" altLang="en-US" sz="2400" dirty="0">
                <a:latin typeface="华文行楷" panose="02010800040101010101" pitchFamily="2" charset="-122"/>
                <a:ea typeface="华文行楷" panose="02010800040101010101" pitchFamily="2" charset="-122"/>
              </a:rPr>
              <a:t>每位作者都应该能够对论文的全部内容负责</a:t>
            </a:r>
          </a:p>
          <a:p>
            <a:pPr>
              <a:lnSpc>
                <a:spcPct val="150000"/>
              </a:lnSpc>
              <a:buFont typeface="Wingdings" panose="05000000000000000000" pitchFamily="2" charset="2"/>
              <a:buChar char="l"/>
            </a:pPr>
            <a:r>
              <a:rPr lang="zh-CN" altLang="en-US" sz="2400" dirty="0">
                <a:latin typeface="华文行楷" panose="02010800040101010101" pitchFamily="2" charset="-122"/>
                <a:ea typeface="华文行楷" panose="02010800040101010101" pitchFamily="2" charset="-122"/>
              </a:rPr>
              <a:t>作者的排列顺序应当得到所有作者的认可</a:t>
            </a:r>
            <a:endParaRPr lang="en-US" altLang="zh-CN" sz="2400" dirty="0">
              <a:latin typeface="华文行楷" panose="02010800040101010101" pitchFamily="2" charset="-122"/>
              <a:ea typeface="华文行楷" panose="02010800040101010101" pitchFamily="2" charset="-122"/>
            </a:endParaRPr>
          </a:p>
        </p:txBody>
      </p:sp>
      <p:sp>
        <p:nvSpPr>
          <p:cNvPr id="10" name="椭圆 9">
            <a:extLst>
              <a:ext uri="{FF2B5EF4-FFF2-40B4-BE49-F238E27FC236}">
                <a16:creationId xmlns:a16="http://schemas.microsoft.com/office/drawing/2014/main" id="{821C6171-57DD-A649-55EE-4F6DEA6F6AD4}"/>
              </a:ext>
            </a:extLst>
          </p:cNvPr>
          <p:cNvSpPr/>
          <p:nvPr/>
        </p:nvSpPr>
        <p:spPr>
          <a:xfrm>
            <a:off x="755576" y="4653136"/>
            <a:ext cx="6984776" cy="19302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62305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5274DA-C455-00C6-EFC0-2BB363565119}"/>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https://latex.ihep.ac.cn/</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4F00D1CB-DC75-8641-2DD5-960129D40DB8}"/>
              </a:ext>
            </a:extLst>
          </p:cNvPr>
          <p:cNvSpPr>
            <a:spLocks noGrp="1"/>
          </p:cNvSpPr>
          <p:nvPr>
            <p:ph type="sldNum" sz="quarter" idx="12"/>
          </p:nvPr>
        </p:nvSpPr>
        <p:spPr/>
        <p:txBody>
          <a:bodyPr/>
          <a:lstStyle/>
          <a:p>
            <a:fld id="{0C913308-F349-4B6D-A68A-DD1791B4A57B}" type="slidenum">
              <a:rPr lang="zh-CN" altLang="en-US" smtClean="0"/>
              <a:pPr/>
              <a:t>49</a:t>
            </a:fld>
            <a:endParaRPr lang="zh-CN" altLang="en-US"/>
          </a:p>
        </p:txBody>
      </p:sp>
      <p:pic>
        <p:nvPicPr>
          <p:cNvPr id="5" name="图片 4">
            <a:extLst>
              <a:ext uri="{FF2B5EF4-FFF2-40B4-BE49-F238E27FC236}">
                <a16:creationId xmlns:a16="http://schemas.microsoft.com/office/drawing/2014/main" id="{2B7768E8-356E-F829-E058-232F39DDFC1D}"/>
              </a:ext>
            </a:extLst>
          </p:cNvPr>
          <p:cNvPicPr>
            <a:picLocks noChangeAspect="1"/>
          </p:cNvPicPr>
          <p:nvPr/>
        </p:nvPicPr>
        <p:blipFill>
          <a:blip r:embed="rId2"/>
          <a:stretch>
            <a:fillRect/>
          </a:stretch>
        </p:blipFill>
        <p:spPr>
          <a:xfrm>
            <a:off x="827584" y="1574325"/>
            <a:ext cx="7488832" cy="4782025"/>
          </a:xfrm>
          <a:prstGeom prst="rect">
            <a:avLst/>
          </a:prstGeom>
        </p:spPr>
      </p:pic>
    </p:spTree>
    <p:extLst>
      <p:ext uri="{BB962C8B-B14F-4D97-AF65-F5344CB8AC3E}">
        <p14:creationId xmlns:p14="http://schemas.microsoft.com/office/powerpoint/2010/main" val="155585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88509-9B90-90CA-4483-C077FED6755E}"/>
              </a:ext>
            </a:extLst>
          </p:cNvPr>
          <p:cNvSpPr>
            <a:spLocks noGrp="1"/>
          </p:cNvSpPr>
          <p:nvPr>
            <p:ph type="title"/>
          </p:nvPr>
        </p:nvSpPr>
        <p:spPr>
          <a:xfrm>
            <a:off x="457200" y="274638"/>
            <a:ext cx="8229600" cy="850106"/>
          </a:xfrm>
        </p:spPr>
        <p:txBody>
          <a:bodyPr/>
          <a:lstStyle/>
          <a:p>
            <a:r>
              <a:rPr lang="zh-CN" altLang="en-US" dirty="0">
                <a:latin typeface="楷体" panose="02010609060101010101" pitchFamily="49" charset="-122"/>
                <a:ea typeface="楷体" panose="02010609060101010101" pitchFamily="49" charset="-122"/>
              </a:rPr>
              <a:t>综述性文献</a:t>
            </a:r>
          </a:p>
        </p:txBody>
      </p:sp>
      <p:sp>
        <p:nvSpPr>
          <p:cNvPr id="4" name="灯片编号占位符 3">
            <a:extLst>
              <a:ext uri="{FF2B5EF4-FFF2-40B4-BE49-F238E27FC236}">
                <a16:creationId xmlns:a16="http://schemas.microsoft.com/office/drawing/2014/main" id="{CDD5E7A1-3571-5168-8543-3BCE48FB212B}"/>
              </a:ext>
            </a:extLst>
          </p:cNvPr>
          <p:cNvSpPr>
            <a:spLocks noGrp="1"/>
          </p:cNvSpPr>
          <p:nvPr>
            <p:ph type="sldNum" sz="quarter" idx="12"/>
          </p:nvPr>
        </p:nvSpPr>
        <p:spPr/>
        <p:txBody>
          <a:bodyPr/>
          <a:lstStyle/>
          <a:p>
            <a:fld id="{0C913308-F349-4B6D-A68A-DD1791B4A57B}" type="slidenum">
              <a:rPr lang="zh-CN" altLang="en-US" smtClean="0"/>
              <a:pPr/>
              <a:t>5</a:t>
            </a:fld>
            <a:endParaRPr lang="zh-CN" altLang="en-US"/>
          </a:p>
        </p:txBody>
      </p:sp>
      <p:pic>
        <p:nvPicPr>
          <p:cNvPr id="6" name="图片 5">
            <a:extLst>
              <a:ext uri="{FF2B5EF4-FFF2-40B4-BE49-F238E27FC236}">
                <a16:creationId xmlns:a16="http://schemas.microsoft.com/office/drawing/2014/main" id="{C378FF5B-D126-BA28-6918-010EF5FC263C}"/>
              </a:ext>
            </a:extLst>
          </p:cNvPr>
          <p:cNvPicPr>
            <a:picLocks noChangeAspect="1"/>
          </p:cNvPicPr>
          <p:nvPr/>
        </p:nvPicPr>
        <p:blipFill>
          <a:blip r:embed="rId2"/>
          <a:stretch>
            <a:fillRect/>
          </a:stretch>
        </p:blipFill>
        <p:spPr>
          <a:xfrm>
            <a:off x="323528" y="1196752"/>
            <a:ext cx="4752528" cy="4104456"/>
          </a:xfrm>
          <a:prstGeom prst="rect">
            <a:avLst/>
          </a:prstGeom>
        </p:spPr>
      </p:pic>
      <p:pic>
        <p:nvPicPr>
          <p:cNvPr id="5" name="图片 4">
            <a:extLst>
              <a:ext uri="{FF2B5EF4-FFF2-40B4-BE49-F238E27FC236}">
                <a16:creationId xmlns:a16="http://schemas.microsoft.com/office/drawing/2014/main" id="{C9E20399-A7DD-CF27-0688-2DD062E7EBC7}"/>
              </a:ext>
            </a:extLst>
          </p:cNvPr>
          <p:cNvPicPr>
            <a:picLocks noChangeAspect="1"/>
          </p:cNvPicPr>
          <p:nvPr/>
        </p:nvPicPr>
        <p:blipFill>
          <a:blip r:embed="rId3"/>
          <a:stretch>
            <a:fillRect/>
          </a:stretch>
        </p:blipFill>
        <p:spPr>
          <a:xfrm>
            <a:off x="4358103" y="4364240"/>
            <a:ext cx="4390193" cy="2017951"/>
          </a:xfrm>
          <a:prstGeom prst="rect">
            <a:avLst/>
          </a:prstGeom>
        </p:spPr>
      </p:pic>
    </p:spTree>
    <p:extLst>
      <p:ext uri="{BB962C8B-B14F-4D97-AF65-F5344CB8AC3E}">
        <p14:creationId xmlns:p14="http://schemas.microsoft.com/office/powerpoint/2010/main" val="87327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00D380-C4C8-4790-1991-BE9C8FB717C4}"/>
              </a:ext>
            </a:extLst>
          </p:cNvPr>
          <p:cNvSpPr>
            <a:spLocks noGrp="1"/>
          </p:cNvSpPr>
          <p:nvPr>
            <p:ph type="title"/>
          </p:nvPr>
        </p:nvSpPr>
        <p:spPr>
          <a:xfrm>
            <a:off x="295486" y="260648"/>
            <a:ext cx="8229600" cy="994122"/>
          </a:xfrm>
        </p:spPr>
        <p:txBody>
          <a:bodyPr>
            <a:noAutofit/>
          </a:bodyPr>
          <a:lstStyle/>
          <a:p>
            <a:r>
              <a:rPr lang="zh-CN" altLang="en-US" dirty="0">
                <a:latin typeface="楷体" panose="02010609060101010101" pitchFamily="49" charset="-122"/>
                <a:ea typeface="楷体" panose="02010609060101010101" pitchFamily="49" charset="-122"/>
              </a:rPr>
              <a:t>精心打磨</a:t>
            </a:r>
            <a:br>
              <a:rPr lang="en-US" altLang="zh-CN" dirty="0">
                <a:latin typeface="楷体" panose="02010609060101010101" pitchFamily="49" charset="-122"/>
                <a:ea typeface="楷体" panose="02010609060101010101" pitchFamily="49" charset="-122"/>
              </a:rPr>
            </a:br>
            <a:r>
              <a:rPr lang="zh-CN" altLang="en-US" dirty="0">
                <a:latin typeface="楷体" panose="02010609060101010101" pitchFamily="49" charset="-122"/>
                <a:ea typeface="楷体" panose="02010609060101010101" pitchFamily="49" charset="-122"/>
              </a:rPr>
              <a:t>一遍又一遍，一遍又一遍</a:t>
            </a:r>
          </a:p>
        </p:txBody>
      </p:sp>
      <p:sp>
        <p:nvSpPr>
          <p:cNvPr id="4" name="灯片编号占位符 3">
            <a:extLst>
              <a:ext uri="{FF2B5EF4-FFF2-40B4-BE49-F238E27FC236}">
                <a16:creationId xmlns:a16="http://schemas.microsoft.com/office/drawing/2014/main" id="{1FC850CD-84E1-F05F-E189-DD613C2BA370}"/>
              </a:ext>
            </a:extLst>
          </p:cNvPr>
          <p:cNvSpPr>
            <a:spLocks noGrp="1"/>
          </p:cNvSpPr>
          <p:nvPr>
            <p:ph type="sldNum" sz="quarter" idx="12"/>
          </p:nvPr>
        </p:nvSpPr>
        <p:spPr/>
        <p:txBody>
          <a:bodyPr/>
          <a:lstStyle/>
          <a:p>
            <a:fld id="{0C913308-F349-4B6D-A68A-DD1791B4A57B}" type="slidenum">
              <a:rPr lang="zh-CN" altLang="en-US" smtClean="0"/>
              <a:pPr/>
              <a:t>50</a:t>
            </a:fld>
            <a:endParaRPr lang="zh-CN" altLang="en-US"/>
          </a:p>
        </p:txBody>
      </p:sp>
      <p:pic>
        <p:nvPicPr>
          <p:cNvPr id="5" name="图片 4">
            <a:extLst>
              <a:ext uri="{FF2B5EF4-FFF2-40B4-BE49-F238E27FC236}">
                <a16:creationId xmlns:a16="http://schemas.microsoft.com/office/drawing/2014/main" id="{3EDAAA9E-D220-225A-A36B-963FC9667291}"/>
              </a:ext>
            </a:extLst>
          </p:cNvPr>
          <p:cNvPicPr>
            <a:picLocks noChangeAspect="1"/>
          </p:cNvPicPr>
          <p:nvPr/>
        </p:nvPicPr>
        <p:blipFill>
          <a:blip r:embed="rId2"/>
          <a:stretch>
            <a:fillRect/>
          </a:stretch>
        </p:blipFill>
        <p:spPr>
          <a:xfrm>
            <a:off x="311349" y="1556498"/>
            <a:ext cx="4636554" cy="4032448"/>
          </a:xfrm>
          <a:prstGeom prst="rect">
            <a:avLst/>
          </a:prstGeom>
        </p:spPr>
      </p:pic>
      <p:sp>
        <p:nvSpPr>
          <p:cNvPr id="6" name="文本框 5">
            <a:extLst>
              <a:ext uri="{FF2B5EF4-FFF2-40B4-BE49-F238E27FC236}">
                <a16:creationId xmlns:a16="http://schemas.microsoft.com/office/drawing/2014/main" id="{06800A39-BA87-F31D-8986-C2654FE9166C}"/>
              </a:ext>
            </a:extLst>
          </p:cNvPr>
          <p:cNvSpPr txBox="1"/>
          <p:nvPr/>
        </p:nvSpPr>
        <p:spPr>
          <a:xfrm>
            <a:off x="295486" y="5833130"/>
            <a:ext cx="4572000" cy="523220"/>
          </a:xfrm>
          <a:prstGeom prst="rect">
            <a:avLst/>
          </a:prstGeom>
          <a:noFill/>
        </p:spPr>
        <p:txBody>
          <a:bodyPr wrap="square">
            <a:spAutoFit/>
          </a:bodyPr>
          <a:lstStyle/>
          <a:p>
            <a:r>
              <a:rPr lang="en-US" altLang="zh-CN" sz="2800" dirty="0">
                <a:latin typeface="Times New Roman" panose="02020603050405020304" pitchFamily="18" charset="0"/>
                <a:cs typeface="Times New Roman" panose="02020603050405020304" pitchFamily="18" charset="0"/>
              </a:rPr>
              <a:t>https://ai.ihep.ac.cn/</a:t>
            </a:r>
            <a:endParaRPr lang="zh-CN" altLang="en-US" sz="28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FF29A7D9-A716-2484-8C38-5ED9156B12B7}"/>
              </a:ext>
            </a:extLst>
          </p:cNvPr>
          <p:cNvPicPr>
            <a:picLocks noChangeAspect="1"/>
          </p:cNvPicPr>
          <p:nvPr/>
        </p:nvPicPr>
        <p:blipFill>
          <a:blip r:embed="rId3"/>
          <a:stretch>
            <a:fillRect/>
          </a:stretch>
        </p:blipFill>
        <p:spPr>
          <a:xfrm>
            <a:off x="5724128" y="1628800"/>
            <a:ext cx="2578961" cy="4032448"/>
          </a:xfrm>
          <a:prstGeom prst="rect">
            <a:avLst/>
          </a:prstGeom>
        </p:spPr>
      </p:pic>
      <p:sp>
        <p:nvSpPr>
          <p:cNvPr id="8" name="文本框 7">
            <a:extLst>
              <a:ext uri="{FF2B5EF4-FFF2-40B4-BE49-F238E27FC236}">
                <a16:creationId xmlns:a16="http://schemas.microsoft.com/office/drawing/2014/main" id="{53661868-FDC1-98FE-B820-6F229B3B68C1}"/>
              </a:ext>
            </a:extLst>
          </p:cNvPr>
          <p:cNvSpPr txBox="1"/>
          <p:nvPr/>
        </p:nvSpPr>
        <p:spPr>
          <a:xfrm>
            <a:off x="4733898" y="5855214"/>
            <a:ext cx="4122154"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https://www.doubao.com/chat/</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717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投稿</a:t>
            </a:r>
          </a:p>
        </p:txBody>
      </p:sp>
      <p:sp>
        <p:nvSpPr>
          <p:cNvPr id="3" name="内容占位符 2"/>
          <p:cNvSpPr>
            <a:spLocks noGrp="1"/>
          </p:cNvSpPr>
          <p:nvPr>
            <p:ph idx="1"/>
          </p:nvPr>
        </p:nvSpPr>
        <p:spPr>
          <a:xfrm>
            <a:off x="390364" y="1340768"/>
            <a:ext cx="8363272" cy="3096344"/>
          </a:xfrm>
        </p:spPr>
        <p:txBody>
          <a:bodyPr>
            <a:normAutofit/>
          </a:bodyPr>
          <a:lstStyle/>
          <a:p>
            <a:pPr>
              <a:buNone/>
            </a:pPr>
            <a:r>
              <a:rPr lang="en-US" altLang="zh-CN" dirty="0">
                <a:latin typeface="楷体" panose="02010609060101010101" pitchFamily="49" charset="-122"/>
                <a:ea typeface="楷体" panose="02010609060101010101" pitchFamily="49" charset="-122"/>
              </a:rPr>
              <a:t>1</a:t>
            </a:r>
            <a:r>
              <a:rPr lang="zh-CN" altLang="en-US" dirty="0">
                <a:latin typeface="楷体" panose="02010609060101010101" pitchFamily="49" charset="-122"/>
                <a:ea typeface="楷体" panose="02010609060101010101" pitchFamily="49" charset="-122"/>
              </a:rPr>
              <a:t>、跟所有作者商讨确定</a:t>
            </a:r>
            <a:endParaRPr lang="en-US" altLang="zh-CN" dirty="0">
              <a:latin typeface="楷体" panose="02010609060101010101" pitchFamily="49" charset="-122"/>
              <a:ea typeface="楷体" panose="02010609060101010101" pitchFamily="49" charset="-122"/>
            </a:endParaRPr>
          </a:p>
          <a:p>
            <a:pPr>
              <a:buNone/>
            </a:pPr>
            <a:endParaRPr lang="en-US" altLang="zh-CN" dirty="0">
              <a:latin typeface="楷体" panose="02010609060101010101" pitchFamily="49" charset="-122"/>
              <a:ea typeface="楷体" panose="02010609060101010101" pitchFamily="49" charset="-122"/>
            </a:endParaRPr>
          </a:p>
          <a:p>
            <a:pPr>
              <a:buNone/>
            </a:pPr>
            <a:r>
              <a:rPr lang="en-US" altLang="zh-CN" dirty="0">
                <a:latin typeface="楷体" panose="02010609060101010101" pitchFamily="49" charset="-122"/>
                <a:ea typeface="楷体" panose="02010609060101010101" pitchFamily="49" charset="-122"/>
              </a:rPr>
              <a:t>2</a:t>
            </a:r>
            <a:r>
              <a:rPr lang="zh-CN" altLang="en-US" dirty="0">
                <a:latin typeface="楷体" panose="02010609060101010101" pitchFamily="49" charset="-122"/>
                <a:ea typeface="楷体" panose="02010609060101010101" pitchFamily="49" charset="-122"/>
              </a:rPr>
              <a:t>、参考同课题组师兄师姐意见建议</a:t>
            </a:r>
            <a:endParaRPr lang="en-US" altLang="zh-CN" dirty="0">
              <a:latin typeface="楷体" panose="02010609060101010101" pitchFamily="49" charset="-122"/>
              <a:ea typeface="楷体" panose="02010609060101010101" pitchFamily="49" charset="-122"/>
            </a:endParaRPr>
          </a:p>
          <a:p>
            <a:pPr>
              <a:buNone/>
            </a:pPr>
            <a:endParaRPr lang="en-US" altLang="zh-CN" dirty="0">
              <a:latin typeface="楷体" panose="02010609060101010101" pitchFamily="49" charset="-122"/>
              <a:ea typeface="楷体" panose="02010609060101010101" pitchFamily="49" charset="-122"/>
            </a:endParaRPr>
          </a:p>
          <a:p>
            <a:pPr>
              <a:buNone/>
            </a:pPr>
            <a:r>
              <a:rPr lang="en-US" altLang="zh-CN" dirty="0">
                <a:latin typeface="楷体" panose="02010609060101010101" pitchFamily="49" charset="-122"/>
                <a:ea typeface="楷体" panose="02010609060101010101" pitchFamily="49" charset="-122"/>
              </a:rPr>
              <a:t>3</a:t>
            </a:r>
            <a:r>
              <a:rPr lang="zh-CN" altLang="en-US" dirty="0">
                <a:latin typeface="楷体" panose="02010609060101010101" pitchFamily="49" charset="-122"/>
                <a:ea typeface="楷体" panose="02010609060101010101" pitchFamily="49" charset="-122"/>
              </a:rPr>
              <a:t>、把论文写在祖国的大地上</a:t>
            </a:r>
            <a:endParaRPr lang="en-US" altLang="zh-CN" dirty="0">
              <a:latin typeface="楷体" panose="02010609060101010101" pitchFamily="49" charset="-122"/>
              <a:ea typeface="楷体" panose="02010609060101010101" pitchFamily="49" charset="-122"/>
            </a:endParaRPr>
          </a:p>
          <a:p>
            <a:pPr>
              <a:buNone/>
            </a:pPr>
            <a:endParaRPr lang="en-US" altLang="zh-CN"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51</a:t>
            </a:fld>
            <a:endParaRPr lang="zh-CN" altLang="en-US" dirty="0"/>
          </a:p>
        </p:txBody>
      </p:sp>
      <p:sp>
        <p:nvSpPr>
          <p:cNvPr id="6" name="文本框 5">
            <a:extLst>
              <a:ext uri="{FF2B5EF4-FFF2-40B4-BE49-F238E27FC236}">
                <a16:creationId xmlns:a16="http://schemas.microsoft.com/office/drawing/2014/main" id="{D9B657DE-090D-45E9-FA40-0E6487A80E0C}"/>
              </a:ext>
            </a:extLst>
          </p:cNvPr>
          <p:cNvSpPr txBox="1"/>
          <p:nvPr/>
        </p:nvSpPr>
        <p:spPr>
          <a:xfrm>
            <a:off x="863588" y="4642825"/>
            <a:ext cx="7416824" cy="874407"/>
          </a:xfrm>
          <a:prstGeom prst="rect">
            <a:avLst/>
          </a:prstGeom>
          <a:noFill/>
        </p:spPr>
        <p:txBody>
          <a:bodyPr wrap="square">
            <a:spAutoFit/>
          </a:bodyPr>
          <a:lstStyle/>
          <a:p>
            <a:pPr marL="285750" indent="-285750">
              <a:lnSpc>
                <a:spcPct val="150000"/>
              </a:lnSpc>
              <a:buFont typeface="Wingdings" panose="05000000000000000000" pitchFamily="2" charset="2"/>
              <a:buChar char="Ø"/>
              <a:defRPr/>
            </a:pPr>
            <a:r>
              <a:rPr lang="zh-CN" altLang="en-US" dirty="0">
                <a:latin typeface="楷体" panose="02010609060101010101" pitchFamily="49" charset="-122"/>
                <a:ea typeface="楷体" panose="02010609060101010101" pitchFamily="49" charset="-122"/>
              </a:rPr>
              <a:t>科研工作者需要本国科技期刊的崛起，掌握话语权</a:t>
            </a:r>
            <a:endParaRPr lang="en-US" altLang="zh-CN" dirty="0">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Ø"/>
              <a:defRPr/>
            </a:pPr>
            <a:r>
              <a:rPr lang="zh-CN" altLang="en-US" dirty="0">
                <a:latin typeface="楷体" panose="02010609060101010101" pitchFamily="49" charset="-122"/>
                <a:ea typeface="楷体" panose="02010609060101010101" pitchFamily="49" charset="-122"/>
              </a:rPr>
              <a:t>科技期刊的崛起离不开本国科研工作者的支持</a:t>
            </a:r>
            <a:endParaRPr lang="zh-CN" altLang="en-US" sz="2000" dirty="0">
              <a:latin typeface="楷体" panose="02010609060101010101" pitchFamily="49" charset="-122"/>
              <a:ea typeface="楷体" panose="02010609060101010101" pitchFamily="49" charset="-122"/>
            </a:endParaRPr>
          </a:p>
        </p:txBody>
      </p:sp>
      <p:sp>
        <p:nvSpPr>
          <p:cNvPr id="7" name="文本框 6">
            <a:extLst>
              <a:ext uri="{FF2B5EF4-FFF2-40B4-BE49-F238E27FC236}">
                <a16:creationId xmlns:a16="http://schemas.microsoft.com/office/drawing/2014/main" id="{10BD9C26-8F5D-4810-68D6-B44B722665AC}"/>
              </a:ext>
            </a:extLst>
          </p:cNvPr>
          <p:cNvSpPr txBox="1"/>
          <p:nvPr/>
        </p:nvSpPr>
        <p:spPr>
          <a:xfrm>
            <a:off x="215516" y="5735449"/>
            <a:ext cx="8712968" cy="544765"/>
          </a:xfrm>
          <a:prstGeom prst="rect">
            <a:avLst/>
          </a:prstGeom>
          <a:noFill/>
        </p:spPr>
        <p:txBody>
          <a:bodyPr wrap="square">
            <a:spAutoFit/>
          </a:bodyPr>
          <a:lstStyle/>
          <a:p>
            <a:pPr>
              <a:lnSpc>
                <a:spcPct val="130000"/>
              </a:lnSpc>
              <a:defRPr/>
            </a:pPr>
            <a:r>
              <a:rPr lang="zh-CN" altLang="en-US" sz="2400" dirty="0">
                <a:latin typeface="华文行楷" panose="02010800040101010101" pitchFamily="2" charset="-122"/>
                <a:ea typeface="华文行楷" panose="02010800040101010101" pitchFamily="2" charset="-122"/>
              </a:rPr>
              <a:t>投稿前务必请所有合作者确认作者、单位、基金等重要信息！</a:t>
            </a:r>
            <a:endParaRPr lang="en-US" altLang="zh-CN" sz="2400" dirty="0">
              <a:latin typeface="华文行楷" panose="02010800040101010101" pitchFamily="2" charset="-122"/>
              <a:ea typeface="华文行楷" panose="02010800040101010101" pitchFamily="2"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781E53-7445-591F-0049-F6B2C5D047C6}"/>
              </a:ext>
            </a:extLst>
          </p:cNvPr>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回复审稿意见</a:t>
            </a:r>
          </a:p>
        </p:txBody>
      </p:sp>
      <p:sp>
        <p:nvSpPr>
          <p:cNvPr id="4" name="灯片编号占位符 3">
            <a:extLst>
              <a:ext uri="{FF2B5EF4-FFF2-40B4-BE49-F238E27FC236}">
                <a16:creationId xmlns:a16="http://schemas.microsoft.com/office/drawing/2014/main" id="{F0AC50CD-E91D-71BF-FB7C-48DD076EB8F7}"/>
              </a:ext>
            </a:extLst>
          </p:cNvPr>
          <p:cNvSpPr>
            <a:spLocks noGrp="1"/>
          </p:cNvSpPr>
          <p:nvPr>
            <p:ph type="sldNum" sz="quarter" idx="12"/>
          </p:nvPr>
        </p:nvSpPr>
        <p:spPr/>
        <p:txBody>
          <a:bodyPr/>
          <a:lstStyle/>
          <a:p>
            <a:fld id="{0C913308-F349-4B6D-A68A-DD1791B4A57B}" type="slidenum">
              <a:rPr lang="zh-CN" altLang="en-US" smtClean="0"/>
              <a:pPr/>
              <a:t>52</a:t>
            </a:fld>
            <a:endParaRPr lang="zh-CN" altLang="en-US"/>
          </a:p>
        </p:txBody>
      </p:sp>
      <p:sp>
        <p:nvSpPr>
          <p:cNvPr id="5" name="文本框 4">
            <a:extLst>
              <a:ext uri="{FF2B5EF4-FFF2-40B4-BE49-F238E27FC236}">
                <a16:creationId xmlns:a16="http://schemas.microsoft.com/office/drawing/2014/main" id="{9D487356-E11B-D19D-054E-9845A107D2B5}"/>
              </a:ext>
            </a:extLst>
          </p:cNvPr>
          <p:cNvSpPr txBox="1"/>
          <p:nvPr/>
        </p:nvSpPr>
        <p:spPr>
          <a:xfrm>
            <a:off x="443303" y="1417638"/>
            <a:ext cx="7920880" cy="499624"/>
          </a:xfrm>
          <a:prstGeom prst="rect">
            <a:avLst/>
          </a:prstGeom>
          <a:noFill/>
        </p:spPr>
        <p:txBody>
          <a:bodyPr wrap="square">
            <a:spAutoFit/>
          </a:bodyPr>
          <a:lstStyle/>
          <a:p>
            <a:pPr>
              <a:lnSpc>
                <a:spcPct val="150000"/>
              </a:lnSpc>
              <a:defRPr/>
            </a:pPr>
            <a:r>
              <a:rPr lang="zh-CN" altLang="en-US" sz="2000" b="1" dirty="0">
                <a:solidFill>
                  <a:srgbClr val="C00000"/>
                </a:solidFill>
                <a:latin typeface="楷体" panose="02010609060101010101" pitchFamily="49" charset="-122"/>
                <a:ea typeface="楷体" panose="02010609060101010101" pitchFamily="49" charset="-122"/>
              </a:rPr>
              <a:t>一定要认真对待审稿人或编辑提出的修改意见！！！</a:t>
            </a:r>
          </a:p>
        </p:txBody>
      </p:sp>
      <p:sp>
        <p:nvSpPr>
          <p:cNvPr id="7" name="文本框 6">
            <a:extLst>
              <a:ext uri="{FF2B5EF4-FFF2-40B4-BE49-F238E27FC236}">
                <a16:creationId xmlns:a16="http://schemas.microsoft.com/office/drawing/2014/main" id="{C5F9B1B1-A5F5-58CE-3B5B-318F74063A39}"/>
              </a:ext>
            </a:extLst>
          </p:cNvPr>
          <p:cNvSpPr txBox="1"/>
          <p:nvPr/>
        </p:nvSpPr>
        <p:spPr>
          <a:xfrm>
            <a:off x="450376" y="2082032"/>
            <a:ext cx="8298088" cy="3766865"/>
          </a:xfrm>
          <a:prstGeom prst="rect">
            <a:avLst/>
          </a:prstGeom>
          <a:noFill/>
        </p:spPr>
        <p:txBody>
          <a:bodyPr wrap="square">
            <a:spAutoFit/>
          </a:bodyPr>
          <a:lstStyle/>
          <a:p>
            <a:pPr marL="342900" indent="-342900">
              <a:lnSpc>
                <a:spcPct val="150000"/>
              </a:lnSpc>
              <a:buFont typeface="Wingdings" panose="05000000000000000000" pitchFamily="2" charset="2"/>
              <a:buChar char="Ø"/>
              <a:defRPr/>
            </a:pPr>
            <a:r>
              <a:rPr lang="zh-CN" altLang="en-US" sz="1800" b="1" dirty="0">
                <a:solidFill>
                  <a:srgbClr val="C00000"/>
                </a:solidFill>
                <a:latin typeface="楷体" panose="02010609060101010101" pitchFamily="49" charset="-122"/>
                <a:ea typeface="楷体" panose="02010609060101010101" pitchFamily="49" charset="-122"/>
              </a:rPr>
              <a:t>修改答复</a:t>
            </a:r>
          </a:p>
          <a:p>
            <a:pPr marL="342900" indent="-342900">
              <a:lnSpc>
                <a:spcPct val="150000"/>
              </a:lnSpc>
              <a:buFont typeface="Arial" panose="020B0604020202020204" pitchFamily="34" charset="0"/>
              <a:buChar char="•"/>
              <a:defRPr/>
            </a:pPr>
            <a:r>
              <a:rPr lang="zh-CN" altLang="en-US" sz="1800" dirty="0">
                <a:solidFill>
                  <a:srgbClr val="000000"/>
                </a:solidFill>
                <a:latin typeface="楷体" panose="02010609060101010101" pitchFamily="49" charset="-122"/>
                <a:ea typeface="楷体" panose="02010609060101010101" pitchFamily="49" charset="-122"/>
              </a:rPr>
              <a:t>语气友好，尊重审稿人的付出；</a:t>
            </a:r>
          </a:p>
          <a:p>
            <a:pPr marL="342900" indent="-342900">
              <a:lnSpc>
                <a:spcPct val="150000"/>
              </a:lnSpc>
              <a:buFont typeface="Arial" panose="020B0604020202020204" pitchFamily="34" charset="0"/>
              <a:buChar char="•"/>
              <a:defRPr/>
            </a:pPr>
            <a:r>
              <a:rPr lang="zh-CN" altLang="en-US" sz="1800" dirty="0">
                <a:solidFill>
                  <a:srgbClr val="000000"/>
                </a:solidFill>
                <a:latin typeface="楷体" panose="02010609060101010101" pitchFamily="49" charset="-122"/>
                <a:ea typeface="楷体" panose="02010609060101010101" pitchFamily="49" charset="-122"/>
              </a:rPr>
              <a:t>所有问题</a:t>
            </a:r>
            <a:r>
              <a:rPr lang="zh-CN" altLang="en-US" sz="1800" dirty="0">
                <a:solidFill>
                  <a:srgbClr val="FF0000"/>
                </a:solidFill>
                <a:latin typeface="楷体" panose="02010609060101010101" pitchFamily="49" charset="-122"/>
                <a:ea typeface="楷体" panose="02010609060101010101" pitchFamily="49" charset="-122"/>
              </a:rPr>
              <a:t>必须逐条</a:t>
            </a:r>
            <a:r>
              <a:rPr lang="zh-CN" altLang="en-US" sz="1800" dirty="0">
                <a:solidFill>
                  <a:srgbClr val="000000"/>
                </a:solidFill>
                <a:latin typeface="楷体" panose="02010609060101010101" pitchFamily="49" charset="-122"/>
                <a:ea typeface="楷体" panose="02010609060101010101" pitchFamily="49" charset="-122"/>
              </a:rPr>
              <a:t>回答；</a:t>
            </a:r>
          </a:p>
          <a:p>
            <a:pPr marL="342900" indent="-342900">
              <a:lnSpc>
                <a:spcPct val="150000"/>
              </a:lnSpc>
              <a:buFont typeface="Arial" panose="020B0604020202020204" pitchFamily="34" charset="0"/>
              <a:buChar char="•"/>
              <a:defRPr/>
            </a:pPr>
            <a:r>
              <a:rPr lang="zh-CN" altLang="en-US" sz="1800" dirty="0">
                <a:solidFill>
                  <a:srgbClr val="000000"/>
                </a:solidFill>
                <a:latin typeface="楷体" panose="02010609060101010101" pitchFamily="49" charset="-122"/>
                <a:ea typeface="楷体" panose="02010609060101010101" pitchFamily="49" charset="-122"/>
              </a:rPr>
              <a:t>审稿人推荐的文献斟酌后考虑引用，并讨论透彻；</a:t>
            </a:r>
            <a:endParaRPr lang="en-US" altLang="zh-CN" sz="1800" dirty="0">
              <a:solidFill>
                <a:srgbClr val="000000"/>
              </a:solidFill>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defRPr/>
            </a:pPr>
            <a:r>
              <a:rPr lang="zh-CN" altLang="en-US" sz="1800" dirty="0">
                <a:solidFill>
                  <a:srgbClr val="000000"/>
                </a:solidFill>
                <a:latin typeface="楷体" panose="02010609060101010101" pitchFamily="49" charset="-122"/>
                <a:ea typeface="楷体" panose="02010609060101010101" pitchFamily="49" charset="-122"/>
              </a:rPr>
              <a:t>如果认为审稿人或编辑的修改建议不合理，可坚持己见，但一定要有充足的理由</a:t>
            </a:r>
            <a:endParaRPr lang="en-US" altLang="zh-CN" sz="1800" dirty="0">
              <a:solidFill>
                <a:srgbClr val="000000"/>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Ø"/>
              <a:defRPr/>
            </a:pPr>
            <a:r>
              <a:rPr lang="zh-CN" altLang="en-US" sz="1800" b="1" dirty="0">
                <a:solidFill>
                  <a:srgbClr val="C00000"/>
                </a:solidFill>
                <a:latin typeface="楷体" panose="02010609060101010101" pitchFamily="49" charset="-122"/>
                <a:ea typeface="楷体" panose="02010609060101010101" pitchFamily="49" charset="-122"/>
              </a:rPr>
              <a:t>修改稿</a:t>
            </a:r>
            <a:endParaRPr lang="en-US" altLang="zh-CN" sz="1800" b="1" dirty="0">
              <a:solidFill>
                <a:srgbClr val="C00000"/>
              </a:solidFill>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defRPr/>
            </a:pPr>
            <a:r>
              <a:rPr lang="zh-CN" altLang="en-US" sz="1800" dirty="0">
                <a:latin typeface="楷体" panose="02010609060101010101" pitchFamily="49" charset="-122"/>
                <a:ea typeface="楷体" panose="02010609060101010101" pitchFamily="49" charset="-122"/>
              </a:rPr>
              <a:t>修改的地方</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最好</a:t>
            </a:r>
            <a:r>
              <a:rPr lang="en-US" altLang="zh-CN" sz="1800" dirty="0">
                <a:latin typeface="楷体" panose="02010609060101010101" pitchFamily="49" charset="-122"/>
                <a:ea typeface="楷体" panose="02010609060101010101" pitchFamily="49" charset="-122"/>
              </a:rPr>
              <a:t>)</a:t>
            </a:r>
            <a:r>
              <a:rPr lang="zh-CN" altLang="en-US" sz="1800" dirty="0">
                <a:latin typeface="楷体" panose="02010609060101010101" pitchFamily="49" charset="-122"/>
                <a:ea typeface="楷体" panose="02010609060101010101" pitchFamily="49" charset="-122"/>
              </a:rPr>
              <a:t>以高亮、彩色、批注形式显示</a:t>
            </a:r>
            <a:endParaRPr lang="en-US" altLang="zh-CN" sz="1800" dirty="0">
              <a:latin typeface="楷体" panose="02010609060101010101" pitchFamily="49" charset="-122"/>
              <a:ea typeface="楷体" panose="02010609060101010101" pitchFamily="49" charset="-122"/>
            </a:endParaRPr>
          </a:p>
          <a:p>
            <a:pPr marL="342900" indent="-342900">
              <a:lnSpc>
                <a:spcPct val="150000"/>
              </a:lnSpc>
              <a:buFont typeface="Arial" panose="020B0604020202020204" pitchFamily="34" charset="0"/>
              <a:buChar char="•"/>
              <a:defRPr/>
            </a:pPr>
            <a:r>
              <a:rPr lang="zh-CN" altLang="en-US" sz="1800" dirty="0">
                <a:latin typeface="楷体" panose="02010609060101010101" pitchFamily="49" charset="-122"/>
                <a:ea typeface="楷体" panose="02010609060101010101" pitchFamily="49" charset="-122"/>
              </a:rPr>
              <a:t>尽快提交修改稿</a:t>
            </a:r>
            <a:endParaRPr lang="en-US" altLang="zh-CN" sz="18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01746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7199AB-5611-D716-4BFF-A86D5E8B827E}"/>
              </a:ext>
            </a:extLst>
          </p:cNvPr>
          <p:cNvSpPr>
            <a:spLocks noGrp="1"/>
          </p:cNvSpPr>
          <p:nvPr>
            <p:ph type="title"/>
          </p:nvPr>
        </p:nvSpPr>
        <p:spPr>
          <a:xfrm>
            <a:off x="395536" y="178852"/>
            <a:ext cx="8229600" cy="706090"/>
          </a:xfrm>
        </p:spPr>
        <p:txBody>
          <a:bodyPr>
            <a:normAutofit fontScale="90000"/>
          </a:bodyPr>
          <a:lstStyle/>
          <a:p>
            <a:r>
              <a:rPr lang="zh-CN" altLang="en-US" dirty="0">
                <a:latin typeface="楷体" panose="02010609060101010101" pitchFamily="49" charset="-122"/>
                <a:ea typeface="楷体" panose="02010609060101010101" pitchFamily="49" charset="-122"/>
              </a:rPr>
              <a:t>学术不端</a:t>
            </a:r>
          </a:p>
        </p:txBody>
      </p:sp>
      <p:sp>
        <p:nvSpPr>
          <p:cNvPr id="4" name="灯片编号占位符 3">
            <a:extLst>
              <a:ext uri="{FF2B5EF4-FFF2-40B4-BE49-F238E27FC236}">
                <a16:creationId xmlns:a16="http://schemas.microsoft.com/office/drawing/2014/main" id="{DBB5C9D0-807E-9441-C660-A6B8772CACEC}"/>
              </a:ext>
            </a:extLst>
          </p:cNvPr>
          <p:cNvSpPr>
            <a:spLocks noGrp="1"/>
          </p:cNvSpPr>
          <p:nvPr>
            <p:ph type="sldNum" sz="quarter" idx="12"/>
          </p:nvPr>
        </p:nvSpPr>
        <p:spPr/>
        <p:txBody>
          <a:bodyPr/>
          <a:lstStyle/>
          <a:p>
            <a:fld id="{0C913308-F349-4B6D-A68A-DD1791B4A57B}" type="slidenum">
              <a:rPr lang="zh-CN" altLang="en-US" smtClean="0"/>
              <a:pPr/>
              <a:t>53</a:t>
            </a:fld>
            <a:endParaRPr lang="zh-CN" altLang="en-US"/>
          </a:p>
        </p:txBody>
      </p:sp>
      <p:sp>
        <p:nvSpPr>
          <p:cNvPr id="6" name="文本框 5">
            <a:extLst>
              <a:ext uri="{FF2B5EF4-FFF2-40B4-BE49-F238E27FC236}">
                <a16:creationId xmlns:a16="http://schemas.microsoft.com/office/drawing/2014/main" id="{3A061588-D0AD-8ECD-B10D-B7DFC4756440}"/>
              </a:ext>
            </a:extLst>
          </p:cNvPr>
          <p:cNvSpPr txBox="1"/>
          <p:nvPr/>
        </p:nvSpPr>
        <p:spPr>
          <a:xfrm>
            <a:off x="259773" y="1240613"/>
            <a:ext cx="4572000" cy="4182363"/>
          </a:xfrm>
          <a:prstGeom prst="rect">
            <a:avLst/>
          </a:prstGeom>
          <a:noFill/>
        </p:spPr>
        <p:txBody>
          <a:bodyPr wrap="square">
            <a:spAutoFit/>
          </a:bodyPr>
          <a:lstStyle/>
          <a:p>
            <a:pPr>
              <a:lnSpc>
                <a:spcPct val="150000"/>
              </a:lnSpc>
            </a:pPr>
            <a:r>
              <a:rPr lang="zh-CN" altLang="en-US" b="1" dirty="0">
                <a:latin typeface="楷体" panose="02010609060101010101" pitchFamily="49" charset="-122"/>
                <a:ea typeface="楷体" panose="02010609060101010101" pitchFamily="49" charset="-122"/>
              </a:rPr>
              <a:t>抄袭</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Plagiarism</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楷体" panose="02010609060101010101" pitchFamily="49" charset="-122"/>
                <a:ea typeface="楷体" panose="02010609060101010101" pitchFamily="49" charset="-122"/>
              </a:rPr>
              <a:t>：使用他人的研究成果、文字、数据或观点，并将其作为自己的成果发表。</a:t>
            </a:r>
          </a:p>
          <a:p>
            <a:pPr>
              <a:lnSpc>
                <a:spcPct val="150000"/>
              </a:lnSpc>
            </a:pPr>
            <a:r>
              <a:rPr lang="zh-CN" altLang="en-US" b="1" dirty="0">
                <a:latin typeface="楷体" panose="02010609060101010101" pitchFamily="49" charset="-122"/>
                <a:ea typeface="楷体" panose="02010609060101010101" pitchFamily="49" charset="-122"/>
              </a:rPr>
              <a:t>伪造</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Fabrication</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楷体" panose="02010609060101010101" pitchFamily="49" charset="-122"/>
                <a:ea typeface="楷体" panose="02010609060101010101" pitchFamily="49" charset="-122"/>
              </a:rPr>
              <a:t>：捏造或篡改研究数据、实验结果或参考文献，以支持研究结论。</a:t>
            </a:r>
          </a:p>
          <a:p>
            <a:pPr>
              <a:lnSpc>
                <a:spcPct val="150000"/>
              </a:lnSpc>
            </a:pPr>
            <a:r>
              <a:rPr lang="zh-CN" altLang="en-US" b="1" dirty="0">
                <a:latin typeface="楷体" panose="02010609060101010101" pitchFamily="49" charset="-122"/>
                <a:ea typeface="楷体" panose="02010609060101010101" pitchFamily="49" charset="-122"/>
              </a:rPr>
              <a:t>篡改</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Falsification</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楷体" panose="02010609060101010101" pitchFamily="49" charset="-122"/>
                <a:ea typeface="楷体" panose="02010609060101010101" pitchFamily="49" charset="-122"/>
              </a:rPr>
              <a:t>：故意修改或省略研究数据、实验条件或结果，以误导读者或评审者。</a:t>
            </a:r>
          </a:p>
          <a:p>
            <a:pPr>
              <a:lnSpc>
                <a:spcPct val="150000"/>
              </a:lnSpc>
            </a:pPr>
            <a:r>
              <a:rPr lang="zh-CN" altLang="en-US" b="1" dirty="0">
                <a:latin typeface="楷体" panose="02010609060101010101" pitchFamily="49" charset="-122"/>
                <a:ea typeface="楷体" panose="02010609060101010101" pitchFamily="49" charset="-122"/>
              </a:rPr>
              <a:t>重复发表</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latin typeface="Times New Roman" panose="02020603050405020304" pitchFamily="18" charset="0"/>
                <a:ea typeface="楷体" panose="02010609060101010101" pitchFamily="49" charset="-122"/>
                <a:cs typeface="Times New Roman" panose="02020603050405020304" pitchFamily="18" charset="0"/>
              </a:rPr>
              <a:t>Duplicate Publication</a:t>
            </a:r>
            <a:r>
              <a:rPr lang="zh-CN" altLang="en-US"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楷体" panose="02010609060101010101" pitchFamily="49" charset="-122"/>
                <a:ea typeface="楷体" panose="02010609060101010101" pitchFamily="49" charset="-122"/>
              </a:rPr>
              <a:t>：将同一研究成果或论文多次发表在不同的期刊上。</a:t>
            </a:r>
          </a:p>
        </p:txBody>
      </p:sp>
      <p:sp>
        <p:nvSpPr>
          <p:cNvPr id="9" name="文本框 8">
            <a:extLst>
              <a:ext uri="{FF2B5EF4-FFF2-40B4-BE49-F238E27FC236}">
                <a16:creationId xmlns:a16="http://schemas.microsoft.com/office/drawing/2014/main" id="{1A752ABA-AFAA-5FA3-9F45-D25A78A02869}"/>
              </a:ext>
            </a:extLst>
          </p:cNvPr>
          <p:cNvSpPr txBox="1"/>
          <p:nvPr/>
        </p:nvSpPr>
        <p:spPr>
          <a:xfrm>
            <a:off x="234031" y="5422976"/>
            <a:ext cx="8624454" cy="1161536"/>
          </a:xfrm>
          <a:prstGeom prst="rect">
            <a:avLst/>
          </a:prstGeom>
          <a:noFill/>
        </p:spPr>
        <p:txBody>
          <a:bodyPr wrap="square">
            <a:spAutoFit/>
          </a:bodyPr>
          <a:lstStyle/>
          <a:p>
            <a:pPr>
              <a:lnSpc>
                <a:spcPct val="110000"/>
              </a:lnSpc>
              <a:spcAft>
                <a:spcPts val="1500"/>
              </a:spcAft>
              <a:buFont typeface="Arial"/>
              <a:buChar char="•"/>
              <a:defRPr/>
            </a:pPr>
            <a:r>
              <a:rPr lang="zh-CN" altLang="en-US" sz="1800" dirty="0">
                <a:solidFill>
                  <a:srgbClr val="0432FF"/>
                </a:solidFill>
                <a:latin typeface="KaiTi"/>
                <a:ea typeface="KaiTi"/>
                <a:cs typeface="Calibri"/>
              </a:rPr>
              <a:t>科研论文</a:t>
            </a:r>
            <a:r>
              <a:rPr lang="zh-CN" altLang="zh-CN" sz="1800" dirty="0">
                <a:solidFill>
                  <a:srgbClr val="0432FF"/>
                </a:solidFill>
                <a:latin typeface="KaiTi"/>
                <a:ea typeface="KaiTi"/>
                <a:cs typeface="Calibri"/>
              </a:rPr>
              <a:t>写作不仅仅是完成任务，更要有对“作品”怀有追求完美和“敬畏”之心。 </a:t>
            </a:r>
            <a:endParaRPr lang="en-US" altLang="zh-CN" sz="1800" dirty="0">
              <a:solidFill>
                <a:srgbClr val="0432FF"/>
              </a:solidFill>
              <a:latin typeface="KaiTi"/>
              <a:ea typeface="KaiTi"/>
              <a:cs typeface="Calibri"/>
            </a:endParaRPr>
          </a:p>
          <a:p>
            <a:pPr>
              <a:lnSpc>
                <a:spcPct val="110000"/>
              </a:lnSpc>
              <a:spcAft>
                <a:spcPts val="1500"/>
              </a:spcAft>
              <a:buFont typeface="Arial"/>
              <a:buChar char="•"/>
              <a:defRPr/>
            </a:pPr>
            <a:r>
              <a:rPr lang="zh-CN" altLang="zh-CN" sz="1800" dirty="0">
                <a:solidFill>
                  <a:srgbClr val="0432FF"/>
                </a:solidFill>
                <a:latin typeface="KaiTi"/>
                <a:ea typeface="KaiTi"/>
                <a:cs typeface="Calibri"/>
              </a:rPr>
              <a:t>提升写作水平的最佳方式是</a:t>
            </a:r>
            <a:r>
              <a:rPr lang="zh-CN" altLang="en-US" sz="1800" dirty="0">
                <a:solidFill>
                  <a:srgbClr val="0432FF"/>
                </a:solidFill>
                <a:latin typeface="KaiTi"/>
                <a:ea typeface="KaiTi"/>
                <a:cs typeface="Calibri"/>
              </a:rPr>
              <a:t>多阅读科研论文，</a:t>
            </a:r>
            <a:r>
              <a:rPr lang="zh-CN" altLang="zh-CN" sz="1800" dirty="0">
                <a:solidFill>
                  <a:srgbClr val="0432FF"/>
                </a:solidFill>
                <a:latin typeface="KaiTi"/>
                <a:ea typeface="KaiTi"/>
                <a:cs typeface="Calibri"/>
              </a:rPr>
              <a:t>与高水平的同事和朋友反复修改，从中学习。</a:t>
            </a:r>
            <a:endParaRPr lang="en-US" altLang="zh-CN" sz="1800" dirty="0">
              <a:solidFill>
                <a:srgbClr val="0432FF"/>
              </a:solidFill>
              <a:latin typeface="KaiTi"/>
              <a:ea typeface="KaiTi"/>
              <a:cs typeface="Calibri"/>
            </a:endParaRPr>
          </a:p>
        </p:txBody>
      </p:sp>
      <p:pic>
        <p:nvPicPr>
          <p:cNvPr id="11" name="图片 10">
            <a:extLst>
              <a:ext uri="{FF2B5EF4-FFF2-40B4-BE49-F238E27FC236}">
                <a16:creationId xmlns:a16="http://schemas.microsoft.com/office/drawing/2014/main" id="{2E3FCE63-3B57-B233-69AC-421BE9B95CCF}"/>
              </a:ext>
            </a:extLst>
          </p:cNvPr>
          <p:cNvPicPr>
            <a:picLocks noChangeAspect="1"/>
          </p:cNvPicPr>
          <p:nvPr/>
        </p:nvPicPr>
        <p:blipFill>
          <a:blip r:embed="rId2"/>
          <a:stretch>
            <a:fillRect/>
          </a:stretch>
        </p:blipFill>
        <p:spPr>
          <a:xfrm>
            <a:off x="4862549" y="1556792"/>
            <a:ext cx="3995936" cy="2774273"/>
          </a:xfrm>
          <a:prstGeom prst="rect">
            <a:avLst/>
          </a:prstGeom>
        </p:spPr>
      </p:pic>
      <p:sp>
        <p:nvSpPr>
          <p:cNvPr id="13" name="文本框 12">
            <a:extLst>
              <a:ext uri="{FF2B5EF4-FFF2-40B4-BE49-F238E27FC236}">
                <a16:creationId xmlns:a16="http://schemas.microsoft.com/office/drawing/2014/main" id="{C881D1FD-037D-112C-F965-E7B71879EC09}"/>
              </a:ext>
            </a:extLst>
          </p:cNvPr>
          <p:cNvSpPr txBox="1"/>
          <p:nvPr/>
        </p:nvSpPr>
        <p:spPr>
          <a:xfrm>
            <a:off x="179512" y="741274"/>
            <a:ext cx="4572000" cy="442878"/>
          </a:xfrm>
          <a:prstGeom prst="rect">
            <a:avLst/>
          </a:prstGeom>
          <a:noFill/>
        </p:spPr>
        <p:txBody>
          <a:bodyPr wrap="square">
            <a:spAutoFit/>
          </a:bodyPr>
          <a:lstStyle/>
          <a:p>
            <a:pPr>
              <a:lnSpc>
                <a:spcPct val="150000"/>
              </a:lnSpc>
              <a:defRPr/>
            </a:pPr>
            <a:r>
              <a:rPr lang="zh-CN" altLang="en-US" sz="1800" b="1" dirty="0">
                <a:solidFill>
                  <a:srgbClr val="C00000"/>
                </a:solidFill>
                <a:latin typeface="楷体" panose="02010609060101010101" pitchFamily="49" charset="-122"/>
                <a:ea typeface="楷体" panose="02010609060101010101" pitchFamily="49" charset="-122"/>
              </a:rPr>
              <a:t>避免各种学术不端</a:t>
            </a:r>
            <a:endParaRPr lang="en-US" altLang="zh-CN" sz="1800" b="1" dirty="0">
              <a:solidFill>
                <a:srgbClr val="C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590867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a:xfrm>
            <a:off x="457200" y="274638"/>
            <a:ext cx="8229600" cy="922114"/>
          </a:xfrm>
        </p:spPr>
        <p:txBody>
          <a:bodyPr/>
          <a:lstStyle/>
          <a:p>
            <a:pPr eaLnBrk="1" hangingPunct="1"/>
            <a:r>
              <a:rPr lang="en-US" altLang="zh-CN" dirty="0">
                <a:latin typeface="Times New Roman" panose="02020603050405020304" pitchFamily="18" charset="0"/>
                <a:cs typeface="Times New Roman" panose="02020603050405020304" pitchFamily="18" charset="0"/>
              </a:rPr>
              <a:t>Email</a:t>
            </a:r>
            <a:endParaRPr lang="zh-CN" altLang="en-US" dirty="0">
              <a:latin typeface="Times New Roman" panose="02020603050405020304" pitchFamily="18" charset="0"/>
              <a:cs typeface="Times New Roman" panose="02020603050405020304" pitchFamily="18" charset="0"/>
            </a:endParaRPr>
          </a:p>
        </p:txBody>
      </p:sp>
      <p:sp>
        <p:nvSpPr>
          <p:cNvPr id="3075" name="内容占位符 2"/>
          <p:cNvSpPr>
            <a:spLocks noGrp="1"/>
          </p:cNvSpPr>
          <p:nvPr>
            <p:ph idx="1"/>
          </p:nvPr>
        </p:nvSpPr>
        <p:spPr>
          <a:xfrm>
            <a:off x="304800" y="1600199"/>
            <a:ext cx="8382000" cy="3276601"/>
          </a:xfrm>
        </p:spPr>
        <p:txBody>
          <a:bodyPr/>
          <a:lstStyle/>
          <a:p>
            <a:pPr eaLnBrk="1" hangingPunct="1"/>
            <a:r>
              <a:rPr lang="zh-CN" altLang="en-US" dirty="0">
                <a:latin typeface="宋体" panose="02010600030101010101" pitchFamily="2" charset="-122"/>
                <a:ea typeface="宋体" panose="02010600030101010101" pitchFamily="2" charset="-122"/>
              </a:rPr>
              <a:t>标题</a:t>
            </a:r>
            <a:endParaRPr lang="en-US" altLang="zh-CN" dirty="0">
              <a:latin typeface="宋体" panose="02010600030101010101" pitchFamily="2" charset="-122"/>
              <a:ea typeface="宋体" panose="02010600030101010101" pitchFamily="2" charset="-122"/>
            </a:endParaRPr>
          </a:p>
          <a:p>
            <a:pPr eaLnBrk="1" hangingPunct="1"/>
            <a:endParaRPr lang="en-US" altLang="zh-CN" dirty="0">
              <a:latin typeface="宋体" panose="02010600030101010101" pitchFamily="2" charset="-122"/>
              <a:ea typeface="宋体" panose="02010600030101010101" pitchFamily="2" charset="-122"/>
            </a:endParaRPr>
          </a:p>
          <a:p>
            <a:pPr eaLnBrk="1" hangingPunct="1"/>
            <a:r>
              <a:rPr lang="zh-CN" altLang="en-US" dirty="0">
                <a:latin typeface="宋体" panose="02010600030101010101" pitchFamily="2" charset="-122"/>
                <a:ea typeface="宋体" panose="02010600030101010101" pitchFamily="2" charset="-122"/>
              </a:rPr>
              <a:t>内容</a:t>
            </a:r>
            <a:endParaRPr lang="en-US" altLang="zh-CN" dirty="0">
              <a:latin typeface="宋体" panose="02010600030101010101" pitchFamily="2" charset="-122"/>
              <a:ea typeface="宋体" panose="02010600030101010101" pitchFamily="2" charset="-122"/>
            </a:endParaRPr>
          </a:p>
          <a:p>
            <a:pPr eaLnBrk="1" hangingPunct="1"/>
            <a:endParaRPr lang="en-US" altLang="zh-CN" dirty="0">
              <a:latin typeface="宋体" panose="02010600030101010101" pitchFamily="2" charset="-122"/>
              <a:ea typeface="宋体" panose="02010600030101010101" pitchFamily="2" charset="-122"/>
            </a:endParaRPr>
          </a:p>
          <a:p>
            <a:pPr eaLnBrk="1" hangingPunct="1"/>
            <a:r>
              <a:rPr lang="zh-CN" altLang="en-US" dirty="0">
                <a:latin typeface="宋体" panose="02010600030101010101" pitchFamily="2" charset="-122"/>
                <a:ea typeface="宋体" panose="02010600030101010101" pitchFamily="2" charset="-122"/>
              </a:rPr>
              <a:t>附件</a:t>
            </a:r>
          </a:p>
        </p:txBody>
      </p:sp>
      <p:sp>
        <p:nvSpPr>
          <p:cNvPr id="6" name="灯片编号占位符 5"/>
          <p:cNvSpPr>
            <a:spLocks noGrp="1"/>
          </p:cNvSpPr>
          <p:nvPr>
            <p:ph type="sldNum" sz="quarter" idx="12"/>
          </p:nvPr>
        </p:nvSpPr>
        <p:spPr/>
        <p:txBody>
          <a:bodyPr/>
          <a:lstStyle/>
          <a:p>
            <a:pPr>
              <a:defRPr/>
            </a:pPr>
            <a:fld id="{A085FF4A-21C7-4DB5-93CF-82BF5A2674C2}" type="slidenum">
              <a:rPr lang="en-US" altLang="zh-CN" smtClean="0"/>
              <a:pPr>
                <a:defRPr/>
              </a:pPr>
              <a:t>54</a:t>
            </a:fld>
            <a:endParaRPr lang="en-US" altLang="zh-CN"/>
          </a:p>
        </p:txBody>
      </p:sp>
      <p:pic>
        <p:nvPicPr>
          <p:cNvPr id="2" name="图片 1"/>
          <p:cNvPicPr>
            <a:picLocks noChangeAspect="1"/>
          </p:cNvPicPr>
          <p:nvPr/>
        </p:nvPicPr>
        <p:blipFill>
          <a:blip r:embed="rId3"/>
          <a:stretch>
            <a:fillRect/>
          </a:stretch>
        </p:blipFill>
        <p:spPr>
          <a:xfrm>
            <a:off x="2195735" y="3605058"/>
            <a:ext cx="5832649" cy="2859738"/>
          </a:xfrm>
          <a:prstGeom prst="rect">
            <a:avLst/>
          </a:prstGeom>
        </p:spPr>
      </p:pic>
      <p:pic>
        <p:nvPicPr>
          <p:cNvPr id="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5735" y="1268760"/>
            <a:ext cx="5832649" cy="238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15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835719"/>
          </a:xfrm>
        </p:spPr>
        <p:txBody>
          <a:bodyPr/>
          <a:lstStyle/>
          <a:p>
            <a:pPr eaLnBrk="1" hangingPunct="1"/>
            <a:r>
              <a:rPr lang="zh-CN" altLang="en-US" dirty="0">
                <a:latin typeface="楷体" panose="02010609060101010101" pitchFamily="49" charset="-122"/>
                <a:ea typeface="楷体" panose="02010609060101010101" pitchFamily="49" charset="-122"/>
              </a:rPr>
              <a:t>文献阅读报告</a:t>
            </a:r>
            <a:endParaRPr lang="zh-CN" altLang="zh-CN" dirty="0">
              <a:latin typeface="楷体" panose="02010609060101010101" pitchFamily="49" charset="-122"/>
              <a:ea typeface="楷体" panose="02010609060101010101" pitchFamily="49" charset="-122"/>
            </a:endParaRPr>
          </a:p>
        </p:txBody>
      </p:sp>
      <p:sp>
        <p:nvSpPr>
          <p:cNvPr id="6" name="内容占位符 2"/>
          <p:cNvSpPr txBox="1">
            <a:spLocks/>
          </p:cNvSpPr>
          <p:nvPr/>
        </p:nvSpPr>
        <p:spPr bwMode="auto">
          <a:xfrm>
            <a:off x="228600" y="2590800"/>
            <a:ext cx="8458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rPr>
              <a:t>标题</a:t>
            </a:r>
            <a:endParaRPr kumimoji="0" lang="en-US" altLang="zh-CN"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rPr>
              <a:t>内容</a:t>
            </a:r>
            <a:endParaRPr kumimoji="0" lang="en-US" altLang="zh-CN"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zh-CN"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0" i="0" u="none" strike="noStrike" kern="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rPr>
              <a:t>参考文献</a:t>
            </a:r>
          </a:p>
        </p:txBody>
      </p:sp>
      <p:sp>
        <p:nvSpPr>
          <p:cNvPr id="8" name="内容占位符 2"/>
          <p:cNvSpPr>
            <a:spLocks noGrp="1"/>
          </p:cNvSpPr>
          <p:nvPr>
            <p:ph idx="1"/>
          </p:nvPr>
        </p:nvSpPr>
        <p:spPr>
          <a:xfrm>
            <a:off x="395536" y="1294656"/>
            <a:ext cx="8382000" cy="838200"/>
          </a:xfrm>
        </p:spPr>
        <p:txBody>
          <a:bodyPr/>
          <a:lstStyle/>
          <a:p>
            <a:pPr algn="ctr" eaLnBrk="1" hangingPunct="1">
              <a:buNone/>
            </a:pPr>
            <a:r>
              <a:rPr lang="zh-CN" altLang="en-US" b="1" dirty="0">
                <a:solidFill>
                  <a:srgbClr val="FF0000"/>
                </a:solidFill>
                <a:latin typeface="楷体" panose="02010609060101010101" pitchFamily="49" charset="-122"/>
                <a:ea typeface="楷体" panose="02010609060101010101" pitchFamily="49" charset="-122"/>
              </a:rPr>
              <a:t>名字？   学号？</a:t>
            </a:r>
            <a:endParaRPr lang="en-US" altLang="zh-CN" b="1" dirty="0">
              <a:solidFill>
                <a:srgbClr val="FF0000"/>
              </a:solidFill>
              <a:latin typeface="楷体" panose="02010609060101010101" pitchFamily="49" charset="-122"/>
              <a:ea typeface="楷体" panose="02010609060101010101" pitchFamily="49" charset="-122"/>
            </a:endParaRPr>
          </a:p>
        </p:txBody>
      </p:sp>
      <p:sp>
        <p:nvSpPr>
          <p:cNvPr id="9" name="灯片编号占位符 8"/>
          <p:cNvSpPr>
            <a:spLocks noGrp="1"/>
          </p:cNvSpPr>
          <p:nvPr>
            <p:ph type="sldNum" sz="quarter" idx="12"/>
          </p:nvPr>
        </p:nvSpPr>
        <p:spPr/>
        <p:txBody>
          <a:bodyPr/>
          <a:lstStyle/>
          <a:p>
            <a:pPr>
              <a:defRPr/>
            </a:pPr>
            <a:fld id="{A085FF4A-21C7-4DB5-93CF-82BF5A2674C2}" type="slidenum">
              <a:rPr lang="en-US" altLang="zh-CN" smtClean="0"/>
              <a:pPr>
                <a:defRPr/>
              </a:pPr>
              <a:t>55</a:t>
            </a:fld>
            <a:endParaRPr lang="en-US" altLang="zh-CN"/>
          </a:p>
        </p:txBody>
      </p:sp>
      <p:pic>
        <p:nvPicPr>
          <p:cNvPr id="7" name="图片 6"/>
          <p:cNvPicPr>
            <a:picLocks noChangeAspect="1"/>
          </p:cNvPicPr>
          <p:nvPr/>
        </p:nvPicPr>
        <p:blipFill>
          <a:blip r:embed="rId2"/>
          <a:stretch>
            <a:fillRect/>
          </a:stretch>
        </p:blipFill>
        <p:spPr>
          <a:xfrm>
            <a:off x="2411760" y="2317155"/>
            <a:ext cx="6048672" cy="3794720"/>
          </a:xfrm>
          <a:prstGeom prst="rect">
            <a:avLst/>
          </a:prstGeom>
        </p:spPr>
      </p:pic>
    </p:spTree>
    <p:extLst>
      <p:ext uri="{BB962C8B-B14F-4D97-AF65-F5344CB8AC3E}">
        <p14:creationId xmlns:p14="http://schemas.microsoft.com/office/powerpoint/2010/main" val="3784374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a:xfrm>
            <a:off x="457200" y="274638"/>
            <a:ext cx="8229600" cy="952583"/>
          </a:xfrm>
        </p:spPr>
        <p:txBody>
          <a:bodyPr/>
          <a:lstStyle/>
          <a:p>
            <a:pPr eaLnBrk="1" hangingPunct="1"/>
            <a:r>
              <a:rPr lang="zh-CN" altLang="en-US" dirty="0">
                <a:latin typeface="楷体" panose="02010609060101010101" pitchFamily="49" charset="-122"/>
                <a:ea typeface="楷体" panose="02010609060101010101" pitchFamily="49" charset="-122"/>
              </a:rPr>
              <a:t>其他方面</a:t>
            </a:r>
          </a:p>
        </p:txBody>
      </p:sp>
      <p:sp>
        <p:nvSpPr>
          <p:cNvPr id="13315" name="Rectangle 3"/>
          <p:cNvSpPr>
            <a:spLocks noGrp="1" noRot="1" noChangeArrowheads="1"/>
          </p:cNvSpPr>
          <p:nvPr>
            <p:ph type="body" idx="1"/>
          </p:nvPr>
        </p:nvSpPr>
        <p:spPr>
          <a:xfrm>
            <a:off x="395536" y="1268760"/>
            <a:ext cx="8229600" cy="4525963"/>
          </a:xfrm>
        </p:spPr>
        <p:txBody>
          <a:bodyPr/>
          <a:lstStyle/>
          <a:p>
            <a:pPr eaLnBrk="1" hangingPunct="1"/>
            <a:r>
              <a:rPr lang="zh-CN" altLang="en-US" dirty="0">
                <a:latin typeface="楷体" panose="02010609060101010101" pitchFamily="49" charset="-122"/>
                <a:ea typeface="楷体" panose="02010609060101010101" pitchFamily="49" charset="-122"/>
              </a:rPr>
              <a:t>把个人的科研事业融入国家的发展之中，更容易实现个人的人生价值！</a:t>
            </a:r>
          </a:p>
          <a:p>
            <a:pPr eaLnBrk="1" hangingPunct="1"/>
            <a:endParaRPr lang="en-US" altLang="zh-CN" dirty="0"/>
          </a:p>
          <a:p>
            <a:pPr eaLnBrk="1" hangingPunct="1"/>
            <a:endParaRPr lang="zh-CN" altLang="en-US" dirty="0"/>
          </a:p>
          <a:p>
            <a:pPr eaLnBrk="1" hangingPunct="1"/>
            <a:r>
              <a:rPr lang="zh-CN" altLang="en-US" dirty="0">
                <a:latin typeface="楷体" panose="02010609060101010101" pitchFamily="49" charset="-122"/>
                <a:ea typeface="楷体" panose="02010609060101010101" pitchFamily="49" charset="-122"/>
              </a:rPr>
              <a:t>抓住机遇、勇于参与，使命感在身，久久为功！</a:t>
            </a:r>
            <a:endParaRPr lang="en-US" altLang="zh-CN" dirty="0">
              <a:latin typeface="楷体" panose="02010609060101010101" pitchFamily="49" charset="-122"/>
              <a:ea typeface="楷体" panose="02010609060101010101" pitchFamily="49" charset="-122"/>
            </a:endParaRPr>
          </a:p>
          <a:p>
            <a:pPr eaLnBrk="1" hangingPunct="1"/>
            <a:endParaRPr lang="en-US" altLang="zh-CN" dirty="0">
              <a:latin typeface="楷体" panose="02010609060101010101" pitchFamily="49" charset="-122"/>
              <a:ea typeface="楷体" panose="02010609060101010101" pitchFamily="49" charset="-122"/>
            </a:endParaRPr>
          </a:p>
          <a:p>
            <a:r>
              <a:rPr lang="zh-CN" altLang="en-US" dirty="0">
                <a:latin typeface="楷体" panose="02010609060101010101" pitchFamily="49" charset="-122"/>
                <a:ea typeface="楷体" panose="02010609060101010101" pitchFamily="49" charset="-122"/>
              </a:rPr>
              <a:t>要有精神追求。</a:t>
            </a:r>
            <a:endParaRPr lang="en-US" altLang="zh-CN" dirty="0">
              <a:latin typeface="楷体" panose="02010609060101010101" pitchFamily="49" charset="-122"/>
              <a:ea typeface="楷体" panose="02010609060101010101" pitchFamily="49" charset="-122"/>
            </a:endParaRPr>
          </a:p>
          <a:p>
            <a:pPr eaLnBrk="1" hangingPunct="1"/>
            <a:endParaRPr lang="zh-CN" altLang="en-US" dirty="0"/>
          </a:p>
        </p:txBody>
      </p:sp>
      <p:sp>
        <p:nvSpPr>
          <p:cNvPr id="13316" name="灯片编号占位符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hlink"/>
              </a:buClr>
              <a:buSzPct val="8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2F2ACEA5-DFCD-4F7D-9786-9478C50A210F}" type="slidenum">
              <a:rPr lang="en-US" altLang="zh-CN" sz="1400"/>
              <a:pPr>
                <a:spcBef>
                  <a:spcPct val="0"/>
                </a:spcBef>
                <a:buClrTx/>
                <a:buSzTx/>
                <a:buFontTx/>
                <a:buNone/>
              </a:pPr>
              <a:t>56</a:t>
            </a:fld>
            <a:endParaRPr lang="en-US" altLang="zh-CN" sz="140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232" y="4427854"/>
            <a:ext cx="5052498" cy="95258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4232" y="2267959"/>
            <a:ext cx="5050904" cy="1322122"/>
          </a:xfrm>
          <a:prstGeom prst="rect">
            <a:avLst/>
          </a:prstGeom>
        </p:spPr>
      </p:pic>
    </p:spTree>
    <p:extLst>
      <p:ext uri="{BB962C8B-B14F-4D97-AF65-F5344CB8AC3E}">
        <p14:creationId xmlns:p14="http://schemas.microsoft.com/office/powerpoint/2010/main" val="986979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0C913308-F349-4B6D-A68A-DD1791B4A57B}" type="slidenum">
              <a:rPr lang="zh-CN" altLang="en-US" smtClean="0"/>
              <a:pPr/>
              <a:t>57</a:t>
            </a:fld>
            <a:endParaRPr lang="zh-CN" altLang="en-US" dirty="0"/>
          </a:p>
        </p:txBody>
      </p:sp>
      <p:sp>
        <p:nvSpPr>
          <p:cNvPr id="7" name="矩形 6"/>
          <p:cNvSpPr/>
          <p:nvPr/>
        </p:nvSpPr>
        <p:spPr>
          <a:xfrm>
            <a:off x="1279803" y="4653136"/>
            <a:ext cx="6340197" cy="1569660"/>
          </a:xfrm>
          <a:prstGeom prst="rect">
            <a:avLst/>
          </a:prstGeom>
        </p:spPr>
        <p:txBody>
          <a:bodyPr wrap="none">
            <a:spAutoFit/>
          </a:bodyPr>
          <a:lstStyle/>
          <a:p>
            <a:pPr algn="ctr"/>
            <a:r>
              <a:rPr lang="zh-CN" altLang="en-US" sz="9600" dirty="0">
                <a:latin typeface="隶书" panose="02010509060101010101" pitchFamily="49" charset="-122"/>
                <a:ea typeface="隶书" panose="02010509060101010101" pitchFamily="49" charset="-122"/>
              </a:rPr>
              <a:t>谢谢大家！</a:t>
            </a:r>
          </a:p>
        </p:txBody>
      </p:sp>
      <p:sp>
        <p:nvSpPr>
          <p:cNvPr id="6" name="文本框 5">
            <a:extLst>
              <a:ext uri="{FF2B5EF4-FFF2-40B4-BE49-F238E27FC236}">
                <a16:creationId xmlns:a16="http://schemas.microsoft.com/office/drawing/2014/main" id="{55287B3D-DF22-4753-A2B1-08A5EA76A320}"/>
              </a:ext>
            </a:extLst>
          </p:cNvPr>
          <p:cNvSpPr txBox="1"/>
          <p:nvPr/>
        </p:nvSpPr>
        <p:spPr>
          <a:xfrm>
            <a:off x="251520" y="908706"/>
            <a:ext cx="8435280" cy="3108543"/>
          </a:xfrm>
          <a:prstGeom prst="rect">
            <a:avLst/>
          </a:prstGeom>
          <a:noFill/>
        </p:spPr>
        <p:txBody>
          <a:bodyPr wrap="square">
            <a:spAutoFit/>
          </a:bodyPr>
          <a:lstStyle/>
          <a:p>
            <a:pPr>
              <a:buNone/>
            </a:pPr>
            <a:r>
              <a:rPr lang="zh-CN" altLang="en-US" sz="3200" dirty="0"/>
              <a:t>研究方向：强子物理</a:t>
            </a:r>
            <a:endParaRPr lang="en-US" altLang="zh-CN" sz="3200" dirty="0"/>
          </a:p>
          <a:p>
            <a:pPr>
              <a:buNone/>
            </a:pPr>
            <a:r>
              <a:rPr lang="zh-CN" altLang="en-US" sz="3200" dirty="0">
                <a:hlinkClick r:id="rId2"/>
              </a:rPr>
              <a:t>邮箱：</a:t>
            </a:r>
            <a:r>
              <a:rPr lang="en-US" altLang="zh-CN" sz="3200" dirty="0">
                <a:hlinkClick r:id="rId2"/>
              </a:rPr>
              <a:t>xiejujun@impcas.ac.cn</a:t>
            </a:r>
            <a:endParaRPr lang="en-US" altLang="zh-CN" sz="3200" dirty="0"/>
          </a:p>
          <a:p>
            <a:pPr>
              <a:buNone/>
            </a:pPr>
            <a:r>
              <a:rPr lang="zh-CN" altLang="en-US" sz="3200" dirty="0"/>
              <a:t>手机：</a:t>
            </a:r>
            <a:r>
              <a:rPr lang="en-US" altLang="zh-CN" sz="3200" dirty="0"/>
              <a:t>138 9329 8497</a:t>
            </a:r>
          </a:p>
          <a:p>
            <a:pPr>
              <a:buNone/>
            </a:pPr>
            <a:endParaRPr lang="en-US" altLang="zh-CN" sz="3200" dirty="0"/>
          </a:p>
          <a:p>
            <a:pPr>
              <a:buNone/>
            </a:pPr>
            <a:r>
              <a:rPr lang="zh-CN" altLang="en-US" sz="3200" dirty="0"/>
              <a:t>作为一个科学家，你应该是一个“专业写手”！</a:t>
            </a:r>
            <a:endParaRPr lang="en-US" altLang="zh-CN" sz="3200" dirty="0"/>
          </a:p>
          <a:p>
            <a:pPr>
              <a:buNone/>
            </a:pPr>
            <a:r>
              <a:rPr lang="en-US" altLang="zh-CN" sz="3600" b="1" dirty="0">
                <a:solidFill>
                  <a:srgbClr val="FF0000"/>
                </a:solidFill>
              </a:rPr>
              <a:t>As a scientist you are a professional writer</a:t>
            </a:r>
            <a:r>
              <a:rPr lang="en-US" altLang="zh-CN" sz="3600" dirty="0">
                <a:solidFill>
                  <a:srgbClr val="FF0000"/>
                </a:solidFill>
              </a:rPr>
              <a:t>!</a:t>
            </a:r>
          </a:p>
        </p:txBody>
      </p:sp>
    </p:spTree>
    <p:extLst>
      <p:ext uri="{BB962C8B-B14F-4D97-AF65-F5344CB8AC3E}">
        <p14:creationId xmlns:p14="http://schemas.microsoft.com/office/powerpoint/2010/main" val="3772139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6</a:t>
            </a:fld>
            <a:endParaRPr lang="zh-CN" altLang="en-US" dirty="0"/>
          </a:p>
        </p:txBody>
      </p:sp>
      <p:pic>
        <p:nvPicPr>
          <p:cNvPr id="5" name="图片 4"/>
          <p:cNvPicPr>
            <a:picLocks noChangeAspect="1"/>
          </p:cNvPicPr>
          <p:nvPr/>
        </p:nvPicPr>
        <p:blipFill>
          <a:blip r:embed="rId2"/>
          <a:stretch>
            <a:fillRect/>
          </a:stretch>
        </p:blipFill>
        <p:spPr>
          <a:xfrm>
            <a:off x="270040" y="451495"/>
            <a:ext cx="8416760" cy="2804072"/>
          </a:xfrm>
          <a:prstGeom prst="rect">
            <a:avLst/>
          </a:prstGeom>
        </p:spPr>
      </p:pic>
      <p:pic>
        <p:nvPicPr>
          <p:cNvPr id="6" name="图片 5"/>
          <p:cNvPicPr>
            <a:picLocks noChangeAspect="1"/>
          </p:cNvPicPr>
          <p:nvPr/>
        </p:nvPicPr>
        <p:blipFill>
          <a:blip r:embed="rId3"/>
          <a:stretch>
            <a:fillRect/>
          </a:stretch>
        </p:blipFill>
        <p:spPr>
          <a:xfrm>
            <a:off x="251520" y="3326066"/>
            <a:ext cx="4248472" cy="3127270"/>
          </a:xfrm>
          <a:prstGeom prst="rect">
            <a:avLst/>
          </a:prstGeom>
        </p:spPr>
      </p:pic>
      <p:pic>
        <p:nvPicPr>
          <p:cNvPr id="7" name="图片 6"/>
          <p:cNvPicPr>
            <a:picLocks noChangeAspect="1"/>
          </p:cNvPicPr>
          <p:nvPr/>
        </p:nvPicPr>
        <p:blipFill>
          <a:blip r:embed="rId4"/>
          <a:stretch>
            <a:fillRect/>
          </a:stretch>
        </p:blipFill>
        <p:spPr>
          <a:xfrm>
            <a:off x="4427984" y="3634107"/>
            <a:ext cx="4258816" cy="2819229"/>
          </a:xfrm>
          <a:prstGeom prst="rect">
            <a:avLst/>
          </a:prstGeom>
        </p:spPr>
      </p:pic>
      <p:sp>
        <p:nvSpPr>
          <p:cNvPr id="8" name="矩形 7"/>
          <p:cNvSpPr/>
          <p:nvPr/>
        </p:nvSpPr>
        <p:spPr>
          <a:xfrm>
            <a:off x="179512" y="13028"/>
            <a:ext cx="902811" cy="523220"/>
          </a:xfrm>
          <a:prstGeom prst="rect">
            <a:avLst/>
          </a:prstGeom>
        </p:spPr>
        <p:txBody>
          <a:bodyPr wrap="none">
            <a:spAutoFit/>
          </a:bodyPr>
          <a:lstStyle/>
          <a:p>
            <a:r>
              <a:rPr lang="zh-CN" altLang="en-US" sz="2800" dirty="0">
                <a:solidFill>
                  <a:srgbClr val="FF0000"/>
                </a:solidFill>
                <a:latin typeface="楷体" panose="02010609060101010101" pitchFamily="49" charset="-122"/>
                <a:ea typeface="楷体" panose="02010609060101010101" pitchFamily="49" charset="-122"/>
              </a:rPr>
              <a:t>摘要</a:t>
            </a:r>
          </a:p>
        </p:txBody>
      </p:sp>
    </p:spTree>
    <p:extLst>
      <p:ext uri="{BB962C8B-B14F-4D97-AF65-F5344CB8AC3E}">
        <p14:creationId xmlns:p14="http://schemas.microsoft.com/office/powerpoint/2010/main" val="3781770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楷体" panose="02010609060101010101" pitchFamily="49" charset="-122"/>
                <a:ea typeface="楷体" panose="02010609060101010101" pitchFamily="49" charset="-122"/>
              </a:rPr>
              <a:t>批判性阅读</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7</a:t>
            </a:fld>
            <a:endParaRPr lang="zh-CN" altLang="en-US"/>
          </a:p>
        </p:txBody>
      </p:sp>
      <p:grpSp>
        <p:nvGrpSpPr>
          <p:cNvPr id="6" name="组合 5"/>
          <p:cNvGrpSpPr/>
          <p:nvPr/>
        </p:nvGrpSpPr>
        <p:grpSpPr>
          <a:xfrm>
            <a:off x="539552" y="5902815"/>
            <a:ext cx="6013648" cy="396222"/>
            <a:chOff x="5976922" y="5878099"/>
            <a:chExt cx="7416824" cy="924116"/>
          </a:xfrm>
        </p:grpSpPr>
        <p:sp>
          <p:nvSpPr>
            <p:cNvPr id="7" name="矩形 14"/>
            <p:cNvSpPr>
              <a:spLocks noChangeArrowheads="1"/>
            </p:cNvSpPr>
            <p:nvPr/>
          </p:nvSpPr>
          <p:spPr bwMode="auto">
            <a:xfrm>
              <a:off x="6065832" y="5940815"/>
              <a:ext cx="7238999" cy="861400"/>
            </a:xfrm>
            <a:prstGeom prst="rect">
              <a:avLst/>
            </a:prstGeom>
            <a:noFill/>
            <a:ln w="9525">
              <a:noFill/>
              <a:miter lim="800000"/>
              <a:headEnd/>
              <a:tailEnd/>
            </a:ln>
          </p:spPr>
          <p:txBody>
            <a:bodyPr wrap="square">
              <a:spAutoFit/>
            </a:bodyPr>
            <a:lstStyle/>
            <a:p>
              <a:r>
                <a:rPr lang="zh-CN" altLang="en-US" dirty="0">
                  <a:latin typeface="楷体" panose="02010609060101010101" pitchFamily="49" charset="-122"/>
                  <a:ea typeface="楷体" panose="02010609060101010101" pitchFamily="49" charset="-122"/>
                </a:rPr>
                <a:t>寻找最前沿的科学问题，作为自己终身托付的研究方向！</a:t>
              </a:r>
            </a:p>
          </p:txBody>
        </p:sp>
        <p:sp>
          <p:nvSpPr>
            <p:cNvPr id="8" name="矩形 7"/>
            <p:cNvSpPr/>
            <p:nvPr/>
          </p:nvSpPr>
          <p:spPr>
            <a:xfrm>
              <a:off x="5976922" y="5878099"/>
              <a:ext cx="7416824"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内容占位符 8"/>
          <p:cNvSpPr>
            <a:spLocks noGrp="1"/>
          </p:cNvSpPr>
          <p:nvPr>
            <p:ph idx="1"/>
          </p:nvPr>
        </p:nvSpPr>
        <p:spPr>
          <a:xfrm>
            <a:off x="107504" y="1600201"/>
            <a:ext cx="8856984" cy="4061048"/>
          </a:xfrm>
        </p:spPr>
        <p:txBody>
          <a:bodyPr/>
          <a:lstStyle/>
          <a:p>
            <a:r>
              <a:rPr lang="en-US" altLang="zh-CN" sz="3600" dirty="0">
                <a:latin typeface="Times New Roman" panose="02020603050405020304" pitchFamily="18" charset="0"/>
                <a:cs typeface="Times New Roman" panose="02020603050405020304" pitchFamily="18" charset="0"/>
              </a:rPr>
              <a:t>Motivation</a:t>
            </a:r>
            <a:r>
              <a:rPr lang="en-US" altLang="zh-CN" dirty="0"/>
              <a:t>      </a:t>
            </a:r>
            <a:r>
              <a:rPr lang="en-US" altLang="zh-CN" sz="2800" dirty="0">
                <a:latin typeface="Times New Roman" panose="02020603050405020304" pitchFamily="18" charset="0"/>
                <a:cs typeface="Times New Roman" panose="02020603050405020304" pitchFamily="18" charset="0"/>
              </a:rPr>
              <a:t>Why this research?</a:t>
            </a:r>
          </a:p>
          <a:p>
            <a:endParaRPr lang="en-US" altLang="zh-CN" sz="20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Open questions  </a:t>
            </a:r>
            <a:r>
              <a:rPr lang="en-US" altLang="zh-CN" sz="2800" dirty="0">
                <a:latin typeface="Times New Roman" panose="02020603050405020304" pitchFamily="18" charset="0"/>
                <a:cs typeface="Times New Roman" panose="02020603050405020304" pitchFamily="18" charset="0"/>
              </a:rPr>
              <a:t>What are the specific research needs?</a:t>
            </a:r>
          </a:p>
          <a:p>
            <a:endParaRPr lang="en-US" altLang="zh-CN" sz="20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Key result     </a:t>
            </a:r>
            <a:r>
              <a:rPr lang="en-US" altLang="zh-CN" sz="2800" dirty="0">
                <a:latin typeface="Times New Roman" panose="02020603050405020304" pitchFamily="18" charset="0"/>
                <a:cs typeface="Times New Roman" panose="02020603050405020304" pitchFamily="18" charset="0"/>
              </a:rPr>
              <a:t>What is really new?</a:t>
            </a:r>
          </a:p>
          <a:p>
            <a:endParaRPr lang="en-US" altLang="zh-CN" sz="2000" dirty="0">
              <a:latin typeface="Times New Roman" panose="02020603050405020304" pitchFamily="18" charset="0"/>
              <a:cs typeface="Times New Roman" panose="02020603050405020304" pitchFamily="18" charset="0"/>
            </a:endParaRPr>
          </a:p>
          <a:p>
            <a:r>
              <a:rPr lang="en-US" altLang="zh-CN" sz="3600" dirty="0">
                <a:latin typeface="Times New Roman" panose="02020603050405020304" pitchFamily="18" charset="0"/>
                <a:cs typeface="Times New Roman" panose="02020603050405020304" pitchFamily="18" charset="0"/>
              </a:rPr>
              <a:t>Impact</a:t>
            </a:r>
            <a:r>
              <a:rPr lang="en-US" altLang="zh-CN" dirty="0"/>
              <a:t>     </a:t>
            </a:r>
            <a:r>
              <a:rPr lang="en-US" altLang="zh-CN" sz="2800" dirty="0">
                <a:latin typeface="Times New Roman" panose="02020603050405020304" pitchFamily="18" charset="0"/>
                <a:cs typeface="Times New Roman" panose="02020603050405020304" pitchFamily="18" charset="0"/>
              </a:rPr>
              <a:t>What are the implications of the results?    </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567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715962"/>
          </a:xfrm>
        </p:spPr>
        <p:txBody>
          <a:bodyPr>
            <a:normAutofit fontScale="90000"/>
          </a:bodyPr>
          <a:lstStyle/>
          <a:p>
            <a:pPr eaLnBrk="1" hangingPunct="1"/>
            <a:r>
              <a:rPr lang="en-US" altLang="zh-CN" dirty="0">
                <a:latin typeface="Times New Roman" panose="02020603050405020304" pitchFamily="18" charset="0"/>
                <a:cs typeface="Times New Roman" panose="02020603050405020304" pitchFamily="18" charset="0"/>
              </a:rPr>
              <a:t>http://arxiv.org/</a:t>
            </a:r>
          </a:p>
        </p:txBody>
      </p:sp>
      <p:sp>
        <p:nvSpPr>
          <p:cNvPr id="5124" name="灯片编号占位符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43CA408A-24EB-45E0-BECA-F4AAA0249DA8}" type="slidenum">
              <a:rPr lang="en-US" altLang="zh-CN" sz="1200" smtClean="0">
                <a:latin typeface="+mn-ea"/>
                <a:ea typeface="+mn-ea"/>
              </a:rPr>
              <a:pPr>
                <a:spcBef>
                  <a:spcPct val="0"/>
                </a:spcBef>
                <a:buFontTx/>
                <a:buNone/>
              </a:pPr>
              <a:t>8</a:t>
            </a:fld>
            <a:endParaRPr lang="en-US" altLang="zh-CN" sz="1200" dirty="0">
              <a:latin typeface="+mn-ea"/>
              <a:ea typeface="+mn-ea"/>
            </a:endParaRPr>
          </a:p>
        </p:txBody>
      </p:sp>
      <p:pic>
        <p:nvPicPr>
          <p:cNvPr id="4" name="图片 3"/>
          <p:cNvPicPr>
            <a:picLocks noChangeAspect="1"/>
          </p:cNvPicPr>
          <p:nvPr/>
        </p:nvPicPr>
        <p:blipFill>
          <a:blip r:embed="rId2"/>
          <a:stretch>
            <a:fillRect/>
          </a:stretch>
        </p:blipFill>
        <p:spPr>
          <a:xfrm>
            <a:off x="179512" y="1052736"/>
            <a:ext cx="8712968" cy="5112568"/>
          </a:xfrm>
          <a:prstGeom prst="rect">
            <a:avLst/>
          </a:prstGeom>
        </p:spPr>
      </p:pic>
    </p:spTree>
    <p:extLst>
      <p:ext uri="{BB962C8B-B14F-4D97-AF65-F5344CB8AC3E}">
        <p14:creationId xmlns:p14="http://schemas.microsoft.com/office/powerpoint/2010/main" val="140117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72130" y="35013"/>
            <a:ext cx="8229600" cy="868362"/>
          </a:xfrm>
        </p:spPr>
        <p:txBody>
          <a:bodyPr/>
          <a:lstStyle/>
          <a:p>
            <a:pPr eaLnBrk="1" hangingPunct="1"/>
            <a:r>
              <a:rPr lang="en-US" altLang="zh-CN" dirty="0">
                <a:latin typeface="Times New Roman" panose="02020603050405020304" pitchFamily="18" charset="0"/>
                <a:cs typeface="Times New Roman" panose="02020603050405020304" pitchFamily="18" charset="0"/>
              </a:rPr>
              <a:t>https://inspirehep.net/</a:t>
            </a:r>
          </a:p>
        </p:txBody>
      </p:sp>
      <p:sp>
        <p:nvSpPr>
          <p:cNvPr id="6147" name="灯片编号占位符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fld id="{5FC7EFA1-E4FC-4B4B-A7D8-9BAEEE54A659}" type="slidenum">
              <a:rPr lang="en-US" altLang="zh-CN" sz="1400" smtClean="0"/>
              <a:pPr>
                <a:spcBef>
                  <a:spcPct val="0"/>
                </a:spcBef>
                <a:buFontTx/>
                <a:buNone/>
              </a:pPr>
              <a:t>9</a:t>
            </a:fld>
            <a:endParaRPr lang="en-US" altLang="zh-CN" sz="1400"/>
          </a:p>
        </p:txBody>
      </p:sp>
      <p:pic>
        <p:nvPicPr>
          <p:cNvPr id="2" name="图片 1"/>
          <p:cNvPicPr>
            <a:picLocks noChangeAspect="1"/>
          </p:cNvPicPr>
          <p:nvPr/>
        </p:nvPicPr>
        <p:blipFill>
          <a:blip r:embed="rId2"/>
          <a:stretch>
            <a:fillRect/>
          </a:stretch>
        </p:blipFill>
        <p:spPr>
          <a:xfrm>
            <a:off x="204725" y="868464"/>
            <a:ext cx="8784976" cy="2880320"/>
          </a:xfrm>
          <a:prstGeom prst="rect">
            <a:avLst/>
          </a:prstGeom>
        </p:spPr>
      </p:pic>
      <p:pic>
        <p:nvPicPr>
          <p:cNvPr id="3" name="图片 2"/>
          <p:cNvPicPr>
            <a:picLocks noChangeAspect="1"/>
          </p:cNvPicPr>
          <p:nvPr/>
        </p:nvPicPr>
        <p:blipFill>
          <a:blip r:embed="rId3"/>
          <a:stretch>
            <a:fillRect/>
          </a:stretch>
        </p:blipFill>
        <p:spPr>
          <a:xfrm>
            <a:off x="179512" y="3789040"/>
            <a:ext cx="8784976" cy="2972180"/>
          </a:xfrm>
          <a:prstGeom prst="rect">
            <a:avLst/>
          </a:prstGeom>
        </p:spPr>
      </p:pic>
      <p:grpSp>
        <p:nvGrpSpPr>
          <p:cNvPr id="6" name="组合 5"/>
          <p:cNvGrpSpPr/>
          <p:nvPr/>
        </p:nvGrpSpPr>
        <p:grpSpPr>
          <a:xfrm>
            <a:off x="222109" y="2204864"/>
            <a:ext cx="2448272" cy="1363053"/>
            <a:chOff x="204725" y="2132856"/>
            <a:chExt cx="2448272" cy="1363053"/>
          </a:xfrm>
        </p:grpSpPr>
        <p:sp>
          <p:nvSpPr>
            <p:cNvPr id="4" name="矩形 3"/>
            <p:cNvSpPr/>
            <p:nvPr/>
          </p:nvSpPr>
          <p:spPr>
            <a:xfrm>
              <a:off x="289339" y="2295580"/>
              <a:ext cx="2279043" cy="1200329"/>
            </a:xfrm>
            <a:prstGeom prst="rect">
              <a:avLst/>
            </a:prstGeom>
          </p:spPr>
          <p:txBody>
            <a:bodyPr wrap="square">
              <a:spAutoFit/>
            </a:bodyPr>
            <a:lstStyle/>
            <a:p>
              <a:r>
                <a:rPr lang="en-US" altLang="zh-CN" dirty="0">
                  <a:hlinkClick r:id="rId4"/>
                </a:rPr>
                <a:t>http://cpc.ihep.ac.cn/</a:t>
              </a:r>
              <a:endParaRPr lang="en-US" altLang="zh-CN" dirty="0"/>
            </a:p>
            <a:p>
              <a:endParaRPr lang="zh-CN" altLang="en-US" dirty="0"/>
            </a:p>
            <a:p>
              <a:r>
                <a:rPr lang="en-US" altLang="zh-CN" dirty="0">
                  <a:hlinkClick r:id="rId5"/>
                </a:rPr>
                <a:t>https://www.aps.org/</a:t>
              </a:r>
              <a:endParaRPr lang="en-US" altLang="zh-CN" dirty="0"/>
            </a:p>
            <a:p>
              <a:endParaRPr lang="en-US" altLang="zh-CN" dirty="0"/>
            </a:p>
          </p:txBody>
        </p:sp>
        <p:sp>
          <p:nvSpPr>
            <p:cNvPr id="5" name="矩形 4"/>
            <p:cNvSpPr/>
            <p:nvPr/>
          </p:nvSpPr>
          <p:spPr>
            <a:xfrm>
              <a:off x="204725" y="2132856"/>
              <a:ext cx="2448272"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2370997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4738</TotalTime>
  <Words>4430</Words>
  <Application>Microsoft Office PowerPoint</Application>
  <PresentationFormat>全屏显示(4:3)</PresentationFormat>
  <Paragraphs>397</Paragraphs>
  <Slides>57</Slides>
  <Notes>17</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57</vt:i4>
      </vt:variant>
    </vt:vector>
  </HeadingPairs>
  <TitlesOfParts>
    <vt:vector size="70" baseType="lpstr">
      <vt:lpstr>方正舒体</vt:lpstr>
      <vt:lpstr>华文行楷</vt:lpstr>
      <vt:lpstr>楷体</vt:lpstr>
      <vt:lpstr>楷体</vt:lpstr>
      <vt:lpstr>隶书</vt:lpstr>
      <vt:lpstr>宋体</vt:lpstr>
      <vt:lpstr>Arial</vt:lpstr>
      <vt:lpstr>Calibri</vt:lpstr>
      <vt:lpstr>Times New Roman</vt:lpstr>
      <vt:lpstr>Wingdings</vt:lpstr>
      <vt:lpstr>Wingdings 2</vt:lpstr>
      <vt:lpstr>Office 主题</vt:lpstr>
      <vt:lpstr>Formula</vt:lpstr>
      <vt:lpstr>科技论文阅读与写作技巧(一) 文献阅读与科学研究</vt:lpstr>
      <vt:lpstr>科技论文(文献)阅读</vt:lpstr>
      <vt:lpstr>科技论文(文献)阅读</vt:lpstr>
      <vt:lpstr>阅读方法</vt:lpstr>
      <vt:lpstr>综述性文献</vt:lpstr>
      <vt:lpstr>PowerPoint 演示文稿</vt:lpstr>
      <vt:lpstr>批判性阅读</vt:lpstr>
      <vt:lpstr>http://arxiv.org/</vt:lpstr>
      <vt:lpstr>https://inspirehep.net/</vt:lpstr>
      <vt:lpstr>PowerPoint 演示文稿</vt:lpstr>
      <vt:lpstr>先阅读？先科研？</vt:lpstr>
      <vt:lpstr>科研需要思考</vt:lpstr>
      <vt:lpstr>PowerPoint 演示文稿</vt:lpstr>
      <vt:lpstr>卢瑟福散射  原子结构的发现</vt:lpstr>
      <vt:lpstr>泡利之中微子</vt:lpstr>
      <vt:lpstr>汤川秀树之  介子</vt:lpstr>
      <vt:lpstr>李政道、杨振宁与宇称不守恒</vt:lpstr>
      <vt:lpstr>科学研究的四个阶段</vt:lpstr>
      <vt:lpstr>兴奋快乐期</vt:lpstr>
      <vt:lpstr>迷茫无助期</vt:lpstr>
      <vt:lpstr>迷茫无助期</vt:lpstr>
      <vt:lpstr>痛苦纠结期</vt:lpstr>
      <vt:lpstr>痛苦纠结期</vt:lpstr>
      <vt:lpstr>痛苦纠结期</vt:lpstr>
      <vt:lpstr>柳暗花明期</vt:lpstr>
      <vt:lpstr>科技论文阅读与写作技巧(二) 科技论文写作与科研</vt:lpstr>
      <vt:lpstr>为什么要写(好)科技论文？</vt:lpstr>
      <vt:lpstr>影响科研政策</vt:lpstr>
      <vt:lpstr>科技论文结构</vt:lpstr>
      <vt:lpstr>如何写好科技论文</vt:lpstr>
      <vt:lpstr>知识的诅咒</vt:lpstr>
      <vt:lpstr>如何写好科技论文</vt:lpstr>
      <vt:lpstr>如何实际操作</vt:lpstr>
      <vt:lpstr>文章题目</vt:lpstr>
      <vt:lpstr>科技论文主要结构</vt:lpstr>
      <vt:lpstr>文章结构内容</vt:lpstr>
      <vt:lpstr>引言部分</vt:lpstr>
      <vt:lpstr>摘要部分</vt:lpstr>
      <vt:lpstr>摘要的重要性</vt:lpstr>
      <vt:lpstr>摘要和结论</vt:lpstr>
      <vt:lpstr>段落</vt:lpstr>
      <vt:lpstr>学会用图表</vt:lpstr>
      <vt:lpstr>学会用图表</vt:lpstr>
      <vt:lpstr>学会用图表</vt:lpstr>
      <vt:lpstr>文章内容的整体结构  (沙漏型)</vt:lpstr>
      <vt:lpstr>科技论文阅读与写作技巧(三) 科技论文写作与投稿</vt:lpstr>
      <vt:lpstr>发表文章 (get published)</vt:lpstr>
      <vt:lpstr>作者和单位</vt:lpstr>
      <vt:lpstr>https://latex.ihep.ac.cn/</vt:lpstr>
      <vt:lpstr>精心打磨 一遍又一遍，一遍又一遍</vt:lpstr>
      <vt:lpstr>投稿</vt:lpstr>
      <vt:lpstr>回复审稿意见</vt:lpstr>
      <vt:lpstr>学术不端</vt:lpstr>
      <vt:lpstr>Email</vt:lpstr>
      <vt:lpstr>文献阅读报告</vt:lpstr>
      <vt:lpstr>其他方面</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谢聚军</dc:creator>
  <cp:lastModifiedBy>JUJUN XIE</cp:lastModifiedBy>
  <cp:revision>244</cp:revision>
  <dcterms:created xsi:type="dcterms:W3CDTF">2020-05-25T02:45:11Z</dcterms:created>
  <dcterms:modified xsi:type="dcterms:W3CDTF">2025-08-19T07:56:31Z</dcterms:modified>
</cp:coreProperties>
</file>