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57" r:id="rId5"/>
    <p:sldId id="262" r:id="rId6"/>
    <p:sldId id="263" r:id="rId7"/>
    <p:sldId id="258" r:id="rId8"/>
    <p:sldId id="264" r:id="rId9"/>
    <p:sldId id="260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7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DC8A1C-CDBC-CF01-35C3-238A88250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2EB9C9D-AADC-D70E-BD1E-91F228EE5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F6F9E3-2ABB-87C2-20E9-BCD67ACF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5A0197-91D2-FA0D-897D-FF8DD0C5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B2787E-116E-7E41-FD35-AE78645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7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D60A0-EC26-B800-CCAA-3FA511EF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ED1402-C40B-95AA-8598-763E185DF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F911D2-5572-47DF-4B3D-C449E030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B6933-D5D4-CE81-F582-A143EC4B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903F9B-D105-C353-123E-275C274DF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6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920D269-0267-2AE9-F192-F3E3FFCCF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A8ECC2-3F82-AA40-C971-B5A9E60A7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D4ADEF-C7F7-5C52-294D-16449D9D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E9031A-8340-C685-7C29-BB9F3B45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4625E8-EAC9-FFD4-144F-CE0AD6D4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14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9E770-C011-43A0-B13F-21ECDFBF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A10884-5BF8-AE08-A46B-B1493D0EE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1C6FD5-2D8F-E9E6-B944-C482689E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CF118-D1F4-C7E8-EEDA-D68C0889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0DC8D6-4740-9F97-E702-9F7A069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90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85D2E-AA77-D7B6-0E51-1EA6ACA1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5B6FF-2645-EAC7-8AAD-4E9B824BC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3C933E-82C3-6CEC-9DC1-9F95E419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BCF91A-D7A4-D12D-1451-FD7008EC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C5D163-68C7-C5BA-E6F2-4CA6144A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27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6A02D-C565-C11B-26D8-2EAE70FA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D3725A-6AF9-E718-9BFF-32A166EE8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47F953-4B29-F9DA-0DA4-CA26BECBB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3EB5D9-66DB-2C9C-5169-798E1E82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4F6A50-66A9-08AF-EB34-A639E89B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3DF57E-8E02-BBAE-85BC-C9DEA86B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56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254205-1374-B9C7-EE0F-778D7532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B1F456-C400-26F2-BFE1-63F25BE01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FA6DFB-4F51-116C-584A-EE11FDE7D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65E6354-E1DB-C60C-C3C4-36C7810995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460714-48BB-7525-50E9-10A355408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AED588-6DE8-DB89-5355-EDDB5F5A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00B0AD-F199-5BE0-EDD7-1A34E48B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6E6C637-0D5F-90A8-0F6D-152BEAF2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3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92D79-2609-326D-919D-3A87C1C1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1A17B04-D60C-D6BD-E0A3-5F0F470C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A14F3B-04B7-4AE9-1E15-41B99C15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BC88FA-9984-08ED-BF73-7B65FE27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57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BF0110-2E35-1D16-8E3A-C7C27512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C1B3B9-D0D2-EE93-9B3D-B5A05BFD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16F4C1-A7C5-B978-4FB5-85F89A45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89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0B551-387F-0F81-597E-EA2C9E59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40B870-64EB-F247-BF15-45FE48886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DFB7BE-8E6A-A526-C955-E10B2C393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5E99F0-08BE-1C47-952A-396DE7E5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2B425B-C0B3-7BFC-6612-CE3F44AF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8047FB-A8ED-7F37-6743-96C9F66F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58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B9F598-C806-4B35-BBA9-6ACFC05A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880552-4D88-CEFE-0361-167CF0401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1FB7FB-5DB8-00DE-9EBB-D9588EA43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243F7C-CC63-D155-BA74-59A93E7D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C210F7-920C-CD2C-D64B-C269AD8D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17F1D1-F84F-4271-515F-F1BAA432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3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1B288D0-5E23-F2BB-D589-867EA08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F76B9-0978-4BA5-1574-79552973B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137804-8ED8-3E73-FE94-395D8525B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3D505-5FB2-4E86-BA15-720DAF82A4C7}" type="datetimeFigureOut">
              <a:rPr lang="zh-CN" altLang="en-US" smtClean="0"/>
              <a:t>2025/1/16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04FA5C-73AE-4B18-86D6-1D6472678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2DE66A-6BC1-71D2-44BF-3DE5131B0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732D-3985-4ABB-AA25-16E2B3C4C9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3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ds.cern.ch/record/2651299/files/CERN-ACC-2018-0057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8E5FF-1862-E986-C1C7-376839472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Study of Lepton ID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A045072-FBD6-7F15-F807-95071F4083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u="sng" dirty="0"/>
              <a:t>Changhua Hao</a:t>
            </a:r>
            <a:r>
              <a:rPr lang="en-US" altLang="zh-CN" dirty="0"/>
              <a:t>, </a:t>
            </a:r>
            <a:r>
              <a:rPr lang="en-US" altLang="zh-CN" dirty="0" err="1"/>
              <a:t>Ligang</a:t>
            </a:r>
            <a:r>
              <a:rPr lang="en-US" altLang="zh-CN" dirty="0"/>
              <a:t> Xia</a:t>
            </a:r>
          </a:p>
          <a:p>
            <a:r>
              <a:rPr lang="en-US" altLang="zh-CN" dirty="0"/>
              <a:t>Nanjing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01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E5D98-172C-DC7C-0971-98AAC591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CB8BC5-0119-6A02-C1E1-B35B91901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0063DF4-8A86-5468-853C-8E327A1AB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36" y="365125"/>
            <a:ext cx="7448933" cy="60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1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2D524-9EF9-653D-543D-E24F0AE8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MC Samples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1E8A7C-1B18-55F1-DC6A-17B9D1894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MC samples are produced with the CEPCSW master(2024.12.19)+ Chenguang’s </a:t>
            </a:r>
            <a:r>
              <a:rPr lang="en-US" altLang="zh-CN" dirty="0" err="1"/>
              <a:t>TofRecAlg</a:t>
            </a:r>
            <a:r>
              <a:rPr lang="en-US" altLang="zh-CN" dirty="0"/>
              <a:t> package and the </a:t>
            </a:r>
            <a:r>
              <a:rPr lang="en-US" altLang="zh-CN" dirty="0" err="1"/>
              <a:t>CyberPFA</a:t>
            </a:r>
            <a:r>
              <a:rPr lang="en-US" altLang="zh-CN" dirty="0"/>
              <a:t> algorithm</a:t>
            </a:r>
          </a:p>
          <a:p>
            <a:r>
              <a:rPr lang="en-US" altLang="zh-CN" dirty="0"/>
              <a:t>particles: electron, muon and pion</a:t>
            </a:r>
          </a:p>
          <a:p>
            <a:r>
              <a:rPr lang="en-US" altLang="zh-CN" dirty="0"/>
              <a:t>momentum:2~10GeV and 1000 events for each momentum </a:t>
            </a:r>
          </a:p>
          <a:p>
            <a:r>
              <a:rPr lang="en-US" altLang="zh-CN" dirty="0"/>
              <a:t>angle: 45 degree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57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1EA09-AD11-3C5E-7599-55415CAF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B19FC00-20CE-DC47-3E50-D6DEBFA6C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"/>
          <a:stretch/>
        </p:blipFill>
        <p:spPr>
          <a:xfrm>
            <a:off x="122818" y="84607"/>
            <a:ext cx="11779013" cy="6060161"/>
          </a:xfrm>
        </p:spPr>
      </p:pic>
    </p:spTree>
    <p:extLst>
      <p:ext uri="{BB962C8B-B14F-4D97-AF65-F5344CB8AC3E}">
        <p14:creationId xmlns:p14="http://schemas.microsoft.com/office/powerpoint/2010/main" val="2338809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B8CD04-EDE4-60D5-9DB1-5BA06E0A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Electron ID Efficiency and background rejection power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1F894F3-E841-5982-7444-608401CBC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0" y="1821360"/>
            <a:ext cx="5486411" cy="365760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64B5CC-1FBD-0592-4434-9AB76B65F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89" y="1696174"/>
            <a:ext cx="5486411" cy="3657607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DC20D09-F438-C67E-69EC-8FA31C476288}"/>
              </a:ext>
            </a:extLst>
          </p:cNvPr>
          <p:cNvCxnSpPr>
            <a:cxnSpLocks/>
          </p:cNvCxnSpPr>
          <p:nvPr/>
        </p:nvCxnSpPr>
        <p:spPr>
          <a:xfrm>
            <a:off x="4730798" y="2443277"/>
            <a:ext cx="2211327" cy="65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75EB92F-EBF5-114C-4A5E-2F9EE5A9DC52}"/>
              </a:ext>
            </a:extLst>
          </p:cNvPr>
          <p:cNvSpPr txBox="1"/>
          <p:nvPr/>
        </p:nvSpPr>
        <p:spPr>
          <a:xfrm>
            <a:off x="1368980" y="5623150"/>
            <a:ext cx="3361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Electron ID efficiency: about 83%</a:t>
            </a:r>
          </a:p>
          <a:p>
            <a:r>
              <a:rPr lang="en-US" altLang="zh-CN" dirty="0"/>
              <a:t>Muon faking rate: about 0.2%</a:t>
            </a:r>
          </a:p>
          <a:p>
            <a:r>
              <a:rPr lang="en-US" altLang="zh-CN" dirty="0"/>
              <a:t>Pion faking rate: about 1%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735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CB7541-326A-88AB-6715-115BF9E2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A7BFA4-CE0C-4E4A-AA11-9967DF141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4A1C7A-E142-AE5E-7445-31F96794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4" y="251626"/>
            <a:ext cx="12084671" cy="63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8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35C65-291E-8CE9-1E14-02CE1C63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232A3-032F-F667-CD79-AD961EC4D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FCDDFC-5DB1-3B9E-06FB-A337A906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" y="215735"/>
            <a:ext cx="12110072" cy="6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9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EB181-1F23-9BEC-1339-C0C2E318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Muon ID Efficiency and background rejection power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B5F973B-AA6E-5FDE-53D2-5984A0723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" y="1325919"/>
            <a:ext cx="5486411" cy="365760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F93C80-A9E2-CDCA-3935-5AC765605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89" y="1325919"/>
            <a:ext cx="5486411" cy="365760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CD058E8-37C7-06A4-4BD4-4CCFBBA45F91}"/>
              </a:ext>
            </a:extLst>
          </p:cNvPr>
          <p:cNvSpPr txBox="1"/>
          <p:nvPr/>
        </p:nvSpPr>
        <p:spPr>
          <a:xfrm>
            <a:off x="4543777" y="5431724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Muon ID efficiency: about 75-60%</a:t>
            </a:r>
          </a:p>
          <a:p>
            <a:r>
              <a:rPr lang="en-US" altLang="zh-CN" dirty="0"/>
              <a:t>Pion faking rate: about 18%-0.5%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279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99919-1EEC-7C79-2BD9-DA93A4F5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50" y="-115841"/>
            <a:ext cx="10515600" cy="1325563"/>
          </a:xfrm>
        </p:spPr>
        <p:txBody>
          <a:bodyPr/>
          <a:lstStyle/>
          <a:p>
            <a:r>
              <a:rPr lang="en-US" altLang="zh-CN" b="1" dirty="0"/>
              <a:t>Lepton ID in Belle 2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F8F918-DD8C-55F3-B08F-B1FFB995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5696FF-15A9-B867-56C8-C48EAA6A6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9" y="807471"/>
            <a:ext cx="6102664" cy="47309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2D77D9B-A827-C8D5-3E8A-C3D3F750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78" y="5618170"/>
            <a:ext cx="6105914" cy="10650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811068-6775-2759-F373-9C36B2E0B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16" y="727765"/>
            <a:ext cx="5874052" cy="4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7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2C524E-F2DA-2347-9C3B-640BDB0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Summary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FF9892-765B-8CAB-2D55-8823F4F5B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Calculate electron/muon ID efficiency and background faking rate for different momenta 2-10 GeV</a:t>
            </a:r>
          </a:p>
          <a:p>
            <a:endParaRPr lang="en-US" altLang="zh-CN" dirty="0"/>
          </a:p>
          <a:p>
            <a:r>
              <a:rPr lang="en-US" altLang="zh-CN" dirty="0"/>
              <a:t>FCC-</a:t>
            </a:r>
            <a:r>
              <a:rPr lang="en-US" altLang="zh-CN" dirty="0" err="1"/>
              <a:t>ee</a:t>
            </a:r>
            <a:r>
              <a:rPr lang="en-US" altLang="zh-CN" dirty="0"/>
              <a:t> CDR: </a:t>
            </a:r>
            <a:r>
              <a:rPr lang="en-US" altLang="zh-CN" dirty="0">
                <a:hlinkClick r:id="rId2"/>
              </a:rPr>
              <a:t>https://cds.cern.ch/record/2651299/files/CERN-ACC-2018-0057.pdf</a:t>
            </a:r>
            <a:endParaRPr lang="en-US" altLang="zh-CN" dirty="0"/>
          </a:p>
          <a:p>
            <a:pPr lvl="1"/>
            <a:r>
              <a:rPr lang="en-US" altLang="zh-CN" dirty="0"/>
              <a:t>No lepton ID found in the CDR  for a comparison</a:t>
            </a:r>
          </a:p>
          <a:p>
            <a:r>
              <a:rPr lang="en-US" altLang="zh-CN" dirty="0"/>
              <a:t>Have a comparison with the lepton ID in Belle2</a:t>
            </a:r>
          </a:p>
          <a:p>
            <a:pPr lvl="1"/>
            <a:r>
              <a:rPr lang="en-US" altLang="zh-CN" dirty="0"/>
              <a:t>They provided WPs for uniform 60%, 70%, 80%, 90% and 95%.</a:t>
            </a:r>
          </a:p>
          <a:p>
            <a:pPr lvl="1"/>
            <a:r>
              <a:rPr lang="en-US" altLang="zh-CN" dirty="0"/>
              <a:t>They used all subdetector systems: CDC, TOP, ARICH, ECL, KLM.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128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194</Words>
  <Application>Microsoft Office PowerPoint</Application>
  <PresentationFormat>宽屏</PresentationFormat>
  <Paragraphs>24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Study of Lepton ID</vt:lpstr>
      <vt:lpstr>MC Samples</vt:lpstr>
      <vt:lpstr>PowerPoint 演示文稿</vt:lpstr>
      <vt:lpstr>Electron ID Efficiency and background rejection power</vt:lpstr>
      <vt:lpstr>PowerPoint 演示文稿</vt:lpstr>
      <vt:lpstr>PowerPoint 演示文稿</vt:lpstr>
      <vt:lpstr>Muon ID Efficiency and background rejection power</vt:lpstr>
      <vt:lpstr>Lepton ID in Belle 2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 h</dc:creator>
  <cp:lastModifiedBy>ch h</cp:lastModifiedBy>
  <cp:revision>12</cp:revision>
  <dcterms:created xsi:type="dcterms:W3CDTF">2025-01-16T03:00:27Z</dcterms:created>
  <dcterms:modified xsi:type="dcterms:W3CDTF">2025-01-17T04:50:24Z</dcterms:modified>
</cp:coreProperties>
</file>