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94" r:id="rId3"/>
    <p:sldId id="284" r:id="rId4"/>
    <p:sldId id="289" r:id="rId5"/>
    <p:sldId id="290" r:id="rId6"/>
    <p:sldId id="283" r:id="rId7"/>
    <p:sldId id="286" r:id="rId8"/>
    <p:sldId id="291" r:id="rId9"/>
    <p:sldId id="287" r:id="rId10"/>
    <p:sldId id="288" r:id="rId11"/>
    <p:sldId id="292" r:id="rId12"/>
    <p:sldId id="296" r:id="rId13"/>
    <p:sldId id="297" r:id="rId14"/>
    <p:sldId id="298" r:id="rId15"/>
    <p:sldId id="299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58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32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0BFB-8FB8-43CB-8554-2A7297F536EA}" type="datetimeFigureOut">
              <a:rPr lang="zh-CN" altLang="en-US" smtClean="0"/>
              <a:t>2025/1/20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B78CB-667F-4433-8290-A0CC8C96C4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2683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0BFB-8FB8-43CB-8554-2A7297F536EA}" type="datetimeFigureOut">
              <a:rPr lang="zh-CN" altLang="en-US" smtClean="0"/>
              <a:t>2025/1/20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B78CB-667F-4433-8290-A0CC8C96C4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3942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0BFB-8FB8-43CB-8554-2A7297F536EA}" type="datetimeFigureOut">
              <a:rPr lang="zh-CN" altLang="en-US" smtClean="0"/>
              <a:t>2025/1/20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B78CB-667F-4433-8290-A0CC8C96C4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1990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0BFB-8FB8-43CB-8554-2A7297F536EA}" type="datetimeFigureOut">
              <a:rPr lang="zh-CN" altLang="en-US" smtClean="0"/>
              <a:t>2025/1/20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B78CB-667F-4433-8290-A0CC8C96C4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559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0BFB-8FB8-43CB-8554-2A7297F536EA}" type="datetimeFigureOut">
              <a:rPr lang="zh-CN" altLang="en-US" smtClean="0"/>
              <a:t>2025/1/20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B78CB-667F-4433-8290-A0CC8C96C4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4882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0BFB-8FB8-43CB-8554-2A7297F536EA}" type="datetimeFigureOut">
              <a:rPr lang="zh-CN" altLang="en-US" smtClean="0"/>
              <a:t>2025/1/20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B78CB-667F-4433-8290-A0CC8C96C4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2948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0BFB-8FB8-43CB-8554-2A7297F536EA}" type="datetimeFigureOut">
              <a:rPr lang="zh-CN" altLang="en-US" smtClean="0"/>
              <a:t>2025/1/20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B78CB-667F-4433-8290-A0CC8C96C4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05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0BFB-8FB8-43CB-8554-2A7297F536EA}" type="datetimeFigureOut">
              <a:rPr lang="zh-CN" altLang="en-US" smtClean="0"/>
              <a:t>2025/1/20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B78CB-667F-4433-8290-A0CC8C96C4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9251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0BFB-8FB8-43CB-8554-2A7297F536EA}" type="datetimeFigureOut">
              <a:rPr lang="zh-CN" altLang="en-US" smtClean="0"/>
              <a:t>2025/1/20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B78CB-667F-4433-8290-A0CC8C96C4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0587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0BFB-8FB8-43CB-8554-2A7297F536EA}" type="datetimeFigureOut">
              <a:rPr lang="zh-CN" altLang="en-US" smtClean="0"/>
              <a:t>2025/1/20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B78CB-667F-4433-8290-A0CC8C96C4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9387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0BFB-8FB8-43CB-8554-2A7297F536EA}" type="datetimeFigureOut">
              <a:rPr lang="zh-CN" altLang="en-US" smtClean="0"/>
              <a:t>2025/1/20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B78CB-667F-4433-8290-A0CC8C96C4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5908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00BFB-8FB8-43CB-8554-2A7297F536EA}" type="datetimeFigureOut">
              <a:rPr lang="zh-CN" altLang="en-US" smtClean="0"/>
              <a:t>2025/1/20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B78CB-667F-4433-8290-A0CC8C96C4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3420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8752" y="1690064"/>
            <a:ext cx="5114961" cy="511054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018" y="2478821"/>
            <a:ext cx="4925371" cy="4262252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252589" y="309486"/>
            <a:ext cx="47981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/>
              <a:t>6</a:t>
            </a:r>
            <a:r>
              <a:rPr lang="zh-CN" altLang="en-US" sz="2400" b="1" dirty="0" smtClean="0"/>
              <a:t>层</a:t>
            </a:r>
            <a:r>
              <a:rPr lang="en-US" altLang="zh-CN" sz="2400" b="1" dirty="0"/>
              <a:t>muon</a:t>
            </a:r>
            <a:r>
              <a:rPr lang="zh-CN" altLang="en-US" sz="2400" b="1" dirty="0"/>
              <a:t>探测器的桶轭结构</a:t>
            </a:r>
            <a:endParaRPr lang="en-US" altLang="zh-CN" sz="2400" b="1" dirty="0"/>
          </a:p>
          <a:p>
            <a:pPr algn="ctr"/>
            <a:r>
              <a:rPr lang="zh-CN" altLang="en-US" dirty="0" smtClean="0"/>
              <a:t>桶轭总重</a:t>
            </a:r>
            <a:r>
              <a:rPr lang="zh-CN" altLang="en-US" dirty="0"/>
              <a:t>量：</a:t>
            </a:r>
            <a:r>
              <a:rPr lang="en-US" altLang="zh-CN" dirty="0" smtClean="0"/>
              <a:t>1560t</a:t>
            </a:r>
            <a:r>
              <a:rPr lang="zh-CN" altLang="en-US" dirty="0" smtClean="0"/>
              <a:t>（单模块约</a:t>
            </a:r>
            <a:r>
              <a:rPr lang="en-US" altLang="zh-CN" dirty="0" smtClean="0"/>
              <a:t>130t</a:t>
            </a:r>
            <a:r>
              <a:rPr lang="zh-CN" altLang="en-US" dirty="0" smtClean="0"/>
              <a:t>）</a:t>
            </a:r>
            <a:endParaRPr lang="en-US" altLang="zh-CN" dirty="0"/>
          </a:p>
          <a:p>
            <a:pPr algn="ctr"/>
            <a:r>
              <a:rPr lang="zh-CN" altLang="en-US" dirty="0" smtClean="0"/>
              <a:t>径向</a:t>
            </a:r>
            <a:r>
              <a:rPr lang="zh-CN" altLang="en-US" dirty="0"/>
              <a:t>层数</a:t>
            </a:r>
            <a:r>
              <a:rPr lang="zh-CN" altLang="en-US" dirty="0" smtClean="0"/>
              <a:t>：</a:t>
            </a:r>
            <a:r>
              <a:rPr lang="en-US" altLang="zh-CN" dirty="0"/>
              <a:t>6</a:t>
            </a:r>
            <a:r>
              <a:rPr lang="zh-CN" altLang="en-US" dirty="0" smtClean="0"/>
              <a:t>层</a:t>
            </a:r>
            <a:r>
              <a:rPr lang="en-US" altLang="zh-CN" dirty="0"/>
              <a:t>muon</a:t>
            </a:r>
            <a:r>
              <a:rPr lang="zh-CN" altLang="en-US" dirty="0"/>
              <a:t>探测器</a:t>
            </a:r>
            <a:endParaRPr lang="en-US" altLang="zh-CN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900772D-4DFB-3E7A-A52E-B2132B40EB6E}"/>
              </a:ext>
            </a:extLst>
          </p:cNvPr>
          <p:cNvSpPr txBox="1"/>
          <p:nvPr/>
        </p:nvSpPr>
        <p:spPr>
          <a:xfrm>
            <a:off x="0" y="2169335"/>
            <a:ext cx="12494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/>
              <a:t>模型参数</a:t>
            </a:r>
            <a:endParaRPr lang="en-US" altLang="zh-CN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9C48716-34A5-6BB9-AAFA-355FD39C7CF2}"/>
              </a:ext>
            </a:extLst>
          </p:cNvPr>
          <p:cNvSpPr txBox="1"/>
          <p:nvPr/>
        </p:nvSpPr>
        <p:spPr>
          <a:xfrm>
            <a:off x="0" y="0"/>
            <a:ext cx="9410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/>
              <a:t>单模块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9486"/>
            <a:ext cx="7176590" cy="1859849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DB927536-F981-85A2-49ED-06EBE9F629BA}"/>
              </a:ext>
            </a:extLst>
          </p:cNvPr>
          <p:cNvSpPr txBox="1"/>
          <p:nvPr/>
        </p:nvSpPr>
        <p:spPr>
          <a:xfrm rot="16200000">
            <a:off x="9074028" y="289986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5185</a:t>
            </a:r>
            <a:endParaRPr lang="zh-CN" altLang="en-US" dirty="0">
              <a:solidFill>
                <a:srgbClr val="0070C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D0E6041-A0C8-E183-9017-FE1078A1818D}"/>
              </a:ext>
            </a:extLst>
          </p:cNvPr>
          <p:cNvSpPr txBox="1"/>
          <p:nvPr/>
        </p:nvSpPr>
        <p:spPr>
          <a:xfrm>
            <a:off x="10316193" y="391310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4245</a:t>
            </a:r>
            <a:endParaRPr lang="zh-CN" altLang="en-US" dirty="0">
              <a:solidFill>
                <a:srgbClr val="0070C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05E2CD8F-F5A1-0A9A-1A81-1AF6647C71AC}"/>
              </a:ext>
            </a:extLst>
          </p:cNvPr>
          <p:cNvCxnSpPr>
            <a:cxnSpLocks/>
          </p:cNvCxnSpPr>
          <p:nvPr/>
        </p:nvCxnSpPr>
        <p:spPr>
          <a:xfrm flipV="1">
            <a:off x="9667373" y="1810752"/>
            <a:ext cx="0" cy="241754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A7C1A13E-CDDA-0BB5-3E2C-3024CA4456F4}"/>
              </a:ext>
            </a:extLst>
          </p:cNvPr>
          <p:cNvCxnSpPr>
            <a:cxnSpLocks/>
          </p:cNvCxnSpPr>
          <p:nvPr/>
        </p:nvCxnSpPr>
        <p:spPr>
          <a:xfrm>
            <a:off x="9684236" y="4228293"/>
            <a:ext cx="1848032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8467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80BBA96-9D34-DD51-6CCC-EAF618A2BB95}"/>
              </a:ext>
            </a:extLst>
          </p:cNvPr>
          <p:cNvSpPr txBox="1"/>
          <p:nvPr/>
        </p:nvSpPr>
        <p:spPr>
          <a:xfrm>
            <a:off x="282742" y="220978"/>
            <a:ext cx="3035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端部</a:t>
            </a:r>
            <a:r>
              <a:rPr lang="en-US" altLang="zh-CN" dirty="0"/>
              <a:t>Muon</a:t>
            </a:r>
            <a:r>
              <a:rPr lang="zh-CN" altLang="en-US" dirty="0"/>
              <a:t>探测器板尺寸图</a:t>
            </a:r>
            <a:endParaRPr lang="en-US" altLang="zh-CN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6093" y="163113"/>
            <a:ext cx="5208184" cy="653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851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494" y="104782"/>
            <a:ext cx="8652116" cy="667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38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055" y="173147"/>
            <a:ext cx="6253616" cy="627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067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9172" y="290957"/>
            <a:ext cx="5695374" cy="622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959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389" y="415438"/>
            <a:ext cx="7817251" cy="564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235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860" y="340305"/>
            <a:ext cx="8403095" cy="585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328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3132" y="105116"/>
            <a:ext cx="7567343" cy="378738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152" y="4285960"/>
            <a:ext cx="11396671" cy="223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357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9427" y="541426"/>
            <a:ext cx="5982131" cy="582153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113" y="1385845"/>
            <a:ext cx="5426314" cy="332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512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101" y="418196"/>
            <a:ext cx="5447750" cy="6108729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0" y="0"/>
            <a:ext cx="17668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端部轭铁</a:t>
            </a:r>
            <a:endParaRPr lang="en-US" altLang="zh-CN" dirty="0" smtClean="0"/>
          </a:p>
          <a:p>
            <a:r>
              <a:rPr lang="zh-CN" altLang="en-US" dirty="0" smtClean="0"/>
              <a:t>单个重量约</a:t>
            </a:r>
            <a:r>
              <a:rPr lang="en-US" altLang="zh-CN" dirty="0" smtClean="0"/>
              <a:t>700t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8774" y="170269"/>
            <a:ext cx="2255324" cy="657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822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901" y="243075"/>
            <a:ext cx="1876350" cy="627316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6287" y="697094"/>
            <a:ext cx="4758322" cy="570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890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EEF89A37-0756-61C0-E004-7070D0BB863A}"/>
              </a:ext>
            </a:extLst>
          </p:cNvPr>
          <p:cNvSpPr txBox="1"/>
          <p:nvPr/>
        </p:nvSpPr>
        <p:spPr>
          <a:xfrm>
            <a:off x="8092760" y="3976932"/>
            <a:ext cx="2503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muon</a:t>
            </a:r>
            <a:r>
              <a:rPr lang="zh-CN" altLang="en-US" dirty="0" smtClean="0"/>
              <a:t>探测器扇</a:t>
            </a:r>
            <a:r>
              <a:rPr lang="zh-CN" altLang="en-US" dirty="0"/>
              <a:t>环</a:t>
            </a:r>
            <a:endParaRPr lang="en-US" altLang="zh-CN" dirty="0"/>
          </a:p>
          <a:p>
            <a:pPr algn="ctr"/>
            <a:r>
              <a:rPr lang="en-US" altLang="zh-CN" dirty="0" smtClean="0"/>
              <a:t>R650mm—R2800mm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F870D87-00F1-7DDE-0FAA-FC4FA1B33FAB}"/>
              </a:ext>
            </a:extLst>
          </p:cNvPr>
          <p:cNvSpPr txBox="1"/>
          <p:nvPr/>
        </p:nvSpPr>
        <p:spPr>
          <a:xfrm>
            <a:off x="8034108" y="1906964"/>
            <a:ext cx="2562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muon</a:t>
            </a:r>
            <a:r>
              <a:rPr lang="zh-CN" altLang="en-US" dirty="0" smtClean="0"/>
              <a:t>探测器扇</a:t>
            </a:r>
            <a:r>
              <a:rPr lang="zh-CN" altLang="en-US" dirty="0"/>
              <a:t>环</a:t>
            </a:r>
            <a:endParaRPr lang="en-US" altLang="zh-CN" dirty="0"/>
          </a:p>
          <a:p>
            <a:pPr algn="ctr"/>
            <a:r>
              <a:rPr lang="en-US" altLang="zh-CN" dirty="0" smtClean="0"/>
              <a:t>R2850mm—R</a:t>
            </a:r>
            <a:r>
              <a:rPr lang="en-US" altLang="zh-CN" dirty="0" smtClean="0">
                <a:solidFill>
                  <a:srgbClr val="FF0000"/>
                </a:solidFill>
              </a:rPr>
              <a:t>5085</a:t>
            </a:r>
            <a:r>
              <a:rPr lang="en-US" altLang="zh-CN" dirty="0" smtClean="0"/>
              <a:t>mm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ED5DEE8-15AD-4CB4-9521-CBB0242502B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56" y="472966"/>
            <a:ext cx="7339881" cy="537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762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31EA32A9-0A3B-CD71-01FB-5F4FF67BFBF7}"/>
              </a:ext>
            </a:extLst>
          </p:cNvPr>
          <p:cNvSpPr txBox="1"/>
          <p:nvPr/>
        </p:nvSpPr>
        <p:spPr>
          <a:xfrm>
            <a:off x="282742" y="220978"/>
            <a:ext cx="3035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桶部</a:t>
            </a:r>
            <a:r>
              <a:rPr lang="en-US" altLang="zh-CN" dirty="0"/>
              <a:t>Muon</a:t>
            </a:r>
            <a:r>
              <a:rPr lang="zh-CN" altLang="en-US" dirty="0"/>
              <a:t>探测器板尺寸图</a:t>
            </a:r>
            <a:endParaRPr lang="en-US" altLang="zh-CN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844" y="1147861"/>
            <a:ext cx="5448143" cy="418397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9987" y="1108721"/>
            <a:ext cx="4925371" cy="426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276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89" y="677733"/>
            <a:ext cx="5543161" cy="512829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9404" y="460387"/>
            <a:ext cx="5925002" cy="589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605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9BF0B022-AFE3-498F-5B95-0F18511CCE33}"/>
              </a:ext>
            </a:extLst>
          </p:cNvPr>
          <p:cNvSpPr txBox="1"/>
          <p:nvPr/>
        </p:nvSpPr>
        <p:spPr>
          <a:xfrm>
            <a:off x="282742" y="220978"/>
            <a:ext cx="3035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端部</a:t>
            </a:r>
            <a:r>
              <a:rPr lang="en-US" altLang="zh-CN" dirty="0"/>
              <a:t>Muon</a:t>
            </a:r>
            <a:r>
              <a:rPr lang="zh-CN" altLang="en-US" dirty="0"/>
              <a:t>探测器板尺寸图</a:t>
            </a:r>
            <a:endParaRPr lang="en-US" altLang="zh-CN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4560" y="769357"/>
            <a:ext cx="5832158" cy="574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1675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2182</TotalTime>
  <Words>72</Words>
  <Application>Microsoft Office PowerPoint</Application>
  <PresentationFormat>宽屏</PresentationFormat>
  <Paragraphs>16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0" baseType="lpstr">
      <vt:lpstr>宋体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轭铁加工制造调研</dc:title>
  <dc:creator>Administrator</dc:creator>
  <cp:lastModifiedBy>123</cp:lastModifiedBy>
  <cp:revision>140</cp:revision>
  <dcterms:created xsi:type="dcterms:W3CDTF">2024-03-10T13:48:32Z</dcterms:created>
  <dcterms:modified xsi:type="dcterms:W3CDTF">2025-01-20T02:49:37Z</dcterms:modified>
</cp:coreProperties>
</file>