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tiff" ContentType="image/tiff"/>
  <Default Extension="png" ContentType="image/png"/>
  <Default Extension="jpeg" ContentType="image/jpeg"/>
  <Default Extension="JPG" ContentType="image/.jpg"/>
  <Default Extension="wmf" ContentType="image/x-wmf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71" r:id="rId3"/>
    <p:sldMasterId id="2147483677" r:id="rId4"/>
    <p:sldMasterId id="2147483690" r:id="rId5"/>
  </p:sldMasterIdLst>
  <p:notesMasterIdLst>
    <p:notesMasterId r:id="rId7"/>
  </p:notesMasterIdLst>
  <p:handoutMasterIdLst>
    <p:handoutMasterId r:id="rId43"/>
  </p:handoutMasterIdLst>
  <p:sldIdLst>
    <p:sldId id="828" r:id="rId6"/>
    <p:sldId id="1025" r:id="rId8"/>
    <p:sldId id="1138" r:id="rId9"/>
    <p:sldId id="1092" r:id="rId10"/>
    <p:sldId id="1131" r:id="rId11"/>
    <p:sldId id="1140" r:id="rId12"/>
    <p:sldId id="1071" r:id="rId13"/>
    <p:sldId id="1031" r:id="rId14"/>
    <p:sldId id="1102" r:id="rId15"/>
    <p:sldId id="1123" r:id="rId16"/>
    <p:sldId id="1069" r:id="rId17"/>
    <p:sldId id="1098" r:id="rId18"/>
    <p:sldId id="1099" r:id="rId19"/>
    <p:sldId id="1122" r:id="rId20"/>
    <p:sldId id="1136" r:id="rId21"/>
    <p:sldId id="1035" r:id="rId22"/>
    <p:sldId id="1079" r:id="rId23"/>
    <p:sldId id="981" r:id="rId24"/>
    <p:sldId id="1139" r:id="rId25"/>
    <p:sldId id="1047" r:id="rId26"/>
    <p:sldId id="1093" r:id="rId27"/>
    <p:sldId id="1142" r:id="rId28"/>
    <p:sldId id="1141" r:id="rId29"/>
    <p:sldId id="1106" r:id="rId30"/>
    <p:sldId id="1094" r:id="rId31"/>
    <p:sldId id="1096" r:id="rId32"/>
    <p:sldId id="1097" r:id="rId33"/>
    <p:sldId id="1143" r:id="rId34"/>
    <p:sldId id="1100" r:id="rId35"/>
    <p:sldId id="1111" r:id="rId36"/>
    <p:sldId id="1121" r:id="rId37"/>
    <p:sldId id="1110" r:id="rId38"/>
    <p:sldId id="1109" r:id="rId39"/>
    <p:sldId id="1108" r:id="rId40"/>
    <p:sldId id="1137" r:id="rId41"/>
    <p:sldId id="1080" r:id="rId4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 userDrawn="1">
          <p15:clr>
            <a:srgbClr val="A4A3A4"/>
          </p15:clr>
        </p15:guide>
        <p15:guide id="2" pos="283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 wang" initials="dw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62A9"/>
    <a:srgbClr val="DAA875"/>
    <a:srgbClr val="2C3BB0"/>
    <a:srgbClr val="993300"/>
    <a:srgbClr val="367B8A"/>
    <a:srgbClr val="2B4495"/>
    <a:srgbClr val="2D7093"/>
    <a:srgbClr val="CC3300"/>
    <a:srgbClr val="F23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1" d="100"/>
          <a:sy n="101" d="100"/>
        </p:scale>
        <p:origin x="1836" y="102"/>
      </p:cViewPr>
      <p:guideLst>
        <p:guide orient="horz" pos="2165"/>
        <p:guide pos="2839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3.xml"/><Relationship Id="rId8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4.xml"/><Relationship Id="rId47" Type="http://schemas.openxmlformats.org/officeDocument/2006/relationships/commentAuthors" Target="commentAuthors.xml"/><Relationship Id="rId46" Type="http://schemas.openxmlformats.org/officeDocument/2006/relationships/tableStyles" Target="tableStyles.xml"/><Relationship Id="rId45" Type="http://schemas.openxmlformats.org/officeDocument/2006/relationships/viewProps" Target="viewProps.xml"/><Relationship Id="rId44" Type="http://schemas.openxmlformats.org/officeDocument/2006/relationships/presProps" Target="presProps.xml"/><Relationship Id="rId43" Type="http://schemas.openxmlformats.org/officeDocument/2006/relationships/handoutMaster" Target="handoutMasters/handoutMaster1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0" Type="http://schemas.openxmlformats.org/officeDocument/2006/relationships/slide" Target="slides/slide34.xml"/><Relationship Id="rId4" Type="http://schemas.openxmlformats.org/officeDocument/2006/relationships/slideMaster" Target="slideMasters/slideMaster3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3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0" Type="http://schemas.openxmlformats.org/officeDocument/2006/relationships/slide" Target="slides/slide14.xml"/><Relationship Id="rId2" Type="http://schemas.openxmlformats.org/officeDocument/2006/relationships/theme" Target="theme/theme1.xml"/><Relationship Id="rId19" Type="http://schemas.openxmlformats.org/officeDocument/2006/relationships/slide" Target="slides/slide13.xml"/><Relationship Id="rId18" Type="http://schemas.openxmlformats.org/officeDocument/2006/relationships/slide" Target="slides/slide1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9C9C4E-7D29-9845-A295-C98B976A741F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31E65B-8171-CD4D-8605-BCB5A3D68F61}" type="slidenum">
              <a:rPr kumimoji="1" lang="zh-CN" altLang="en-US" smtClean="0"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DD874D-53E5-4057-8D68-5D0A8FF0873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DE75C9-01B2-4CFF-8516-B34074A4575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656C1E-EC75-4DE1-8F76-315CA23074A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EDE75C9-01B2-4CFF-8516-B34074A457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DE75C9-01B2-4CFF-8516-B34074A457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5" Type="http://schemas.microsoft.com/office/2007/relationships/hdphoto" Target="../media/image9.wdp"/><Relationship Id="rId4" Type="http://schemas.openxmlformats.org/officeDocument/2006/relationships/image" Target="../media/image8.png"/><Relationship Id="rId3" Type="http://schemas.openxmlformats.org/officeDocument/2006/relationships/hyperlink" Target="http://www.officeplus.cn/Template/Home.shtml" TargetMode="External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7" Type="http://schemas.microsoft.com/office/2007/relationships/hdphoto" Target="../media/image9.wdp"/><Relationship Id="rId6" Type="http://schemas.openxmlformats.org/officeDocument/2006/relationships/image" Target="../media/image8.png"/><Relationship Id="rId5" Type="http://schemas.openxmlformats.org/officeDocument/2006/relationships/hyperlink" Target="http://www.officeplus.cn/Template/Home.shtml" TargetMode="External"/><Relationship Id="rId4" Type="http://schemas.openxmlformats.org/officeDocument/2006/relationships/image" Target="../media/image12.png"/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00000">
                <a:schemeClr val="accent2">
                  <a:lumMod val="50000"/>
                </a:schemeClr>
              </a:gs>
              <a:gs pos="41000">
                <a:schemeClr val="accent1">
                  <a:lumMod val="75000"/>
                </a:schemeClr>
              </a:gs>
              <a:gs pos="0">
                <a:schemeClr val="accent3">
                  <a:lumMod val="75000"/>
                </a:schemeClr>
              </a:gs>
              <a:gs pos="72000">
                <a:schemeClr val="accent2">
                  <a:lumMod val="7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3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2186411" y="2128077"/>
            <a:ext cx="6063491" cy="1041761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00000"/>
              </a:lnSpc>
              <a:buNone/>
              <a:defRPr sz="5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grpSp>
        <p:nvGrpSpPr>
          <p:cNvPr id="9" name="组 8"/>
          <p:cNvGrpSpPr/>
          <p:nvPr userDrawn="1"/>
        </p:nvGrpSpPr>
        <p:grpSpPr>
          <a:xfrm rot="18636342">
            <a:off x="-4822582" y="-3766296"/>
            <a:ext cx="9526783" cy="6013550"/>
            <a:chOff x="-1833690" y="-2141397"/>
            <a:chExt cx="9526783" cy="9526783"/>
          </a:xfrm>
        </p:grpSpPr>
        <p:sp>
          <p:nvSpPr>
            <p:cNvPr id="7" name="椭圆 1"/>
            <p:cNvSpPr/>
            <p:nvPr userDrawn="1"/>
          </p:nvSpPr>
          <p:spPr>
            <a:xfrm rot="19800000">
              <a:off x="-1833690" y="-1857884"/>
              <a:ext cx="9526783" cy="8781257"/>
            </a:xfrm>
            <a:custGeom>
              <a:avLst/>
              <a:gdLst>
                <a:gd name="connsiteX0" fmla="*/ 0 w 5312228"/>
                <a:gd name="connsiteY0" fmla="*/ 2656114 h 5312228"/>
                <a:gd name="connsiteX1" fmla="*/ 2656114 w 5312228"/>
                <a:gd name="connsiteY1" fmla="*/ 0 h 5312228"/>
                <a:gd name="connsiteX2" fmla="*/ 5312228 w 5312228"/>
                <a:gd name="connsiteY2" fmla="*/ 2656114 h 5312228"/>
                <a:gd name="connsiteX3" fmla="*/ 2656114 w 5312228"/>
                <a:gd name="connsiteY3" fmla="*/ 5312228 h 5312228"/>
                <a:gd name="connsiteX4" fmla="*/ 0 w 5312228"/>
                <a:gd name="connsiteY4" fmla="*/ 2656114 h 5312228"/>
                <a:gd name="connsiteX0-1" fmla="*/ 108839 w 5421067"/>
                <a:gd name="connsiteY0-2" fmla="*/ 2712298 h 5368412"/>
                <a:gd name="connsiteX1-3" fmla="*/ 732953 w 5421067"/>
                <a:gd name="connsiteY1-4" fmla="*/ 1043155 h 5368412"/>
                <a:gd name="connsiteX2-5" fmla="*/ 2764953 w 5421067"/>
                <a:gd name="connsiteY2-6" fmla="*/ 56184 h 5368412"/>
                <a:gd name="connsiteX3-7" fmla="*/ 5421067 w 5421067"/>
                <a:gd name="connsiteY3-8" fmla="*/ 2712298 h 5368412"/>
                <a:gd name="connsiteX4-9" fmla="*/ 2764953 w 5421067"/>
                <a:gd name="connsiteY4-10" fmla="*/ 5368412 h 5368412"/>
                <a:gd name="connsiteX5" fmla="*/ 108839 w 5421067"/>
                <a:gd name="connsiteY5" fmla="*/ 2712298 h 5368412"/>
                <a:gd name="connsiteX0-11" fmla="*/ 108839 w 5480256"/>
                <a:gd name="connsiteY0-12" fmla="*/ 2656720 h 5312834"/>
                <a:gd name="connsiteX1-13" fmla="*/ 732953 w 5480256"/>
                <a:gd name="connsiteY1-14" fmla="*/ 987577 h 5312834"/>
                <a:gd name="connsiteX2-15" fmla="*/ 2764953 w 5480256"/>
                <a:gd name="connsiteY2-16" fmla="*/ 606 h 5312834"/>
                <a:gd name="connsiteX3-17" fmla="*/ 4303469 w 5480256"/>
                <a:gd name="connsiteY3-18" fmla="*/ 871463 h 5312834"/>
                <a:gd name="connsiteX4-19" fmla="*/ 5421067 w 5480256"/>
                <a:gd name="connsiteY4-20" fmla="*/ 2656720 h 5312834"/>
                <a:gd name="connsiteX5-21" fmla="*/ 2764953 w 5480256"/>
                <a:gd name="connsiteY5-22" fmla="*/ 5312834 h 5312834"/>
                <a:gd name="connsiteX6" fmla="*/ 108839 w 5480256"/>
                <a:gd name="connsiteY6" fmla="*/ 2656720 h 5312834"/>
                <a:gd name="connsiteX0-23" fmla="*/ 108839 w 5544800"/>
                <a:gd name="connsiteY0-24" fmla="*/ 2666351 h 5322465"/>
                <a:gd name="connsiteX1-25" fmla="*/ 732953 w 5544800"/>
                <a:gd name="connsiteY1-26" fmla="*/ 997208 h 5322465"/>
                <a:gd name="connsiteX2-27" fmla="*/ 2764953 w 5544800"/>
                <a:gd name="connsiteY2-28" fmla="*/ 10237 h 5322465"/>
                <a:gd name="connsiteX3-29" fmla="*/ 4971126 w 5544800"/>
                <a:gd name="connsiteY3-30" fmla="*/ 619837 h 5322465"/>
                <a:gd name="connsiteX4-31" fmla="*/ 5421067 w 5544800"/>
                <a:gd name="connsiteY4-32" fmla="*/ 2666351 h 5322465"/>
                <a:gd name="connsiteX5-33" fmla="*/ 2764953 w 5544800"/>
                <a:gd name="connsiteY5-34" fmla="*/ 5322465 h 5322465"/>
                <a:gd name="connsiteX6-35" fmla="*/ 108839 w 5544800"/>
                <a:gd name="connsiteY6-36" fmla="*/ 2666351 h 5322465"/>
                <a:gd name="connsiteX0-37" fmla="*/ 108839 w 5237336"/>
                <a:gd name="connsiteY0-38" fmla="*/ 2666351 h 5322940"/>
                <a:gd name="connsiteX1-39" fmla="*/ 732953 w 5237336"/>
                <a:gd name="connsiteY1-40" fmla="*/ 997208 h 5322940"/>
                <a:gd name="connsiteX2-41" fmla="*/ 2764953 w 5237336"/>
                <a:gd name="connsiteY2-42" fmla="*/ 10237 h 5322940"/>
                <a:gd name="connsiteX3-43" fmla="*/ 4971126 w 5237336"/>
                <a:gd name="connsiteY3-44" fmla="*/ 619837 h 5322940"/>
                <a:gd name="connsiteX4-45" fmla="*/ 4927582 w 5237336"/>
                <a:gd name="connsiteY4-46" fmla="*/ 2869551 h 5322940"/>
                <a:gd name="connsiteX5-47" fmla="*/ 2764953 w 5237336"/>
                <a:gd name="connsiteY5-48" fmla="*/ 5322465 h 5322940"/>
                <a:gd name="connsiteX6-49" fmla="*/ 108839 w 5237336"/>
                <a:gd name="connsiteY6-50" fmla="*/ 2666351 h 5322940"/>
                <a:gd name="connsiteX0-51" fmla="*/ 108839 w 5705147"/>
                <a:gd name="connsiteY0-52" fmla="*/ 2666351 h 5325044"/>
                <a:gd name="connsiteX1-53" fmla="*/ 732953 w 5705147"/>
                <a:gd name="connsiteY1-54" fmla="*/ 997208 h 5325044"/>
                <a:gd name="connsiteX2-55" fmla="*/ 2764953 w 5705147"/>
                <a:gd name="connsiteY2-56" fmla="*/ 10237 h 5325044"/>
                <a:gd name="connsiteX3-57" fmla="*/ 4971126 w 5705147"/>
                <a:gd name="connsiteY3-58" fmla="*/ 619837 h 5325044"/>
                <a:gd name="connsiteX4-59" fmla="*/ 5609754 w 5705147"/>
                <a:gd name="connsiteY4-60" fmla="*/ 3116294 h 5325044"/>
                <a:gd name="connsiteX5-61" fmla="*/ 2764953 w 5705147"/>
                <a:gd name="connsiteY5-62" fmla="*/ 5322465 h 5325044"/>
                <a:gd name="connsiteX6-63" fmla="*/ 108839 w 5705147"/>
                <a:gd name="connsiteY6-64" fmla="*/ 2666351 h 5325044"/>
                <a:gd name="connsiteX0-65" fmla="*/ 49424 w 5645732"/>
                <a:gd name="connsiteY0-66" fmla="*/ 2666351 h 5343874"/>
                <a:gd name="connsiteX1-67" fmla="*/ 673538 w 5645732"/>
                <a:gd name="connsiteY1-68" fmla="*/ 997208 h 5343874"/>
                <a:gd name="connsiteX2-69" fmla="*/ 2705538 w 5645732"/>
                <a:gd name="connsiteY2-70" fmla="*/ 10237 h 5343874"/>
                <a:gd name="connsiteX3-71" fmla="*/ 4911711 w 5645732"/>
                <a:gd name="connsiteY3-72" fmla="*/ 619837 h 5343874"/>
                <a:gd name="connsiteX4-73" fmla="*/ 5550339 w 5645732"/>
                <a:gd name="connsiteY4-74" fmla="*/ 3116294 h 5343874"/>
                <a:gd name="connsiteX5-75" fmla="*/ 2705538 w 5645732"/>
                <a:gd name="connsiteY5-76" fmla="*/ 5322465 h 5343874"/>
                <a:gd name="connsiteX6-77" fmla="*/ 339710 w 5645732"/>
                <a:gd name="connsiteY6-78" fmla="*/ 4146808 h 5343874"/>
                <a:gd name="connsiteX7" fmla="*/ 49424 w 5645732"/>
                <a:gd name="connsiteY7" fmla="*/ 2666351 h 5343874"/>
                <a:gd name="connsiteX0-79" fmla="*/ 180841 w 5777149"/>
                <a:gd name="connsiteY0-80" fmla="*/ 2666351 h 5335133"/>
                <a:gd name="connsiteX1-81" fmla="*/ 804955 w 5777149"/>
                <a:gd name="connsiteY1-82" fmla="*/ 997208 h 5335133"/>
                <a:gd name="connsiteX2-83" fmla="*/ 2836955 w 5777149"/>
                <a:gd name="connsiteY2-84" fmla="*/ 10237 h 5335133"/>
                <a:gd name="connsiteX3-85" fmla="*/ 5043128 w 5777149"/>
                <a:gd name="connsiteY3-86" fmla="*/ 619837 h 5335133"/>
                <a:gd name="connsiteX4-87" fmla="*/ 5681756 w 5777149"/>
                <a:gd name="connsiteY4-88" fmla="*/ 3116294 h 5335133"/>
                <a:gd name="connsiteX5-89" fmla="*/ 2836955 w 5777149"/>
                <a:gd name="connsiteY5-90" fmla="*/ 5322465 h 5335133"/>
                <a:gd name="connsiteX6-91" fmla="*/ 238898 w 5777149"/>
                <a:gd name="connsiteY6-92" fmla="*/ 3958122 h 5335133"/>
                <a:gd name="connsiteX7-93" fmla="*/ 180841 w 5777149"/>
                <a:gd name="connsiteY7-94" fmla="*/ 2666351 h 5335133"/>
                <a:gd name="connsiteX0-95" fmla="*/ 162747 w 5788084"/>
                <a:gd name="connsiteY0-96" fmla="*/ 2274466 h 5335133"/>
                <a:gd name="connsiteX1-97" fmla="*/ 815890 w 5788084"/>
                <a:gd name="connsiteY1-98" fmla="*/ 997208 h 5335133"/>
                <a:gd name="connsiteX2-99" fmla="*/ 2847890 w 5788084"/>
                <a:gd name="connsiteY2-100" fmla="*/ 10237 h 5335133"/>
                <a:gd name="connsiteX3-101" fmla="*/ 5054063 w 5788084"/>
                <a:gd name="connsiteY3-102" fmla="*/ 619837 h 5335133"/>
                <a:gd name="connsiteX4-103" fmla="*/ 5692691 w 5788084"/>
                <a:gd name="connsiteY4-104" fmla="*/ 3116294 h 5335133"/>
                <a:gd name="connsiteX5-105" fmla="*/ 2847890 w 5788084"/>
                <a:gd name="connsiteY5-106" fmla="*/ 5322465 h 5335133"/>
                <a:gd name="connsiteX6-107" fmla="*/ 249833 w 5788084"/>
                <a:gd name="connsiteY6-108" fmla="*/ 3958122 h 5335133"/>
                <a:gd name="connsiteX7-109" fmla="*/ 162747 w 5788084"/>
                <a:gd name="connsiteY7-110" fmla="*/ 2274466 h 533513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  <a:cxn ang="0">
                  <a:pos x="connsiteX6-35" y="connsiteY6-36"/>
                </a:cxn>
                <a:cxn ang="0">
                  <a:pos x="connsiteX7-93" y="connsiteY7-94"/>
                </a:cxn>
              </a:cxnLst>
              <a:rect l="l" t="t" r="r" b="b"/>
              <a:pathLst>
                <a:path w="5788084" h="5335133">
                  <a:moveTo>
                    <a:pt x="162747" y="2274466"/>
                  </a:moveTo>
                  <a:cubicBezTo>
                    <a:pt x="257090" y="1780980"/>
                    <a:pt x="373204" y="1439894"/>
                    <a:pt x="815890" y="997208"/>
                  </a:cubicBezTo>
                  <a:cubicBezTo>
                    <a:pt x="1258576" y="554522"/>
                    <a:pt x="2141528" y="73132"/>
                    <a:pt x="2847890" y="10237"/>
                  </a:cubicBezTo>
                  <a:cubicBezTo>
                    <a:pt x="3554252" y="-52658"/>
                    <a:pt x="4611377" y="177151"/>
                    <a:pt x="5054063" y="619837"/>
                  </a:cubicBezTo>
                  <a:cubicBezTo>
                    <a:pt x="5496749" y="1062523"/>
                    <a:pt x="6002329" y="2414770"/>
                    <a:pt x="5692691" y="3116294"/>
                  </a:cubicBezTo>
                  <a:cubicBezTo>
                    <a:pt x="5383053" y="3817818"/>
                    <a:pt x="3755033" y="5182160"/>
                    <a:pt x="2847890" y="5322465"/>
                  </a:cubicBezTo>
                  <a:cubicBezTo>
                    <a:pt x="1940747" y="5462770"/>
                    <a:pt x="692519" y="4400808"/>
                    <a:pt x="249833" y="3958122"/>
                  </a:cubicBezTo>
                  <a:cubicBezTo>
                    <a:pt x="-192853" y="3515436"/>
                    <a:pt x="68404" y="2767952"/>
                    <a:pt x="162747" y="2274466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kumimoji="1" lang="zh-CN" altLang="en-US" sz="1800"/>
            </a:p>
          </p:txBody>
        </p:sp>
        <p:sp>
          <p:nvSpPr>
            <p:cNvPr id="8" name="椭圆 1"/>
            <p:cNvSpPr/>
            <p:nvPr userDrawn="1"/>
          </p:nvSpPr>
          <p:spPr>
            <a:xfrm rot="16690395">
              <a:off x="-1479391" y="-1768634"/>
              <a:ext cx="9526783" cy="8781257"/>
            </a:xfrm>
            <a:custGeom>
              <a:avLst/>
              <a:gdLst>
                <a:gd name="connsiteX0" fmla="*/ 0 w 5312228"/>
                <a:gd name="connsiteY0" fmla="*/ 2656114 h 5312228"/>
                <a:gd name="connsiteX1" fmla="*/ 2656114 w 5312228"/>
                <a:gd name="connsiteY1" fmla="*/ 0 h 5312228"/>
                <a:gd name="connsiteX2" fmla="*/ 5312228 w 5312228"/>
                <a:gd name="connsiteY2" fmla="*/ 2656114 h 5312228"/>
                <a:gd name="connsiteX3" fmla="*/ 2656114 w 5312228"/>
                <a:gd name="connsiteY3" fmla="*/ 5312228 h 5312228"/>
                <a:gd name="connsiteX4" fmla="*/ 0 w 5312228"/>
                <a:gd name="connsiteY4" fmla="*/ 2656114 h 5312228"/>
                <a:gd name="connsiteX0-1" fmla="*/ 108839 w 5421067"/>
                <a:gd name="connsiteY0-2" fmla="*/ 2712298 h 5368412"/>
                <a:gd name="connsiteX1-3" fmla="*/ 732953 w 5421067"/>
                <a:gd name="connsiteY1-4" fmla="*/ 1043155 h 5368412"/>
                <a:gd name="connsiteX2-5" fmla="*/ 2764953 w 5421067"/>
                <a:gd name="connsiteY2-6" fmla="*/ 56184 h 5368412"/>
                <a:gd name="connsiteX3-7" fmla="*/ 5421067 w 5421067"/>
                <a:gd name="connsiteY3-8" fmla="*/ 2712298 h 5368412"/>
                <a:gd name="connsiteX4-9" fmla="*/ 2764953 w 5421067"/>
                <a:gd name="connsiteY4-10" fmla="*/ 5368412 h 5368412"/>
                <a:gd name="connsiteX5" fmla="*/ 108839 w 5421067"/>
                <a:gd name="connsiteY5" fmla="*/ 2712298 h 5368412"/>
                <a:gd name="connsiteX0-11" fmla="*/ 108839 w 5480256"/>
                <a:gd name="connsiteY0-12" fmla="*/ 2656720 h 5312834"/>
                <a:gd name="connsiteX1-13" fmla="*/ 732953 w 5480256"/>
                <a:gd name="connsiteY1-14" fmla="*/ 987577 h 5312834"/>
                <a:gd name="connsiteX2-15" fmla="*/ 2764953 w 5480256"/>
                <a:gd name="connsiteY2-16" fmla="*/ 606 h 5312834"/>
                <a:gd name="connsiteX3-17" fmla="*/ 4303469 w 5480256"/>
                <a:gd name="connsiteY3-18" fmla="*/ 871463 h 5312834"/>
                <a:gd name="connsiteX4-19" fmla="*/ 5421067 w 5480256"/>
                <a:gd name="connsiteY4-20" fmla="*/ 2656720 h 5312834"/>
                <a:gd name="connsiteX5-21" fmla="*/ 2764953 w 5480256"/>
                <a:gd name="connsiteY5-22" fmla="*/ 5312834 h 5312834"/>
                <a:gd name="connsiteX6" fmla="*/ 108839 w 5480256"/>
                <a:gd name="connsiteY6" fmla="*/ 2656720 h 5312834"/>
                <a:gd name="connsiteX0-23" fmla="*/ 108839 w 5544800"/>
                <a:gd name="connsiteY0-24" fmla="*/ 2666351 h 5322465"/>
                <a:gd name="connsiteX1-25" fmla="*/ 732953 w 5544800"/>
                <a:gd name="connsiteY1-26" fmla="*/ 997208 h 5322465"/>
                <a:gd name="connsiteX2-27" fmla="*/ 2764953 w 5544800"/>
                <a:gd name="connsiteY2-28" fmla="*/ 10237 h 5322465"/>
                <a:gd name="connsiteX3-29" fmla="*/ 4971126 w 5544800"/>
                <a:gd name="connsiteY3-30" fmla="*/ 619837 h 5322465"/>
                <a:gd name="connsiteX4-31" fmla="*/ 5421067 w 5544800"/>
                <a:gd name="connsiteY4-32" fmla="*/ 2666351 h 5322465"/>
                <a:gd name="connsiteX5-33" fmla="*/ 2764953 w 5544800"/>
                <a:gd name="connsiteY5-34" fmla="*/ 5322465 h 5322465"/>
                <a:gd name="connsiteX6-35" fmla="*/ 108839 w 5544800"/>
                <a:gd name="connsiteY6-36" fmla="*/ 2666351 h 5322465"/>
                <a:gd name="connsiteX0-37" fmla="*/ 108839 w 5237336"/>
                <a:gd name="connsiteY0-38" fmla="*/ 2666351 h 5322940"/>
                <a:gd name="connsiteX1-39" fmla="*/ 732953 w 5237336"/>
                <a:gd name="connsiteY1-40" fmla="*/ 997208 h 5322940"/>
                <a:gd name="connsiteX2-41" fmla="*/ 2764953 w 5237336"/>
                <a:gd name="connsiteY2-42" fmla="*/ 10237 h 5322940"/>
                <a:gd name="connsiteX3-43" fmla="*/ 4971126 w 5237336"/>
                <a:gd name="connsiteY3-44" fmla="*/ 619837 h 5322940"/>
                <a:gd name="connsiteX4-45" fmla="*/ 4927582 w 5237336"/>
                <a:gd name="connsiteY4-46" fmla="*/ 2869551 h 5322940"/>
                <a:gd name="connsiteX5-47" fmla="*/ 2764953 w 5237336"/>
                <a:gd name="connsiteY5-48" fmla="*/ 5322465 h 5322940"/>
                <a:gd name="connsiteX6-49" fmla="*/ 108839 w 5237336"/>
                <a:gd name="connsiteY6-50" fmla="*/ 2666351 h 5322940"/>
                <a:gd name="connsiteX0-51" fmla="*/ 108839 w 5705147"/>
                <a:gd name="connsiteY0-52" fmla="*/ 2666351 h 5325044"/>
                <a:gd name="connsiteX1-53" fmla="*/ 732953 w 5705147"/>
                <a:gd name="connsiteY1-54" fmla="*/ 997208 h 5325044"/>
                <a:gd name="connsiteX2-55" fmla="*/ 2764953 w 5705147"/>
                <a:gd name="connsiteY2-56" fmla="*/ 10237 h 5325044"/>
                <a:gd name="connsiteX3-57" fmla="*/ 4971126 w 5705147"/>
                <a:gd name="connsiteY3-58" fmla="*/ 619837 h 5325044"/>
                <a:gd name="connsiteX4-59" fmla="*/ 5609754 w 5705147"/>
                <a:gd name="connsiteY4-60" fmla="*/ 3116294 h 5325044"/>
                <a:gd name="connsiteX5-61" fmla="*/ 2764953 w 5705147"/>
                <a:gd name="connsiteY5-62" fmla="*/ 5322465 h 5325044"/>
                <a:gd name="connsiteX6-63" fmla="*/ 108839 w 5705147"/>
                <a:gd name="connsiteY6-64" fmla="*/ 2666351 h 5325044"/>
                <a:gd name="connsiteX0-65" fmla="*/ 49424 w 5645732"/>
                <a:gd name="connsiteY0-66" fmla="*/ 2666351 h 5343874"/>
                <a:gd name="connsiteX1-67" fmla="*/ 673538 w 5645732"/>
                <a:gd name="connsiteY1-68" fmla="*/ 997208 h 5343874"/>
                <a:gd name="connsiteX2-69" fmla="*/ 2705538 w 5645732"/>
                <a:gd name="connsiteY2-70" fmla="*/ 10237 h 5343874"/>
                <a:gd name="connsiteX3-71" fmla="*/ 4911711 w 5645732"/>
                <a:gd name="connsiteY3-72" fmla="*/ 619837 h 5343874"/>
                <a:gd name="connsiteX4-73" fmla="*/ 5550339 w 5645732"/>
                <a:gd name="connsiteY4-74" fmla="*/ 3116294 h 5343874"/>
                <a:gd name="connsiteX5-75" fmla="*/ 2705538 w 5645732"/>
                <a:gd name="connsiteY5-76" fmla="*/ 5322465 h 5343874"/>
                <a:gd name="connsiteX6-77" fmla="*/ 339710 w 5645732"/>
                <a:gd name="connsiteY6-78" fmla="*/ 4146808 h 5343874"/>
                <a:gd name="connsiteX7" fmla="*/ 49424 w 5645732"/>
                <a:gd name="connsiteY7" fmla="*/ 2666351 h 5343874"/>
                <a:gd name="connsiteX0-79" fmla="*/ 180841 w 5777149"/>
                <a:gd name="connsiteY0-80" fmla="*/ 2666351 h 5335133"/>
                <a:gd name="connsiteX1-81" fmla="*/ 804955 w 5777149"/>
                <a:gd name="connsiteY1-82" fmla="*/ 997208 h 5335133"/>
                <a:gd name="connsiteX2-83" fmla="*/ 2836955 w 5777149"/>
                <a:gd name="connsiteY2-84" fmla="*/ 10237 h 5335133"/>
                <a:gd name="connsiteX3-85" fmla="*/ 5043128 w 5777149"/>
                <a:gd name="connsiteY3-86" fmla="*/ 619837 h 5335133"/>
                <a:gd name="connsiteX4-87" fmla="*/ 5681756 w 5777149"/>
                <a:gd name="connsiteY4-88" fmla="*/ 3116294 h 5335133"/>
                <a:gd name="connsiteX5-89" fmla="*/ 2836955 w 5777149"/>
                <a:gd name="connsiteY5-90" fmla="*/ 5322465 h 5335133"/>
                <a:gd name="connsiteX6-91" fmla="*/ 238898 w 5777149"/>
                <a:gd name="connsiteY6-92" fmla="*/ 3958122 h 5335133"/>
                <a:gd name="connsiteX7-93" fmla="*/ 180841 w 5777149"/>
                <a:gd name="connsiteY7-94" fmla="*/ 2666351 h 5335133"/>
                <a:gd name="connsiteX0-95" fmla="*/ 162747 w 5788084"/>
                <a:gd name="connsiteY0-96" fmla="*/ 2274466 h 5335133"/>
                <a:gd name="connsiteX1-97" fmla="*/ 815890 w 5788084"/>
                <a:gd name="connsiteY1-98" fmla="*/ 997208 h 5335133"/>
                <a:gd name="connsiteX2-99" fmla="*/ 2847890 w 5788084"/>
                <a:gd name="connsiteY2-100" fmla="*/ 10237 h 5335133"/>
                <a:gd name="connsiteX3-101" fmla="*/ 5054063 w 5788084"/>
                <a:gd name="connsiteY3-102" fmla="*/ 619837 h 5335133"/>
                <a:gd name="connsiteX4-103" fmla="*/ 5692691 w 5788084"/>
                <a:gd name="connsiteY4-104" fmla="*/ 3116294 h 5335133"/>
                <a:gd name="connsiteX5-105" fmla="*/ 2847890 w 5788084"/>
                <a:gd name="connsiteY5-106" fmla="*/ 5322465 h 5335133"/>
                <a:gd name="connsiteX6-107" fmla="*/ 249833 w 5788084"/>
                <a:gd name="connsiteY6-108" fmla="*/ 3958122 h 5335133"/>
                <a:gd name="connsiteX7-109" fmla="*/ 162747 w 5788084"/>
                <a:gd name="connsiteY7-110" fmla="*/ 2274466 h 533513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  <a:cxn ang="0">
                  <a:pos x="connsiteX6-35" y="connsiteY6-36"/>
                </a:cxn>
                <a:cxn ang="0">
                  <a:pos x="connsiteX7-93" y="connsiteY7-94"/>
                </a:cxn>
              </a:cxnLst>
              <a:rect l="l" t="t" r="r" b="b"/>
              <a:pathLst>
                <a:path w="5788084" h="5335133">
                  <a:moveTo>
                    <a:pt x="162747" y="2274466"/>
                  </a:moveTo>
                  <a:cubicBezTo>
                    <a:pt x="257090" y="1780980"/>
                    <a:pt x="373204" y="1439894"/>
                    <a:pt x="815890" y="997208"/>
                  </a:cubicBezTo>
                  <a:cubicBezTo>
                    <a:pt x="1258576" y="554522"/>
                    <a:pt x="2141528" y="73132"/>
                    <a:pt x="2847890" y="10237"/>
                  </a:cubicBezTo>
                  <a:cubicBezTo>
                    <a:pt x="3554252" y="-52658"/>
                    <a:pt x="4611377" y="177151"/>
                    <a:pt x="5054063" y="619837"/>
                  </a:cubicBezTo>
                  <a:cubicBezTo>
                    <a:pt x="5496749" y="1062523"/>
                    <a:pt x="6002329" y="2414770"/>
                    <a:pt x="5692691" y="3116294"/>
                  </a:cubicBezTo>
                  <a:cubicBezTo>
                    <a:pt x="5383053" y="3817818"/>
                    <a:pt x="3755033" y="5182160"/>
                    <a:pt x="2847890" y="5322465"/>
                  </a:cubicBezTo>
                  <a:cubicBezTo>
                    <a:pt x="1940747" y="5462770"/>
                    <a:pt x="692519" y="4400808"/>
                    <a:pt x="249833" y="3958122"/>
                  </a:cubicBezTo>
                  <a:cubicBezTo>
                    <a:pt x="-192853" y="3515436"/>
                    <a:pt x="68404" y="2767952"/>
                    <a:pt x="162747" y="2274466"/>
                  </a:cubicBezTo>
                  <a:close/>
                </a:path>
              </a:pathLst>
            </a:cu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kumimoji="1" lang="zh-CN" altLang="en-US" sz="1800"/>
            </a:p>
          </p:txBody>
        </p:sp>
      </p:grpSp>
      <p:sp>
        <p:nvSpPr>
          <p:cNvPr id="10" name="文本占位符 6"/>
          <p:cNvSpPr>
            <a:spLocks noGrp="1"/>
          </p:cNvSpPr>
          <p:nvPr>
            <p:ph type="body" sz="quarter" idx="14"/>
          </p:nvPr>
        </p:nvSpPr>
        <p:spPr>
          <a:xfrm>
            <a:off x="2186411" y="3169837"/>
            <a:ext cx="6063491" cy="588643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00000"/>
              </a:lnSpc>
              <a:buNone/>
              <a:defRPr sz="2400" b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grpSp>
        <p:nvGrpSpPr>
          <p:cNvPr id="11" name="组 10"/>
          <p:cNvGrpSpPr/>
          <p:nvPr userDrawn="1"/>
        </p:nvGrpSpPr>
        <p:grpSpPr>
          <a:xfrm rot="18636342">
            <a:off x="4376805" y="6316129"/>
            <a:ext cx="9526783" cy="6013550"/>
            <a:chOff x="-1833690" y="-2141397"/>
            <a:chExt cx="9526783" cy="9526783"/>
          </a:xfrm>
        </p:grpSpPr>
        <p:sp>
          <p:nvSpPr>
            <p:cNvPr id="12" name="椭圆 1"/>
            <p:cNvSpPr/>
            <p:nvPr userDrawn="1"/>
          </p:nvSpPr>
          <p:spPr>
            <a:xfrm rot="19800000">
              <a:off x="-1833690" y="-1857884"/>
              <a:ext cx="9526783" cy="8781257"/>
            </a:xfrm>
            <a:custGeom>
              <a:avLst/>
              <a:gdLst>
                <a:gd name="connsiteX0" fmla="*/ 0 w 5312228"/>
                <a:gd name="connsiteY0" fmla="*/ 2656114 h 5312228"/>
                <a:gd name="connsiteX1" fmla="*/ 2656114 w 5312228"/>
                <a:gd name="connsiteY1" fmla="*/ 0 h 5312228"/>
                <a:gd name="connsiteX2" fmla="*/ 5312228 w 5312228"/>
                <a:gd name="connsiteY2" fmla="*/ 2656114 h 5312228"/>
                <a:gd name="connsiteX3" fmla="*/ 2656114 w 5312228"/>
                <a:gd name="connsiteY3" fmla="*/ 5312228 h 5312228"/>
                <a:gd name="connsiteX4" fmla="*/ 0 w 5312228"/>
                <a:gd name="connsiteY4" fmla="*/ 2656114 h 5312228"/>
                <a:gd name="connsiteX0-1" fmla="*/ 108839 w 5421067"/>
                <a:gd name="connsiteY0-2" fmla="*/ 2712298 h 5368412"/>
                <a:gd name="connsiteX1-3" fmla="*/ 732953 w 5421067"/>
                <a:gd name="connsiteY1-4" fmla="*/ 1043155 h 5368412"/>
                <a:gd name="connsiteX2-5" fmla="*/ 2764953 w 5421067"/>
                <a:gd name="connsiteY2-6" fmla="*/ 56184 h 5368412"/>
                <a:gd name="connsiteX3-7" fmla="*/ 5421067 w 5421067"/>
                <a:gd name="connsiteY3-8" fmla="*/ 2712298 h 5368412"/>
                <a:gd name="connsiteX4-9" fmla="*/ 2764953 w 5421067"/>
                <a:gd name="connsiteY4-10" fmla="*/ 5368412 h 5368412"/>
                <a:gd name="connsiteX5" fmla="*/ 108839 w 5421067"/>
                <a:gd name="connsiteY5" fmla="*/ 2712298 h 5368412"/>
                <a:gd name="connsiteX0-11" fmla="*/ 108839 w 5480256"/>
                <a:gd name="connsiteY0-12" fmla="*/ 2656720 h 5312834"/>
                <a:gd name="connsiteX1-13" fmla="*/ 732953 w 5480256"/>
                <a:gd name="connsiteY1-14" fmla="*/ 987577 h 5312834"/>
                <a:gd name="connsiteX2-15" fmla="*/ 2764953 w 5480256"/>
                <a:gd name="connsiteY2-16" fmla="*/ 606 h 5312834"/>
                <a:gd name="connsiteX3-17" fmla="*/ 4303469 w 5480256"/>
                <a:gd name="connsiteY3-18" fmla="*/ 871463 h 5312834"/>
                <a:gd name="connsiteX4-19" fmla="*/ 5421067 w 5480256"/>
                <a:gd name="connsiteY4-20" fmla="*/ 2656720 h 5312834"/>
                <a:gd name="connsiteX5-21" fmla="*/ 2764953 w 5480256"/>
                <a:gd name="connsiteY5-22" fmla="*/ 5312834 h 5312834"/>
                <a:gd name="connsiteX6" fmla="*/ 108839 w 5480256"/>
                <a:gd name="connsiteY6" fmla="*/ 2656720 h 5312834"/>
                <a:gd name="connsiteX0-23" fmla="*/ 108839 w 5544800"/>
                <a:gd name="connsiteY0-24" fmla="*/ 2666351 h 5322465"/>
                <a:gd name="connsiteX1-25" fmla="*/ 732953 w 5544800"/>
                <a:gd name="connsiteY1-26" fmla="*/ 997208 h 5322465"/>
                <a:gd name="connsiteX2-27" fmla="*/ 2764953 w 5544800"/>
                <a:gd name="connsiteY2-28" fmla="*/ 10237 h 5322465"/>
                <a:gd name="connsiteX3-29" fmla="*/ 4971126 w 5544800"/>
                <a:gd name="connsiteY3-30" fmla="*/ 619837 h 5322465"/>
                <a:gd name="connsiteX4-31" fmla="*/ 5421067 w 5544800"/>
                <a:gd name="connsiteY4-32" fmla="*/ 2666351 h 5322465"/>
                <a:gd name="connsiteX5-33" fmla="*/ 2764953 w 5544800"/>
                <a:gd name="connsiteY5-34" fmla="*/ 5322465 h 5322465"/>
                <a:gd name="connsiteX6-35" fmla="*/ 108839 w 5544800"/>
                <a:gd name="connsiteY6-36" fmla="*/ 2666351 h 5322465"/>
                <a:gd name="connsiteX0-37" fmla="*/ 108839 w 5237336"/>
                <a:gd name="connsiteY0-38" fmla="*/ 2666351 h 5322940"/>
                <a:gd name="connsiteX1-39" fmla="*/ 732953 w 5237336"/>
                <a:gd name="connsiteY1-40" fmla="*/ 997208 h 5322940"/>
                <a:gd name="connsiteX2-41" fmla="*/ 2764953 w 5237336"/>
                <a:gd name="connsiteY2-42" fmla="*/ 10237 h 5322940"/>
                <a:gd name="connsiteX3-43" fmla="*/ 4971126 w 5237336"/>
                <a:gd name="connsiteY3-44" fmla="*/ 619837 h 5322940"/>
                <a:gd name="connsiteX4-45" fmla="*/ 4927582 w 5237336"/>
                <a:gd name="connsiteY4-46" fmla="*/ 2869551 h 5322940"/>
                <a:gd name="connsiteX5-47" fmla="*/ 2764953 w 5237336"/>
                <a:gd name="connsiteY5-48" fmla="*/ 5322465 h 5322940"/>
                <a:gd name="connsiteX6-49" fmla="*/ 108839 w 5237336"/>
                <a:gd name="connsiteY6-50" fmla="*/ 2666351 h 5322940"/>
                <a:gd name="connsiteX0-51" fmla="*/ 108839 w 5705147"/>
                <a:gd name="connsiteY0-52" fmla="*/ 2666351 h 5325044"/>
                <a:gd name="connsiteX1-53" fmla="*/ 732953 w 5705147"/>
                <a:gd name="connsiteY1-54" fmla="*/ 997208 h 5325044"/>
                <a:gd name="connsiteX2-55" fmla="*/ 2764953 w 5705147"/>
                <a:gd name="connsiteY2-56" fmla="*/ 10237 h 5325044"/>
                <a:gd name="connsiteX3-57" fmla="*/ 4971126 w 5705147"/>
                <a:gd name="connsiteY3-58" fmla="*/ 619837 h 5325044"/>
                <a:gd name="connsiteX4-59" fmla="*/ 5609754 w 5705147"/>
                <a:gd name="connsiteY4-60" fmla="*/ 3116294 h 5325044"/>
                <a:gd name="connsiteX5-61" fmla="*/ 2764953 w 5705147"/>
                <a:gd name="connsiteY5-62" fmla="*/ 5322465 h 5325044"/>
                <a:gd name="connsiteX6-63" fmla="*/ 108839 w 5705147"/>
                <a:gd name="connsiteY6-64" fmla="*/ 2666351 h 5325044"/>
                <a:gd name="connsiteX0-65" fmla="*/ 49424 w 5645732"/>
                <a:gd name="connsiteY0-66" fmla="*/ 2666351 h 5343874"/>
                <a:gd name="connsiteX1-67" fmla="*/ 673538 w 5645732"/>
                <a:gd name="connsiteY1-68" fmla="*/ 997208 h 5343874"/>
                <a:gd name="connsiteX2-69" fmla="*/ 2705538 w 5645732"/>
                <a:gd name="connsiteY2-70" fmla="*/ 10237 h 5343874"/>
                <a:gd name="connsiteX3-71" fmla="*/ 4911711 w 5645732"/>
                <a:gd name="connsiteY3-72" fmla="*/ 619837 h 5343874"/>
                <a:gd name="connsiteX4-73" fmla="*/ 5550339 w 5645732"/>
                <a:gd name="connsiteY4-74" fmla="*/ 3116294 h 5343874"/>
                <a:gd name="connsiteX5-75" fmla="*/ 2705538 w 5645732"/>
                <a:gd name="connsiteY5-76" fmla="*/ 5322465 h 5343874"/>
                <a:gd name="connsiteX6-77" fmla="*/ 339710 w 5645732"/>
                <a:gd name="connsiteY6-78" fmla="*/ 4146808 h 5343874"/>
                <a:gd name="connsiteX7" fmla="*/ 49424 w 5645732"/>
                <a:gd name="connsiteY7" fmla="*/ 2666351 h 5343874"/>
                <a:gd name="connsiteX0-79" fmla="*/ 180841 w 5777149"/>
                <a:gd name="connsiteY0-80" fmla="*/ 2666351 h 5335133"/>
                <a:gd name="connsiteX1-81" fmla="*/ 804955 w 5777149"/>
                <a:gd name="connsiteY1-82" fmla="*/ 997208 h 5335133"/>
                <a:gd name="connsiteX2-83" fmla="*/ 2836955 w 5777149"/>
                <a:gd name="connsiteY2-84" fmla="*/ 10237 h 5335133"/>
                <a:gd name="connsiteX3-85" fmla="*/ 5043128 w 5777149"/>
                <a:gd name="connsiteY3-86" fmla="*/ 619837 h 5335133"/>
                <a:gd name="connsiteX4-87" fmla="*/ 5681756 w 5777149"/>
                <a:gd name="connsiteY4-88" fmla="*/ 3116294 h 5335133"/>
                <a:gd name="connsiteX5-89" fmla="*/ 2836955 w 5777149"/>
                <a:gd name="connsiteY5-90" fmla="*/ 5322465 h 5335133"/>
                <a:gd name="connsiteX6-91" fmla="*/ 238898 w 5777149"/>
                <a:gd name="connsiteY6-92" fmla="*/ 3958122 h 5335133"/>
                <a:gd name="connsiteX7-93" fmla="*/ 180841 w 5777149"/>
                <a:gd name="connsiteY7-94" fmla="*/ 2666351 h 5335133"/>
                <a:gd name="connsiteX0-95" fmla="*/ 162747 w 5788084"/>
                <a:gd name="connsiteY0-96" fmla="*/ 2274466 h 5335133"/>
                <a:gd name="connsiteX1-97" fmla="*/ 815890 w 5788084"/>
                <a:gd name="connsiteY1-98" fmla="*/ 997208 h 5335133"/>
                <a:gd name="connsiteX2-99" fmla="*/ 2847890 w 5788084"/>
                <a:gd name="connsiteY2-100" fmla="*/ 10237 h 5335133"/>
                <a:gd name="connsiteX3-101" fmla="*/ 5054063 w 5788084"/>
                <a:gd name="connsiteY3-102" fmla="*/ 619837 h 5335133"/>
                <a:gd name="connsiteX4-103" fmla="*/ 5692691 w 5788084"/>
                <a:gd name="connsiteY4-104" fmla="*/ 3116294 h 5335133"/>
                <a:gd name="connsiteX5-105" fmla="*/ 2847890 w 5788084"/>
                <a:gd name="connsiteY5-106" fmla="*/ 5322465 h 5335133"/>
                <a:gd name="connsiteX6-107" fmla="*/ 249833 w 5788084"/>
                <a:gd name="connsiteY6-108" fmla="*/ 3958122 h 5335133"/>
                <a:gd name="connsiteX7-109" fmla="*/ 162747 w 5788084"/>
                <a:gd name="connsiteY7-110" fmla="*/ 2274466 h 533513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  <a:cxn ang="0">
                  <a:pos x="connsiteX6-35" y="connsiteY6-36"/>
                </a:cxn>
                <a:cxn ang="0">
                  <a:pos x="connsiteX7-93" y="connsiteY7-94"/>
                </a:cxn>
              </a:cxnLst>
              <a:rect l="l" t="t" r="r" b="b"/>
              <a:pathLst>
                <a:path w="5788084" h="5335133">
                  <a:moveTo>
                    <a:pt x="162747" y="2274466"/>
                  </a:moveTo>
                  <a:cubicBezTo>
                    <a:pt x="257090" y="1780980"/>
                    <a:pt x="373204" y="1439894"/>
                    <a:pt x="815890" y="997208"/>
                  </a:cubicBezTo>
                  <a:cubicBezTo>
                    <a:pt x="1258576" y="554522"/>
                    <a:pt x="2141528" y="73132"/>
                    <a:pt x="2847890" y="10237"/>
                  </a:cubicBezTo>
                  <a:cubicBezTo>
                    <a:pt x="3554252" y="-52658"/>
                    <a:pt x="4611377" y="177151"/>
                    <a:pt x="5054063" y="619837"/>
                  </a:cubicBezTo>
                  <a:cubicBezTo>
                    <a:pt x="5496749" y="1062523"/>
                    <a:pt x="6002329" y="2414770"/>
                    <a:pt x="5692691" y="3116294"/>
                  </a:cubicBezTo>
                  <a:cubicBezTo>
                    <a:pt x="5383053" y="3817818"/>
                    <a:pt x="3755033" y="5182160"/>
                    <a:pt x="2847890" y="5322465"/>
                  </a:cubicBezTo>
                  <a:cubicBezTo>
                    <a:pt x="1940747" y="5462770"/>
                    <a:pt x="692519" y="4400808"/>
                    <a:pt x="249833" y="3958122"/>
                  </a:cubicBezTo>
                  <a:cubicBezTo>
                    <a:pt x="-192853" y="3515436"/>
                    <a:pt x="68404" y="2767952"/>
                    <a:pt x="162747" y="2274466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kumimoji="1" lang="zh-CN" altLang="en-US" sz="1800"/>
            </a:p>
          </p:txBody>
        </p:sp>
        <p:sp>
          <p:nvSpPr>
            <p:cNvPr id="13" name="椭圆 1"/>
            <p:cNvSpPr/>
            <p:nvPr userDrawn="1"/>
          </p:nvSpPr>
          <p:spPr>
            <a:xfrm rot="16690395">
              <a:off x="-1479391" y="-1768634"/>
              <a:ext cx="9526783" cy="8781257"/>
            </a:xfrm>
            <a:custGeom>
              <a:avLst/>
              <a:gdLst>
                <a:gd name="connsiteX0" fmla="*/ 0 w 5312228"/>
                <a:gd name="connsiteY0" fmla="*/ 2656114 h 5312228"/>
                <a:gd name="connsiteX1" fmla="*/ 2656114 w 5312228"/>
                <a:gd name="connsiteY1" fmla="*/ 0 h 5312228"/>
                <a:gd name="connsiteX2" fmla="*/ 5312228 w 5312228"/>
                <a:gd name="connsiteY2" fmla="*/ 2656114 h 5312228"/>
                <a:gd name="connsiteX3" fmla="*/ 2656114 w 5312228"/>
                <a:gd name="connsiteY3" fmla="*/ 5312228 h 5312228"/>
                <a:gd name="connsiteX4" fmla="*/ 0 w 5312228"/>
                <a:gd name="connsiteY4" fmla="*/ 2656114 h 5312228"/>
                <a:gd name="connsiteX0-1" fmla="*/ 108839 w 5421067"/>
                <a:gd name="connsiteY0-2" fmla="*/ 2712298 h 5368412"/>
                <a:gd name="connsiteX1-3" fmla="*/ 732953 w 5421067"/>
                <a:gd name="connsiteY1-4" fmla="*/ 1043155 h 5368412"/>
                <a:gd name="connsiteX2-5" fmla="*/ 2764953 w 5421067"/>
                <a:gd name="connsiteY2-6" fmla="*/ 56184 h 5368412"/>
                <a:gd name="connsiteX3-7" fmla="*/ 5421067 w 5421067"/>
                <a:gd name="connsiteY3-8" fmla="*/ 2712298 h 5368412"/>
                <a:gd name="connsiteX4-9" fmla="*/ 2764953 w 5421067"/>
                <a:gd name="connsiteY4-10" fmla="*/ 5368412 h 5368412"/>
                <a:gd name="connsiteX5" fmla="*/ 108839 w 5421067"/>
                <a:gd name="connsiteY5" fmla="*/ 2712298 h 5368412"/>
                <a:gd name="connsiteX0-11" fmla="*/ 108839 w 5480256"/>
                <a:gd name="connsiteY0-12" fmla="*/ 2656720 h 5312834"/>
                <a:gd name="connsiteX1-13" fmla="*/ 732953 w 5480256"/>
                <a:gd name="connsiteY1-14" fmla="*/ 987577 h 5312834"/>
                <a:gd name="connsiteX2-15" fmla="*/ 2764953 w 5480256"/>
                <a:gd name="connsiteY2-16" fmla="*/ 606 h 5312834"/>
                <a:gd name="connsiteX3-17" fmla="*/ 4303469 w 5480256"/>
                <a:gd name="connsiteY3-18" fmla="*/ 871463 h 5312834"/>
                <a:gd name="connsiteX4-19" fmla="*/ 5421067 w 5480256"/>
                <a:gd name="connsiteY4-20" fmla="*/ 2656720 h 5312834"/>
                <a:gd name="connsiteX5-21" fmla="*/ 2764953 w 5480256"/>
                <a:gd name="connsiteY5-22" fmla="*/ 5312834 h 5312834"/>
                <a:gd name="connsiteX6" fmla="*/ 108839 w 5480256"/>
                <a:gd name="connsiteY6" fmla="*/ 2656720 h 5312834"/>
                <a:gd name="connsiteX0-23" fmla="*/ 108839 w 5544800"/>
                <a:gd name="connsiteY0-24" fmla="*/ 2666351 h 5322465"/>
                <a:gd name="connsiteX1-25" fmla="*/ 732953 w 5544800"/>
                <a:gd name="connsiteY1-26" fmla="*/ 997208 h 5322465"/>
                <a:gd name="connsiteX2-27" fmla="*/ 2764953 w 5544800"/>
                <a:gd name="connsiteY2-28" fmla="*/ 10237 h 5322465"/>
                <a:gd name="connsiteX3-29" fmla="*/ 4971126 w 5544800"/>
                <a:gd name="connsiteY3-30" fmla="*/ 619837 h 5322465"/>
                <a:gd name="connsiteX4-31" fmla="*/ 5421067 w 5544800"/>
                <a:gd name="connsiteY4-32" fmla="*/ 2666351 h 5322465"/>
                <a:gd name="connsiteX5-33" fmla="*/ 2764953 w 5544800"/>
                <a:gd name="connsiteY5-34" fmla="*/ 5322465 h 5322465"/>
                <a:gd name="connsiteX6-35" fmla="*/ 108839 w 5544800"/>
                <a:gd name="connsiteY6-36" fmla="*/ 2666351 h 5322465"/>
                <a:gd name="connsiteX0-37" fmla="*/ 108839 w 5237336"/>
                <a:gd name="connsiteY0-38" fmla="*/ 2666351 h 5322940"/>
                <a:gd name="connsiteX1-39" fmla="*/ 732953 w 5237336"/>
                <a:gd name="connsiteY1-40" fmla="*/ 997208 h 5322940"/>
                <a:gd name="connsiteX2-41" fmla="*/ 2764953 w 5237336"/>
                <a:gd name="connsiteY2-42" fmla="*/ 10237 h 5322940"/>
                <a:gd name="connsiteX3-43" fmla="*/ 4971126 w 5237336"/>
                <a:gd name="connsiteY3-44" fmla="*/ 619837 h 5322940"/>
                <a:gd name="connsiteX4-45" fmla="*/ 4927582 w 5237336"/>
                <a:gd name="connsiteY4-46" fmla="*/ 2869551 h 5322940"/>
                <a:gd name="connsiteX5-47" fmla="*/ 2764953 w 5237336"/>
                <a:gd name="connsiteY5-48" fmla="*/ 5322465 h 5322940"/>
                <a:gd name="connsiteX6-49" fmla="*/ 108839 w 5237336"/>
                <a:gd name="connsiteY6-50" fmla="*/ 2666351 h 5322940"/>
                <a:gd name="connsiteX0-51" fmla="*/ 108839 w 5705147"/>
                <a:gd name="connsiteY0-52" fmla="*/ 2666351 h 5325044"/>
                <a:gd name="connsiteX1-53" fmla="*/ 732953 w 5705147"/>
                <a:gd name="connsiteY1-54" fmla="*/ 997208 h 5325044"/>
                <a:gd name="connsiteX2-55" fmla="*/ 2764953 w 5705147"/>
                <a:gd name="connsiteY2-56" fmla="*/ 10237 h 5325044"/>
                <a:gd name="connsiteX3-57" fmla="*/ 4971126 w 5705147"/>
                <a:gd name="connsiteY3-58" fmla="*/ 619837 h 5325044"/>
                <a:gd name="connsiteX4-59" fmla="*/ 5609754 w 5705147"/>
                <a:gd name="connsiteY4-60" fmla="*/ 3116294 h 5325044"/>
                <a:gd name="connsiteX5-61" fmla="*/ 2764953 w 5705147"/>
                <a:gd name="connsiteY5-62" fmla="*/ 5322465 h 5325044"/>
                <a:gd name="connsiteX6-63" fmla="*/ 108839 w 5705147"/>
                <a:gd name="connsiteY6-64" fmla="*/ 2666351 h 5325044"/>
                <a:gd name="connsiteX0-65" fmla="*/ 49424 w 5645732"/>
                <a:gd name="connsiteY0-66" fmla="*/ 2666351 h 5343874"/>
                <a:gd name="connsiteX1-67" fmla="*/ 673538 w 5645732"/>
                <a:gd name="connsiteY1-68" fmla="*/ 997208 h 5343874"/>
                <a:gd name="connsiteX2-69" fmla="*/ 2705538 w 5645732"/>
                <a:gd name="connsiteY2-70" fmla="*/ 10237 h 5343874"/>
                <a:gd name="connsiteX3-71" fmla="*/ 4911711 w 5645732"/>
                <a:gd name="connsiteY3-72" fmla="*/ 619837 h 5343874"/>
                <a:gd name="connsiteX4-73" fmla="*/ 5550339 w 5645732"/>
                <a:gd name="connsiteY4-74" fmla="*/ 3116294 h 5343874"/>
                <a:gd name="connsiteX5-75" fmla="*/ 2705538 w 5645732"/>
                <a:gd name="connsiteY5-76" fmla="*/ 5322465 h 5343874"/>
                <a:gd name="connsiteX6-77" fmla="*/ 339710 w 5645732"/>
                <a:gd name="connsiteY6-78" fmla="*/ 4146808 h 5343874"/>
                <a:gd name="connsiteX7" fmla="*/ 49424 w 5645732"/>
                <a:gd name="connsiteY7" fmla="*/ 2666351 h 5343874"/>
                <a:gd name="connsiteX0-79" fmla="*/ 180841 w 5777149"/>
                <a:gd name="connsiteY0-80" fmla="*/ 2666351 h 5335133"/>
                <a:gd name="connsiteX1-81" fmla="*/ 804955 w 5777149"/>
                <a:gd name="connsiteY1-82" fmla="*/ 997208 h 5335133"/>
                <a:gd name="connsiteX2-83" fmla="*/ 2836955 w 5777149"/>
                <a:gd name="connsiteY2-84" fmla="*/ 10237 h 5335133"/>
                <a:gd name="connsiteX3-85" fmla="*/ 5043128 w 5777149"/>
                <a:gd name="connsiteY3-86" fmla="*/ 619837 h 5335133"/>
                <a:gd name="connsiteX4-87" fmla="*/ 5681756 w 5777149"/>
                <a:gd name="connsiteY4-88" fmla="*/ 3116294 h 5335133"/>
                <a:gd name="connsiteX5-89" fmla="*/ 2836955 w 5777149"/>
                <a:gd name="connsiteY5-90" fmla="*/ 5322465 h 5335133"/>
                <a:gd name="connsiteX6-91" fmla="*/ 238898 w 5777149"/>
                <a:gd name="connsiteY6-92" fmla="*/ 3958122 h 5335133"/>
                <a:gd name="connsiteX7-93" fmla="*/ 180841 w 5777149"/>
                <a:gd name="connsiteY7-94" fmla="*/ 2666351 h 5335133"/>
                <a:gd name="connsiteX0-95" fmla="*/ 162747 w 5788084"/>
                <a:gd name="connsiteY0-96" fmla="*/ 2274466 h 5335133"/>
                <a:gd name="connsiteX1-97" fmla="*/ 815890 w 5788084"/>
                <a:gd name="connsiteY1-98" fmla="*/ 997208 h 5335133"/>
                <a:gd name="connsiteX2-99" fmla="*/ 2847890 w 5788084"/>
                <a:gd name="connsiteY2-100" fmla="*/ 10237 h 5335133"/>
                <a:gd name="connsiteX3-101" fmla="*/ 5054063 w 5788084"/>
                <a:gd name="connsiteY3-102" fmla="*/ 619837 h 5335133"/>
                <a:gd name="connsiteX4-103" fmla="*/ 5692691 w 5788084"/>
                <a:gd name="connsiteY4-104" fmla="*/ 3116294 h 5335133"/>
                <a:gd name="connsiteX5-105" fmla="*/ 2847890 w 5788084"/>
                <a:gd name="connsiteY5-106" fmla="*/ 5322465 h 5335133"/>
                <a:gd name="connsiteX6-107" fmla="*/ 249833 w 5788084"/>
                <a:gd name="connsiteY6-108" fmla="*/ 3958122 h 5335133"/>
                <a:gd name="connsiteX7-109" fmla="*/ 162747 w 5788084"/>
                <a:gd name="connsiteY7-110" fmla="*/ 2274466 h 533513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  <a:cxn ang="0">
                  <a:pos x="connsiteX6-35" y="connsiteY6-36"/>
                </a:cxn>
                <a:cxn ang="0">
                  <a:pos x="connsiteX7-93" y="connsiteY7-94"/>
                </a:cxn>
              </a:cxnLst>
              <a:rect l="l" t="t" r="r" b="b"/>
              <a:pathLst>
                <a:path w="5788084" h="5335133">
                  <a:moveTo>
                    <a:pt x="162747" y="2274466"/>
                  </a:moveTo>
                  <a:cubicBezTo>
                    <a:pt x="257090" y="1780980"/>
                    <a:pt x="373204" y="1439894"/>
                    <a:pt x="815890" y="997208"/>
                  </a:cubicBezTo>
                  <a:cubicBezTo>
                    <a:pt x="1258576" y="554522"/>
                    <a:pt x="2141528" y="73132"/>
                    <a:pt x="2847890" y="10237"/>
                  </a:cubicBezTo>
                  <a:cubicBezTo>
                    <a:pt x="3554252" y="-52658"/>
                    <a:pt x="4611377" y="177151"/>
                    <a:pt x="5054063" y="619837"/>
                  </a:cubicBezTo>
                  <a:cubicBezTo>
                    <a:pt x="5496749" y="1062523"/>
                    <a:pt x="6002329" y="2414770"/>
                    <a:pt x="5692691" y="3116294"/>
                  </a:cubicBezTo>
                  <a:cubicBezTo>
                    <a:pt x="5383053" y="3817818"/>
                    <a:pt x="3755033" y="5182160"/>
                    <a:pt x="2847890" y="5322465"/>
                  </a:cubicBezTo>
                  <a:cubicBezTo>
                    <a:pt x="1940747" y="5462770"/>
                    <a:pt x="692519" y="4400808"/>
                    <a:pt x="249833" y="3958122"/>
                  </a:cubicBezTo>
                  <a:cubicBezTo>
                    <a:pt x="-192853" y="3515436"/>
                    <a:pt x="68404" y="2767952"/>
                    <a:pt x="162747" y="2274466"/>
                  </a:cubicBezTo>
                  <a:close/>
                </a:path>
              </a:pathLst>
            </a:cu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kumimoji="1" lang="zh-CN" altLang="en-US" sz="1800"/>
            </a:p>
          </p:txBody>
        </p:sp>
      </p:grpSp>
      <p:sp>
        <p:nvSpPr>
          <p:cNvPr id="14" name="文本占位符 6"/>
          <p:cNvSpPr>
            <a:spLocks noGrp="1"/>
          </p:cNvSpPr>
          <p:nvPr>
            <p:ph type="body" sz="quarter" idx="15"/>
          </p:nvPr>
        </p:nvSpPr>
        <p:spPr>
          <a:xfrm>
            <a:off x="2186411" y="4033469"/>
            <a:ext cx="6063491" cy="588643"/>
          </a:xfrm>
          <a:prstGeom prst="rect">
            <a:avLst/>
          </a:prstGeom>
        </p:spPr>
        <p:txBody>
          <a:bodyPr anchor="t"/>
          <a:lstStyle>
            <a:lvl1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  <a:defRPr sz="1400" b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副标题页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grpSp>
        <p:nvGrpSpPr>
          <p:cNvPr id="7" name="组 6"/>
          <p:cNvGrpSpPr/>
          <p:nvPr userDrawn="1"/>
        </p:nvGrpSpPr>
        <p:grpSpPr>
          <a:xfrm>
            <a:off x="1466461" y="-1803666"/>
            <a:ext cx="5903168" cy="6691365"/>
            <a:chOff x="5067768" y="-852735"/>
            <a:chExt cx="9613786" cy="9526783"/>
          </a:xfrm>
        </p:grpSpPr>
        <p:sp>
          <p:nvSpPr>
            <p:cNvPr id="5" name="椭圆 1"/>
            <p:cNvSpPr/>
            <p:nvPr userDrawn="1"/>
          </p:nvSpPr>
          <p:spPr>
            <a:xfrm rot="19800000">
              <a:off x="5067768" y="-247745"/>
              <a:ext cx="9526783" cy="8781257"/>
            </a:xfrm>
            <a:custGeom>
              <a:avLst/>
              <a:gdLst>
                <a:gd name="connsiteX0" fmla="*/ 0 w 5312228"/>
                <a:gd name="connsiteY0" fmla="*/ 2656114 h 5312228"/>
                <a:gd name="connsiteX1" fmla="*/ 2656114 w 5312228"/>
                <a:gd name="connsiteY1" fmla="*/ 0 h 5312228"/>
                <a:gd name="connsiteX2" fmla="*/ 5312228 w 5312228"/>
                <a:gd name="connsiteY2" fmla="*/ 2656114 h 5312228"/>
                <a:gd name="connsiteX3" fmla="*/ 2656114 w 5312228"/>
                <a:gd name="connsiteY3" fmla="*/ 5312228 h 5312228"/>
                <a:gd name="connsiteX4" fmla="*/ 0 w 5312228"/>
                <a:gd name="connsiteY4" fmla="*/ 2656114 h 5312228"/>
                <a:gd name="connsiteX0-1" fmla="*/ 108839 w 5421067"/>
                <a:gd name="connsiteY0-2" fmla="*/ 2712298 h 5368412"/>
                <a:gd name="connsiteX1-3" fmla="*/ 732953 w 5421067"/>
                <a:gd name="connsiteY1-4" fmla="*/ 1043155 h 5368412"/>
                <a:gd name="connsiteX2-5" fmla="*/ 2764953 w 5421067"/>
                <a:gd name="connsiteY2-6" fmla="*/ 56184 h 5368412"/>
                <a:gd name="connsiteX3-7" fmla="*/ 5421067 w 5421067"/>
                <a:gd name="connsiteY3-8" fmla="*/ 2712298 h 5368412"/>
                <a:gd name="connsiteX4-9" fmla="*/ 2764953 w 5421067"/>
                <a:gd name="connsiteY4-10" fmla="*/ 5368412 h 5368412"/>
                <a:gd name="connsiteX5" fmla="*/ 108839 w 5421067"/>
                <a:gd name="connsiteY5" fmla="*/ 2712298 h 5368412"/>
                <a:gd name="connsiteX0-11" fmla="*/ 108839 w 5480256"/>
                <a:gd name="connsiteY0-12" fmla="*/ 2656720 h 5312834"/>
                <a:gd name="connsiteX1-13" fmla="*/ 732953 w 5480256"/>
                <a:gd name="connsiteY1-14" fmla="*/ 987577 h 5312834"/>
                <a:gd name="connsiteX2-15" fmla="*/ 2764953 w 5480256"/>
                <a:gd name="connsiteY2-16" fmla="*/ 606 h 5312834"/>
                <a:gd name="connsiteX3-17" fmla="*/ 4303469 w 5480256"/>
                <a:gd name="connsiteY3-18" fmla="*/ 871463 h 5312834"/>
                <a:gd name="connsiteX4-19" fmla="*/ 5421067 w 5480256"/>
                <a:gd name="connsiteY4-20" fmla="*/ 2656720 h 5312834"/>
                <a:gd name="connsiteX5-21" fmla="*/ 2764953 w 5480256"/>
                <a:gd name="connsiteY5-22" fmla="*/ 5312834 h 5312834"/>
                <a:gd name="connsiteX6" fmla="*/ 108839 w 5480256"/>
                <a:gd name="connsiteY6" fmla="*/ 2656720 h 5312834"/>
                <a:gd name="connsiteX0-23" fmla="*/ 108839 w 5544800"/>
                <a:gd name="connsiteY0-24" fmla="*/ 2666351 h 5322465"/>
                <a:gd name="connsiteX1-25" fmla="*/ 732953 w 5544800"/>
                <a:gd name="connsiteY1-26" fmla="*/ 997208 h 5322465"/>
                <a:gd name="connsiteX2-27" fmla="*/ 2764953 w 5544800"/>
                <a:gd name="connsiteY2-28" fmla="*/ 10237 h 5322465"/>
                <a:gd name="connsiteX3-29" fmla="*/ 4971126 w 5544800"/>
                <a:gd name="connsiteY3-30" fmla="*/ 619837 h 5322465"/>
                <a:gd name="connsiteX4-31" fmla="*/ 5421067 w 5544800"/>
                <a:gd name="connsiteY4-32" fmla="*/ 2666351 h 5322465"/>
                <a:gd name="connsiteX5-33" fmla="*/ 2764953 w 5544800"/>
                <a:gd name="connsiteY5-34" fmla="*/ 5322465 h 5322465"/>
                <a:gd name="connsiteX6-35" fmla="*/ 108839 w 5544800"/>
                <a:gd name="connsiteY6-36" fmla="*/ 2666351 h 5322465"/>
                <a:gd name="connsiteX0-37" fmla="*/ 108839 w 5237336"/>
                <a:gd name="connsiteY0-38" fmla="*/ 2666351 h 5322940"/>
                <a:gd name="connsiteX1-39" fmla="*/ 732953 w 5237336"/>
                <a:gd name="connsiteY1-40" fmla="*/ 997208 h 5322940"/>
                <a:gd name="connsiteX2-41" fmla="*/ 2764953 w 5237336"/>
                <a:gd name="connsiteY2-42" fmla="*/ 10237 h 5322940"/>
                <a:gd name="connsiteX3-43" fmla="*/ 4971126 w 5237336"/>
                <a:gd name="connsiteY3-44" fmla="*/ 619837 h 5322940"/>
                <a:gd name="connsiteX4-45" fmla="*/ 4927582 w 5237336"/>
                <a:gd name="connsiteY4-46" fmla="*/ 2869551 h 5322940"/>
                <a:gd name="connsiteX5-47" fmla="*/ 2764953 w 5237336"/>
                <a:gd name="connsiteY5-48" fmla="*/ 5322465 h 5322940"/>
                <a:gd name="connsiteX6-49" fmla="*/ 108839 w 5237336"/>
                <a:gd name="connsiteY6-50" fmla="*/ 2666351 h 5322940"/>
                <a:gd name="connsiteX0-51" fmla="*/ 108839 w 5705147"/>
                <a:gd name="connsiteY0-52" fmla="*/ 2666351 h 5325044"/>
                <a:gd name="connsiteX1-53" fmla="*/ 732953 w 5705147"/>
                <a:gd name="connsiteY1-54" fmla="*/ 997208 h 5325044"/>
                <a:gd name="connsiteX2-55" fmla="*/ 2764953 w 5705147"/>
                <a:gd name="connsiteY2-56" fmla="*/ 10237 h 5325044"/>
                <a:gd name="connsiteX3-57" fmla="*/ 4971126 w 5705147"/>
                <a:gd name="connsiteY3-58" fmla="*/ 619837 h 5325044"/>
                <a:gd name="connsiteX4-59" fmla="*/ 5609754 w 5705147"/>
                <a:gd name="connsiteY4-60" fmla="*/ 3116294 h 5325044"/>
                <a:gd name="connsiteX5-61" fmla="*/ 2764953 w 5705147"/>
                <a:gd name="connsiteY5-62" fmla="*/ 5322465 h 5325044"/>
                <a:gd name="connsiteX6-63" fmla="*/ 108839 w 5705147"/>
                <a:gd name="connsiteY6-64" fmla="*/ 2666351 h 5325044"/>
                <a:gd name="connsiteX0-65" fmla="*/ 49424 w 5645732"/>
                <a:gd name="connsiteY0-66" fmla="*/ 2666351 h 5343874"/>
                <a:gd name="connsiteX1-67" fmla="*/ 673538 w 5645732"/>
                <a:gd name="connsiteY1-68" fmla="*/ 997208 h 5343874"/>
                <a:gd name="connsiteX2-69" fmla="*/ 2705538 w 5645732"/>
                <a:gd name="connsiteY2-70" fmla="*/ 10237 h 5343874"/>
                <a:gd name="connsiteX3-71" fmla="*/ 4911711 w 5645732"/>
                <a:gd name="connsiteY3-72" fmla="*/ 619837 h 5343874"/>
                <a:gd name="connsiteX4-73" fmla="*/ 5550339 w 5645732"/>
                <a:gd name="connsiteY4-74" fmla="*/ 3116294 h 5343874"/>
                <a:gd name="connsiteX5-75" fmla="*/ 2705538 w 5645732"/>
                <a:gd name="connsiteY5-76" fmla="*/ 5322465 h 5343874"/>
                <a:gd name="connsiteX6-77" fmla="*/ 339710 w 5645732"/>
                <a:gd name="connsiteY6-78" fmla="*/ 4146808 h 5343874"/>
                <a:gd name="connsiteX7" fmla="*/ 49424 w 5645732"/>
                <a:gd name="connsiteY7" fmla="*/ 2666351 h 5343874"/>
                <a:gd name="connsiteX0-79" fmla="*/ 180841 w 5777149"/>
                <a:gd name="connsiteY0-80" fmla="*/ 2666351 h 5335133"/>
                <a:gd name="connsiteX1-81" fmla="*/ 804955 w 5777149"/>
                <a:gd name="connsiteY1-82" fmla="*/ 997208 h 5335133"/>
                <a:gd name="connsiteX2-83" fmla="*/ 2836955 w 5777149"/>
                <a:gd name="connsiteY2-84" fmla="*/ 10237 h 5335133"/>
                <a:gd name="connsiteX3-85" fmla="*/ 5043128 w 5777149"/>
                <a:gd name="connsiteY3-86" fmla="*/ 619837 h 5335133"/>
                <a:gd name="connsiteX4-87" fmla="*/ 5681756 w 5777149"/>
                <a:gd name="connsiteY4-88" fmla="*/ 3116294 h 5335133"/>
                <a:gd name="connsiteX5-89" fmla="*/ 2836955 w 5777149"/>
                <a:gd name="connsiteY5-90" fmla="*/ 5322465 h 5335133"/>
                <a:gd name="connsiteX6-91" fmla="*/ 238898 w 5777149"/>
                <a:gd name="connsiteY6-92" fmla="*/ 3958122 h 5335133"/>
                <a:gd name="connsiteX7-93" fmla="*/ 180841 w 5777149"/>
                <a:gd name="connsiteY7-94" fmla="*/ 2666351 h 5335133"/>
                <a:gd name="connsiteX0-95" fmla="*/ 162747 w 5788084"/>
                <a:gd name="connsiteY0-96" fmla="*/ 2274466 h 5335133"/>
                <a:gd name="connsiteX1-97" fmla="*/ 815890 w 5788084"/>
                <a:gd name="connsiteY1-98" fmla="*/ 997208 h 5335133"/>
                <a:gd name="connsiteX2-99" fmla="*/ 2847890 w 5788084"/>
                <a:gd name="connsiteY2-100" fmla="*/ 10237 h 5335133"/>
                <a:gd name="connsiteX3-101" fmla="*/ 5054063 w 5788084"/>
                <a:gd name="connsiteY3-102" fmla="*/ 619837 h 5335133"/>
                <a:gd name="connsiteX4-103" fmla="*/ 5692691 w 5788084"/>
                <a:gd name="connsiteY4-104" fmla="*/ 3116294 h 5335133"/>
                <a:gd name="connsiteX5-105" fmla="*/ 2847890 w 5788084"/>
                <a:gd name="connsiteY5-106" fmla="*/ 5322465 h 5335133"/>
                <a:gd name="connsiteX6-107" fmla="*/ 249833 w 5788084"/>
                <a:gd name="connsiteY6-108" fmla="*/ 3958122 h 5335133"/>
                <a:gd name="connsiteX7-109" fmla="*/ 162747 w 5788084"/>
                <a:gd name="connsiteY7-110" fmla="*/ 2274466 h 533513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  <a:cxn ang="0">
                  <a:pos x="connsiteX6-35" y="connsiteY6-36"/>
                </a:cxn>
                <a:cxn ang="0">
                  <a:pos x="connsiteX7-93" y="connsiteY7-94"/>
                </a:cxn>
              </a:cxnLst>
              <a:rect l="l" t="t" r="r" b="b"/>
              <a:pathLst>
                <a:path w="5788084" h="5335133">
                  <a:moveTo>
                    <a:pt x="162747" y="2274466"/>
                  </a:moveTo>
                  <a:cubicBezTo>
                    <a:pt x="257090" y="1780980"/>
                    <a:pt x="373204" y="1439894"/>
                    <a:pt x="815890" y="997208"/>
                  </a:cubicBezTo>
                  <a:cubicBezTo>
                    <a:pt x="1258576" y="554522"/>
                    <a:pt x="2141528" y="73132"/>
                    <a:pt x="2847890" y="10237"/>
                  </a:cubicBezTo>
                  <a:cubicBezTo>
                    <a:pt x="3554252" y="-52658"/>
                    <a:pt x="4611377" y="177151"/>
                    <a:pt x="5054063" y="619837"/>
                  </a:cubicBezTo>
                  <a:cubicBezTo>
                    <a:pt x="5496749" y="1062523"/>
                    <a:pt x="6002329" y="2414770"/>
                    <a:pt x="5692691" y="3116294"/>
                  </a:cubicBezTo>
                  <a:cubicBezTo>
                    <a:pt x="5383053" y="3817818"/>
                    <a:pt x="3755033" y="5182160"/>
                    <a:pt x="2847890" y="5322465"/>
                  </a:cubicBezTo>
                  <a:cubicBezTo>
                    <a:pt x="1940747" y="5462770"/>
                    <a:pt x="692519" y="4400808"/>
                    <a:pt x="249833" y="3958122"/>
                  </a:cubicBezTo>
                  <a:cubicBezTo>
                    <a:pt x="-192853" y="3515436"/>
                    <a:pt x="68404" y="2767952"/>
                    <a:pt x="162747" y="2274466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kumimoji="1" lang="zh-CN" altLang="en-US" sz="1800"/>
            </a:p>
          </p:txBody>
        </p:sp>
        <p:sp>
          <p:nvSpPr>
            <p:cNvPr id="6" name="椭圆 1"/>
            <p:cNvSpPr/>
            <p:nvPr userDrawn="1"/>
          </p:nvSpPr>
          <p:spPr>
            <a:xfrm rot="17526771">
              <a:off x="5527534" y="-479972"/>
              <a:ext cx="9526783" cy="8781257"/>
            </a:xfrm>
            <a:custGeom>
              <a:avLst/>
              <a:gdLst>
                <a:gd name="connsiteX0" fmla="*/ 0 w 5312228"/>
                <a:gd name="connsiteY0" fmla="*/ 2656114 h 5312228"/>
                <a:gd name="connsiteX1" fmla="*/ 2656114 w 5312228"/>
                <a:gd name="connsiteY1" fmla="*/ 0 h 5312228"/>
                <a:gd name="connsiteX2" fmla="*/ 5312228 w 5312228"/>
                <a:gd name="connsiteY2" fmla="*/ 2656114 h 5312228"/>
                <a:gd name="connsiteX3" fmla="*/ 2656114 w 5312228"/>
                <a:gd name="connsiteY3" fmla="*/ 5312228 h 5312228"/>
                <a:gd name="connsiteX4" fmla="*/ 0 w 5312228"/>
                <a:gd name="connsiteY4" fmla="*/ 2656114 h 5312228"/>
                <a:gd name="connsiteX0-1" fmla="*/ 108839 w 5421067"/>
                <a:gd name="connsiteY0-2" fmla="*/ 2712298 h 5368412"/>
                <a:gd name="connsiteX1-3" fmla="*/ 732953 w 5421067"/>
                <a:gd name="connsiteY1-4" fmla="*/ 1043155 h 5368412"/>
                <a:gd name="connsiteX2-5" fmla="*/ 2764953 w 5421067"/>
                <a:gd name="connsiteY2-6" fmla="*/ 56184 h 5368412"/>
                <a:gd name="connsiteX3-7" fmla="*/ 5421067 w 5421067"/>
                <a:gd name="connsiteY3-8" fmla="*/ 2712298 h 5368412"/>
                <a:gd name="connsiteX4-9" fmla="*/ 2764953 w 5421067"/>
                <a:gd name="connsiteY4-10" fmla="*/ 5368412 h 5368412"/>
                <a:gd name="connsiteX5" fmla="*/ 108839 w 5421067"/>
                <a:gd name="connsiteY5" fmla="*/ 2712298 h 5368412"/>
                <a:gd name="connsiteX0-11" fmla="*/ 108839 w 5480256"/>
                <a:gd name="connsiteY0-12" fmla="*/ 2656720 h 5312834"/>
                <a:gd name="connsiteX1-13" fmla="*/ 732953 w 5480256"/>
                <a:gd name="connsiteY1-14" fmla="*/ 987577 h 5312834"/>
                <a:gd name="connsiteX2-15" fmla="*/ 2764953 w 5480256"/>
                <a:gd name="connsiteY2-16" fmla="*/ 606 h 5312834"/>
                <a:gd name="connsiteX3-17" fmla="*/ 4303469 w 5480256"/>
                <a:gd name="connsiteY3-18" fmla="*/ 871463 h 5312834"/>
                <a:gd name="connsiteX4-19" fmla="*/ 5421067 w 5480256"/>
                <a:gd name="connsiteY4-20" fmla="*/ 2656720 h 5312834"/>
                <a:gd name="connsiteX5-21" fmla="*/ 2764953 w 5480256"/>
                <a:gd name="connsiteY5-22" fmla="*/ 5312834 h 5312834"/>
                <a:gd name="connsiteX6" fmla="*/ 108839 w 5480256"/>
                <a:gd name="connsiteY6" fmla="*/ 2656720 h 5312834"/>
                <a:gd name="connsiteX0-23" fmla="*/ 108839 w 5544800"/>
                <a:gd name="connsiteY0-24" fmla="*/ 2666351 h 5322465"/>
                <a:gd name="connsiteX1-25" fmla="*/ 732953 w 5544800"/>
                <a:gd name="connsiteY1-26" fmla="*/ 997208 h 5322465"/>
                <a:gd name="connsiteX2-27" fmla="*/ 2764953 w 5544800"/>
                <a:gd name="connsiteY2-28" fmla="*/ 10237 h 5322465"/>
                <a:gd name="connsiteX3-29" fmla="*/ 4971126 w 5544800"/>
                <a:gd name="connsiteY3-30" fmla="*/ 619837 h 5322465"/>
                <a:gd name="connsiteX4-31" fmla="*/ 5421067 w 5544800"/>
                <a:gd name="connsiteY4-32" fmla="*/ 2666351 h 5322465"/>
                <a:gd name="connsiteX5-33" fmla="*/ 2764953 w 5544800"/>
                <a:gd name="connsiteY5-34" fmla="*/ 5322465 h 5322465"/>
                <a:gd name="connsiteX6-35" fmla="*/ 108839 w 5544800"/>
                <a:gd name="connsiteY6-36" fmla="*/ 2666351 h 5322465"/>
                <a:gd name="connsiteX0-37" fmla="*/ 108839 w 5237336"/>
                <a:gd name="connsiteY0-38" fmla="*/ 2666351 h 5322940"/>
                <a:gd name="connsiteX1-39" fmla="*/ 732953 w 5237336"/>
                <a:gd name="connsiteY1-40" fmla="*/ 997208 h 5322940"/>
                <a:gd name="connsiteX2-41" fmla="*/ 2764953 w 5237336"/>
                <a:gd name="connsiteY2-42" fmla="*/ 10237 h 5322940"/>
                <a:gd name="connsiteX3-43" fmla="*/ 4971126 w 5237336"/>
                <a:gd name="connsiteY3-44" fmla="*/ 619837 h 5322940"/>
                <a:gd name="connsiteX4-45" fmla="*/ 4927582 w 5237336"/>
                <a:gd name="connsiteY4-46" fmla="*/ 2869551 h 5322940"/>
                <a:gd name="connsiteX5-47" fmla="*/ 2764953 w 5237336"/>
                <a:gd name="connsiteY5-48" fmla="*/ 5322465 h 5322940"/>
                <a:gd name="connsiteX6-49" fmla="*/ 108839 w 5237336"/>
                <a:gd name="connsiteY6-50" fmla="*/ 2666351 h 5322940"/>
                <a:gd name="connsiteX0-51" fmla="*/ 108839 w 5705147"/>
                <a:gd name="connsiteY0-52" fmla="*/ 2666351 h 5325044"/>
                <a:gd name="connsiteX1-53" fmla="*/ 732953 w 5705147"/>
                <a:gd name="connsiteY1-54" fmla="*/ 997208 h 5325044"/>
                <a:gd name="connsiteX2-55" fmla="*/ 2764953 w 5705147"/>
                <a:gd name="connsiteY2-56" fmla="*/ 10237 h 5325044"/>
                <a:gd name="connsiteX3-57" fmla="*/ 4971126 w 5705147"/>
                <a:gd name="connsiteY3-58" fmla="*/ 619837 h 5325044"/>
                <a:gd name="connsiteX4-59" fmla="*/ 5609754 w 5705147"/>
                <a:gd name="connsiteY4-60" fmla="*/ 3116294 h 5325044"/>
                <a:gd name="connsiteX5-61" fmla="*/ 2764953 w 5705147"/>
                <a:gd name="connsiteY5-62" fmla="*/ 5322465 h 5325044"/>
                <a:gd name="connsiteX6-63" fmla="*/ 108839 w 5705147"/>
                <a:gd name="connsiteY6-64" fmla="*/ 2666351 h 5325044"/>
                <a:gd name="connsiteX0-65" fmla="*/ 49424 w 5645732"/>
                <a:gd name="connsiteY0-66" fmla="*/ 2666351 h 5343874"/>
                <a:gd name="connsiteX1-67" fmla="*/ 673538 w 5645732"/>
                <a:gd name="connsiteY1-68" fmla="*/ 997208 h 5343874"/>
                <a:gd name="connsiteX2-69" fmla="*/ 2705538 w 5645732"/>
                <a:gd name="connsiteY2-70" fmla="*/ 10237 h 5343874"/>
                <a:gd name="connsiteX3-71" fmla="*/ 4911711 w 5645732"/>
                <a:gd name="connsiteY3-72" fmla="*/ 619837 h 5343874"/>
                <a:gd name="connsiteX4-73" fmla="*/ 5550339 w 5645732"/>
                <a:gd name="connsiteY4-74" fmla="*/ 3116294 h 5343874"/>
                <a:gd name="connsiteX5-75" fmla="*/ 2705538 w 5645732"/>
                <a:gd name="connsiteY5-76" fmla="*/ 5322465 h 5343874"/>
                <a:gd name="connsiteX6-77" fmla="*/ 339710 w 5645732"/>
                <a:gd name="connsiteY6-78" fmla="*/ 4146808 h 5343874"/>
                <a:gd name="connsiteX7" fmla="*/ 49424 w 5645732"/>
                <a:gd name="connsiteY7" fmla="*/ 2666351 h 5343874"/>
                <a:gd name="connsiteX0-79" fmla="*/ 180841 w 5777149"/>
                <a:gd name="connsiteY0-80" fmla="*/ 2666351 h 5335133"/>
                <a:gd name="connsiteX1-81" fmla="*/ 804955 w 5777149"/>
                <a:gd name="connsiteY1-82" fmla="*/ 997208 h 5335133"/>
                <a:gd name="connsiteX2-83" fmla="*/ 2836955 w 5777149"/>
                <a:gd name="connsiteY2-84" fmla="*/ 10237 h 5335133"/>
                <a:gd name="connsiteX3-85" fmla="*/ 5043128 w 5777149"/>
                <a:gd name="connsiteY3-86" fmla="*/ 619837 h 5335133"/>
                <a:gd name="connsiteX4-87" fmla="*/ 5681756 w 5777149"/>
                <a:gd name="connsiteY4-88" fmla="*/ 3116294 h 5335133"/>
                <a:gd name="connsiteX5-89" fmla="*/ 2836955 w 5777149"/>
                <a:gd name="connsiteY5-90" fmla="*/ 5322465 h 5335133"/>
                <a:gd name="connsiteX6-91" fmla="*/ 238898 w 5777149"/>
                <a:gd name="connsiteY6-92" fmla="*/ 3958122 h 5335133"/>
                <a:gd name="connsiteX7-93" fmla="*/ 180841 w 5777149"/>
                <a:gd name="connsiteY7-94" fmla="*/ 2666351 h 5335133"/>
                <a:gd name="connsiteX0-95" fmla="*/ 162747 w 5788084"/>
                <a:gd name="connsiteY0-96" fmla="*/ 2274466 h 5335133"/>
                <a:gd name="connsiteX1-97" fmla="*/ 815890 w 5788084"/>
                <a:gd name="connsiteY1-98" fmla="*/ 997208 h 5335133"/>
                <a:gd name="connsiteX2-99" fmla="*/ 2847890 w 5788084"/>
                <a:gd name="connsiteY2-100" fmla="*/ 10237 h 5335133"/>
                <a:gd name="connsiteX3-101" fmla="*/ 5054063 w 5788084"/>
                <a:gd name="connsiteY3-102" fmla="*/ 619837 h 5335133"/>
                <a:gd name="connsiteX4-103" fmla="*/ 5692691 w 5788084"/>
                <a:gd name="connsiteY4-104" fmla="*/ 3116294 h 5335133"/>
                <a:gd name="connsiteX5-105" fmla="*/ 2847890 w 5788084"/>
                <a:gd name="connsiteY5-106" fmla="*/ 5322465 h 5335133"/>
                <a:gd name="connsiteX6-107" fmla="*/ 249833 w 5788084"/>
                <a:gd name="connsiteY6-108" fmla="*/ 3958122 h 5335133"/>
                <a:gd name="connsiteX7-109" fmla="*/ 162747 w 5788084"/>
                <a:gd name="connsiteY7-110" fmla="*/ 2274466 h 533513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  <a:cxn ang="0">
                  <a:pos x="connsiteX6-35" y="connsiteY6-36"/>
                </a:cxn>
                <a:cxn ang="0">
                  <a:pos x="connsiteX7-93" y="connsiteY7-94"/>
                </a:cxn>
              </a:cxnLst>
              <a:rect l="l" t="t" r="r" b="b"/>
              <a:pathLst>
                <a:path w="5788084" h="5335133">
                  <a:moveTo>
                    <a:pt x="162747" y="2274466"/>
                  </a:moveTo>
                  <a:cubicBezTo>
                    <a:pt x="257090" y="1780980"/>
                    <a:pt x="373204" y="1439894"/>
                    <a:pt x="815890" y="997208"/>
                  </a:cubicBezTo>
                  <a:cubicBezTo>
                    <a:pt x="1258576" y="554522"/>
                    <a:pt x="2141528" y="73132"/>
                    <a:pt x="2847890" y="10237"/>
                  </a:cubicBezTo>
                  <a:cubicBezTo>
                    <a:pt x="3554252" y="-52658"/>
                    <a:pt x="4611377" y="177151"/>
                    <a:pt x="5054063" y="619837"/>
                  </a:cubicBezTo>
                  <a:cubicBezTo>
                    <a:pt x="5496749" y="1062523"/>
                    <a:pt x="6002329" y="2414770"/>
                    <a:pt x="5692691" y="3116294"/>
                  </a:cubicBezTo>
                  <a:cubicBezTo>
                    <a:pt x="5383053" y="3817818"/>
                    <a:pt x="3755033" y="5182160"/>
                    <a:pt x="2847890" y="5322465"/>
                  </a:cubicBezTo>
                  <a:cubicBezTo>
                    <a:pt x="1940747" y="5462770"/>
                    <a:pt x="692519" y="4400808"/>
                    <a:pt x="249833" y="3958122"/>
                  </a:cubicBezTo>
                  <a:cubicBezTo>
                    <a:pt x="-192853" y="3515436"/>
                    <a:pt x="68404" y="2767952"/>
                    <a:pt x="162747" y="2274466"/>
                  </a:cubicBezTo>
                  <a:close/>
                </a:path>
              </a:pathLst>
            </a:cu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kumimoji="1" lang="zh-CN" altLang="en-US" sz="1800"/>
            </a:p>
          </p:txBody>
        </p:sp>
      </p:grpSp>
      <p:sp>
        <p:nvSpPr>
          <p:cNvPr id="8" name="文本占位符 6"/>
          <p:cNvSpPr>
            <a:spLocks noGrp="1"/>
          </p:cNvSpPr>
          <p:nvPr>
            <p:ph type="body" sz="quarter" idx="15" hasCustomPrompt="1"/>
          </p:nvPr>
        </p:nvSpPr>
        <p:spPr>
          <a:xfrm>
            <a:off x="3480528" y="660100"/>
            <a:ext cx="2182944" cy="2373032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16600" b="1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</a:lstStyle>
          <a:p>
            <a:pPr lvl="0"/>
            <a:r>
              <a:rPr kumimoji="1" lang="en-US" altLang="zh-CN"/>
              <a:t>00</a:t>
            </a:r>
            <a:endParaRPr kumimoji="1" lang="zh-CN" altLang="en-US"/>
          </a:p>
        </p:txBody>
      </p:sp>
      <p:sp>
        <p:nvSpPr>
          <p:cNvPr id="9" name="文本占位符 6"/>
          <p:cNvSpPr>
            <a:spLocks noGrp="1"/>
          </p:cNvSpPr>
          <p:nvPr>
            <p:ph type="body" sz="quarter" idx="16"/>
          </p:nvPr>
        </p:nvSpPr>
        <p:spPr>
          <a:xfrm>
            <a:off x="2793381" y="3033133"/>
            <a:ext cx="3557240" cy="82519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4000" b="0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grpSp>
        <p:nvGrpSpPr>
          <p:cNvPr id="6" name="组 5"/>
          <p:cNvGrpSpPr/>
          <p:nvPr userDrawn="1"/>
        </p:nvGrpSpPr>
        <p:grpSpPr>
          <a:xfrm rot="17100000" flipH="1">
            <a:off x="-559480" y="809095"/>
            <a:ext cx="12969854" cy="11384133"/>
            <a:chOff x="-3533241" y="-1493421"/>
            <a:chExt cx="10611835" cy="9526783"/>
          </a:xfrm>
        </p:grpSpPr>
        <p:sp>
          <p:nvSpPr>
            <p:cNvPr id="3" name="椭圆 1"/>
            <p:cNvSpPr/>
            <p:nvPr userDrawn="1"/>
          </p:nvSpPr>
          <p:spPr>
            <a:xfrm rot="19800000">
              <a:off x="-3533241" y="-1061330"/>
              <a:ext cx="10611835" cy="8841402"/>
            </a:xfrm>
            <a:custGeom>
              <a:avLst/>
              <a:gdLst>
                <a:gd name="connsiteX0" fmla="*/ 0 w 5312228"/>
                <a:gd name="connsiteY0" fmla="*/ 2656114 h 5312228"/>
                <a:gd name="connsiteX1" fmla="*/ 2656114 w 5312228"/>
                <a:gd name="connsiteY1" fmla="*/ 0 h 5312228"/>
                <a:gd name="connsiteX2" fmla="*/ 5312228 w 5312228"/>
                <a:gd name="connsiteY2" fmla="*/ 2656114 h 5312228"/>
                <a:gd name="connsiteX3" fmla="*/ 2656114 w 5312228"/>
                <a:gd name="connsiteY3" fmla="*/ 5312228 h 5312228"/>
                <a:gd name="connsiteX4" fmla="*/ 0 w 5312228"/>
                <a:gd name="connsiteY4" fmla="*/ 2656114 h 5312228"/>
                <a:gd name="connsiteX0-1" fmla="*/ 108839 w 5421067"/>
                <a:gd name="connsiteY0-2" fmla="*/ 2712298 h 5368412"/>
                <a:gd name="connsiteX1-3" fmla="*/ 732953 w 5421067"/>
                <a:gd name="connsiteY1-4" fmla="*/ 1043155 h 5368412"/>
                <a:gd name="connsiteX2-5" fmla="*/ 2764953 w 5421067"/>
                <a:gd name="connsiteY2-6" fmla="*/ 56184 h 5368412"/>
                <a:gd name="connsiteX3-7" fmla="*/ 5421067 w 5421067"/>
                <a:gd name="connsiteY3-8" fmla="*/ 2712298 h 5368412"/>
                <a:gd name="connsiteX4-9" fmla="*/ 2764953 w 5421067"/>
                <a:gd name="connsiteY4-10" fmla="*/ 5368412 h 5368412"/>
                <a:gd name="connsiteX5" fmla="*/ 108839 w 5421067"/>
                <a:gd name="connsiteY5" fmla="*/ 2712298 h 5368412"/>
                <a:gd name="connsiteX0-11" fmla="*/ 108839 w 5480256"/>
                <a:gd name="connsiteY0-12" fmla="*/ 2656720 h 5312834"/>
                <a:gd name="connsiteX1-13" fmla="*/ 732953 w 5480256"/>
                <a:gd name="connsiteY1-14" fmla="*/ 987577 h 5312834"/>
                <a:gd name="connsiteX2-15" fmla="*/ 2764953 w 5480256"/>
                <a:gd name="connsiteY2-16" fmla="*/ 606 h 5312834"/>
                <a:gd name="connsiteX3-17" fmla="*/ 4303469 w 5480256"/>
                <a:gd name="connsiteY3-18" fmla="*/ 871463 h 5312834"/>
                <a:gd name="connsiteX4-19" fmla="*/ 5421067 w 5480256"/>
                <a:gd name="connsiteY4-20" fmla="*/ 2656720 h 5312834"/>
                <a:gd name="connsiteX5-21" fmla="*/ 2764953 w 5480256"/>
                <a:gd name="connsiteY5-22" fmla="*/ 5312834 h 5312834"/>
                <a:gd name="connsiteX6" fmla="*/ 108839 w 5480256"/>
                <a:gd name="connsiteY6" fmla="*/ 2656720 h 5312834"/>
                <a:gd name="connsiteX0-23" fmla="*/ 108839 w 5544800"/>
                <a:gd name="connsiteY0-24" fmla="*/ 2666351 h 5322465"/>
                <a:gd name="connsiteX1-25" fmla="*/ 732953 w 5544800"/>
                <a:gd name="connsiteY1-26" fmla="*/ 997208 h 5322465"/>
                <a:gd name="connsiteX2-27" fmla="*/ 2764953 w 5544800"/>
                <a:gd name="connsiteY2-28" fmla="*/ 10237 h 5322465"/>
                <a:gd name="connsiteX3-29" fmla="*/ 4971126 w 5544800"/>
                <a:gd name="connsiteY3-30" fmla="*/ 619837 h 5322465"/>
                <a:gd name="connsiteX4-31" fmla="*/ 5421067 w 5544800"/>
                <a:gd name="connsiteY4-32" fmla="*/ 2666351 h 5322465"/>
                <a:gd name="connsiteX5-33" fmla="*/ 2764953 w 5544800"/>
                <a:gd name="connsiteY5-34" fmla="*/ 5322465 h 5322465"/>
                <a:gd name="connsiteX6-35" fmla="*/ 108839 w 5544800"/>
                <a:gd name="connsiteY6-36" fmla="*/ 2666351 h 5322465"/>
                <a:gd name="connsiteX0-37" fmla="*/ 108839 w 5237336"/>
                <a:gd name="connsiteY0-38" fmla="*/ 2666351 h 5322940"/>
                <a:gd name="connsiteX1-39" fmla="*/ 732953 w 5237336"/>
                <a:gd name="connsiteY1-40" fmla="*/ 997208 h 5322940"/>
                <a:gd name="connsiteX2-41" fmla="*/ 2764953 w 5237336"/>
                <a:gd name="connsiteY2-42" fmla="*/ 10237 h 5322940"/>
                <a:gd name="connsiteX3-43" fmla="*/ 4971126 w 5237336"/>
                <a:gd name="connsiteY3-44" fmla="*/ 619837 h 5322940"/>
                <a:gd name="connsiteX4-45" fmla="*/ 4927582 w 5237336"/>
                <a:gd name="connsiteY4-46" fmla="*/ 2869551 h 5322940"/>
                <a:gd name="connsiteX5-47" fmla="*/ 2764953 w 5237336"/>
                <a:gd name="connsiteY5-48" fmla="*/ 5322465 h 5322940"/>
                <a:gd name="connsiteX6-49" fmla="*/ 108839 w 5237336"/>
                <a:gd name="connsiteY6-50" fmla="*/ 2666351 h 5322940"/>
                <a:gd name="connsiteX0-51" fmla="*/ 108839 w 5705147"/>
                <a:gd name="connsiteY0-52" fmla="*/ 2666351 h 5325044"/>
                <a:gd name="connsiteX1-53" fmla="*/ 732953 w 5705147"/>
                <a:gd name="connsiteY1-54" fmla="*/ 997208 h 5325044"/>
                <a:gd name="connsiteX2-55" fmla="*/ 2764953 w 5705147"/>
                <a:gd name="connsiteY2-56" fmla="*/ 10237 h 5325044"/>
                <a:gd name="connsiteX3-57" fmla="*/ 4971126 w 5705147"/>
                <a:gd name="connsiteY3-58" fmla="*/ 619837 h 5325044"/>
                <a:gd name="connsiteX4-59" fmla="*/ 5609754 w 5705147"/>
                <a:gd name="connsiteY4-60" fmla="*/ 3116294 h 5325044"/>
                <a:gd name="connsiteX5-61" fmla="*/ 2764953 w 5705147"/>
                <a:gd name="connsiteY5-62" fmla="*/ 5322465 h 5325044"/>
                <a:gd name="connsiteX6-63" fmla="*/ 108839 w 5705147"/>
                <a:gd name="connsiteY6-64" fmla="*/ 2666351 h 5325044"/>
                <a:gd name="connsiteX0-65" fmla="*/ 49424 w 5645732"/>
                <a:gd name="connsiteY0-66" fmla="*/ 2666351 h 5343874"/>
                <a:gd name="connsiteX1-67" fmla="*/ 673538 w 5645732"/>
                <a:gd name="connsiteY1-68" fmla="*/ 997208 h 5343874"/>
                <a:gd name="connsiteX2-69" fmla="*/ 2705538 w 5645732"/>
                <a:gd name="connsiteY2-70" fmla="*/ 10237 h 5343874"/>
                <a:gd name="connsiteX3-71" fmla="*/ 4911711 w 5645732"/>
                <a:gd name="connsiteY3-72" fmla="*/ 619837 h 5343874"/>
                <a:gd name="connsiteX4-73" fmla="*/ 5550339 w 5645732"/>
                <a:gd name="connsiteY4-74" fmla="*/ 3116294 h 5343874"/>
                <a:gd name="connsiteX5-75" fmla="*/ 2705538 w 5645732"/>
                <a:gd name="connsiteY5-76" fmla="*/ 5322465 h 5343874"/>
                <a:gd name="connsiteX6-77" fmla="*/ 339710 w 5645732"/>
                <a:gd name="connsiteY6-78" fmla="*/ 4146808 h 5343874"/>
                <a:gd name="connsiteX7" fmla="*/ 49424 w 5645732"/>
                <a:gd name="connsiteY7" fmla="*/ 2666351 h 5343874"/>
                <a:gd name="connsiteX0-79" fmla="*/ 180841 w 5777149"/>
                <a:gd name="connsiteY0-80" fmla="*/ 2666351 h 5335133"/>
                <a:gd name="connsiteX1-81" fmla="*/ 804955 w 5777149"/>
                <a:gd name="connsiteY1-82" fmla="*/ 997208 h 5335133"/>
                <a:gd name="connsiteX2-83" fmla="*/ 2836955 w 5777149"/>
                <a:gd name="connsiteY2-84" fmla="*/ 10237 h 5335133"/>
                <a:gd name="connsiteX3-85" fmla="*/ 5043128 w 5777149"/>
                <a:gd name="connsiteY3-86" fmla="*/ 619837 h 5335133"/>
                <a:gd name="connsiteX4-87" fmla="*/ 5681756 w 5777149"/>
                <a:gd name="connsiteY4-88" fmla="*/ 3116294 h 5335133"/>
                <a:gd name="connsiteX5-89" fmla="*/ 2836955 w 5777149"/>
                <a:gd name="connsiteY5-90" fmla="*/ 5322465 h 5335133"/>
                <a:gd name="connsiteX6-91" fmla="*/ 238898 w 5777149"/>
                <a:gd name="connsiteY6-92" fmla="*/ 3958122 h 5335133"/>
                <a:gd name="connsiteX7-93" fmla="*/ 180841 w 5777149"/>
                <a:gd name="connsiteY7-94" fmla="*/ 2666351 h 5335133"/>
                <a:gd name="connsiteX0-95" fmla="*/ 162747 w 5788084"/>
                <a:gd name="connsiteY0-96" fmla="*/ 2274466 h 5335133"/>
                <a:gd name="connsiteX1-97" fmla="*/ 815890 w 5788084"/>
                <a:gd name="connsiteY1-98" fmla="*/ 997208 h 5335133"/>
                <a:gd name="connsiteX2-99" fmla="*/ 2847890 w 5788084"/>
                <a:gd name="connsiteY2-100" fmla="*/ 10237 h 5335133"/>
                <a:gd name="connsiteX3-101" fmla="*/ 5054063 w 5788084"/>
                <a:gd name="connsiteY3-102" fmla="*/ 619837 h 5335133"/>
                <a:gd name="connsiteX4-103" fmla="*/ 5692691 w 5788084"/>
                <a:gd name="connsiteY4-104" fmla="*/ 3116294 h 5335133"/>
                <a:gd name="connsiteX5-105" fmla="*/ 2847890 w 5788084"/>
                <a:gd name="connsiteY5-106" fmla="*/ 5322465 h 5335133"/>
                <a:gd name="connsiteX6-107" fmla="*/ 249833 w 5788084"/>
                <a:gd name="connsiteY6-108" fmla="*/ 3958122 h 5335133"/>
                <a:gd name="connsiteX7-109" fmla="*/ 162747 w 5788084"/>
                <a:gd name="connsiteY7-110" fmla="*/ 2274466 h 533513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  <a:cxn ang="0">
                  <a:pos x="connsiteX6-35" y="connsiteY6-36"/>
                </a:cxn>
                <a:cxn ang="0">
                  <a:pos x="connsiteX7-93" y="connsiteY7-94"/>
                </a:cxn>
              </a:cxnLst>
              <a:rect l="l" t="t" r="r" b="b"/>
              <a:pathLst>
                <a:path w="5788084" h="5335133">
                  <a:moveTo>
                    <a:pt x="162747" y="2274466"/>
                  </a:moveTo>
                  <a:cubicBezTo>
                    <a:pt x="257090" y="1780980"/>
                    <a:pt x="373204" y="1439894"/>
                    <a:pt x="815890" y="997208"/>
                  </a:cubicBezTo>
                  <a:cubicBezTo>
                    <a:pt x="1258576" y="554522"/>
                    <a:pt x="2141528" y="73132"/>
                    <a:pt x="2847890" y="10237"/>
                  </a:cubicBezTo>
                  <a:cubicBezTo>
                    <a:pt x="3554252" y="-52658"/>
                    <a:pt x="4611377" y="177151"/>
                    <a:pt x="5054063" y="619837"/>
                  </a:cubicBezTo>
                  <a:cubicBezTo>
                    <a:pt x="5496749" y="1062523"/>
                    <a:pt x="6002329" y="2414770"/>
                    <a:pt x="5692691" y="3116294"/>
                  </a:cubicBezTo>
                  <a:cubicBezTo>
                    <a:pt x="5383053" y="3817818"/>
                    <a:pt x="3755033" y="5182160"/>
                    <a:pt x="2847890" y="5322465"/>
                  </a:cubicBezTo>
                  <a:cubicBezTo>
                    <a:pt x="1940747" y="5462770"/>
                    <a:pt x="692519" y="4400808"/>
                    <a:pt x="249833" y="3958122"/>
                  </a:cubicBezTo>
                  <a:cubicBezTo>
                    <a:pt x="-192853" y="3515436"/>
                    <a:pt x="68404" y="2767952"/>
                    <a:pt x="162747" y="2274466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kumimoji="1" lang="zh-CN" altLang="en-US" sz="1800"/>
            </a:p>
          </p:txBody>
        </p:sp>
        <p:sp>
          <p:nvSpPr>
            <p:cNvPr id="4" name="椭圆 1"/>
            <p:cNvSpPr/>
            <p:nvPr userDrawn="1"/>
          </p:nvSpPr>
          <p:spPr>
            <a:xfrm rot="17526771">
              <a:off x="-3623933" y="-1120658"/>
              <a:ext cx="9526783" cy="8781257"/>
            </a:xfrm>
            <a:custGeom>
              <a:avLst/>
              <a:gdLst>
                <a:gd name="connsiteX0" fmla="*/ 0 w 5312228"/>
                <a:gd name="connsiteY0" fmla="*/ 2656114 h 5312228"/>
                <a:gd name="connsiteX1" fmla="*/ 2656114 w 5312228"/>
                <a:gd name="connsiteY1" fmla="*/ 0 h 5312228"/>
                <a:gd name="connsiteX2" fmla="*/ 5312228 w 5312228"/>
                <a:gd name="connsiteY2" fmla="*/ 2656114 h 5312228"/>
                <a:gd name="connsiteX3" fmla="*/ 2656114 w 5312228"/>
                <a:gd name="connsiteY3" fmla="*/ 5312228 h 5312228"/>
                <a:gd name="connsiteX4" fmla="*/ 0 w 5312228"/>
                <a:gd name="connsiteY4" fmla="*/ 2656114 h 5312228"/>
                <a:gd name="connsiteX0-1" fmla="*/ 108839 w 5421067"/>
                <a:gd name="connsiteY0-2" fmla="*/ 2712298 h 5368412"/>
                <a:gd name="connsiteX1-3" fmla="*/ 732953 w 5421067"/>
                <a:gd name="connsiteY1-4" fmla="*/ 1043155 h 5368412"/>
                <a:gd name="connsiteX2-5" fmla="*/ 2764953 w 5421067"/>
                <a:gd name="connsiteY2-6" fmla="*/ 56184 h 5368412"/>
                <a:gd name="connsiteX3-7" fmla="*/ 5421067 w 5421067"/>
                <a:gd name="connsiteY3-8" fmla="*/ 2712298 h 5368412"/>
                <a:gd name="connsiteX4-9" fmla="*/ 2764953 w 5421067"/>
                <a:gd name="connsiteY4-10" fmla="*/ 5368412 h 5368412"/>
                <a:gd name="connsiteX5" fmla="*/ 108839 w 5421067"/>
                <a:gd name="connsiteY5" fmla="*/ 2712298 h 5368412"/>
                <a:gd name="connsiteX0-11" fmla="*/ 108839 w 5480256"/>
                <a:gd name="connsiteY0-12" fmla="*/ 2656720 h 5312834"/>
                <a:gd name="connsiteX1-13" fmla="*/ 732953 w 5480256"/>
                <a:gd name="connsiteY1-14" fmla="*/ 987577 h 5312834"/>
                <a:gd name="connsiteX2-15" fmla="*/ 2764953 w 5480256"/>
                <a:gd name="connsiteY2-16" fmla="*/ 606 h 5312834"/>
                <a:gd name="connsiteX3-17" fmla="*/ 4303469 w 5480256"/>
                <a:gd name="connsiteY3-18" fmla="*/ 871463 h 5312834"/>
                <a:gd name="connsiteX4-19" fmla="*/ 5421067 w 5480256"/>
                <a:gd name="connsiteY4-20" fmla="*/ 2656720 h 5312834"/>
                <a:gd name="connsiteX5-21" fmla="*/ 2764953 w 5480256"/>
                <a:gd name="connsiteY5-22" fmla="*/ 5312834 h 5312834"/>
                <a:gd name="connsiteX6" fmla="*/ 108839 w 5480256"/>
                <a:gd name="connsiteY6" fmla="*/ 2656720 h 5312834"/>
                <a:gd name="connsiteX0-23" fmla="*/ 108839 w 5544800"/>
                <a:gd name="connsiteY0-24" fmla="*/ 2666351 h 5322465"/>
                <a:gd name="connsiteX1-25" fmla="*/ 732953 w 5544800"/>
                <a:gd name="connsiteY1-26" fmla="*/ 997208 h 5322465"/>
                <a:gd name="connsiteX2-27" fmla="*/ 2764953 w 5544800"/>
                <a:gd name="connsiteY2-28" fmla="*/ 10237 h 5322465"/>
                <a:gd name="connsiteX3-29" fmla="*/ 4971126 w 5544800"/>
                <a:gd name="connsiteY3-30" fmla="*/ 619837 h 5322465"/>
                <a:gd name="connsiteX4-31" fmla="*/ 5421067 w 5544800"/>
                <a:gd name="connsiteY4-32" fmla="*/ 2666351 h 5322465"/>
                <a:gd name="connsiteX5-33" fmla="*/ 2764953 w 5544800"/>
                <a:gd name="connsiteY5-34" fmla="*/ 5322465 h 5322465"/>
                <a:gd name="connsiteX6-35" fmla="*/ 108839 w 5544800"/>
                <a:gd name="connsiteY6-36" fmla="*/ 2666351 h 5322465"/>
                <a:gd name="connsiteX0-37" fmla="*/ 108839 w 5237336"/>
                <a:gd name="connsiteY0-38" fmla="*/ 2666351 h 5322940"/>
                <a:gd name="connsiteX1-39" fmla="*/ 732953 w 5237336"/>
                <a:gd name="connsiteY1-40" fmla="*/ 997208 h 5322940"/>
                <a:gd name="connsiteX2-41" fmla="*/ 2764953 w 5237336"/>
                <a:gd name="connsiteY2-42" fmla="*/ 10237 h 5322940"/>
                <a:gd name="connsiteX3-43" fmla="*/ 4971126 w 5237336"/>
                <a:gd name="connsiteY3-44" fmla="*/ 619837 h 5322940"/>
                <a:gd name="connsiteX4-45" fmla="*/ 4927582 w 5237336"/>
                <a:gd name="connsiteY4-46" fmla="*/ 2869551 h 5322940"/>
                <a:gd name="connsiteX5-47" fmla="*/ 2764953 w 5237336"/>
                <a:gd name="connsiteY5-48" fmla="*/ 5322465 h 5322940"/>
                <a:gd name="connsiteX6-49" fmla="*/ 108839 w 5237336"/>
                <a:gd name="connsiteY6-50" fmla="*/ 2666351 h 5322940"/>
                <a:gd name="connsiteX0-51" fmla="*/ 108839 w 5705147"/>
                <a:gd name="connsiteY0-52" fmla="*/ 2666351 h 5325044"/>
                <a:gd name="connsiteX1-53" fmla="*/ 732953 w 5705147"/>
                <a:gd name="connsiteY1-54" fmla="*/ 997208 h 5325044"/>
                <a:gd name="connsiteX2-55" fmla="*/ 2764953 w 5705147"/>
                <a:gd name="connsiteY2-56" fmla="*/ 10237 h 5325044"/>
                <a:gd name="connsiteX3-57" fmla="*/ 4971126 w 5705147"/>
                <a:gd name="connsiteY3-58" fmla="*/ 619837 h 5325044"/>
                <a:gd name="connsiteX4-59" fmla="*/ 5609754 w 5705147"/>
                <a:gd name="connsiteY4-60" fmla="*/ 3116294 h 5325044"/>
                <a:gd name="connsiteX5-61" fmla="*/ 2764953 w 5705147"/>
                <a:gd name="connsiteY5-62" fmla="*/ 5322465 h 5325044"/>
                <a:gd name="connsiteX6-63" fmla="*/ 108839 w 5705147"/>
                <a:gd name="connsiteY6-64" fmla="*/ 2666351 h 5325044"/>
                <a:gd name="connsiteX0-65" fmla="*/ 49424 w 5645732"/>
                <a:gd name="connsiteY0-66" fmla="*/ 2666351 h 5343874"/>
                <a:gd name="connsiteX1-67" fmla="*/ 673538 w 5645732"/>
                <a:gd name="connsiteY1-68" fmla="*/ 997208 h 5343874"/>
                <a:gd name="connsiteX2-69" fmla="*/ 2705538 w 5645732"/>
                <a:gd name="connsiteY2-70" fmla="*/ 10237 h 5343874"/>
                <a:gd name="connsiteX3-71" fmla="*/ 4911711 w 5645732"/>
                <a:gd name="connsiteY3-72" fmla="*/ 619837 h 5343874"/>
                <a:gd name="connsiteX4-73" fmla="*/ 5550339 w 5645732"/>
                <a:gd name="connsiteY4-74" fmla="*/ 3116294 h 5343874"/>
                <a:gd name="connsiteX5-75" fmla="*/ 2705538 w 5645732"/>
                <a:gd name="connsiteY5-76" fmla="*/ 5322465 h 5343874"/>
                <a:gd name="connsiteX6-77" fmla="*/ 339710 w 5645732"/>
                <a:gd name="connsiteY6-78" fmla="*/ 4146808 h 5343874"/>
                <a:gd name="connsiteX7" fmla="*/ 49424 w 5645732"/>
                <a:gd name="connsiteY7" fmla="*/ 2666351 h 5343874"/>
                <a:gd name="connsiteX0-79" fmla="*/ 180841 w 5777149"/>
                <a:gd name="connsiteY0-80" fmla="*/ 2666351 h 5335133"/>
                <a:gd name="connsiteX1-81" fmla="*/ 804955 w 5777149"/>
                <a:gd name="connsiteY1-82" fmla="*/ 997208 h 5335133"/>
                <a:gd name="connsiteX2-83" fmla="*/ 2836955 w 5777149"/>
                <a:gd name="connsiteY2-84" fmla="*/ 10237 h 5335133"/>
                <a:gd name="connsiteX3-85" fmla="*/ 5043128 w 5777149"/>
                <a:gd name="connsiteY3-86" fmla="*/ 619837 h 5335133"/>
                <a:gd name="connsiteX4-87" fmla="*/ 5681756 w 5777149"/>
                <a:gd name="connsiteY4-88" fmla="*/ 3116294 h 5335133"/>
                <a:gd name="connsiteX5-89" fmla="*/ 2836955 w 5777149"/>
                <a:gd name="connsiteY5-90" fmla="*/ 5322465 h 5335133"/>
                <a:gd name="connsiteX6-91" fmla="*/ 238898 w 5777149"/>
                <a:gd name="connsiteY6-92" fmla="*/ 3958122 h 5335133"/>
                <a:gd name="connsiteX7-93" fmla="*/ 180841 w 5777149"/>
                <a:gd name="connsiteY7-94" fmla="*/ 2666351 h 5335133"/>
                <a:gd name="connsiteX0-95" fmla="*/ 162747 w 5788084"/>
                <a:gd name="connsiteY0-96" fmla="*/ 2274466 h 5335133"/>
                <a:gd name="connsiteX1-97" fmla="*/ 815890 w 5788084"/>
                <a:gd name="connsiteY1-98" fmla="*/ 997208 h 5335133"/>
                <a:gd name="connsiteX2-99" fmla="*/ 2847890 w 5788084"/>
                <a:gd name="connsiteY2-100" fmla="*/ 10237 h 5335133"/>
                <a:gd name="connsiteX3-101" fmla="*/ 5054063 w 5788084"/>
                <a:gd name="connsiteY3-102" fmla="*/ 619837 h 5335133"/>
                <a:gd name="connsiteX4-103" fmla="*/ 5692691 w 5788084"/>
                <a:gd name="connsiteY4-104" fmla="*/ 3116294 h 5335133"/>
                <a:gd name="connsiteX5-105" fmla="*/ 2847890 w 5788084"/>
                <a:gd name="connsiteY5-106" fmla="*/ 5322465 h 5335133"/>
                <a:gd name="connsiteX6-107" fmla="*/ 249833 w 5788084"/>
                <a:gd name="connsiteY6-108" fmla="*/ 3958122 h 5335133"/>
                <a:gd name="connsiteX7-109" fmla="*/ 162747 w 5788084"/>
                <a:gd name="connsiteY7-110" fmla="*/ 2274466 h 533513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  <a:cxn ang="0">
                  <a:pos x="connsiteX6-35" y="connsiteY6-36"/>
                </a:cxn>
                <a:cxn ang="0">
                  <a:pos x="connsiteX7-93" y="connsiteY7-94"/>
                </a:cxn>
              </a:cxnLst>
              <a:rect l="l" t="t" r="r" b="b"/>
              <a:pathLst>
                <a:path w="5788084" h="5335133">
                  <a:moveTo>
                    <a:pt x="162747" y="2274466"/>
                  </a:moveTo>
                  <a:cubicBezTo>
                    <a:pt x="257090" y="1780980"/>
                    <a:pt x="373204" y="1439894"/>
                    <a:pt x="815890" y="997208"/>
                  </a:cubicBezTo>
                  <a:cubicBezTo>
                    <a:pt x="1258576" y="554522"/>
                    <a:pt x="2141528" y="73132"/>
                    <a:pt x="2847890" y="10237"/>
                  </a:cubicBezTo>
                  <a:cubicBezTo>
                    <a:pt x="3554252" y="-52658"/>
                    <a:pt x="4611377" y="177151"/>
                    <a:pt x="5054063" y="619837"/>
                  </a:cubicBezTo>
                  <a:cubicBezTo>
                    <a:pt x="5496749" y="1062523"/>
                    <a:pt x="6002329" y="2414770"/>
                    <a:pt x="5692691" y="3116294"/>
                  </a:cubicBezTo>
                  <a:cubicBezTo>
                    <a:pt x="5383053" y="3817818"/>
                    <a:pt x="3755033" y="5182160"/>
                    <a:pt x="2847890" y="5322465"/>
                  </a:cubicBezTo>
                  <a:cubicBezTo>
                    <a:pt x="1940747" y="5462770"/>
                    <a:pt x="692519" y="4400808"/>
                    <a:pt x="249833" y="3958122"/>
                  </a:cubicBezTo>
                  <a:cubicBezTo>
                    <a:pt x="-192853" y="3515436"/>
                    <a:pt x="68404" y="2767952"/>
                    <a:pt x="162747" y="2274466"/>
                  </a:cubicBezTo>
                  <a:close/>
                </a:path>
              </a:pathLst>
            </a:cu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kumimoji="1" lang="zh-CN" altLang="en-US" sz="1800"/>
            </a:p>
          </p:txBody>
        </p:sp>
      </p:grpSp>
      <p:sp>
        <p:nvSpPr>
          <p:cNvPr id="10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241718" y="258236"/>
            <a:ext cx="3977087" cy="721395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 lvl="0"/>
            <a:r>
              <a:rPr kumimoji="1" lang="en-US" altLang="zh-CN"/>
              <a:t>CLICK</a:t>
            </a:r>
            <a:r>
              <a:rPr kumimoji="1" lang="zh-CN" altLang="en-US"/>
              <a:t> </a:t>
            </a:r>
            <a:r>
              <a:rPr kumimoji="1" lang="en-US" altLang="zh-CN"/>
              <a:t>HERE</a:t>
            </a:r>
            <a:r>
              <a:rPr kumimoji="1" lang="zh-CN" altLang="en-US"/>
              <a:t> </a:t>
            </a:r>
            <a:r>
              <a:rPr kumimoji="1" lang="en-US" altLang="zh-CN"/>
              <a:t>TO</a:t>
            </a:r>
            <a:r>
              <a:rPr kumimoji="1" lang="zh-CN" altLang="en-US"/>
              <a:t> </a:t>
            </a:r>
            <a:r>
              <a:rPr kumimoji="1" lang="en-US" altLang="zh-CN"/>
              <a:t>ADD</a:t>
            </a:r>
            <a:r>
              <a:rPr kumimoji="1" lang="zh-CN" altLang="en-US"/>
              <a:t> </a:t>
            </a:r>
            <a:r>
              <a:rPr kumimoji="1" lang="en-US" altLang="zh-CN"/>
              <a:t>YOUR</a:t>
            </a:r>
            <a:r>
              <a:rPr kumimoji="1" lang="zh-CN" altLang="en-US"/>
              <a:t> </a:t>
            </a:r>
            <a:r>
              <a:rPr kumimoji="1" lang="en-US" altLang="zh-CN"/>
              <a:t>TITLE</a:t>
            </a:r>
            <a:endParaRPr kumimoji="1"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3" name="椭圆 1"/>
          <p:cNvSpPr/>
          <p:nvPr userDrawn="1"/>
        </p:nvSpPr>
        <p:spPr>
          <a:xfrm rot="19800000">
            <a:off x="3800828" y="-247745"/>
            <a:ext cx="7145087" cy="8781257"/>
          </a:xfrm>
          <a:custGeom>
            <a:avLst/>
            <a:gdLst>
              <a:gd name="connsiteX0" fmla="*/ 0 w 5312228"/>
              <a:gd name="connsiteY0" fmla="*/ 2656114 h 5312228"/>
              <a:gd name="connsiteX1" fmla="*/ 2656114 w 5312228"/>
              <a:gd name="connsiteY1" fmla="*/ 0 h 5312228"/>
              <a:gd name="connsiteX2" fmla="*/ 5312228 w 5312228"/>
              <a:gd name="connsiteY2" fmla="*/ 2656114 h 5312228"/>
              <a:gd name="connsiteX3" fmla="*/ 2656114 w 5312228"/>
              <a:gd name="connsiteY3" fmla="*/ 5312228 h 5312228"/>
              <a:gd name="connsiteX4" fmla="*/ 0 w 5312228"/>
              <a:gd name="connsiteY4" fmla="*/ 2656114 h 5312228"/>
              <a:gd name="connsiteX0-1" fmla="*/ 108839 w 5421067"/>
              <a:gd name="connsiteY0-2" fmla="*/ 2712298 h 5368412"/>
              <a:gd name="connsiteX1-3" fmla="*/ 732953 w 5421067"/>
              <a:gd name="connsiteY1-4" fmla="*/ 1043155 h 5368412"/>
              <a:gd name="connsiteX2-5" fmla="*/ 2764953 w 5421067"/>
              <a:gd name="connsiteY2-6" fmla="*/ 56184 h 5368412"/>
              <a:gd name="connsiteX3-7" fmla="*/ 5421067 w 5421067"/>
              <a:gd name="connsiteY3-8" fmla="*/ 2712298 h 5368412"/>
              <a:gd name="connsiteX4-9" fmla="*/ 2764953 w 5421067"/>
              <a:gd name="connsiteY4-10" fmla="*/ 5368412 h 5368412"/>
              <a:gd name="connsiteX5" fmla="*/ 108839 w 5421067"/>
              <a:gd name="connsiteY5" fmla="*/ 2712298 h 5368412"/>
              <a:gd name="connsiteX0-11" fmla="*/ 108839 w 5480256"/>
              <a:gd name="connsiteY0-12" fmla="*/ 2656720 h 5312834"/>
              <a:gd name="connsiteX1-13" fmla="*/ 732953 w 5480256"/>
              <a:gd name="connsiteY1-14" fmla="*/ 987577 h 5312834"/>
              <a:gd name="connsiteX2-15" fmla="*/ 2764953 w 5480256"/>
              <a:gd name="connsiteY2-16" fmla="*/ 606 h 5312834"/>
              <a:gd name="connsiteX3-17" fmla="*/ 4303469 w 5480256"/>
              <a:gd name="connsiteY3-18" fmla="*/ 871463 h 5312834"/>
              <a:gd name="connsiteX4-19" fmla="*/ 5421067 w 5480256"/>
              <a:gd name="connsiteY4-20" fmla="*/ 2656720 h 5312834"/>
              <a:gd name="connsiteX5-21" fmla="*/ 2764953 w 5480256"/>
              <a:gd name="connsiteY5-22" fmla="*/ 5312834 h 5312834"/>
              <a:gd name="connsiteX6" fmla="*/ 108839 w 5480256"/>
              <a:gd name="connsiteY6" fmla="*/ 2656720 h 5312834"/>
              <a:gd name="connsiteX0-23" fmla="*/ 108839 w 5544800"/>
              <a:gd name="connsiteY0-24" fmla="*/ 2666351 h 5322465"/>
              <a:gd name="connsiteX1-25" fmla="*/ 732953 w 5544800"/>
              <a:gd name="connsiteY1-26" fmla="*/ 997208 h 5322465"/>
              <a:gd name="connsiteX2-27" fmla="*/ 2764953 w 5544800"/>
              <a:gd name="connsiteY2-28" fmla="*/ 10237 h 5322465"/>
              <a:gd name="connsiteX3-29" fmla="*/ 4971126 w 5544800"/>
              <a:gd name="connsiteY3-30" fmla="*/ 619837 h 5322465"/>
              <a:gd name="connsiteX4-31" fmla="*/ 5421067 w 5544800"/>
              <a:gd name="connsiteY4-32" fmla="*/ 2666351 h 5322465"/>
              <a:gd name="connsiteX5-33" fmla="*/ 2764953 w 5544800"/>
              <a:gd name="connsiteY5-34" fmla="*/ 5322465 h 5322465"/>
              <a:gd name="connsiteX6-35" fmla="*/ 108839 w 5544800"/>
              <a:gd name="connsiteY6-36" fmla="*/ 2666351 h 5322465"/>
              <a:gd name="connsiteX0-37" fmla="*/ 108839 w 5237336"/>
              <a:gd name="connsiteY0-38" fmla="*/ 2666351 h 5322940"/>
              <a:gd name="connsiteX1-39" fmla="*/ 732953 w 5237336"/>
              <a:gd name="connsiteY1-40" fmla="*/ 997208 h 5322940"/>
              <a:gd name="connsiteX2-41" fmla="*/ 2764953 w 5237336"/>
              <a:gd name="connsiteY2-42" fmla="*/ 10237 h 5322940"/>
              <a:gd name="connsiteX3-43" fmla="*/ 4971126 w 5237336"/>
              <a:gd name="connsiteY3-44" fmla="*/ 619837 h 5322940"/>
              <a:gd name="connsiteX4-45" fmla="*/ 4927582 w 5237336"/>
              <a:gd name="connsiteY4-46" fmla="*/ 2869551 h 5322940"/>
              <a:gd name="connsiteX5-47" fmla="*/ 2764953 w 5237336"/>
              <a:gd name="connsiteY5-48" fmla="*/ 5322465 h 5322940"/>
              <a:gd name="connsiteX6-49" fmla="*/ 108839 w 5237336"/>
              <a:gd name="connsiteY6-50" fmla="*/ 2666351 h 5322940"/>
              <a:gd name="connsiteX0-51" fmla="*/ 108839 w 5705147"/>
              <a:gd name="connsiteY0-52" fmla="*/ 2666351 h 5325044"/>
              <a:gd name="connsiteX1-53" fmla="*/ 732953 w 5705147"/>
              <a:gd name="connsiteY1-54" fmla="*/ 997208 h 5325044"/>
              <a:gd name="connsiteX2-55" fmla="*/ 2764953 w 5705147"/>
              <a:gd name="connsiteY2-56" fmla="*/ 10237 h 5325044"/>
              <a:gd name="connsiteX3-57" fmla="*/ 4971126 w 5705147"/>
              <a:gd name="connsiteY3-58" fmla="*/ 619837 h 5325044"/>
              <a:gd name="connsiteX4-59" fmla="*/ 5609754 w 5705147"/>
              <a:gd name="connsiteY4-60" fmla="*/ 3116294 h 5325044"/>
              <a:gd name="connsiteX5-61" fmla="*/ 2764953 w 5705147"/>
              <a:gd name="connsiteY5-62" fmla="*/ 5322465 h 5325044"/>
              <a:gd name="connsiteX6-63" fmla="*/ 108839 w 5705147"/>
              <a:gd name="connsiteY6-64" fmla="*/ 2666351 h 5325044"/>
              <a:gd name="connsiteX0-65" fmla="*/ 49424 w 5645732"/>
              <a:gd name="connsiteY0-66" fmla="*/ 2666351 h 5343874"/>
              <a:gd name="connsiteX1-67" fmla="*/ 673538 w 5645732"/>
              <a:gd name="connsiteY1-68" fmla="*/ 997208 h 5343874"/>
              <a:gd name="connsiteX2-69" fmla="*/ 2705538 w 5645732"/>
              <a:gd name="connsiteY2-70" fmla="*/ 10237 h 5343874"/>
              <a:gd name="connsiteX3-71" fmla="*/ 4911711 w 5645732"/>
              <a:gd name="connsiteY3-72" fmla="*/ 619837 h 5343874"/>
              <a:gd name="connsiteX4-73" fmla="*/ 5550339 w 5645732"/>
              <a:gd name="connsiteY4-74" fmla="*/ 3116294 h 5343874"/>
              <a:gd name="connsiteX5-75" fmla="*/ 2705538 w 5645732"/>
              <a:gd name="connsiteY5-76" fmla="*/ 5322465 h 5343874"/>
              <a:gd name="connsiteX6-77" fmla="*/ 339710 w 5645732"/>
              <a:gd name="connsiteY6-78" fmla="*/ 4146808 h 5343874"/>
              <a:gd name="connsiteX7" fmla="*/ 49424 w 5645732"/>
              <a:gd name="connsiteY7" fmla="*/ 2666351 h 5343874"/>
              <a:gd name="connsiteX0-79" fmla="*/ 180841 w 5777149"/>
              <a:gd name="connsiteY0-80" fmla="*/ 2666351 h 5335133"/>
              <a:gd name="connsiteX1-81" fmla="*/ 804955 w 5777149"/>
              <a:gd name="connsiteY1-82" fmla="*/ 997208 h 5335133"/>
              <a:gd name="connsiteX2-83" fmla="*/ 2836955 w 5777149"/>
              <a:gd name="connsiteY2-84" fmla="*/ 10237 h 5335133"/>
              <a:gd name="connsiteX3-85" fmla="*/ 5043128 w 5777149"/>
              <a:gd name="connsiteY3-86" fmla="*/ 619837 h 5335133"/>
              <a:gd name="connsiteX4-87" fmla="*/ 5681756 w 5777149"/>
              <a:gd name="connsiteY4-88" fmla="*/ 3116294 h 5335133"/>
              <a:gd name="connsiteX5-89" fmla="*/ 2836955 w 5777149"/>
              <a:gd name="connsiteY5-90" fmla="*/ 5322465 h 5335133"/>
              <a:gd name="connsiteX6-91" fmla="*/ 238898 w 5777149"/>
              <a:gd name="connsiteY6-92" fmla="*/ 3958122 h 5335133"/>
              <a:gd name="connsiteX7-93" fmla="*/ 180841 w 5777149"/>
              <a:gd name="connsiteY7-94" fmla="*/ 2666351 h 5335133"/>
              <a:gd name="connsiteX0-95" fmla="*/ 162747 w 5788084"/>
              <a:gd name="connsiteY0-96" fmla="*/ 2274466 h 5335133"/>
              <a:gd name="connsiteX1-97" fmla="*/ 815890 w 5788084"/>
              <a:gd name="connsiteY1-98" fmla="*/ 997208 h 5335133"/>
              <a:gd name="connsiteX2-99" fmla="*/ 2847890 w 5788084"/>
              <a:gd name="connsiteY2-100" fmla="*/ 10237 h 5335133"/>
              <a:gd name="connsiteX3-101" fmla="*/ 5054063 w 5788084"/>
              <a:gd name="connsiteY3-102" fmla="*/ 619837 h 5335133"/>
              <a:gd name="connsiteX4-103" fmla="*/ 5692691 w 5788084"/>
              <a:gd name="connsiteY4-104" fmla="*/ 3116294 h 5335133"/>
              <a:gd name="connsiteX5-105" fmla="*/ 2847890 w 5788084"/>
              <a:gd name="connsiteY5-106" fmla="*/ 5322465 h 5335133"/>
              <a:gd name="connsiteX6-107" fmla="*/ 249833 w 5788084"/>
              <a:gd name="connsiteY6-108" fmla="*/ 3958122 h 5335133"/>
              <a:gd name="connsiteX7-109" fmla="*/ 162747 w 5788084"/>
              <a:gd name="connsiteY7-110" fmla="*/ 2274466 h 53351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35" y="connsiteY6-36"/>
              </a:cxn>
              <a:cxn ang="0">
                <a:pos x="connsiteX7-93" y="connsiteY7-94"/>
              </a:cxn>
            </a:cxnLst>
            <a:rect l="l" t="t" r="r" b="b"/>
            <a:pathLst>
              <a:path w="5788084" h="5335133">
                <a:moveTo>
                  <a:pt x="162747" y="2274466"/>
                </a:moveTo>
                <a:cubicBezTo>
                  <a:pt x="257090" y="1780980"/>
                  <a:pt x="373204" y="1439894"/>
                  <a:pt x="815890" y="997208"/>
                </a:cubicBezTo>
                <a:cubicBezTo>
                  <a:pt x="1258576" y="554522"/>
                  <a:pt x="2141528" y="73132"/>
                  <a:pt x="2847890" y="10237"/>
                </a:cubicBezTo>
                <a:cubicBezTo>
                  <a:pt x="3554252" y="-52658"/>
                  <a:pt x="4611377" y="177151"/>
                  <a:pt x="5054063" y="619837"/>
                </a:cubicBezTo>
                <a:cubicBezTo>
                  <a:pt x="5496749" y="1062523"/>
                  <a:pt x="6002329" y="2414770"/>
                  <a:pt x="5692691" y="3116294"/>
                </a:cubicBezTo>
                <a:cubicBezTo>
                  <a:pt x="5383053" y="3817818"/>
                  <a:pt x="3755033" y="5182160"/>
                  <a:pt x="2847890" y="5322465"/>
                </a:cubicBezTo>
                <a:cubicBezTo>
                  <a:pt x="1940747" y="5462770"/>
                  <a:pt x="692519" y="4400808"/>
                  <a:pt x="249833" y="3958122"/>
                </a:cubicBezTo>
                <a:cubicBezTo>
                  <a:pt x="-192853" y="3515436"/>
                  <a:pt x="68404" y="2767952"/>
                  <a:pt x="162747" y="2274466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1" lang="zh-CN" altLang="en-US" sz="1800"/>
          </a:p>
        </p:txBody>
      </p:sp>
      <p:sp>
        <p:nvSpPr>
          <p:cNvPr id="5" name="椭圆 1"/>
          <p:cNvSpPr/>
          <p:nvPr userDrawn="1"/>
        </p:nvSpPr>
        <p:spPr>
          <a:xfrm rot="17526771">
            <a:off x="2954804" y="617687"/>
            <a:ext cx="9526783" cy="6585943"/>
          </a:xfrm>
          <a:custGeom>
            <a:avLst/>
            <a:gdLst>
              <a:gd name="connsiteX0" fmla="*/ 0 w 5312228"/>
              <a:gd name="connsiteY0" fmla="*/ 2656114 h 5312228"/>
              <a:gd name="connsiteX1" fmla="*/ 2656114 w 5312228"/>
              <a:gd name="connsiteY1" fmla="*/ 0 h 5312228"/>
              <a:gd name="connsiteX2" fmla="*/ 5312228 w 5312228"/>
              <a:gd name="connsiteY2" fmla="*/ 2656114 h 5312228"/>
              <a:gd name="connsiteX3" fmla="*/ 2656114 w 5312228"/>
              <a:gd name="connsiteY3" fmla="*/ 5312228 h 5312228"/>
              <a:gd name="connsiteX4" fmla="*/ 0 w 5312228"/>
              <a:gd name="connsiteY4" fmla="*/ 2656114 h 5312228"/>
              <a:gd name="connsiteX0-1" fmla="*/ 108839 w 5421067"/>
              <a:gd name="connsiteY0-2" fmla="*/ 2712298 h 5368412"/>
              <a:gd name="connsiteX1-3" fmla="*/ 732953 w 5421067"/>
              <a:gd name="connsiteY1-4" fmla="*/ 1043155 h 5368412"/>
              <a:gd name="connsiteX2-5" fmla="*/ 2764953 w 5421067"/>
              <a:gd name="connsiteY2-6" fmla="*/ 56184 h 5368412"/>
              <a:gd name="connsiteX3-7" fmla="*/ 5421067 w 5421067"/>
              <a:gd name="connsiteY3-8" fmla="*/ 2712298 h 5368412"/>
              <a:gd name="connsiteX4-9" fmla="*/ 2764953 w 5421067"/>
              <a:gd name="connsiteY4-10" fmla="*/ 5368412 h 5368412"/>
              <a:gd name="connsiteX5" fmla="*/ 108839 w 5421067"/>
              <a:gd name="connsiteY5" fmla="*/ 2712298 h 5368412"/>
              <a:gd name="connsiteX0-11" fmla="*/ 108839 w 5480256"/>
              <a:gd name="connsiteY0-12" fmla="*/ 2656720 h 5312834"/>
              <a:gd name="connsiteX1-13" fmla="*/ 732953 w 5480256"/>
              <a:gd name="connsiteY1-14" fmla="*/ 987577 h 5312834"/>
              <a:gd name="connsiteX2-15" fmla="*/ 2764953 w 5480256"/>
              <a:gd name="connsiteY2-16" fmla="*/ 606 h 5312834"/>
              <a:gd name="connsiteX3-17" fmla="*/ 4303469 w 5480256"/>
              <a:gd name="connsiteY3-18" fmla="*/ 871463 h 5312834"/>
              <a:gd name="connsiteX4-19" fmla="*/ 5421067 w 5480256"/>
              <a:gd name="connsiteY4-20" fmla="*/ 2656720 h 5312834"/>
              <a:gd name="connsiteX5-21" fmla="*/ 2764953 w 5480256"/>
              <a:gd name="connsiteY5-22" fmla="*/ 5312834 h 5312834"/>
              <a:gd name="connsiteX6" fmla="*/ 108839 w 5480256"/>
              <a:gd name="connsiteY6" fmla="*/ 2656720 h 5312834"/>
              <a:gd name="connsiteX0-23" fmla="*/ 108839 w 5544800"/>
              <a:gd name="connsiteY0-24" fmla="*/ 2666351 h 5322465"/>
              <a:gd name="connsiteX1-25" fmla="*/ 732953 w 5544800"/>
              <a:gd name="connsiteY1-26" fmla="*/ 997208 h 5322465"/>
              <a:gd name="connsiteX2-27" fmla="*/ 2764953 w 5544800"/>
              <a:gd name="connsiteY2-28" fmla="*/ 10237 h 5322465"/>
              <a:gd name="connsiteX3-29" fmla="*/ 4971126 w 5544800"/>
              <a:gd name="connsiteY3-30" fmla="*/ 619837 h 5322465"/>
              <a:gd name="connsiteX4-31" fmla="*/ 5421067 w 5544800"/>
              <a:gd name="connsiteY4-32" fmla="*/ 2666351 h 5322465"/>
              <a:gd name="connsiteX5-33" fmla="*/ 2764953 w 5544800"/>
              <a:gd name="connsiteY5-34" fmla="*/ 5322465 h 5322465"/>
              <a:gd name="connsiteX6-35" fmla="*/ 108839 w 5544800"/>
              <a:gd name="connsiteY6-36" fmla="*/ 2666351 h 5322465"/>
              <a:gd name="connsiteX0-37" fmla="*/ 108839 w 5237336"/>
              <a:gd name="connsiteY0-38" fmla="*/ 2666351 h 5322940"/>
              <a:gd name="connsiteX1-39" fmla="*/ 732953 w 5237336"/>
              <a:gd name="connsiteY1-40" fmla="*/ 997208 h 5322940"/>
              <a:gd name="connsiteX2-41" fmla="*/ 2764953 w 5237336"/>
              <a:gd name="connsiteY2-42" fmla="*/ 10237 h 5322940"/>
              <a:gd name="connsiteX3-43" fmla="*/ 4971126 w 5237336"/>
              <a:gd name="connsiteY3-44" fmla="*/ 619837 h 5322940"/>
              <a:gd name="connsiteX4-45" fmla="*/ 4927582 w 5237336"/>
              <a:gd name="connsiteY4-46" fmla="*/ 2869551 h 5322940"/>
              <a:gd name="connsiteX5-47" fmla="*/ 2764953 w 5237336"/>
              <a:gd name="connsiteY5-48" fmla="*/ 5322465 h 5322940"/>
              <a:gd name="connsiteX6-49" fmla="*/ 108839 w 5237336"/>
              <a:gd name="connsiteY6-50" fmla="*/ 2666351 h 5322940"/>
              <a:gd name="connsiteX0-51" fmla="*/ 108839 w 5705147"/>
              <a:gd name="connsiteY0-52" fmla="*/ 2666351 h 5325044"/>
              <a:gd name="connsiteX1-53" fmla="*/ 732953 w 5705147"/>
              <a:gd name="connsiteY1-54" fmla="*/ 997208 h 5325044"/>
              <a:gd name="connsiteX2-55" fmla="*/ 2764953 w 5705147"/>
              <a:gd name="connsiteY2-56" fmla="*/ 10237 h 5325044"/>
              <a:gd name="connsiteX3-57" fmla="*/ 4971126 w 5705147"/>
              <a:gd name="connsiteY3-58" fmla="*/ 619837 h 5325044"/>
              <a:gd name="connsiteX4-59" fmla="*/ 5609754 w 5705147"/>
              <a:gd name="connsiteY4-60" fmla="*/ 3116294 h 5325044"/>
              <a:gd name="connsiteX5-61" fmla="*/ 2764953 w 5705147"/>
              <a:gd name="connsiteY5-62" fmla="*/ 5322465 h 5325044"/>
              <a:gd name="connsiteX6-63" fmla="*/ 108839 w 5705147"/>
              <a:gd name="connsiteY6-64" fmla="*/ 2666351 h 5325044"/>
              <a:gd name="connsiteX0-65" fmla="*/ 49424 w 5645732"/>
              <a:gd name="connsiteY0-66" fmla="*/ 2666351 h 5343874"/>
              <a:gd name="connsiteX1-67" fmla="*/ 673538 w 5645732"/>
              <a:gd name="connsiteY1-68" fmla="*/ 997208 h 5343874"/>
              <a:gd name="connsiteX2-69" fmla="*/ 2705538 w 5645732"/>
              <a:gd name="connsiteY2-70" fmla="*/ 10237 h 5343874"/>
              <a:gd name="connsiteX3-71" fmla="*/ 4911711 w 5645732"/>
              <a:gd name="connsiteY3-72" fmla="*/ 619837 h 5343874"/>
              <a:gd name="connsiteX4-73" fmla="*/ 5550339 w 5645732"/>
              <a:gd name="connsiteY4-74" fmla="*/ 3116294 h 5343874"/>
              <a:gd name="connsiteX5-75" fmla="*/ 2705538 w 5645732"/>
              <a:gd name="connsiteY5-76" fmla="*/ 5322465 h 5343874"/>
              <a:gd name="connsiteX6-77" fmla="*/ 339710 w 5645732"/>
              <a:gd name="connsiteY6-78" fmla="*/ 4146808 h 5343874"/>
              <a:gd name="connsiteX7" fmla="*/ 49424 w 5645732"/>
              <a:gd name="connsiteY7" fmla="*/ 2666351 h 5343874"/>
              <a:gd name="connsiteX0-79" fmla="*/ 180841 w 5777149"/>
              <a:gd name="connsiteY0-80" fmla="*/ 2666351 h 5335133"/>
              <a:gd name="connsiteX1-81" fmla="*/ 804955 w 5777149"/>
              <a:gd name="connsiteY1-82" fmla="*/ 997208 h 5335133"/>
              <a:gd name="connsiteX2-83" fmla="*/ 2836955 w 5777149"/>
              <a:gd name="connsiteY2-84" fmla="*/ 10237 h 5335133"/>
              <a:gd name="connsiteX3-85" fmla="*/ 5043128 w 5777149"/>
              <a:gd name="connsiteY3-86" fmla="*/ 619837 h 5335133"/>
              <a:gd name="connsiteX4-87" fmla="*/ 5681756 w 5777149"/>
              <a:gd name="connsiteY4-88" fmla="*/ 3116294 h 5335133"/>
              <a:gd name="connsiteX5-89" fmla="*/ 2836955 w 5777149"/>
              <a:gd name="connsiteY5-90" fmla="*/ 5322465 h 5335133"/>
              <a:gd name="connsiteX6-91" fmla="*/ 238898 w 5777149"/>
              <a:gd name="connsiteY6-92" fmla="*/ 3958122 h 5335133"/>
              <a:gd name="connsiteX7-93" fmla="*/ 180841 w 5777149"/>
              <a:gd name="connsiteY7-94" fmla="*/ 2666351 h 5335133"/>
              <a:gd name="connsiteX0-95" fmla="*/ 162747 w 5788084"/>
              <a:gd name="connsiteY0-96" fmla="*/ 2274466 h 5335133"/>
              <a:gd name="connsiteX1-97" fmla="*/ 815890 w 5788084"/>
              <a:gd name="connsiteY1-98" fmla="*/ 997208 h 5335133"/>
              <a:gd name="connsiteX2-99" fmla="*/ 2847890 w 5788084"/>
              <a:gd name="connsiteY2-100" fmla="*/ 10237 h 5335133"/>
              <a:gd name="connsiteX3-101" fmla="*/ 5054063 w 5788084"/>
              <a:gd name="connsiteY3-102" fmla="*/ 619837 h 5335133"/>
              <a:gd name="connsiteX4-103" fmla="*/ 5692691 w 5788084"/>
              <a:gd name="connsiteY4-104" fmla="*/ 3116294 h 5335133"/>
              <a:gd name="connsiteX5-105" fmla="*/ 2847890 w 5788084"/>
              <a:gd name="connsiteY5-106" fmla="*/ 5322465 h 5335133"/>
              <a:gd name="connsiteX6-107" fmla="*/ 249833 w 5788084"/>
              <a:gd name="connsiteY6-108" fmla="*/ 3958122 h 5335133"/>
              <a:gd name="connsiteX7-109" fmla="*/ 162747 w 5788084"/>
              <a:gd name="connsiteY7-110" fmla="*/ 2274466 h 53351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35" y="connsiteY6-36"/>
              </a:cxn>
              <a:cxn ang="0">
                <a:pos x="connsiteX7-93" y="connsiteY7-94"/>
              </a:cxn>
            </a:cxnLst>
            <a:rect l="l" t="t" r="r" b="b"/>
            <a:pathLst>
              <a:path w="5788084" h="5335133">
                <a:moveTo>
                  <a:pt x="162747" y="2274466"/>
                </a:moveTo>
                <a:cubicBezTo>
                  <a:pt x="257090" y="1780980"/>
                  <a:pt x="373204" y="1439894"/>
                  <a:pt x="815890" y="997208"/>
                </a:cubicBezTo>
                <a:cubicBezTo>
                  <a:pt x="1258576" y="554522"/>
                  <a:pt x="2141528" y="73132"/>
                  <a:pt x="2847890" y="10237"/>
                </a:cubicBezTo>
                <a:cubicBezTo>
                  <a:pt x="3554252" y="-52658"/>
                  <a:pt x="4611377" y="177151"/>
                  <a:pt x="5054063" y="619837"/>
                </a:cubicBezTo>
                <a:cubicBezTo>
                  <a:pt x="5496749" y="1062523"/>
                  <a:pt x="6002329" y="2414770"/>
                  <a:pt x="5692691" y="3116294"/>
                </a:cubicBezTo>
                <a:cubicBezTo>
                  <a:pt x="5383053" y="3817818"/>
                  <a:pt x="3755033" y="5182160"/>
                  <a:pt x="2847890" y="5322465"/>
                </a:cubicBezTo>
                <a:cubicBezTo>
                  <a:pt x="1940747" y="5462770"/>
                  <a:pt x="692519" y="4400808"/>
                  <a:pt x="249833" y="3958122"/>
                </a:cubicBezTo>
                <a:cubicBezTo>
                  <a:pt x="-192853" y="3515436"/>
                  <a:pt x="68404" y="2767952"/>
                  <a:pt x="162747" y="2274466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1" lang="zh-CN" altLang="en-US" sz="1800"/>
          </a:p>
        </p:txBody>
      </p:sp>
      <p:sp>
        <p:nvSpPr>
          <p:cNvPr id="6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241718" y="258236"/>
            <a:ext cx="3977087" cy="721395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 lvl="0"/>
            <a:r>
              <a:rPr kumimoji="1" lang="en-US" altLang="zh-CN"/>
              <a:t>CLICK</a:t>
            </a:r>
            <a:r>
              <a:rPr kumimoji="1" lang="zh-CN" altLang="en-US"/>
              <a:t> </a:t>
            </a:r>
            <a:r>
              <a:rPr kumimoji="1" lang="en-US" altLang="zh-CN"/>
              <a:t>HERE</a:t>
            </a:r>
            <a:r>
              <a:rPr kumimoji="1" lang="zh-CN" altLang="en-US"/>
              <a:t> </a:t>
            </a:r>
            <a:r>
              <a:rPr kumimoji="1" lang="en-US" altLang="zh-CN"/>
              <a:t>TO</a:t>
            </a:r>
            <a:r>
              <a:rPr kumimoji="1" lang="zh-CN" altLang="en-US"/>
              <a:t> </a:t>
            </a:r>
            <a:r>
              <a:rPr kumimoji="1" lang="en-US" altLang="zh-CN"/>
              <a:t>ADD</a:t>
            </a:r>
            <a:r>
              <a:rPr kumimoji="1" lang="zh-CN" altLang="en-US"/>
              <a:t> </a:t>
            </a:r>
            <a:r>
              <a:rPr kumimoji="1" lang="en-US" altLang="zh-CN"/>
              <a:t>YOUR</a:t>
            </a:r>
            <a:r>
              <a:rPr kumimoji="1" lang="zh-CN" altLang="en-US"/>
              <a:t> </a:t>
            </a:r>
            <a:r>
              <a:rPr kumimoji="1" lang="en-US" altLang="zh-CN"/>
              <a:t>TITLE</a:t>
            </a:r>
            <a:endParaRPr kumimoji="1"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grpSp>
        <p:nvGrpSpPr>
          <p:cNvPr id="4" name="组 3"/>
          <p:cNvGrpSpPr/>
          <p:nvPr userDrawn="1"/>
        </p:nvGrpSpPr>
        <p:grpSpPr>
          <a:xfrm rot="21247073">
            <a:off x="-1321418" y="-334537"/>
            <a:ext cx="14390649" cy="9077094"/>
            <a:chOff x="-2207941" y="334536"/>
            <a:chExt cx="19187532" cy="9077094"/>
          </a:xfrm>
        </p:grpSpPr>
        <p:sp>
          <p:nvSpPr>
            <p:cNvPr id="3" name="椭圆 1"/>
            <p:cNvSpPr/>
            <p:nvPr userDrawn="1"/>
          </p:nvSpPr>
          <p:spPr>
            <a:xfrm rot="354265">
              <a:off x="-2207941" y="334536"/>
              <a:ext cx="18689444" cy="9077094"/>
            </a:xfrm>
            <a:custGeom>
              <a:avLst/>
              <a:gdLst>
                <a:gd name="connsiteX0" fmla="*/ 0 w 5312228"/>
                <a:gd name="connsiteY0" fmla="*/ 2656114 h 5312228"/>
                <a:gd name="connsiteX1" fmla="*/ 2656114 w 5312228"/>
                <a:gd name="connsiteY1" fmla="*/ 0 h 5312228"/>
                <a:gd name="connsiteX2" fmla="*/ 5312228 w 5312228"/>
                <a:gd name="connsiteY2" fmla="*/ 2656114 h 5312228"/>
                <a:gd name="connsiteX3" fmla="*/ 2656114 w 5312228"/>
                <a:gd name="connsiteY3" fmla="*/ 5312228 h 5312228"/>
                <a:gd name="connsiteX4" fmla="*/ 0 w 5312228"/>
                <a:gd name="connsiteY4" fmla="*/ 2656114 h 5312228"/>
                <a:gd name="connsiteX0-1" fmla="*/ 108839 w 5421067"/>
                <a:gd name="connsiteY0-2" fmla="*/ 2712298 h 5368412"/>
                <a:gd name="connsiteX1-3" fmla="*/ 732953 w 5421067"/>
                <a:gd name="connsiteY1-4" fmla="*/ 1043155 h 5368412"/>
                <a:gd name="connsiteX2-5" fmla="*/ 2764953 w 5421067"/>
                <a:gd name="connsiteY2-6" fmla="*/ 56184 h 5368412"/>
                <a:gd name="connsiteX3-7" fmla="*/ 5421067 w 5421067"/>
                <a:gd name="connsiteY3-8" fmla="*/ 2712298 h 5368412"/>
                <a:gd name="connsiteX4-9" fmla="*/ 2764953 w 5421067"/>
                <a:gd name="connsiteY4-10" fmla="*/ 5368412 h 5368412"/>
                <a:gd name="connsiteX5" fmla="*/ 108839 w 5421067"/>
                <a:gd name="connsiteY5" fmla="*/ 2712298 h 5368412"/>
                <a:gd name="connsiteX0-11" fmla="*/ 108839 w 5480256"/>
                <a:gd name="connsiteY0-12" fmla="*/ 2656720 h 5312834"/>
                <a:gd name="connsiteX1-13" fmla="*/ 732953 w 5480256"/>
                <a:gd name="connsiteY1-14" fmla="*/ 987577 h 5312834"/>
                <a:gd name="connsiteX2-15" fmla="*/ 2764953 w 5480256"/>
                <a:gd name="connsiteY2-16" fmla="*/ 606 h 5312834"/>
                <a:gd name="connsiteX3-17" fmla="*/ 4303469 w 5480256"/>
                <a:gd name="connsiteY3-18" fmla="*/ 871463 h 5312834"/>
                <a:gd name="connsiteX4-19" fmla="*/ 5421067 w 5480256"/>
                <a:gd name="connsiteY4-20" fmla="*/ 2656720 h 5312834"/>
                <a:gd name="connsiteX5-21" fmla="*/ 2764953 w 5480256"/>
                <a:gd name="connsiteY5-22" fmla="*/ 5312834 h 5312834"/>
                <a:gd name="connsiteX6" fmla="*/ 108839 w 5480256"/>
                <a:gd name="connsiteY6" fmla="*/ 2656720 h 5312834"/>
                <a:gd name="connsiteX0-23" fmla="*/ 108839 w 5544800"/>
                <a:gd name="connsiteY0-24" fmla="*/ 2666351 h 5322465"/>
                <a:gd name="connsiteX1-25" fmla="*/ 732953 w 5544800"/>
                <a:gd name="connsiteY1-26" fmla="*/ 997208 h 5322465"/>
                <a:gd name="connsiteX2-27" fmla="*/ 2764953 w 5544800"/>
                <a:gd name="connsiteY2-28" fmla="*/ 10237 h 5322465"/>
                <a:gd name="connsiteX3-29" fmla="*/ 4971126 w 5544800"/>
                <a:gd name="connsiteY3-30" fmla="*/ 619837 h 5322465"/>
                <a:gd name="connsiteX4-31" fmla="*/ 5421067 w 5544800"/>
                <a:gd name="connsiteY4-32" fmla="*/ 2666351 h 5322465"/>
                <a:gd name="connsiteX5-33" fmla="*/ 2764953 w 5544800"/>
                <a:gd name="connsiteY5-34" fmla="*/ 5322465 h 5322465"/>
                <a:gd name="connsiteX6-35" fmla="*/ 108839 w 5544800"/>
                <a:gd name="connsiteY6-36" fmla="*/ 2666351 h 5322465"/>
                <a:gd name="connsiteX0-37" fmla="*/ 108839 w 5237336"/>
                <a:gd name="connsiteY0-38" fmla="*/ 2666351 h 5322940"/>
                <a:gd name="connsiteX1-39" fmla="*/ 732953 w 5237336"/>
                <a:gd name="connsiteY1-40" fmla="*/ 997208 h 5322940"/>
                <a:gd name="connsiteX2-41" fmla="*/ 2764953 w 5237336"/>
                <a:gd name="connsiteY2-42" fmla="*/ 10237 h 5322940"/>
                <a:gd name="connsiteX3-43" fmla="*/ 4971126 w 5237336"/>
                <a:gd name="connsiteY3-44" fmla="*/ 619837 h 5322940"/>
                <a:gd name="connsiteX4-45" fmla="*/ 4927582 w 5237336"/>
                <a:gd name="connsiteY4-46" fmla="*/ 2869551 h 5322940"/>
                <a:gd name="connsiteX5-47" fmla="*/ 2764953 w 5237336"/>
                <a:gd name="connsiteY5-48" fmla="*/ 5322465 h 5322940"/>
                <a:gd name="connsiteX6-49" fmla="*/ 108839 w 5237336"/>
                <a:gd name="connsiteY6-50" fmla="*/ 2666351 h 5322940"/>
                <a:gd name="connsiteX0-51" fmla="*/ 108839 w 5705147"/>
                <a:gd name="connsiteY0-52" fmla="*/ 2666351 h 5325044"/>
                <a:gd name="connsiteX1-53" fmla="*/ 732953 w 5705147"/>
                <a:gd name="connsiteY1-54" fmla="*/ 997208 h 5325044"/>
                <a:gd name="connsiteX2-55" fmla="*/ 2764953 w 5705147"/>
                <a:gd name="connsiteY2-56" fmla="*/ 10237 h 5325044"/>
                <a:gd name="connsiteX3-57" fmla="*/ 4971126 w 5705147"/>
                <a:gd name="connsiteY3-58" fmla="*/ 619837 h 5325044"/>
                <a:gd name="connsiteX4-59" fmla="*/ 5609754 w 5705147"/>
                <a:gd name="connsiteY4-60" fmla="*/ 3116294 h 5325044"/>
                <a:gd name="connsiteX5-61" fmla="*/ 2764953 w 5705147"/>
                <a:gd name="connsiteY5-62" fmla="*/ 5322465 h 5325044"/>
                <a:gd name="connsiteX6-63" fmla="*/ 108839 w 5705147"/>
                <a:gd name="connsiteY6-64" fmla="*/ 2666351 h 5325044"/>
                <a:gd name="connsiteX0-65" fmla="*/ 49424 w 5645732"/>
                <a:gd name="connsiteY0-66" fmla="*/ 2666351 h 5343874"/>
                <a:gd name="connsiteX1-67" fmla="*/ 673538 w 5645732"/>
                <a:gd name="connsiteY1-68" fmla="*/ 997208 h 5343874"/>
                <a:gd name="connsiteX2-69" fmla="*/ 2705538 w 5645732"/>
                <a:gd name="connsiteY2-70" fmla="*/ 10237 h 5343874"/>
                <a:gd name="connsiteX3-71" fmla="*/ 4911711 w 5645732"/>
                <a:gd name="connsiteY3-72" fmla="*/ 619837 h 5343874"/>
                <a:gd name="connsiteX4-73" fmla="*/ 5550339 w 5645732"/>
                <a:gd name="connsiteY4-74" fmla="*/ 3116294 h 5343874"/>
                <a:gd name="connsiteX5-75" fmla="*/ 2705538 w 5645732"/>
                <a:gd name="connsiteY5-76" fmla="*/ 5322465 h 5343874"/>
                <a:gd name="connsiteX6-77" fmla="*/ 339710 w 5645732"/>
                <a:gd name="connsiteY6-78" fmla="*/ 4146808 h 5343874"/>
                <a:gd name="connsiteX7" fmla="*/ 49424 w 5645732"/>
                <a:gd name="connsiteY7" fmla="*/ 2666351 h 5343874"/>
                <a:gd name="connsiteX0-79" fmla="*/ 180841 w 5777149"/>
                <a:gd name="connsiteY0-80" fmla="*/ 2666351 h 5335133"/>
                <a:gd name="connsiteX1-81" fmla="*/ 804955 w 5777149"/>
                <a:gd name="connsiteY1-82" fmla="*/ 997208 h 5335133"/>
                <a:gd name="connsiteX2-83" fmla="*/ 2836955 w 5777149"/>
                <a:gd name="connsiteY2-84" fmla="*/ 10237 h 5335133"/>
                <a:gd name="connsiteX3-85" fmla="*/ 5043128 w 5777149"/>
                <a:gd name="connsiteY3-86" fmla="*/ 619837 h 5335133"/>
                <a:gd name="connsiteX4-87" fmla="*/ 5681756 w 5777149"/>
                <a:gd name="connsiteY4-88" fmla="*/ 3116294 h 5335133"/>
                <a:gd name="connsiteX5-89" fmla="*/ 2836955 w 5777149"/>
                <a:gd name="connsiteY5-90" fmla="*/ 5322465 h 5335133"/>
                <a:gd name="connsiteX6-91" fmla="*/ 238898 w 5777149"/>
                <a:gd name="connsiteY6-92" fmla="*/ 3958122 h 5335133"/>
                <a:gd name="connsiteX7-93" fmla="*/ 180841 w 5777149"/>
                <a:gd name="connsiteY7-94" fmla="*/ 2666351 h 5335133"/>
                <a:gd name="connsiteX0-95" fmla="*/ 162747 w 5788084"/>
                <a:gd name="connsiteY0-96" fmla="*/ 2274466 h 5335133"/>
                <a:gd name="connsiteX1-97" fmla="*/ 815890 w 5788084"/>
                <a:gd name="connsiteY1-98" fmla="*/ 997208 h 5335133"/>
                <a:gd name="connsiteX2-99" fmla="*/ 2847890 w 5788084"/>
                <a:gd name="connsiteY2-100" fmla="*/ 10237 h 5335133"/>
                <a:gd name="connsiteX3-101" fmla="*/ 5054063 w 5788084"/>
                <a:gd name="connsiteY3-102" fmla="*/ 619837 h 5335133"/>
                <a:gd name="connsiteX4-103" fmla="*/ 5692691 w 5788084"/>
                <a:gd name="connsiteY4-104" fmla="*/ 3116294 h 5335133"/>
                <a:gd name="connsiteX5-105" fmla="*/ 2847890 w 5788084"/>
                <a:gd name="connsiteY5-106" fmla="*/ 5322465 h 5335133"/>
                <a:gd name="connsiteX6-107" fmla="*/ 249833 w 5788084"/>
                <a:gd name="connsiteY6-108" fmla="*/ 3958122 h 5335133"/>
                <a:gd name="connsiteX7-109" fmla="*/ 162747 w 5788084"/>
                <a:gd name="connsiteY7-110" fmla="*/ 2274466 h 533513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  <a:cxn ang="0">
                  <a:pos x="connsiteX6-35" y="connsiteY6-36"/>
                </a:cxn>
                <a:cxn ang="0">
                  <a:pos x="connsiteX7-93" y="connsiteY7-94"/>
                </a:cxn>
              </a:cxnLst>
              <a:rect l="l" t="t" r="r" b="b"/>
              <a:pathLst>
                <a:path w="5788084" h="5335133">
                  <a:moveTo>
                    <a:pt x="162747" y="2274466"/>
                  </a:moveTo>
                  <a:cubicBezTo>
                    <a:pt x="257090" y="1780980"/>
                    <a:pt x="373204" y="1439894"/>
                    <a:pt x="815890" y="997208"/>
                  </a:cubicBezTo>
                  <a:cubicBezTo>
                    <a:pt x="1258576" y="554522"/>
                    <a:pt x="2141528" y="73132"/>
                    <a:pt x="2847890" y="10237"/>
                  </a:cubicBezTo>
                  <a:cubicBezTo>
                    <a:pt x="3554252" y="-52658"/>
                    <a:pt x="4611377" y="177151"/>
                    <a:pt x="5054063" y="619837"/>
                  </a:cubicBezTo>
                  <a:cubicBezTo>
                    <a:pt x="5496749" y="1062523"/>
                    <a:pt x="6002329" y="2414770"/>
                    <a:pt x="5692691" y="3116294"/>
                  </a:cubicBezTo>
                  <a:cubicBezTo>
                    <a:pt x="5383053" y="3817818"/>
                    <a:pt x="3755033" y="5182160"/>
                    <a:pt x="2847890" y="5322465"/>
                  </a:cubicBezTo>
                  <a:cubicBezTo>
                    <a:pt x="1940747" y="5462770"/>
                    <a:pt x="692519" y="4400808"/>
                    <a:pt x="249833" y="3958122"/>
                  </a:cubicBezTo>
                  <a:cubicBezTo>
                    <a:pt x="-192853" y="3515436"/>
                    <a:pt x="68404" y="2767952"/>
                    <a:pt x="162747" y="2274466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kumimoji="1" lang="zh-CN" altLang="en-US" sz="1800"/>
            </a:p>
          </p:txBody>
        </p:sp>
        <p:sp>
          <p:nvSpPr>
            <p:cNvPr id="6" name="椭圆 1"/>
            <p:cNvSpPr/>
            <p:nvPr userDrawn="1"/>
          </p:nvSpPr>
          <p:spPr>
            <a:xfrm>
              <a:off x="-1709853" y="334536"/>
              <a:ext cx="18689444" cy="9077094"/>
            </a:xfrm>
            <a:custGeom>
              <a:avLst/>
              <a:gdLst>
                <a:gd name="connsiteX0" fmla="*/ 0 w 5312228"/>
                <a:gd name="connsiteY0" fmla="*/ 2656114 h 5312228"/>
                <a:gd name="connsiteX1" fmla="*/ 2656114 w 5312228"/>
                <a:gd name="connsiteY1" fmla="*/ 0 h 5312228"/>
                <a:gd name="connsiteX2" fmla="*/ 5312228 w 5312228"/>
                <a:gd name="connsiteY2" fmla="*/ 2656114 h 5312228"/>
                <a:gd name="connsiteX3" fmla="*/ 2656114 w 5312228"/>
                <a:gd name="connsiteY3" fmla="*/ 5312228 h 5312228"/>
                <a:gd name="connsiteX4" fmla="*/ 0 w 5312228"/>
                <a:gd name="connsiteY4" fmla="*/ 2656114 h 5312228"/>
                <a:gd name="connsiteX0-1" fmla="*/ 108839 w 5421067"/>
                <a:gd name="connsiteY0-2" fmla="*/ 2712298 h 5368412"/>
                <a:gd name="connsiteX1-3" fmla="*/ 732953 w 5421067"/>
                <a:gd name="connsiteY1-4" fmla="*/ 1043155 h 5368412"/>
                <a:gd name="connsiteX2-5" fmla="*/ 2764953 w 5421067"/>
                <a:gd name="connsiteY2-6" fmla="*/ 56184 h 5368412"/>
                <a:gd name="connsiteX3-7" fmla="*/ 5421067 w 5421067"/>
                <a:gd name="connsiteY3-8" fmla="*/ 2712298 h 5368412"/>
                <a:gd name="connsiteX4-9" fmla="*/ 2764953 w 5421067"/>
                <a:gd name="connsiteY4-10" fmla="*/ 5368412 h 5368412"/>
                <a:gd name="connsiteX5" fmla="*/ 108839 w 5421067"/>
                <a:gd name="connsiteY5" fmla="*/ 2712298 h 5368412"/>
                <a:gd name="connsiteX0-11" fmla="*/ 108839 w 5480256"/>
                <a:gd name="connsiteY0-12" fmla="*/ 2656720 h 5312834"/>
                <a:gd name="connsiteX1-13" fmla="*/ 732953 w 5480256"/>
                <a:gd name="connsiteY1-14" fmla="*/ 987577 h 5312834"/>
                <a:gd name="connsiteX2-15" fmla="*/ 2764953 w 5480256"/>
                <a:gd name="connsiteY2-16" fmla="*/ 606 h 5312834"/>
                <a:gd name="connsiteX3-17" fmla="*/ 4303469 w 5480256"/>
                <a:gd name="connsiteY3-18" fmla="*/ 871463 h 5312834"/>
                <a:gd name="connsiteX4-19" fmla="*/ 5421067 w 5480256"/>
                <a:gd name="connsiteY4-20" fmla="*/ 2656720 h 5312834"/>
                <a:gd name="connsiteX5-21" fmla="*/ 2764953 w 5480256"/>
                <a:gd name="connsiteY5-22" fmla="*/ 5312834 h 5312834"/>
                <a:gd name="connsiteX6" fmla="*/ 108839 w 5480256"/>
                <a:gd name="connsiteY6" fmla="*/ 2656720 h 5312834"/>
                <a:gd name="connsiteX0-23" fmla="*/ 108839 w 5544800"/>
                <a:gd name="connsiteY0-24" fmla="*/ 2666351 h 5322465"/>
                <a:gd name="connsiteX1-25" fmla="*/ 732953 w 5544800"/>
                <a:gd name="connsiteY1-26" fmla="*/ 997208 h 5322465"/>
                <a:gd name="connsiteX2-27" fmla="*/ 2764953 w 5544800"/>
                <a:gd name="connsiteY2-28" fmla="*/ 10237 h 5322465"/>
                <a:gd name="connsiteX3-29" fmla="*/ 4971126 w 5544800"/>
                <a:gd name="connsiteY3-30" fmla="*/ 619837 h 5322465"/>
                <a:gd name="connsiteX4-31" fmla="*/ 5421067 w 5544800"/>
                <a:gd name="connsiteY4-32" fmla="*/ 2666351 h 5322465"/>
                <a:gd name="connsiteX5-33" fmla="*/ 2764953 w 5544800"/>
                <a:gd name="connsiteY5-34" fmla="*/ 5322465 h 5322465"/>
                <a:gd name="connsiteX6-35" fmla="*/ 108839 w 5544800"/>
                <a:gd name="connsiteY6-36" fmla="*/ 2666351 h 5322465"/>
                <a:gd name="connsiteX0-37" fmla="*/ 108839 w 5237336"/>
                <a:gd name="connsiteY0-38" fmla="*/ 2666351 h 5322940"/>
                <a:gd name="connsiteX1-39" fmla="*/ 732953 w 5237336"/>
                <a:gd name="connsiteY1-40" fmla="*/ 997208 h 5322940"/>
                <a:gd name="connsiteX2-41" fmla="*/ 2764953 w 5237336"/>
                <a:gd name="connsiteY2-42" fmla="*/ 10237 h 5322940"/>
                <a:gd name="connsiteX3-43" fmla="*/ 4971126 w 5237336"/>
                <a:gd name="connsiteY3-44" fmla="*/ 619837 h 5322940"/>
                <a:gd name="connsiteX4-45" fmla="*/ 4927582 w 5237336"/>
                <a:gd name="connsiteY4-46" fmla="*/ 2869551 h 5322940"/>
                <a:gd name="connsiteX5-47" fmla="*/ 2764953 w 5237336"/>
                <a:gd name="connsiteY5-48" fmla="*/ 5322465 h 5322940"/>
                <a:gd name="connsiteX6-49" fmla="*/ 108839 w 5237336"/>
                <a:gd name="connsiteY6-50" fmla="*/ 2666351 h 5322940"/>
                <a:gd name="connsiteX0-51" fmla="*/ 108839 w 5705147"/>
                <a:gd name="connsiteY0-52" fmla="*/ 2666351 h 5325044"/>
                <a:gd name="connsiteX1-53" fmla="*/ 732953 w 5705147"/>
                <a:gd name="connsiteY1-54" fmla="*/ 997208 h 5325044"/>
                <a:gd name="connsiteX2-55" fmla="*/ 2764953 w 5705147"/>
                <a:gd name="connsiteY2-56" fmla="*/ 10237 h 5325044"/>
                <a:gd name="connsiteX3-57" fmla="*/ 4971126 w 5705147"/>
                <a:gd name="connsiteY3-58" fmla="*/ 619837 h 5325044"/>
                <a:gd name="connsiteX4-59" fmla="*/ 5609754 w 5705147"/>
                <a:gd name="connsiteY4-60" fmla="*/ 3116294 h 5325044"/>
                <a:gd name="connsiteX5-61" fmla="*/ 2764953 w 5705147"/>
                <a:gd name="connsiteY5-62" fmla="*/ 5322465 h 5325044"/>
                <a:gd name="connsiteX6-63" fmla="*/ 108839 w 5705147"/>
                <a:gd name="connsiteY6-64" fmla="*/ 2666351 h 5325044"/>
                <a:gd name="connsiteX0-65" fmla="*/ 49424 w 5645732"/>
                <a:gd name="connsiteY0-66" fmla="*/ 2666351 h 5343874"/>
                <a:gd name="connsiteX1-67" fmla="*/ 673538 w 5645732"/>
                <a:gd name="connsiteY1-68" fmla="*/ 997208 h 5343874"/>
                <a:gd name="connsiteX2-69" fmla="*/ 2705538 w 5645732"/>
                <a:gd name="connsiteY2-70" fmla="*/ 10237 h 5343874"/>
                <a:gd name="connsiteX3-71" fmla="*/ 4911711 w 5645732"/>
                <a:gd name="connsiteY3-72" fmla="*/ 619837 h 5343874"/>
                <a:gd name="connsiteX4-73" fmla="*/ 5550339 w 5645732"/>
                <a:gd name="connsiteY4-74" fmla="*/ 3116294 h 5343874"/>
                <a:gd name="connsiteX5-75" fmla="*/ 2705538 w 5645732"/>
                <a:gd name="connsiteY5-76" fmla="*/ 5322465 h 5343874"/>
                <a:gd name="connsiteX6-77" fmla="*/ 339710 w 5645732"/>
                <a:gd name="connsiteY6-78" fmla="*/ 4146808 h 5343874"/>
                <a:gd name="connsiteX7" fmla="*/ 49424 w 5645732"/>
                <a:gd name="connsiteY7" fmla="*/ 2666351 h 5343874"/>
                <a:gd name="connsiteX0-79" fmla="*/ 180841 w 5777149"/>
                <a:gd name="connsiteY0-80" fmla="*/ 2666351 h 5335133"/>
                <a:gd name="connsiteX1-81" fmla="*/ 804955 w 5777149"/>
                <a:gd name="connsiteY1-82" fmla="*/ 997208 h 5335133"/>
                <a:gd name="connsiteX2-83" fmla="*/ 2836955 w 5777149"/>
                <a:gd name="connsiteY2-84" fmla="*/ 10237 h 5335133"/>
                <a:gd name="connsiteX3-85" fmla="*/ 5043128 w 5777149"/>
                <a:gd name="connsiteY3-86" fmla="*/ 619837 h 5335133"/>
                <a:gd name="connsiteX4-87" fmla="*/ 5681756 w 5777149"/>
                <a:gd name="connsiteY4-88" fmla="*/ 3116294 h 5335133"/>
                <a:gd name="connsiteX5-89" fmla="*/ 2836955 w 5777149"/>
                <a:gd name="connsiteY5-90" fmla="*/ 5322465 h 5335133"/>
                <a:gd name="connsiteX6-91" fmla="*/ 238898 w 5777149"/>
                <a:gd name="connsiteY6-92" fmla="*/ 3958122 h 5335133"/>
                <a:gd name="connsiteX7-93" fmla="*/ 180841 w 5777149"/>
                <a:gd name="connsiteY7-94" fmla="*/ 2666351 h 5335133"/>
                <a:gd name="connsiteX0-95" fmla="*/ 162747 w 5788084"/>
                <a:gd name="connsiteY0-96" fmla="*/ 2274466 h 5335133"/>
                <a:gd name="connsiteX1-97" fmla="*/ 815890 w 5788084"/>
                <a:gd name="connsiteY1-98" fmla="*/ 997208 h 5335133"/>
                <a:gd name="connsiteX2-99" fmla="*/ 2847890 w 5788084"/>
                <a:gd name="connsiteY2-100" fmla="*/ 10237 h 5335133"/>
                <a:gd name="connsiteX3-101" fmla="*/ 5054063 w 5788084"/>
                <a:gd name="connsiteY3-102" fmla="*/ 619837 h 5335133"/>
                <a:gd name="connsiteX4-103" fmla="*/ 5692691 w 5788084"/>
                <a:gd name="connsiteY4-104" fmla="*/ 3116294 h 5335133"/>
                <a:gd name="connsiteX5-105" fmla="*/ 2847890 w 5788084"/>
                <a:gd name="connsiteY5-106" fmla="*/ 5322465 h 5335133"/>
                <a:gd name="connsiteX6-107" fmla="*/ 249833 w 5788084"/>
                <a:gd name="connsiteY6-108" fmla="*/ 3958122 h 5335133"/>
                <a:gd name="connsiteX7-109" fmla="*/ 162747 w 5788084"/>
                <a:gd name="connsiteY7-110" fmla="*/ 2274466 h 533513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  <a:cxn ang="0">
                  <a:pos x="connsiteX6-35" y="connsiteY6-36"/>
                </a:cxn>
                <a:cxn ang="0">
                  <a:pos x="connsiteX7-93" y="connsiteY7-94"/>
                </a:cxn>
              </a:cxnLst>
              <a:rect l="l" t="t" r="r" b="b"/>
              <a:pathLst>
                <a:path w="5788084" h="5335133">
                  <a:moveTo>
                    <a:pt x="162747" y="2274466"/>
                  </a:moveTo>
                  <a:cubicBezTo>
                    <a:pt x="257090" y="1780980"/>
                    <a:pt x="373204" y="1439894"/>
                    <a:pt x="815890" y="997208"/>
                  </a:cubicBezTo>
                  <a:cubicBezTo>
                    <a:pt x="1258576" y="554522"/>
                    <a:pt x="2141528" y="73132"/>
                    <a:pt x="2847890" y="10237"/>
                  </a:cubicBezTo>
                  <a:cubicBezTo>
                    <a:pt x="3554252" y="-52658"/>
                    <a:pt x="4611377" y="177151"/>
                    <a:pt x="5054063" y="619837"/>
                  </a:cubicBezTo>
                  <a:cubicBezTo>
                    <a:pt x="5496749" y="1062523"/>
                    <a:pt x="6002329" y="2414770"/>
                    <a:pt x="5692691" y="3116294"/>
                  </a:cubicBezTo>
                  <a:cubicBezTo>
                    <a:pt x="5383053" y="3817818"/>
                    <a:pt x="3755033" y="5182160"/>
                    <a:pt x="2847890" y="5322465"/>
                  </a:cubicBezTo>
                  <a:cubicBezTo>
                    <a:pt x="1940747" y="5462770"/>
                    <a:pt x="692519" y="4400808"/>
                    <a:pt x="249833" y="3958122"/>
                  </a:cubicBezTo>
                  <a:cubicBezTo>
                    <a:pt x="-192853" y="3515436"/>
                    <a:pt x="68404" y="2767952"/>
                    <a:pt x="162747" y="2274466"/>
                  </a:cubicBezTo>
                  <a:close/>
                </a:path>
              </a:pathLst>
            </a:cu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kumimoji="1" lang="zh-CN" altLang="en-US" sz="1800"/>
            </a:p>
          </p:txBody>
        </p:sp>
      </p:grpSp>
      <p:sp>
        <p:nvSpPr>
          <p:cNvPr id="7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4955357" y="258236"/>
            <a:ext cx="3977087" cy="721395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r">
              <a:buNone/>
              <a:defRPr sz="2400" b="1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 lvl="0"/>
            <a:r>
              <a:rPr kumimoji="1" lang="en-US" altLang="zh-CN"/>
              <a:t>CLICK</a:t>
            </a:r>
            <a:r>
              <a:rPr kumimoji="1" lang="zh-CN" altLang="en-US"/>
              <a:t> </a:t>
            </a:r>
            <a:r>
              <a:rPr kumimoji="1" lang="en-US" altLang="zh-CN"/>
              <a:t>HERE</a:t>
            </a:r>
            <a:r>
              <a:rPr kumimoji="1" lang="zh-CN" altLang="en-US"/>
              <a:t> </a:t>
            </a:r>
            <a:r>
              <a:rPr kumimoji="1" lang="en-US" altLang="zh-CN"/>
              <a:t>TO</a:t>
            </a:r>
            <a:r>
              <a:rPr kumimoji="1" lang="zh-CN" altLang="en-US"/>
              <a:t> </a:t>
            </a:r>
            <a:r>
              <a:rPr kumimoji="1" lang="en-US" altLang="zh-CN"/>
              <a:t>ADD</a:t>
            </a:r>
            <a:r>
              <a:rPr kumimoji="1" lang="zh-CN" altLang="en-US"/>
              <a:t> </a:t>
            </a:r>
            <a:r>
              <a:rPr kumimoji="1" lang="en-US" altLang="zh-CN"/>
              <a:t>YOUR</a:t>
            </a:r>
            <a:r>
              <a:rPr kumimoji="1" lang="zh-CN" altLang="en-US"/>
              <a:t> </a:t>
            </a:r>
            <a:r>
              <a:rPr kumimoji="1" lang="en-US" altLang="zh-CN"/>
              <a:t>TITLE</a:t>
            </a:r>
            <a:endParaRPr kumimoji="1"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grpSp>
        <p:nvGrpSpPr>
          <p:cNvPr id="9" name="组 8"/>
          <p:cNvGrpSpPr/>
          <p:nvPr userDrawn="1"/>
        </p:nvGrpSpPr>
        <p:grpSpPr>
          <a:xfrm rot="17100000" flipH="1">
            <a:off x="-3118685" y="-752078"/>
            <a:ext cx="12969854" cy="11384133"/>
            <a:chOff x="-3533241" y="-1493421"/>
            <a:chExt cx="10611835" cy="9526783"/>
          </a:xfrm>
        </p:grpSpPr>
        <p:sp>
          <p:nvSpPr>
            <p:cNvPr id="10" name="椭圆 1"/>
            <p:cNvSpPr/>
            <p:nvPr userDrawn="1"/>
          </p:nvSpPr>
          <p:spPr>
            <a:xfrm rot="19800000">
              <a:off x="-3533241" y="-1061330"/>
              <a:ext cx="10611835" cy="8841402"/>
            </a:xfrm>
            <a:custGeom>
              <a:avLst/>
              <a:gdLst>
                <a:gd name="connsiteX0" fmla="*/ 0 w 5312228"/>
                <a:gd name="connsiteY0" fmla="*/ 2656114 h 5312228"/>
                <a:gd name="connsiteX1" fmla="*/ 2656114 w 5312228"/>
                <a:gd name="connsiteY1" fmla="*/ 0 h 5312228"/>
                <a:gd name="connsiteX2" fmla="*/ 5312228 w 5312228"/>
                <a:gd name="connsiteY2" fmla="*/ 2656114 h 5312228"/>
                <a:gd name="connsiteX3" fmla="*/ 2656114 w 5312228"/>
                <a:gd name="connsiteY3" fmla="*/ 5312228 h 5312228"/>
                <a:gd name="connsiteX4" fmla="*/ 0 w 5312228"/>
                <a:gd name="connsiteY4" fmla="*/ 2656114 h 5312228"/>
                <a:gd name="connsiteX0-1" fmla="*/ 108839 w 5421067"/>
                <a:gd name="connsiteY0-2" fmla="*/ 2712298 h 5368412"/>
                <a:gd name="connsiteX1-3" fmla="*/ 732953 w 5421067"/>
                <a:gd name="connsiteY1-4" fmla="*/ 1043155 h 5368412"/>
                <a:gd name="connsiteX2-5" fmla="*/ 2764953 w 5421067"/>
                <a:gd name="connsiteY2-6" fmla="*/ 56184 h 5368412"/>
                <a:gd name="connsiteX3-7" fmla="*/ 5421067 w 5421067"/>
                <a:gd name="connsiteY3-8" fmla="*/ 2712298 h 5368412"/>
                <a:gd name="connsiteX4-9" fmla="*/ 2764953 w 5421067"/>
                <a:gd name="connsiteY4-10" fmla="*/ 5368412 h 5368412"/>
                <a:gd name="connsiteX5" fmla="*/ 108839 w 5421067"/>
                <a:gd name="connsiteY5" fmla="*/ 2712298 h 5368412"/>
                <a:gd name="connsiteX0-11" fmla="*/ 108839 w 5480256"/>
                <a:gd name="connsiteY0-12" fmla="*/ 2656720 h 5312834"/>
                <a:gd name="connsiteX1-13" fmla="*/ 732953 w 5480256"/>
                <a:gd name="connsiteY1-14" fmla="*/ 987577 h 5312834"/>
                <a:gd name="connsiteX2-15" fmla="*/ 2764953 w 5480256"/>
                <a:gd name="connsiteY2-16" fmla="*/ 606 h 5312834"/>
                <a:gd name="connsiteX3-17" fmla="*/ 4303469 w 5480256"/>
                <a:gd name="connsiteY3-18" fmla="*/ 871463 h 5312834"/>
                <a:gd name="connsiteX4-19" fmla="*/ 5421067 w 5480256"/>
                <a:gd name="connsiteY4-20" fmla="*/ 2656720 h 5312834"/>
                <a:gd name="connsiteX5-21" fmla="*/ 2764953 w 5480256"/>
                <a:gd name="connsiteY5-22" fmla="*/ 5312834 h 5312834"/>
                <a:gd name="connsiteX6" fmla="*/ 108839 w 5480256"/>
                <a:gd name="connsiteY6" fmla="*/ 2656720 h 5312834"/>
                <a:gd name="connsiteX0-23" fmla="*/ 108839 w 5544800"/>
                <a:gd name="connsiteY0-24" fmla="*/ 2666351 h 5322465"/>
                <a:gd name="connsiteX1-25" fmla="*/ 732953 w 5544800"/>
                <a:gd name="connsiteY1-26" fmla="*/ 997208 h 5322465"/>
                <a:gd name="connsiteX2-27" fmla="*/ 2764953 w 5544800"/>
                <a:gd name="connsiteY2-28" fmla="*/ 10237 h 5322465"/>
                <a:gd name="connsiteX3-29" fmla="*/ 4971126 w 5544800"/>
                <a:gd name="connsiteY3-30" fmla="*/ 619837 h 5322465"/>
                <a:gd name="connsiteX4-31" fmla="*/ 5421067 w 5544800"/>
                <a:gd name="connsiteY4-32" fmla="*/ 2666351 h 5322465"/>
                <a:gd name="connsiteX5-33" fmla="*/ 2764953 w 5544800"/>
                <a:gd name="connsiteY5-34" fmla="*/ 5322465 h 5322465"/>
                <a:gd name="connsiteX6-35" fmla="*/ 108839 w 5544800"/>
                <a:gd name="connsiteY6-36" fmla="*/ 2666351 h 5322465"/>
                <a:gd name="connsiteX0-37" fmla="*/ 108839 w 5237336"/>
                <a:gd name="connsiteY0-38" fmla="*/ 2666351 h 5322940"/>
                <a:gd name="connsiteX1-39" fmla="*/ 732953 w 5237336"/>
                <a:gd name="connsiteY1-40" fmla="*/ 997208 h 5322940"/>
                <a:gd name="connsiteX2-41" fmla="*/ 2764953 w 5237336"/>
                <a:gd name="connsiteY2-42" fmla="*/ 10237 h 5322940"/>
                <a:gd name="connsiteX3-43" fmla="*/ 4971126 w 5237336"/>
                <a:gd name="connsiteY3-44" fmla="*/ 619837 h 5322940"/>
                <a:gd name="connsiteX4-45" fmla="*/ 4927582 w 5237336"/>
                <a:gd name="connsiteY4-46" fmla="*/ 2869551 h 5322940"/>
                <a:gd name="connsiteX5-47" fmla="*/ 2764953 w 5237336"/>
                <a:gd name="connsiteY5-48" fmla="*/ 5322465 h 5322940"/>
                <a:gd name="connsiteX6-49" fmla="*/ 108839 w 5237336"/>
                <a:gd name="connsiteY6-50" fmla="*/ 2666351 h 5322940"/>
                <a:gd name="connsiteX0-51" fmla="*/ 108839 w 5705147"/>
                <a:gd name="connsiteY0-52" fmla="*/ 2666351 h 5325044"/>
                <a:gd name="connsiteX1-53" fmla="*/ 732953 w 5705147"/>
                <a:gd name="connsiteY1-54" fmla="*/ 997208 h 5325044"/>
                <a:gd name="connsiteX2-55" fmla="*/ 2764953 w 5705147"/>
                <a:gd name="connsiteY2-56" fmla="*/ 10237 h 5325044"/>
                <a:gd name="connsiteX3-57" fmla="*/ 4971126 w 5705147"/>
                <a:gd name="connsiteY3-58" fmla="*/ 619837 h 5325044"/>
                <a:gd name="connsiteX4-59" fmla="*/ 5609754 w 5705147"/>
                <a:gd name="connsiteY4-60" fmla="*/ 3116294 h 5325044"/>
                <a:gd name="connsiteX5-61" fmla="*/ 2764953 w 5705147"/>
                <a:gd name="connsiteY5-62" fmla="*/ 5322465 h 5325044"/>
                <a:gd name="connsiteX6-63" fmla="*/ 108839 w 5705147"/>
                <a:gd name="connsiteY6-64" fmla="*/ 2666351 h 5325044"/>
                <a:gd name="connsiteX0-65" fmla="*/ 49424 w 5645732"/>
                <a:gd name="connsiteY0-66" fmla="*/ 2666351 h 5343874"/>
                <a:gd name="connsiteX1-67" fmla="*/ 673538 w 5645732"/>
                <a:gd name="connsiteY1-68" fmla="*/ 997208 h 5343874"/>
                <a:gd name="connsiteX2-69" fmla="*/ 2705538 w 5645732"/>
                <a:gd name="connsiteY2-70" fmla="*/ 10237 h 5343874"/>
                <a:gd name="connsiteX3-71" fmla="*/ 4911711 w 5645732"/>
                <a:gd name="connsiteY3-72" fmla="*/ 619837 h 5343874"/>
                <a:gd name="connsiteX4-73" fmla="*/ 5550339 w 5645732"/>
                <a:gd name="connsiteY4-74" fmla="*/ 3116294 h 5343874"/>
                <a:gd name="connsiteX5-75" fmla="*/ 2705538 w 5645732"/>
                <a:gd name="connsiteY5-76" fmla="*/ 5322465 h 5343874"/>
                <a:gd name="connsiteX6-77" fmla="*/ 339710 w 5645732"/>
                <a:gd name="connsiteY6-78" fmla="*/ 4146808 h 5343874"/>
                <a:gd name="connsiteX7" fmla="*/ 49424 w 5645732"/>
                <a:gd name="connsiteY7" fmla="*/ 2666351 h 5343874"/>
                <a:gd name="connsiteX0-79" fmla="*/ 180841 w 5777149"/>
                <a:gd name="connsiteY0-80" fmla="*/ 2666351 h 5335133"/>
                <a:gd name="connsiteX1-81" fmla="*/ 804955 w 5777149"/>
                <a:gd name="connsiteY1-82" fmla="*/ 997208 h 5335133"/>
                <a:gd name="connsiteX2-83" fmla="*/ 2836955 w 5777149"/>
                <a:gd name="connsiteY2-84" fmla="*/ 10237 h 5335133"/>
                <a:gd name="connsiteX3-85" fmla="*/ 5043128 w 5777149"/>
                <a:gd name="connsiteY3-86" fmla="*/ 619837 h 5335133"/>
                <a:gd name="connsiteX4-87" fmla="*/ 5681756 w 5777149"/>
                <a:gd name="connsiteY4-88" fmla="*/ 3116294 h 5335133"/>
                <a:gd name="connsiteX5-89" fmla="*/ 2836955 w 5777149"/>
                <a:gd name="connsiteY5-90" fmla="*/ 5322465 h 5335133"/>
                <a:gd name="connsiteX6-91" fmla="*/ 238898 w 5777149"/>
                <a:gd name="connsiteY6-92" fmla="*/ 3958122 h 5335133"/>
                <a:gd name="connsiteX7-93" fmla="*/ 180841 w 5777149"/>
                <a:gd name="connsiteY7-94" fmla="*/ 2666351 h 5335133"/>
                <a:gd name="connsiteX0-95" fmla="*/ 162747 w 5788084"/>
                <a:gd name="connsiteY0-96" fmla="*/ 2274466 h 5335133"/>
                <a:gd name="connsiteX1-97" fmla="*/ 815890 w 5788084"/>
                <a:gd name="connsiteY1-98" fmla="*/ 997208 h 5335133"/>
                <a:gd name="connsiteX2-99" fmla="*/ 2847890 w 5788084"/>
                <a:gd name="connsiteY2-100" fmla="*/ 10237 h 5335133"/>
                <a:gd name="connsiteX3-101" fmla="*/ 5054063 w 5788084"/>
                <a:gd name="connsiteY3-102" fmla="*/ 619837 h 5335133"/>
                <a:gd name="connsiteX4-103" fmla="*/ 5692691 w 5788084"/>
                <a:gd name="connsiteY4-104" fmla="*/ 3116294 h 5335133"/>
                <a:gd name="connsiteX5-105" fmla="*/ 2847890 w 5788084"/>
                <a:gd name="connsiteY5-106" fmla="*/ 5322465 h 5335133"/>
                <a:gd name="connsiteX6-107" fmla="*/ 249833 w 5788084"/>
                <a:gd name="connsiteY6-108" fmla="*/ 3958122 h 5335133"/>
                <a:gd name="connsiteX7-109" fmla="*/ 162747 w 5788084"/>
                <a:gd name="connsiteY7-110" fmla="*/ 2274466 h 533513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  <a:cxn ang="0">
                  <a:pos x="connsiteX6-35" y="connsiteY6-36"/>
                </a:cxn>
                <a:cxn ang="0">
                  <a:pos x="connsiteX7-93" y="connsiteY7-94"/>
                </a:cxn>
              </a:cxnLst>
              <a:rect l="l" t="t" r="r" b="b"/>
              <a:pathLst>
                <a:path w="5788084" h="5335133">
                  <a:moveTo>
                    <a:pt x="162747" y="2274466"/>
                  </a:moveTo>
                  <a:cubicBezTo>
                    <a:pt x="257090" y="1780980"/>
                    <a:pt x="373204" y="1439894"/>
                    <a:pt x="815890" y="997208"/>
                  </a:cubicBezTo>
                  <a:cubicBezTo>
                    <a:pt x="1258576" y="554522"/>
                    <a:pt x="2141528" y="73132"/>
                    <a:pt x="2847890" y="10237"/>
                  </a:cubicBezTo>
                  <a:cubicBezTo>
                    <a:pt x="3554252" y="-52658"/>
                    <a:pt x="4611377" y="177151"/>
                    <a:pt x="5054063" y="619837"/>
                  </a:cubicBezTo>
                  <a:cubicBezTo>
                    <a:pt x="5496749" y="1062523"/>
                    <a:pt x="6002329" y="2414770"/>
                    <a:pt x="5692691" y="3116294"/>
                  </a:cubicBezTo>
                  <a:cubicBezTo>
                    <a:pt x="5383053" y="3817818"/>
                    <a:pt x="3755033" y="5182160"/>
                    <a:pt x="2847890" y="5322465"/>
                  </a:cubicBezTo>
                  <a:cubicBezTo>
                    <a:pt x="1940747" y="5462770"/>
                    <a:pt x="692519" y="4400808"/>
                    <a:pt x="249833" y="3958122"/>
                  </a:cubicBezTo>
                  <a:cubicBezTo>
                    <a:pt x="-192853" y="3515436"/>
                    <a:pt x="68404" y="2767952"/>
                    <a:pt x="162747" y="2274466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kumimoji="1" lang="zh-CN" altLang="en-US" sz="1800"/>
            </a:p>
          </p:txBody>
        </p:sp>
        <p:sp>
          <p:nvSpPr>
            <p:cNvPr id="11" name="椭圆 1"/>
            <p:cNvSpPr/>
            <p:nvPr userDrawn="1"/>
          </p:nvSpPr>
          <p:spPr>
            <a:xfrm rot="17526771">
              <a:off x="-3623933" y="-1120658"/>
              <a:ext cx="9526783" cy="8781257"/>
            </a:xfrm>
            <a:custGeom>
              <a:avLst/>
              <a:gdLst>
                <a:gd name="connsiteX0" fmla="*/ 0 w 5312228"/>
                <a:gd name="connsiteY0" fmla="*/ 2656114 h 5312228"/>
                <a:gd name="connsiteX1" fmla="*/ 2656114 w 5312228"/>
                <a:gd name="connsiteY1" fmla="*/ 0 h 5312228"/>
                <a:gd name="connsiteX2" fmla="*/ 5312228 w 5312228"/>
                <a:gd name="connsiteY2" fmla="*/ 2656114 h 5312228"/>
                <a:gd name="connsiteX3" fmla="*/ 2656114 w 5312228"/>
                <a:gd name="connsiteY3" fmla="*/ 5312228 h 5312228"/>
                <a:gd name="connsiteX4" fmla="*/ 0 w 5312228"/>
                <a:gd name="connsiteY4" fmla="*/ 2656114 h 5312228"/>
                <a:gd name="connsiteX0-1" fmla="*/ 108839 w 5421067"/>
                <a:gd name="connsiteY0-2" fmla="*/ 2712298 h 5368412"/>
                <a:gd name="connsiteX1-3" fmla="*/ 732953 w 5421067"/>
                <a:gd name="connsiteY1-4" fmla="*/ 1043155 h 5368412"/>
                <a:gd name="connsiteX2-5" fmla="*/ 2764953 w 5421067"/>
                <a:gd name="connsiteY2-6" fmla="*/ 56184 h 5368412"/>
                <a:gd name="connsiteX3-7" fmla="*/ 5421067 w 5421067"/>
                <a:gd name="connsiteY3-8" fmla="*/ 2712298 h 5368412"/>
                <a:gd name="connsiteX4-9" fmla="*/ 2764953 w 5421067"/>
                <a:gd name="connsiteY4-10" fmla="*/ 5368412 h 5368412"/>
                <a:gd name="connsiteX5" fmla="*/ 108839 w 5421067"/>
                <a:gd name="connsiteY5" fmla="*/ 2712298 h 5368412"/>
                <a:gd name="connsiteX0-11" fmla="*/ 108839 w 5480256"/>
                <a:gd name="connsiteY0-12" fmla="*/ 2656720 h 5312834"/>
                <a:gd name="connsiteX1-13" fmla="*/ 732953 w 5480256"/>
                <a:gd name="connsiteY1-14" fmla="*/ 987577 h 5312834"/>
                <a:gd name="connsiteX2-15" fmla="*/ 2764953 w 5480256"/>
                <a:gd name="connsiteY2-16" fmla="*/ 606 h 5312834"/>
                <a:gd name="connsiteX3-17" fmla="*/ 4303469 w 5480256"/>
                <a:gd name="connsiteY3-18" fmla="*/ 871463 h 5312834"/>
                <a:gd name="connsiteX4-19" fmla="*/ 5421067 w 5480256"/>
                <a:gd name="connsiteY4-20" fmla="*/ 2656720 h 5312834"/>
                <a:gd name="connsiteX5-21" fmla="*/ 2764953 w 5480256"/>
                <a:gd name="connsiteY5-22" fmla="*/ 5312834 h 5312834"/>
                <a:gd name="connsiteX6" fmla="*/ 108839 w 5480256"/>
                <a:gd name="connsiteY6" fmla="*/ 2656720 h 5312834"/>
                <a:gd name="connsiteX0-23" fmla="*/ 108839 w 5544800"/>
                <a:gd name="connsiteY0-24" fmla="*/ 2666351 h 5322465"/>
                <a:gd name="connsiteX1-25" fmla="*/ 732953 w 5544800"/>
                <a:gd name="connsiteY1-26" fmla="*/ 997208 h 5322465"/>
                <a:gd name="connsiteX2-27" fmla="*/ 2764953 w 5544800"/>
                <a:gd name="connsiteY2-28" fmla="*/ 10237 h 5322465"/>
                <a:gd name="connsiteX3-29" fmla="*/ 4971126 w 5544800"/>
                <a:gd name="connsiteY3-30" fmla="*/ 619837 h 5322465"/>
                <a:gd name="connsiteX4-31" fmla="*/ 5421067 w 5544800"/>
                <a:gd name="connsiteY4-32" fmla="*/ 2666351 h 5322465"/>
                <a:gd name="connsiteX5-33" fmla="*/ 2764953 w 5544800"/>
                <a:gd name="connsiteY5-34" fmla="*/ 5322465 h 5322465"/>
                <a:gd name="connsiteX6-35" fmla="*/ 108839 w 5544800"/>
                <a:gd name="connsiteY6-36" fmla="*/ 2666351 h 5322465"/>
                <a:gd name="connsiteX0-37" fmla="*/ 108839 w 5237336"/>
                <a:gd name="connsiteY0-38" fmla="*/ 2666351 h 5322940"/>
                <a:gd name="connsiteX1-39" fmla="*/ 732953 w 5237336"/>
                <a:gd name="connsiteY1-40" fmla="*/ 997208 h 5322940"/>
                <a:gd name="connsiteX2-41" fmla="*/ 2764953 w 5237336"/>
                <a:gd name="connsiteY2-42" fmla="*/ 10237 h 5322940"/>
                <a:gd name="connsiteX3-43" fmla="*/ 4971126 w 5237336"/>
                <a:gd name="connsiteY3-44" fmla="*/ 619837 h 5322940"/>
                <a:gd name="connsiteX4-45" fmla="*/ 4927582 w 5237336"/>
                <a:gd name="connsiteY4-46" fmla="*/ 2869551 h 5322940"/>
                <a:gd name="connsiteX5-47" fmla="*/ 2764953 w 5237336"/>
                <a:gd name="connsiteY5-48" fmla="*/ 5322465 h 5322940"/>
                <a:gd name="connsiteX6-49" fmla="*/ 108839 w 5237336"/>
                <a:gd name="connsiteY6-50" fmla="*/ 2666351 h 5322940"/>
                <a:gd name="connsiteX0-51" fmla="*/ 108839 w 5705147"/>
                <a:gd name="connsiteY0-52" fmla="*/ 2666351 h 5325044"/>
                <a:gd name="connsiteX1-53" fmla="*/ 732953 w 5705147"/>
                <a:gd name="connsiteY1-54" fmla="*/ 997208 h 5325044"/>
                <a:gd name="connsiteX2-55" fmla="*/ 2764953 w 5705147"/>
                <a:gd name="connsiteY2-56" fmla="*/ 10237 h 5325044"/>
                <a:gd name="connsiteX3-57" fmla="*/ 4971126 w 5705147"/>
                <a:gd name="connsiteY3-58" fmla="*/ 619837 h 5325044"/>
                <a:gd name="connsiteX4-59" fmla="*/ 5609754 w 5705147"/>
                <a:gd name="connsiteY4-60" fmla="*/ 3116294 h 5325044"/>
                <a:gd name="connsiteX5-61" fmla="*/ 2764953 w 5705147"/>
                <a:gd name="connsiteY5-62" fmla="*/ 5322465 h 5325044"/>
                <a:gd name="connsiteX6-63" fmla="*/ 108839 w 5705147"/>
                <a:gd name="connsiteY6-64" fmla="*/ 2666351 h 5325044"/>
                <a:gd name="connsiteX0-65" fmla="*/ 49424 w 5645732"/>
                <a:gd name="connsiteY0-66" fmla="*/ 2666351 h 5343874"/>
                <a:gd name="connsiteX1-67" fmla="*/ 673538 w 5645732"/>
                <a:gd name="connsiteY1-68" fmla="*/ 997208 h 5343874"/>
                <a:gd name="connsiteX2-69" fmla="*/ 2705538 w 5645732"/>
                <a:gd name="connsiteY2-70" fmla="*/ 10237 h 5343874"/>
                <a:gd name="connsiteX3-71" fmla="*/ 4911711 w 5645732"/>
                <a:gd name="connsiteY3-72" fmla="*/ 619837 h 5343874"/>
                <a:gd name="connsiteX4-73" fmla="*/ 5550339 w 5645732"/>
                <a:gd name="connsiteY4-74" fmla="*/ 3116294 h 5343874"/>
                <a:gd name="connsiteX5-75" fmla="*/ 2705538 w 5645732"/>
                <a:gd name="connsiteY5-76" fmla="*/ 5322465 h 5343874"/>
                <a:gd name="connsiteX6-77" fmla="*/ 339710 w 5645732"/>
                <a:gd name="connsiteY6-78" fmla="*/ 4146808 h 5343874"/>
                <a:gd name="connsiteX7" fmla="*/ 49424 w 5645732"/>
                <a:gd name="connsiteY7" fmla="*/ 2666351 h 5343874"/>
                <a:gd name="connsiteX0-79" fmla="*/ 180841 w 5777149"/>
                <a:gd name="connsiteY0-80" fmla="*/ 2666351 h 5335133"/>
                <a:gd name="connsiteX1-81" fmla="*/ 804955 w 5777149"/>
                <a:gd name="connsiteY1-82" fmla="*/ 997208 h 5335133"/>
                <a:gd name="connsiteX2-83" fmla="*/ 2836955 w 5777149"/>
                <a:gd name="connsiteY2-84" fmla="*/ 10237 h 5335133"/>
                <a:gd name="connsiteX3-85" fmla="*/ 5043128 w 5777149"/>
                <a:gd name="connsiteY3-86" fmla="*/ 619837 h 5335133"/>
                <a:gd name="connsiteX4-87" fmla="*/ 5681756 w 5777149"/>
                <a:gd name="connsiteY4-88" fmla="*/ 3116294 h 5335133"/>
                <a:gd name="connsiteX5-89" fmla="*/ 2836955 w 5777149"/>
                <a:gd name="connsiteY5-90" fmla="*/ 5322465 h 5335133"/>
                <a:gd name="connsiteX6-91" fmla="*/ 238898 w 5777149"/>
                <a:gd name="connsiteY6-92" fmla="*/ 3958122 h 5335133"/>
                <a:gd name="connsiteX7-93" fmla="*/ 180841 w 5777149"/>
                <a:gd name="connsiteY7-94" fmla="*/ 2666351 h 5335133"/>
                <a:gd name="connsiteX0-95" fmla="*/ 162747 w 5788084"/>
                <a:gd name="connsiteY0-96" fmla="*/ 2274466 h 5335133"/>
                <a:gd name="connsiteX1-97" fmla="*/ 815890 w 5788084"/>
                <a:gd name="connsiteY1-98" fmla="*/ 997208 h 5335133"/>
                <a:gd name="connsiteX2-99" fmla="*/ 2847890 w 5788084"/>
                <a:gd name="connsiteY2-100" fmla="*/ 10237 h 5335133"/>
                <a:gd name="connsiteX3-101" fmla="*/ 5054063 w 5788084"/>
                <a:gd name="connsiteY3-102" fmla="*/ 619837 h 5335133"/>
                <a:gd name="connsiteX4-103" fmla="*/ 5692691 w 5788084"/>
                <a:gd name="connsiteY4-104" fmla="*/ 3116294 h 5335133"/>
                <a:gd name="connsiteX5-105" fmla="*/ 2847890 w 5788084"/>
                <a:gd name="connsiteY5-106" fmla="*/ 5322465 h 5335133"/>
                <a:gd name="connsiteX6-107" fmla="*/ 249833 w 5788084"/>
                <a:gd name="connsiteY6-108" fmla="*/ 3958122 h 5335133"/>
                <a:gd name="connsiteX7-109" fmla="*/ 162747 w 5788084"/>
                <a:gd name="connsiteY7-110" fmla="*/ 2274466 h 533513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  <a:cxn ang="0">
                  <a:pos x="connsiteX6-35" y="connsiteY6-36"/>
                </a:cxn>
                <a:cxn ang="0">
                  <a:pos x="connsiteX7-93" y="connsiteY7-94"/>
                </a:cxn>
              </a:cxnLst>
              <a:rect l="l" t="t" r="r" b="b"/>
              <a:pathLst>
                <a:path w="5788084" h="5335133">
                  <a:moveTo>
                    <a:pt x="162747" y="2274466"/>
                  </a:moveTo>
                  <a:cubicBezTo>
                    <a:pt x="257090" y="1780980"/>
                    <a:pt x="373204" y="1439894"/>
                    <a:pt x="815890" y="997208"/>
                  </a:cubicBezTo>
                  <a:cubicBezTo>
                    <a:pt x="1258576" y="554522"/>
                    <a:pt x="2141528" y="73132"/>
                    <a:pt x="2847890" y="10237"/>
                  </a:cubicBezTo>
                  <a:cubicBezTo>
                    <a:pt x="3554252" y="-52658"/>
                    <a:pt x="4611377" y="177151"/>
                    <a:pt x="5054063" y="619837"/>
                  </a:cubicBezTo>
                  <a:cubicBezTo>
                    <a:pt x="5496749" y="1062523"/>
                    <a:pt x="6002329" y="2414770"/>
                    <a:pt x="5692691" y="3116294"/>
                  </a:cubicBezTo>
                  <a:cubicBezTo>
                    <a:pt x="5383053" y="3817818"/>
                    <a:pt x="3755033" y="5182160"/>
                    <a:pt x="2847890" y="5322465"/>
                  </a:cubicBezTo>
                  <a:cubicBezTo>
                    <a:pt x="1940747" y="5462770"/>
                    <a:pt x="692519" y="4400808"/>
                    <a:pt x="249833" y="3958122"/>
                  </a:cubicBezTo>
                  <a:cubicBezTo>
                    <a:pt x="-192853" y="3515436"/>
                    <a:pt x="68404" y="2767952"/>
                    <a:pt x="162747" y="2274466"/>
                  </a:cubicBezTo>
                  <a:close/>
                </a:path>
              </a:pathLst>
            </a:cu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kumimoji="1" lang="zh-CN" altLang="en-US" sz="1800"/>
            </a:p>
          </p:txBody>
        </p:sp>
      </p:grpSp>
      <p:sp>
        <p:nvSpPr>
          <p:cNvPr id="12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241718" y="258236"/>
            <a:ext cx="3977087" cy="721395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l">
              <a:buNone/>
              <a:defRPr sz="2400" b="1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 lvl="0"/>
            <a:r>
              <a:rPr kumimoji="1" lang="en-US" altLang="zh-CN"/>
              <a:t>CLICK</a:t>
            </a:r>
            <a:r>
              <a:rPr kumimoji="1" lang="zh-CN" altLang="en-US"/>
              <a:t> </a:t>
            </a:r>
            <a:r>
              <a:rPr kumimoji="1" lang="en-US" altLang="zh-CN"/>
              <a:t>HERE</a:t>
            </a:r>
            <a:r>
              <a:rPr kumimoji="1" lang="zh-CN" altLang="en-US"/>
              <a:t> </a:t>
            </a:r>
            <a:r>
              <a:rPr kumimoji="1" lang="en-US" altLang="zh-CN"/>
              <a:t>TO</a:t>
            </a:r>
            <a:r>
              <a:rPr kumimoji="1" lang="zh-CN" altLang="en-US"/>
              <a:t> </a:t>
            </a:r>
            <a:r>
              <a:rPr kumimoji="1" lang="en-US" altLang="zh-CN"/>
              <a:t>ADD</a:t>
            </a:r>
            <a:r>
              <a:rPr kumimoji="1" lang="zh-CN" altLang="en-US"/>
              <a:t> </a:t>
            </a:r>
            <a:r>
              <a:rPr kumimoji="1" lang="en-US" altLang="zh-CN"/>
              <a:t>YOUR</a:t>
            </a:r>
            <a:r>
              <a:rPr kumimoji="1" lang="zh-CN" altLang="en-US"/>
              <a:t> </a:t>
            </a:r>
            <a:r>
              <a:rPr kumimoji="1" lang="en-US" altLang="zh-CN"/>
              <a:t>TITLE</a:t>
            </a:r>
            <a:endParaRPr kumimoji="1"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"/>
            <a:ext cx="9144000" cy="6854653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00000">
                <a:schemeClr val="accent2">
                  <a:lumMod val="50000"/>
                </a:schemeClr>
              </a:gs>
              <a:gs pos="41000">
                <a:schemeClr val="accent1">
                  <a:lumMod val="75000"/>
                  <a:alpha val="80000"/>
                </a:schemeClr>
              </a:gs>
              <a:gs pos="0">
                <a:schemeClr val="accent3">
                  <a:lumMod val="75000"/>
                  <a:alpha val="80000"/>
                </a:schemeClr>
              </a:gs>
              <a:gs pos="72000">
                <a:schemeClr val="accent2">
                  <a:lumMod val="75000"/>
                  <a:alpha val="8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4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241718" y="258236"/>
            <a:ext cx="3977087" cy="721395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 lvl="0"/>
            <a:r>
              <a:rPr kumimoji="1" lang="en-US" altLang="zh-CN"/>
              <a:t>CLICK</a:t>
            </a:r>
            <a:r>
              <a:rPr kumimoji="1" lang="zh-CN" altLang="en-US"/>
              <a:t> </a:t>
            </a:r>
            <a:r>
              <a:rPr kumimoji="1" lang="en-US" altLang="zh-CN"/>
              <a:t>HERE</a:t>
            </a:r>
            <a:r>
              <a:rPr kumimoji="1" lang="zh-CN" altLang="en-US"/>
              <a:t> </a:t>
            </a:r>
            <a:r>
              <a:rPr kumimoji="1" lang="en-US" altLang="zh-CN"/>
              <a:t>TO</a:t>
            </a:r>
            <a:r>
              <a:rPr kumimoji="1" lang="zh-CN" altLang="en-US"/>
              <a:t> </a:t>
            </a:r>
            <a:r>
              <a:rPr kumimoji="1" lang="en-US" altLang="zh-CN"/>
              <a:t>ADD</a:t>
            </a:r>
            <a:r>
              <a:rPr kumimoji="1" lang="zh-CN" altLang="en-US"/>
              <a:t> </a:t>
            </a:r>
            <a:r>
              <a:rPr kumimoji="1" lang="en-US" altLang="zh-CN"/>
              <a:t>YOUR</a:t>
            </a:r>
            <a:r>
              <a:rPr kumimoji="1" lang="zh-CN" altLang="en-US"/>
              <a:t> </a:t>
            </a:r>
            <a:r>
              <a:rPr kumimoji="1" lang="en-US" altLang="zh-CN"/>
              <a:t>TITLE</a:t>
            </a:r>
            <a:endParaRPr kumimoji="1"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6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241718" y="258236"/>
            <a:ext cx="3977087" cy="721395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 lvl="0"/>
            <a:r>
              <a:rPr kumimoji="1" lang="en-US" altLang="zh-CN"/>
              <a:t>CLICK</a:t>
            </a:r>
            <a:r>
              <a:rPr kumimoji="1" lang="zh-CN" altLang="en-US"/>
              <a:t> </a:t>
            </a:r>
            <a:r>
              <a:rPr kumimoji="1" lang="en-US" altLang="zh-CN"/>
              <a:t>HERE</a:t>
            </a:r>
            <a:r>
              <a:rPr kumimoji="1" lang="zh-CN" altLang="en-US"/>
              <a:t> </a:t>
            </a:r>
            <a:r>
              <a:rPr kumimoji="1" lang="en-US" altLang="zh-CN"/>
              <a:t>TO</a:t>
            </a:r>
            <a:r>
              <a:rPr kumimoji="1" lang="zh-CN" altLang="en-US"/>
              <a:t> </a:t>
            </a:r>
            <a:r>
              <a:rPr kumimoji="1" lang="en-US" altLang="zh-CN"/>
              <a:t>ADD</a:t>
            </a:r>
            <a:r>
              <a:rPr kumimoji="1" lang="zh-CN" altLang="en-US"/>
              <a:t> </a:t>
            </a:r>
            <a:r>
              <a:rPr kumimoji="1" lang="en-US" altLang="zh-CN"/>
              <a:t>YOUR</a:t>
            </a:r>
            <a:r>
              <a:rPr kumimoji="1" lang="zh-CN" altLang="en-US"/>
              <a:t> </a:t>
            </a:r>
            <a:r>
              <a:rPr kumimoji="1" lang="en-US" altLang="zh-CN"/>
              <a:t>TITLE</a:t>
            </a:r>
            <a:endParaRPr kumimoji="1"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0" y="1182031"/>
            <a:ext cx="9144000" cy="5675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kumimoji="1" lang="zh-CN" altLang="en-US" sz="180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7"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241718" y="258236"/>
            <a:ext cx="3977087" cy="721395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 lvl="0"/>
            <a:r>
              <a:rPr kumimoji="1" lang="en-US" altLang="zh-CN"/>
              <a:t>CLICK</a:t>
            </a:r>
            <a:r>
              <a:rPr kumimoji="1" lang="zh-CN" altLang="en-US"/>
              <a:t> </a:t>
            </a:r>
            <a:r>
              <a:rPr kumimoji="1" lang="en-US" altLang="zh-CN"/>
              <a:t>HERE</a:t>
            </a:r>
            <a:r>
              <a:rPr kumimoji="1" lang="zh-CN" altLang="en-US"/>
              <a:t> </a:t>
            </a:r>
            <a:r>
              <a:rPr kumimoji="1" lang="en-US" altLang="zh-CN"/>
              <a:t>TO</a:t>
            </a:r>
            <a:r>
              <a:rPr kumimoji="1" lang="zh-CN" altLang="en-US"/>
              <a:t> </a:t>
            </a:r>
            <a:r>
              <a:rPr kumimoji="1" lang="en-US" altLang="zh-CN"/>
              <a:t>ADD</a:t>
            </a:r>
            <a:r>
              <a:rPr kumimoji="1" lang="zh-CN" altLang="en-US"/>
              <a:t> </a:t>
            </a:r>
            <a:r>
              <a:rPr kumimoji="1" lang="en-US" altLang="zh-CN"/>
              <a:t>YOUR</a:t>
            </a:r>
            <a:r>
              <a:rPr kumimoji="1" lang="zh-CN" altLang="en-US"/>
              <a:t> </a:t>
            </a:r>
            <a:r>
              <a:rPr kumimoji="1" lang="en-US" altLang="zh-CN"/>
              <a:t>TITLE</a:t>
            </a:r>
            <a:endParaRPr kumimoji="1"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0" y="1182031"/>
            <a:ext cx="9144000" cy="5675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kumimoji="1" lang="zh-CN" altLang="en-US" sz="180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8"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241718" y="258236"/>
            <a:ext cx="3977087" cy="721395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 lvl="0"/>
            <a:r>
              <a:rPr kumimoji="1" lang="en-US" altLang="zh-CN"/>
              <a:t>CLICK</a:t>
            </a:r>
            <a:r>
              <a:rPr kumimoji="1" lang="zh-CN" altLang="en-US"/>
              <a:t> </a:t>
            </a:r>
            <a:r>
              <a:rPr kumimoji="1" lang="en-US" altLang="zh-CN"/>
              <a:t>HERE</a:t>
            </a:r>
            <a:r>
              <a:rPr kumimoji="1" lang="zh-CN" altLang="en-US"/>
              <a:t> </a:t>
            </a:r>
            <a:r>
              <a:rPr kumimoji="1" lang="en-US" altLang="zh-CN"/>
              <a:t>TO</a:t>
            </a:r>
            <a:r>
              <a:rPr kumimoji="1" lang="zh-CN" altLang="en-US"/>
              <a:t> </a:t>
            </a:r>
            <a:r>
              <a:rPr kumimoji="1" lang="en-US" altLang="zh-CN"/>
              <a:t>ADD</a:t>
            </a:r>
            <a:r>
              <a:rPr kumimoji="1" lang="zh-CN" altLang="en-US"/>
              <a:t> </a:t>
            </a:r>
            <a:r>
              <a:rPr kumimoji="1" lang="en-US" altLang="zh-CN"/>
              <a:t>YOUR</a:t>
            </a:r>
            <a:r>
              <a:rPr kumimoji="1" lang="zh-CN" altLang="en-US"/>
              <a:t> </a:t>
            </a:r>
            <a:r>
              <a:rPr kumimoji="1" lang="en-US" altLang="zh-CN"/>
              <a:t>TITLE</a:t>
            </a:r>
            <a:endParaRPr kumimoji="1"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0" y="1182031"/>
            <a:ext cx="9144000" cy="5675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kumimoji="1" lang="zh-CN" altLang="en-US" sz="180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grpSp>
        <p:nvGrpSpPr>
          <p:cNvPr id="4" name="组 3"/>
          <p:cNvGrpSpPr/>
          <p:nvPr userDrawn="1"/>
        </p:nvGrpSpPr>
        <p:grpSpPr>
          <a:xfrm rot="21247073">
            <a:off x="-1321418" y="-334537"/>
            <a:ext cx="14390649" cy="9077094"/>
            <a:chOff x="-2207941" y="334536"/>
            <a:chExt cx="19187532" cy="9077094"/>
          </a:xfrm>
        </p:grpSpPr>
        <p:sp>
          <p:nvSpPr>
            <p:cNvPr id="3" name="椭圆 1"/>
            <p:cNvSpPr/>
            <p:nvPr userDrawn="1"/>
          </p:nvSpPr>
          <p:spPr>
            <a:xfrm rot="354265">
              <a:off x="-2207941" y="334536"/>
              <a:ext cx="18689444" cy="9077094"/>
            </a:xfrm>
            <a:custGeom>
              <a:avLst/>
              <a:gdLst>
                <a:gd name="connsiteX0" fmla="*/ 0 w 5312228"/>
                <a:gd name="connsiteY0" fmla="*/ 2656114 h 5312228"/>
                <a:gd name="connsiteX1" fmla="*/ 2656114 w 5312228"/>
                <a:gd name="connsiteY1" fmla="*/ 0 h 5312228"/>
                <a:gd name="connsiteX2" fmla="*/ 5312228 w 5312228"/>
                <a:gd name="connsiteY2" fmla="*/ 2656114 h 5312228"/>
                <a:gd name="connsiteX3" fmla="*/ 2656114 w 5312228"/>
                <a:gd name="connsiteY3" fmla="*/ 5312228 h 5312228"/>
                <a:gd name="connsiteX4" fmla="*/ 0 w 5312228"/>
                <a:gd name="connsiteY4" fmla="*/ 2656114 h 5312228"/>
                <a:gd name="connsiteX0-1" fmla="*/ 108839 w 5421067"/>
                <a:gd name="connsiteY0-2" fmla="*/ 2712298 h 5368412"/>
                <a:gd name="connsiteX1-3" fmla="*/ 732953 w 5421067"/>
                <a:gd name="connsiteY1-4" fmla="*/ 1043155 h 5368412"/>
                <a:gd name="connsiteX2-5" fmla="*/ 2764953 w 5421067"/>
                <a:gd name="connsiteY2-6" fmla="*/ 56184 h 5368412"/>
                <a:gd name="connsiteX3-7" fmla="*/ 5421067 w 5421067"/>
                <a:gd name="connsiteY3-8" fmla="*/ 2712298 h 5368412"/>
                <a:gd name="connsiteX4-9" fmla="*/ 2764953 w 5421067"/>
                <a:gd name="connsiteY4-10" fmla="*/ 5368412 h 5368412"/>
                <a:gd name="connsiteX5" fmla="*/ 108839 w 5421067"/>
                <a:gd name="connsiteY5" fmla="*/ 2712298 h 5368412"/>
                <a:gd name="connsiteX0-11" fmla="*/ 108839 w 5480256"/>
                <a:gd name="connsiteY0-12" fmla="*/ 2656720 h 5312834"/>
                <a:gd name="connsiteX1-13" fmla="*/ 732953 w 5480256"/>
                <a:gd name="connsiteY1-14" fmla="*/ 987577 h 5312834"/>
                <a:gd name="connsiteX2-15" fmla="*/ 2764953 w 5480256"/>
                <a:gd name="connsiteY2-16" fmla="*/ 606 h 5312834"/>
                <a:gd name="connsiteX3-17" fmla="*/ 4303469 w 5480256"/>
                <a:gd name="connsiteY3-18" fmla="*/ 871463 h 5312834"/>
                <a:gd name="connsiteX4-19" fmla="*/ 5421067 w 5480256"/>
                <a:gd name="connsiteY4-20" fmla="*/ 2656720 h 5312834"/>
                <a:gd name="connsiteX5-21" fmla="*/ 2764953 w 5480256"/>
                <a:gd name="connsiteY5-22" fmla="*/ 5312834 h 5312834"/>
                <a:gd name="connsiteX6" fmla="*/ 108839 w 5480256"/>
                <a:gd name="connsiteY6" fmla="*/ 2656720 h 5312834"/>
                <a:gd name="connsiteX0-23" fmla="*/ 108839 w 5544800"/>
                <a:gd name="connsiteY0-24" fmla="*/ 2666351 h 5322465"/>
                <a:gd name="connsiteX1-25" fmla="*/ 732953 w 5544800"/>
                <a:gd name="connsiteY1-26" fmla="*/ 997208 h 5322465"/>
                <a:gd name="connsiteX2-27" fmla="*/ 2764953 w 5544800"/>
                <a:gd name="connsiteY2-28" fmla="*/ 10237 h 5322465"/>
                <a:gd name="connsiteX3-29" fmla="*/ 4971126 w 5544800"/>
                <a:gd name="connsiteY3-30" fmla="*/ 619837 h 5322465"/>
                <a:gd name="connsiteX4-31" fmla="*/ 5421067 w 5544800"/>
                <a:gd name="connsiteY4-32" fmla="*/ 2666351 h 5322465"/>
                <a:gd name="connsiteX5-33" fmla="*/ 2764953 w 5544800"/>
                <a:gd name="connsiteY5-34" fmla="*/ 5322465 h 5322465"/>
                <a:gd name="connsiteX6-35" fmla="*/ 108839 w 5544800"/>
                <a:gd name="connsiteY6-36" fmla="*/ 2666351 h 5322465"/>
                <a:gd name="connsiteX0-37" fmla="*/ 108839 w 5237336"/>
                <a:gd name="connsiteY0-38" fmla="*/ 2666351 h 5322940"/>
                <a:gd name="connsiteX1-39" fmla="*/ 732953 w 5237336"/>
                <a:gd name="connsiteY1-40" fmla="*/ 997208 h 5322940"/>
                <a:gd name="connsiteX2-41" fmla="*/ 2764953 w 5237336"/>
                <a:gd name="connsiteY2-42" fmla="*/ 10237 h 5322940"/>
                <a:gd name="connsiteX3-43" fmla="*/ 4971126 w 5237336"/>
                <a:gd name="connsiteY3-44" fmla="*/ 619837 h 5322940"/>
                <a:gd name="connsiteX4-45" fmla="*/ 4927582 w 5237336"/>
                <a:gd name="connsiteY4-46" fmla="*/ 2869551 h 5322940"/>
                <a:gd name="connsiteX5-47" fmla="*/ 2764953 w 5237336"/>
                <a:gd name="connsiteY5-48" fmla="*/ 5322465 h 5322940"/>
                <a:gd name="connsiteX6-49" fmla="*/ 108839 w 5237336"/>
                <a:gd name="connsiteY6-50" fmla="*/ 2666351 h 5322940"/>
                <a:gd name="connsiteX0-51" fmla="*/ 108839 w 5705147"/>
                <a:gd name="connsiteY0-52" fmla="*/ 2666351 h 5325044"/>
                <a:gd name="connsiteX1-53" fmla="*/ 732953 w 5705147"/>
                <a:gd name="connsiteY1-54" fmla="*/ 997208 h 5325044"/>
                <a:gd name="connsiteX2-55" fmla="*/ 2764953 w 5705147"/>
                <a:gd name="connsiteY2-56" fmla="*/ 10237 h 5325044"/>
                <a:gd name="connsiteX3-57" fmla="*/ 4971126 w 5705147"/>
                <a:gd name="connsiteY3-58" fmla="*/ 619837 h 5325044"/>
                <a:gd name="connsiteX4-59" fmla="*/ 5609754 w 5705147"/>
                <a:gd name="connsiteY4-60" fmla="*/ 3116294 h 5325044"/>
                <a:gd name="connsiteX5-61" fmla="*/ 2764953 w 5705147"/>
                <a:gd name="connsiteY5-62" fmla="*/ 5322465 h 5325044"/>
                <a:gd name="connsiteX6-63" fmla="*/ 108839 w 5705147"/>
                <a:gd name="connsiteY6-64" fmla="*/ 2666351 h 5325044"/>
                <a:gd name="connsiteX0-65" fmla="*/ 49424 w 5645732"/>
                <a:gd name="connsiteY0-66" fmla="*/ 2666351 h 5343874"/>
                <a:gd name="connsiteX1-67" fmla="*/ 673538 w 5645732"/>
                <a:gd name="connsiteY1-68" fmla="*/ 997208 h 5343874"/>
                <a:gd name="connsiteX2-69" fmla="*/ 2705538 w 5645732"/>
                <a:gd name="connsiteY2-70" fmla="*/ 10237 h 5343874"/>
                <a:gd name="connsiteX3-71" fmla="*/ 4911711 w 5645732"/>
                <a:gd name="connsiteY3-72" fmla="*/ 619837 h 5343874"/>
                <a:gd name="connsiteX4-73" fmla="*/ 5550339 w 5645732"/>
                <a:gd name="connsiteY4-74" fmla="*/ 3116294 h 5343874"/>
                <a:gd name="connsiteX5-75" fmla="*/ 2705538 w 5645732"/>
                <a:gd name="connsiteY5-76" fmla="*/ 5322465 h 5343874"/>
                <a:gd name="connsiteX6-77" fmla="*/ 339710 w 5645732"/>
                <a:gd name="connsiteY6-78" fmla="*/ 4146808 h 5343874"/>
                <a:gd name="connsiteX7" fmla="*/ 49424 w 5645732"/>
                <a:gd name="connsiteY7" fmla="*/ 2666351 h 5343874"/>
                <a:gd name="connsiteX0-79" fmla="*/ 180841 w 5777149"/>
                <a:gd name="connsiteY0-80" fmla="*/ 2666351 h 5335133"/>
                <a:gd name="connsiteX1-81" fmla="*/ 804955 w 5777149"/>
                <a:gd name="connsiteY1-82" fmla="*/ 997208 h 5335133"/>
                <a:gd name="connsiteX2-83" fmla="*/ 2836955 w 5777149"/>
                <a:gd name="connsiteY2-84" fmla="*/ 10237 h 5335133"/>
                <a:gd name="connsiteX3-85" fmla="*/ 5043128 w 5777149"/>
                <a:gd name="connsiteY3-86" fmla="*/ 619837 h 5335133"/>
                <a:gd name="connsiteX4-87" fmla="*/ 5681756 w 5777149"/>
                <a:gd name="connsiteY4-88" fmla="*/ 3116294 h 5335133"/>
                <a:gd name="connsiteX5-89" fmla="*/ 2836955 w 5777149"/>
                <a:gd name="connsiteY5-90" fmla="*/ 5322465 h 5335133"/>
                <a:gd name="connsiteX6-91" fmla="*/ 238898 w 5777149"/>
                <a:gd name="connsiteY6-92" fmla="*/ 3958122 h 5335133"/>
                <a:gd name="connsiteX7-93" fmla="*/ 180841 w 5777149"/>
                <a:gd name="connsiteY7-94" fmla="*/ 2666351 h 5335133"/>
                <a:gd name="connsiteX0-95" fmla="*/ 162747 w 5788084"/>
                <a:gd name="connsiteY0-96" fmla="*/ 2274466 h 5335133"/>
                <a:gd name="connsiteX1-97" fmla="*/ 815890 w 5788084"/>
                <a:gd name="connsiteY1-98" fmla="*/ 997208 h 5335133"/>
                <a:gd name="connsiteX2-99" fmla="*/ 2847890 w 5788084"/>
                <a:gd name="connsiteY2-100" fmla="*/ 10237 h 5335133"/>
                <a:gd name="connsiteX3-101" fmla="*/ 5054063 w 5788084"/>
                <a:gd name="connsiteY3-102" fmla="*/ 619837 h 5335133"/>
                <a:gd name="connsiteX4-103" fmla="*/ 5692691 w 5788084"/>
                <a:gd name="connsiteY4-104" fmla="*/ 3116294 h 5335133"/>
                <a:gd name="connsiteX5-105" fmla="*/ 2847890 w 5788084"/>
                <a:gd name="connsiteY5-106" fmla="*/ 5322465 h 5335133"/>
                <a:gd name="connsiteX6-107" fmla="*/ 249833 w 5788084"/>
                <a:gd name="connsiteY6-108" fmla="*/ 3958122 h 5335133"/>
                <a:gd name="connsiteX7-109" fmla="*/ 162747 w 5788084"/>
                <a:gd name="connsiteY7-110" fmla="*/ 2274466 h 533513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  <a:cxn ang="0">
                  <a:pos x="connsiteX6-35" y="connsiteY6-36"/>
                </a:cxn>
                <a:cxn ang="0">
                  <a:pos x="connsiteX7-93" y="connsiteY7-94"/>
                </a:cxn>
              </a:cxnLst>
              <a:rect l="l" t="t" r="r" b="b"/>
              <a:pathLst>
                <a:path w="5788084" h="5335133">
                  <a:moveTo>
                    <a:pt x="162747" y="2274466"/>
                  </a:moveTo>
                  <a:cubicBezTo>
                    <a:pt x="257090" y="1780980"/>
                    <a:pt x="373204" y="1439894"/>
                    <a:pt x="815890" y="997208"/>
                  </a:cubicBezTo>
                  <a:cubicBezTo>
                    <a:pt x="1258576" y="554522"/>
                    <a:pt x="2141528" y="73132"/>
                    <a:pt x="2847890" y="10237"/>
                  </a:cubicBezTo>
                  <a:cubicBezTo>
                    <a:pt x="3554252" y="-52658"/>
                    <a:pt x="4611377" y="177151"/>
                    <a:pt x="5054063" y="619837"/>
                  </a:cubicBezTo>
                  <a:cubicBezTo>
                    <a:pt x="5496749" y="1062523"/>
                    <a:pt x="6002329" y="2414770"/>
                    <a:pt x="5692691" y="3116294"/>
                  </a:cubicBezTo>
                  <a:cubicBezTo>
                    <a:pt x="5383053" y="3817818"/>
                    <a:pt x="3755033" y="5182160"/>
                    <a:pt x="2847890" y="5322465"/>
                  </a:cubicBezTo>
                  <a:cubicBezTo>
                    <a:pt x="1940747" y="5462770"/>
                    <a:pt x="692519" y="4400808"/>
                    <a:pt x="249833" y="3958122"/>
                  </a:cubicBezTo>
                  <a:cubicBezTo>
                    <a:pt x="-192853" y="3515436"/>
                    <a:pt x="68404" y="2767952"/>
                    <a:pt x="162747" y="2274466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kumimoji="1" lang="zh-CN" altLang="en-US" sz="1800"/>
            </a:p>
          </p:txBody>
        </p:sp>
        <p:sp>
          <p:nvSpPr>
            <p:cNvPr id="6" name="椭圆 1"/>
            <p:cNvSpPr/>
            <p:nvPr userDrawn="1"/>
          </p:nvSpPr>
          <p:spPr>
            <a:xfrm>
              <a:off x="-1709853" y="334536"/>
              <a:ext cx="18689444" cy="9077094"/>
            </a:xfrm>
            <a:custGeom>
              <a:avLst/>
              <a:gdLst>
                <a:gd name="connsiteX0" fmla="*/ 0 w 5312228"/>
                <a:gd name="connsiteY0" fmla="*/ 2656114 h 5312228"/>
                <a:gd name="connsiteX1" fmla="*/ 2656114 w 5312228"/>
                <a:gd name="connsiteY1" fmla="*/ 0 h 5312228"/>
                <a:gd name="connsiteX2" fmla="*/ 5312228 w 5312228"/>
                <a:gd name="connsiteY2" fmla="*/ 2656114 h 5312228"/>
                <a:gd name="connsiteX3" fmla="*/ 2656114 w 5312228"/>
                <a:gd name="connsiteY3" fmla="*/ 5312228 h 5312228"/>
                <a:gd name="connsiteX4" fmla="*/ 0 w 5312228"/>
                <a:gd name="connsiteY4" fmla="*/ 2656114 h 5312228"/>
                <a:gd name="connsiteX0-1" fmla="*/ 108839 w 5421067"/>
                <a:gd name="connsiteY0-2" fmla="*/ 2712298 h 5368412"/>
                <a:gd name="connsiteX1-3" fmla="*/ 732953 w 5421067"/>
                <a:gd name="connsiteY1-4" fmla="*/ 1043155 h 5368412"/>
                <a:gd name="connsiteX2-5" fmla="*/ 2764953 w 5421067"/>
                <a:gd name="connsiteY2-6" fmla="*/ 56184 h 5368412"/>
                <a:gd name="connsiteX3-7" fmla="*/ 5421067 w 5421067"/>
                <a:gd name="connsiteY3-8" fmla="*/ 2712298 h 5368412"/>
                <a:gd name="connsiteX4-9" fmla="*/ 2764953 w 5421067"/>
                <a:gd name="connsiteY4-10" fmla="*/ 5368412 h 5368412"/>
                <a:gd name="connsiteX5" fmla="*/ 108839 w 5421067"/>
                <a:gd name="connsiteY5" fmla="*/ 2712298 h 5368412"/>
                <a:gd name="connsiteX0-11" fmla="*/ 108839 w 5480256"/>
                <a:gd name="connsiteY0-12" fmla="*/ 2656720 h 5312834"/>
                <a:gd name="connsiteX1-13" fmla="*/ 732953 w 5480256"/>
                <a:gd name="connsiteY1-14" fmla="*/ 987577 h 5312834"/>
                <a:gd name="connsiteX2-15" fmla="*/ 2764953 w 5480256"/>
                <a:gd name="connsiteY2-16" fmla="*/ 606 h 5312834"/>
                <a:gd name="connsiteX3-17" fmla="*/ 4303469 w 5480256"/>
                <a:gd name="connsiteY3-18" fmla="*/ 871463 h 5312834"/>
                <a:gd name="connsiteX4-19" fmla="*/ 5421067 w 5480256"/>
                <a:gd name="connsiteY4-20" fmla="*/ 2656720 h 5312834"/>
                <a:gd name="connsiteX5-21" fmla="*/ 2764953 w 5480256"/>
                <a:gd name="connsiteY5-22" fmla="*/ 5312834 h 5312834"/>
                <a:gd name="connsiteX6" fmla="*/ 108839 w 5480256"/>
                <a:gd name="connsiteY6" fmla="*/ 2656720 h 5312834"/>
                <a:gd name="connsiteX0-23" fmla="*/ 108839 w 5544800"/>
                <a:gd name="connsiteY0-24" fmla="*/ 2666351 h 5322465"/>
                <a:gd name="connsiteX1-25" fmla="*/ 732953 w 5544800"/>
                <a:gd name="connsiteY1-26" fmla="*/ 997208 h 5322465"/>
                <a:gd name="connsiteX2-27" fmla="*/ 2764953 w 5544800"/>
                <a:gd name="connsiteY2-28" fmla="*/ 10237 h 5322465"/>
                <a:gd name="connsiteX3-29" fmla="*/ 4971126 w 5544800"/>
                <a:gd name="connsiteY3-30" fmla="*/ 619837 h 5322465"/>
                <a:gd name="connsiteX4-31" fmla="*/ 5421067 w 5544800"/>
                <a:gd name="connsiteY4-32" fmla="*/ 2666351 h 5322465"/>
                <a:gd name="connsiteX5-33" fmla="*/ 2764953 w 5544800"/>
                <a:gd name="connsiteY5-34" fmla="*/ 5322465 h 5322465"/>
                <a:gd name="connsiteX6-35" fmla="*/ 108839 w 5544800"/>
                <a:gd name="connsiteY6-36" fmla="*/ 2666351 h 5322465"/>
                <a:gd name="connsiteX0-37" fmla="*/ 108839 w 5237336"/>
                <a:gd name="connsiteY0-38" fmla="*/ 2666351 h 5322940"/>
                <a:gd name="connsiteX1-39" fmla="*/ 732953 w 5237336"/>
                <a:gd name="connsiteY1-40" fmla="*/ 997208 h 5322940"/>
                <a:gd name="connsiteX2-41" fmla="*/ 2764953 w 5237336"/>
                <a:gd name="connsiteY2-42" fmla="*/ 10237 h 5322940"/>
                <a:gd name="connsiteX3-43" fmla="*/ 4971126 w 5237336"/>
                <a:gd name="connsiteY3-44" fmla="*/ 619837 h 5322940"/>
                <a:gd name="connsiteX4-45" fmla="*/ 4927582 w 5237336"/>
                <a:gd name="connsiteY4-46" fmla="*/ 2869551 h 5322940"/>
                <a:gd name="connsiteX5-47" fmla="*/ 2764953 w 5237336"/>
                <a:gd name="connsiteY5-48" fmla="*/ 5322465 h 5322940"/>
                <a:gd name="connsiteX6-49" fmla="*/ 108839 w 5237336"/>
                <a:gd name="connsiteY6-50" fmla="*/ 2666351 h 5322940"/>
                <a:gd name="connsiteX0-51" fmla="*/ 108839 w 5705147"/>
                <a:gd name="connsiteY0-52" fmla="*/ 2666351 h 5325044"/>
                <a:gd name="connsiteX1-53" fmla="*/ 732953 w 5705147"/>
                <a:gd name="connsiteY1-54" fmla="*/ 997208 h 5325044"/>
                <a:gd name="connsiteX2-55" fmla="*/ 2764953 w 5705147"/>
                <a:gd name="connsiteY2-56" fmla="*/ 10237 h 5325044"/>
                <a:gd name="connsiteX3-57" fmla="*/ 4971126 w 5705147"/>
                <a:gd name="connsiteY3-58" fmla="*/ 619837 h 5325044"/>
                <a:gd name="connsiteX4-59" fmla="*/ 5609754 w 5705147"/>
                <a:gd name="connsiteY4-60" fmla="*/ 3116294 h 5325044"/>
                <a:gd name="connsiteX5-61" fmla="*/ 2764953 w 5705147"/>
                <a:gd name="connsiteY5-62" fmla="*/ 5322465 h 5325044"/>
                <a:gd name="connsiteX6-63" fmla="*/ 108839 w 5705147"/>
                <a:gd name="connsiteY6-64" fmla="*/ 2666351 h 5325044"/>
                <a:gd name="connsiteX0-65" fmla="*/ 49424 w 5645732"/>
                <a:gd name="connsiteY0-66" fmla="*/ 2666351 h 5343874"/>
                <a:gd name="connsiteX1-67" fmla="*/ 673538 w 5645732"/>
                <a:gd name="connsiteY1-68" fmla="*/ 997208 h 5343874"/>
                <a:gd name="connsiteX2-69" fmla="*/ 2705538 w 5645732"/>
                <a:gd name="connsiteY2-70" fmla="*/ 10237 h 5343874"/>
                <a:gd name="connsiteX3-71" fmla="*/ 4911711 w 5645732"/>
                <a:gd name="connsiteY3-72" fmla="*/ 619837 h 5343874"/>
                <a:gd name="connsiteX4-73" fmla="*/ 5550339 w 5645732"/>
                <a:gd name="connsiteY4-74" fmla="*/ 3116294 h 5343874"/>
                <a:gd name="connsiteX5-75" fmla="*/ 2705538 w 5645732"/>
                <a:gd name="connsiteY5-76" fmla="*/ 5322465 h 5343874"/>
                <a:gd name="connsiteX6-77" fmla="*/ 339710 w 5645732"/>
                <a:gd name="connsiteY6-78" fmla="*/ 4146808 h 5343874"/>
                <a:gd name="connsiteX7" fmla="*/ 49424 w 5645732"/>
                <a:gd name="connsiteY7" fmla="*/ 2666351 h 5343874"/>
                <a:gd name="connsiteX0-79" fmla="*/ 180841 w 5777149"/>
                <a:gd name="connsiteY0-80" fmla="*/ 2666351 h 5335133"/>
                <a:gd name="connsiteX1-81" fmla="*/ 804955 w 5777149"/>
                <a:gd name="connsiteY1-82" fmla="*/ 997208 h 5335133"/>
                <a:gd name="connsiteX2-83" fmla="*/ 2836955 w 5777149"/>
                <a:gd name="connsiteY2-84" fmla="*/ 10237 h 5335133"/>
                <a:gd name="connsiteX3-85" fmla="*/ 5043128 w 5777149"/>
                <a:gd name="connsiteY3-86" fmla="*/ 619837 h 5335133"/>
                <a:gd name="connsiteX4-87" fmla="*/ 5681756 w 5777149"/>
                <a:gd name="connsiteY4-88" fmla="*/ 3116294 h 5335133"/>
                <a:gd name="connsiteX5-89" fmla="*/ 2836955 w 5777149"/>
                <a:gd name="connsiteY5-90" fmla="*/ 5322465 h 5335133"/>
                <a:gd name="connsiteX6-91" fmla="*/ 238898 w 5777149"/>
                <a:gd name="connsiteY6-92" fmla="*/ 3958122 h 5335133"/>
                <a:gd name="connsiteX7-93" fmla="*/ 180841 w 5777149"/>
                <a:gd name="connsiteY7-94" fmla="*/ 2666351 h 5335133"/>
                <a:gd name="connsiteX0-95" fmla="*/ 162747 w 5788084"/>
                <a:gd name="connsiteY0-96" fmla="*/ 2274466 h 5335133"/>
                <a:gd name="connsiteX1-97" fmla="*/ 815890 w 5788084"/>
                <a:gd name="connsiteY1-98" fmla="*/ 997208 h 5335133"/>
                <a:gd name="connsiteX2-99" fmla="*/ 2847890 w 5788084"/>
                <a:gd name="connsiteY2-100" fmla="*/ 10237 h 5335133"/>
                <a:gd name="connsiteX3-101" fmla="*/ 5054063 w 5788084"/>
                <a:gd name="connsiteY3-102" fmla="*/ 619837 h 5335133"/>
                <a:gd name="connsiteX4-103" fmla="*/ 5692691 w 5788084"/>
                <a:gd name="connsiteY4-104" fmla="*/ 3116294 h 5335133"/>
                <a:gd name="connsiteX5-105" fmla="*/ 2847890 w 5788084"/>
                <a:gd name="connsiteY5-106" fmla="*/ 5322465 h 5335133"/>
                <a:gd name="connsiteX6-107" fmla="*/ 249833 w 5788084"/>
                <a:gd name="connsiteY6-108" fmla="*/ 3958122 h 5335133"/>
                <a:gd name="connsiteX7-109" fmla="*/ 162747 w 5788084"/>
                <a:gd name="connsiteY7-110" fmla="*/ 2274466 h 533513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  <a:cxn ang="0">
                  <a:pos x="connsiteX6-35" y="connsiteY6-36"/>
                </a:cxn>
                <a:cxn ang="0">
                  <a:pos x="connsiteX7-93" y="connsiteY7-94"/>
                </a:cxn>
              </a:cxnLst>
              <a:rect l="l" t="t" r="r" b="b"/>
              <a:pathLst>
                <a:path w="5788084" h="5335133">
                  <a:moveTo>
                    <a:pt x="162747" y="2274466"/>
                  </a:moveTo>
                  <a:cubicBezTo>
                    <a:pt x="257090" y="1780980"/>
                    <a:pt x="373204" y="1439894"/>
                    <a:pt x="815890" y="997208"/>
                  </a:cubicBezTo>
                  <a:cubicBezTo>
                    <a:pt x="1258576" y="554522"/>
                    <a:pt x="2141528" y="73132"/>
                    <a:pt x="2847890" y="10237"/>
                  </a:cubicBezTo>
                  <a:cubicBezTo>
                    <a:pt x="3554252" y="-52658"/>
                    <a:pt x="4611377" y="177151"/>
                    <a:pt x="5054063" y="619837"/>
                  </a:cubicBezTo>
                  <a:cubicBezTo>
                    <a:pt x="5496749" y="1062523"/>
                    <a:pt x="6002329" y="2414770"/>
                    <a:pt x="5692691" y="3116294"/>
                  </a:cubicBezTo>
                  <a:cubicBezTo>
                    <a:pt x="5383053" y="3817818"/>
                    <a:pt x="3755033" y="5182160"/>
                    <a:pt x="2847890" y="5322465"/>
                  </a:cubicBezTo>
                  <a:cubicBezTo>
                    <a:pt x="1940747" y="5462770"/>
                    <a:pt x="692519" y="4400808"/>
                    <a:pt x="249833" y="3958122"/>
                  </a:cubicBezTo>
                  <a:cubicBezTo>
                    <a:pt x="-192853" y="3515436"/>
                    <a:pt x="68404" y="2767952"/>
                    <a:pt x="162747" y="2274466"/>
                  </a:cubicBezTo>
                  <a:close/>
                </a:path>
              </a:pathLst>
            </a:cu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kumimoji="1" lang="zh-CN" altLang="en-US" sz="1800"/>
            </a:p>
          </p:txBody>
        </p:sp>
      </p:grpSp>
      <p:sp>
        <p:nvSpPr>
          <p:cNvPr id="8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4955357" y="258236"/>
            <a:ext cx="3977087" cy="721395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r">
              <a:buNone/>
              <a:defRPr sz="2400" b="1">
                <a:solidFill>
                  <a:schemeClr val="accent4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 lvl="0"/>
            <a:r>
              <a:rPr kumimoji="1" lang="en-US" altLang="zh-CN"/>
              <a:t>CLICK</a:t>
            </a:r>
            <a:r>
              <a:rPr kumimoji="1" lang="zh-CN" altLang="en-US"/>
              <a:t> </a:t>
            </a:r>
            <a:r>
              <a:rPr kumimoji="1" lang="en-US" altLang="zh-CN"/>
              <a:t>HERE</a:t>
            </a:r>
            <a:r>
              <a:rPr kumimoji="1" lang="zh-CN" altLang="en-US"/>
              <a:t> </a:t>
            </a:r>
            <a:r>
              <a:rPr kumimoji="1" lang="en-US" altLang="zh-CN"/>
              <a:t>TO</a:t>
            </a:r>
            <a:r>
              <a:rPr kumimoji="1" lang="zh-CN" altLang="en-US"/>
              <a:t> </a:t>
            </a:r>
            <a:r>
              <a:rPr kumimoji="1" lang="en-US" altLang="zh-CN"/>
              <a:t>ADD</a:t>
            </a:r>
            <a:r>
              <a:rPr kumimoji="1" lang="zh-CN" altLang="en-US"/>
              <a:t> </a:t>
            </a:r>
            <a:r>
              <a:rPr kumimoji="1" lang="en-US" altLang="zh-CN"/>
              <a:t>YOUR</a:t>
            </a:r>
            <a:r>
              <a:rPr kumimoji="1" lang="zh-CN" altLang="en-US"/>
              <a:t> </a:t>
            </a:r>
            <a:r>
              <a:rPr kumimoji="1" lang="en-US" altLang="zh-CN"/>
              <a:t>TITLE</a:t>
            </a:r>
            <a:endParaRPr kumimoji="1"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_三项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 5"/>
          <p:cNvGrpSpPr/>
          <p:nvPr userDrawn="1"/>
        </p:nvGrpSpPr>
        <p:grpSpPr>
          <a:xfrm>
            <a:off x="-1518614" y="-1006438"/>
            <a:ext cx="6558699" cy="8460344"/>
            <a:chOff x="3447068" y="836877"/>
            <a:chExt cx="5039295" cy="4875300"/>
          </a:xfrm>
        </p:grpSpPr>
        <p:sp>
          <p:nvSpPr>
            <p:cNvPr id="2" name="椭圆 1"/>
            <p:cNvSpPr/>
            <p:nvPr userDrawn="1"/>
          </p:nvSpPr>
          <p:spPr>
            <a:xfrm>
              <a:off x="3447068" y="836877"/>
              <a:ext cx="4873584" cy="4492198"/>
            </a:xfrm>
            <a:custGeom>
              <a:avLst/>
              <a:gdLst>
                <a:gd name="connsiteX0" fmla="*/ 0 w 5312228"/>
                <a:gd name="connsiteY0" fmla="*/ 2656114 h 5312228"/>
                <a:gd name="connsiteX1" fmla="*/ 2656114 w 5312228"/>
                <a:gd name="connsiteY1" fmla="*/ 0 h 5312228"/>
                <a:gd name="connsiteX2" fmla="*/ 5312228 w 5312228"/>
                <a:gd name="connsiteY2" fmla="*/ 2656114 h 5312228"/>
                <a:gd name="connsiteX3" fmla="*/ 2656114 w 5312228"/>
                <a:gd name="connsiteY3" fmla="*/ 5312228 h 5312228"/>
                <a:gd name="connsiteX4" fmla="*/ 0 w 5312228"/>
                <a:gd name="connsiteY4" fmla="*/ 2656114 h 5312228"/>
                <a:gd name="connsiteX0-1" fmla="*/ 108839 w 5421067"/>
                <a:gd name="connsiteY0-2" fmla="*/ 2712298 h 5368412"/>
                <a:gd name="connsiteX1-3" fmla="*/ 732953 w 5421067"/>
                <a:gd name="connsiteY1-4" fmla="*/ 1043155 h 5368412"/>
                <a:gd name="connsiteX2-5" fmla="*/ 2764953 w 5421067"/>
                <a:gd name="connsiteY2-6" fmla="*/ 56184 h 5368412"/>
                <a:gd name="connsiteX3-7" fmla="*/ 5421067 w 5421067"/>
                <a:gd name="connsiteY3-8" fmla="*/ 2712298 h 5368412"/>
                <a:gd name="connsiteX4-9" fmla="*/ 2764953 w 5421067"/>
                <a:gd name="connsiteY4-10" fmla="*/ 5368412 h 5368412"/>
                <a:gd name="connsiteX5" fmla="*/ 108839 w 5421067"/>
                <a:gd name="connsiteY5" fmla="*/ 2712298 h 5368412"/>
                <a:gd name="connsiteX0-11" fmla="*/ 108839 w 5480256"/>
                <a:gd name="connsiteY0-12" fmla="*/ 2656720 h 5312834"/>
                <a:gd name="connsiteX1-13" fmla="*/ 732953 w 5480256"/>
                <a:gd name="connsiteY1-14" fmla="*/ 987577 h 5312834"/>
                <a:gd name="connsiteX2-15" fmla="*/ 2764953 w 5480256"/>
                <a:gd name="connsiteY2-16" fmla="*/ 606 h 5312834"/>
                <a:gd name="connsiteX3-17" fmla="*/ 4303469 w 5480256"/>
                <a:gd name="connsiteY3-18" fmla="*/ 871463 h 5312834"/>
                <a:gd name="connsiteX4-19" fmla="*/ 5421067 w 5480256"/>
                <a:gd name="connsiteY4-20" fmla="*/ 2656720 h 5312834"/>
                <a:gd name="connsiteX5-21" fmla="*/ 2764953 w 5480256"/>
                <a:gd name="connsiteY5-22" fmla="*/ 5312834 h 5312834"/>
                <a:gd name="connsiteX6" fmla="*/ 108839 w 5480256"/>
                <a:gd name="connsiteY6" fmla="*/ 2656720 h 5312834"/>
                <a:gd name="connsiteX0-23" fmla="*/ 108839 w 5544800"/>
                <a:gd name="connsiteY0-24" fmla="*/ 2666351 h 5322465"/>
                <a:gd name="connsiteX1-25" fmla="*/ 732953 w 5544800"/>
                <a:gd name="connsiteY1-26" fmla="*/ 997208 h 5322465"/>
                <a:gd name="connsiteX2-27" fmla="*/ 2764953 w 5544800"/>
                <a:gd name="connsiteY2-28" fmla="*/ 10237 h 5322465"/>
                <a:gd name="connsiteX3-29" fmla="*/ 4971126 w 5544800"/>
                <a:gd name="connsiteY3-30" fmla="*/ 619837 h 5322465"/>
                <a:gd name="connsiteX4-31" fmla="*/ 5421067 w 5544800"/>
                <a:gd name="connsiteY4-32" fmla="*/ 2666351 h 5322465"/>
                <a:gd name="connsiteX5-33" fmla="*/ 2764953 w 5544800"/>
                <a:gd name="connsiteY5-34" fmla="*/ 5322465 h 5322465"/>
                <a:gd name="connsiteX6-35" fmla="*/ 108839 w 5544800"/>
                <a:gd name="connsiteY6-36" fmla="*/ 2666351 h 5322465"/>
                <a:gd name="connsiteX0-37" fmla="*/ 108839 w 5237336"/>
                <a:gd name="connsiteY0-38" fmla="*/ 2666351 h 5322940"/>
                <a:gd name="connsiteX1-39" fmla="*/ 732953 w 5237336"/>
                <a:gd name="connsiteY1-40" fmla="*/ 997208 h 5322940"/>
                <a:gd name="connsiteX2-41" fmla="*/ 2764953 w 5237336"/>
                <a:gd name="connsiteY2-42" fmla="*/ 10237 h 5322940"/>
                <a:gd name="connsiteX3-43" fmla="*/ 4971126 w 5237336"/>
                <a:gd name="connsiteY3-44" fmla="*/ 619837 h 5322940"/>
                <a:gd name="connsiteX4-45" fmla="*/ 4927582 w 5237336"/>
                <a:gd name="connsiteY4-46" fmla="*/ 2869551 h 5322940"/>
                <a:gd name="connsiteX5-47" fmla="*/ 2764953 w 5237336"/>
                <a:gd name="connsiteY5-48" fmla="*/ 5322465 h 5322940"/>
                <a:gd name="connsiteX6-49" fmla="*/ 108839 w 5237336"/>
                <a:gd name="connsiteY6-50" fmla="*/ 2666351 h 5322940"/>
                <a:gd name="connsiteX0-51" fmla="*/ 108839 w 5705147"/>
                <a:gd name="connsiteY0-52" fmla="*/ 2666351 h 5325044"/>
                <a:gd name="connsiteX1-53" fmla="*/ 732953 w 5705147"/>
                <a:gd name="connsiteY1-54" fmla="*/ 997208 h 5325044"/>
                <a:gd name="connsiteX2-55" fmla="*/ 2764953 w 5705147"/>
                <a:gd name="connsiteY2-56" fmla="*/ 10237 h 5325044"/>
                <a:gd name="connsiteX3-57" fmla="*/ 4971126 w 5705147"/>
                <a:gd name="connsiteY3-58" fmla="*/ 619837 h 5325044"/>
                <a:gd name="connsiteX4-59" fmla="*/ 5609754 w 5705147"/>
                <a:gd name="connsiteY4-60" fmla="*/ 3116294 h 5325044"/>
                <a:gd name="connsiteX5-61" fmla="*/ 2764953 w 5705147"/>
                <a:gd name="connsiteY5-62" fmla="*/ 5322465 h 5325044"/>
                <a:gd name="connsiteX6-63" fmla="*/ 108839 w 5705147"/>
                <a:gd name="connsiteY6-64" fmla="*/ 2666351 h 5325044"/>
                <a:gd name="connsiteX0-65" fmla="*/ 49424 w 5645732"/>
                <a:gd name="connsiteY0-66" fmla="*/ 2666351 h 5343874"/>
                <a:gd name="connsiteX1-67" fmla="*/ 673538 w 5645732"/>
                <a:gd name="connsiteY1-68" fmla="*/ 997208 h 5343874"/>
                <a:gd name="connsiteX2-69" fmla="*/ 2705538 w 5645732"/>
                <a:gd name="connsiteY2-70" fmla="*/ 10237 h 5343874"/>
                <a:gd name="connsiteX3-71" fmla="*/ 4911711 w 5645732"/>
                <a:gd name="connsiteY3-72" fmla="*/ 619837 h 5343874"/>
                <a:gd name="connsiteX4-73" fmla="*/ 5550339 w 5645732"/>
                <a:gd name="connsiteY4-74" fmla="*/ 3116294 h 5343874"/>
                <a:gd name="connsiteX5-75" fmla="*/ 2705538 w 5645732"/>
                <a:gd name="connsiteY5-76" fmla="*/ 5322465 h 5343874"/>
                <a:gd name="connsiteX6-77" fmla="*/ 339710 w 5645732"/>
                <a:gd name="connsiteY6-78" fmla="*/ 4146808 h 5343874"/>
                <a:gd name="connsiteX7" fmla="*/ 49424 w 5645732"/>
                <a:gd name="connsiteY7" fmla="*/ 2666351 h 5343874"/>
                <a:gd name="connsiteX0-79" fmla="*/ 180841 w 5777149"/>
                <a:gd name="connsiteY0-80" fmla="*/ 2666351 h 5335133"/>
                <a:gd name="connsiteX1-81" fmla="*/ 804955 w 5777149"/>
                <a:gd name="connsiteY1-82" fmla="*/ 997208 h 5335133"/>
                <a:gd name="connsiteX2-83" fmla="*/ 2836955 w 5777149"/>
                <a:gd name="connsiteY2-84" fmla="*/ 10237 h 5335133"/>
                <a:gd name="connsiteX3-85" fmla="*/ 5043128 w 5777149"/>
                <a:gd name="connsiteY3-86" fmla="*/ 619837 h 5335133"/>
                <a:gd name="connsiteX4-87" fmla="*/ 5681756 w 5777149"/>
                <a:gd name="connsiteY4-88" fmla="*/ 3116294 h 5335133"/>
                <a:gd name="connsiteX5-89" fmla="*/ 2836955 w 5777149"/>
                <a:gd name="connsiteY5-90" fmla="*/ 5322465 h 5335133"/>
                <a:gd name="connsiteX6-91" fmla="*/ 238898 w 5777149"/>
                <a:gd name="connsiteY6-92" fmla="*/ 3958122 h 5335133"/>
                <a:gd name="connsiteX7-93" fmla="*/ 180841 w 5777149"/>
                <a:gd name="connsiteY7-94" fmla="*/ 2666351 h 5335133"/>
                <a:gd name="connsiteX0-95" fmla="*/ 162747 w 5788084"/>
                <a:gd name="connsiteY0-96" fmla="*/ 2274466 h 5335133"/>
                <a:gd name="connsiteX1-97" fmla="*/ 815890 w 5788084"/>
                <a:gd name="connsiteY1-98" fmla="*/ 997208 h 5335133"/>
                <a:gd name="connsiteX2-99" fmla="*/ 2847890 w 5788084"/>
                <a:gd name="connsiteY2-100" fmla="*/ 10237 h 5335133"/>
                <a:gd name="connsiteX3-101" fmla="*/ 5054063 w 5788084"/>
                <a:gd name="connsiteY3-102" fmla="*/ 619837 h 5335133"/>
                <a:gd name="connsiteX4-103" fmla="*/ 5692691 w 5788084"/>
                <a:gd name="connsiteY4-104" fmla="*/ 3116294 h 5335133"/>
                <a:gd name="connsiteX5-105" fmla="*/ 2847890 w 5788084"/>
                <a:gd name="connsiteY5-106" fmla="*/ 5322465 h 5335133"/>
                <a:gd name="connsiteX6-107" fmla="*/ 249833 w 5788084"/>
                <a:gd name="connsiteY6-108" fmla="*/ 3958122 h 5335133"/>
                <a:gd name="connsiteX7-109" fmla="*/ 162747 w 5788084"/>
                <a:gd name="connsiteY7-110" fmla="*/ 2274466 h 533513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  <a:cxn ang="0">
                  <a:pos x="connsiteX6-35" y="connsiteY6-36"/>
                </a:cxn>
                <a:cxn ang="0">
                  <a:pos x="connsiteX7-93" y="connsiteY7-94"/>
                </a:cxn>
              </a:cxnLst>
              <a:rect l="l" t="t" r="r" b="b"/>
              <a:pathLst>
                <a:path w="5788084" h="5335133">
                  <a:moveTo>
                    <a:pt x="162747" y="2274466"/>
                  </a:moveTo>
                  <a:cubicBezTo>
                    <a:pt x="257090" y="1780980"/>
                    <a:pt x="373204" y="1439894"/>
                    <a:pt x="815890" y="997208"/>
                  </a:cubicBezTo>
                  <a:cubicBezTo>
                    <a:pt x="1258576" y="554522"/>
                    <a:pt x="2141528" y="73132"/>
                    <a:pt x="2847890" y="10237"/>
                  </a:cubicBezTo>
                  <a:cubicBezTo>
                    <a:pt x="3554252" y="-52658"/>
                    <a:pt x="4611377" y="177151"/>
                    <a:pt x="5054063" y="619837"/>
                  </a:cubicBezTo>
                  <a:cubicBezTo>
                    <a:pt x="5496749" y="1062523"/>
                    <a:pt x="6002329" y="2414770"/>
                    <a:pt x="5692691" y="3116294"/>
                  </a:cubicBezTo>
                  <a:cubicBezTo>
                    <a:pt x="5383053" y="3817818"/>
                    <a:pt x="3755033" y="5182160"/>
                    <a:pt x="2847890" y="5322465"/>
                  </a:cubicBezTo>
                  <a:cubicBezTo>
                    <a:pt x="1940747" y="5462770"/>
                    <a:pt x="692519" y="4400808"/>
                    <a:pt x="249833" y="3958122"/>
                  </a:cubicBezTo>
                  <a:cubicBezTo>
                    <a:pt x="-192853" y="3515436"/>
                    <a:pt x="68404" y="2767952"/>
                    <a:pt x="162747" y="2274466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accent2">
                    <a:lumMod val="50000"/>
                  </a:schemeClr>
                </a:gs>
                <a:gs pos="41000">
                  <a:schemeClr val="accent1">
                    <a:lumMod val="75000"/>
                    <a:alpha val="80000"/>
                  </a:schemeClr>
                </a:gs>
                <a:gs pos="0">
                  <a:schemeClr val="accent3">
                    <a:lumMod val="75000"/>
                    <a:alpha val="80000"/>
                  </a:schemeClr>
                </a:gs>
                <a:gs pos="72000">
                  <a:schemeClr val="accent2">
                    <a:lumMod val="75000"/>
                    <a:alpha val="8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kumimoji="1" lang="zh-CN" altLang="en-US" sz="1800"/>
            </a:p>
          </p:txBody>
        </p:sp>
        <p:sp>
          <p:nvSpPr>
            <p:cNvPr id="4" name="椭圆 1"/>
            <p:cNvSpPr/>
            <p:nvPr userDrawn="1"/>
          </p:nvSpPr>
          <p:spPr>
            <a:xfrm rot="8851590">
              <a:off x="3612779" y="1219979"/>
              <a:ext cx="4873584" cy="4492198"/>
            </a:xfrm>
            <a:custGeom>
              <a:avLst/>
              <a:gdLst>
                <a:gd name="connsiteX0" fmla="*/ 0 w 5312228"/>
                <a:gd name="connsiteY0" fmla="*/ 2656114 h 5312228"/>
                <a:gd name="connsiteX1" fmla="*/ 2656114 w 5312228"/>
                <a:gd name="connsiteY1" fmla="*/ 0 h 5312228"/>
                <a:gd name="connsiteX2" fmla="*/ 5312228 w 5312228"/>
                <a:gd name="connsiteY2" fmla="*/ 2656114 h 5312228"/>
                <a:gd name="connsiteX3" fmla="*/ 2656114 w 5312228"/>
                <a:gd name="connsiteY3" fmla="*/ 5312228 h 5312228"/>
                <a:gd name="connsiteX4" fmla="*/ 0 w 5312228"/>
                <a:gd name="connsiteY4" fmla="*/ 2656114 h 5312228"/>
                <a:gd name="connsiteX0-1" fmla="*/ 108839 w 5421067"/>
                <a:gd name="connsiteY0-2" fmla="*/ 2712298 h 5368412"/>
                <a:gd name="connsiteX1-3" fmla="*/ 732953 w 5421067"/>
                <a:gd name="connsiteY1-4" fmla="*/ 1043155 h 5368412"/>
                <a:gd name="connsiteX2-5" fmla="*/ 2764953 w 5421067"/>
                <a:gd name="connsiteY2-6" fmla="*/ 56184 h 5368412"/>
                <a:gd name="connsiteX3-7" fmla="*/ 5421067 w 5421067"/>
                <a:gd name="connsiteY3-8" fmla="*/ 2712298 h 5368412"/>
                <a:gd name="connsiteX4-9" fmla="*/ 2764953 w 5421067"/>
                <a:gd name="connsiteY4-10" fmla="*/ 5368412 h 5368412"/>
                <a:gd name="connsiteX5" fmla="*/ 108839 w 5421067"/>
                <a:gd name="connsiteY5" fmla="*/ 2712298 h 5368412"/>
                <a:gd name="connsiteX0-11" fmla="*/ 108839 w 5480256"/>
                <a:gd name="connsiteY0-12" fmla="*/ 2656720 h 5312834"/>
                <a:gd name="connsiteX1-13" fmla="*/ 732953 w 5480256"/>
                <a:gd name="connsiteY1-14" fmla="*/ 987577 h 5312834"/>
                <a:gd name="connsiteX2-15" fmla="*/ 2764953 w 5480256"/>
                <a:gd name="connsiteY2-16" fmla="*/ 606 h 5312834"/>
                <a:gd name="connsiteX3-17" fmla="*/ 4303469 w 5480256"/>
                <a:gd name="connsiteY3-18" fmla="*/ 871463 h 5312834"/>
                <a:gd name="connsiteX4-19" fmla="*/ 5421067 w 5480256"/>
                <a:gd name="connsiteY4-20" fmla="*/ 2656720 h 5312834"/>
                <a:gd name="connsiteX5-21" fmla="*/ 2764953 w 5480256"/>
                <a:gd name="connsiteY5-22" fmla="*/ 5312834 h 5312834"/>
                <a:gd name="connsiteX6" fmla="*/ 108839 w 5480256"/>
                <a:gd name="connsiteY6" fmla="*/ 2656720 h 5312834"/>
                <a:gd name="connsiteX0-23" fmla="*/ 108839 w 5544800"/>
                <a:gd name="connsiteY0-24" fmla="*/ 2666351 h 5322465"/>
                <a:gd name="connsiteX1-25" fmla="*/ 732953 w 5544800"/>
                <a:gd name="connsiteY1-26" fmla="*/ 997208 h 5322465"/>
                <a:gd name="connsiteX2-27" fmla="*/ 2764953 w 5544800"/>
                <a:gd name="connsiteY2-28" fmla="*/ 10237 h 5322465"/>
                <a:gd name="connsiteX3-29" fmla="*/ 4971126 w 5544800"/>
                <a:gd name="connsiteY3-30" fmla="*/ 619837 h 5322465"/>
                <a:gd name="connsiteX4-31" fmla="*/ 5421067 w 5544800"/>
                <a:gd name="connsiteY4-32" fmla="*/ 2666351 h 5322465"/>
                <a:gd name="connsiteX5-33" fmla="*/ 2764953 w 5544800"/>
                <a:gd name="connsiteY5-34" fmla="*/ 5322465 h 5322465"/>
                <a:gd name="connsiteX6-35" fmla="*/ 108839 w 5544800"/>
                <a:gd name="connsiteY6-36" fmla="*/ 2666351 h 5322465"/>
                <a:gd name="connsiteX0-37" fmla="*/ 108839 w 5237336"/>
                <a:gd name="connsiteY0-38" fmla="*/ 2666351 h 5322940"/>
                <a:gd name="connsiteX1-39" fmla="*/ 732953 w 5237336"/>
                <a:gd name="connsiteY1-40" fmla="*/ 997208 h 5322940"/>
                <a:gd name="connsiteX2-41" fmla="*/ 2764953 w 5237336"/>
                <a:gd name="connsiteY2-42" fmla="*/ 10237 h 5322940"/>
                <a:gd name="connsiteX3-43" fmla="*/ 4971126 w 5237336"/>
                <a:gd name="connsiteY3-44" fmla="*/ 619837 h 5322940"/>
                <a:gd name="connsiteX4-45" fmla="*/ 4927582 w 5237336"/>
                <a:gd name="connsiteY4-46" fmla="*/ 2869551 h 5322940"/>
                <a:gd name="connsiteX5-47" fmla="*/ 2764953 w 5237336"/>
                <a:gd name="connsiteY5-48" fmla="*/ 5322465 h 5322940"/>
                <a:gd name="connsiteX6-49" fmla="*/ 108839 w 5237336"/>
                <a:gd name="connsiteY6-50" fmla="*/ 2666351 h 5322940"/>
                <a:gd name="connsiteX0-51" fmla="*/ 108839 w 5705147"/>
                <a:gd name="connsiteY0-52" fmla="*/ 2666351 h 5325044"/>
                <a:gd name="connsiteX1-53" fmla="*/ 732953 w 5705147"/>
                <a:gd name="connsiteY1-54" fmla="*/ 997208 h 5325044"/>
                <a:gd name="connsiteX2-55" fmla="*/ 2764953 w 5705147"/>
                <a:gd name="connsiteY2-56" fmla="*/ 10237 h 5325044"/>
                <a:gd name="connsiteX3-57" fmla="*/ 4971126 w 5705147"/>
                <a:gd name="connsiteY3-58" fmla="*/ 619837 h 5325044"/>
                <a:gd name="connsiteX4-59" fmla="*/ 5609754 w 5705147"/>
                <a:gd name="connsiteY4-60" fmla="*/ 3116294 h 5325044"/>
                <a:gd name="connsiteX5-61" fmla="*/ 2764953 w 5705147"/>
                <a:gd name="connsiteY5-62" fmla="*/ 5322465 h 5325044"/>
                <a:gd name="connsiteX6-63" fmla="*/ 108839 w 5705147"/>
                <a:gd name="connsiteY6-64" fmla="*/ 2666351 h 5325044"/>
                <a:gd name="connsiteX0-65" fmla="*/ 49424 w 5645732"/>
                <a:gd name="connsiteY0-66" fmla="*/ 2666351 h 5343874"/>
                <a:gd name="connsiteX1-67" fmla="*/ 673538 w 5645732"/>
                <a:gd name="connsiteY1-68" fmla="*/ 997208 h 5343874"/>
                <a:gd name="connsiteX2-69" fmla="*/ 2705538 w 5645732"/>
                <a:gd name="connsiteY2-70" fmla="*/ 10237 h 5343874"/>
                <a:gd name="connsiteX3-71" fmla="*/ 4911711 w 5645732"/>
                <a:gd name="connsiteY3-72" fmla="*/ 619837 h 5343874"/>
                <a:gd name="connsiteX4-73" fmla="*/ 5550339 w 5645732"/>
                <a:gd name="connsiteY4-74" fmla="*/ 3116294 h 5343874"/>
                <a:gd name="connsiteX5-75" fmla="*/ 2705538 w 5645732"/>
                <a:gd name="connsiteY5-76" fmla="*/ 5322465 h 5343874"/>
                <a:gd name="connsiteX6-77" fmla="*/ 339710 w 5645732"/>
                <a:gd name="connsiteY6-78" fmla="*/ 4146808 h 5343874"/>
                <a:gd name="connsiteX7" fmla="*/ 49424 w 5645732"/>
                <a:gd name="connsiteY7" fmla="*/ 2666351 h 5343874"/>
                <a:gd name="connsiteX0-79" fmla="*/ 180841 w 5777149"/>
                <a:gd name="connsiteY0-80" fmla="*/ 2666351 h 5335133"/>
                <a:gd name="connsiteX1-81" fmla="*/ 804955 w 5777149"/>
                <a:gd name="connsiteY1-82" fmla="*/ 997208 h 5335133"/>
                <a:gd name="connsiteX2-83" fmla="*/ 2836955 w 5777149"/>
                <a:gd name="connsiteY2-84" fmla="*/ 10237 h 5335133"/>
                <a:gd name="connsiteX3-85" fmla="*/ 5043128 w 5777149"/>
                <a:gd name="connsiteY3-86" fmla="*/ 619837 h 5335133"/>
                <a:gd name="connsiteX4-87" fmla="*/ 5681756 w 5777149"/>
                <a:gd name="connsiteY4-88" fmla="*/ 3116294 h 5335133"/>
                <a:gd name="connsiteX5-89" fmla="*/ 2836955 w 5777149"/>
                <a:gd name="connsiteY5-90" fmla="*/ 5322465 h 5335133"/>
                <a:gd name="connsiteX6-91" fmla="*/ 238898 w 5777149"/>
                <a:gd name="connsiteY6-92" fmla="*/ 3958122 h 5335133"/>
                <a:gd name="connsiteX7-93" fmla="*/ 180841 w 5777149"/>
                <a:gd name="connsiteY7-94" fmla="*/ 2666351 h 5335133"/>
                <a:gd name="connsiteX0-95" fmla="*/ 162747 w 5788084"/>
                <a:gd name="connsiteY0-96" fmla="*/ 2274466 h 5335133"/>
                <a:gd name="connsiteX1-97" fmla="*/ 815890 w 5788084"/>
                <a:gd name="connsiteY1-98" fmla="*/ 997208 h 5335133"/>
                <a:gd name="connsiteX2-99" fmla="*/ 2847890 w 5788084"/>
                <a:gd name="connsiteY2-100" fmla="*/ 10237 h 5335133"/>
                <a:gd name="connsiteX3-101" fmla="*/ 5054063 w 5788084"/>
                <a:gd name="connsiteY3-102" fmla="*/ 619837 h 5335133"/>
                <a:gd name="connsiteX4-103" fmla="*/ 5692691 w 5788084"/>
                <a:gd name="connsiteY4-104" fmla="*/ 3116294 h 5335133"/>
                <a:gd name="connsiteX5-105" fmla="*/ 2847890 w 5788084"/>
                <a:gd name="connsiteY5-106" fmla="*/ 5322465 h 5335133"/>
                <a:gd name="connsiteX6-107" fmla="*/ 249833 w 5788084"/>
                <a:gd name="connsiteY6-108" fmla="*/ 3958122 h 5335133"/>
                <a:gd name="connsiteX7-109" fmla="*/ 162747 w 5788084"/>
                <a:gd name="connsiteY7-110" fmla="*/ 2274466 h 533513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  <a:cxn ang="0">
                  <a:pos x="connsiteX6-35" y="connsiteY6-36"/>
                </a:cxn>
                <a:cxn ang="0">
                  <a:pos x="connsiteX7-93" y="connsiteY7-94"/>
                </a:cxn>
              </a:cxnLst>
              <a:rect l="l" t="t" r="r" b="b"/>
              <a:pathLst>
                <a:path w="5788084" h="5335133">
                  <a:moveTo>
                    <a:pt x="162747" y="2274466"/>
                  </a:moveTo>
                  <a:cubicBezTo>
                    <a:pt x="257090" y="1780980"/>
                    <a:pt x="373204" y="1439894"/>
                    <a:pt x="815890" y="997208"/>
                  </a:cubicBezTo>
                  <a:cubicBezTo>
                    <a:pt x="1258576" y="554522"/>
                    <a:pt x="2141528" y="73132"/>
                    <a:pt x="2847890" y="10237"/>
                  </a:cubicBezTo>
                  <a:cubicBezTo>
                    <a:pt x="3554252" y="-52658"/>
                    <a:pt x="4611377" y="177151"/>
                    <a:pt x="5054063" y="619837"/>
                  </a:cubicBezTo>
                  <a:cubicBezTo>
                    <a:pt x="5496749" y="1062523"/>
                    <a:pt x="6002329" y="2414770"/>
                    <a:pt x="5692691" y="3116294"/>
                  </a:cubicBezTo>
                  <a:cubicBezTo>
                    <a:pt x="5383053" y="3817818"/>
                    <a:pt x="3755033" y="5182160"/>
                    <a:pt x="2847890" y="5322465"/>
                  </a:cubicBezTo>
                  <a:cubicBezTo>
                    <a:pt x="1940747" y="5462770"/>
                    <a:pt x="692519" y="4400808"/>
                    <a:pt x="249833" y="3958122"/>
                  </a:cubicBezTo>
                  <a:cubicBezTo>
                    <a:pt x="-192853" y="3515436"/>
                    <a:pt x="68404" y="2767952"/>
                    <a:pt x="162747" y="2274466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accent2">
                    <a:lumMod val="50000"/>
                  </a:schemeClr>
                </a:gs>
                <a:gs pos="41000">
                  <a:schemeClr val="accent1">
                    <a:lumMod val="75000"/>
                    <a:alpha val="80000"/>
                  </a:schemeClr>
                </a:gs>
                <a:gs pos="0">
                  <a:schemeClr val="accent3">
                    <a:lumMod val="75000"/>
                    <a:alpha val="80000"/>
                  </a:schemeClr>
                </a:gs>
                <a:gs pos="72000">
                  <a:schemeClr val="accent2">
                    <a:lumMod val="75000"/>
                    <a:alpha val="8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kumimoji="1" lang="zh-CN" altLang="en-US" sz="1800"/>
            </a:p>
          </p:txBody>
        </p:sp>
      </p:grpSp>
      <p:sp>
        <p:nvSpPr>
          <p:cNvPr id="7" name="文本占位符 6"/>
          <p:cNvSpPr>
            <a:spLocks noGrp="1"/>
          </p:cNvSpPr>
          <p:nvPr>
            <p:ph type="body" sz="quarter" idx="13" hasCustomPrompt="1"/>
          </p:nvPr>
        </p:nvSpPr>
        <p:spPr>
          <a:xfrm>
            <a:off x="1203298" y="2011119"/>
            <a:ext cx="2082162" cy="1529527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9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</a:lstStyle>
          <a:p>
            <a:pPr lvl="0"/>
            <a:r>
              <a:rPr kumimoji="1" lang="zh-CN" altLang="en-US"/>
              <a:t>标题</a:t>
            </a:r>
            <a:endParaRPr kumimoji="1" lang="zh-CN" altLang="en-US"/>
          </a:p>
        </p:txBody>
      </p:sp>
      <p:sp>
        <p:nvSpPr>
          <p:cNvPr id="8" name="文本占位符 6"/>
          <p:cNvSpPr>
            <a:spLocks noGrp="1"/>
          </p:cNvSpPr>
          <p:nvPr>
            <p:ph type="body" sz="quarter" idx="14" hasCustomPrompt="1"/>
          </p:nvPr>
        </p:nvSpPr>
        <p:spPr>
          <a:xfrm>
            <a:off x="1203298" y="3545510"/>
            <a:ext cx="2082162" cy="590556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3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</a:lstStyle>
          <a:p>
            <a:pPr lvl="0"/>
            <a:r>
              <a:rPr kumimoji="1" lang="en-US" altLang="zh-CN"/>
              <a:t>CONTENTS</a:t>
            </a:r>
            <a:endParaRPr kumimoji="1" lang="zh-CN" altLang="en-US"/>
          </a:p>
        </p:txBody>
      </p:sp>
      <p:sp>
        <p:nvSpPr>
          <p:cNvPr id="9" name="文本占位符 6"/>
          <p:cNvSpPr>
            <a:spLocks noGrp="1"/>
          </p:cNvSpPr>
          <p:nvPr>
            <p:ph type="body" sz="quarter" idx="15" hasCustomPrompt="1"/>
          </p:nvPr>
        </p:nvSpPr>
        <p:spPr>
          <a:xfrm>
            <a:off x="5312137" y="1693799"/>
            <a:ext cx="699482" cy="634634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44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</a:lstStyle>
          <a:p>
            <a:pPr lvl="0"/>
            <a:r>
              <a:rPr kumimoji="1" lang="en-US" altLang="zh-CN"/>
              <a:t>00</a:t>
            </a:r>
            <a:endParaRPr kumimoji="1" lang="zh-CN" altLang="en-US"/>
          </a:p>
        </p:txBody>
      </p:sp>
      <p:sp>
        <p:nvSpPr>
          <p:cNvPr id="10" name="文本占位符 6"/>
          <p:cNvSpPr>
            <a:spLocks noGrp="1"/>
          </p:cNvSpPr>
          <p:nvPr>
            <p:ph type="body" sz="quarter" idx="16"/>
          </p:nvPr>
        </p:nvSpPr>
        <p:spPr>
          <a:xfrm>
            <a:off x="6011617" y="1693799"/>
            <a:ext cx="2440172" cy="634634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600" b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15" name="文本占位符 6"/>
          <p:cNvSpPr>
            <a:spLocks noGrp="1"/>
          </p:cNvSpPr>
          <p:nvPr>
            <p:ph type="body" sz="quarter" idx="17" hasCustomPrompt="1"/>
          </p:nvPr>
        </p:nvSpPr>
        <p:spPr>
          <a:xfrm>
            <a:off x="5312137" y="3093408"/>
            <a:ext cx="699482" cy="634634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44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</a:lstStyle>
          <a:p>
            <a:pPr lvl="0"/>
            <a:r>
              <a:rPr kumimoji="1" lang="en-US" altLang="zh-CN"/>
              <a:t>00</a:t>
            </a:r>
            <a:endParaRPr kumimoji="1" lang="zh-CN" altLang="en-US"/>
          </a:p>
        </p:txBody>
      </p:sp>
      <p:sp>
        <p:nvSpPr>
          <p:cNvPr id="16" name="文本占位符 6"/>
          <p:cNvSpPr>
            <a:spLocks noGrp="1"/>
          </p:cNvSpPr>
          <p:nvPr>
            <p:ph type="body" sz="quarter" idx="18"/>
          </p:nvPr>
        </p:nvSpPr>
        <p:spPr>
          <a:xfrm>
            <a:off x="6011617" y="3093408"/>
            <a:ext cx="2440172" cy="634634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600" b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17" name="文本占位符 6"/>
          <p:cNvSpPr>
            <a:spLocks noGrp="1"/>
          </p:cNvSpPr>
          <p:nvPr>
            <p:ph type="body" sz="quarter" idx="19" hasCustomPrompt="1"/>
          </p:nvPr>
        </p:nvSpPr>
        <p:spPr>
          <a:xfrm>
            <a:off x="5314658" y="4493017"/>
            <a:ext cx="699482" cy="634634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44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</a:lstStyle>
          <a:p>
            <a:pPr lvl="0"/>
            <a:r>
              <a:rPr kumimoji="1" lang="en-US" altLang="zh-CN"/>
              <a:t>00</a:t>
            </a:r>
            <a:endParaRPr kumimoji="1" lang="zh-CN" altLang="en-US"/>
          </a:p>
        </p:txBody>
      </p:sp>
      <p:sp>
        <p:nvSpPr>
          <p:cNvPr id="18" name="文本占位符 6"/>
          <p:cNvSpPr>
            <a:spLocks noGrp="1"/>
          </p:cNvSpPr>
          <p:nvPr>
            <p:ph type="body" sz="quarter" idx="20"/>
          </p:nvPr>
        </p:nvSpPr>
        <p:spPr>
          <a:xfrm>
            <a:off x="6014140" y="4493017"/>
            <a:ext cx="2440172" cy="634634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600" b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3" name="椭圆 1"/>
          <p:cNvSpPr/>
          <p:nvPr userDrawn="1"/>
        </p:nvSpPr>
        <p:spPr>
          <a:xfrm rot="19800000">
            <a:off x="3800828" y="-247745"/>
            <a:ext cx="7145087" cy="8781257"/>
          </a:xfrm>
          <a:custGeom>
            <a:avLst/>
            <a:gdLst>
              <a:gd name="connsiteX0" fmla="*/ 0 w 5312228"/>
              <a:gd name="connsiteY0" fmla="*/ 2656114 h 5312228"/>
              <a:gd name="connsiteX1" fmla="*/ 2656114 w 5312228"/>
              <a:gd name="connsiteY1" fmla="*/ 0 h 5312228"/>
              <a:gd name="connsiteX2" fmla="*/ 5312228 w 5312228"/>
              <a:gd name="connsiteY2" fmla="*/ 2656114 h 5312228"/>
              <a:gd name="connsiteX3" fmla="*/ 2656114 w 5312228"/>
              <a:gd name="connsiteY3" fmla="*/ 5312228 h 5312228"/>
              <a:gd name="connsiteX4" fmla="*/ 0 w 5312228"/>
              <a:gd name="connsiteY4" fmla="*/ 2656114 h 5312228"/>
              <a:gd name="connsiteX0-1" fmla="*/ 108839 w 5421067"/>
              <a:gd name="connsiteY0-2" fmla="*/ 2712298 h 5368412"/>
              <a:gd name="connsiteX1-3" fmla="*/ 732953 w 5421067"/>
              <a:gd name="connsiteY1-4" fmla="*/ 1043155 h 5368412"/>
              <a:gd name="connsiteX2-5" fmla="*/ 2764953 w 5421067"/>
              <a:gd name="connsiteY2-6" fmla="*/ 56184 h 5368412"/>
              <a:gd name="connsiteX3-7" fmla="*/ 5421067 w 5421067"/>
              <a:gd name="connsiteY3-8" fmla="*/ 2712298 h 5368412"/>
              <a:gd name="connsiteX4-9" fmla="*/ 2764953 w 5421067"/>
              <a:gd name="connsiteY4-10" fmla="*/ 5368412 h 5368412"/>
              <a:gd name="connsiteX5" fmla="*/ 108839 w 5421067"/>
              <a:gd name="connsiteY5" fmla="*/ 2712298 h 5368412"/>
              <a:gd name="connsiteX0-11" fmla="*/ 108839 w 5480256"/>
              <a:gd name="connsiteY0-12" fmla="*/ 2656720 h 5312834"/>
              <a:gd name="connsiteX1-13" fmla="*/ 732953 w 5480256"/>
              <a:gd name="connsiteY1-14" fmla="*/ 987577 h 5312834"/>
              <a:gd name="connsiteX2-15" fmla="*/ 2764953 w 5480256"/>
              <a:gd name="connsiteY2-16" fmla="*/ 606 h 5312834"/>
              <a:gd name="connsiteX3-17" fmla="*/ 4303469 w 5480256"/>
              <a:gd name="connsiteY3-18" fmla="*/ 871463 h 5312834"/>
              <a:gd name="connsiteX4-19" fmla="*/ 5421067 w 5480256"/>
              <a:gd name="connsiteY4-20" fmla="*/ 2656720 h 5312834"/>
              <a:gd name="connsiteX5-21" fmla="*/ 2764953 w 5480256"/>
              <a:gd name="connsiteY5-22" fmla="*/ 5312834 h 5312834"/>
              <a:gd name="connsiteX6" fmla="*/ 108839 w 5480256"/>
              <a:gd name="connsiteY6" fmla="*/ 2656720 h 5312834"/>
              <a:gd name="connsiteX0-23" fmla="*/ 108839 w 5544800"/>
              <a:gd name="connsiteY0-24" fmla="*/ 2666351 h 5322465"/>
              <a:gd name="connsiteX1-25" fmla="*/ 732953 w 5544800"/>
              <a:gd name="connsiteY1-26" fmla="*/ 997208 h 5322465"/>
              <a:gd name="connsiteX2-27" fmla="*/ 2764953 w 5544800"/>
              <a:gd name="connsiteY2-28" fmla="*/ 10237 h 5322465"/>
              <a:gd name="connsiteX3-29" fmla="*/ 4971126 w 5544800"/>
              <a:gd name="connsiteY3-30" fmla="*/ 619837 h 5322465"/>
              <a:gd name="connsiteX4-31" fmla="*/ 5421067 w 5544800"/>
              <a:gd name="connsiteY4-32" fmla="*/ 2666351 h 5322465"/>
              <a:gd name="connsiteX5-33" fmla="*/ 2764953 w 5544800"/>
              <a:gd name="connsiteY5-34" fmla="*/ 5322465 h 5322465"/>
              <a:gd name="connsiteX6-35" fmla="*/ 108839 w 5544800"/>
              <a:gd name="connsiteY6-36" fmla="*/ 2666351 h 5322465"/>
              <a:gd name="connsiteX0-37" fmla="*/ 108839 w 5237336"/>
              <a:gd name="connsiteY0-38" fmla="*/ 2666351 h 5322940"/>
              <a:gd name="connsiteX1-39" fmla="*/ 732953 w 5237336"/>
              <a:gd name="connsiteY1-40" fmla="*/ 997208 h 5322940"/>
              <a:gd name="connsiteX2-41" fmla="*/ 2764953 w 5237336"/>
              <a:gd name="connsiteY2-42" fmla="*/ 10237 h 5322940"/>
              <a:gd name="connsiteX3-43" fmla="*/ 4971126 w 5237336"/>
              <a:gd name="connsiteY3-44" fmla="*/ 619837 h 5322940"/>
              <a:gd name="connsiteX4-45" fmla="*/ 4927582 w 5237336"/>
              <a:gd name="connsiteY4-46" fmla="*/ 2869551 h 5322940"/>
              <a:gd name="connsiteX5-47" fmla="*/ 2764953 w 5237336"/>
              <a:gd name="connsiteY5-48" fmla="*/ 5322465 h 5322940"/>
              <a:gd name="connsiteX6-49" fmla="*/ 108839 w 5237336"/>
              <a:gd name="connsiteY6-50" fmla="*/ 2666351 h 5322940"/>
              <a:gd name="connsiteX0-51" fmla="*/ 108839 w 5705147"/>
              <a:gd name="connsiteY0-52" fmla="*/ 2666351 h 5325044"/>
              <a:gd name="connsiteX1-53" fmla="*/ 732953 w 5705147"/>
              <a:gd name="connsiteY1-54" fmla="*/ 997208 h 5325044"/>
              <a:gd name="connsiteX2-55" fmla="*/ 2764953 w 5705147"/>
              <a:gd name="connsiteY2-56" fmla="*/ 10237 h 5325044"/>
              <a:gd name="connsiteX3-57" fmla="*/ 4971126 w 5705147"/>
              <a:gd name="connsiteY3-58" fmla="*/ 619837 h 5325044"/>
              <a:gd name="connsiteX4-59" fmla="*/ 5609754 w 5705147"/>
              <a:gd name="connsiteY4-60" fmla="*/ 3116294 h 5325044"/>
              <a:gd name="connsiteX5-61" fmla="*/ 2764953 w 5705147"/>
              <a:gd name="connsiteY5-62" fmla="*/ 5322465 h 5325044"/>
              <a:gd name="connsiteX6-63" fmla="*/ 108839 w 5705147"/>
              <a:gd name="connsiteY6-64" fmla="*/ 2666351 h 5325044"/>
              <a:gd name="connsiteX0-65" fmla="*/ 49424 w 5645732"/>
              <a:gd name="connsiteY0-66" fmla="*/ 2666351 h 5343874"/>
              <a:gd name="connsiteX1-67" fmla="*/ 673538 w 5645732"/>
              <a:gd name="connsiteY1-68" fmla="*/ 997208 h 5343874"/>
              <a:gd name="connsiteX2-69" fmla="*/ 2705538 w 5645732"/>
              <a:gd name="connsiteY2-70" fmla="*/ 10237 h 5343874"/>
              <a:gd name="connsiteX3-71" fmla="*/ 4911711 w 5645732"/>
              <a:gd name="connsiteY3-72" fmla="*/ 619837 h 5343874"/>
              <a:gd name="connsiteX4-73" fmla="*/ 5550339 w 5645732"/>
              <a:gd name="connsiteY4-74" fmla="*/ 3116294 h 5343874"/>
              <a:gd name="connsiteX5-75" fmla="*/ 2705538 w 5645732"/>
              <a:gd name="connsiteY5-76" fmla="*/ 5322465 h 5343874"/>
              <a:gd name="connsiteX6-77" fmla="*/ 339710 w 5645732"/>
              <a:gd name="connsiteY6-78" fmla="*/ 4146808 h 5343874"/>
              <a:gd name="connsiteX7" fmla="*/ 49424 w 5645732"/>
              <a:gd name="connsiteY7" fmla="*/ 2666351 h 5343874"/>
              <a:gd name="connsiteX0-79" fmla="*/ 180841 w 5777149"/>
              <a:gd name="connsiteY0-80" fmla="*/ 2666351 h 5335133"/>
              <a:gd name="connsiteX1-81" fmla="*/ 804955 w 5777149"/>
              <a:gd name="connsiteY1-82" fmla="*/ 997208 h 5335133"/>
              <a:gd name="connsiteX2-83" fmla="*/ 2836955 w 5777149"/>
              <a:gd name="connsiteY2-84" fmla="*/ 10237 h 5335133"/>
              <a:gd name="connsiteX3-85" fmla="*/ 5043128 w 5777149"/>
              <a:gd name="connsiteY3-86" fmla="*/ 619837 h 5335133"/>
              <a:gd name="connsiteX4-87" fmla="*/ 5681756 w 5777149"/>
              <a:gd name="connsiteY4-88" fmla="*/ 3116294 h 5335133"/>
              <a:gd name="connsiteX5-89" fmla="*/ 2836955 w 5777149"/>
              <a:gd name="connsiteY5-90" fmla="*/ 5322465 h 5335133"/>
              <a:gd name="connsiteX6-91" fmla="*/ 238898 w 5777149"/>
              <a:gd name="connsiteY6-92" fmla="*/ 3958122 h 5335133"/>
              <a:gd name="connsiteX7-93" fmla="*/ 180841 w 5777149"/>
              <a:gd name="connsiteY7-94" fmla="*/ 2666351 h 5335133"/>
              <a:gd name="connsiteX0-95" fmla="*/ 162747 w 5788084"/>
              <a:gd name="connsiteY0-96" fmla="*/ 2274466 h 5335133"/>
              <a:gd name="connsiteX1-97" fmla="*/ 815890 w 5788084"/>
              <a:gd name="connsiteY1-98" fmla="*/ 997208 h 5335133"/>
              <a:gd name="connsiteX2-99" fmla="*/ 2847890 w 5788084"/>
              <a:gd name="connsiteY2-100" fmla="*/ 10237 h 5335133"/>
              <a:gd name="connsiteX3-101" fmla="*/ 5054063 w 5788084"/>
              <a:gd name="connsiteY3-102" fmla="*/ 619837 h 5335133"/>
              <a:gd name="connsiteX4-103" fmla="*/ 5692691 w 5788084"/>
              <a:gd name="connsiteY4-104" fmla="*/ 3116294 h 5335133"/>
              <a:gd name="connsiteX5-105" fmla="*/ 2847890 w 5788084"/>
              <a:gd name="connsiteY5-106" fmla="*/ 5322465 h 5335133"/>
              <a:gd name="connsiteX6-107" fmla="*/ 249833 w 5788084"/>
              <a:gd name="connsiteY6-108" fmla="*/ 3958122 h 5335133"/>
              <a:gd name="connsiteX7-109" fmla="*/ 162747 w 5788084"/>
              <a:gd name="connsiteY7-110" fmla="*/ 2274466 h 53351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35" y="connsiteY6-36"/>
              </a:cxn>
              <a:cxn ang="0">
                <a:pos x="connsiteX7-93" y="connsiteY7-94"/>
              </a:cxn>
            </a:cxnLst>
            <a:rect l="l" t="t" r="r" b="b"/>
            <a:pathLst>
              <a:path w="5788084" h="5335133">
                <a:moveTo>
                  <a:pt x="162747" y="2274466"/>
                </a:moveTo>
                <a:cubicBezTo>
                  <a:pt x="257090" y="1780980"/>
                  <a:pt x="373204" y="1439894"/>
                  <a:pt x="815890" y="997208"/>
                </a:cubicBezTo>
                <a:cubicBezTo>
                  <a:pt x="1258576" y="554522"/>
                  <a:pt x="2141528" y="73132"/>
                  <a:pt x="2847890" y="10237"/>
                </a:cubicBezTo>
                <a:cubicBezTo>
                  <a:pt x="3554252" y="-52658"/>
                  <a:pt x="4611377" y="177151"/>
                  <a:pt x="5054063" y="619837"/>
                </a:cubicBezTo>
                <a:cubicBezTo>
                  <a:pt x="5496749" y="1062523"/>
                  <a:pt x="6002329" y="2414770"/>
                  <a:pt x="5692691" y="3116294"/>
                </a:cubicBezTo>
                <a:cubicBezTo>
                  <a:pt x="5383053" y="3817818"/>
                  <a:pt x="3755033" y="5182160"/>
                  <a:pt x="2847890" y="5322465"/>
                </a:cubicBezTo>
                <a:cubicBezTo>
                  <a:pt x="1940747" y="5462770"/>
                  <a:pt x="692519" y="4400808"/>
                  <a:pt x="249833" y="3958122"/>
                </a:cubicBezTo>
                <a:cubicBezTo>
                  <a:pt x="-192853" y="3515436"/>
                  <a:pt x="68404" y="2767952"/>
                  <a:pt x="162747" y="2274466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1" lang="zh-CN" altLang="en-US" sz="1800"/>
          </a:p>
        </p:txBody>
      </p:sp>
      <p:sp>
        <p:nvSpPr>
          <p:cNvPr id="5" name="椭圆 1"/>
          <p:cNvSpPr/>
          <p:nvPr userDrawn="1"/>
        </p:nvSpPr>
        <p:spPr>
          <a:xfrm rot="17526771">
            <a:off x="2954804" y="617687"/>
            <a:ext cx="9526783" cy="6585943"/>
          </a:xfrm>
          <a:custGeom>
            <a:avLst/>
            <a:gdLst>
              <a:gd name="connsiteX0" fmla="*/ 0 w 5312228"/>
              <a:gd name="connsiteY0" fmla="*/ 2656114 h 5312228"/>
              <a:gd name="connsiteX1" fmla="*/ 2656114 w 5312228"/>
              <a:gd name="connsiteY1" fmla="*/ 0 h 5312228"/>
              <a:gd name="connsiteX2" fmla="*/ 5312228 w 5312228"/>
              <a:gd name="connsiteY2" fmla="*/ 2656114 h 5312228"/>
              <a:gd name="connsiteX3" fmla="*/ 2656114 w 5312228"/>
              <a:gd name="connsiteY3" fmla="*/ 5312228 h 5312228"/>
              <a:gd name="connsiteX4" fmla="*/ 0 w 5312228"/>
              <a:gd name="connsiteY4" fmla="*/ 2656114 h 5312228"/>
              <a:gd name="connsiteX0-1" fmla="*/ 108839 w 5421067"/>
              <a:gd name="connsiteY0-2" fmla="*/ 2712298 h 5368412"/>
              <a:gd name="connsiteX1-3" fmla="*/ 732953 w 5421067"/>
              <a:gd name="connsiteY1-4" fmla="*/ 1043155 h 5368412"/>
              <a:gd name="connsiteX2-5" fmla="*/ 2764953 w 5421067"/>
              <a:gd name="connsiteY2-6" fmla="*/ 56184 h 5368412"/>
              <a:gd name="connsiteX3-7" fmla="*/ 5421067 w 5421067"/>
              <a:gd name="connsiteY3-8" fmla="*/ 2712298 h 5368412"/>
              <a:gd name="connsiteX4-9" fmla="*/ 2764953 w 5421067"/>
              <a:gd name="connsiteY4-10" fmla="*/ 5368412 h 5368412"/>
              <a:gd name="connsiteX5" fmla="*/ 108839 w 5421067"/>
              <a:gd name="connsiteY5" fmla="*/ 2712298 h 5368412"/>
              <a:gd name="connsiteX0-11" fmla="*/ 108839 w 5480256"/>
              <a:gd name="connsiteY0-12" fmla="*/ 2656720 h 5312834"/>
              <a:gd name="connsiteX1-13" fmla="*/ 732953 w 5480256"/>
              <a:gd name="connsiteY1-14" fmla="*/ 987577 h 5312834"/>
              <a:gd name="connsiteX2-15" fmla="*/ 2764953 w 5480256"/>
              <a:gd name="connsiteY2-16" fmla="*/ 606 h 5312834"/>
              <a:gd name="connsiteX3-17" fmla="*/ 4303469 w 5480256"/>
              <a:gd name="connsiteY3-18" fmla="*/ 871463 h 5312834"/>
              <a:gd name="connsiteX4-19" fmla="*/ 5421067 w 5480256"/>
              <a:gd name="connsiteY4-20" fmla="*/ 2656720 h 5312834"/>
              <a:gd name="connsiteX5-21" fmla="*/ 2764953 w 5480256"/>
              <a:gd name="connsiteY5-22" fmla="*/ 5312834 h 5312834"/>
              <a:gd name="connsiteX6" fmla="*/ 108839 w 5480256"/>
              <a:gd name="connsiteY6" fmla="*/ 2656720 h 5312834"/>
              <a:gd name="connsiteX0-23" fmla="*/ 108839 w 5544800"/>
              <a:gd name="connsiteY0-24" fmla="*/ 2666351 h 5322465"/>
              <a:gd name="connsiteX1-25" fmla="*/ 732953 w 5544800"/>
              <a:gd name="connsiteY1-26" fmla="*/ 997208 h 5322465"/>
              <a:gd name="connsiteX2-27" fmla="*/ 2764953 w 5544800"/>
              <a:gd name="connsiteY2-28" fmla="*/ 10237 h 5322465"/>
              <a:gd name="connsiteX3-29" fmla="*/ 4971126 w 5544800"/>
              <a:gd name="connsiteY3-30" fmla="*/ 619837 h 5322465"/>
              <a:gd name="connsiteX4-31" fmla="*/ 5421067 w 5544800"/>
              <a:gd name="connsiteY4-32" fmla="*/ 2666351 h 5322465"/>
              <a:gd name="connsiteX5-33" fmla="*/ 2764953 w 5544800"/>
              <a:gd name="connsiteY5-34" fmla="*/ 5322465 h 5322465"/>
              <a:gd name="connsiteX6-35" fmla="*/ 108839 w 5544800"/>
              <a:gd name="connsiteY6-36" fmla="*/ 2666351 h 5322465"/>
              <a:gd name="connsiteX0-37" fmla="*/ 108839 w 5237336"/>
              <a:gd name="connsiteY0-38" fmla="*/ 2666351 h 5322940"/>
              <a:gd name="connsiteX1-39" fmla="*/ 732953 w 5237336"/>
              <a:gd name="connsiteY1-40" fmla="*/ 997208 h 5322940"/>
              <a:gd name="connsiteX2-41" fmla="*/ 2764953 w 5237336"/>
              <a:gd name="connsiteY2-42" fmla="*/ 10237 h 5322940"/>
              <a:gd name="connsiteX3-43" fmla="*/ 4971126 w 5237336"/>
              <a:gd name="connsiteY3-44" fmla="*/ 619837 h 5322940"/>
              <a:gd name="connsiteX4-45" fmla="*/ 4927582 w 5237336"/>
              <a:gd name="connsiteY4-46" fmla="*/ 2869551 h 5322940"/>
              <a:gd name="connsiteX5-47" fmla="*/ 2764953 w 5237336"/>
              <a:gd name="connsiteY5-48" fmla="*/ 5322465 h 5322940"/>
              <a:gd name="connsiteX6-49" fmla="*/ 108839 w 5237336"/>
              <a:gd name="connsiteY6-50" fmla="*/ 2666351 h 5322940"/>
              <a:gd name="connsiteX0-51" fmla="*/ 108839 w 5705147"/>
              <a:gd name="connsiteY0-52" fmla="*/ 2666351 h 5325044"/>
              <a:gd name="connsiteX1-53" fmla="*/ 732953 w 5705147"/>
              <a:gd name="connsiteY1-54" fmla="*/ 997208 h 5325044"/>
              <a:gd name="connsiteX2-55" fmla="*/ 2764953 w 5705147"/>
              <a:gd name="connsiteY2-56" fmla="*/ 10237 h 5325044"/>
              <a:gd name="connsiteX3-57" fmla="*/ 4971126 w 5705147"/>
              <a:gd name="connsiteY3-58" fmla="*/ 619837 h 5325044"/>
              <a:gd name="connsiteX4-59" fmla="*/ 5609754 w 5705147"/>
              <a:gd name="connsiteY4-60" fmla="*/ 3116294 h 5325044"/>
              <a:gd name="connsiteX5-61" fmla="*/ 2764953 w 5705147"/>
              <a:gd name="connsiteY5-62" fmla="*/ 5322465 h 5325044"/>
              <a:gd name="connsiteX6-63" fmla="*/ 108839 w 5705147"/>
              <a:gd name="connsiteY6-64" fmla="*/ 2666351 h 5325044"/>
              <a:gd name="connsiteX0-65" fmla="*/ 49424 w 5645732"/>
              <a:gd name="connsiteY0-66" fmla="*/ 2666351 h 5343874"/>
              <a:gd name="connsiteX1-67" fmla="*/ 673538 w 5645732"/>
              <a:gd name="connsiteY1-68" fmla="*/ 997208 h 5343874"/>
              <a:gd name="connsiteX2-69" fmla="*/ 2705538 w 5645732"/>
              <a:gd name="connsiteY2-70" fmla="*/ 10237 h 5343874"/>
              <a:gd name="connsiteX3-71" fmla="*/ 4911711 w 5645732"/>
              <a:gd name="connsiteY3-72" fmla="*/ 619837 h 5343874"/>
              <a:gd name="connsiteX4-73" fmla="*/ 5550339 w 5645732"/>
              <a:gd name="connsiteY4-74" fmla="*/ 3116294 h 5343874"/>
              <a:gd name="connsiteX5-75" fmla="*/ 2705538 w 5645732"/>
              <a:gd name="connsiteY5-76" fmla="*/ 5322465 h 5343874"/>
              <a:gd name="connsiteX6-77" fmla="*/ 339710 w 5645732"/>
              <a:gd name="connsiteY6-78" fmla="*/ 4146808 h 5343874"/>
              <a:gd name="connsiteX7" fmla="*/ 49424 w 5645732"/>
              <a:gd name="connsiteY7" fmla="*/ 2666351 h 5343874"/>
              <a:gd name="connsiteX0-79" fmla="*/ 180841 w 5777149"/>
              <a:gd name="connsiteY0-80" fmla="*/ 2666351 h 5335133"/>
              <a:gd name="connsiteX1-81" fmla="*/ 804955 w 5777149"/>
              <a:gd name="connsiteY1-82" fmla="*/ 997208 h 5335133"/>
              <a:gd name="connsiteX2-83" fmla="*/ 2836955 w 5777149"/>
              <a:gd name="connsiteY2-84" fmla="*/ 10237 h 5335133"/>
              <a:gd name="connsiteX3-85" fmla="*/ 5043128 w 5777149"/>
              <a:gd name="connsiteY3-86" fmla="*/ 619837 h 5335133"/>
              <a:gd name="connsiteX4-87" fmla="*/ 5681756 w 5777149"/>
              <a:gd name="connsiteY4-88" fmla="*/ 3116294 h 5335133"/>
              <a:gd name="connsiteX5-89" fmla="*/ 2836955 w 5777149"/>
              <a:gd name="connsiteY5-90" fmla="*/ 5322465 h 5335133"/>
              <a:gd name="connsiteX6-91" fmla="*/ 238898 w 5777149"/>
              <a:gd name="connsiteY6-92" fmla="*/ 3958122 h 5335133"/>
              <a:gd name="connsiteX7-93" fmla="*/ 180841 w 5777149"/>
              <a:gd name="connsiteY7-94" fmla="*/ 2666351 h 5335133"/>
              <a:gd name="connsiteX0-95" fmla="*/ 162747 w 5788084"/>
              <a:gd name="connsiteY0-96" fmla="*/ 2274466 h 5335133"/>
              <a:gd name="connsiteX1-97" fmla="*/ 815890 w 5788084"/>
              <a:gd name="connsiteY1-98" fmla="*/ 997208 h 5335133"/>
              <a:gd name="connsiteX2-99" fmla="*/ 2847890 w 5788084"/>
              <a:gd name="connsiteY2-100" fmla="*/ 10237 h 5335133"/>
              <a:gd name="connsiteX3-101" fmla="*/ 5054063 w 5788084"/>
              <a:gd name="connsiteY3-102" fmla="*/ 619837 h 5335133"/>
              <a:gd name="connsiteX4-103" fmla="*/ 5692691 w 5788084"/>
              <a:gd name="connsiteY4-104" fmla="*/ 3116294 h 5335133"/>
              <a:gd name="connsiteX5-105" fmla="*/ 2847890 w 5788084"/>
              <a:gd name="connsiteY5-106" fmla="*/ 5322465 h 5335133"/>
              <a:gd name="connsiteX6-107" fmla="*/ 249833 w 5788084"/>
              <a:gd name="connsiteY6-108" fmla="*/ 3958122 h 5335133"/>
              <a:gd name="connsiteX7-109" fmla="*/ 162747 w 5788084"/>
              <a:gd name="connsiteY7-110" fmla="*/ 2274466 h 53351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35" y="connsiteY6-36"/>
              </a:cxn>
              <a:cxn ang="0">
                <a:pos x="connsiteX7-93" y="connsiteY7-94"/>
              </a:cxn>
            </a:cxnLst>
            <a:rect l="l" t="t" r="r" b="b"/>
            <a:pathLst>
              <a:path w="5788084" h="5335133">
                <a:moveTo>
                  <a:pt x="162747" y="2274466"/>
                </a:moveTo>
                <a:cubicBezTo>
                  <a:pt x="257090" y="1780980"/>
                  <a:pt x="373204" y="1439894"/>
                  <a:pt x="815890" y="997208"/>
                </a:cubicBezTo>
                <a:cubicBezTo>
                  <a:pt x="1258576" y="554522"/>
                  <a:pt x="2141528" y="73132"/>
                  <a:pt x="2847890" y="10237"/>
                </a:cubicBezTo>
                <a:cubicBezTo>
                  <a:pt x="3554252" y="-52658"/>
                  <a:pt x="4611377" y="177151"/>
                  <a:pt x="5054063" y="619837"/>
                </a:cubicBezTo>
                <a:cubicBezTo>
                  <a:pt x="5496749" y="1062523"/>
                  <a:pt x="6002329" y="2414770"/>
                  <a:pt x="5692691" y="3116294"/>
                </a:cubicBezTo>
                <a:cubicBezTo>
                  <a:pt x="5383053" y="3817818"/>
                  <a:pt x="3755033" y="5182160"/>
                  <a:pt x="2847890" y="5322465"/>
                </a:cubicBezTo>
                <a:cubicBezTo>
                  <a:pt x="1940747" y="5462770"/>
                  <a:pt x="692519" y="4400808"/>
                  <a:pt x="249833" y="3958122"/>
                </a:cubicBezTo>
                <a:cubicBezTo>
                  <a:pt x="-192853" y="3515436"/>
                  <a:pt x="68404" y="2767952"/>
                  <a:pt x="162747" y="2274466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1" lang="zh-CN" altLang="en-US" sz="1800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241718" y="258236"/>
            <a:ext cx="3977087" cy="721395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 lvl="0"/>
            <a:r>
              <a:rPr kumimoji="1" lang="en-US" altLang="zh-CN"/>
              <a:t>CLICK</a:t>
            </a:r>
            <a:r>
              <a:rPr kumimoji="1" lang="zh-CN" altLang="en-US"/>
              <a:t> </a:t>
            </a:r>
            <a:r>
              <a:rPr kumimoji="1" lang="en-US" altLang="zh-CN"/>
              <a:t>HERE</a:t>
            </a:r>
            <a:r>
              <a:rPr kumimoji="1" lang="zh-CN" altLang="en-US"/>
              <a:t> </a:t>
            </a:r>
            <a:r>
              <a:rPr kumimoji="1" lang="en-US" altLang="zh-CN"/>
              <a:t>TO</a:t>
            </a:r>
            <a:r>
              <a:rPr kumimoji="1" lang="zh-CN" altLang="en-US"/>
              <a:t> </a:t>
            </a:r>
            <a:r>
              <a:rPr kumimoji="1" lang="en-US" altLang="zh-CN"/>
              <a:t>ADD</a:t>
            </a:r>
            <a:r>
              <a:rPr kumimoji="1" lang="zh-CN" altLang="en-US"/>
              <a:t> </a:t>
            </a:r>
            <a:r>
              <a:rPr kumimoji="1" lang="en-US" altLang="zh-CN"/>
              <a:t>YOUR</a:t>
            </a:r>
            <a:r>
              <a:rPr kumimoji="1" lang="zh-CN" altLang="en-US"/>
              <a:t> </a:t>
            </a:r>
            <a:r>
              <a:rPr kumimoji="1" lang="en-US" altLang="zh-CN"/>
              <a:t>TITLE</a:t>
            </a:r>
            <a:endParaRPr kumimoji="1"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11"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241718" y="258236"/>
            <a:ext cx="3977087" cy="721395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 lvl="0"/>
            <a:r>
              <a:rPr kumimoji="1" lang="en-US" altLang="zh-CN"/>
              <a:t>CLICK</a:t>
            </a:r>
            <a:r>
              <a:rPr kumimoji="1" lang="zh-CN" altLang="en-US"/>
              <a:t> </a:t>
            </a:r>
            <a:r>
              <a:rPr kumimoji="1" lang="en-US" altLang="zh-CN"/>
              <a:t>HERE</a:t>
            </a:r>
            <a:r>
              <a:rPr kumimoji="1" lang="zh-CN" altLang="en-US"/>
              <a:t> </a:t>
            </a:r>
            <a:r>
              <a:rPr kumimoji="1" lang="en-US" altLang="zh-CN"/>
              <a:t>TO</a:t>
            </a:r>
            <a:r>
              <a:rPr kumimoji="1" lang="zh-CN" altLang="en-US"/>
              <a:t> </a:t>
            </a:r>
            <a:r>
              <a:rPr kumimoji="1" lang="en-US" altLang="zh-CN"/>
              <a:t>ADD</a:t>
            </a:r>
            <a:r>
              <a:rPr kumimoji="1" lang="zh-CN" altLang="en-US"/>
              <a:t> </a:t>
            </a:r>
            <a:r>
              <a:rPr kumimoji="1" lang="en-US" altLang="zh-CN"/>
              <a:t>YOUR</a:t>
            </a:r>
            <a:r>
              <a:rPr kumimoji="1" lang="zh-CN" altLang="en-US"/>
              <a:t> </a:t>
            </a:r>
            <a:r>
              <a:rPr kumimoji="1" lang="en-US" altLang="zh-CN"/>
              <a:t>TITLE</a:t>
            </a:r>
            <a:endParaRPr kumimoji="1"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0" y="1182031"/>
            <a:ext cx="9144000" cy="5675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kumimoji="1" lang="zh-CN" altLang="en-US" sz="180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注页">
    <p:bg>
      <p:bgPr>
        <a:solidFill>
          <a:srgbClr val="E73A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330453" y="759873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标注</a:t>
            </a: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1929443" y="759875"/>
            <a:ext cx="1051501" cy="373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096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字体使用 </a:t>
            </a:r>
            <a:endParaRPr kumimoji="0" lang="en-US" altLang="zh-CN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algn="l" defTabSz="6096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algn="l" defTabSz="6096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algn="l" defTabSz="6096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algn="l" defTabSz="6096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algn="l" defTabSz="6096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行距</a:t>
            </a:r>
            <a:endParaRPr kumimoji="0" lang="en-US" altLang="zh-CN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algn="l" defTabSz="6096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algn="l" defTabSz="6096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algn="l" defTabSz="6096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背景图片出处</a:t>
            </a: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algn="l" defTabSz="6096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algn="l" defTabSz="6096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algn="l" defTabSz="6096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声明</a:t>
            </a:r>
            <a:endParaRPr kumimoji="0" lang="en-US" altLang="zh-CN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3114759" y="759875"/>
            <a:ext cx="5305759" cy="45065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英文 </a:t>
            </a:r>
            <a:r>
              <a:rPr kumimoji="0" lang="is-IS" altLang="zh-CN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宋体" panose="02010600030101010101" pitchFamily="2" charset="-122"/>
                <a:cs typeface="Segoe UI Light" panose="020B0502040204020203"/>
              </a:rPr>
              <a:t>Microsoft YaHei</a:t>
            </a: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宋体" panose="02010600030101010101" pitchFamily="2" charset="-122"/>
              <a:cs typeface="Segoe UI Light" panose="020B0502040204020203"/>
            </a:endParaRPr>
          </a:p>
          <a:p>
            <a:pPr marL="0" marR="0" lvl="0" indent="0" algn="l" defTabSz="6096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algn="l" defTabSz="6096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中文 微软雅黑</a:t>
            </a:r>
            <a:endParaRPr kumimoji="0" lang="en-US" altLang="zh-CN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algn="l" defTabSz="6096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algn="l" defTabSz="6096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algn="l" defTabSz="6096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正文 </a:t>
            </a:r>
            <a:r>
              <a:rPr kumimoji="0" lang="en-US" altLang="zh-CN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1.3</a:t>
            </a:r>
            <a:endParaRPr kumimoji="0" lang="en-US" altLang="zh-CN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algn="l" defTabSz="6096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algn="l" defTabSz="6096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algn="l" defTabSz="6096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cn.bing.com</a:t>
            </a: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algn="l" defTabSz="6096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algn="l" defTabSz="6096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algn="l" defTabSz="6096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3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本网站所提供的任何信息内容（包括但不限于 </a:t>
            </a:r>
            <a:r>
              <a:rPr kumimoji="0" lang="en-US" altLang="zh-CN" sz="133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PPT</a:t>
            </a:r>
            <a:r>
              <a:rPr kumimoji="0" lang="zh-CN" altLang="en-US" sz="133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 </a:t>
            </a:r>
            <a:r>
              <a:rPr kumimoji="0" lang="zh-CN" altLang="en-US" sz="133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模板、</a:t>
            </a:r>
            <a:r>
              <a:rPr kumimoji="0" lang="en-US" altLang="zh-CN" sz="133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Word</a:t>
            </a:r>
            <a:r>
              <a:rPr kumimoji="0" lang="zh-CN" altLang="en-US" sz="133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 </a:t>
            </a:r>
            <a:r>
              <a:rPr kumimoji="0" lang="zh-CN" altLang="en-US" sz="133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文档、</a:t>
            </a:r>
            <a:r>
              <a:rPr kumimoji="0" lang="en-US" altLang="zh-CN" sz="133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Excel</a:t>
            </a:r>
            <a:r>
              <a:rPr kumimoji="0" lang="zh-CN" altLang="en-US" sz="133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 </a:t>
            </a:r>
            <a:r>
              <a:rPr kumimoji="0" lang="zh-CN" altLang="en-US" sz="133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图表、图片素材等）均受</a:t>
            </a:r>
            <a:r>
              <a:rPr kumimoji="0" lang="en-US" altLang="zh-CN" sz="133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《</a:t>
            </a:r>
            <a:r>
              <a:rPr kumimoji="0" lang="zh-CN" altLang="en-US" sz="133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中华人民共和国著作权法</a:t>
            </a:r>
            <a:r>
              <a:rPr kumimoji="0" lang="en-US" altLang="zh-CN" sz="133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》</a:t>
            </a:r>
            <a:r>
              <a:rPr kumimoji="0" lang="zh-CN" altLang="en-US" sz="133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、</a:t>
            </a:r>
            <a:r>
              <a:rPr kumimoji="0" lang="en-US" altLang="zh-CN" sz="133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《</a:t>
            </a:r>
            <a:r>
              <a:rPr kumimoji="0" lang="zh-CN" altLang="en-US" sz="133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信息网络传播权保护条例</a:t>
            </a:r>
            <a:r>
              <a:rPr kumimoji="0" lang="en-US" altLang="zh-CN" sz="133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》</a:t>
            </a:r>
            <a:r>
              <a:rPr kumimoji="0" lang="zh-CN" altLang="en-US" sz="133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及其他适用的法律法规的保护，未经权利人书面明确授权，信息内容的任何部分</a:t>
            </a:r>
            <a:r>
              <a:rPr kumimoji="0" lang="en-US" altLang="zh-CN" sz="133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(</a:t>
            </a:r>
            <a:r>
              <a:rPr kumimoji="0" lang="zh-CN" altLang="en-US" sz="133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包括图片或图表</a:t>
            </a:r>
            <a:r>
              <a:rPr kumimoji="0" lang="en-US" altLang="zh-CN" sz="133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)</a:t>
            </a:r>
            <a:r>
              <a:rPr kumimoji="0" lang="zh-CN" altLang="en-US" sz="133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不得被全部或部分的复制、传播、销售，否则将承担法律责任。</a:t>
            </a:r>
            <a:endParaRPr kumimoji="0" lang="zh-CN" altLang="en-US" sz="133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3" name="矩形 12"/>
          <p:cNvSpPr/>
          <p:nvPr userDrawn="1"/>
        </p:nvSpPr>
        <p:spPr>
          <a:xfrm>
            <a:off x="330454" y="182448"/>
            <a:ext cx="7777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OfficePLUS</a:t>
            </a:r>
            <a:endParaRPr kumimoji="0" lang="zh-CN" altLang="en-US" sz="1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模板使用技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330454" y="759873"/>
            <a:ext cx="1713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模板使用技巧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 1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330454" y="182448"/>
            <a:ext cx="7777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OfficePLUS</a:t>
            </a: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</p:txBody>
      </p:sp>
      <p:sp>
        <p:nvSpPr>
          <p:cNvPr id="9" name="文本框 8"/>
          <p:cNvSpPr txBox="1"/>
          <p:nvPr userDrawn="1"/>
        </p:nvSpPr>
        <p:spPr>
          <a:xfrm>
            <a:off x="323850" y="1174237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一键调整模板颜色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3851" y="2138896"/>
            <a:ext cx="3971924" cy="384702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48226" y="2138895"/>
            <a:ext cx="3971925" cy="384702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2" name="文本框 11"/>
          <p:cNvSpPr txBox="1"/>
          <p:nvPr userDrawn="1"/>
        </p:nvSpPr>
        <p:spPr>
          <a:xfrm>
            <a:off x="250108" y="6061004"/>
            <a:ext cx="31864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15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1.</a:t>
            </a:r>
            <a:r>
              <a:rPr kumimoji="0" lang="zh-CN" altLang="en-US" sz="1200" b="0" i="0" u="none" strike="noStrike" kern="1200" cap="none" spc="15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选择“设计”</a:t>
            </a:r>
            <a:r>
              <a:rPr kumimoji="0" lang="en-US" altLang="zh-CN" sz="1200" b="0" i="0" u="none" strike="noStrike" kern="1200" cap="none" spc="15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</a:t>
            </a:r>
            <a:r>
              <a:rPr kumimoji="0" lang="zh-CN" altLang="en-US" sz="1200" b="0" i="0" u="none" strike="noStrike" kern="1200" cap="none" spc="15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“变体”</a:t>
            </a:r>
            <a:r>
              <a:rPr kumimoji="0" lang="en-US" altLang="zh-CN" sz="1200" b="0" i="0" u="none" strike="noStrike" kern="1200" cap="none" spc="15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</a:t>
            </a:r>
            <a:r>
              <a:rPr kumimoji="0" lang="zh-CN" altLang="en-US" sz="1200" b="0" i="0" u="none" strike="noStrike" kern="1200" cap="none" spc="15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“颜色”；</a:t>
            </a:r>
            <a:endParaRPr kumimoji="0" lang="en-US" sz="1200" b="0" i="0" u="none" strike="noStrike" kern="1200" cap="none" spc="15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3" name="文本框 12"/>
          <p:cNvSpPr txBox="1"/>
          <p:nvPr userDrawn="1"/>
        </p:nvSpPr>
        <p:spPr>
          <a:xfrm>
            <a:off x="4770490" y="6061004"/>
            <a:ext cx="43990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15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2.</a:t>
            </a:r>
            <a:r>
              <a:rPr kumimoji="0" lang="zh-CN" altLang="en-US" sz="1200" b="0" i="0" u="none" strike="noStrike" kern="1200" cap="none" spc="15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选择你喜欢的颜色搭配，模板一秒调整为你选颜色。</a:t>
            </a:r>
            <a:endParaRPr kumimoji="0" lang="en-US" sz="1200" b="0" i="0" u="none" strike="noStrike" kern="1200" cap="none" spc="15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254447" y="2609336"/>
            <a:ext cx="614750" cy="819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090890" y="4257161"/>
            <a:ext cx="614750" cy="819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模板使用技巧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330452" y="759873"/>
            <a:ext cx="17508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模板使用技巧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 2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330454" y="182448"/>
            <a:ext cx="7777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OfficePLUS</a:t>
            </a: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3851" y="2138896"/>
            <a:ext cx="3971924" cy="384702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48227" y="2138895"/>
            <a:ext cx="3971925" cy="384702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7" name="文本框 6"/>
          <p:cNvSpPr txBox="1"/>
          <p:nvPr userDrawn="1"/>
        </p:nvSpPr>
        <p:spPr>
          <a:xfrm>
            <a:off x="323850" y="1174237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随时添加模板样式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 userDrawn="1"/>
        </p:nvSpPr>
        <p:spPr>
          <a:xfrm>
            <a:off x="250109" y="6061004"/>
            <a:ext cx="29265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15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1.</a:t>
            </a:r>
            <a:r>
              <a:rPr kumimoji="0" lang="zh-CN" altLang="en-US" sz="1200" b="0" i="0" u="none" strike="noStrike" kern="1200" cap="none" spc="15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选择“开始”</a:t>
            </a:r>
            <a:r>
              <a:rPr kumimoji="0" lang="en-US" altLang="zh-CN" sz="1200" b="0" i="0" u="none" strike="noStrike" kern="1200" cap="none" spc="15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</a:t>
            </a:r>
            <a:r>
              <a:rPr kumimoji="0" lang="zh-CN" altLang="en-US" sz="1200" b="0" i="0" u="none" strike="noStrike" kern="1200" cap="none" spc="15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“新建幻灯片”；</a:t>
            </a:r>
            <a:endParaRPr kumimoji="0" lang="en-US" sz="1200" b="0" i="0" u="none" strike="noStrike" kern="1200" cap="none" spc="15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文本框 8"/>
          <p:cNvSpPr txBox="1"/>
          <p:nvPr userDrawn="1"/>
        </p:nvSpPr>
        <p:spPr>
          <a:xfrm>
            <a:off x="4770489" y="6061004"/>
            <a:ext cx="52364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15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2.</a:t>
            </a:r>
            <a:r>
              <a:rPr kumimoji="0" lang="zh-CN" altLang="en-US" sz="1200" b="0" i="0" u="none" strike="noStrike" kern="1200" cap="none" spc="15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选择你需要的页面，如封面页，目录页，副标题页，内容页等</a:t>
            </a:r>
            <a:r>
              <a:rPr kumimoji="0" lang="en-US" altLang="zh-CN" sz="1200" b="0" i="0" u="none" strike="noStrike" kern="1200" cap="none" spc="15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…</a:t>
            </a:r>
            <a:endParaRPr kumimoji="0" lang="en-US" sz="1200" b="0" i="0" u="none" strike="noStrike" kern="1200" cap="none" spc="15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25660" y="2428361"/>
            <a:ext cx="614750" cy="819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关注服务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rgbClr val="E73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矩形: 圆角 3"/>
          <p:cNvSpPr/>
          <p:nvPr userDrawn="1"/>
        </p:nvSpPr>
        <p:spPr>
          <a:xfrm>
            <a:off x="809600" y="1527629"/>
            <a:ext cx="2852057" cy="3802742"/>
          </a:xfrm>
          <a:prstGeom prst="roundRect">
            <a:avLst>
              <a:gd name="adj" fmla="val 559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5" name="图片 4" descr="图片包含 纵横字谜, 文字&#10;&#10;已生成极高可信度的说明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1050" y="1756229"/>
            <a:ext cx="2509157" cy="3345542"/>
          </a:xfrm>
          <a:prstGeom prst="rect">
            <a:avLst/>
          </a:prstGeom>
        </p:spPr>
      </p:pic>
      <p:sp>
        <p:nvSpPr>
          <p:cNvPr id="6" name="文本框 5"/>
          <p:cNvSpPr txBox="1"/>
          <p:nvPr userDrawn="1"/>
        </p:nvSpPr>
        <p:spPr>
          <a:xfrm>
            <a:off x="3929744" y="1566507"/>
            <a:ext cx="6013185" cy="36471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办公模板更新</a:t>
            </a:r>
            <a:endParaRPr kumimoji="0" lang="en-US" altLang="zh-CN" sz="36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微软</a:t>
            </a:r>
            <a:endParaRPr kumimoji="0" lang="en-US" altLang="zh-CN" sz="36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微信扫码关注</a:t>
            </a:r>
            <a:endParaRPr kumimoji="0" lang="en-US" altLang="zh-CN" sz="36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「 微软</a:t>
            </a:r>
            <a:r>
              <a:rPr kumimoji="0" lang="en-US" altLang="zh-CN" sz="36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Office</a:t>
            </a:r>
            <a:r>
              <a:rPr kumimoji="0" lang="zh-CN" altLang="en-US" sz="36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文档 」服务号</a:t>
            </a:r>
            <a:endParaRPr kumimoji="0" lang="en-US" altLang="zh-CN" sz="36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7" name="图片 6">
            <a:hlinkClick r:id="rId3"/>
          </p:cNvPr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744" y="6345797"/>
            <a:ext cx="1284515" cy="22607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使用小程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 userDrawn="1"/>
        </p:nvCxnSpPr>
        <p:spPr>
          <a:xfrm>
            <a:off x="0" y="657288"/>
            <a:ext cx="9144000" cy="0"/>
          </a:xfrm>
          <a:prstGeom prst="line">
            <a:avLst/>
          </a:prstGeom>
          <a:ln>
            <a:solidFill>
              <a:srgbClr val="E73A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 userDrawn="1"/>
        </p:nvSpPr>
        <p:spPr>
          <a:xfrm>
            <a:off x="0" y="3091550"/>
            <a:ext cx="9144000" cy="3766453"/>
          </a:xfrm>
          <a:prstGeom prst="rect">
            <a:avLst/>
          </a:prstGeom>
          <a:solidFill>
            <a:srgbClr val="E73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矩形: 圆角 7"/>
          <p:cNvSpPr/>
          <p:nvPr userDrawn="1"/>
        </p:nvSpPr>
        <p:spPr>
          <a:xfrm>
            <a:off x="466046" y="1362836"/>
            <a:ext cx="2596755" cy="3462340"/>
          </a:xfrm>
          <a:prstGeom prst="roundRect">
            <a:avLst>
              <a:gd name="adj" fmla="val 559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矩形: 圆角 8"/>
          <p:cNvSpPr/>
          <p:nvPr userDrawn="1"/>
        </p:nvSpPr>
        <p:spPr>
          <a:xfrm>
            <a:off x="3280850" y="1362836"/>
            <a:ext cx="2596755" cy="3462340"/>
          </a:xfrm>
          <a:prstGeom prst="roundRect">
            <a:avLst>
              <a:gd name="adj" fmla="val 559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文本框 9"/>
          <p:cNvSpPr txBox="1"/>
          <p:nvPr userDrawn="1"/>
        </p:nvSpPr>
        <p:spPr>
          <a:xfrm>
            <a:off x="254155" y="286129"/>
            <a:ext cx="8635697" cy="73250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微信扫描小程序码，使用微软移动办公黑科技 </a:t>
            </a: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lt"/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 flipH="1">
            <a:off x="1142318" y="369629"/>
            <a:ext cx="199845" cy="622048"/>
          </a:xfrm>
          <a:prstGeom prst="line">
            <a:avLst/>
          </a:prstGeom>
          <a:ln>
            <a:solidFill>
              <a:srgbClr val="E73A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 userDrawn="1"/>
        </p:nvCxnSpPr>
        <p:spPr>
          <a:xfrm flipH="1">
            <a:off x="7801832" y="369629"/>
            <a:ext cx="199845" cy="622048"/>
          </a:xfrm>
          <a:prstGeom prst="line">
            <a:avLst/>
          </a:prstGeom>
          <a:ln>
            <a:solidFill>
              <a:srgbClr val="E73A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: 圆角 12"/>
          <p:cNvSpPr/>
          <p:nvPr userDrawn="1"/>
        </p:nvSpPr>
        <p:spPr>
          <a:xfrm>
            <a:off x="6119813" y="1362836"/>
            <a:ext cx="2596755" cy="3462340"/>
          </a:xfrm>
          <a:prstGeom prst="roundRect">
            <a:avLst>
              <a:gd name="adj" fmla="val 559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924" t="13924" r="13924" b="13924"/>
          <a:stretch>
            <a:fillRect/>
          </a:stretch>
        </p:blipFill>
        <p:spPr>
          <a:xfrm>
            <a:off x="3528848" y="1673081"/>
            <a:ext cx="2057400" cy="27432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439" r="14439"/>
          <a:stretch>
            <a:fillRect/>
          </a:stretch>
        </p:blipFill>
        <p:spPr>
          <a:xfrm>
            <a:off x="6389491" y="1673081"/>
            <a:ext cx="2057400" cy="27432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5724" y="1673081"/>
            <a:ext cx="2057400" cy="2743200"/>
          </a:xfrm>
          <a:prstGeom prst="rect">
            <a:avLst/>
          </a:prstGeom>
        </p:spPr>
      </p:pic>
      <p:sp>
        <p:nvSpPr>
          <p:cNvPr id="17" name="文本框 16"/>
          <p:cNvSpPr txBox="1"/>
          <p:nvPr userDrawn="1"/>
        </p:nvSpPr>
        <p:spPr>
          <a:xfrm>
            <a:off x="399307" y="5138742"/>
            <a:ext cx="273023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0" cap="none" spc="0" normalizeH="0" baseline="0" noProof="0">
                <a:ln>
                  <a:noFill/>
                </a:ln>
                <a:solidFill>
                  <a:prstClr val="white">
                    <a:alpha val="77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在微信访问</a:t>
            </a:r>
            <a:r>
              <a:rPr kumimoji="0" lang="en-US" altLang="zh-CN" sz="2000" b="0" i="0" u="none" strike="noStrike" kern="0" cap="none" spc="0" normalizeH="0" baseline="0" noProof="0">
                <a:ln>
                  <a:noFill/>
                </a:ln>
                <a:solidFill>
                  <a:prstClr val="white">
                    <a:alpha val="77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OneDrive</a:t>
            </a:r>
            <a:endParaRPr kumimoji="0" lang="en-US" altLang="zh-CN" sz="2000" b="0" i="0" u="none" strike="noStrike" kern="0" cap="none" spc="0" normalizeH="0" baseline="0" noProof="0">
              <a:ln>
                <a:noFill/>
              </a:ln>
              <a:solidFill>
                <a:prstClr val="white">
                  <a:alpha val="77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「 微软</a:t>
            </a:r>
            <a:r>
              <a:rPr kumimoji="0" lang="en-US" altLang="zh-CN" sz="20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Office</a:t>
            </a:r>
            <a:r>
              <a:rPr kumimoji="0" lang="zh-CN" altLang="en-US" sz="20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文档 」</a:t>
            </a:r>
            <a:endParaRPr kumimoji="0" lang="en-US" sz="20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lt"/>
            </a:endParaRPr>
          </a:p>
        </p:txBody>
      </p:sp>
      <p:sp>
        <p:nvSpPr>
          <p:cNvPr id="18" name="文本框 17"/>
          <p:cNvSpPr txBox="1"/>
          <p:nvPr userDrawn="1"/>
        </p:nvSpPr>
        <p:spPr>
          <a:xfrm>
            <a:off x="3338329" y="5138742"/>
            <a:ext cx="246734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0" cap="none" spc="0" normalizeH="0" baseline="0" noProof="0">
                <a:ln>
                  <a:noFill/>
                </a:ln>
                <a:solidFill>
                  <a:prstClr val="white">
                    <a:alpha val="77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让你的文档会说话</a:t>
            </a:r>
            <a:endParaRPr kumimoji="0" lang="en-US" altLang="zh-CN" sz="2000" b="0" i="0" u="none" strike="noStrike" kern="0" cap="none" spc="0" normalizeH="0" baseline="0" noProof="0">
              <a:ln>
                <a:noFill/>
              </a:ln>
              <a:solidFill>
                <a:prstClr val="white">
                  <a:alpha val="77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「 微软听听文档 」</a:t>
            </a:r>
            <a:endParaRPr kumimoji="0" lang="zh-CN" altLang="en-US" sz="20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 userDrawn="1"/>
        </p:nvSpPr>
        <p:spPr>
          <a:xfrm>
            <a:off x="6171695" y="5138742"/>
            <a:ext cx="249299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0" cap="none" spc="0" normalizeH="0" baseline="0" noProof="0">
                <a:ln>
                  <a:noFill/>
                </a:ln>
                <a:solidFill>
                  <a:prstClr val="white">
                    <a:alpha val="77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你的文档创作小助手</a:t>
            </a:r>
            <a:endParaRPr kumimoji="0" lang="en-US" altLang="zh-CN" sz="2000" b="0" i="0" u="none" strike="noStrike" kern="0" cap="none" spc="0" normalizeH="0" baseline="0" noProof="0">
              <a:ln>
                <a:noFill/>
              </a:ln>
              <a:solidFill>
                <a:prstClr val="white">
                  <a:alpha val="77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「 微软小蜜 」</a:t>
            </a:r>
            <a:endParaRPr kumimoji="0" lang="zh-CN" altLang="en-US" sz="20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cxnSp>
        <p:nvCxnSpPr>
          <p:cNvPr id="20" name="直接连接符 19"/>
          <p:cNvCxnSpPr/>
          <p:nvPr userDrawn="1"/>
        </p:nvCxnSpPr>
        <p:spPr>
          <a:xfrm>
            <a:off x="3148526" y="5330653"/>
            <a:ext cx="0" cy="653143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 userDrawn="1"/>
        </p:nvCxnSpPr>
        <p:spPr>
          <a:xfrm>
            <a:off x="5982161" y="5330653"/>
            <a:ext cx="0" cy="653143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图片 21">
            <a:hlinkClick r:id="rId5"/>
          </p:cNvPr>
          <p:cNvPicPr>
            <a:picLocks noChangeAspect="1"/>
          </p:cNvPicPr>
          <p:nvPr userDrawn="1"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744" y="6345797"/>
            <a:ext cx="1284515" cy="2260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_四项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 5"/>
          <p:cNvGrpSpPr/>
          <p:nvPr userDrawn="1"/>
        </p:nvGrpSpPr>
        <p:grpSpPr>
          <a:xfrm>
            <a:off x="-1518614" y="-1006438"/>
            <a:ext cx="6558699" cy="8460344"/>
            <a:chOff x="3447068" y="836877"/>
            <a:chExt cx="5039295" cy="4875300"/>
          </a:xfrm>
        </p:grpSpPr>
        <p:sp>
          <p:nvSpPr>
            <p:cNvPr id="2" name="椭圆 1"/>
            <p:cNvSpPr/>
            <p:nvPr userDrawn="1"/>
          </p:nvSpPr>
          <p:spPr>
            <a:xfrm>
              <a:off x="3447068" y="836877"/>
              <a:ext cx="4873584" cy="4492198"/>
            </a:xfrm>
            <a:custGeom>
              <a:avLst/>
              <a:gdLst>
                <a:gd name="connsiteX0" fmla="*/ 0 w 5312228"/>
                <a:gd name="connsiteY0" fmla="*/ 2656114 h 5312228"/>
                <a:gd name="connsiteX1" fmla="*/ 2656114 w 5312228"/>
                <a:gd name="connsiteY1" fmla="*/ 0 h 5312228"/>
                <a:gd name="connsiteX2" fmla="*/ 5312228 w 5312228"/>
                <a:gd name="connsiteY2" fmla="*/ 2656114 h 5312228"/>
                <a:gd name="connsiteX3" fmla="*/ 2656114 w 5312228"/>
                <a:gd name="connsiteY3" fmla="*/ 5312228 h 5312228"/>
                <a:gd name="connsiteX4" fmla="*/ 0 w 5312228"/>
                <a:gd name="connsiteY4" fmla="*/ 2656114 h 5312228"/>
                <a:gd name="connsiteX0-1" fmla="*/ 108839 w 5421067"/>
                <a:gd name="connsiteY0-2" fmla="*/ 2712298 h 5368412"/>
                <a:gd name="connsiteX1-3" fmla="*/ 732953 w 5421067"/>
                <a:gd name="connsiteY1-4" fmla="*/ 1043155 h 5368412"/>
                <a:gd name="connsiteX2-5" fmla="*/ 2764953 w 5421067"/>
                <a:gd name="connsiteY2-6" fmla="*/ 56184 h 5368412"/>
                <a:gd name="connsiteX3-7" fmla="*/ 5421067 w 5421067"/>
                <a:gd name="connsiteY3-8" fmla="*/ 2712298 h 5368412"/>
                <a:gd name="connsiteX4-9" fmla="*/ 2764953 w 5421067"/>
                <a:gd name="connsiteY4-10" fmla="*/ 5368412 h 5368412"/>
                <a:gd name="connsiteX5" fmla="*/ 108839 w 5421067"/>
                <a:gd name="connsiteY5" fmla="*/ 2712298 h 5368412"/>
                <a:gd name="connsiteX0-11" fmla="*/ 108839 w 5480256"/>
                <a:gd name="connsiteY0-12" fmla="*/ 2656720 h 5312834"/>
                <a:gd name="connsiteX1-13" fmla="*/ 732953 w 5480256"/>
                <a:gd name="connsiteY1-14" fmla="*/ 987577 h 5312834"/>
                <a:gd name="connsiteX2-15" fmla="*/ 2764953 w 5480256"/>
                <a:gd name="connsiteY2-16" fmla="*/ 606 h 5312834"/>
                <a:gd name="connsiteX3-17" fmla="*/ 4303469 w 5480256"/>
                <a:gd name="connsiteY3-18" fmla="*/ 871463 h 5312834"/>
                <a:gd name="connsiteX4-19" fmla="*/ 5421067 w 5480256"/>
                <a:gd name="connsiteY4-20" fmla="*/ 2656720 h 5312834"/>
                <a:gd name="connsiteX5-21" fmla="*/ 2764953 w 5480256"/>
                <a:gd name="connsiteY5-22" fmla="*/ 5312834 h 5312834"/>
                <a:gd name="connsiteX6" fmla="*/ 108839 w 5480256"/>
                <a:gd name="connsiteY6" fmla="*/ 2656720 h 5312834"/>
                <a:gd name="connsiteX0-23" fmla="*/ 108839 w 5544800"/>
                <a:gd name="connsiteY0-24" fmla="*/ 2666351 h 5322465"/>
                <a:gd name="connsiteX1-25" fmla="*/ 732953 w 5544800"/>
                <a:gd name="connsiteY1-26" fmla="*/ 997208 h 5322465"/>
                <a:gd name="connsiteX2-27" fmla="*/ 2764953 w 5544800"/>
                <a:gd name="connsiteY2-28" fmla="*/ 10237 h 5322465"/>
                <a:gd name="connsiteX3-29" fmla="*/ 4971126 w 5544800"/>
                <a:gd name="connsiteY3-30" fmla="*/ 619837 h 5322465"/>
                <a:gd name="connsiteX4-31" fmla="*/ 5421067 w 5544800"/>
                <a:gd name="connsiteY4-32" fmla="*/ 2666351 h 5322465"/>
                <a:gd name="connsiteX5-33" fmla="*/ 2764953 w 5544800"/>
                <a:gd name="connsiteY5-34" fmla="*/ 5322465 h 5322465"/>
                <a:gd name="connsiteX6-35" fmla="*/ 108839 w 5544800"/>
                <a:gd name="connsiteY6-36" fmla="*/ 2666351 h 5322465"/>
                <a:gd name="connsiteX0-37" fmla="*/ 108839 w 5237336"/>
                <a:gd name="connsiteY0-38" fmla="*/ 2666351 h 5322940"/>
                <a:gd name="connsiteX1-39" fmla="*/ 732953 w 5237336"/>
                <a:gd name="connsiteY1-40" fmla="*/ 997208 h 5322940"/>
                <a:gd name="connsiteX2-41" fmla="*/ 2764953 w 5237336"/>
                <a:gd name="connsiteY2-42" fmla="*/ 10237 h 5322940"/>
                <a:gd name="connsiteX3-43" fmla="*/ 4971126 w 5237336"/>
                <a:gd name="connsiteY3-44" fmla="*/ 619837 h 5322940"/>
                <a:gd name="connsiteX4-45" fmla="*/ 4927582 w 5237336"/>
                <a:gd name="connsiteY4-46" fmla="*/ 2869551 h 5322940"/>
                <a:gd name="connsiteX5-47" fmla="*/ 2764953 w 5237336"/>
                <a:gd name="connsiteY5-48" fmla="*/ 5322465 h 5322940"/>
                <a:gd name="connsiteX6-49" fmla="*/ 108839 w 5237336"/>
                <a:gd name="connsiteY6-50" fmla="*/ 2666351 h 5322940"/>
                <a:gd name="connsiteX0-51" fmla="*/ 108839 w 5705147"/>
                <a:gd name="connsiteY0-52" fmla="*/ 2666351 h 5325044"/>
                <a:gd name="connsiteX1-53" fmla="*/ 732953 w 5705147"/>
                <a:gd name="connsiteY1-54" fmla="*/ 997208 h 5325044"/>
                <a:gd name="connsiteX2-55" fmla="*/ 2764953 w 5705147"/>
                <a:gd name="connsiteY2-56" fmla="*/ 10237 h 5325044"/>
                <a:gd name="connsiteX3-57" fmla="*/ 4971126 w 5705147"/>
                <a:gd name="connsiteY3-58" fmla="*/ 619837 h 5325044"/>
                <a:gd name="connsiteX4-59" fmla="*/ 5609754 w 5705147"/>
                <a:gd name="connsiteY4-60" fmla="*/ 3116294 h 5325044"/>
                <a:gd name="connsiteX5-61" fmla="*/ 2764953 w 5705147"/>
                <a:gd name="connsiteY5-62" fmla="*/ 5322465 h 5325044"/>
                <a:gd name="connsiteX6-63" fmla="*/ 108839 w 5705147"/>
                <a:gd name="connsiteY6-64" fmla="*/ 2666351 h 5325044"/>
                <a:gd name="connsiteX0-65" fmla="*/ 49424 w 5645732"/>
                <a:gd name="connsiteY0-66" fmla="*/ 2666351 h 5343874"/>
                <a:gd name="connsiteX1-67" fmla="*/ 673538 w 5645732"/>
                <a:gd name="connsiteY1-68" fmla="*/ 997208 h 5343874"/>
                <a:gd name="connsiteX2-69" fmla="*/ 2705538 w 5645732"/>
                <a:gd name="connsiteY2-70" fmla="*/ 10237 h 5343874"/>
                <a:gd name="connsiteX3-71" fmla="*/ 4911711 w 5645732"/>
                <a:gd name="connsiteY3-72" fmla="*/ 619837 h 5343874"/>
                <a:gd name="connsiteX4-73" fmla="*/ 5550339 w 5645732"/>
                <a:gd name="connsiteY4-74" fmla="*/ 3116294 h 5343874"/>
                <a:gd name="connsiteX5-75" fmla="*/ 2705538 w 5645732"/>
                <a:gd name="connsiteY5-76" fmla="*/ 5322465 h 5343874"/>
                <a:gd name="connsiteX6-77" fmla="*/ 339710 w 5645732"/>
                <a:gd name="connsiteY6-78" fmla="*/ 4146808 h 5343874"/>
                <a:gd name="connsiteX7" fmla="*/ 49424 w 5645732"/>
                <a:gd name="connsiteY7" fmla="*/ 2666351 h 5343874"/>
                <a:gd name="connsiteX0-79" fmla="*/ 180841 w 5777149"/>
                <a:gd name="connsiteY0-80" fmla="*/ 2666351 h 5335133"/>
                <a:gd name="connsiteX1-81" fmla="*/ 804955 w 5777149"/>
                <a:gd name="connsiteY1-82" fmla="*/ 997208 h 5335133"/>
                <a:gd name="connsiteX2-83" fmla="*/ 2836955 w 5777149"/>
                <a:gd name="connsiteY2-84" fmla="*/ 10237 h 5335133"/>
                <a:gd name="connsiteX3-85" fmla="*/ 5043128 w 5777149"/>
                <a:gd name="connsiteY3-86" fmla="*/ 619837 h 5335133"/>
                <a:gd name="connsiteX4-87" fmla="*/ 5681756 w 5777149"/>
                <a:gd name="connsiteY4-88" fmla="*/ 3116294 h 5335133"/>
                <a:gd name="connsiteX5-89" fmla="*/ 2836955 w 5777149"/>
                <a:gd name="connsiteY5-90" fmla="*/ 5322465 h 5335133"/>
                <a:gd name="connsiteX6-91" fmla="*/ 238898 w 5777149"/>
                <a:gd name="connsiteY6-92" fmla="*/ 3958122 h 5335133"/>
                <a:gd name="connsiteX7-93" fmla="*/ 180841 w 5777149"/>
                <a:gd name="connsiteY7-94" fmla="*/ 2666351 h 5335133"/>
                <a:gd name="connsiteX0-95" fmla="*/ 162747 w 5788084"/>
                <a:gd name="connsiteY0-96" fmla="*/ 2274466 h 5335133"/>
                <a:gd name="connsiteX1-97" fmla="*/ 815890 w 5788084"/>
                <a:gd name="connsiteY1-98" fmla="*/ 997208 h 5335133"/>
                <a:gd name="connsiteX2-99" fmla="*/ 2847890 w 5788084"/>
                <a:gd name="connsiteY2-100" fmla="*/ 10237 h 5335133"/>
                <a:gd name="connsiteX3-101" fmla="*/ 5054063 w 5788084"/>
                <a:gd name="connsiteY3-102" fmla="*/ 619837 h 5335133"/>
                <a:gd name="connsiteX4-103" fmla="*/ 5692691 w 5788084"/>
                <a:gd name="connsiteY4-104" fmla="*/ 3116294 h 5335133"/>
                <a:gd name="connsiteX5-105" fmla="*/ 2847890 w 5788084"/>
                <a:gd name="connsiteY5-106" fmla="*/ 5322465 h 5335133"/>
                <a:gd name="connsiteX6-107" fmla="*/ 249833 w 5788084"/>
                <a:gd name="connsiteY6-108" fmla="*/ 3958122 h 5335133"/>
                <a:gd name="connsiteX7-109" fmla="*/ 162747 w 5788084"/>
                <a:gd name="connsiteY7-110" fmla="*/ 2274466 h 533513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  <a:cxn ang="0">
                  <a:pos x="connsiteX6-35" y="connsiteY6-36"/>
                </a:cxn>
                <a:cxn ang="0">
                  <a:pos x="connsiteX7-93" y="connsiteY7-94"/>
                </a:cxn>
              </a:cxnLst>
              <a:rect l="l" t="t" r="r" b="b"/>
              <a:pathLst>
                <a:path w="5788084" h="5335133">
                  <a:moveTo>
                    <a:pt x="162747" y="2274466"/>
                  </a:moveTo>
                  <a:cubicBezTo>
                    <a:pt x="257090" y="1780980"/>
                    <a:pt x="373204" y="1439894"/>
                    <a:pt x="815890" y="997208"/>
                  </a:cubicBezTo>
                  <a:cubicBezTo>
                    <a:pt x="1258576" y="554522"/>
                    <a:pt x="2141528" y="73132"/>
                    <a:pt x="2847890" y="10237"/>
                  </a:cubicBezTo>
                  <a:cubicBezTo>
                    <a:pt x="3554252" y="-52658"/>
                    <a:pt x="4611377" y="177151"/>
                    <a:pt x="5054063" y="619837"/>
                  </a:cubicBezTo>
                  <a:cubicBezTo>
                    <a:pt x="5496749" y="1062523"/>
                    <a:pt x="6002329" y="2414770"/>
                    <a:pt x="5692691" y="3116294"/>
                  </a:cubicBezTo>
                  <a:cubicBezTo>
                    <a:pt x="5383053" y="3817818"/>
                    <a:pt x="3755033" y="5182160"/>
                    <a:pt x="2847890" y="5322465"/>
                  </a:cubicBezTo>
                  <a:cubicBezTo>
                    <a:pt x="1940747" y="5462770"/>
                    <a:pt x="692519" y="4400808"/>
                    <a:pt x="249833" y="3958122"/>
                  </a:cubicBezTo>
                  <a:cubicBezTo>
                    <a:pt x="-192853" y="3515436"/>
                    <a:pt x="68404" y="2767952"/>
                    <a:pt x="162747" y="2274466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accent2">
                    <a:lumMod val="50000"/>
                  </a:schemeClr>
                </a:gs>
                <a:gs pos="41000">
                  <a:schemeClr val="accent1">
                    <a:lumMod val="75000"/>
                    <a:alpha val="80000"/>
                  </a:schemeClr>
                </a:gs>
                <a:gs pos="0">
                  <a:schemeClr val="accent3">
                    <a:lumMod val="75000"/>
                    <a:alpha val="80000"/>
                  </a:schemeClr>
                </a:gs>
                <a:gs pos="72000">
                  <a:schemeClr val="accent2">
                    <a:lumMod val="75000"/>
                    <a:alpha val="8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kumimoji="1" lang="zh-CN" altLang="en-US" sz="1800"/>
            </a:p>
          </p:txBody>
        </p:sp>
        <p:sp>
          <p:nvSpPr>
            <p:cNvPr id="4" name="椭圆 1"/>
            <p:cNvSpPr/>
            <p:nvPr userDrawn="1"/>
          </p:nvSpPr>
          <p:spPr>
            <a:xfrm rot="8851590">
              <a:off x="3612779" y="1219979"/>
              <a:ext cx="4873584" cy="4492198"/>
            </a:xfrm>
            <a:custGeom>
              <a:avLst/>
              <a:gdLst>
                <a:gd name="connsiteX0" fmla="*/ 0 w 5312228"/>
                <a:gd name="connsiteY0" fmla="*/ 2656114 h 5312228"/>
                <a:gd name="connsiteX1" fmla="*/ 2656114 w 5312228"/>
                <a:gd name="connsiteY1" fmla="*/ 0 h 5312228"/>
                <a:gd name="connsiteX2" fmla="*/ 5312228 w 5312228"/>
                <a:gd name="connsiteY2" fmla="*/ 2656114 h 5312228"/>
                <a:gd name="connsiteX3" fmla="*/ 2656114 w 5312228"/>
                <a:gd name="connsiteY3" fmla="*/ 5312228 h 5312228"/>
                <a:gd name="connsiteX4" fmla="*/ 0 w 5312228"/>
                <a:gd name="connsiteY4" fmla="*/ 2656114 h 5312228"/>
                <a:gd name="connsiteX0-1" fmla="*/ 108839 w 5421067"/>
                <a:gd name="connsiteY0-2" fmla="*/ 2712298 h 5368412"/>
                <a:gd name="connsiteX1-3" fmla="*/ 732953 w 5421067"/>
                <a:gd name="connsiteY1-4" fmla="*/ 1043155 h 5368412"/>
                <a:gd name="connsiteX2-5" fmla="*/ 2764953 w 5421067"/>
                <a:gd name="connsiteY2-6" fmla="*/ 56184 h 5368412"/>
                <a:gd name="connsiteX3-7" fmla="*/ 5421067 w 5421067"/>
                <a:gd name="connsiteY3-8" fmla="*/ 2712298 h 5368412"/>
                <a:gd name="connsiteX4-9" fmla="*/ 2764953 w 5421067"/>
                <a:gd name="connsiteY4-10" fmla="*/ 5368412 h 5368412"/>
                <a:gd name="connsiteX5" fmla="*/ 108839 w 5421067"/>
                <a:gd name="connsiteY5" fmla="*/ 2712298 h 5368412"/>
                <a:gd name="connsiteX0-11" fmla="*/ 108839 w 5480256"/>
                <a:gd name="connsiteY0-12" fmla="*/ 2656720 h 5312834"/>
                <a:gd name="connsiteX1-13" fmla="*/ 732953 w 5480256"/>
                <a:gd name="connsiteY1-14" fmla="*/ 987577 h 5312834"/>
                <a:gd name="connsiteX2-15" fmla="*/ 2764953 w 5480256"/>
                <a:gd name="connsiteY2-16" fmla="*/ 606 h 5312834"/>
                <a:gd name="connsiteX3-17" fmla="*/ 4303469 w 5480256"/>
                <a:gd name="connsiteY3-18" fmla="*/ 871463 h 5312834"/>
                <a:gd name="connsiteX4-19" fmla="*/ 5421067 w 5480256"/>
                <a:gd name="connsiteY4-20" fmla="*/ 2656720 h 5312834"/>
                <a:gd name="connsiteX5-21" fmla="*/ 2764953 w 5480256"/>
                <a:gd name="connsiteY5-22" fmla="*/ 5312834 h 5312834"/>
                <a:gd name="connsiteX6" fmla="*/ 108839 w 5480256"/>
                <a:gd name="connsiteY6" fmla="*/ 2656720 h 5312834"/>
                <a:gd name="connsiteX0-23" fmla="*/ 108839 w 5544800"/>
                <a:gd name="connsiteY0-24" fmla="*/ 2666351 h 5322465"/>
                <a:gd name="connsiteX1-25" fmla="*/ 732953 w 5544800"/>
                <a:gd name="connsiteY1-26" fmla="*/ 997208 h 5322465"/>
                <a:gd name="connsiteX2-27" fmla="*/ 2764953 w 5544800"/>
                <a:gd name="connsiteY2-28" fmla="*/ 10237 h 5322465"/>
                <a:gd name="connsiteX3-29" fmla="*/ 4971126 w 5544800"/>
                <a:gd name="connsiteY3-30" fmla="*/ 619837 h 5322465"/>
                <a:gd name="connsiteX4-31" fmla="*/ 5421067 w 5544800"/>
                <a:gd name="connsiteY4-32" fmla="*/ 2666351 h 5322465"/>
                <a:gd name="connsiteX5-33" fmla="*/ 2764953 w 5544800"/>
                <a:gd name="connsiteY5-34" fmla="*/ 5322465 h 5322465"/>
                <a:gd name="connsiteX6-35" fmla="*/ 108839 w 5544800"/>
                <a:gd name="connsiteY6-36" fmla="*/ 2666351 h 5322465"/>
                <a:gd name="connsiteX0-37" fmla="*/ 108839 w 5237336"/>
                <a:gd name="connsiteY0-38" fmla="*/ 2666351 h 5322940"/>
                <a:gd name="connsiteX1-39" fmla="*/ 732953 w 5237336"/>
                <a:gd name="connsiteY1-40" fmla="*/ 997208 h 5322940"/>
                <a:gd name="connsiteX2-41" fmla="*/ 2764953 w 5237336"/>
                <a:gd name="connsiteY2-42" fmla="*/ 10237 h 5322940"/>
                <a:gd name="connsiteX3-43" fmla="*/ 4971126 w 5237336"/>
                <a:gd name="connsiteY3-44" fmla="*/ 619837 h 5322940"/>
                <a:gd name="connsiteX4-45" fmla="*/ 4927582 w 5237336"/>
                <a:gd name="connsiteY4-46" fmla="*/ 2869551 h 5322940"/>
                <a:gd name="connsiteX5-47" fmla="*/ 2764953 w 5237336"/>
                <a:gd name="connsiteY5-48" fmla="*/ 5322465 h 5322940"/>
                <a:gd name="connsiteX6-49" fmla="*/ 108839 w 5237336"/>
                <a:gd name="connsiteY6-50" fmla="*/ 2666351 h 5322940"/>
                <a:gd name="connsiteX0-51" fmla="*/ 108839 w 5705147"/>
                <a:gd name="connsiteY0-52" fmla="*/ 2666351 h 5325044"/>
                <a:gd name="connsiteX1-53" fmla="*/ 732953 w 5705147"/>
                <a:gd name="connsiteY1-54" fmla="*/ 997208 h 5325044"/>
                <a:gd name="connsiteX2-55" fmla="*/ 2764953 w 5705147"/>
                <a:gd name="connsiteY2-56" fmla="*/ 10237 h 5325044"/>
                <a:gd name="connsiteX3-57" fmla="*/ 4971126 w 5705147"/>
                <a:gd name="connsiteY3-58" fmla="*/ 619837 h 5325044"/>
                <a:gd name="connsiteX4-59" fmla="*/ 5609754 w 5705147"/>
                <a:gd name="connsiteY4-60" fmla="*/ 3116294 h 5325044"/>
                <a:gd name="connsiteX5-61" fmla="*/ 2764953 w 5705147"/>
                <a:gd name="connsiteY5-62" fmla="*/ 5322465 h 5325044"/>
                <a:gd name="connsiteX6-63" fmla="*/ 108839 w 5705147"/>
                <a:gd name="connsiteY6-64" fmla="*/ 2666351 h 5325044"/>
                <a:gd name="connsiteX0-65" fmla="*/ 49424 w 5645732"/>
                <a:gd name="connsiteY0-66" fmla="*/ 2666351 h 5343874"/>
                <a:gd name="connsiteX1-67" fmla="*/ 673538 w 5645732"/>
                <a:gd name="connsiteY1-68" fmla="*/ 997208 h 5343874"/>
                <a:gd name="connsiteX2-69" fmla="*/ 2705538 w 5645732"/>
                <a:gd name="connsiteY2-70" fmla="*/ 10237 h 5343874"/>
                <a:gd name="connsiteX3-71" fmla="*/ 4911711 w 5645732"/>
                <a:gd name="connsiteY3-72" fmla="*/ 619837 h 5343874"/>
                <a:gd name="connsiteX4-73" fmla="*/ 5550339 w 5645732"/>
                <a:gd name="connsiteY4-74" fmla="*/ 3116294 h 5343874"/>
                <a:gd name="connsiteX5-75" fmla="*/ 2705538 w 5645732"/>
                <a:gd name="connsiteY5-76" fmla="*/ 5322465 h 5343874"/>
                <a:gd name="connsiteX6-77" fmla="*/ 339710 w 5645732"/>
                <a:gd name="connsiteY6-78" fmla="*/ 4146808 h 5343874"/>
                <a:gd name="connsiteX7" fmla="*/ 49424 w 5645732"/>
                <a:gd name="connsiteY7" fmla="*/ 2666351 h 5343874"/>
                <a:gd name="connsiteX0-79" fmla="*/ 180841 w 5777149"/>
                <a:gd name="connsiteY0-80" fmla="*/ 2666351 h 5335133"/>
                <a:gd name="connsiteX1-81" fmla="*/ 804955 w 5777149"/>
                <a:gd name="connsiteY1-82" fmla="*/ 997208 h 5335133"/>
                <a:gd name="connsiteX2-83" fmla="*/ 2836955 w 5777149"/>
                <a:gd name="connsiteY2-84" fmla="*/ 10237 h 5335133"/>
                <a:gd name="connsiteX3-85" fmla="*/ 5043128 w 5777149"/>
                <a:gd name="connsiteY3-86" fmla="*/ 619837 h 5335133"/>
                <a:gd name="connsiteX4-87" fmla="*/ 5681756 w 5777149"/>
                <a:gd name="connsiteY4-88" fmla="*/ 3116294 h 5335133"/>
                <a:gd name="connsiteX5-89" fmla="*/ 2836955 w 5777149"/>
                <a:gd name="connsiteY5-90" fmla="*/ 5322465 h 5335133"/>
                <a:gd name="connsiteX6-91" fmla="*/ 238898 w 5777149"/>
                <a:gd name="connsiteY6-92" fmla="*/ 3958122 h 5335133"/>
                <a:gd name="connsiteX7-93" fmla="*/ 180841 w 5777149"/>
                <a:gd name="connsiteY7-94" fmla="*/ 2666351 h 5335133"/>
                <a:gd name="connsiteX0-95" fmla="*/ 162747 w 5788084"/>
                <a:gd name="connsiteY0-96" fmla="*/ 2274466 h 5335133"/>
                <a:gd name="connsiteX1-97" fmla="*/ 815890 w 5788084"/>
                <a:gd name="connsiteY1-98" fmla="*/ 997208 h 5335133"/>
                <a:gd name="connsiteX2-99" fmla="*/ 2847890 w 5788084"/>
                <a:gd name="connsiteY2-100" fmla="*/ 10237 h 5335133"/>
                <a:gd name="connsiteX3-101" fmla="*/ 5054063 w 5788084"/>
                <a:gd name="connsiteY3-102" fmla="*/ 619837 h 5335133"/>
                <a:gd name="connsiteX4-103" fmla="*/ 5692691 w 5788084"/>
                <a:gd name="connsiteY4-104" fmla="*/ 3116294 h 5335133"/>
                <a:gd name="connsiteX5-105" fmla="*/ 2847890 w 5788084"/>
                <a:gd name="connsiteY5-106" fmla="*/ 5322465 h 5335133"/>
                <a:gd name="connsiteX6-107" fmla="*/ 249833 w 5788084"/>
                <a:gd name="connsiteY6-108" fmla="*/ 3958122 h 5335133"/>
                <a:gd name="connsiteX7-109" fmla="*/ 162747 w 5788084"/>
                <a:gd name="connsiteY7-110" fmla="*/ 2274466 h 533513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  <a:cxn ang="0">
                  <a:pos x="connsiteX6-35" y="connsiteY6-36"/>
                </a:cxn>
                <a:cxn ang="0">
                  <a:pos x="connsiteX7-93" y="connsiteY7-94"/>
                </a:cxn>
              </a:cxnLst>
              <a:rect l="l" t="t" r="r" b="b"/>
              <a:pathLst>
                <a:path w="5788084" h="5335133">
                  <a:moveTo>
                    <a:pt x="162747" y="2274466"/>
                  </a:moveTo>
                  <a:cubicBezTo>
                    <a:pt x="257090" y="1780980"/>
                    <a:pt x="373204" y="1439894"/>
                    <a:pt x="815890" y="997208"/>
                  </a:cubicBezTo>
                  <a:cubicBezTo>
                    <a:pt x="1258576" y="554522"/>
                    <a:pt x="2141528" y="73132"/>
                    <a:pt x="2847890" y="10237"/>
                  </a:cubicBezTo>
                  <a:cubicBezTo>
                    <a:pt x="3554252" y="-52658"/>
                    <a:pt x="4611377" y="177151"/>
                    <a:pt x="5054063" y="619837"/>
                  </a:cubicBezTo>
                  <a:cubicBezTo>
                    <a:pt x="5496749" y="1062523"/>
                    <a:pt x="6002329" y="2414770"/>
                    <a:pt x="5692691" y="3116294"/>
                  </a:cubicBezTo>
                  <a:cubicBezTo>
                    <a:pt x="5383053" y="3817818"/>
                    <a:pt x="3755033" y="5182160"/>
                    <a:pt x="2847890" y="5322465"/>
                  </a:cubicBezTo>
                  <a:cubicBezTo>
                    <a:pt x="1940747" y="5462770"/>
                    <a:pt x="692519" y="4400808"/>
                    <a:pt x="249833" y="3958122"/>
                  </a:cubicBezTo>
                  <a:cubicBezTo>
                    <a:pt x="-192853" y="3515436"/>
                    <a:pt x="68404" y="2767952"/>
                    <a:pt x="162747" y="2274466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accent2">
                    <a:lumMod val="50000"/>
                  </a:schemeClr>
                </a:gs>
                <a:gs pos="41000">
                  <a:schemeClr val="accent1">
                    <a:lumMod val="75000"/>
                    <a:alpha val="80000"/>
                  </a:schemeClr>
                </a:gs>
                <a:gs pos="0">
                  <a:schemeClr val="accent3">
                    <a:lumMod val="75000"/>
                    <a:alpha val="80000"/>
                  </a:schemeClr>
                </a:gs>
                <a:gs pos="72000">
                  <a:schemeClr val="accent2">
                    <a:lumMod val="75000"/>
                    <a:alpha val="8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kumimoji="1" lang="zh-CN" altLang="en-US" sz="1800"/>
            </a:p>
          </p:txBody>
        </p:sp>
      </p:grpSp>
      <p:sp>
        <p:nvSpPr>
          <p:cNvPr id="7" name="文本占位符 6"/>
          <p:cNvSpPr>
            <a:spLocks noGrp="1"/>
          </p:cNvSpPr>
          <p:nvPr>
            <p:ph type="body" sz="quarter" idx="13" hasCustomPrompt="1"/>
          </p:nvPr>
        </p:nvSpPr>
        <p:spPr>
          <a:xfrm>
            <a:off x="1203298" y="2011119"/>
            <a:ext cx="2082162" cy="1529527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9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</a:lstStyle>
          <a:p>
            <a:pPr lvl="0"/>
            <a:r>
              <a:rPr kumimoji="1" lang="zh-CN" altLang="en-US"/>
              <a:t>标题</a:t>
            </a:r>
            <a:endParaRPr kumimoji="1" lang="zh-CN" altLang="en-US"/>
          </a:p>
        </p:txBody>
      </p:sp>
      <p:sp>
        <p:nvSpPr>
          <p:cNvPr id="8" name="文本占位符 6"/>
          <p:cNvSpPr>
            <a:spLocks noGrp="1"/>
          </p:cNvSpPr>
          <p:nvPr>
            <p:ph type="body" sz="quarter" idx="14" hasCustomPrompt="1"/>
          </p:nvPr>
        </p:nvSpPr>
        <p:spPr>
          <a:xfrm>
            <a:off x="1203298" y="3545510"/>
            <a:ext cx="2082162" cy="590556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3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</a:lstStyle>
          <a:p>
            <a:pPr lvl="0"/>
            <a:r>
              <a:rPr kumimoji="1" lang="en-US" altLang="zh-CN"/>
              <a:t>CONTENTS</a:t>
            </a:r>
            <a:endParaRPr kumimoji="1" lang="zh-CN" altLang="en-US"/>
          </a:p>
        </p:txBody>
      </p:sp>
      <p:sp>
        <p:nvSpPr>
          <p:cNvPr id="9" name="文本占位符 6"/>
          <p:cNvSpPr>
            <a:spLocks noGrp="1"/>
          </p:cNvSpPr>
          <p:nvPr>
            <p:ph type="body" sz="quarter" idx="15" hasCustomPrompt="1"/>
          </p:nvPr>
        </p:nvSpPr>
        <p:spPr>
          <a:xfrm>
            <a:off x="5414268" y="1537682"/>
            <a:ext cx="699482" cy="634634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44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</a:lstStyle>
          <a:p>
            <a:pPr lvl="0"/>
            <a:r>
              <a:rPr kumimoji="1" lang="en-US" altLang="zh-CN"/>
              <a:t>00</a:t>
            </a:r>
            <a:endParaRPr kumimoji="1" lang="zh-CN" altLang="en-US"/>
          </a:p>
        </p:txBody>
      </p:sp>
      <p:sp>
        <p:nvSpPr>
          <p:cNvPr id="10" name="文本占位符 6"/>
          <p:cNvSpPr>
            <a:spLocks noGrp="1"/>
          </p:cNvSpPr>
          <p:nvPr>
            <p:ph type="body" sz="quarter" idx="16"/>
          </p:nvPr>
        </p:nvSpPr>
        <p:spPr>
          <a:xfrm>
            <a:off x="6113749" y="1537682"/>
            <a:ext cx="2440172" cy="634634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600" b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15" name="文本占位符 6"/>
          <p:cNvSpPr>
            <a:spLocks noGrp="1"/>
          </p:cNvSpPr>
          <p:nvPr>
            <p:ph type="body" sz="quarter" idx="17" hasCustomPrompt="1"/>
          </p:nvPr>
        </p:nvSpPr>
        <p:spPr>
          <a:xfrm>
            <a:off x="5414268" y="2580452"/>
            <a:ext cx="699482" cy="634634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44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</a:lstStyle>
          <a:p>
            <a:pPr lvl="0"/>
            <a:r>
              <a:rPr kumimoji="1" lang="en-US" altLang="zh-CN"/>
              <a:t>00</a:t>
            </a:r>
            <a:endParaRPr kumimoji="1" lang="zh-CN" altLang="en-US"/>
          </a:p>
        </p:txBody>
      </p:sp>
      <p:sp>
        <p:nvSpPr>
          <p:cNvPr id="16" name="文本占位符 6"/>
          <p:cNvSpPr>
            <a:spLocks noGrp="1"/>
          </p:cNvSpPr>
          <p:nvPr>
            <p:ph type="body" sz="quarter" idx="18"/>
          </p:nvPr>
        </p:nvSpPr>
        <p:spPr>
          <a:xfrm>
            <a:off x="6113749" y="2580452"/>
            <a:ext cx="2440172" cy="634634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600" b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13" name="文本占位符 6"/>
          <p:cNvSpPr>
            <a:spLocks noGrp="1"/>
          </p:cNvSpPr>
          <p:nvPr>
            <p:ph type="body" sz="quarter" idx="19" hasCustomPrompt="1"/>
          </p:nvPr>
        </p:nvSpPr>
        <p:spPr>
          <a:xfrm>
            <a:off x="5410021" y="3623222"/>
            <a:ext cx="699482" cy="634634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44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</a:lstStyle>
          <a:p>
            <a:pPr lvl="0"/>
            <a:r>
              <a:rPr kumimoji="1" lang="en-US" altLang="zh-CN"/>
              <a:t>00</a:t>
            </a:r>
            <a:endParaRPr kumimoji="1" lang="zh-CN" altLang="en-US"/>
          </a:p>
        </p:txBody>
      </p:sp>
      <p:sp>
        <p:nvSpPr>
          <p:cNvPr id="14" name="文本占位符 6"/>
          <p:cNvSpPr>
            <a:spLocks noGrp="1"/>
          </p:cNvSpPr>
          <p:nvPr>
            <p:ph type="body" sz="quarter" idx="20"/>
          </p:nvPr>
        </p:nvSpPr>
        <p:spPr>
          <a:xfrm>
            <a:off x="6109504" y="3623222"/>
            <a:ext cx="2440172" cy="634634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600" b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19" name="文本占位符 6"/>
          <p:cNvSpPr>
            <a:spLocks noGrp="1"/>
          </p:cNvSpPr>
          <p:nvPr>
            <p:ph type="body" sz="quarter" idx="21" hasCustomPrompt="1"/>
          </p:nvPr>
        </p:nvSpPr>
        <p:spPr>
          <a:xfrm>
            <a:off x="5410021" y="4665992"/>
            <a:ext cx="699482" cy="634634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44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</a:lstStyle>
          <a:p>
            <a:pPr lvl="0"/>
            <a:r>
              <a:rPr kumimoji="1" lang="en-US" altLang="zh-CN"/>
              <a:t>00</a:t>
            </a:r>
            <a:endParaRPr kumimoji="1" lang="zh-CN" altLang="en-US"/>
          </a:p>
        </p:txBody>
      </p:sp>
      <p:sp>
        <p:nvSpPr>
          <p:cNvPr id="20" name="文本占位符 6"/>
          <p:cNvSpPr>
            <a:spLocks noGrp="1"/>
          </p:cNvSpPr>
          <p:nvPr>
            <p:ph type="body" sz="quarter" idx="22"/>
          </p:nvPr>
        </p:nvSpPr>
        <p:spPr>
          <a:xfrm>
            <a:off x="6109504" y="4665992"/>
            <a:ext cx="2440172" cy="634634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600" b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_6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241718" y="258236"/>
            <a:ext cx="3977087" cy="721395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 lvl="0"/>
            <a:r>
              <a:rPr kumimoji="1" lang="en-US" altLang="zh-CN"/>
              <a:t>CLICK</a:t>
            </a:r>
            <a:r>
              <a:rPr kumimoji="1" lang="zh-CN" altLang="en-US"/>
              <a:t> </a:t>
            </a:r>
            <a:r>
              <a:rPr kumimoji="1" lang="en-US" altLang="zh-CN"/>
              <a:t>HERE</a:t>
            </a:r>
            <a:r>
              <a:rPr kumimoji="1" lang="zh-CN" altLang="en-US"/>
              <a:t> </a:t>
            </a:r>
            <a:r>
              <a:rPr kumimoji="1" lang="en-US" altLang="zh-CN"/>
              <a:t>TO</a:t>
            </a:r>
            <a:r>
              <a:rPr kumimoji="1" lang="zh-CN" altLang="en-US"/>
              <a:t> </a:t>
            </a:r>
            <a:r>
              <a:rPr kumimoji="1" lang="en-US" altLang="zh-CN"/>
              <a:t>ADD</a:t>
            </a:r>
            <a:r>
              <a:rPr kumimoji="1" lang="zh-CN" altLang="en-US"/>
              <a:t> </a:t>
            </a:r>
            <a:r>
              <a:rPr kumimoji="1" lang="en-US" altLang="zh-CN"/>
              <a:t>YOUR</a:t>
            </a:r>
            <a:r>
              <a:rPr kumimoji="1" lang="zh-CN" altLang="en-US"/>
              <a:t> </a:t>
            </a:r>
            <a:r>
              <a:rPr kumimoji="1" lang="en-US" altLang="zh-CN"/>
              <a:t>TITLE</a:t>
            </a:r>
            <a:endParaRPr kumimoji="1"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0" y="1182031"/>
            <a:ext cx="9144000" cy="5675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kumimoji="1" lang="zh-CN" altLang="en-US" sz="180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_五项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 5"/>
          <p:cNvGrpSpPr/>
          <p:nvPr userDrawn="1"/>
        </p:nvGrpSpPr>
        <p:grpSpPr>
          <a:xfrm>
            <a:off x="-1518614" y="-1006438"/>
            <a:ext cx="6558699" cy="8460344"/>
            <a:chOff x="3447068" y="836877"/>
            <a:chExt cx="5039295" cy="4875300"/>
          </a:xfrm>
        </p:grpSpPr>
        <p:sp>
          <p:nvSpPr>
            <p:cNvPr id="2" name="椭圆 1"/>
            <p:cNvSpPr/>
            <p:nvPr userDrawn="1"/>
          </p:nvSpPr>
          <p:spPr>
            <a:xfrm>
              <a:off x="3447068" y="836877"/>
              <a:ext cx="4873584" cy="4492198"/>
            </a:xfrm>
            <a:custGeom>
              <a:avLst/>
              <a:gdLst>
                <a:gd name="connsiteX0" fmla="*/ 0 w 5312228"/>
                <a:gd name="connsiteY0" fmla="*/ 2656114 h 5312228"/>
                <a:gd name="connsiteX1" fmla="*/ 2656114 w 5312228"/>
                <a:gd name="connsiteY1" fmla="*/ 0 h 5312228"/>
                <a:gd name="connsiteX2" fmla="*/ 5312228 w 5312228"/>
                <a:gd name="connsiteY2" fmla="*/ 2656114 h 5312228"/>
                <a:gd name="connsiteX3" fmla="*/ 2656114 w 5312228"/>
                <a:gd name="connsiteY3" fmla="*/ 5312228 h 5312228"/>
                <a:gd name="connsiteX4" fmla="*/ 0 w 5312228"/>
                <a:gd name="connsiteY4" fmla="*/ 2656114 h 5312228"/>
                <a:gd name="connsiteX0-1" fmla="*/ 108839 w 5421067"/>
                <a:gd name="connsiteY0-2" fmla="*/ 2712298 h 5368412"/>
                <a:gd name="connsiteX1-3" fmla="*/ 732953 w 5421067"/>
                <a:gd name="connsiteY1-4" fmla="*/ 1043155 h 5368412"/>
                <a:gd name="connsiteX2-5" fmla="*/ 2764953 w 5421067"/>
                <a:gd name="connsiteY2-6" fmla="*/ 56184 h 5368412"/>
                <a:gd name="connsiteX3-7" fmla="*/ 5421067 w 5421067"/>
                <a:gd name="connsiteY3-8" fmla="*/ 2712298 h 5368412"/>
                <a:gd name="connsiteX4-9" fmla="*/ 2764953 w 5421067"/>
                <a:gd name="connsiteY4-10" fmla="*/ 5368412 h 5368412"/>
                <a:gd name="connsiteX5" fmla="*/ 108839 w 5421067"/>
                <a:gd name="connsiteY5" fmla="*/ 2712298 h 5368412"/>
                <a:gd name="connsiteX0-11" fmla="*/ 108839 w 5480256"/>
                <a:gd name="connsiteY0-12" fmla="*/ 2656720 h 5312834"/>
                <a:gd name="connsiteX1-13" fmla="*/ 732953 w 5480256"/>
                <a:gd name="connsiteY1-14" fmla="*/ 987577 h 5312834"/>
                <a:gd name="connsiteX2-15" fmla="*/ 2764953 w 5480256"/>
                <a:gd name="connsiteY2-16" fmla="*/ 606 h 5312834"/>
                <a:gd name="connsiteX3-17" fmla="*/ 4303469 w 5480256"/>
                <a:gd name="connsiteY3-18" fmla="*/ 871463 h 5312834"/>
                <a:gd name="connsiteX4-19" fmla="*/ 5421067 w 5480256"/>
                <a:gd name="connsiteY4-20" fmla="*/ 2656720 h 5312834"/>
                <a:gd name="connsiteX5-21" fmla="*/ 2764953 w 5480256"/>
                <a:gd name="connsiteY5-22" fmla="*/ 5312834 h 5312834"/>
                <a:gd name="connsiteX6" fmla="*/ 108839 w 5480256"/>
                <a:gd name="connsiteY6" fmla="*/ 2656720 h 5312834"/>
                <a:gd name="connsiteX0-23" fmla="*/ 108839 w 5544800"/>
                <a:gd name="connsiteY0-24" fmla="*/ 2666351 h 5322465"/>
                <a:gd name="connsiteX1-25" fmla="*/ 732953 w 5544800"/>
                <a:gd name="connsiteY1-26" fmla="*/ 997208 h 5322465"/>
                <a:gd name="connsiteX2-27" fmla="*/ 2764953 w 5544800"/>
                <a:gd name="connsiteY2-28" fmla="*/ 10237 h 5322465"/>
                <a:gd name="connsiteX3-29" fmla="*/ 4971126 w 5544800"/>
                <a:gd name="connsiteY3-30" fmla="*/ 619837 h 5322465"/>
                <a:gd name="connsiteX4-31" fmla="*/ 5421067 w 5544800"/>
                <a:gd name="connsiteY4-32" fmla="*/ 2666351 h 5322465"/>
                <a:gd name="connsiteX5-33" fmla="*/ 2764953 w 5544800"/>
                <a:gd name="connsiteY5-34" fmla="*/ 5322465 h 5322465"/>
                <a:gd name="connsiteX6-35" fmla="*/ 108839 w 5544800"/>
                <a:gd name="connsiteY6-36" fmla="*/ 2666351 h 5322465"/>
                <a:gd name="connsiteX0-37" fmla="*/ 108839 w 5237336"/>
                <a:gd name="connsiteY0-38" fmla="*/ 2666351 h 5322940"/>
                <a:gd name="connsiteX1-39" fmla="*/ 732953 w 5237336"/>
                <a:gd name="connsiteY1-40" fmla="*/ 997208 h 5322940"/>
                <a:gd name="connsiteX2-41" fmla="*/ 2764953 w 5237336"/>
                <a:gd name="connsiteY2-42" fmla="*/ 10237 h 5322940"/>
                <a:gd name="connsiteX3-43" fmla="*/ 4971126 w 5237336"/>
                <a:gd name="connsiteY3-44" fmla="*/ 619837 h 5322940"/>
                <a:gd name="connsiteX4-45" fmla="*/ 4927582 w 5237336"/>
                <a:gd name="connsiteY4-46" fmla="*/ 2869551 h 5322940"/>
                <a:gd name="connsiteX5-47" fmla="*/ 2764953 w 5237336"/>
                <a:gd name="connsiteY5-48" fmla="*/ 5322465 h 5322940"/>
                <a:gd name="connsiteX6-49" fmla="*/ 108839 w 5237336"/>
                <a:gd name="connsiteY6-50" fmla="*/ 2666351 h 5322940"/>
                <a:gd name="connsiteX0-51" fmla="*/ 108839 w 5705147"/>
                <a:gd name="connsiteY0-52" fmla="*/ 2666351 h 5325044"/>
                <a:gd name="connsiteX1-53" fmla="*/ 732953 w 5705147"/>
                <a:gd name="connsiteY1-54" fmla="*/ 997208 h 5325044"/>
                <a:gd name="connsiteX2-55" fmla="*/ 2764953 w 5705147"/>
                <a:gd name="connsiteY2-56" fmla="*/ 10237 h 5325044"/>
                <a:gd name="connsiteX3-57" fmla="*/ 4971126 w 5705147"/>
                <a:gd name="connsiteY3-58" fmla="*/ 619837 h 5325044"/>
                <a:gd name="connsiteX4-59" fmla="*/ 5609754 w 5705147"/>
                <a:gd name="connsiteY4-60" fmla="*/ 3116294 h 5325044"/>
                <a:gd name="connsiteX5-61" fmla="*/ 2764953 w 5705147"/>
                <a:gd name="connsiteY5-62" fmla="*/ 5322465 h 5325044"/>
                <a:gd name="connsiteX6-63" fmla="*/ 108839 w 5705147"/>
                <a:gd name="connsiteY6-64" fmla="*/ 2666351 h 5325044"/>
                <a:gd name="connsiteX0-65" fmla="*/ 49424 w 5645732"/>
                <a:gd name="connsiteY0-66" fmla="*/ 2666351 h 5343874"/>
                <a:gd name="connsiteX1-67" fmla="*/ 673538 w 5645732"/>
                <a:gd name="connsiteY1-68" fmla="*/ 997208 h 5343874"/>
                <a:gd name="connsiteX2-69" fmla="*/ 2705538 w 5645732"/>
                <a:gd name="connsiteY2-70" fmla="*/ 10237 h 5343874"/>
                <a:gd name="connsiteX3-71" fmla="*/ 4911711 w 5645732"/>
                <a:gd name="connsiteY3-72" fmla="*/ 619837 h 5343874"/>
                <a:gd name="connsiteX4-73" fmla="*/ 5550339 w 5645732"/>
                <a:gd name="connsiteY4-74" fmla="*/ 3116294 h 5343874"/>
                <a:gd name="connsiteX5-75" fmla="*/ 2705538 w 5645732"/>
                <a:gd name="connsiteY5-76" fmla="*/ 5322465 h 5343874"/>
                <a:gd name="connsiteX6-77" fmla="*/ 339710 w 5645732"/>
                <a:gd name="connsiteY6-78" fmla="*/ 4146808 h 5343874"/>
                <a:gd name="connsiteX7" fmla="*/ 49424 w 5645732"/>
                <a:gd name="connsiteY7" fmla="*/ 2666351 h 5343874"/>
                <a:gd name="connsiteX0-79" fmla="*/ 180841 w 5777149"/>
                <a:gd name="connsiteY0-80" fmla="*/ 2666351 h 5335133"/>
                <a:gd name="connsiteX1-81" fmla="*/ 804955 w 5777149"/>
                <a:gd name="connsiteY1-82" fmla="*/ 997208 h 5335133"/>
                <a:gd name="connsiteX2-83" fmla="*/ 2836955 w 5777149"/>
                <a:gd name="connsiteY2-84" fmla="*/ 10237 h 5335133"/>
                <a:gd name="connsiteX3-85" fmla="*/ 5043128 w 5777149"/>
                <a:gd name="connsiteY3-86" fmla="*/ 619837 h 5335133"/>
                <a:gd name="connsiteX4-87" fmla="*/ 5681756 w 5777149"/>
                <a:gd name="connsiteY4-88" fmla="*/ 3116294 h 5335133"/>
                <a:gd name="connsiteX5-89" fmla="*/ 2836955 w 5777149"/>
                <a:gd name="connsiteY5-90" fmla="*/ 5322465 h 5335133"/>
                <a:gd name="connsiteX6-91" fmla="*/ 238898 w 5777149"/>
                <a:gd name="connsiteY6-92" fmla="*/ 3958122 h 5335133"/>
                <a:gd name="connsiteX7-93" fmla="*/ 180841 w 5777149"/>
                <a:gd name="connsiteY7-94" fmla="*/ 2666351 h 5335133"/>
                <a:gd name="connsiteX0-95" fmla="*/ 162747 w 5788084"/>
                <a:gd name="connsiteY0-96" fmla="*/ 2274466 h 5335133"/>
                <a:gd name="connsiteX1-97" fmla="*/ 815890 w 5788084"/>
                <a:gd name="connsiteY1-98" fmla="*/ 997208 h 5335133"/>
                <a:gd name="connsiteX2-99" fmla="*/ 2847890 w 5788084"/>
                <a:gd name="connsiteY2-100" fmla="*/ 10237 h 5335133"/>
                <a:gd name="connsiteX3-101" fmla="*/ 5054063 w 5788084"/>
                <a:gd name="connsiteY3-102" fmla="*/ 619837 h 5335133"/>
                <a:gd name="connsiteX4-103" fmla="*/ 5692691 w 5788084"/>
                <a:gd name="connsiteY4-104" fmla="*/ 3116294 h 5335133"/>
                <a:gd name="connsiteX5-105" fmla="*/ 2847890 w 5788084"/>
                <a:gd name="connsiteY5-106" fmla="*/ 5322465 h 5335133"/>
                <a:gd name="connsiteX6-107" fmla="*/ 249833 w 5788084"/>
                <a:gd name="connsiteY6-108" fmla="*/ 3958122 h 5335133"/>
                <a:gd name="connsiteX7-109" fmla="*/ 162747 w 5788084"/>
                <a:gd name="connsiteY7-110" fmla="*/ 2274466 h 533513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  <a:cxn ang="0">
                  <a:pos x="connsiteX6-35" y="connsiteY6-36"/>
                </a:cxn>
                <a:cxn ang="0">
                  <a:pos x="connsiteX7-93" y="connsiteY7-94"/>
                </a:cxn>
              </a:cxnLst>
              <a:rect l="l" t="t" r="r" b="b"/>
              <a:pathLst>
                <a:path w="5788084" h="5335133">
                  <a:moveTo>
                    <a:pt x="162747" y="2274466"/>
                  </a:moveTo>
                  <a:cubicBezTo>
                    <a:pt x="257090" y="1780980"/>
                    <a:pt x="373204" y="1439894"/>
                    <a:pt x="815890" y="997208"/>
                  </a:cubicBezTo>
                  <a:cubicBezTo>
                    <a:pt x="1258576" y="554522"/>
                    <a:pt x="2141528" y="73132"/>
                    <a:pt x="2847890" y="10237"/>
                  </a:cubicBezTo>
                  <a:cubicBezTo>
                    <a:pt x="3554252" y="-52658"/>
                    <a:pt x="4611377" y="177151"/>
                    <a:pt x="5054063" y="619837"/>
                  </a:cubicBezTo>
                  <a:cubicBezTo>
                    <a:pt x="5496749" y="1062523"/>
                    <a:pt x="6002329" y="2414770"/>
                    <a:pt x="5692691" y="3116294"/>
                  </a:cubicBezTo>
                  <a:cubicBezTo>
                    <a:pt x="5383053" y="3817818"/>
                    <a:pt x="3755033" y="5182160"/>
                    <a:pt x="2847890" y="5322465"/>
                  </a:cubicBezTo>
                  <a:cubicBezTo>
                    <a:pt x="1940747" y="5462770"/>
                    <a:pt x="692519" y="4400808"/>
                    <a:pt x="249833" y="3958122"/>
                  </a:cubicBezTo>
                  <a:cubicBezTo>
                    <a:pt x="-192853" y="3515436"/>
                    <a:pt x="68404" y="2767952"/>
                    <a:pt x="162747" y="2274466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accent2">
                    <a:lumMod val="50000"/>
                  </a:schemeClr>
                </a:gs>
                <a:gs pos="41000">
                  <a:schemeClr val="accent1">
                    <a:lumMod val="75000"/>
                    <a:alpha val="80000"/>
                  </a:schemeClr>
                </a:gs>
                <a:gs pos="0">
                  <a:schemeClr val="accent3">
                    <a:lumMod val="75000"/>
                    <a:alpha val="80000"/>
                  </a:schemeClr>
                </a:gs>
                <a:gs pos="72000">
                  <a:schemeClr val="accent2">
                    <a:lumMod val="75000"/>
                    <a:alpha val="8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kumimoji="1" lang="zh-CN" altLang="en-US" sz="1800"/>
            </a:p>
          </p:txBody>
        </p:sp>
        <p:sp>
          <p:nvSpPr>
            <p:cNvPr id="4" name="椭圆 1"/>
            <p:cNvSpPr/>
            <p:nvPr userDrawn="1"/>
          </p:nvSpPr>
          <p:spPr>
            <a:xfrm rot="8851590">
              <a:off x="3612779" y="1219979"/>
              <a:ext cx="4873584" cy="4492198"/>
            </a:xfrm>
            <a:custGeom>
              <a:avLst/>
              <a:gdLst>
                <a:gd name="connsiteX0" fmla="*/ 0 w 5312228"/>
                <a:gd name="connsiteY0" fmla="*/ 2656114 h 5312228"/>
                <a:gd name="connsiteX1" fmla="*/ 2656114 w 5312228"/>
                <a:gd name="connsiteY1" fmla="*/ 0 h 5312228"/>
                <a:gd name="connsiteX2" fmla="*/ 5312228 w 5312228"/>
                <a:gd name="connsiteY2" fmla="*/ 2656114 h 5312228"/>
                <a:gd name="connsiteX3" fmla="*/ 2656114 w 5312228"/>
                <a:gd name="connsiteY3" fmla="*/ 5312228 h 5312228"/>
                <a:gd name="connsiteX4" fmla="*/ 0 w 5312228"/>
                <a:gd name="connsiteY4" fmla="*/ 2656114 h 5312228"/>
                <a:gd name="connsiteX0-1" fmla="*/ 108839 w 5421067"/>
                <a:gd name="connsiteY0-2" fmla="*/ 2712298 h 5368412"/>
                <a:gd name="connsiteX1-3" fmla="*/ 732953 w 5421067"/>
                <a:gd name="connsiteY1-4" fmla="*/ 1043155 h 5368412"/>
                <a:gd name="connsiteX2-5" fmla="*/ 2764953 w 5421067"/>
                <a:gd name="connsiteY2-6" fmla="*/ 56184 h 5368412"/>
                <a:gd name="connsiteX3-7" fmla="*/ 5421067 w 5421067"/>
                <a:gd name="connsiteY3-8" fmla="*/ 2712298 h 5368412"/>
                <a:gd name="connsiteX4-9" fmla="*/ 2764953 w 5421067"/>
                <a:gd name="connsiteY4-10" fmla="*/ 5368412 h 5368412"/>
                <a:gd name="connsiteX5" fmla="*/ 108839 w 5421067"/>
                <a:gd name="connsiteY5" fmla="*/ 2712298 h 5368412"/>
                <a:gd name="connsiteX0-11" fmla="*/ 108839 w 5480256"/>
                <a:gd name="connsiteY0-12" fmla="*/ 2656720 h 5312834"/>
                <a:gd name="connsiteX1-13" fmla="*/ 732953 w 5480256"/>
                <a:gd name="connsiteY1-14" fmla="*/ 987577 h 5312834"/>
                <a:gd name="connsiteX2-15" fmla="*/ 2764953 w 5480256"/>
                <a:gd name="connsiteY2-16" fmla="*/ 606 h 5312834"/>
                <a:gd name="connsiteX3-17" fmla="*/ 4303469 w 5480256"/>
                <a:gd name="connsiteY3-18" fmla="*/ 871463 h 5312834"/>
                <a:gd name="connsiteX4-19" fmla="*/ 5421067 w 5480256"/>
                <a:gd name="connsiteY4-20" fmla="*/ 2656720 h 5312834"/>
                <a:gd name="connsiteX5-21" fmla="*/ 2764953 w 5480256"/>
                <a:gd name="connsiteY5-22" fmla="*/ 5312834 h 5312834"/>
                <a:gd name="connsiteX6" fmla="*/ 108839 w 5480256"/>
                <a:gd name="connsiteY6" fmla="*/ 2656720 h 5312834"/>
                <a:gd name="connsiteX0-23" fmla="*/ 108839 w 5544800"/>
                <a:gd name="connsiteY0-24" fmla="*/ 2666351 h 5322465"/>
                <a:gd name="connsiteX1-25" fmla="*/ 732953 w 5544800"/>
                <a:gd name="connsiteY1-26" fmla="*/ 997208 h 5322465"/>
                <a:gd name="connsiteX2-27" fmla="*/ 2764953 w 5544800"/>
                <a:gd name="connsiteY2-28" fmla="*/ 10237 h 5322465"/>
                <a:gd name="connsiteX3-29" fmla="*/ 4971126 w 5544800"/>
                <a:gd name="connsiteY3-30" fmla="*/ 619837 h 5322465"/>
                <a:gd name="connsiteX4-31" fmla="*/ 5421067 w 5544800"/>
                <a:gd name="connsiteY4-32" fmla="*/ 2666351 h 5322465"/>
                <a:gd name="connsiteX5-33" fmla="*/ 2764953 w 5544800"/>
                <a:gd name="connsiteY5-34" fmla="*/ 5322465 h 5322465"/>
                <a:gd name="connsiteX6-35" fmla="*/ 108839 w 5544800"/>
                <a:gd name="connsiteY6-36" fmla="*/ 2666351 h 5322465"/>
                <a:gd name="connsiteX0-37" fmla="*/ 108839 w 5237336"/>
                <a:gd name="connsiteY0-38" fmla="*/ 2666351 h 5322940"/>
                <a:gd name="connsiteX1-39" fmla="*/ 732953 w 5237336"/>
                <a:gd name="connsiteY1-40" fmla="*/ 997208 h 5322940"/>
                <a:gd name="connsiteX2-41" fmla="*/ 2764953 w 5237336"/>
                <a:gd name="connsiteY2-42" fmla="*/ 10237 h 5322940"/>
                <a:gd name="connsiteX3-43" fmla="*/ 4971126 w 5237336"/>
                <a:gd name="connsiteY3-44" fmla="*/ 619837 h 5322940"/>
                <a:gd name="connsiteX4-45" fmla="*/ 4927582 w 5237336"/>
                <a:gd name="connsiteY4-46" fmla="*/ 2869551 h 5322940"/>
                <a:gd name="connsiteX5-47" fmla="*/ 2764953 w 5237336"/>
                <a:gd name="connsiteY5-48" fmla="*/ 5322465 h 5322940"/>
                <a:gd name="connsiteX6-49" fmla="*/ 108839 w 5237336"/>
                <a:gd name="connsiteY6-50" fmla="*/ 2666351 h 5322940"/>
                <a:gd name="connsiteX0-51" fmla="*/ 108839 w 5705147"/>
                <a:gd name="connsiteY0-52" fmla="*/ 2666351 h 5325044"/>
                <a:gd name="connsiteX1-53" fmla="*/ 732953 w 5705147"/>
                <a:gd name="connsiteY1-54" fmla="*/ 997208 h 5325044"/>
                <a:gd name="connsiteX2-55" fmla="*/ 2764953 w 5705147"/>
                <a:gd name="connsiteY2-56" fmla="*/ 10237 h 5325044"/>
                <a:gd name="connsiteX3-57" fmla="*/ 4971126 w 5705147"/>
                <a:gd name="connsiteY3-58" fmla="*/ 619837 h 5325044"/>
                <a:gd name="connsiteX4-59" fmla="*/ 5609754 w 5705147"/>
                <a:gd name="connsiteY4-60" fmla="*/ 3116294 h 5325044"/>
                <a:gd name="connsiteX5-61" fmla="*/ 2764953 w 5705147"/>
                <a:gd name="connsiteY5-62" fmla="*/ 5322465 h 5325044"/>
                <a:gd name="connsiteX6-63" fmla="*/ 108839 w 5705147"/>
                <a:gd name="connsiteY6-64" fmla="*/ 2666351 h 5325044"/>
                <a:gd name="connsiteX0-65" fmla="*/ 49424 w 5645732"/>
                <a:gd name="connsiteY0-66" fmla="*/ 2666351 h 5343874"/>
                <a:gd name="connsiteX1-67" fmla="*/ 673538 w 5645732"/>
                <a:gd name="connsiteY1-68" fmla="*/ 997208 h 5343874"/>
                <a:gd name="connsiteX2-69" fmla="*/ 2705538 w 5645732"/>
                <a:gd name="connsiteY2-70" fmla="*/ 10237 h 5343874"/>
                <a:gd name="connsiteX3-71" fmla="*/ 4911711 w 5645732"/>
                <a:gd name="connsiteY3-72" fmla="*/ 619837 h 5343874"/>
                <a:gd name="connsiteX4-73" fmla="*/ 5550339 w 5645732"/>
                <a:gd name="connsiteY4-74" fmla="*/ 3116294 h 5343874"/>
                <a:gd name="connsiteX5-75" fmla="*/ 2705538 w 5645732"/>
                <a:gd name="connsiteY5-76" fmla="*/ 5322465 h 5343874"/>
                <a:gd name="connsiteX6-77" fmla="*/ 339710 w 5645732"/>
                <a:gd name="connsiteY6-78" fmla="*/ 4146808 h 5343874"/>
                <a:gd name="connsiteX7" fmla="*/ 49424 w 5645732"/>
                <a:gd name="connsiteY7" fmla="*/ 2666351 h 5343874"/>
                <a:gd name="connsiteX0-79" fmla="*/ 180841 w 5777149"/>
                <a:gd name="connsiteY0-80" fmla="*/ 2666351 h 5335133"/>
                <a:gd name="connsiteX1-81" fmla="*/ 804955 w 5777149"/>
                <a:gd name="connsiteY1-82" fmla="*/ 997208 h 5335133"/>
                <a:gd name="connsiteX2-83" fmla="*/ 2836955 w 5777149"/>
                <a:gd name="connsiteY2-84" fmla="*/ 10237 h 5335133"/>
                <a:gd name="connsiteX3-85" fmla="*/ 5043128 w 5777149"/>
                <a:gd name="connsiteY3-86" fmla="*/ 619837 h 5335133"/>
                <a:gd name="connsiteX4-87" fmla="*/ 5681756 w 5777149"/>
                <a:gd name="connsiteY4-88" fmla="*/ 3116294 h 5335133"/>
                <a:gd name="connsiteX5-89" fmla="*/ 2836955 w 5777149"/>
                <a:gd name="connsiteY5-90" fmla="*/ 5322465 h 5335133"/>
                <a:gd name="connsiteX6-91" fmla="*/ 238898 w 5777149"/>
                <a:gd name="connsiteY6-92" fmla="*/ 3958122 h 5335133"/>
                <a:gd name="connsiteX7-93" fmla="*/ 180841 w 5777149"/>
                <a:gd name="connsiteY7-94" fmla="*/ 2666351 h 5335133"/>
                <a:gd name="connsiteX0-95" fmla="*/ 162747 w 5788084"/>
                <a:gd name="connsiteY0-96" fmla="*/ 2274466 h 5335133"/>
                <a:gd name="connsiteX1-97" fmla="*/ 815890 w 5788084"/>
                <a:gd name="connsiteY1-98" fmla="*/ 997208 h 5335133"/>
                <a:gd name="connsiteX2-99" fmla="*/ 2847890 w 5788084"/>
                <a:gd name="connsiteY2-100" fmla="*/ 10237 h 5335133"/>
                <a:gd name="connsiteX3-101" fmla="*/ 5054063 w 5788084"/>
                <a:gd name="connsiteY3-102" fmla="*/ 619837 h 5335133"/>
                <a:gd name="connsiteX4-103" fmla="*/ 5692691 w 5788084"/>
                <a:gd name="connsiteY4-104" fmla="*/ 3116294 h 5335133"/>
                <a:gd name="connsiteX5-105" fmla="*/ 2847890 w 5788084"/>
                <a:gd name="connsiteY5-106" fmla="*/ 5322465 h 5335133"/>
                <a:gd name="connsiteX6-107" fmla="*/ 249833 w 5788084"/>
                <a:gd name="connsiteY6-108" fmla="*/ 3958122 h 5335133"/>
                <a:gd name="connsiteX7-109" fmla="*/ 162747 w 5788084"/>
                <a:gd name="connsiteY7-110" fmla="*/ 2274466 h 533513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  <a:cxn ang="0">
                  <a:pos x="connsiteX6-35" y="connsiteY6-36"/>
                </a:cxn>
                <a:cxn ang="0">
                  <a:pos x="connsiteX7-93" y="connsiteY7-94"/>
                </a:cxn>
              </a:cxnLst>
              <a:rect l="l" t="t" r="r" b="b"/>
              <a:pathLst>
                <a:path w="5788084" h="5335133">
                  <a:moveTo>
                    <a:pt x="162747" y="2274466"/>
                  </a:moveTo>
                  <a:cubicBezTo>
                    <a:pt x="257090" y="1780980"/>
                    <a:pt x="373204" y="1439894"/>
                    <a:pt x="815890" y="997208"/>
                  </a:cubicBezTo>
                  <a:cubicBezTo>
                    <a:pt x="1258576" y="554522"/>
                    <a:pt x="2141528" y="73132"/>
                    <a:pt x="2847890" y="10237"/>
                  </a:cubicBezTo>
                  <a:cubicBezTo>
                    <a:pt x="3554252" y="-52658"/>
                    <a:pt x="4611377" y="177151"/>
                    <a:pt x="5054063" y="619837"/>
                  </a:cubicBezTo>
                  <a:cubicBezTo>
                    <a:pt x="5496749" y="1062523"/>
                    <a:pt x="6002329" y="2414770"/>
                    <a:pt x="5692691" y="3116294"/>
                  </a:cubicBezTo>
                  <a:cubicBezTo>
                    <a:pt x="5383053" y="3817818"/>
                    <a:pt x="3755033" y="5182160"/>
                    <a:pt x="2847890" y="5322465"/>
                  </a:cubicBezTo>
                  <a:cubicBezTo>
                    <a:pt x="1940747" y="5462770"/>
                    <a:pt x="692519" y="4400808"/>
                    <a:pt x="249833" y="3958122"/>
                  </a:cubicBezTo>
                  <a:cubicBezTo>
                    <a:pt x="-192853" y="3515436"/>
                    <a:pt x="68404" y="2767952"/>
                    <a:pt x="162747" y="2274466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accent2">
                    <a:lumMod val="50000"/>
                  </a:schemeClr>
                </a:gs>
                <a:gs pos="41000">
                  <a:schemeClr val="accent1">
                    <a:lumMod val="75000"/>
                    <a:alpha val="80000"/>
                  </a:schemeClr>
                </a:gs>
                <a:gs pos="0">
                  <a:schemeClr val="accent3">
                    <a:lumMod val="75000"/>
                    <a:alpha val="80000"/>
                  </a:schemeClr>
                </a:gs>
                <a:gs pos="72000">
                  <a:schemeClr val="accent2">
                    <a:lumMod val="75000"/>
                    <a:alpha val="8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kumimoji="1" lang="zh-CN" altLang="en-US" sz="1800"/>
            </a:p>
          </p:txBody>
        </p:sp>
      </p:grpSp>
      <p:sp>
        <p:nvSpPr>
          <p:cNvPr id="7" name="文本占位符 6"/>
          <p:cNvSpPr>
            <a:spLocks noGrp="1"/>
          </p:cNvSpPr>
          <p:nvPr>
            <p:ph type="body" sz="quarter" idx="13" hasCustomPrompt="1"/>
          </p:nvPr>
        </p:nvSpPr>
        <p:spPr>
          <a:xfrm>
            <a:off x="1203298" y="2011119"/>
            <a:ext cx="2082162" cy="1529527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9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</a:lstStyle>
          <a:p>
            <a:pPr lvl="0"/>
            <a:r>
              <a:rPr kumimoji="1" lang="zh-CN" altLang="en-US"/>
              <a:t>标题</a:t>
            </a:r>
            <a:endParaRPr kumimoji="1" lang="zh-CN" altLang="en-US"/>
          </a:p>
        </p:txBody>
      </p:sp>
      <p:sp>
        <p:nvSpPr>
          <p:cNvPr id="8" name="文本占位符 6"/>
          <p:cNvSpPr>
            <a:spLocks noGrp="1"/>
          </p:cNvSpPr>
          <p:nvPr>
            <p:ph type="body" sz="quarter" idx="14" hasCustomPrompt="1"/>
          </p:nvPr>
        </p:nvSpPr>
        <p:spPr>
          <a:xfrm>
            <a:off x="1203298" y="3545510"/>
            <a:ext cx="2082162" cy="590556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3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</a:lstStyle>
          <a:p>
            <a:pPr lvl="0"/>
            <a:r>
              <a:rPr kumimoji="1" lang="en-US" altLang="zh-CN"/>
              <a:t>CONTENTS</a:t>
            </a:r>
            <a:endParaRPr kumimoji="1" lang="zh-CN" altLang="en-US"/>
          </a:p>
        </p:txBody>
      </p:sp>
      <p:sp>
        <p:nvSpPr>
          <p:cNvPr id="9" name="文本占位符 6"/>
          <p:cNvSpPr>
            <a:spLocks noGrp="1"/>
          </p:cNvSpPr>
          <p:nvPr>
            <p:ph type="body" sz="quarter" idx="15" hasCustomPrompt="1"/>
          </p:nvPr>
        </p:nvSpPr>
        <p:spPr>
          <a:xfrm>
            <a:off x="5414268" y="1203145"/>
            <a:ext cx="699482" cy="634634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44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</a:lstStyle>
          <a:p>
            <a:pPr lvl="0"/>
            <a:r>
              <a:rPr kumimoji="1" lang="en-US" altLang="zh-CN"/>
              <a:t>00</a:t>
            </a:r>
            <a:endParaRPr kumimoji="1" lang="zh-CN" altLang="en-US"/>
          </a:p>
        </p:txBody>
      </p:sp>
      <p:sp>
        <p:nvSpPr>
          <p:cNvPr id="10" name="文本占位符 6"/>
          <p:cNvSpPr>
            <a:spLocks noGrp="1"/>
          </p:cNvSpPr>
          <p:nvPr>
            <p:ph type="body" sz="quarter" idx="16"/>
          </p:nvPr>
        </p:nvSpPr>
        <p:spPr>
          <a:xfrm>
            <a:off x="6113749" y="1203145"/>
            <a:ext cx="2440172" cy="634634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600" b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15" name="文本占位符 6"/>
          <p:cNvSpPr>
            <a:spLocks noGrp="1"/>
          </p:cNvSpPr>
          <p:nvPr>
            <p:ph type="body" sz="quarter" idx="17" hasCustomPrompt="1"/>
          </p:nvPr>
        </p:nvSpPr>
        <p:spPr>
          <a:xfrm>
            <a:off x="5414268" y="2112101"/>
            <a:ext cx="699482" cy="634634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44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</a:lstStyle>
          <a:p>
            <a:pPr lvl="0"/>
            <a:r>
              <a:rPr kumimoji="1" lang="en-US" altLang="zh-CN"/>
              <a:t>00</a:t>
            </a:r>
            <a:endParaRPr kumimoji="1" lang="zh-CN" altLang="en-US"/>
          </a:p>
        </p:txBody>
      </p:sp>
      <p:sp>
        <p:nvSpPr>
          <p:cNvPr id="16" name="文本占位符 6"/>
          <p:cNvSpPr>
            <a:spLocks noGrp="1"/>
          </p:cNvSpPr>
          <p:nvPr>
            <p:ph type="body" sz="quarter" idx="18"/>
          </p:nvPr>
        </p:nvSpPr>
        <p:spPr>
          <a:xfrm>
            <a:off x="6113749" y="2112101"/>
            <a:ext cx="2440172" cy="634634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600" b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17" name="文本占位符 6"/>
          <p:cNvSpPr>
            <a:spLocks noGrp="1"/>
          </p:cNvSpPr>
          <p:nvPr>
            <p:ph type="body" sz="quarter" idx="19" hasCustomPrompt="1"/>
          </p:nvPr>
        </p:nvSpPr>
        <p:spPr>
          <a:xfrm>
            <a:off x="5414268" y="3021057"/>
            <a:ext cx="699482" cy="634634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44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</a:lstStyle>
          <a:p>
            <a:pPr lvl="0"/>
            <a:r>
              <a:rPr kumimoji="1" lang="en-US" altLang="zh-CN"/>
              <a:t>00</a:t>
            </a:r>
            <a:endParaRPr kumimoji="1" lang="zh-CN" altLang="en-US"/>
          </a:p>
        </p:txBody>
      </p:sp>
      <p:sp>
        <p:nvSpPr>
          <p:cNvPr id="18" name="文本占位符 6"/>
          <p:cNvSpPr>
            <a:spLocks noGrp="1"/>
          </p:cNvSpPr>
          <p:nvPr>
            <p:ph type="body" sz="quarter" idx="20"/>
          </p:nvPr>
        </p:nvSpPr>
        <p:spPr>
          <a:xfrm>
            <a:off x="6113749" y="3021057"/>
            <a:ext cx="2440172" cy="634634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600" b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21" name="文本占位符 6"/>
          <p:cNvSpPr>
            <a:spLocks noGrp="1"/>
          </p:cNvSpPr>
          <p:nvPr>
            <p:ph type="body" sz="quarter" idx="21" hasCustomPrompt="1"/>
          </p:nvPr>
        </p:nvSpPr>
        <p:spPr>
          <a:xfrm>
            <a:off x="5414268" y="3930013"/>
            <a:ext cx="699482" cy="634634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44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</a:lstStyle>
          <a:p>
            <a:pPr lvl="0"/>
            <a:r>
              <a:rPr kumimoji="1" lang="en-US" altLang="zh-CN"/>
              <a:t>00</a:t>
            </a:r>
            <a:endParaRPr kumimoji="1" lang="zh-CN" altLang="en-US"/>
          </a:p>
        </p:txBody>
      </p:sp>
      <p:sp>
        <p:nvSpPr>
          <p:cNvPr id="22" name="文本占位符 6"/>
          <p:cNvSpPr>
            <a:spLocks noGrp="1"/>
          </p:cNvSpPr>
          <p:nvPr>
            <p:ph type="body" sz="quarter" idx="22"/>
          </p:nvPr>
        </p:nvSpPr>
        <p:spPr>
          <a:xfrm>
            <a:off x="6113749" y="3930013"/>
            <a:ext cx="2440172" cy="634634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600" b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23" name="文本占位符 6"/>
          <p:cNvSpPr>
            <a:spLocks noGrp="1"/>
          </p:cNvSpPr>
          <p:nvPr>
            <p:ph type="body" sz="quarter" idx="23" hasCustomPrompt="1"/>
          </p:nvPr>
        </p:nvSpPr>
        <p:spPr>
          <a:xfrm>
            <a:off x="5414268" y="4838969"/>
            <a:ext cx="699482" cy="634634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44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</a:lstStyle>
          <a:p>
            <a:pPr lvl="0"/>
            <a:r>
              <a:rPr kumimoji="1" lang="en-US" altLang="zh-CN"/>
              <a:t>00</a:t>
            </a:r>
            <a:endParaRPr kumimoji="1" lang="zh-CN" altLang="en-US"/>
          </a:p>
        </p:txBody>
      </p:sp>
      <p:sp>
        <p:nvSpPr>
          <p:cNvPr id="24" name="文本占位符 6"/>
          <p:cNvSpPr>
            <a:spLocks noGrp="1"/>
          </p:cNvSpPr>
          <p:nvPr>
            <p:ph type="body" sz="quarter" idx="24"/>
          </p:nvPr>
        </p:nvSpPr>
        <p:spPr>
          <a:xfrm>
            <a:off x="6113749" y="4838969"/>
            <a:ext cx="2440172" cy="634634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600" b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_六项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 5"/>
          <p:cNvGrpSpPr/>
          <p:nvPr userDrawn="1"/>
        </p:nvGrpSpPr>
        <p:grpSpPr>
          <a:xfrm>
            <a:off x="-1518614" y="-1006438"/>
            <a:ext cx="6558699" cy="8460344"/>
            <a:chOff x="3447068" y="836877"/>
            <a:chExt cx="5039295" cy="4875300"/>
          </a:xfrm>
        </p:grpSpPr>
        <p:sp>
          <p:nvSpPr>
            <p:cNvPr id="2" name="椭圆 1"/>
            <p:cNvSpPr/>
            <p:nvPr userDrawn="1"/>
          </p:nvSpPr>
          <p:spPr>
            <a:xfrm>
              <a:off x="3447068" y="836877"/>
              <a:ext cx="4873584" cy="4492198"/>
            </a:xfrm>
            <a:custGeom>
              <a:avLst/>
              <a:gdLst>
                <a:gd name="connsiteX0" fmla="*/ 0 w 5312228"/>
                <a:gd name="connsiteY0" fmla="*/ 2656114 h 5312228"/>
                <a:gd name="connsiteX1" fmla="*/ 2656114 w 5312228"/>
                <a:gd name="connsiteY1" fmla="*/ 0 h 5312228"/>
                <a:gd name="connsiteX2" fmla="*/ 5312228 w 5312228"/>
                <a:gd name="connsiteY2" fmla="*/ 2656114 h 5312228"/>
                <a:gd name="connsiteX3" fmla="*/ 2656114 w 5312228"/>
                <a:gd name="connsiteY3" fmla="*/ 5312228 h 5312228"/>
                <a:gd name="connsiteX4" fmla="*/ 0 w 5312228"/>
                <a:gd name="connsiteY4" fmla="*/ 2656114 h 5312228"/>
                <a:gd name="connsiteX0-1" fmla="*/ 108839 w 5421067"/>
                <a:gd name="connsiteY0-2" fmla="*/ 2712298 h 5368412"/>
                <a:gd name="connsiteX1-3" fmla="*/ 732953 w 5421067"/>
                <a:gd name="connsiteY1-4" fmla="*/ 1043155 h 5368412"/>
                <a:gd name="connsiteX2-5" fmla="*/ 2764953 w 5421067"/>
                <a:gd name="connsiteY2-6" fmla="*/ 56184 h 5368412"/>
                <a:gd name="connsiteX3-7" fmla="*/ 5421067 w 5421067"/>
                <a:gd name="connsiteY3-8" fmla="*/ 2712298 h 5368412"/>
                <a:gd name="connsiteX4-9" fmla="*/ 2764953 w 5421067"/>
                <a:gd name="connsiteY4-10" fmla="*/ 5368412 h 5368412"/>
                <a:gd name="connsiteX5" fmla="*/ 108839 w 5421067"/>
                <a:gd name="connsiteY5" fmla="*/ 2712298 h 5368412"/>
                <a:gd name="connsiteX0-11" fmla="*/ 108839 w 5480256"/>
                <a:gd name="connsiteY0-12" fmla="*/ 2656720 h 5312834"/>
                <a:gd name="connsiteX1-13" fmla="*/ 732953 w 5480256"/>
                <a:gd name="connsiteY1-14" fmla="*/ 987577 h 5312834"/>
                <a:gd name="connsiteX2-15" fmla="*/ 2764953 w 5480256"/>
                <a:gd name="connsiteY2-16" fmla="*/ 606 h 5312834"/>
                <a:gd name="connsiteX3-17" fmla="*/ 4303469 w 5480256"/>
                <a:gd name="connsiteY3-18" fmla="*/ 871463 h 5312834"/>
                <a:gd name="connsiteX4-19" fmla="*/ 5421067 w 5480256"/>
                <a:gd name="connsiteY4-20" fmla="*/ 2656720 h 5312834"/>
                <a:gd name="connsiteX5-21" fmla="*/ 2764953 w 5480256"/>
                <a:gd name="connsiteY5-22" fmla="*/ 5312834 h 5312834"/>
                <a:gd name="connsiteX6" fmla="*/ 108839 w 5480256"/>
                <a:gd name="connsiteY6" fmla="*/ 2656720 h 5312834"/>
                <a:gd name="connsiteX0-23" fmla="*/ 108839 w 5544800"/>
                <a:gd name="connsiteY0-24" fmla="*/ 2666351 h 5322465"/>
                <a:gd name="connsiteX1-25" fmla="*/ 732953 w 5544800"/>
                <a:gd name="connsiteY1-26" fmla="*/ 997208 h 5322465"/>
                <a:gd name="connsiteX2-27" fmla="*/ 2764953 w 5544800"/>
                <a:gd name="connsiteY2-28" fmla="*/ 10237 h 5322465"/>
                <a:gd name="connsiteX3-29" fmla="*/ 4971126 w 5544800"/>
                <a:gd name="connsiteY3-30" fmla="*/ 619837 h 5322465"/>
                <a:gd name="connsiteX4-31" fmla="*/ 5421067 w 5544800"/>
                <a:gd name="connsiteY4-32" fmla="*/ 2666351 h 5322465"/>
                <a:gd name="connsiteX5-33" fmla="*/ 2764953 w 5544800"/>
                <a:gd name="connsiteY5-34" fmla="*/ 5322465 h 5322465"/>
                <a:gd name="connsiteX6-35" fmla="*/ 108839 w 5544800"/>
                <a:gd name="connsiteY6-36" fmla="*/ 2666351 h 5322465"/>
                <a:gd name="connsiteX0-37" fmla="*/ 108839 w 5237336"/>
                <a:gd name="connsiteY0-38" fmla="*/ 2666351 h 5322940"/>
                <a:gd name="connsiteX1-39" fmla="*/ 732953 w 5237336"/>
                <a:gd name="connsiteY1-40" fmla="*/ 997208 h 5322940"/>
                <a:gd name="connsiteX2-41" fmla="*/ 2764953 w 5237336"/>
                <a:gd name="connsiteY2-42" fmla="*/ 10237 h 5322940"/>
                <a:gd name="connsiteX3-43" fmla="*/ 4971126 w 5237336"/>
                <a:gd name="connsiteY3-44" fmla="*/ 619837 h 5322940"/>
                <a:gd name="connsiteX4-45" fmla="*/ 4927582 w 5237336"/>
                <a:gd name="connsiteY4-46" fmla="*/ 2869551 h 5322940"/>
                <a:gd name="connsiteX5-47" fmla="*/ 2764953 w 5237336"/>
                <a:gd name="connsiteY5-48" fmla="*/ 5322465 h 5322940"/>
                <a:gd name="connsiteX6-49" fmla="*/ 108839 w 5237336"/>
                <a:gd name="connsiteY6-50" fmla="*/ 2666351 h 5322940"/>
                <a:gd name="connsiteX0-51" fmla="*/ 108839 w 5705147"/>
                <a:gd name="connsiteY0-52" fmla="*/ 2666351 h 5325044"/>
                <a:gd name="connsiteX1-53" fmla="*/ 732953 w 5705147"/>
                <a:gd name="connsiteY1-54" fmla="*/ 997208 h 5325044"/>
                <a:gd name="connsiteX2-55" fmla="*/ 2764953 w 5705147"/>
                <a:gd name="connsiteY2-56" fmla="*/ 10237 h 5325044"/>
                <a:gd name="connsiteX3-57" fmla="*/ 4971126 w 5705147"/>
                <a:gd name="connsiteY3-58" fmla="*/ 619837 h 5325044"/>
                <a:gd name="connsiteX4-59" fmla="*/ 5609754 w 5705147"/>
                <a:gd name="connsiteY4-60" fmla="*/ 3116294 h 5325044"/>
                <a:gd name="connsiteX5-61" fmla="*/ 2764953 w 5705147"/>
                <a:gd name="connsiteY5-62" fmla="*/ 5322465 h 5325044"/>
                <a:gd name="connsiteX6-63" fmla="*/ 108839 w 5705147"/>
                <a:gd name="connsiteY6-64" fmla="*/ 2666351 h 5325044"/>
                <a:gd name="connsiteX0-65" fmla="*/ 49424 w 5645732"/>
                <a:gd name="connsiteY0-66" fmla="*/ 2666351 h 5343874"/>
                <a:gd name="connsiteX1-67" fmla="*/ 673538 w 5645732"/>
                <a:gd name="connsiteY1-68" fmla="*/ 997208 h 5343874"/>
                <a:gd name="connsiteX2-69" fmla="*/ 2705538 w 5645732"/>
                <a:gd name="connsiteY2-70" fmla="*/ 10237 h 5343874"/>
                <a:gd name="connsiteX3-71" fmla="*/ 4911711 w 5645732"/>
                <a:gd name="connsiteY3-72" fmla="*/ 619837 h 5343874"/>
                <a:gd name="connsiteX4-73" fmla="*/ 5550339 w 5645732"/>
                <a:gd name="connsiteY4-74" fmla="*/ 3116294 h 5343874"/>
                <a:gd name="connsiteX5-75" fmla="*/ 2705538 w 5645732"/>
                <a:gd name="connsiteY5-76" fmla="*/ 5322465 h 5343874"/>
                <a:gd name="connsiteX6-77" fmla="*/ 339710 w 5645732"/>
                <a:gd name="connsiteY6-78" fmla="*/ 4146808 h 5343874"/>
                <a:gd name="connsiteX7" fmla="*/ 49424 w 5645732"/>
                <a:gd name="connsiteY7" fmla="*/ 2666351 h 5343874"/>
                <a:gd name="connsiteX0-79" fmla="*/ 180841 w 5777149"/>
                <a:gd name="connsiteY0-80" fmla="*/ 2666351 h 5335133"/>
                <a:gd name="connsiteX1-81" fmla="*/ 804955 w 5777149"/>
                <a:gd name="connsiteY1-82" fmla="*/ 997208 h 5335133"/>
                <a:gd name="connsiteX2-83" fmla="*/ 2836955 w 5777149"/>
                <a:gd name="connsiteY2-84" fmla="*/ 10237 h 5335133"/>
                <a:gd name="connsiteX3-85" fmla="*/ 5043128 w 5777149"/>
                <a:gd name="connsiteY3-86" fmla="*/ 619837 h 5335133"/>
                <a:gd name="connsiteX4-87" fmla="*/ 5681756 w 5777149"/>
                <a:gd name="connsiteY4-88" fmla="*/ 3116294 h 5335133"/>
                <a:gd name="connsiteX5-89" fmla="*/ 2836955 w 5777149"/>
                <a:gd name="connsiteY5-90" fmla="*/ 5322465 h 5335133"/>
                <a:gd name="connsiteX6-91" fmla="*/ 238898 w 5777149"/>
                <a:gd name="connsiteY6-92" fmla="*/ 3958122 h 5335133"/>
                <a:gd name="connsiteX7-93" fmla="*/ 180841 w 5777149"/>
                <a:gd name="connsiteY7-94" fmla="*/ 2666351 h 5335133"/>
                <a:gd name="connsiteX0-95" fmla="*/ 162747 w 5788084"/>
                <a:gd name="connsiteY0-96" fmla="*/ 2274466 h 5335133"/>
                <a:gd name="connsiteX1-97" fmla="*/ 815890 w 5788084"/>
                <a:gd name="connsiteY1-98" fmla="*/ 997208 h 5335133"/>
                <a:gd name="connsiteX2-99" fmla="*/ 2847890 w 5788084"/>
                <a:gd name="connsiteY2-100" fmla="*/ 10237 h 5335133"/>
                <a:gd name="connsiteX3-101" fmla="*/ 5054063 w 5788084"/>
                <a:gd name="connsiteY3-102" fmla="*/ 619837 h 5335133"/>
                <a:gd name="connsiteX4-103" fmla="*/ 5692691 w 5788084"/>
                <a:gd name="connsiteY4-104" fmla="*/ 3116294 h 5335133"/>
                <a:gd name="connsiteX5-105" fmla="*/ 2847890 w 5788084"/>
                <a:gd name="connsiteY5-106" fmla="*/ 5322465 h 5335133"/>
                <a:gd name="connsiteX6-107" fmla="*/ 249833 w 5788084"/>
                <a:gd name="connsiteY6-108" fmla="*/ 3958122 h 5335133"/>
                <a:gd name="connsiteX7-109" fmla="*/ 162747 w 5788084"/>
                <a:gd name="connsiteY7-110" fmla="*/ 2274466 h 533513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  <a:cxn ang="0">
                  <a:pos x="connsiteX6-35" y="connsiteY6-36"/>
                </a:cxn>
                <a:cxn ang="0">
                  <a:pos x="connsiteX7-93" y="connsiteY7-94"/>
                </a:cxn>
              </a:cxnLst>
              <a:rect l="l" t="t" r="r" b="b"/>
              <a:pathLst>
                <a:path w="5788084" h="5335133">
                  <a:moveTo>
                    <a:pt x="162747" y="2274466"/>
                  </a:moveTo>
                  <a:cubicBezTo>
                    <a:pt x="257090" y="1780980"/>
                    <a:pt x="373204" y="1439894"/>
                    <a:pt x="815890" y="997208"/>
                  </a:cubicBezTo>
                  <a:cubicBezTo>
                    <a:pt x="1258576" y="554522"/>
                    <a:pt x="2141528" y="73132"/>
                    <a:pt x="2847890" y="10237"/>
                  </a:cubicBezTo>
                  <a:cubicBezTo>
                    <a:pt x="3554252" y="-52658"/>
                    <a:pt x="4611377" y="177151"/>
                    <a:pt x="5054063" y="619837"/>
                  </a:cubicBezTo>
                  <a:cubicBezTo>
                    <a:pt x="5496749" y="1062523"/>
                    <a:pt x="6002329" y="2414770"/>
                    <a:pt x="5692691" y="3116294"/>
                  </a:cubicBezTo>
                  <a:cubicBezTo>
                    <a:pt x="5383053" y="3817818"/>
                    <a:pt x="3755033" y="5182160"/>
                    <a:pt x="2847890" y="5322465"/>
                  </a:cubicBezTo>
                  <a:cubicBezTo>
                    <a:pt x="1940747" y="5462770"/>
                    <a:pt x="692519" y="4400808"/>
                    <a:pt x="249833" y="3958122"/>
                  </a:cubicBezTo>
                  <a:cubicBezTo>
                    <a:pt x="-192853" y="3515436"/>
                    <a:pt x="68404" y="2767952"/>
                    <a:pt x="162747" y="2274466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accent2">
                    <a:lumMod val="50000"/>
                  </a:schemeClr>
                </a:gs>
                <a:gs pos="41000">
                  <a:schemeClr val="accent1">
                    <a:lumMod val="75000"/>
                    <a:alpha val="80000"/>
                  </a:schemeClr>
                </a:gs>
                <a:gs pos="0">
                  <a:schemeClr val="accent3">
                    <a:lumMod val="75000"/>
                    <a:alpha val="80000"/>
                  </a:schemeClr>
                </a:gs>
                <a:gs pos="72000">
                  <a:schemeClr val="accent2">
                    <a:lumMod val="75000"/>
                    <a:alpha val="8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kumimoji="1" lang="zh-CN" altLang="en-US" sz="1800"/>
            </a:p>
          </p:txBody>
        </p:sp>
        <p:sp>
          <p:nvSpPr>
            <p:cNvPr id="4" name="椭圆 1"/>
            <p:cNvSpPr/>
            <p:nvPr userDrawn="1"/>
          </p:nvSpPr>
          <p:spPr>
            <a:xfrm rot="8851590">
              <a:off x="3612779" y="1219979"/>
              <a:ext cx="4873584" cy="4492198"/>
            </a:xfrm>
            <a:custGeom>
              <a:avLst/>
              <a:gdLst>
                <a:gd name="connsiteX0" fmla="*/ 0 w 5312228"/>
                <a:gd name="connsiteY0" fmla="*/ 2656114 h 5312228"/>
                <a:gd name="connsiteX1" fmla="*/ 2656114 w 5312228"/>
                <a:gd name="connsiteY1" fmla="*/ 0 h 5312228"/>
                <a:gd name="connsiteX2" fmla="*/ 5312228 w 5312228"/>
                <a:gd name="connsiteY2" fmla="*/ 2656114 h 5312228"/>
                <a:gd name="connsiteX3" fmla="*/ 2656114 w 5312228"/>
                <a:gd name="connsiteY3" fmla="*/ 5312228 h 5312228"/>
                <a:gd name="connsiteX4" fmla="*/ 0 w 5312228"/>
                <a:gd name="connsiteY4" fmla="*/ 2656114 h 5312228"/>
                <a:gd name="connsiteX0-1" fmla="*/ 108839 w 5421067"/>
                <a:gd name="connsiteY0-2" fmla="*/ 2712298 h 5368412"/>
                <a:gd name="connsiteX1-3" fmla="*/ 732953 w 5421067"/>
                <a:gd name="connsiteY1-4" fmla="*/ 1043155 h 5368412"/>
                <a:gd name="connsiteX2-5" fmla="*/ 2764953 w 5421067"/>
                <a:gd name="connsiteY2-6" fmla="*/ 56184 h 5368412"/>
                <a:gd name="connsiteX3-7" fmla="*/ 5421067 w 5421067"/>
                <a:gd name="connsiteY3-8" fmla="*/ 2712298 h 5368412"/>
                <a:gd name="connsiteX4-9" fmla="*/ 2764953 w 5421067"/>
                <a:gd name="connsiteY4-10" fmla="*/ 5368412 h 5368412"/>
                <a:gd name="connsiteX5" fmla="*/ 108839 w 5421067"/>
                <a:gd name="connsiteY5" fmla="*/ 2712298 h 5368412"/>
                <a:gd name="connsiteX0-11" fmla="*/ 108839 w 5480256"/>
                <a:gd name="connsiteY0-12" fmla="*/ 2656720 h 5312834"/>
                <a:gd name="connsiteX1-13" fmla="*/ 732953 w 5480256"/>
                <a:gd name="connsiteY1-14" fmla="*/ 987577 h 5312834"/>
                <a:gd name="connsiteX2-15" fmla="*/ 2764953 w 5480256"/>
                <a:gd name="connsiteY2-16" fmla="*/ 606 h 5312834"/>
                <a:gd name="connsiteX3-17" fmla="*/ 4303469 w 5480256"/>
                <a:gd name="connsiteY3-18" fmla="*/ 871463 h 5312834"/>
                <a:gd name="connsiteX4-19" fmla="*/ 5421067 w 5480256"/>
                <a:gd name="connsiteY4-20" fmla="*/ 2656720 h 5312834"/>
                <a:gd name="connsiteX5-21" fmla="*/ 2764953 w 5480256"/>
                <a:gd name="connsiteY5-22" fmla="*/ 5312834 h 5312834"/>
                <a:gd name="connsiteX6" fmla="*/ 108839 w 5480256"/>
                <a:gd name="connsiteY6" fmla="*/ 2656720 h 5312834"/>
                <a:gd name="connsiteX0-23" fmla="*/ 108839 w 5544800"/>
                <a:gd name="connsiteY0-24" fmla="*/ 2666351 h 5322465"/>
                <a:gd name="connsiteX1-25" fmla="*/ 732953 w 5544800"/>
                <a:gd name="connsiteY1-26" fmla="*/ 997208 h 5322465"/>
                <a:gd name="connsiteX2-27" fmla="*/ 2764953 w 5544800"/>
                <a:gd name="connsiteY2-28" fmla="*/ 10237 h 5322465"/>
                <a:gd name="connsiteX3-29" fmla="*/ 4971126 w 5544800"/>
                <a:gd name="connsiteY3-30" fmla="*/ 619837 h 5322465"/>
                <a:gd name="connsiteX4-31" fmla="*/ 5421067 w 5544800"/>
                <a:gd name="connsiteY4-32" fmla="*/ 2666351 h 5322465"/>
                <a:gd name="connsiteX5-33" fmla="*/ 2764953 w 5544800"/>
                <a:gd name="connsiteY5-34" fmla="*/ 5322465 h 5322465"/>
                <a:gd name="connsiteX6-35" fmla="*/ 108839 w 5544800"/>
                <a:gd name="connsiteY6-36" fmla="*/ 2666351 h 5322465"/>
                <a:gd name="connsiteX0-37" fmla="*/ 108839 w 5237336"/>
                <a:gd name="connsiteY0-38" fmla="*/ 2666351 h 5322940"/>
                <a:gd name="connsiteX1-39" fmla="*/ 732953 w 5237336"/>
                <a:gd name="connsiteY1-40" fmla="*/ 997208 h 5322940"/>
                <a:gd name="connsiteX2-41" fmla="*/ 2764953 w 5237336"/>
                <a:gd name="connsiteY2-42" fmla="*/ 10237 h 5322940"/>
                <a:gd name="connsiteX3-43" fmla="*/ 4971126 w 5237336"/>
                <a:gd name="connsiteY3-44" fmla="*/ 619837 h 5322940"/>
                <a:gd name="connsiteX4-45" fmla="*/ 4927582 w 5237336"/>
                <a:gd name="connsiteY4-46" fmla="*/ 2869551 h 5322940"/>
                <a:gd name="connsiteX5-47" fmla="*/ 2764953 w 5237336"/>
                <a:gd name="connsiteY5-48" fmla="*/ 5322465 h 5322940"/>
                <a:gd name="connsiteX6-49" fmla="*/ 108839 w 5237336"/>
                <a:gd name="connsiteY6-50" fmla="*/ 2666351 h 5322940"/>
                <a:gd name="connsiteX0-51" fmla="*/ 108839 w 5705147"/>
                <a:gd name="connsiteY0-52" fmla="*/ 2666351 h 5325044"/>
                <a:gd name="connsiteX1-53" fmla="*/ 732953 w 5705147"/>
                <a:gd name="connsiteY1-54" fmla="*/ 997208 h 5325044"/>
                <a:gd name="connsiteX2-55" fmla="*/ 2764953 w 5705147"/>
                <a:gd name="connsiteY2-56" fmla="*/ 10237 h 5325044"/>
                <a:gd name="connsiteX3-57" fmla="*/ 4971126 w 5705147"/>
                <a:gd name="connsiteY3-58" fmla="*/ 619837 h 5325044"/>
                <a:gd name="connsiteX4-59" fmla="*/ 5609754 w 5705147"/>
                <a:gd name="connsiteY4-60" fmla="*/ 3116294 h 5325044"/>
                <a:gd name="connsiteX5-61" fmla="*/ 2764953 w 5705147"/>
                <a:gd name="connsiteY5-62" fmla="*/ 5322465 h 5325044"/>
                <a:gd name="connsiteX6-63" fmla="*/ 108839 w 5705147"/>
                <a:gd name="connsiteY6-64" fmla="*/ 2666351 h 5325044"/>
                <a:gd name="connsiteX0-65" fmla="*/ 49424 w 5645732"/>
                <a:gd name="connsiteY0-66" fmla="*/ 2666351 h 5343874"/>
                <a:gd name="connsiteX1-67" fmla="*/ 673538 w 5645732"/>
                <a:gd name="connsiteY1-68" fmla="*/ 997208 h 5343874"/>
                <a:gd name="connsiteX2-69" fmla="*/ 2705538 w 5645732"/>
                <a:gd name="connsiteY2-70" fmla="*/ 10237 h 5343874"/>
                <a:gd name="connsiteX3-71" fmla="*/ 4911711 w 5645732"/>
                <a:gd name="connsiteY3-72" fmla="*/ 619837 h 5343874"/>
                <a:gd name="connsiteX4-73" fmla="*/ 5550339 w 5645732"/>
                <a:gd name="connsiteY4-74" fmla="*/ 3116294 h 5343874"/>
                <a:gd name="connsiteX5-75" fmla="*/ 2705538 w 5645732"/>
                <a:gd name="connsiteY5-76" fmla="*/ 5322465 h 5343874"/>
                <a:gd name="connsiteX6-77" fmla="*/ 339710 w 5645732"/>
                <a:gd name="connsiteY6-78" fmla="*/ 4146808 h 5343874"/>
                <a:gd name="connsiteX7" fmla="*/ 49424 w 5645732"/>
                <a:gd name="connsiteY7" fmla="*/ 2666351 h 5343874"/>
                <a:gd name="connsiteX0-79" fmla="*/ 180841 w 5777149"/>
                <a:gd name="connsiteY0-80" fmla="*/ 2666351 h 5335133"/>
                <a:gd name="connsiteX1-81" fmla="*/ 804955 w 5777149"/>
                <a:gd name="connsiteY1-82" fmla="*/ 997208 h 5335133"/>
                <a:gd name="connsiteX2-83" fmla="*/ 2836955 w 5777149"/>
                <a:gd name="connsiteY2-84" fmla="*/ 10237 h 5335133"/>
                <a:gd name="connsiteX3-85" fmla="*/ 5043128 w 5777149"/>
                <a:gd name="connsiteY3-86" fmla="*/ 619837 h 5335133"/>
                <a:gd name="connsiteX4-87" fmla="*/ 5681756 w 5777149"/>
                <a:gd name="connsiteY4-88" fmla="*/ 3116294 h 5335133"/>
                <a:gd name="connsiteX5-89" fmla="*/ 2836955 w 5777149"/>
                <a:gd name="connsiteY5-90" fmla="*/ 5322465 h 5335133"/>
                <a:gd name="connsiteX6-91" fmla="*/ 238898 w 5777149"/>
                <a:gd name="connsiteY6-92" fmla="*/ 3958122 h 5335133"/>
                <a:gd name="connsiteX7-93" fmla="*/ 180841 w 5777149"/>
                <a:gd name="connsiteY7-94" fmla="*/ 2666351 h 5335133"/>
                <a:gd name="connsiteX0-95" fmla="*/ 162747 w 5788084"/>
                <a:gd name="connsiteY0-96" fmla="*/ 2274466 h 5335133"/>
                <a:gd name="connsiteX1-97" fmla="*/ 815890 w 5788084"/>
                <a:gd name="connsiteY1-98" fmla="*/ 997208 h 5335133"/>
                <a:gd name="connsiteX2-99" fmla="*/ 2847890 w 5788084"/>
                <a:gd name="connsiteY2-100" fmla="*/ 10237 h 5335133"/>
                <a:gd name="connsiteX3-101" fmla="*/ 5054063 w 5788084"/>
                <a:gd name="connsiteY3-102" fmla="*/ 619837 h 5335133"/>
                <a:gd name="connsiteX4-103" fmla="*/ 5692691 w 5788084"/>
                <a:gd name="connsiteY4-104" fmla="*/ 3116294 h 5335133"/>
                <a:gd name="connsiteX5-105" fmla="*/ 2847890 w 5788084"/>
                <a:gd name="connsiteY5-106" fmla="*/ 5322465 h 5335133"/>
                <a:gd name="connsiteX6-107" fmla="*/ 249833 w 5788084"/>
                <a:gd name="connsiteY6-108" fmla="*/ 3958122 h 5335133"/>
                <a:gd name="connsiteX7-109" fmla="*/ 162747 w 5788084"/>
                <a:gd name="connsiteY7-110" fmla="*/ 2274466 h 533513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  <a:cxn ang="0">
                  <a:pos x="connsiteX6-35" y="connsiteY6-36"/>
                </a:cxn>
                <a:cxn ang="0">
                  <a:pos x="connsiteX7-93" y="connsiteY7-94"/>
                </a:cxn>
              </a:cxnLst>
              <a:rect l="l" t="t" r="r" b="b"/>
              <a:pathLst>
                <a:path w="5788084" h="5335133">
                  <a:moveTo>
                    <a:pt x="162747" y="2274466"/>
                  </a:moveTo>
                  <a:cubicBezTo>
                    <a:pt x="257090" y="1780980"/>
                    <a:pt x="373204" y="1439894"/>
                    <a:pt x="815890" y="997208"/>
                  </a:cubicBezTo>
                  <a:cubicBezTo>
                    <a:pt x="1258576" y="554522"/>
                    <a:pt x="2141528" y="73132"/>
                    <a:pt x="2847890" y="10237"/>
                  </a:cubicBezTo>
                  <a:cubicBezTo>
                    <a:pt x="3554252" y="-52658"/>
                    <a:pt x="4611377" y="177151"/>
                    <a:pt x="5054063" y="619837"/>
                  </a:cubicBezTo>
                  <a:cubicBezTo>
                    <a:pt x="5496749" y="1062523"/>
                    <a:pt x="6002329" y="2414770"/>
                    <a:pt x="5692691" y="3116294"/>
                  </a:cubicBezTo>
                  <a:cubicBezTo>
                    <a:pt x="5383053" y="3817818"/>
                    <a:pt x="3755033" y="5182160"/>
                    <a:pt x="2847890" y="5322465"/>
                  </a:cubicBezTo>
                  <a:cubicBezTo>
                    <a:pt x="1940747" y="5462770"/>
                    <a:pt x="692519" y="4400808"/>
                    <a:pt x="249833" y="3958122"/>
                  </a:cubicBezTo>
                  <a:cubicBezTo>
                    <a:pt x="-192853" y="3515436"/>
                    <a:pt x="68404" y="2767952"/>
                    <a:pt x="162747" y="2274466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accent2">
                    <a:lumMod val="50000"/>
                  </a:schemeClr>
                </a:gs>
                <a:gs pos="41000">
                  <a:schemeClr val="accent1">
                    <a:lumMod val="75000"/>
                    <a:alpha val="80000"/>
                  </a:schemeClr>
                </a:gs>
                <a:gs pos="0">
                  <a:schemeClr val="accent3">
                    <a:lumMod val="75000"/>
                    <a:alpha val="80000"/>
                  </a:schemeClr>
                </a:gs>
                <a:gs pos="72000">
                  <a:schemeClr val="accent2">
                    <a:lumMod val="75000"/>
                    <a:alpha val="8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kumimoji="1" lang="zh-CN" altLang="en-US" sz="1800"/>
            </a:p>
          </p:txBody>
        </p:sp>
      </p:grpSp>
      <p:sp>
        <p:nvSpPr>
          <p:cNvPr id="7" name="文本占位符 6"/>
          <p:cNvSpPr>
            <a:spLocks noGrp="1"/>
          </p:cNvSpPr>
          <p:nvPr>
            <p:ph type="body" sz="quarter" idx="13" hasCustomPrompt="1"/>
          </p:nvPr>
        </p:nvSpPr>
        <p:spPr>
          <a:xfrm>
            <a:off x="1203298" y="2011119"/>
            <a:ext cx="2082162" cy="1529527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9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</a:lstStyle>
          <a:p>
            <a:pPr lvl="0"/>
            <a:r>
              <a:rPr kumimoji="1" lang="zh-CN" altLang="en-US"/>
              <a:t>标题</a:t>
            </a:r>
            <a:endParaRPr kumimoji="1" lang="zh-CN" altLang="en-US"/>
          </a:p>
        </p:txBody>
      </p:sp>
      <p:sp>
        <p:nvSpPr>
          <p:cNvPr id="8" name="文本占位符 6"/>
          <p:cNvSpPr>
            <a:spLocks noGrp="1"/>
          </p:cNvSpPr>
          <p:nvPr>
            <p:ph type="body" sz="quarter" idx="14" hasCustomPrompt="1"/>
          </p:nvPr>
        </p:nvSpPr>
        <p:spPr>
          <a:xfrm>
            <a:off x="1203298" y="3545510"/>
            <a:ext cx="2082162" cy="590556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3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</a:lstStyle>
          <a:p>
            <a:pPr lvl="0"/>
            <a:r>
              <a:rPr kumimoji="1" lang="en-US" altLang="zh-CN"/>
              <a:t>CONTENTS</a:t>
            </a:r>
            <a:endParaRPr kumimoji="1" lang="zh-CN" altLang="en-US"/>
          </a:p>
        </p:txBody>
      </p:sp>
      <p:sp>
        <p:nvSpPr>
          <p:cNvPr id="9" name="文本占位符 6"/>
          <p:cNvSpPr>
            <a:spLocks noGrp="1"/>
          </p:cNvSpPr>
          <p:nvPr>
            <p:ph type="body" sz="quarter" idx="15" hasCustomPrompt="1"/>
          </p:nvPr>
        </p:nvSpPr>
        <p:spPr>
          <a:xfrm>
            <a:off x="5414268" y="779399"/>
            <a:ext cx="699482" cy="634634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44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</a:lstStyle>
          <a:p>
            <a:pPr lvl="0"/>
            <a:r>
              <a:rPr kumimoji="1" lang="en-US" altLang="zh-CN"/>
              <a:t>00</a:t>
            </a:r>
            <a:endParaRPr kumimoji="1" lang="zh-CN" altLang="en-US"/>
          </a:p>
        </p:txBody>
      </p:sp>
      <p:sp>
        <p:nvSpPr>
          <p:cNvPr id="10" name="文本占位符 6"/>
          <p:cNvSpPr>
            <a:spLocks noGrp="1"/>
          </p:cNvSpPr>
          <p:nvPr>
            <p:ph type="body" sz="quarter" idx="16"/>
          </p:nvPr>
        </p:nvSpPr>
        <p:spPr>
          <a:xfrm>
            <a:off x="6113749" y="779399"/>
            <a:ext cx="2440172" cy="634634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600" b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15" name="文本占位符 6"/>
          <p:cNvSpPr>
            <a:spLocks noGrp="1"/>
          </p:cNvSpPr>
          <p:nvPr>
            <p:ph type="body" sz="quarter" idx="17" hasCustomPrompt="1"/>
          </p:nvPr>
        </p:nvSpPr>
        <p:spPr>
          <a:xfrm>
            <a:off x="5414268" y="1688355"/>
            <a:ext cx="699482" cy="634634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44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</a:lstStyle>
          <a:p>
            <a:pPr lvl="0"/>
            <a:r>
              <a:rPr kumimoji="1" lang="en-US" altLang="zh-CN"/>
              <a:t>00</a:t>
            </a:r>
            <a:endParaRPr kumimoji="1" lang="zh-CN" altLang="en-US"/>
          </a:p>
        </p:txBody>
      </p:sp>
      <p:sp>
        <p:nvSpPr>
          <p:cNvPr id="16" name="文本占位符 6"/>
          <p:cNvSpPr>
            <a:spLocks noGrp="1"/>
          </p:cNvSpPr>
          <p:nvPr>
            <p:ph type="body" sz="quarter" idx="18"/>
          </p:nvPr>
        </p:nvSpPr>
        <p:spPr>
          <a:xfrm>
            <a:off x="6113749" y="1688355"/>
            <a:ext cx="2440172" cy="634634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600" b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17" name="文本占位符 6"/>
          <p:cNvSpPr>
            <a:spLocks noGrp="1"/>
          </p:cNvSpPr>
          <p:nvPr>
            <p:ph type="body" sz="quarter" idx="19" hasCustomPrompt="1"/>
          </p:nvPr>
        </p:nvSpPr>
        <p:spPr>
          <a:xfrm>
            <a:off x="5414268" y="2597311"/>
            <a:ext cx="699482" cy="634634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44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</a:lstStyle>
          <a:p>
            <a:pPr lvl="0"/>
            <a:r>
              <a:rPr kumimoji="1" lang="en-US" altLang="zh-CN"/>
              <a:t>00</a:t>
            </a:r>
            <a:endParaRPr kumimoji="1" lang="zh-CN" altLang="en-US"/>
          </a:p>
        </p:txBody>
      </p:sp>
      <p:sp>
        <p:nvSpPr>
          <p:cNvPr id="18" name="文本占位符 6"/>
          <p:cNvSpPr>
            <a:spLocks noGrp="1"/>
          </p:cNvSpPr>
          <p:nvPr>
            <p:ph type="body" sz="quarter" idx="20"/>
          </p:nvPr>
        </p:nvSpPr>
        <p:spPr>
          <a:xfrm>
            <a:off x="6113749" y="2597311"/>
            <a:ext cx="2440172" cy="634634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600" b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21" name="文本占位符 6"/>
          <p:cNvSpPr>
            <a:spLocks noGrp="1"/>
          </p:cNvSpPr>
          <p:nvPr>
            <p:ph type="body" sz="quarter" idx="21" hasCustomPrompt="1"/>
          </p:nvPr>
        </p:nvSpPr>
        <p:spPr>
          <a:xfrm>
            <a:off x="5414268" y="3506267"/>
            <a:ext cx="699482" cy="634634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44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</a:lstStyle>
          <a:p>
            <a:pPr lvl="0"/>
            <a:r>
              <a:rPr kumimoji="1" lang="en-US" altLang="zh-CN"/>
              <a:t>00</a:t>
            </a:r>
            <a:endParaRPr kumimoji="1" lang="zh-CN" altLang="en-US"/>
          </a:p>
        </p:txBody>
      </p:sp>
      <p:sp>
        <p:nvSpPr>
          <p:cNvPr id="22" name="文本占位符 6"/>
          <p:cNvSpPr>
            <a:spLocks noGrp="1"/>
          </p:cNvSpPr>
          <p:nvPr>
            <p:ph type="body" sz="quarter" idx="22"/>
          </p:nvPr>
        </p:nvSpPr>
        <p:spPr>
          <a:xfrm>
            <a:off x="6113749" y="3506267"/>
            <a:ext cx="2440172" cy="634634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600" b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19" name="文本占位符 6"/>
          <p:cNvSpPr>
            <a:spLocks noGrp="1"/>
          </p:cNvSpPr>
          <p:nvPr>
            <p:ph type="body" sz="quarter" idx="23" hasCustomPrompt="1"/>
          </p:nvPr>
        </p:nvSpPr>
        <p:spPr>
          <a:xfrm>
            <a:off x="5414268" y="4417945"/>
            <a:ext cx="699482" cy="634634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44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</a:lstStyle>
          <a:p>
            <a:pPr lvl="0"/>
            <a:r>
              <a:rPr kumimoji="1" lang="en-US" altLang="zh-CN"/>
              <a:t>00</a:t>
            </a:r>
            <a:endParaRPr kumimoji="1" lang="zh-CN" altLang="en-US"/>
          </a:p>
        </p:txBody>
      </p:sp>
      <p:sp>
        <p:nvSpPr>
          <p:cNvPr id="20" name="文本占位符 6"/>
          <p:cNvSpPr>
            <a:spLocks noGrp="1"/>
          </p:cNvSpPr>
          <p:nvPr>
            <p:ph type="body" sz="quarter" idx="24"/>
          </p:nvPr>
        </p:nvSpPr>
        <p:spPr>
          <a:xfrm>
            <a:off x="6113749" y="4417945"/>
            <a:ext cx="2440172" cy="634634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600" b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25" name="文本占位符 6"/>
          <p:cNvSpPr>
            <a:spLocks noGrp="1"/>
          </p:cNvSpPr>
          <p:nvPr>
            <p:ph type="body" sz="quarter" idx="25" hasCustomPrompt="1"/>
          </p:nvPr>
        </p:nvSpPr>
        <p:spPr>
          <a:xfrm>
            <a:off x="5414268" y="5326901"/>
            <a:ext cx="699482" cy="634634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44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</a:lstStyle>
          <a:p>
            <a:pPr lvl="0"/>
            <a:r>
              <a:rPr kumimoji="1" lang="en-US" altLang="zh-CN"/>
              <a:t>00</a:t>
            </a:r>
            <a:endParaRPr kumimoji="1" lang="zh-CN" altLang="en-US"/>
          </a:p>
        </p:txBody>
      </p:sp>
      <p:sp>
        <p:nvSpPr>
          <p:cNvPr id="26" name="文本占位符 6"/>
          <p:cNvSpPr>
            <a:spLocks noGrp="1"/>
          </p:cNvSpPr>
          <p:nvPr>
            <p:ph type="body" sz="quarter" idx="26"/>
          </p:nvPr>
        </p:nvSpPr>
        <p:spPr>
          <a:xfrm>
            <a:off x="6113749" y="5326901"/>
            <a:ext cx="2440172" cy="634634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600" b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_6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241718" y="258236"/>
            <a:ext cx="3977087" cy="721395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 lvl="0"/>
            <a:r>
              <a:rPr kumimoji="1" lang="en-US" altLang="zh-CN"/>
              <a:t>CLICK</a:t>
            </a:r>
            <a:r>
              <a:rPr kumimoji="1" lang="zh-CN" altLang="en-US"/>
              <a:t> </a:t>
            </a:r>
            <a:r>
              <a:rPr kumimoji="1" lang="en-US" altLang="zh-CN"/>
              <a:t>HERE</a:t>
            </a:r>
            <a:r>
              <a:rPr kumimoji="1" lang="zh-CN" altLang="en-US"/>
              <a:t> </a:t>
            </a:r>
            <a:r>
              <a:rPr kumimoji="1" lang="en-US" altLang="zh-CN"/>
              <a:t>TO</a:t>
            </a:r>
            <a:r>
              <a:rPr kumimoji="1" lang="zh-CN" altLang="en-US"/>
              <a:t> </a:t>
            </a:r>
            <a:r>
              <a:rPr kumimoji="1" lang="en-US" altLang="zh-CN"/>
              <a:t>ADD</a:t>
            </a:r>
            <a:r>
              <a:rPr kumimoji="1" lang="zh-CN" altLang="en-US"/>
              <a:t> </a:t>
            </a:r>
            <a:r>
              <a:rPr kumimoji="1" lang="en-US" altLang="zh-CN"/>
              <a:t>YOUR</a:t>
            </a:r>
            <a:r>
              <a:rPr kumimoji="1" lang="zh-CN" altLang="en-US"/>
              <a:t> </a:t>
            </a:r>
            <a:r>
              <a:rPr kumimoji="1" lang="en-US" altLang="zh-CN"/>
              <a:t>TITLE</a:t>
            </a:r>
            <a:endParaRPr kumimoji="1"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0" y="1182031"/>
            <a:ext cx="9144000" cy="5675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kumimoji="1" lang="zh-CN" altLang="en-US" sz="180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副标题页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grpSp>
        <p:nvGrpSpPr>
          <p:cNvPr id="7" name="组 6"/>
          <p:cNvGrpSpPr/>
          <p:nvPr userDrawn="1"/>
        </p:nvGrpSpPr>
        <p:grpSpPr>
          <a:xfrm>
            <a:off x="1466461" y="-1803666"/>
            <a:ext cx="5903168" cy="6691365"/>
            <a:chOff x="5067768" y="-852735"/>
            <a:chExt cx="9613786" cy="9526783"/>
          </a:xfrm>
        </p:grpSpPr>
        <p:sp>
          <p:nvSpPr>
            <p:cNvPr id="5" name="椭圆 1"/>
            <p:cNvSpPr/>
            <p:nvPr userDrawn="1"/>
          </p:nvSpPr>
          <p:spPr>
            <a:xfrm rot="19800000">
              <a:off x="5067768" y="-247745"/>
              <a:ext cx="9526783" cy="8781257"/>
            </a:xfrm>
            <a:custGeom>
              <a:avLst/>
              <a:gdLst>
                <a:gd name="connsiteX0" fmla="*/ 0 w 5312228"/>
                <a:gd name="connsiteY0" fmla="*/ 2656114 h 5312228"/>
                <a:gd name="connsiteX1" fmla="*/ 2656114 w 5312228"/>
                <a:gd name="connsiteY1" fmla="*/ 0 h 5312228"/>
                <a:gd name="connsiteX2" fmla="*/ 5312228 w 5312228"/>
                <a:gd name="connsiteY2" fmla="*/ 2656114 h 5312228"/>
                <a:gd name="connsiteX3" fmla="*/ 2656114 w 5312228"/>
                <a:gd name="connsiteY3" fmla="*/ 5312228 h 5312228"/>
                <a:gd name="connsiteX4" fmla="*/ 0 w 5312228"/>
                <a:gd name="connsiteY4" fmla="*/ 2656114 h 5312228"/>
                <a:gd name="connsiteX0-1" fmla="*/ 108839 w 5421067"/>
                <a:gd name="connsiteY0-2" fmla="*/ 2712298 h 5368412"/>
                <a:gd name="connsiteX1-3" fmla="*/ 732953 w 5421067"/>
                <a:gd name="connsiteY1-4" fmla="*/ 1043155 h 5368412"/>
                <a:gd name="connsiteX2-5" fmla="*/ 2764953 w 5421067"/>
                <a:gd name="connsiteY2-6" fmla="*/ 56184 h 5368412"/>
                <a:gd name="connsiteX3-7" fmla="*/ 5421067 w 5421067"/>
                <a:gd name="connsiteY3-8" fmla="*/ 2712298 h 5368412"/>
                <a:gd name="connsiteX4-9" fmla="*/ 2764953 w 5421067"/>
                <a:gd name="connsiteY4-10" fmla="*/ 5368412 h 5368412"/>
                <a:gd name="connsiteX5" fmla="*/ 108839 w 5421067"/>
                <a:gd name="connsiteY5" fmla="*/ 2712298 h 5368412"/>
                <a:gd name="connsiteX0-11" fmla="*/ 108839 w 5480256"/>
                <a:gd name="connsiteY0-12" fmla="*/ 2656720 h 5312834"/>
                <a:gd name="connsiteX1-13" fmla="*/ 732953 w 5480256"/>
                <a:gd name="connsiteY1-14" fmla="*/ 987577 h 5312834"/>
                <a:gd name="connsiteX2-15" fmla="*/ 2764953 w 5480256"/>
                <a:gd name="connsiteY2-16" fmla="*/ 606 h 5312834"/>
                <a:gd name="connsiteX3-17" fmla="*/ 4303469 w 5480256"/>
                <a:gd name="connsiteY3-18" fmla="*/ 871463 h 5312834"/>
                <a:gd name="connsiteX4-19" fmla="*/ 5421067 w 5480256"/>
                <a:gd name="connsiteY4-20" fmla="*/ 2656720 h 5312834"/>
                <a:gd name="connsiteX5-21" fmla="*/ 2764953 w 5480256"/>
                <a:gd name="connsiteY5-22" fmla="*/ 5312834 h 5312834"/>
                <a:gd name="connsiteX6" fmla="*/ 108839 w 5480256"/>
                <a:gd name="connsiteY6" fmla="*/ 2656720 h 5312834"/>
                <a:gd name="connsiteX0-23" fmla="*/ 108839 w 5544800"/>
                <a:gd name="connsiteY0-24" fmla="*/ 2666351 h 5322465"/>
                <a:gd name="connsiteX1-25" fmla="*/ 732953 w 5544800"/>
                <a:gd name="connsiteY1-26" fmla="*/ 997208 h 5322465"/>
                <a:gd name="connsiteX2-27" fmla="*/ 2764953 w 5544800"/>
                <a:gd name="connsiteY2-28" fmla="*/ 10237 h 5322465"/>
                <a:gd name="connsiteX3-29" fmla="*/ 4971126 w 5544800"/>
                <a:gd name="connsiteY3-30" fmla="*/ 619837 h 5322465"/>
                <a:gd name="connsiteX4-31" fmla="*/ 5421067 w 5544800"/>
                <a:gd name="connsiteY4-32" fmla="*/ 2666351 h 5322465"/>
                <a:gd name="connsiteX5-33" fmla="*/ 2764953 w 5544800"/>
                <a:gd name="connsiteY5-34" fmla="*/ 5322465 h 5322465"/>
                <a:gd name="connsiteX6-35" fmla="*/ 108839 w 5544800"/>
                <a:gd name="connsiteY6-36" fmla="*/ 2666351 h 5322465"/>
                <a:gd name="connsiteX0-37" fmla="*/ 108839 w 5237336"/>
                <a:gd name="connsiteY0-38" fmla="*/ 2666351 h 5322940"/>
                <a:gd name="connsiteX1-39" fmla="*/ 732953 w 5237336"/>
                <a:gd name="connsiteY1-40" fmla="*/ 997208 h 5322940"/>
                <a:gd name="connsiteX2-41" fmla="*/ 2764953 w 5237336"/>
                <a:gd name="connsiteY2-42" fmla="*/ 10237 h 5322940"/>
                <a:gd name="connsiteX3-43" fmla="*/ 4971126 w 5237336"/>
                <a:gd name="connsiteY3-44" fmla="*/ 619837 h 5322940"/>
                <a:gd name="connsiteX4-45" fmla="*/ 4927582 w 5237336"/>
                <a:gd name="connsiteY4-46" fmla="*/ 2869551 h 5322940"/>
                <a:gd name="connsiteX5-47" fmla="*/ 2764953 w 5237336"/>
                <a:gd name="connsiteY5-48" fmla="*/ 5322465 h 5322940"/>
                <a:gd name="connsiteX6-49" fmla="*/ 108839 w 5237336"/>
                <a:gd name="connsiteY6-50" fmla="*/ 2666351 h 5322940"/>
                <a:gd name="connsiteX0-51" fmla="*/ 108839 w 5705147"/>
                <a:gd name="connsiteY0-52" fmla="*/ 2666351 h 5325044"/>
                <a:gd name="connsiteX1-53" fmla="*/ 732953 w 5705147"/>
                <a:gd name="connsiteY1-54" fmla="*/ 997208 h 5325044"/>
                <a:gd name="connsiteX2-55" fmla="*/ 2764953 w 5705147"/>
                <a:gd name="connsiteY2-56" fmla="*/ 10237 h 5325044"/>
                <a:gd name="connsiteX3-57" fmla="*/ 4971126 w 5705147"/>
                <a:gd name="connsiteY3-58" fmla="*/ 619837 h 5325044"/>
                <a:gd name="connsiteX4-59" fmla="*/ 5609754 w 5705147"/>
                <a:gd name="connsiteY4-60" fmla="*/ 3116294 h 5325044"/>
                <a:gd name="connsiteX5-61" fmla="*/ 2764953 w 5705147"/>
                <a:gd name="connsiteY5-62" fmla="*/ 5322465 h 5325044"/>
                <a:gd name="connsiteX6-63" fmla="*/ 108839 w 5705147"/>
                <a:gd name="connsiteY6-64" fmla="*/ 2666351 h 5325044"/>
                <a:gd name="connsiteX0-65" fmla="*/ 49424 w 5645732"/>
                <a:gd name="connsiteY0-66" fmla="*/ 2666351 h 5343874"/>
                <a:gd name="connsiteX1-67" fmla="*/ 673538 w 5645732"/>
                <a:gd name="connsiteY1-68" fmla="*/ 997208 h 5343874"/>
                <a:gd name="connsiteX2-69" fmla="*/ 2705538 w 5645732"/>
                <a:gd name="connsiteY2-70" fmla="*/ 10237 h 5343874"/>
                <a:gd name="connsiteX3-71" fmla="*/ 4911711 w 5645732"/>
                <a:gd name="connsiteY3-72" fmla="*/ 619837 h 5343874"/>
                <a:gd name="connsiteX4-73" fmla="*/ 5550339 w 5645732"/>
                <a:gd name="connsiteY4-74" fmla="*/ 3116294 h 5343874"/>
                <a:gd name="connsiteX5-75" fmla="*/ 2705538 w 5645732"/>
                <a:gd name="connsiteY5-76" fmla="*/ 5322465 h 5343874"/>
                <a:gd name="connsiteX6-77" fmla="*/ 339710 w 5645732"/>
                <a:gd name="connsiteY6-78" fmla="*/ 4146808 h 5343874"/>
                <a:gd name="connsiteX7" fmla="*/ 49424 w 5645732"/>
                <a:gd name="connsiteY7" fmla="*/ 2666351 h 5343874"/>
                <a:gd name="connsiteX0-79" fmla="*/ 180841 w 5777149"/>
                <a:gd name="connsiteY0-80" fmla="*/ 2666351 h 5335133"/>
                <a:gd name="connsiteX1-81" fmla="*/ 804955 w 5777149"/>
                <a:gd name="connsiteY1-82" fmla="*/ 997208 h 5335133"/>
                <a:gd name="connsiteX2-83" fmla="*/ 2836955 w 5777149"/>
                <a:gd name="connsiteY2-84" fmla="*/ 10237 h 5335133"/>
                <a:gd name="connsiteX3-85" fmla="*/ 5043128 w 5777149"/>
                <a:gd name="connsiteY3-86" fmla="*/ 619837 h 5335133"/>
                <a:gd name="connsiteX4-87" fmla="*/ 5681756 w 5777149"/>
                <a:gd name="connsiteY4-88" fmla="*/ 3116294 h 5335133"/>
                <a:gd name="connsiteX5-89" fmla="*/ 2836955 w 5777149"/>
                <a:gd name="connsiteY5-90" fmla="*/ 5322465 h 5335133"/>
                <a:gd name="connsiteX6-91" fmla="*/ 238898 w 5777149"/>
                <a:gd name="connsiteY6-92" fmla="*/ 3958122 h 5335133"/>
                <a:gd name="connsiteX7-93" fmla="*/ 180841 w 5777149"/>
                <a:gd name="connsiteY7-94" fmla="*/ 2666351 h 5335133"/>
                <a:gd name="connsiteX0-95" fmla="*/ 162747 w 5788084"/>
                <a:gd name="connsiteY0-96" fmla="*/ 2274466 h 5335133"/>
                <a:gd name="connsiteX1-97" fmla="*/ 815890 w 5788084"/>
                <a:gd name="connsiteY1-98" fmla="*/ 997208 h 5335133"/>
                <a:gd name="connsiteX2-99" fmla="*/ 2847890 w 5788084"/>
                <a:gd name="connsiteY2-100" fmla="*/ 10237 h 5335133"/>
                <a:gd name="connsiteX3-101" fmla="*/ 5054063 w 5788084"/>
                <a:gd name="connsiteY3-102" fmla="*/ 619837 h 5335133"/>
                <a:gd name="connsiteX4-103" fmla="*/ 5692691 w 5788084"/>
                <a:gd name="connsiteY4-104" fmla="*/ 3116294 h 5335133"/>
                <a:gd name="connsiteX5-105" fmla="*/ 2847890 w 5788084"/>
                <a:gd name="connsiteY5-106" fmla="*/ 5322465 h 5335133"/>
                <a:gd name="connsiteX6-107" fmla="*/ 249833 w 5788084"/>
                <a:gd name="connsiteY6-108" fmla="*/ 3958122 h 5335133"/>
                <a:gd name="connsiteX7-109" fmla="*/ 162747 w 5788084"/>
                <a:gd name="connsiteY7-110" fmla="*/ 2274466 h 533513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  <a:cxn ang="0">
                  <a:pos x="connsiteX6-35" y="connsiteY6-36"/>
                </a:cxn>
                <a:cxn ang="0">
                  <a:pos x="connsiteX7-93" y="connsiteY7-94"/>
                </a:cxn>
              </a:cxnLst>
              <a:rect l="l" t="t" r="r" b="b"/>
              <a:pathLst>
                <a:path w="5788084" h="5335133">
                  <a:moveTo>
                    <a:pt x="162747" y="2274466"/>
                  </a:moveTo>
                  <a:cubicBezTo>
                    <a:pt x="257090" y="1780980"/>
                    <a:pt x="373204" y="1439894"/>
                    <a:pt x="815890" y="997208"/>
                  </a:cubicBezTo>
                  <a:cubicBezTo>
                    <a:pt x="1258576" y="554522"/>
                    <a:pt x="2141528" y="73132"/>
                    <a:pt x="2847890" y="10237"/>
                  </a:cubicBezTo>
                  <a:cubicBezTo>
                    <a:pt x="3554252" y="-52658"/>
                    <a:pt x="4611377" y="177151"/>
                    <a:pt x="5054063" y="619837"/>
                  </a:cubicBezTo>
                  <a:cubicBezTo>
                    <a:pt x="5496749" y="1062523"/>
                    <a:pt x="6002329" y="2414770"/>
                    <a:pt x="5692691" y="3116294"/>
                  </a:cubicBezTo>
                  <a:cubicBezTo>
                    <a:pt x="5383053" y="3817818"/>
                    <a:pt x="3755033" y="5182160"/>
                    <a:pt x="2847890" y="5322465"/>
                  </a:cubicBezTo>
                  <a:cubicBezTo>
                    <a:pt x="1940747" y="5462770"/>
                    <a:pt x="692519" y="4400808"/>
                    <a:pt x="249833" y="3958122"/>
                  </a:cubicBezTo>
                  <a:cubicBezTo>
                    <a:pt x="-192853" y="3515436"/>
                    <a:pt x="68404" y="2767952"/>
                    <a:pt x="162747" y="2274466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kumimoji="1" lang="zh-CN" altLang="en-US" sz="1800"/>
            </a:p>
          </p:txBody>
        </p:sp>
        <p:sp>
          <p:nvSpPr>
            <p:cNvPr id="6" name="椭圆 1"/>
            <p:cNvSpPr/>
            <p:nvPr userDrawn="1"/>
          </p:nvSpPr>
          <p:spPr>
            <a:xfrm rot="17526771">
              <a:off x="5527534" y="-479972"/>
              <a:ext cx="9526783" cy="8781257"/>
            </a:xfrm>
            <a:custGeom>
              <a:avLst/>
              <a:gdLst>
                <a:gd name="connsiteX0" fmla="*/ 0 w 5312228"/>
                <a:gd name="connsiteY0" fmla="*/ 2656114 h 5312228"/>
                <a:gd name="connsiteX1" fmla="*/ 2656114 w 5312228"/>
                <a:gd name="connsiteY1" fmla="*/ 0 h 5312228"/>
                <a:gd name="connsiteX2" fmla="*/ 5312228 w 5312228"/>
                <a:gd name="connsiteY2" fmla="*/ 2656114 h 5312228"/>
                <a:gd name="connsiteX3" fmla="*/ 2656114 w 5312228"/>
                <a:gd name="connsiteY3" fmla="*/ 5312228 h 5312228"/>
                <a:gd name="connsiteX4" fmla="*/ 0 w 5312228"/>
                <a:gd name="connsiteY4" fmla="*/ 2656114 h 5312228"/>
                <a:gd name="connsiteX0-1" fmla="*/ 108839 w 5421067"/>
                <a:gd name="connsiteY0-2" fmla="*/ 2712298 h 5368412"/>
                <a:gd name="connsiteX1-3" fmla="*/ 732953 w 5421067"/>
                <a:gd name="connsiteY1-4" fmla="*/ 1043155 h 5368412"/>
                <a:gd name="connsiteX2-5" fmla="*/ 2764953 w 5421067"/>
                <a:gd name="connsiteY2-6" fmla="*/ 56184 h 5368412"/>
                <a:gd name="connsiteX3-7" fmla="*/ 5421067 w 5421067"/>
                <a:gd name="connsiteY3-8" fmla="*/ 2712298 h 5368412"/>
                <a:gd name="connsiteX4-9" fmla="*/ 2764953 w 5421067"/>
                <a:gd name="connsiteY4-10" fmla="*/ 5368412 h 5368412"/>
                <a:gd name="connsiteX5" fmla="*/ 108839 w 5421067"/>
                <a:gd name="connsiteY5" fmla="*/ 2712298 h 5368412"/>
                <a:gd name="connsiteX0-11" fmla="*/ 108839 w 5480256"/>
                <a:gd name="connsiteY0-12" fmla="*/ 2656720 h 5312834"/>
                <a:gd name="connsiteX1-13" fmla="*/ 732953 w 5480256"/>
                <a:gd name="connsiteY1-14" fmla="*/ 987577 h 5312834"/>
                <a:gd name="connsiteX2-15" fmla="*/ 2764953 w 5480256"/>
                <a:gd name="connsiteY2-16" fmla="*/ 606 h 5312834"/>
                <a:gd name="connsiteX3-17" fmla="*/ 4303469 w 5480256"/>
                <a:gd name="connsiteY3-18" fmla="*/ 871463 h 5312834"/>
                <a:gd name="connsiteX4-19" fmla="*/ 5421067 w 5480256"/>
                <a:gd name="connsiteY4-20" fmla="*/ 2656720 h 5312834"/>
                <a:gd name="connsiteX5-21" fmla="*/ 2764953 w 5480256"/>
                <a:gd name="connsiteY5-22" fmla="*/ 5312834 h 5312834"/>
                <a:gd name="connsiteX6" fmla="*/ 108839 w 5480256"/>
                <a:gd name="connsiteY6" fmla="*/ 2656720 h 5312834"/>
                <a:gd name="connsiteX0-23" fmla="*/ 108839 w 5544800"/>
                <a:gd name="connsiteY0-24" fmla="*/ 2666351 h 5322465"/>
                <a:gd name="connsiteX1-25" fmla="*/ 732953 w 5544800"/>
                <a:gd name="connsiteY1-26" fmla="*/ 997208 h 5322465"/>
                <a:gd name="connsiteX2-27" fmla="*/ 2764953 w 5544800"/>
                <a:gd name="connsiteY2-28" fmla="*/ 10237 h 5322465"/>
                <a:gd name="connsiteX3-29" fmla="*/ 4971126 w 5544800"/>
                <a:gd name="connsiteY3-30" fmla="*/ 619837 h 5322465"/>
                <a:gd name="connsiteX4-31" fmla="*/ 5421067 w 5544800"/>
                <a:gd name="connsiteY4-32" fmla="*/ 2666351 h 5322465"/>
                <a:gd name="connsiteX5-33" fmla="*/ 2764953 w 5544800"/>
                <a:gd name="connsiteY5-34" fmla="*/ 5322465 h 5322465"/>
                <a:gd name="connsiteX6-35" fmla="*/ 108839 w 5544800"/>
                <a:gd name="connsiteY6-36" fmla="*/ 2666351 h 5322465"/>
                <a:gd name="connsiteX0-37" fmla="*/ 108839 w 5237336"/>
                <a:gd name="connsiteY0-38" fmla="*/ 2666351 h 5322940"/>
                <a:gd name="connsiteX1-39" fmla="*/ 732953 w 5237336"/>
                <a:gd name="connsiteY1-40" fmla="*/ 997208 h 5322940"/>
                <a:gd name="connsiteX2-41" fmla="*/ 2764953 w 5237336"/>
                <a:gd name="connsiteY2-42" fmla="*/ 10237 h 5322940"/>
                <a:gd name="connsiteX3-43" fmla="*/ 4971126 w 5237336"/>
                <a:gd name="connsiteY3-44" fmla="*/ 619837 h 5322940"/>
                <a:gd name="connsiteX4-45" fmla="*/ 4927582 w 5237336"/>
                <a:gd name="connsiteY4-46" fmla="*/ 2869551 h 5322940"/>
                <a:gd name="connsiteX5-47" fmla="*/ 2764953 w 5237336"/>
                <a:gd name="connsiteY5-48" fmla="*/ 5322465 h 5322940"/>
                <a:gd name="connsiteX6-49" fmla="*/ 108839 w 5237336"/>
                <a:gd name="connsiteY6-50" fmla="*/ 2666351 h 5322940"/>
                <a:gd name="connsiteX0-51" fmla="*/ 108839 w 5705147"/>
                <a:gd name="connsiteY0-52" fmla="*/ 2666351 h 5325044"/>
                <a:gd name="connsiteX1-53" fmla="*/ 732953 w 5705147"/>
                <a:gd name="connsiteY1-54" fmla="*/ 997208 h 5325044"/>
                <a:gd name="connsiteX2-55" fmla="*/ 2764953 w 5705147"/>
                <a:gd name="connsiteY2-56" fmla="*/ 10237 h 5325044"/>
                <a:gd name="connsiteX3-57" fmla="*/ 4971126 w 5705147"/>
                <a:gd name="connsiteY3-58" fmla="*/ 619837 h 5325044"/>
                <a:gd name="connsiteX4-59" fmla="*/ 5609754 w 5705147"/>
                <a:gd name="connsiteY4-60" fmla="*/ 3116294 h 5325044"/>
                <a:gd name="connsiteX5-61" fmla="*/ 2764953 w 5705147"/>
                <a:gd name="connsiteY5-62" fmla="*/ 5322465 h 5325044"/>
                <a:gd name="connsiteX6-63" fmla="*/ 108839 w 5705147"/>
                <a:gd name="connsiteY6-64" fmla="*/ 2666351 h 5325044"/>
                <a:gd name="connsiteX0-65" fmla="*/ 49424 w 5645732"/>
                <a:gd name="connsiteY0-66" fmla="*/ 2666351 h 5343874"/>
                <a:gd name="connsiteX1-67" fmla="*/ 673538 w 5645732"/>
                <a:gd name="connsiteY1-68" fmla="*/ 997208 h 5343874"/>
                <a:gd name="connsiteX2-69" fmla="*/ 2705538 w 5645732"/>
                <a:gd name="connsiteY2-70" fmla="*/ 10237 h 5343874"/>
                <a:gd name="connsiteX3-71" fmla="*/ 4911711 w 5645732"/>
                <a:gd name="connsiteY3-72" fmla="*/ 619837 h 5343874"/>
                <a:gd name="connsiteX4-73" fmla="*/ 5550339 w 5645732"/>
                <a:gd name="connsiteY4-74" fmla="*/ 3116294 h 5343874"/>
                <a:gd name="connsiteX5-75" fmla="*/ 2705538 w 5645732"/>
                <a:gd name="connsiteY5-76" fmla="*/ 5322465 h 5343874"/>
                <a:gd name="connsiteX6-77" fmla="*/ 339710 w 5645732"/>
                <a:gd name="connsiteY6-78" fmla="*/ 4146808 h 5343874"/>
                <a:gd name="connsiteX7" fmla="*/ 49424 w 5645732"/>
                <a:gd name="connsiteY7" fmla="*/ 2666351 h 5343874"/>
                <a:gd name="connsiteX0-79" fmla="*/ 180841 w 5777149"/>
                <a:gd name="connsiteY0-80" fmla="*/ 2666351 h 5335133"/>
                <a:gd name="connsiteX1-81" fmla="*/ 804955 w 5777149"/>
                <a:gd name="connsiteY1-82" fmla="*/ 997208 h 5335133"/>
                <a:gd name="connsiteX2-83" fmla="*/ 2836955 w 5777149"/>
                <a:gd name="connsiteY2-84" fmla="*/ 10237 h 5335133"/>
                <a:gd name="connsiteX3-85" fmla="*/ 5043128 w 5777149"/>
                <a:gd name="connsiteY3-86" fmla="*/ 619837 h 5335133"/>
                <a:gd name="connsiteX4-87" fmla="*/ 5681756 w 5777149"/>
                <a:gd name="connsiteY4-88" fmla="*/ 3116294 h 5335133"/>
                <a:gd name="connsiteX5-89" fmla="*/ 2836955 w 5777149"/>
                <a:gd name="connsiteY5-90" fmla="*/ 5322465 h 5335133"/>
                <a:gd name="connsiteX6-91" fmla="*/ 238898 w 5777149"/>
                <a:gd name="connsiteY6-92" fmla="*/ 3958122 h 5335133"/>
                <a:gd name="connsiteX7-93" fmla="*/ 180841 w 5777149"/>
                <a:gd name="connsiteY7-94" fmla="*/ 2666351 h 5335133"/>
                <a:gd name="connsiteX0-95" fmla="*/ 162747 w 5788084"/>
                <a:gd name="connsiteY0-96" fmla="*/ 2274466 h 5335133"/>
                <a:gd name="connsiteX1-97" fmla="*/ 815890 w 5788084"/>
                <a:gd name="connsiteY1-98" fmla="*/ 997208 h 5335133"/>
                <a:gd name="connsiteX2-99" fmla="*/ 2847890 w 5788084"/>
                <a:gd name="connsiteY2-100" fmla="*/ 10237 h 5335133"/>
                <a:gd name="connsiteX3-101" fmla="*/ 5054063 w 5788084"/>
                <a:gd name="connsiteY3-102" fmla="*/ 619837 h 5335133"/>
                <a:gd name="connsiteX4-103" fmla="*/ 5692691 w 5788084"/>
                <a:gd name="connsiteY4-104" fmla="*/ 3116294 h 5335133"/>
                <a:gd name="connsiteX5-105" fmla="*/ 2847890 w 5788084"/>
                <a:gd name="connsiteY5-106" fmla="*/ 5322465 h 5335133"/>
                <a:gd name="connsiteX6-107" fmla="*/ 249833 w 5788084"/>
                <a:gd name="connsiteY6-108" fmla="*/ 3958122 h 5335133"/>
                <a:gd name="connsiteX7-109" fmla="*/ 162747 w 5788084"/>
                <a:gd name="connsiteY7-110" fmla="*/ 2274466 h 533513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  <a:cxn ang="0">
                  <a:pos x="connsiteX6-35" y="connsiteY6-36"/>
                </a:cxn>
                <a:cxn ang="0">
                  <a:pos x="connsiteX7-93" y="connsiteY7-94"/>
                </a:cxn>
              </a:cxnLst>
              <a:rect l="l" t="t" r="r" b="b"/>
              <a:pathLst>
                <a:path w="5788084" h="5335133">
                  <a:moveTo>
                    <a:pt x="162747" y="2274466"/>
                  </a:moveTo>
                  <a:cubicBezTo>
                    <a:pt x="257090" y="1780980"/>
                    <a:pt x="373204" y="1439894"/>
                    <a:pt x="815890" y="997208"/>
                  </a:cubicBezTo>
                  <a:cubicBezTo>
                    <a:pt x="1258576" y="554522"/>
                    <a:pt x="2141528" y="73132"/>
                    <a:pt x="2847890" y="10237"/>
                  </a:cubicBezTo>
                  <a:cubicBezTo>
                    <a:pt x="3554252" y="-52658"/>
                    <a:pt x="4611377" y="177151"/>
                    <a:pt x="5054063" y="619837"/>
                  </a:cubicBezTo>
                  <a:cubicBezTo>
                    <a:pt x="5496749" y="1062523"/>
                    <a:pt x="6002329" y="2414770"/>
                    <a:pt x="5692691" y="3116294"/>
                  </a:cubicBezTo>
                  <a:cubicBezTo>
                    <a:pt x="5383053" y="3817818"/>
                    <a:pt x="3755033" y="5182160"/>
                    <a:pt x="2847890" y="5322465"/>
                  </a:cubicBezTo>
                  <a:cubicBezTo>
                    <a:pt x="1940747" y="5462770"/>
                    <a:pt x="692519" y="4400808"/>
                    <a:pt x="249833" y="3958122"/>
                  </a:cubicBezTo>
                  <a:cubicBezTo>
                    <a:pt x="-192853" y="3515436"/>
                    <a:pt x="68404" y="2767952"/>
                    <a:pt x="162747" y="2274466"/>
                  </a:cubicBezTo>
                  <a:close/>
                </a:path>
              </a:pathLst>
            </a:cu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kumimoji="1" lang="zh-CN" altLang="en-US" sz="1800"/>
            </a:p>
          </p:txBody>
        </p:sp>
      </p:grpSp>
      <p:sp>
        <p:nvSpPr>
          <p:cNvPr id="8" name="文本占位符 6"/>
          <p:cNvSpPr>
            <a:spLocks noGrp="1"/>
          </p:cNvSpPr>
          <p:nvPr>
            <p:ph type="body" sz="quarter" idx="15" hasCustomPrompt="1"/>
          </p:nvPr>
        </p:nvSpPr>
        <p:spPr>
          <a:xfrm>
            <a:off x="3480528" y="660100"/>
            <a:ext cx="2182944" cy="2373032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166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</a:lstStyle>
          <a:p>
            <a:pPr lvl="0"/>
            <a:r>
              <a:rPr kumimoji="1" lang="en-US" altLang="zh-CN"/>
              <a:t>00</a:t>
            </a:r>
            <a:endParaRPr kumimoji="1" lang="zh-CN" altLang="en-US"/>
          </a:p>
        </p:txBody>
      </p:sp>
      <p:sp>
        <p:nvSpPr>
          <p:cNvPr id="9" name="文本占位符 6"/>
          <p:cNvSpPr>
            <a:spLocks noGrp="1"/>
          </p:cNvSpPr>
          <p:nvPr>
            <p:ph type="body" sz="quarter" idx="16"/>
          </p:nvPr>
        </p:nvSpPr>
        <p:spPr>
          <a:xfrm>
            <a:off x="2793381" y="3033133"/>
            <a:ext cx="3557240" cy="82519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4000" b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副标题页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grpSp>
        <p:nvGrpSpPr>
          <p:cNvPr id="7" name="组 6"/>
          <p:cNvGrpSpPr/>
          <p:nvPr userDrawn="1"/>
        </p:nvGrpSpPr>
        <p:grpSpPr>
          <a:xfrm>
            <a:off x="1466461" y="-1803666"/>
            <a:ext cx="5903168" cy="6691365"/>
            <a:chOff x="5067768" y="-852735"/>
            <a:chExt cx="9613786" cy="9526783"/>
          </a:xfrm>
        </p:grpSpPr>
        <p:sp>
          <p:nvSpPr>
            <p:cNvPr id="5" name="椭圆 1"/>
            <p:cNvSpPr/>
            <p:nvPr userDrawn="1"/>
          </p:nvSpPr>
          <p:spPr>
            <a:xfrm rot="19800000">
              <a:off x="5067768" y="-247745"/>
              <a:ext cx="9526783" cy="8781257"/>
            </a:xfrm>
            <a:custGeom>
              <a:avLst/>
              <a:gdLst>
                <a:gd name="connsiteX0" fmla="*/ 0 w 5312228"/>
                <a:gd name="connsiteY0" fmla="*/ 2656114 h 5312228"/>
                <a:gd name="connsiteX1" fmla="*/ 2656114 w 5312228"/>
                <a:gd name="connsiteY1" fmla="*/ 0 h 5312228"/>
                <a:gd name="connsiteX2" fmla="*/ 5312228 w 5312228"/>
                <a:gd name="connsiteY2" fmla="*/ 2656114 h 5312228"/>
                <a:gd name="connsiteX3" fmla="*/ 2656114 w 5312228"/>
                <a:gd name="connsiteY3" fmla="*/ 5312228 h 5312228"/>
                <a:gd name="connsiteX4" fmla="*/ 0 w 5312228"/>
                <a:gd name="connsiteY4" fmla="*/ 2656114 h 5312228"/>
                <a:gd name="connsiteX0-1" fmla="*/ 108839 w 5421067"/>
                <a:gd name="connsiteY0-2" fmla="*/ 2712298 h 5368412"/>
                <a:gd name="connsiteX1-3" fmla="*/ 732953 w 5421067"/>
                <a:gd name="connsiteY1-4" fmla="*/ 1043155 h 5368412"/>
                <a:gd name="connsiteX2-5" fmla="*/ 2764953 w 5421067"/>
                <a:gd name="connsiteY2-6" fmla="*/ 56184 h 5368412"/>
                <a:gd name="connsiteX3-7" fmla="*/ 5421067 w 5421067"/>
                <a:gd name="connsiteY3-8" fmla="*/ 2712298 h 5368412"/>
                <a:gd name="connsiteX4-9" fmla="*/ 2764953 w 5421067"/>
                <a:gd name="connsiteY4-10" fmla="*/ 5368412 h 5368412"/>
                <a:gd name="connsiteX5" fmla="*/ 108839 w 5421067"/>
                <a:gd name="connsiteY5" fmla="*/ 2712298 h 5368412"/>
                <a:gd name="connsiteX0-11" fmla="*/ 108839 w 5480256"/>
                <a:gd name="connsiteY0-12" fmla="*/ 2656720 h 5312834"/>
                <a:gd name="connsiteX1-13" fmla="*/ 732953 w 5480256"/>
                <a:gd name="connsiteY1-14" fmla="*/ 987577 h 5312834"/>
                <a:gd name="connsiteX2-15" fmla="*/ 2764953 w 5480256"/>
                <a:gd name="connsiteY2-16" fmla="*/ 606 h 5312834"/>
                <a:gd name="connsiteX3-17" fmla="*/ 4303469 w 5480256"/>
                <a:gd name="connsiteY3-18" fmla="*/ 871463 h 5312834"/>
                <a:gd name="connsiteX4-19" fmla="*/ 5421067 w 5480256"/>
                <a:gd name="connsiteY4-20" fmla="*/ 2656720 h 5312834"/>
                <a:gd name="connsiteX5-21" fmla="*/ 2764953 w 5480256"/>
                <a:gd name="connsiteY5-22" fmla="*/ 5312834 h 5312834"/>
                <a:gd name="connsiteX6" fmla="*/ 108839 w 5480256"/>
                <a:gd name="connsiteY6" fmla="*/ 2656720 h 5312834"/>
                <a:gd name="connsiteX0-23" fmla="*/ 108839 w 5544800"/>
                <a:gd name="connsiteY0-24" fmla="*/ 2666351 h 5322465"/>
                <a:gd name="connsiteX1-25" fmla="*/ 732953 w 5544800"/>
                <a:gd name="connsiteY1-26" fmla="*/ 997208 h 5322465"/>
                <a:gd name="connsiteX2-27" fmla="*/ 2764953 w 5544800"/>
                <a:gd name="connsiteY2-28" fmla="*/ 10237 h 5322465"/>
                <a:gd name="connsiteX3-29" fmla="*/ 4971126 w 5544800"/>
                <a:gd name="connsiteY3-30" fmla="*/ 619837 h 5322465"/>
                <a:gd name="connsiteX4-31" fmla="*/ 5421067 w 5544800"/>
                <a:gd name="connsiteY4-32" fmla="*/ 2666351 h 5322465"/>
                <a:gd name="connsiteX5-33" fmla="*/ 2764953 w 5544800"/>
                <a:gd name="connsiteY5-34" fmla="*/ 5322465 h 5322465"/>
                <a:gd name="connsiteX6-35" fmla="*/ 108839 w 5544800"/>
                <a:gd name="connsiteY6-36" fmla="*/ 2666351 h 5322465"/>
                <a:gd name="connsiteX0-37" fmla="*/ 108839 w 5237336"/>
                <a:gd name="connsiteY0-38" fmla="*/ 2666351 h 5322940"/>
                <a:gd name="connsiteX1-39" fmla="*/ 732953 w 5237336"/>
                <a:gd name="connsiteY1-40" fmla="*/ 997208 h 5322940"/>
                <a:gd name="connsiteX2-41" fmla="*/ 2764953 w 5237336"/>
                <a:gd name="connsiteY2-42" fmla="*/ 10237 h 5322940"/>
                <a:gd name="connsiteX3-43" fmla="*/ 4971126 w 5237336"/>
                <a:gd name="connsiteY3-44" fmla="*/ 619837 h 5322940"/>
                <a:gd name="connsiteX4-45" fmla="*/ 4927582 w 5237336"/>
                <a:gd name="connsiteY4-46" fmla="*/ 2869551 h 5322940"/>
                <a:gd name="connsiteX5-47" fmla="*/ 2764953 w 5237336"/>
                <a:gd name="connsiteY5-48" fmla="*/ 5322465 h 5322940"/>
                <a:gd name="connsiteX6-49" fmla="*/ 108839 w 5237336"/>
                <a:gd name="connsiteY6-50" fmla="*/ 2666351 h 5322940"/>
                <a:gd name="connsiteX0-51" fmla="*/ 108839 w 5705147"/>
                <a:gd name="connsiteY0-52" fmla="*/ 2666351 h 5325044"/>
                <a:gd name="connsiteX1-53" fmla="*/ 732953 w 5705147"/>
                <a:gd name="connsiteY1-54" fmla="*/ 997208 h 5325044"/>
                <a:gd name="connsiteX2-55" fmla="*/ 2764953 w 5705147"/>
                <a:gd name="connsiteY2-56" fmla="*/ 10237 h 5325044"/>
                <a:gd name="connsiteX3-57" fmla="*/ 4971126 w 5705147"/>
                <a:gd name="connsiteY3-58" fmla="*/ 619837 h 5325044"/>
                <a:gd name="connsiteX4-59" fmla="*/ 5609754 w 5705147"/>
                <a:gd name="connsiteY4-60" fmla="*/ 3116294 h 5325044"/>
                <a:gd name="connsiteX5-61" fmla="*/ 2764953 w 5705147"/>
                <a:gd name="connsiteY5-62" fmla="*/ 5322465 h 5325044"/>
                <a:gd name="connsiteX6-63" fmla="*/ 108839 w 5705147"/>
                <a:gd name="connsiteY6-64" fmla="*/ 2666351 h 5325044"/>
                <a:gd name="connsiteX0-65" fmla="*/ 49424 w 5645732"/>
                <a:gd name="connsiteY0-66" fmla="*/ 2666351 h 5343874"/>
                <a:gd name="connsiteX1-67" fmla="*/ 673538 w 5645732"/>
                <a:gd name="connsiteY1-68" fmla="*/ 997208 h 5343874"/>
                <a:gd name="connsiteX2-69" fmla="*/ 2705538 w 5645732"/>
                <a:gd name="connsiteY2-70" fmla="*/ 10237 h 5343874"/>
                <a:gd name="connsiteX3-71" fmla="*/ 4911711 w 5645732"/>
                <a:gd name="connsiteY3-72" fmla="*/ 619837 h 5343874"/>
                <a:gd name="connsiteX4-73" fmla="*/ 5550339 w 5645732"/>
                <a:gd name="connsiteY4-74" fmla="*/ 3116294 h 5343874"/>
                <a:gd name="connsiteX5-75" fmla="*/ 2705538 w 5645732"/>
                <a:gd name="connsiteY5-76" fmla="*/ 5322465 h 5343874"/>
                <a:gd name="connsiteX6-77" fmla="*/ 339710 w 5645732"/>
                <a:gd name="connsiteY6-78" fmla="*/ 4146808 h 5343874"/>
                <a:gd name="connsiteX7" fmla="*/ 49424 w 5645732"/>
                <a:gd name="connsiteY7" fmla="*/ 2666351 h 5343874"/>
                <a:gd name="connsiteX0-79" fmla="*/ 180841 w 5777149"/>
                <a:gd name="connsiteY0-80" fmla="*/ 2666351 h 5335133"/>
                <a:gd name="connsiteX1-81" fmla="*/ 804955 w 5777149"/>
                <a:gd name="connsiteY1-82" fmla="*/ 997208 h 5335133"/>
                <a:gd name="connsiteX2-83" fmla="*/ 2836955 w 5777149"/>
                <a:gd name="connsiteY2-84" fmla="*/ 10237 h 5335133"/>
                <a:gd name="connsiteX3-85" fmla="*/ 5043128 w 5777149"/>
                <a:gd name="connsiteY3-86" fmla="*/ 619837 h 5335133"/>
                <a:gd name="connsiteX4-87" fmla="*/ 5681756 w 5777149"/>
                <a:gd name="connsiteY4-88" fmla="*/ 3116294 h 5335133"/>
                <a:gd name="connsiteX5-89" fmla="*/ 2836955 w 5777149"/>
                <a:gd name="connsiteY5-90" fmla="*/ 5322465 h 5335133"/>
                <a:gd name="connsiteX6-91" fmla="*/ 238898 w 5777149"/>
                <a:gd name="connsiteY6-92" fmla="*/ 3958122 h 5335133"/>
                <a:gd name="connsiteX7-93" fmla="*/ 180841 w 5777149"/>
                <a:gd name="connsiteY7-94" fmla="*/ 2666351 h 5335133"/>
                <a:gd name="connsiteX0-95" fmla="*/ 162747 w 5788084"/>
                <a:gd name="connsiteY0-96" fmla="*/ 2274466 h 5335133"/>
                <a:gd name="connsiteX1-97" fmla="*/ 815890 w 5788084"/>
                <a:gd name="connsiteY1-98" fmla="*/ 997208 h 5335133"/>
                <a:gd name="connsiteX2-99" fmla="*/ 2847890 w 5788084"/>
                <a:gd name="connsiteY2-100" fmla="*/ 10237 h 5335133"/>
                <a:gd name="connsiteX3-101" fmla="*/ 5054063 w 5788084"/>
                <a:gd name="connsiteY3-102" fmla="*/ 619837 h 5335133"/>
                <a:gd name="connsiteX4-103" fmla="*/ 5692691 w 5788084"/>
                <a:gd name="connsiteY4-104" fmla="*/ 3116294 h 5335133"/>
                <a:gd name="connsiteX5-105" fmla="*/ 2847890 w 5788084"/>
                <a:gd name="connsiteY5-106" fmla="*/ 5322465 h 5335133"/>
                <a:gd name="connsiteX6-107" fmla="*/ 249833 w 5788084"/>
                <a:gd name="connsiteY6-108" fmla="*/ 3958122 h 5335133"/>
                <a:gd name="connsiteX7-109" fmla="*/ 162747 w 5788084"/>
                <a:gd name="connsiteY7-110" fmla="*/ 2274466 h 533513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  <a:cxn ang="0">
                  <a:pos x="connsiteX6-35" y="connsiteY6-36"/>
                </a:cxn>
                <a:cxn ang="0">
                  <a:pos x="connsiteX7-93" y="connsiteY7-94"/>
                </a:cxn>
              </a:cxnLst>
              <a:rect l="l" t="t" r="r" b="b"/>
              <a:pathLst>
                <a:path w="5788084" h="5335133">
                  <a:moveTo>
                    <a:pt x="162747" y="2274466"/>
                  </a:moveTo>
                  <a:cubicBezTo>
                    <a:pt x="257090" y="1780980"/>
                    <a:pt x="373204" y="1439894"/>
                    <a:pt x="815890" y="997208"/>
                  </a:cubicBezTo>
                  <a:cubicBezTo>
                    <a:pt x="1258576" y="554522"/>
                    <a:pt x="2141528" y="73132"/>
                    <a:pt x="2847890" y="10237"/>
                  </a:cubicBezTo>
                  <a:cubicBezTo>
                    <a:pt x="3554252" y="-52658"/>
                    <a:pt x="4611377" y="177151"/>
                    <a:pt x="5054063" y="619837"/>
                  </a:cubicBezTo>
                  <a:cubicBezTo>
                    <a:pt x="5496749" y="1062523"/>
                    <a:pt x="6002329" y="2414770"/>
                    <a:pt x="5692691" y="3116294"/>
                  </a:cubicBezTo>
                  <a:cubicBezTo>
                    <a:pt x="5383053" y="3817818"/>
                    <a:pt x="3755033" y="5182160"/>
                    <a:pt x="2847890" y="5322465"/>
                  </a:cubicBezTo>
                  <a:cubicBezTo>
                    <a:pt x="1940747" y="5462770"/>
                    <a:pt x="692519" y="4400808"/>
                    <a:pt x="249833" y="3958122"/>
                  </a:cubicBezTo>
                  <a:cubicBezTo>
                    <a:pt x="-192853" y="3515436"/>
                    <a:pt x="68404" y="2767952"/>
                    <a:pt x="162747" y="2274466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kumimoji="1" lang="zh-CN" altLang="en-US" sz="1800"/>
            </a:p>
          </p:txBody>
        </p:sp>
        <p:sp>
          <p:nvSpPr>
            <p:cNvPr id="6" name="椭圆 1"/>
            <p:cNvSpPr/>
            <p:nvPr userDrawn="1"/>
          </p:nvSpPr>
          <p:spPr>
            <a:xfrm rot="17526771">
              <a:off x="5527534" y="-479972"/>
              <a:ext cx="9526783" cy="8781257"/>
            </a:xfrm>
            <a:custGeom>
              <a:avLst/>
              <a:gdLst>
                <a:gd name="connsiteX0" fmla="*/ 0 w 5312228"/>
                <a:gd name="connsiteY0" fmla="*/ 2656114 h 5312228"/>
                <a:gd name="connsiteX1" fmla="*/ 2656114 w 5312228"/>
                <a:gd name="connsiteY1" fmla="*/ 0 h 5312228"/>
                <a:gd name="connsiteX2" fmla="*/ 5312228 w 5312228"/>
                <a:gd name="connsiteY2" fmla="*/ 2656114 h 5312228"/>
                <a:gd name="connsiteX3" fmla="*/ 2656114 w 5312228"/>
                <a:gd name="connsiteY3" fmla="*/ 5312228 h 5312228"/>
                <a:gd name="connsiteX4" fmla="*/ 0 w 5312228"/>
                <a:gd name="connsiteY4" fmla="*/ 2656114 h 5312228"/>
                <a:gd name="connsiteX0-1" fmla="*/ 108839 w 5421067"/>
                <a:gd name="connsiteY0-2" fmla="*/ 2712298 h 5368412"/>
                <a:gd name="connsiteX1-3" fmla="*/ 732953 w 5421067"/>
                <a:gd name="connsiteY1-4" fmla="*/ 1043155 h 5368412"/>
                <a:gd name="connsiteX2-5" fmla="*/ 2764953 w 5421067"/>
                <a:gd name="connsiteY2-6" fmla="*/ 56184 h 5368412"/>
                <a:gd name="connsiteX3-7" fmla="*/ 5421067 w 5421067"/>
                <a:gd name="connsiteY3-8" fmla="*/ 2712298 h 5368412"/>
                <a:gd name="connsiteX4-9" fmla="*/ 2764953 w 5421067"/>
                <a:gd name="connsiteY4-10" fmla="*/ 5368412 h 5368412"/>
                <a:gd name="connsiteX5" fmla="*/ 108839 w 5421067"/>
                <a:gd name="connsiteY5" fmla="*/ 2712298 h 5368412"/>
                <a:gd name="connsiteX0-11" fmla="*/ 108839 w 5480256"/>
                <a:gd name="connsiteY0-12" fmla="*/ 2656720 h 5312834"/>
                <a:gd name="connsiteX1-13" fmla="*/ 732953 w 5480256"/>
                <a:gd name="connsiteY1-14" fmla="*/ 987577 h 5312834"/>
                <a:gd name="connsiteX2-15" fmla="*/ 2764953 w 5480256"/>
                <a:gd name="connsiteY2-16" fmla="*/ 606 h 5312834"/>
                <a:gd name="connsiteX3-17" fmla="*/ 4303469 w 5480256"/>
                <a:gd name="connsiteY3-18" fmla="*/ 871463 h 5312834"/>
                <a:gd name="connsiteX4-19" fmla="*/ 5421067 w 5480256"/>
                <a:gd name="connsiteY4-20" fmla="*/ 2656720 h 5312834"/>
                <a:gd name="connsiteX5-21" fmla="*/ 2764953 w 5480256"/>
                <a:gd name="connsiteY5-22" fmla="*/ 5312834 h 5312834"/>
                <a:gd name="connsiteX6" fmla="*/ 108839 w 5480256"/>
                <a:gd name="connsiteY6" fmla="*/ 2656720 h 5312834"/>
                <a:gd name="connsiteX0-23" fmla="*/ 108839 w 5544800"/>
                <a:gd name="connsiteY0-24" fmla="*/ 2666351 h 5322465"/>
                <a:gd name="connsiteX1-25" fmla="*/ 732953 w 5544800"/>
                <a:gd name="connsiteY1-26" fmla="*/ 997208 h 5322465"/>
                <a:gd name="connsiteX2-27" fmla="*/ 2764953 w 5544800"/>
                <a:gd name="connsiteY2-28" fmla="*/ 10237 h 5322465"/>
                <a:gd name="connsiteX3-29" fmla="*/ 4971126 w 5544800"/>
                <a:gd name="connsiteY3-30" fmla="*/ 619837 h 5322465"/>
                <a:gd name="connsiteX4-31" fmla="*/ 5421067 w 5544800"/>
                <a:gd name="connsiteY4-32" fmla="*/ 2666351 h 5322465"/>
                <a:gd name="connsiteX5-33" fmla="*/ 2764953 w 5544800"/>
                <a:gd name="connsiteY5-34" fmla="*/ 5322465 h 5322465"/>
                <a:gd name="connsiteX6-35" fmla="*/ 108839 w 5544800"/>
                <a:gd name="connsiteY6-36" fmla="*/ 2666351 h 5322465"/>
                <a:gd name="connsiteX0-37" fmla="*/ 108839 w 5237336"/>
                <a:gd name="connsiteY0-38" fmla="*/ 2666351 h 5322940"/>
                <a:gd name="connsiteX1-39" fmla="*/ 732953 w 5237336"/>
                <a:gd name="connsiteY1-40" fmla="*/ 997208 h 5322940"/>
                <a:gd name="connsiteX2-41" fmla="*/ 2764953 w 5237336"/>
                <a:gd name="connsiteY2-42" fmla="*/ 10237 h 5322940"/>
                <a:gd name="connsiteX3-43" fmla="*/ 4971126 w 5237336"/>
                <a:gd name="connsiteY3-44" fmla="*/ 619837 h 5322940"/>
                <a:gd name="connsiteX4-45" fmla="*/ 4927582 w 5237336"/>
                <a:gd name="connsiteY4-46" fmla="*/ 2869551 h 5322940"/>
                <a:gd name="connsiteX5-47" fmla="*/ 2764953 w 5237336"/>
                <a:gd name="connsiteY5-48" fmla="*/ 5322465 h 5322940"/>
                <a:gd name="connsiteX6-49" fmla="*/ 108839 w 5237336"/>
                <a:gd name="connsiteY6-50" fmla="*/ 2666351 h 5322940"/>
                <a:gd name="connsiteX0-51" fmla="*/ 108839 w 5705147"/>
                <a:gd name="connsiteY0-52" fmla="*/ 2666351 h 5325044"/>
                <a:gd name="connsiteX1-53" fmla="*/ 732953 w 5705147"/>
                <a:gd name="connsiteY1-54" fmla="*/ 997208 h 5325044"/>
                <a:gd name="connsiteX2-55" fmla="*/ 2764953 w 5705147"/>
                <a:gd name="connsiteY2-56" fmla="*/ 10237 h 5325044"/>
                <a:gd name="connsiteX3-57" fmla="*/ 4971126 w 5705147"/>
                <a:gd name="connsiteY3-58" fmla="*/ 619837 h 5325044"/>
                <a:gd name="connsiteX4-59" fmla="*/ 5609754 w 5705147"/>
                <a:gd name="connsiteY4-60" fmla="*/ 3116294 h 5325044"/>
                <a:gd name="connsiteX5-61" fmla="*/ 2764953 w 5705147"/>
                <a:gd name="connsiteY5-62" fmla="*/ 5322465 h 5325044"/>
                <a:gd name="connsiteX6-63" fmla="*/ 108839 w 5705147"/>
                <a:gd name="connsiteY6-64" fmla="*/ 2666351 h 5325044"/>
                <a:gd name="connsiteX0-65" fmla="*/ 49424 w 5645732"/>
                <a:gd name="connsiteY0-66" fmla="*/ 2666351 h 5343874"/>
                <a:gd name="connsiteX1-67" fmla="*/ 673538 w 5645732"/>
                <a:gd name="connsiteY1-68" fmla="*/ 997208 h 5343874"/>
                <a:gd name="connsiteX2-69" fmla="*/ 2705538 w 5645732"/>
                <a:gd name="connsiteY2-70" fmla="*/ 10237 h 5343874"/>
                <a:gd name="connsiteX3-71" fmla="*/ 4911711 w 5645732"/>
                <a:gd name="connsiteY3-72" fmla="*/ 619837 h 5343874"/>
                <a:gd name="connsiteX4-73" fmla="*/ 5550339 w 5645732"/>
                <a:gd name="connsiteY4-74" fmla="*/ 3116294 h 5343874"/>
                <a:gd name="connsiteX5-75" fmla="*/ 2705538 w 5645732"/>
                <a:gd name="connsiteY5-76" fmla="*/ 5322465 h 5343874"/>
                <a:gd name="connsiteX6-77" fmla="*/ 339710 w 5645732"/>
                <a:gd name="connsiteY6-78" fmla="*/ 4146808 h 5343874"/>
                <a:gd name="connsiteX7" fmla="*/ 49424 w 5645732"/>
                <a:gd name="connsiteY7" fmla="*/ 2666351 h 5343874"/>
                <a:gd name="connsiteX0-79" fmla="*/ 180841 w 5777149"/>
                <a:gd name="connsiteY0-80" fmla="*/ 2666351 h 5335133"/>
                <a:gd name="connsiteX1-81" fmla="*/ 804955 w 5777149"/>
                <a:gd name="connsiteY1-82" fmla="*/ 997208 h 5335133"/>
                <a:gd name="connsiteX2-83" fmla="*/ 2836955 w 5777149"/>
                <a:gd name="connsiteY2-84" fmla="*/ 10237 h 5335133"/>
                <a:gd name="connsiteX3-85" fmla="*/ 5043128 w 5777149"/>
                <a:gd name="connsiteY3-86" fmla="*/ 619837 h 5335133"/>
                <a:gd name="connsiteX4-87" fmla="*/ 5681756 w 5777149"/>
                <a:gd name="connsiteY4-88" fmla="*/ 3116294 h 5335133"/>
                <a:gd name="connsiteX5-89" fmla="*/ 2836955 w 5777149"/>
                <a:gd name="connsiteY5-90" fmla="*/ 5322465 h 5335133"/>
                <a:gd name="connsiteX6-91" fmla="*/ 238898 w 5777149"/>
                <a:gd name="connsiteY6-92" fmla="*/ 3958122 h 5335133"/>
                <a:gd name="connsiteX7-93" fmla="*/ 180841 w 5777149"/>
                <a:gd name="connsiteY7-94" fmla="*/ 2666351 h 5335133"/>
                <a:gd name="connsiteX0-95" fmla="*/ 162747 w 5788084"/>
                <a:gd name="connsiteY0-96" fmla="*/ 2274466 h 5335133"/>
                <a:gd name="connsiteX1-97" fmla="*/ 815890 w 5788084"/>
                <a:gd name="connsiteY1-98" fmla="*/ 997208 h 5335133"/>
                <a:gd name="connsiteX2-99" fmla="*/ 2847890 w 5788084"/>
                <a:gd name="connsiteY2-100" fmla="*/ 10237 h 5335133"/>
                <a:gd name="connsiteX3-101" fmla="*/ 5054063 w 5788084"/>
                <a:gd name="connsiteY3-102" fmla="*/ 619837 h 5335133"/>
                <a:gd name="connsiteX4-103" fmla="*/ 5692691 w 5788084"/>
                <a:gd name="connsiteY4-104" fmla="*/ 3116294 h 5335133"/>
                <a:gd name="connsiteX5-105" fmla="*/ 2847890 w 5788084"/>
                <a:gd name="connsiteY5-106" fmla="*/ 5322465 h 5335133"/>
                <a:gd name="connsiteX6-107" fmla="*/ 249833 w 5788084"/>
                <a:gd name="connsiteY6-108" fmla="*/ 3958122 h 5335133"/>
                <a:gd name="connsiteX7-109" fmla="*/ 162747 w 5788084"/>
                <a:gd name="connsiteY7-110" fmla="*/ 2274466 h 533513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  <a:cxn ang="0">
                  <a:pos x="connsiteX6-35" y="connsiteY6-36"/>
                </a:cxn>
                <a:cxn ang="0">
                  <a:pos x="connsiteX7-93" y="connsiteY7-94"/>
                </a:cxn>
              </a:cxnLst>
              <a:rect l="l" t="t" r="r" b="b"/>
              <a:pathLst>
                <a:path w="5788084" h="5335133">
                  <a:moveTo>
                    <a:pt x="162747" y="2274466"/>
                  </a:moveTo>
                  <a:cubicBezTo>
                    <a:pt x="257090" y="1780980"/>
                    <a:pt x="373204" y="1439894"/>
                    <a:pt x="815890" y="997208"/>
                  </a:cubicBezTo>
                  <a:cubicBezTo>
                    <a:pt x="1258576" y="554522"/>
                    <a:pt x="2141528" y="73132"/>
                    <a:pt x="2847890" y="10237"/>
                  </a:cubicBezTo>
                  <a:cubicBezTo>
                    <a:pt x="3554252" y="-52658"/>
                    <a:pt x="4611377" y="177151"/>
                    <a:pt x="5054063" y="619837"/>
                  </a:cubicBezTo>
                  <a:cubicBezTo>
                    <a:pt x="5496749" y="1062523"/>
                    <a:pt x="6002329" y="2414770"/>
                    <a:pt x="5692691" y="3116294"/>
                  </a:cubicBezTo>
                  <a:cubicBezTo>
                    <a:pt x="5383053" y="3817818"/>
                    <a:pt x="3755033" y="5182160"/>
                    <a:pt x="2847890" y="5322465"/>
                  </a:cubicBezTo>
                  <a:cubicBezTo>
                    <a:pt x="1940747" y="5462770"/>
                    <a:pt x="692519" y="4400808"/>
                    <a:pt x="249833" y="3958122"/>
                  </a:cubicBezTo>
                  <a:cubicBezTo>
                    <a:pt x="-192853" y="3515436"/>
                    <a:pt x="68404" y="2767952"/>
                    <a:pt x="162747" y="2274466"/>
                  </a:cubicBezTo>
                  <a:close/>
                </a:path>
              </a:pathLst>
            </a:cu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kumimoji="1" lang="zh-CN" altLang="en-US" sz="1800"/>
            </a:p>
          </p:txBody>
        </p:sp>
      </p:grpSp>
      <p:sp>
        <p:nvSpPr>
          <p:cNvPr id="8" name="文本占位符 6"/>
          <p:cNvSpPr>
            <a:spLocks noGrp="1"/>
          </p:cNvSpPr>
          <p:nvPr>
            <p:ph type="body" sz="quarter" idx="15" hasCustomPrompt="1"/>
          </p:nvPr>
        </p:nvSpPr>
        <p:spPr>
          <a:xfrm>
            <a:off x="3480528" y="660100"/>
            <a:ext cx="2182944" cy="2373032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16600" b="1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</a:lstStyle>
          <a:p>
            <a:pPr lvl="0"/>
            <a:r>
              <a:rPr kumimoji="1" lang="en-US" altLang="zh-CN"/>
              <a:t>00</a:t>
            </a:r>
            <a:endParaRPr kumimoji="1" lang="zh-CN" altLang="en-US"/>
          </a:p>
        </p:txBody>
      </p:sp>
      <p:sp>
        <p:nvSpPr>
          <p:cNvPr id="9" name="文本占位符 6"/>
          <p:cNvSpPr>
            <a:spLocks noGrp="1"/>
          </p:cNvSpPr>
          <p:nvPr>
            <p:ph type="body" sz="quarter" idx="16"/>
          </p:nvPr>
        </p:nvSpPr>
        <p:spPr>
          <a:xfrm>
            <a:off x="2793381" y="3033133"/>
            <a:ext cx="3557240" cy="82519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4000" b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副标题页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grpSp>
        <p:nvGrpSpPr>
          <p:cNvPr id="7" name="组 6"/>
          <p:cNvGrpSpPr/>
          <p:nvPr userDrawn="1"/>
        </p:nvGrpSpPr>
        <p:grpSpPr>
          <a:xfrm>
            <a:off x="1466461" y="-1803666"/>
            <a:ext cx="5903168" cy="6691365"/>
            <a:chOff x="5067768" y="-852735"/>
            <a:chExt cx="9613786" cy="9526783"/>
          </a:xfrm>
        </p:grpSpPr>
        <p:sp>
          <p:nvSpPr>
            <p:cNvPr id="5" name="椭圆 1"/>
            <p:cNvSpPr/>
            <p:nvPr userDrawn="1"/>
          </p:nvSpPr>
          <p:spPr>
            <a:xfrm rot="19800000">
              <a:off x="5067768" y="-247745"/>
              <a:ext cx="9526783" cy="8781257"/>
            </a:xfrm>
            <a:custGeom>
              <a:avLst/>
              <a:gdLst>
                <a:gd name="connsiteX0" fmla="*/ 0 w 5312228"/>
                <a:gd name="connsiteY0" fmla="*/ 2656114 h 5312228"/>
                <a:gd name="connsiteX1" fmla="*/ 2656114 w 5312228"/>
                <a:gd name="connsiteY1" fmla="*/ 0 h 5312228"/>
                <a:gd name="connsiteX2" fmla="*/ 5312228 w 5312228"/>
                <a:gd name="connsiteY2" fmla="*/ 2656114 h 5312228"/>
                <a:gd name="connsiteX3" fmla="*/ 2656114 w 5312228"/>
                <a:gd name="connsiteY3" fmla="*/ 5312228 h 5312228"/>
                <a:gd name="connsiteX4" fmla="*/ 0 w 5312228"/>
                <a:gd name="connsiteY4" fmla="*/ 2656114 h 5312228"/>
                <a:gd name="connsiteX0-1" fmla="*/ 108839 w 5421067"/>
                <a:gd name="connsiteY0-2" fmla="*/ 2712298 h 5368412"/>
                <a:gd name="connsiteX1-3" fmla="*/ 732953 w 5421067"/>
                <a:gd name="connsiteY1-4" fmla="*/ 1043155 h 5368412"/>
                <a:gd name="connsiteX2-5" fmla="*/ 2764953 w 5421067"/>
                <a:gd name="connsiteY2-6" fmla="*/ 56184 h 5368412"/>
                <a:gd name="connsiteX3-7" fmla="*/ 5421067 w 5421067"/>
                <a:gd name="connsiteY3-8" fmla="*/ 2712298 h 5368412"/>
                <a:gd name="connsiteX4-9" fmla="*/ 2764953 w 5421067"/>
                <a:gd name="connsiteY4-10" fmla="*/ 5368412 h 5368412"/>
                <a:gd name="connsiteX5" fmla="*/ 108839 w 5421067"/>
                <a:gd name="connsiteY5" fmla="*/ 2712298 h 5368412"/>
                <a:gd name="connsiteX0-11" fmla="*/ 108839 w 5480256"/>
                <a:gd name="connsiteY0-12" fmla="*/ 2656720 h 5312834"/>
                <a:gd name="connsiteX1-13" fmla="*/ 732953 w 5480256"/>
                <a:gd name="connsiteY1-14" fmla="*/ 987577 h 5312834"/>
                <a:gd name="connsiteX2-15" fmla="*/ 2764953 w 5480256"/>
                <a:gd name="connsiteY2-16" fmla="*/ 606 h 5312834"/>
                <a:gd name="connsiteX3-17" fmla="*/ 4303469 w 5480256"/>
                <a:gd name="connsiteY3-18" fmla="*/ 871463 h 5312834"/>
                <a:gd name="connsiteX4-19" fmla="*/ 5421067 w 5480256"/>
                <a:gd name="connsiteY4-20" fmla="*/ 2656720 h 5312834"/>
                <a:gd name="connsiteX5-21" fmla="*/ 2764953 w 5480256"/>
                <a:gd name="connsiteY5-22" fmla="*/ 5312834 h 5312834"/>
                <a:gd name="connsiteX6" fmla="*/ 108839 w 5480256"/>
                <a:gd name="connsiteY6" fmla="*/ 2656720 h 5312834"/>
                <a:gd name="connsiteX0-23" fmla="*/ 108839 w 5544800"/>
                <a:gd name="connsiteY0-24" fmla="*/ 2666351 h 5322465"/>
                <a:gd name="connsiteX1-25" fmla="*/ 732953 w 5544800"/>
                <a:gd name="connsiteY1-26" fmla="*/ 997208 h 5322465"/>
                <a:gd name="connsiteX2-27" fmla="*/ 2764953 w 5544800"/>
                <a:gd name="connsiteY2-28" fmla="*/ 10237 h 5322465"/>
                <a:gd name="connsiteX3-29" fmla="*/ 4971126 w 5544800"/>
                <a:gd name="connsiteY3-30" fmla="*/ 619837 h 5322465"/>
                <a:gd name="connsiteX4-31" fmla="*/ 5421067 w 5544800"/>
                <a:gd name="connsiteY4-32" fmla="*/ 2666351 h 5322465"/>
                <a:gd name="connsiteX5-33" fmla="*/ 2764953 w 5544800"/>
                <a:gd name="connsiteY5-34" fmla="*/ 5322465 h 5322465"/>
                <a:gd name="connsiteX6-35" fmla="*/ 108839 w 5544800"/>
                <a:gd name="connsiteY6-36" fmla="*/ 2666351 h 5322465"/>
                <a:gd name="connsiteX0-37" fmla="*/ 108839 w 5237336"/>
                <a:gd name="connsiteY0-38" fmla="*/ 2666351 h 5322940"/>
                <a:gd name="connsiteX1-39" fmla="*/ 732953 w 5237336"/>
                <a:gd name="connsiteY1-40" fmla="*/ 997208 h 5322940"/>
                <a:gd name="connsiteX2-41" fmla="*/ 2764953 w 5237336"/>
                <a:gd name="connsiteY2-42" fmla="*/ 10237 h 5322940"/>
                <a:gd name="connsiteX3-43" fmla="*/ 4971126 w 5237336"/>
                <a:gd name="connsiteY3-44" fmla="*/ 619837 h 5322940"/>
                <a:gd name="connsiteX4-45" fmla="*/ 4927582 w 5237336"/>
                <a:gd name="connsiteY4-46" fmla="*/ 2869551 h 5322940"/>
                <a:gd name="connsiteX5-47" fmla="*/ 2764953 w 5237336"/>
                <a:gd name="connsiteY5-48" fmla="*/ 5322465 h 5322940"/>
                <a:gd name="connsiteX6-49" fmla="*/ 108839 w 5237336"/>
                <a:gd name="connsiteY6-50" fmla="*/ 2666351 h 5322940"/>
                <a:gd name="connsiteX0-51" fmla="*/ 108839 w 5705147"/>
                <a:gd name="connsiteY0-52" fmla="*/ 2666351 h 5325044"/>
                <a:gd name="connsiteX1-53" fmla="*/ 732953 w 5705147"/>
                <a:gd name="connsiteY1-54" fmla="*/ 997208 h 5325044"/>
                <a:gd name="connsiteX2-55" fmla="*/ 2764953 w 5705147"/>
                <a:gd name="connsiteY2-56" fmla="*/ 10237 h 5325044"/>
                <a:gd name="connsiteX3-57" fmla="*/ 4971126 w 5705147"/>
                <a:gd name="connsiteY3-58" fmla="*/ 619837 h 5325044"/>
                <a:gd name="connsiteX4-59" fmla="*/ 5609754 w 5705147"/>
                <a:gd name="connsiteY4-60" fmla="*/ 3116294 h 5325044"/>
                <a:gd name="connsiteX5-61" fmla="*/ 2764953 w 5705147"/>
                <a:gd name="connsiteY5-62" fmla="*/ 5322465 h 5325044"/>
                <a:gd name="connsiteX6-63" fmla="*/ 108839 w 5705147"/>
                <a:gd name="connsiteY6-64" fmla="*/ 2666351 h 5325044"/>
                <a:gd name="connsiteX0-65" fmla="*/ 49424 w 5645732"/>
                <a:gd name="connsiteY0-66" fmla="*/ 2666351 h 5343874"/>
                <a:gd name="connsiteX1-67" fmla="*/ 673538 w 5645732"/>
                <a:gd name="connsiteY1-68" fmla="*/ 997208 h 5343874"/>
                <a:gd name="connsiteX2-69" fmla="*/ 2705538 w 5645732"/>
                <a:gd name="connsiteY2-70" fmla="*/ 10237 h 5343874"/>
                <a:gd name="connsiteX3-71" fmla="*/ 4911711 w 5645732"/>
                <a:gd name="connsiteY3-72" fmla="*/ 619837 h 5343874"/>
                <a:gd name="connsiteX4-73" fmla="*/ 5550339 w 5645732"/>
                <a:gd name="connsiteY4-74" fmla="*/ 3116294 h 5343874"/>
                <a:gd name="connsiteX5-75" fmla="*/ 2705538 w 5645732"/>
                <a:gd name="connsiteY5-76" fmla="*/ 5322465 h 5343874"/>
                <a:gd name="connsiteX6-77" fmla="*/ 339710 w 5645732"/>
                <a:gd name="connsiteY6-78" fmla="*/ 4146808 h 5343874"/>
                <a:gd name="connsiteX7" fmla="*/ 49424 w 5645732"/>
                <a:gd name="connsiteY7" fmla="*/ 2666351 h 5343874"/>
                <a:gd name="connsiteX0-79" fmla="*/ 180841 w 5777149"/>
                <a:gd name="connsiteY0-80" fmla="*/ 2666351 h 5335133"/>
                <a:gd name="connsiteX1-81" fmla="*/ 804955 w 5777149"/>
                <a:gd name="connsiteY1-82" fmla="*/ 997208 h 5335133"/>
                <a:gd name="connsiteX2-83" fmla="*/ 2836955 w 5777149"/>
                <a:gd name="connsiteY2-84" fmla="*/ 10237 h 5335133"/>
                <a:gd name="connsiteX3-85" fmla="*/ 5043128 w 5777149"/>
                <a:gd name="connsiteY3-86" fmla="*/ 619837 h 5335133"/>
                <a:gd name="connsiteX4-87" fmla="*/ 5681756 w 5777149"/>
                <a:gd name="connsiteY4-88" fmla="*/ 3116294 h 5335133"/>
                <a:gd name="connsiteX5-89" fmla="*/ 2836955 w 5777149"/>
                <a:gd name="connsiteY5-90" fmla="*/ 5322465 h 5335133"/>
                <a:gd name="connsiteX6-91" fmla="*/ 238898 w 5777149"/>
                <a:gd name="connsiteY6-92" fmla="*/ 3958122 h 5335133"/>
                <a:gd name="connsiteX7-93" fmla="*/ 180841 w 5777149"/>
                <a:gd name="connsiteY7-94" fmla="*/ 2666351 h 5335133"/>
                <a:gd name="connsiteX0-95" fmla="*/ 162747 w 5788084"/>
                <a:gd name="connsiteY0-96" fmla="*/ 2274466 h 5335133"/>
                <a:gd name="connsiteX1-97" fmla="*/ 815890 w 5788084"/>
                <a:gd name="connsiteY1-98" fmla="*/ 997208 h 5335133"/>
                <a:gd name="connsiteX2-99" fmla="*/ 2847890 w 5788084"/>
                <a:gd name="connsiteY2-100" fmla="*/ 10237 h 5335133"/>
                <a:gd name="connsiteX3-101" fmla="*/ 5054063 w 5788084"/>
                <a:gd name="connsiteY3-102" fmla="*/ 619837 h 5335133"/>
                <a:gd name="connsiteX4-103" fmla="*/ 5692691 w 5788084"/>
                <a:gd name="connsiteY4-104" fmla="*/ 3116294 h 5335133"/>
                <a:gd name="connsiteX5-105" fmla="*/ 2847890 w 5788084"/>
                <a:gd name="connsiteY5-106" fmla="*/ 5322465 h 5335133"/>
                <a:gd name="connsiteX6-107" fmla="*/ 249833 w 5788084"/>
                <a:gd name="connsiteY6-108" fmla="*/ 3958122 h 5335133"/>
                <a:gd name="connsiteX7-109" fmla="*/ 162747 w 5788084"/>
                <a:gd name="connsiteY7-110" fmla="*/ 2274466 h 533513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  <a:cxn ang="0">
                  <a:pos x="connsiteX6-35" y="connsiteY6-36"/>
                </a:cxn>
                <a:cxn ang="0">
                  <a:pos x="connsiteX7-93" y="connsiteY7-94"/>
                </a:cxn>
              </a:cxnLst>
              <a:rect l="l" t="t" r="r" b="b"/>
              <a:pathLst>
                <a:path w="5788084" h="5335133">
                  <a:moveTo>
                    <a:pt x="162747" y="2274466"/>
                  </a:moveTo>
                  <a:cubicBezTo>
                    <a:pt x="257090" y="1780980"/>
                    <a:pt x="373204" y="1439894"/>
                    <a:pt x="815890" y="997208"/>
                  </a:cubicBezTo>
                  <a:cubicBezTo>
                    <a:pt x="1258576" y="554522"/>
                    <a:pt x="2141528" y="73132"/>
                    <a:pt x="2847890" y="10237"/>
                  </a:cubicBezTo>
                  <a:cubicBezTo>
                    <a:pt x="3554252" y="-52658"/>
                    <a:pt x="4611377" y="177151"/>
                    <a:pt x="5054063" y="619837"/>
                  </a:cubicBezTo>
                  <a:cubicBezTo>
                    <a:pt x="5496749" y="1062523"/>
                    <a:pt x="6002329" y="2414770"/>
                    <a:pt x="5692691" y="3116294"/>
                  </a:cubicBezTo>
                  <a:cubicBezTo>
                    <a:pt x="5383053" y="3817818"/>
                    <a:pt x="3755033" y="5182160"/>
                    <a:pt x="2847890" y="5322465"/>
                  </a:cubicBezTo>
                  <a:cubicBezTo>
                    <a:pt x="1940747" y="5462770"/>
                    <a:pt x="692519" y="4400808"/>
                    <a:pt x="249833" y="3958122"/>
                  </a:cubicBezTo>
                  <a:cubicBezTo>
                    <a:pt x="-192853" y="3515436"/>
                    <a:pt x="68404" y="2767952"/>
                    <a:pt x="162747" y="2274466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kumimoji="1" lang="zh-CN" altLang="en-US" sz="1800"/>
            </a:p>
          </p:txBody>
        </p:sp>
        <p:sp>
          <p:nvSpPr>
            <p:cNvPr id="6" name="椭圆 1"/>
            <p:cNvSpPr/>
            <p:nvPr userDrawn="1"/>
          </p:nvSpPr>
          <p:spPr>
            <a:xfrm rot="17526771">
              <a:off x="5527534" y="-479972"/>
              <a:ext cx="9526783" cy="8781257"/>
            </a:xfrm>
            <a:custGeom>
              <a:avLst/>
              <a:gdLst>
                <a:gd name="connsiteX0" fmla="*/ 0 w 5312228"/>
                <a:gd name="connsiteY0" fmla="*/ 2656114 h 5312228"/>
                <a:gd name="connsiteX1" fmla="*/ 2656114 w 5312228"/>
                <a:gd name="connsiteY1" fmla="*/ 0 h 5312228"/>
                <a:gd name="connsiteX2" fmla="*/ 5312228 w 5312228"/>
                <a:gd name="connsiteY2" fmla="*/ 2656114 h 5312228"/>
                <a:gd name="connsiteX3" fmla="*/ 2656114 w 5312228"/>
                <a:gd name="connsiteY3" fmla="*/ 5312228 h 5312228"/>
                <a:gd name="connsiteX4" fmla="*/ 0 w 5312228"/>
                <a:gd name="connsiteY4" fmla="*/ 2656114 h 5312228"/>
                <a:gd name="connsiteX0-1" fmla="*/ 108839 w 5421067"/>
                <a:gd name="connsiteY0-2" fmla="*/ 2712298 h 5368412"/>
                <a:gd name="connsiteX1-3" fmla="*/ 732953 w 5421067"/>
                <a:gd name="connsiteY1-4" fmla="*/ 1043155 h 5368412"/>
                <a:gd name="connsiteX2-5" fmla="*/ 2764953 w 5421067"/>
                <a:gd name="connsiteY2-6" fmla="*/ 56184 h 5368412"/>
                <a:gd name="connsiteX3-7" fmla="*/ 5421067 w 5421067"/>
                <a:gd name="connsiteY3-8" fmla="*/ 2712298 h 5368412"/>
                <a:gd name="connsiteX4-9" fmla="*/ 2764953 w 5421067"/>
                <a:gd name="connsiteY4-10" fmla="*/ 5368412 h 5368412"/>
                <a:gd name="connsiteX5" fmla="*/ 108839 w 5421067"/>
                <a:gd name="connsiteY5" fmla="*/ 2712298 h 5368412"/>
                <a:gd name="connsiteX0-11" fmla="*/ 108839 w 5480256"/>
                <a:gd name="connsiteY0-12" fmla="*/ 2656720 h 5312834"/>
                <a:gd name="connsiteX1-13" fmla="*/ 732953 w 5480256"/>
                <a:gd name="connsiteY1-14" fmla="*/ 987577 h 5312834"/>
                <a:gd name="connsiteX2-15" fmla="*/ 2764953 w 5480256"/>
                <a:gd name="connsiteY2-16" fmla="*/ 606 h 5312834"/>
                <a:gd name="connsiteX3-17" fmla="*/ 4303469 w 5480256"/>
                <a:gd name="connsiteY3-18" fmla="*/ 871463 h 5312834"/>
                <a:gd name="connsiteX4-19" fmla="*/ 5421067 w 5480256"/>
                <a:gd name="connsiteY4-20" fmla="*/ 2656720 h 5312834"/>
                <a:gd name="connsiteX5-21" fmla="*/ 2764953 w 5480256"/>
                <a:gd name="connsiteY5-22" fmla="*/ 5312834 h 5312834"/>
                <a:gd name="connsiteX6" fmla="*/ 108839 w 5480256"/>
                <a:gd name="connsiteY6" fmla="*/ 2656720 h 5312834"/>
                <a:gd name="connsiteX0-23" fmla="*/ 108839 w 5544800"/>
                <a:gd name="connsiteY0-24" fmla="*/ 2666351 h 5322465"/>
                <a:gd name="connsiteX1-25" fmla="*/ 732953 w 5544800"/>
                <a:gd name="connsiteY1-26" fmla="*/ 997208 h 5322465"/>
                <a:gd name="connsiteX2-27" fmla="*/ 2764953 w 5544800"/>
                <a:gd name="connsiteY2-28" fmla="*/ 10237 h 5322465"/>
                <a:gd name="connsiteX3-29" fmla="*/ 4971126 w 5544800"/>
                <a:gd name="connsiteY3-30" fmla="*/ 619837 h 5322465"/>
                <a:gd name="connsiteX4-31" fmla="*/ 5421067 w 5544800"/>
                <a:gd name="connsiteY4-32" fmla="*/ 2666351 h 5322465"/>
                <a:gd name="connsiteX5-33" fmla="*/ 2764953 w 5544800"/>
                <a:gd name="connsiteY5-34" fmla="*/ 5322465 h 5322465"/>
                <a:gd name="connsiteX6-35" fmla="*/ 108839 w 5544800"/>
                <a:gd name="connsiteY6-36" fmla="*/ 2666351 h 5322465"/>
                <a:gd name="connsiteX0-37" fmla="*/ 108839 w 5237336"/>
                <a:gd name="connsiteY0-38" fmla="*/ 2666351 h 5322940"/>
                <a:gd name="connsiteX1-39" fmla="*/ 732953 w 5237336"/>
                <a:gd name="connsiteY1-40" fmla="*/ 997208 h 5322940"/>
                <a:gd name="connsiteX2-41" fmla="*/ 2764953 w 5237336"/>
                <a:gd name="connsiteY2-42" fmla="*/ 10237 h 5322940"/>
                <a:gd name="connsiteX3-43" fmla="*/ 4971126 w 5237336"/>
                <a:gd name="connsiteY3-44" fmla="*/ 619837 h 5322940"/>
                <a:gd name="connsiteX4-45" fmla="*/ 4927582 w 5237336"/>
                <a:gd name="connsiteY4-46" fmla="*/ 2869551 h 5322940"/>
                <a:gd name="connsiteX5-47" fmla="*/ 2764953 w 5237336"/>
                <a:gd name="connsiteY5-48" fmla="*/ 5322465 h 5322940"/>
                <a:gd name="connsiteX6-49" fmla="*/ 108839 w 5237336"/>
                <a:gd name="connsiteY6-50" fmla="*/ 2666351 h 5322940"/>
                <a:gd name="connsiteX0-51" fmla="*/ 108839 w 5705147"/>
                <a:gd name="connsiteY0-52" fmla="*/ 2666351 h 5325044"/>
                <a:gd name="connsiteX1-53" fmla="*/ 732953 w 5705147"/>
                <a:gd name="connsiteY1-54" fmla="*/ 997208 h 5325044"/>
                <a:gd name="connsiteX2-55" fmla="*/ 2764953 w 5705147"/>
                <a:gd name="connsiteY2-56" fmla="*/ 10237 h 5325044"/>
                <a:gd name="connsiteX3-57" fmla="*/ 4971126 w 5705147"/>
                <a:gd name="connsiteY3-58" fmla="*/ 619837 h 5325044"/>
                <a:gd name="connsiteX4-59" fmla="*/ 5609754 w 5705147"/>
                <a:gd name="connsiteY4-60" fmla="*/ 3116294 h 5325044"/>
                <a:gd name="connsiteX5-61" fmla="*/ 2764953 w 5705147"/>
                <a:gd name="connsiteY5-62" fmla="*/ 5322465 h 5325044"/>
                <a:gd name="connsiteX6-63" fmla="*/ 108839 w 5705147"/>
                <a:gd name="connsiteY6-64" fmla="*/ 2666351 h 5325044"/>
                <a:gd name="connsiteX0-65" fmla="*/ 49424 w 5645732"/>
                <a:gd name="connsiteY0-66" fmla="*/ 2666351 h 5343874"/>
                <a:gd name="connsiteX1-67" fmla="*/ 673538 w 5645732"/>
                <a:gd name="connsiteY1-68" fmla="*/ 997208 h 5343874"/>
                <a:gd name="connsiteX2-69" fmla="*/ 2705538 w 5645732"/>
                <a:gd name="connsiteY2-70" fmla="*/ 10237 h 5343874"/>
                <a:gd name="connsiteX3-71" fmla="*/ 4911711 w 5645732"/>
                <a:gd name="connsiteY3-72" fmla="*/ 619837 h 5343874"/>
                <a:gd name="connsiteX4-73" fmla="*/ 5550339 w 5645732"/>
                <a:gd name="connsiteY4-74" fmla="*/ 3116294 h 5343874"/>
                <a:gd name="connsiteX5-75" fmla="*/ 2705538 w 5645732"/>
                <a:gd name="connsiteY5-76" fmla="*/ 5322465 h 5343874"/>
                <a:gd name="connsiteX6-77" fmla="*/ 339710 w 5645732"/>
                <a:gd name="connsiteY6-78" fmla="*/ 4146808 h 5343874"/>
                <a:gd name="connsiteX7" fmla="*/ 49424 w 5645732"/>
                <a:gd name="connsiteY7" fmla="*/ 2666351 h 5343874"/>
                <a:gd name="connsiteX0-79" fmla="*/ 180841 w 5777149"/>
                <a:gd name="connsiteY0-80" fmla="*/ 2666351 h 5335133"/>
                <a:gd name="connsiteX1-81" fmla="*/ 804955 w 5777149"/>
                <a:gd name="connsiteY1-82" fmla="*/ 997208 h 5335133"/>
                <a:gd name="connsiteX2-83" fmla="*/ 2836955 w 5777149"/>
                <a:gd name="connsiteY2-84" fmla="*/ 10237 h 5335133"/>
                <a:gd name="connsiteX3-85" fmla="*/ 5043128 w 5777149"/>
                <a:gd name="connsiteY3-86" fmla="*/ 619837 h 5335133"/>
                <a:gd name="connsiteX4-87" fmla="*/ 5681756 w 5777149"/>
                <a:gd name="connsiteY4-88" fmla="*/ 3116294 h 5335133"/>
                <a:gd name="connsiteX5-89" fmla="*/ 2836955 w 5777149"/>
                <a:gd name="connsiteY5-90" fmla="*/ 5322465 h 5335133"/>
                <a:gd name="connsiteX6-91" fmla="*/ 238898 w 5777149"/>
                <a:gd name="connsiteY6-92" fmla="*/ 3958122 h 5335133"/>
                <a:gd name="connsiteX7-93" fmla="*/ 180841 w 5777149"/>
                <a:gd name="connsiteY7-94" fmla="*/ 2666351 h 5335133"/>
                <a:gd name="connsiteX0-95" fmla="*/ 162747 w 5788084"/>
                <a:gd name="connsiteY0-96" fmla="*/ 2274466 h 5335133"/>
                <a:gd name="connsiteX1-97" fmla="*/ 815890 w 5788084"/>
                <a:gd name="connsiteY1-98" fmla="*/ 997208 h 5335133"/>
                <a:gd name="connsiteX2-99" fmla="*/ 2847890 w 5788084"/>
                <a:gd name="connsiteY2-100" fmla="*/ 10237 h 5335133"/>
                <a:gd name="connsiteX3-101" fmla="*/ 5054063 w 5788084"/>
                <a:gd name="connsiteY3-102" fmla="*/ 619837 h 5335133"/>
                <a:gd name="connsiteX4-103" fmla="*/ 5692691 w 5788084"/>
                <a:gd name="connsiteY4-104" fmla="*/ 3116294 h 5335133"/>
                <a:gd name="connsiteX5-105" fmla="*/ 2847890 w 5788084"/>
                <a:gd name="connsiteY5-106" fmla="*/ 5322465 h 5335133"/>
                <a:gd name="connsiteX6-107" fmla="*/ 249833 w 5788084"/>
                <a:gd name="connsiteY6-108" fmla="*/ 3958122 h 5335133"/>
                <a:gd name="connsiteX7-109" fmla="*/ 162747 w 5788084"/>
                <a:gd name="connsiteY7-110" fmla="*/ 2274466 h 533513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  <a:cxn ang="0">
                  <a:pos x="connsiteX6-35" y="connsiteY6-36"/>
                </a:cxn>
                <a:cxn ang="0">
                  <a:pos x="connsiteX7-93" y="connsiteY7-94"/>
                </a:cxn>
              </a:cxnLst>
              <a:rect l="l" t="t" r="r" b="b"/>
              <a:pathLst>
                <a:path w="5788084" h="5335133">
                  <a:moveTo>
                    <a:pt x="162747" y="2274466"/>
                  </a:moveTo>
                  <a:cubicBezTo>
                    <a:pt x="257090" y="1780980"/>
                    <a:pt x="373204" y="1439894"/>
                    <a:pt x="815890" y="997208"/>
                  </a:cubicBezTo>
                  <a:cubicBezTo>
                    <a:pt x="1258576" y="554522"/>
                    <a:pt x="2141528" y="73132"/>
                    <a:pt x="2847890" y="10237"/>
                  </a:cubicBezTo>
                  <a:cubicBezTo>
                    <a:pt x="3554252" y="-52658"/>
                    <a:pt x="4611377" y="177151"/>
                    <a:pt x="5054063" y="619837"/>
                  </a:cubicBezTo>
                  <a:cubicBezTo>
                    <a:pt x="5496749" y="1062523"/>
                    <a:pt x="6002329" y="2414770"/>
                    <a:pt x="5692691" y="3116294"/>
                  </a:cubicBezTo>
                  <a:cubicBezTo>
                    <a:pt x="5383053" y="3817818"/>
                    <a:pt x="3755033" y="5182160"/>
                    <a:pt x="2847890" y="5322465"/>
                  </a:cubicBezTo>
                  <a:cubicBezTo>
                    <a:pt x="1940747" y="5462770"/>
                    <a:pt x="692519" y="4400808"/>
                    <a:pt x="249833" y="3958122"/>
                  </a:cubicBezTo>
                  <a:cubicBezTo>
                    <a:pt x="-192853" y="3515436"/>
                    <a:pt x="68404" y="2767952"/>
                    <a:pt x="162747" y="2274466"/>
                  </a:cubicBezTo>
                  <a:close/>
                </a:path>
              </a:pathLst>
            </a:cu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kumimoji="1" lang="zh-CN" altLang="en-US" sz="1800"/>
            </a:p>
          </p:txBody>
        </p:sp>
      </p:grpSp>
      <p:sp>
        <p:nvSpPr>
          <p:cNvPr id="8" name="文本占位符 6"/>
          <p:cNvSpPr>
            <a:spLocks noGrp="1"/>
          </p:cNvSpPr>
          <p:nvPr>
            <p:ph type="body" sz="quarter" idx="15" hasCustomPrompt="1"/>
          </p:nvPr>
        </p:nvSpPr>
        <p:spPr>
          <a:xfrm>
            <a:off x="3480528" y="660100"/>
            <a:ext cx="2182944" cy="2373032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16600" b="1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</a:lstStyle>
          <a:p>
            <a:pPr lvl="0"/>
            <a:r>
              <a:rPr kumimoji="1" lang="en-US" altLang="zh-CN"/>
              <a:t>00</a:t>
            </a:r>
            <a:endParaRPr kumimoji="1" lang="zh-CN" altLang="en-US"/>
          </a:p>
        </p:txBody>
      </p:sp>
      <p:sp>
        <p:nvSpPr>
          <p:cNvPr id="9" name="文本占位符 6"/>
          <p:cNvSpPr>
            <a:spLocks noGrp="1"/>
          </p:cNvSpPr>
          <p:nvPr>
            <p:ph type="body" sz="quarter" idx="16"/>
          </p:nvPr>
        </p:nvSpPr>
        <p:spPr>
          <a:xfrm>
            <a:off x="2793381" y="3033133"/>
            <a:ext cx="3557240" cy="82519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4000" b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副标题页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grpSp>
        <p:nvGrpSpPr>
          <p:cNvPr id="7" name="组 6"/>
          <p:cNvGrpSpPr/>
          <p:nvPr userDrawn="1"/>
        </p:nvGrpSpPr>
        <p:grpSpPr>
          <a:xfrm>
            <a:off x="1466461" y="-1803666"/>
            <a:ext cx="5903168" cy="6691365"/>
            <a:chOff x="5067768" y="-852735"/>
            <a:chExt cx="9613786" cy="9526783"/>
          </a:xfrm>
        </p:grpSpPr>
        <p:sp>
          <p:nvSpPr>
            <p:cNvPr id="5" name="椭圆 1"/>
            <p:cNvSpPr/>
            <p:nvPr userDrawn="1"/>
          </p:nvSpPr>
          <p:spPr>
            <a:xfrm rot="19800000">
              <a:off x="5067768" y="-247745"/>
              <a:ext cx="9526783" cy="8781257"/>
            </a:xfrm>
            <a:custGeom>
              <a:avLst/>
              <a:gdLst>
                <a:gd name="connsiteX0" fmla="*/ 0 w 5312228"/>
                <a:gd name="connsiteY0" fmla="*/ 2656114 h 5312228"/>
                <a:gd name="connsiteX1" fmla="*/ 2656114 w 5312228"/>
                <a:gd name="connsiteY1" fmla="*/ 0 h 5312228"/>
                <a:gd name="connsiteX2" fmla="*/ 5312228 w 5312228"/>
                <a:gd name="connsiteY2" fmla="*/ 2656114 h 5312228"/>
                <a:gd name="connsiteX3" fmla="*/ 2656114 w 5312228"/>
                <a:gd name="connsiteY3" fmla="*/ 5312228 h 5312228"/>
                <a:gd name="connsiteX4" fmla="*/ 0 w 5312228"/>
                <a:gd name="connsiteY4" fmla="*/ 2656114 h 5312228"/>
                <a:gd name="connsiteX0-1" fmla="*/ 108839 w 5421067"/>
                <a:gd name="connsiteY0-2" fmla="*/ 2712298 h 5368412"/>
                <a:gd name="connsiteX1-3" fmla="*/ 732953 w 5421067"/>
                <a:gd name="connsiteY1-4" fmla="*/ 1043155 h 5368412"/>
                <a:gd name="connsiteX2-5" fmla="*/ 2764953 w 5421067"/>
                <a:gd name="connsiteY2-6" fmla="*/ 56184 h 5368412"/>
                <a:gd name="connsiteX3-7" fmla="*/ 5421067 w 5421067"/>
                <a:gd name="connsiteY3-8" fmla="*/ 2712298 h 5368412"/>
                <a:gd name="connsiteX4-9" fmla="*/ 2764953 w 5421067"/>
                <a:gd name="connsiteY4-10" fmla="*/ 5368412 h 5368412"/>
                <a:gd name="connsiteX5" fmla="*/ 108839 w 5421067"/>
                <a:gd name="connsiteY5" fmla="*/ 2712298 h 5368412"/>
                <a:gd name="connsiteX0-11" fmla="*/ 108839 w 5480256"/>
                <a:gd name="connsiteY0-12" fmla="*/ 2656720 h 5312834"/>
                <a:gd name="connsiteX1-13" fmla="*/ 732953 w 5480256"/>
                <a:gd name="connsiteY1-14" fmla="*/ 987577 h 5312834"/>
                <a:gd name="connsiteX2-15" fmla="*/ 2764953 w 5480256"/>
                <a:gd name="connsiteY2-16" fmla="*/ 606 h 5312834"/>
                <a:gd name="connsiteX3-17" fmla="*/ 4303469 w 5480256"/>
                <a:gd name="connsiteY3-18" fmla="*/ 871463 h 5312834"/>
                <a:gd name="connsiteX4-19" fmla="*/ 5421067 w 5480256"/>
                <a:gd name="connsiteY4-20" fmla="*/ 2656720 h 5312834"/>
                <a:gd name="connsiteX5-21" fmla="*/ 2764953 w 5480256"/>
                <a:gd name="connsiteY5-22" fmla="*/ 5312834 h 5312834"/>
                <a:gd name="connsiteX6" fmla="*/ 108839 w 5480256"/>
                <a:gd name="connsiteY6" fmla="*/ 2656720 h 5312834"/>
                <a:gd name="connsiteX0-23" fmla="*/ 108839 w 5544800"/>
                <a:gd name="connsiteY0-24" fmla="*/ 2666351 h 5322465"/>
                <a:gd name="connsiteX1-25" fmla="*/ 732953 w 5544800"/>
                <a:gd name="connsiteY1-26" fmla="*/ 997208 h 5322465"/>
                <a:gd name="connsiteX2-27" fmla="*/ 2764953 w 5544800"/>
                <a:gd name="connsiteY2-28" fmla="*/ 10237 h 5322465"/>
                <a:gd name="connsiteX3-29" fmla="*/ 4971126 w 5544800"/>
                <a:gd name="connsiteY3-30" fmla="*/ 619837 h 5322465"/>
                <a:gd name="connsiteX4-31" fmla="*/ 5421067 w 5544800"/>
                <a:gd name="connsiteY4-32" fmla="*/ 2666351 h 5322465"/>
                <a:gd name="connsiteX5-33" fmla="*/ 2764953 w 5544800"/>
                <a:gd name="connsiteY5-34" fmla="*/ 5322465 h 5322465"/>
                <a:gd name="connsiteX6-35" fmla="*/ 108839 w 5544800"/>
                <a:gd name="connsiteY6-36" fmla="*/ 2666351 h 5322465"/>
                <a:gd name="connsiteX0-37" fmla="*/ 108839 w 5237336"/>
                <a:gd name="connsiteY0-38" fmla="*/ 2666351 h 5322940"/>
                <a:gd name="connsiteX1-39" fmla="*/ 732953 w 5237336"/>
                <a:gd name="connsiteY1-40" fmla="*/ 997208 h 5322940"/>
                <a:gd name="connsiteX2-41" fmla="*/ 2764953 w 5237336"/>
                <a:gd name="connsiteY2-42" fmla="*/ 10237 h 5322940"/>
                <a:gd name="connsiteX3-43" fmla="*/ 4971126 w 5237336"/>
                <a:gd name="connsiteY3-44" fmla="*/ 619837 h 5322940"/>
                <a:gd name="connsiteX4-45" fmla="*/ 4927582 w 5237336"/>
                <a:gd name="connsiteY4-46" fmla="*/ 2869551 h 5322940"/>
                <a:gd name="connsiteX5-47" fmla="*/ 2764953 w 5237336"/>
                <a:gd name="connsiteY5-48" fmla="*/ 5322465 h 5322940"/>
                <a:gd name="connsiteX6-49" fmla="*/ 108839 w 5237336"/>
                <a:gd name="connsiteY6-50" fmla="*/ 2666351 h 5322940"/>
                <a:gd name="connsiteX0-51" fmla="*/ 108839 w 5705147"/>
                <a:gd name="connsiteY0-52" fmla="*/ 2666351 h 5325044"/>
                <a:gd name="connsiteX1-53" fmla="*/ 732953 w 5705147"/>
                <a:gd name="connsiteY1-54" fmla="*/ 997208 h 5325044"/>
                <a:gd name="connsiteX2-55" fmla="*/ 2764953 w 5705147"/>
                <a:gd name="connsiteY2-56" fmla="*/ 10237 h 5325044"/>
                <a:gd name="connsiteX3-57" fmla="*/ 4971126 w 5705147"/>
                <a:gd name="connsiteY3-58" fmla="*/ 619837 h 5325044"/>
                <a:gd name="connsiteX4-59" fmla="*/ 5609754 w 5705147"/>
                <a:gd name="connsiteY4-60" fmla="*/ 3116294 h 5325044"/>
                <a:gd name="connsiteX5-61" fmla="*/ 2764953 w 5705147"/>
                <a:gd name="connsiteY5-62" fmla="*/ 5322465 h 5325044"/>
                <a:gd name="connsiteX6-63" fmla="*/ 108839 w 5705147"/>
                <a:gd name="connsiteY6-64" fmla="*/ 2666351 h 5325044"/>
                <a:gd name="connsiteX0-65" fmla="*/ 49424 w 5645732"/>
                <a:gd name="connsiteY0-66" fmla="*/ 2666351 h 5343874"/>
                <a:gd name="connsiteX1-67" fmla="*/ 673538 w 5645732"/>
                <a:gd name="connsiteY1-68" fmla="*/ 997208 h 5343874"/>
                <a:gd name="connsiteX2-69" fmla="*/ 2705538 w 5645732"/>
                <a:gd name="connsiteY2-70" fmla="*/ 10237 h 5343874"/>
                <a:gd name="connsiteX3-71" fmla="*/ 4911711 w 5645732"/>
                <a:gd name="connsiteY3-72" fmla="*/ 619837 h 5343874"/>
                <a:gd name="connsiteX4-73" fmla="*/ 5550339 w 5645732"/>
                <a:gd name="connsiteY4-74" fmla="*/ 3116294 h 5343874"/>
                <a:gd name="connsiteX5-75" fmla="*/ 2705538 w 5645732"/>
                <a:gd name="connsiteY5-76" fmla="*/ 5322465 h 5343874"/>
                <a:gd name="connsiteX6-77" fmla="*/ 339710 w 5645732"/>
                <a:gd name="connsiteY6-78" fmla="*/ 4146808 h 5343874"/>
                <a:gd name="connsiteX7" fmla="*/ 49424 w 5645732"/>
                <a:gd name="connsiteY7" fmla="*/ 2666351 h 5343874"/>
                <a:gd name="connsiteX0-79" fmla="*/ 180841 w 5777149"/>
                <a:gd name="connsiteY0-80" fmla="*/ 2666351 h 5335133"/>
                <a:gd name="connsiteX1-81" fmla="*/ 804955 w 5777149"/>
                <a:gd name="connsiteY1-82" fmla="*/ 997208 h 5335133"/>
                <a:gd name="connsiteX2-83" fmla="*/ 2836955 w 5777149"/>
                <a:gd name="connsiteY2-84" fmla="*/ 10237 h 5335133"/>
                <a:gd name="connsiteX3-85" fmla="*/ 5043128 w 5777149"/>
                <a:gd name="connsiteY3-86" fmla="*/ 619837 h 5335133"/>
                <a:gd name="connsiteX4-87" fmla="*/ 5681756 w 5777149"/>
                <a:gd name="connsiteY4-88" fmla="*/ 3116294 h 5335133"/>
                <a:gd name="connsiteX5-89" fmla="*/ 2836955 w 5777149"/>
                <a:gd name="connsiteY5-90" fmla="*/ 5322465 h 5335133"/>
                <a:gd name="connsiteX6-91" fmla="*/ 238898 w 5777149"/>
                <a:gd name="connsiteY6-92" fmla="*/ 3958122 h 5335133"/>
                <a:gd name="connsiteX7-93" fmla="*/ 180841 w 5777149"/>
                <a:gd name="connsiteY7-94" fmla="*/ 2666351 h 5335133"/>
                <a:gd name="connsiteX0-95" fmla="*/ 162747 w 5788084"/>
                <a:gd name="connsiteY0-96" fmla="*/ 2274466 h 5335133"/>
                <a:gd name="connsiteX1-97" fmla="*/ 815890 w 5788084"/>
                <a:gd name="connsiteY1-98" fmla="*/ 997208 h 5335133"/>
                <a:gd name="connsiteX2-99" fmla="*/ 2847890 w 5788084"/>
                <a:gd name="connsiteY2-100" fmla="*/ 10237 h 5335133"/>
                <a:gd name="connsiteX3-101" fmla="*/ 5054063 w 5788084"/>
                <a:gd name="connsiteY3-102" fmla="*/ 619837 h 5335133"/>
                <a:gd name="connsiteX4-103" fmla="*/ 5692691 w 5788084"/>
                <a:gd name="connsiteY4-104" fmla="*/ 3116294 h 5335133"/>
                <a:gd name="connsiteX5-105" fmla="*/ 2847890 w 5788084"/>
                <a:gd name="connsiteY5-106" fmla="*/ 5322465 h 5335133"/>
                <a:gd name="connsiteX6-107" fmla="*/ 249833 w 5788084"/>
                <a:gd name="connsiteY6-108" fmla="*/ 3958122 h 5335133"/>
                <a:gd name="connsiteX7-109" fmla="*/ 162747 w 5788084"/>
                <a:gd name="connsiteY7-110" fmla="*/ 2274466 h 533513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  <a:cxn ang="0">
                  <a:pos x="connsiteX6-35" y="connsiteY6-36"/>
                </a:cxn>
                <a:cxn ang="0">
                  <a:pos x="connsiteX7-93" y="connsiteY7-94"/>
                </a:cxn>
              </a:cxnLst>
              <a:rect l="l" t="t" r="r" b="b"/>
              <a:pathLst>
                <a:path w="5788084" h="5335133">
                  <a:moveTo>
                    <a:pt x="162747" y="2274466"/>
                  </a:moveTo>
                  <a:cubicBezTo>
                    <a:pt x="257090" y="1780980"/>
                    <a:pt x="373204" y="1439894"/>
                    <a:pt x="815890" y="997208"/>
                  </a:cubicBezTo>
                  <a:cubicBezTo>
                    <a:pt x="1258576" y="554522"/>
                    <a:pt x="2141528" y="73132"/>
                    <a:pt x="2847890" y="10237"/>
                  </a:cubicBezTo>
                  <a:cubicBezTo>
                    <a:pt x="3554252" y="-52658"/>
                    <a:pt x="4611377" y="177151"/>
                    <a:pt x="5054063" y="619837"/>
                  </a:cubicBezTo>
                  <a:cubicBezTo>
                    <a:pt x="5496749" y="1062523"/>
                    <a:pt x="6002329" y="2414770"/>
                    <a:pt x="5692691" y="3116294"/>
                  </a:cubicBezTo>
                  <a:cubicBezTo>
                    <a:pt x="5383053" y="3817818"/>
                    <a:pt x="3755033" y="5182160"/>
                    <a:pt x="2847890" y="5322465"/>
                  </a:cubicBezTo>
                  <a:cubicBezTo>
                    <a:pt x="1940747" y="5462770"/>
                    <a:pt x="692519" y="4400808"/>
                    <a:pt x="249833" y="3958122"/>
                  </a:cubicBezTo>
                  <a:cubicBezTo>
                    <a:pt x="-192853" y="3515436"/>
                    <a:pt x="68404" y="2767952"/>
                    <a:pt x="162747" y="2274466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kumimoji="1" lang="zh-CN" altLang="en-US" sz="1800"/>
            </a:p>
          </p:txBody>
        </p:sp>
        <p:sp>
          <p:nvSpPr>
            <p:cNvPr id="6" name="椭圆 1"/>
            <p:cNvSpPr/>
            <p:nvPr userDrawn="1"/>
          </p:nvSpPr>
          <p:spPr>
            <a:xfrm rot="17526771">
              <a:off x="5527534" y="-479972"/>
              <a:ext cx="9526783" cy="8781257"/>
            </a:xfrm>
            <a:custGeom>
              <a:avLst/>
              <a:gdLst>
                <a:gd name="connsiteX0" fmla="*/ 0 w 5312228"/>
                <a:gd name="connsiteY0" fmla="*/ 2656114 h 5312228"/>
                <a:gd name="connsiteX1" fmla="*/ 2656114 w 5312228"/>
                <a:gd name="connsiteY1" fmla="*/ 0 h 5312228"/>
                <a:gd name="connsiteX2" fmla="*/ 5312228 w 5312228"/>
                <a:gd name="connsiteY2" fmla="*/ 2656114 h 5312228"/>
                <a:gd name="connsiteX3" fmla="*/ 2656114 w 5312228"/>
                <a:gd name="connsiteY3" fmla="*/ 5312228 h 5312228"/>
                <a:gd name="connsiteX4" fmla="*/ 0 w 5312228"/>
                <a:gd name="connsiteY4" fmla="*/ 2656114 h 5312228"/>
                <a:gd name="connsiteX0-1" fmla="*/ 108839 w 5421067"/>
                <a:gd name="connsiteY0-2" fmla="*/ 2712298 h 5368412"/>
                <a:gd name="connsiteX1-3" fmla="*/ 732953 w 5421067"/>
                <a:gd name="connsiteY1-4" fmla="*/ 1043155 h 5368412"/>
                <a:gd name="connsiteX2-5" fmla="*/ 2764953 w 5421067"/>
                <a:gd name="connsiteY2-6" fmla="*/ 56184 h 5368412"/>
                <a:gd name="connsiteX3-7" fmla="*/ 5421067 w 5421067"/>
                <a:gd name="connsiteY3-8" fmla="*/ 2712298 h 5368412"/>
                <a:gd name="connsiteX4-9" fmla="*/ 2764953 w 5421067"/>
                <a:gd name="connsiteY4-10" fmla="*/ 5368412 h 5368412"/>
                <a:gd name="connsiteX5" fmla="*/ 108839 w 5421067"/>
                <a:gd name="connsiteY5" fmla="*/ 2712298 h 5368412"/>
                <a:gd name="connsiteX0-11" fmla="*/ 108839 w 5480256"/>
                <a:gd name="connsiteY0-12" fmla="*/ 2656720 h 5312834"/>
                <a:gd name="connsiteX1-13" fmla="*/ 732953 w 5480256"/>
                <a:gd name="connsiteY1-14" fmla="*/ 987577 h 5312834"/>
                <a:gd name="connsiteX2-15" fmla="*/ 2764953 w 5480256"/>
                <a:gd name="connsiteY2-16" fmla="*/ 606 h 5312834"/>
                <a:gd name="connsiteX3-17" fmla="*/ 4303469 w 5480256"/>
                <a:gd name="connsiteY3-18" fmla="*/ 871463 h 5312834"/>
                <a:gd name="connsiteX4-19" fmla="*/ 5421067 w 5480256"/>
                <a:gd name="connsiteY4-20" fmla="*/ 2656720 h 5312834"/>
                <a:gd name="connsiteX5-21" fmla="*/ 2764953 w 5480256"/>
                <a:gd name="connsiteY5-22" fmla="*/ 5312834 h 5312834"/>
                <a:gd name="connsiteX6" fmla="*/ 108839 w 5480256"/>
                <a:gd name="connsiteY6" fmla="*/ 2656720 h 5312834"/>
                <a:gd name="connsiteX0-23" fmla="*/ 108839 w 5544800"/>
                <a:gd name="connsiteY0-24" fmla="*/ 2666351 h 5322465"/>
                <a:gd name="connsiteX1-25" fmla="*/ 732953 w 5544800"/>
                <a:gd name="connsiteY1-26" fmla="*/ 997208 h 5322465"/>
                <a:gd name="connsiteX2-27" fmla="*/ 2764953 w 5544800"/>
                <a:gd name="connsiteY2-28" fmla="*/ 10237 h 5322465"/>
                <a:gd name="connsiteX3-29" fmla="*/ 4971126 w 5544800"/>
                <a:gd name="connsiteY3-30" fmla="*/ 619837 h 5322465"/>
                <a:gd name="connsiteX4-31" fmla="*/ 5421067 w 5544800"/>
                <a:gd name="connsiteY4-32" fmla="*/ 2666351 h 5322465"/>
                <a:gd name="connsiteX5-33" fmla="*/ 2764953 w 5544800"/>
                <a:gd name="connsiteY5-34" fmla="*/ 5322465 h 5322465"/>
                <a:gd name="connsiteX6-35" fmla="*/ 108839 w 5544800"/>
                <a:gd name="connsiteY6-36" fmla="*/ 2666351 h 5322465"/>
                <a:gd name="connsiteX0-37" fmla="*/ 108839 w 5237336"/>
                <a:gd name="connsiteY0-38" fmla="*/ 2666351 h 5322940"/>
                <a:gd name="connsiteX1-39" fmla="*/ 732953 w 5237336"/>
                <a:gd name="connsiteY1-40" fmla="*/ 997208 h 5322940"/>
                <a:gd name="connsiteX2-41" fmla="*/ 2764953 w 5237336"/>
                <a:gd name="connsiteY2-42" fmla="*/ 10237 h 5322940"/>
                <a:gd name="connsiteX3-43" fmla="*/ 4971126 w 5237336"/>
                <a:gd name="connsiteY3-44" fmla="*/ 619837 h 5322940"/>
                <a:gd name="connsiteX4-45" fmla="*/ 4927582 w 5237336"/>
                <a:gd name="connsiteY4-46" fmla="*/ 2869551 h 5322940"/>
                <a:gd name="connsiteX5-47" fmla="*/ 2764953 w 5237336"/>
                <a:gd name="connsiteY5-48" fmla="*/ 5322465 h 5322940"/>
                <a:gd name="connsiteX6-49" fmla="*/ 108839 w 5237336"/>
                <a:gd name="connsiteY6-50" fmla="*/ 2666351 h 5322940"/>
                <a:gd name="connsiteX0-51" fmla="*/ 108839 w 5705147"/>
                <a:gd name="connsiteY0-52" fmla="*/ 2666351 h 5325044"/>
                <a:gd name="connsiteX1-53" fmla="*/ 732953 w 5705147"/>
                <a:gd name="connsiteY1-54" fmla="*/ 997208 h 5325044"/>
                <a:gd name="connsiteX2-55" fmla="*/ 2764953 w 5705147"/>
                <a:gd name="connsiteY2-56" fmla="*/ 10237 h 5325044"/>
                <a:gd name="connsiteX3-57" fmla="*/ 4971126 w 5705147"/>
                <a:gd name="connsiteY3-58" fmla="*/ 619837 h 5325044"/>
                <a:gd name="connsiteX4-59" fmla="*/ 5609754 w 5705147"/>
                <a:gd name="connsiteY4-60" fmla="*/ 3116294 h 5325044"/>
                <a:gd name="connsiteX5-61" fmla="*/ 2764953 w 5705147"/>
                <a:gd name="connsiteY5-62" fmla="*/ 5322465 h 5325044"/>
                <a:gd name="connsiteX6-63" fmla="*/ 108839 w 5705147"/>
                <a:gd name="connsiteY6-64" fmla="*/ 2666351 h 5325044"/>
                <a:gd name="connsiteX0-65" fmla="*/ 49424 w 5645732"/>
                <a:gd name="connsiteY0-66" fmla="*/ 2666351 h 5343874"/>
                <a:gd name="connsiteX1-67" fmla="*/ 673538 w 5645732"/>
                <a:gd name="connsiteY1-68" fmla="*/ 997208 h 5343874"/>
                <a:gd name="connsiteX2-69" fmla="*/ 2705538 w 5645732"/>
                <a:gd name="connsiteY2-70" fmla="*/ 10237 h 5343874"/>
                <a:gd name="connsiteX3-71" fmla="*/ 4911711 w 5645732"/>
                <a:gd name="connsiteY3-72" fmla="*/ 619837 h 5343874"/>
                <a:gd name="connsiteX4-73" fmla="*/ 5550339 w 5645732"/>
                <a:gd name="connsiteY4-74" fmla="*/ 3116294 h 5343874"/>
                <a:gd name="connsiteX5-75" fmla="*/ 2705538 w 5645732"/>
                <a:gd name="connsiteY5-76" fmla="*/ 5322465 h 5343874"/>
                <a:gd name="connsiteX6-77" fmla="*/ 339710 w 5645732"/>
                <a:gd name="connsiteY6-78" fmla="*/ 4146808 h 5343874"/>
                <a:gd name="connsiteX7" fmla="*/ 49424 w 5645732"/>
                <a:gd name="connsiteY7" fmla="*/ 2666351 h 5343874"/>
                <a:gd name="connsiteX0-79" fmla="*/ 180841 w 5777149"/>
                <a:gd name="connsiteY0-80" fmla="*/ 2666351 h 5335133"/>
                <a:gd name="connsiteX1-81" fmla="*/ 804955 w 5777149"/>
                <a:gd name="connsiteY1-82" fmla="*/ 997208 h 5335133"/>
                <a:gd name="connsiteX2-83" fmla="*/ 2836955 w 5777149"/>
                <a:gd name="connsiteY2-84" fmla="*/ 10237 h 5335133"/>
                <a:gd name="connsiteX3-85" fmla="*/ 5043128 w 5777149"/>
                <a:gd name="connsiteY3-86" fmla="*/ 619837 h 5335133"/>
                <a:gd name="connsiteX4-87" fmla="*/ 5681756 w 5777149"/>
                <a:gd name="connsiteY4-88" fmla="*/ 3116294 h 5335133"/>
                <a:gd name="connsiteX5-89" fmla="*/ 2836955 w 5777149"/>
                <a:gd name="connsiteY5-90" fmla="*/ 5322465 h 5335133"/>
                <a:gd name="connsiteX6-91" fmla="*/ 238898 w 5777149"/>
                <a:gd name="connsiteY6-92" fmla="*/ 3958122 h 5335133"/>
                <a:gd name="connsiteX7-93" fmla="*/ 180841 w 5777149"/>
                <a:gd name="connsiteY7-94" fmla="*/ 2666351 h 5335133"/>
                <a:gd name="connsiteX0-95" fmla="*/ 162747 w 5788084"/>
                <a:gd name="connsiteY0-96" fmla="*/ 2274466 h 5335133"/>
                <a:gd name="connsiteX1-97" fmla="*/ 815890 w 5788084"/>
                <a:gd name="connsiteY1-98" fmla="*/ 997208 h 5335133"/>
                <a:gd name="connsiteX2-99" fmla="*/ 2847890 w 5788084"/>
                <a:gd name="connsiteY2-100" fmla="*/ 10237 h 5335133"/>
                <a:gd name="connsiteX3-101" fmla="*/ 5054063 w 5788084"/>
                <a:gd name="connsiteY3-102" fmla="*/ 619837 h 5335133"/>
                <a:gd name="connsiteX4-103" fmla="*/ 5692691 w 5788084"/>
                <a:gd name="connsiteY4-104" fmla="*/ 3116294 h 5335133"/>
                <a:gd name="connsiteX5-105" fmla="*/ 2847890 w 5788084"/>
                <a:gd name="connsiteY5-106" fmla="*/ 5322465 h 5335133"/>
                <a:gd name="connsiteX6-107" fmla="*/ 249833 w 5788084"/>
                <a:gd name="connsiteY6-108" fmla="*/ 3958122 h 5335133"/>
                <a:gd name="connsiteX7-109" fmla="*/ 162747 w 5788084"/>
                <a:gd name="connsiteY7-110" fmla="*/ 2274466 h 533513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  <a:cxn ang="0">
                  <a:pos x="connsiteX6-35" y="connsiteY6-36"/>
                </a:cxn>
                <a:cxn ang="0">
                  <a:pos x="connsiteX7-93" y="connsiteY7-94"/>
                </a:cxn>
              </a:cxnLst>
              <a:rect l="l" t="t" r="r" b="b"/>
              <a:pathLst>
                <a:path w="5788084" h="5335133">
                  <a:moveTo>
                    <a:pt x="162747" y="2274466"/>
                  </a:moveTo>
                  <a:cubicBezTo>
                    <a:pt x="257090" y="1780980"/>
                    <a:pt x="373204" y="1439894"/>
                    <a:pt x="815890" y="997208"/>
                  </a:cubicBezTo>
                  <a:cubicBezTo>
                    <a:pt x="1258576" y="554522"/>
                    <a:pt x="2141528" y="73132"/>
                    <a:pt x="2847890" y="10237"/>
                  </a:cubicBezTo>
                  <a:cubicBezTo>
                    <a:pt x="3554252" y="-52658"/>
                    <a:pt x="4611377" y="177151"/>
                    <a:pt x="5054063" y="619837"/>
                  </a:cubicBezTo>
                  <a:cubicBezTo>
                    <a:pt x="5496749" y="1062523"/>
                    <a:pt x="6002329" y="2414770"/>
                    <a:pt x="5692691" y="3116294"/>
                  </a:cubicBezTo>
                  <a:cubicBezTo>
                    <a:pt x="5383053" y="3817818"/>
                    <a:pt x="3755033" y="5182160"/>
                    <a:pt x="2847890" y="5322465"/>
                  </a:cubicBezTo>
                  <a:cubicBezTo>
                    <a:pt x="1940747" y="5462770"/>
                    <a:pt x="692519" y="4400808"/>
                    <a:pt x="249833" y="3958122"/>
                  </a:cubicBezTo>
                  <a:cubicBezTo>
                    <a:pt x="-192853" y="3515436"/>
                    <a:pt x="68404" y="2767952"/>
                    <a:pt x="162747" y="2274466"/>
                  </a:cubicBezTo>
                  <a:close/>
                </a:path>
              </a:pathLst>
            </a:cu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kumimoji="1" lang="zh-CN" altLang="en-US" sz="1800"/>
            </a:p>
          </p:txBody>
        </p:sp>
      </p:grpSp>
      <p:sp>
        <p:nvSpPr>
          <p:cNvPr id="8" name="文本占位符 6"/>
          <p:cNvSpPr>
            <a:spLocks noGrp="1"/>
          </p:cNvSpPr>
          <p:nvPr>
            <p:ph type="body" sz="quarter" idx="15" hasCustomPrompt="1"/>
          </p:nvPr>
        </p:nvSpPr>
        <p:spPr>
          <a:xfrm>
            <a:off x="3480528" y="660100"/>
            <a:ext cx="2182944" cy="2373032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16600" b="1">
                <a:solidFill>
                  <a:schemeClr val="accent4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</a:lstStyle>
          <a:p>
            <a:pPr lvl="0"/>
            <a:r>
              <a:rPr kumimoji="1" lang="en-US" altLang="zh-CN"/>
              <a:t>00</a:t>
            </a:r>
            <a:endParaRPr kumimoji="1" lang="zh-CN" altLang="en-US"/>
          </a:p>
        </p:txBody>
      </p:sp>
      <p:sp>
        <p:nvSpPr>
          <p:cNvPr id="9" name="文本占位符 6"/>
          <p:cNvSpPr>
            <a:spLocks noGrp="1"/>
          </p:cNvSpPr>
          <p:nvPr>
            <p:ph type="body" sz="quarter" idx="16"/>
          </p:nvPr>
        </p:nvSpPr>
        <p:spPr>
          <a:xfrm>
            <a:off x="2793381" y="3033133"/>
            <a:ext cx="3557240" cy="82519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4000" b="0">
                <a:solidFill>
                  <a:schemeClr val="accent4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3" Type="http://schemas.openxmlformats.org/officeDocument/2006/relationships/theme" Target="../theme/theme1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6.xml"/><Relationship Id="rId8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7.xml"/><Relationship Id="rId1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8.xml"/><Relationship Id="rId8" Type="http://schemas.openxmlformats.org/officeDocument/2006/relationships/slideLayout" Target="../slideLayouts/slideLayout47.xml"/><Relationship Id="rId7" Type="http://schemas.openxmlformats.org/officeDocument/2006/relationships/slideLayout" Target="../slideLayouts/slideLayout46.xml"/><Relationship Id="rId6" Type="http://schemas.openxmlformats.org/officeDocument/2006/relationships/slideLayout" Target="../slideLayouts/slideLayout45.xml"/><Relationship Id="rId5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3.xml"/><Relationship Id="rId3" Type="http://schemas.openxmlformats.org/officeDocument/2006/relationships/slideLayout" Target="../slideLayouts/slideLayout42.xml"/><Relationship Id="rId2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12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34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7" Type="http://schemas.openxmlformats.org/officeDocument/2006/relationships/image" Target="../media/image14.png"/><Relationship Id="rId6" Type="http://schemas.openxmlformats.org/officeDocument/2006/relationships/image" Target="../media/image35.png"/><Relationship Id="rId5" Type="http://schemas.openxmlformats.org/officeDocument/2006/relationships/tags" Target="../tags/tag14.xml"/><Relationship Id="rId4" Type="http://schemas.openxmlformats.org/officeDocument/2006/relationships/image" Target="../media/image34.png"/><Relationship Id="rId3" Type="http://schemas.openxmlformats.org/officeDocument/2006/relationships/tags" Target="../tags/tag13.xml"/><Relationship Id="rId2" Type="http://schemas.openxmlformats.org/officeDocument/2006/relationships/image" Target="../media/image33.png"/><Relationship Id="rId1" Type="http://schemas.openxmlformats.org/officeDocument/2006/relationships/tags" Target="../tags/tag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2" Type="http://schemas.openxmlformats.org/officeDocument/2006/relationships/image" Target="../media/image14.png"/><Relationship Id="rId1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9.xml"/><Relationship Id="rId1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19.xml"/><Relationship Id="rId8" Type="http://schemas.openxmlformats.org/officeDocument/2006/relationships/image" Target="../media/image41.png"/><Relationship Id="rId7" Type="http://schemas.openxmlformats.org/officeDocument/2006/relationships/tags" Target="../tags/tag18.xml"/><Relationship Id="rId6" Type="http://schemas.openxmlformats.org/officeDocument/2006/relationships/image" Target="../media/image40.png"/><Relationship Id="rId5" Type="http://schemas.openxmlformats.org/officeDocument/2006/relationships/tags" Target="../tags/tag17.xml"/><Relationship Id="rId4" Type="http://schemas.openxmlformats.org/officeDocument/2006/relationships/image" Target="../media/image39.png"/><Relationship Id="rId3" Type="http://schemas.openxmlformats.org/officeDocument/2006/relationships/tags" Target="../tags/tag16.xml"/><Relationship Id="rId2" Type="http://schemas.openxmlformats.org/officeDocument/2006/relationships/image" Target="../media/image38.png"/><Relationship Id="rId18" Type="http://schemas.openxmlformats.org/officeDocument/2006/relationships/slideLayout" Target="../slideLayouts/slideLayout39.xml"/><Relationship Id="rId17" Type="http://schemas.openxmlformats.org/officeDocument/2006/relationships/image" Target="../media/image14.png"/><Relationship Id="rId16" Type="http://schemas.openxmlformats.org/officeDocument/2006/relationships/image" Target="../media/image32.png"/><Relationship Id="rId15" Type="http://schemas.openxmlformats.org/officeDocument/2006/relationships/tags" Target="../tags/tag22.xml"/><Relationship Id="rId14" Type="http://schemas.openxmlformats.org/officeDocument/2006/relationships/image" Target="../media/image44.png"/><Relationship Id="rId13" Type="http://schemas.openxmlformats.org/officeDocument/2006/relationships/tags" Target="../tags/tag21.xml"/><Relationship Id="rId12" Type="http://schemas.openxmlformats.org/officeDocument/2006/relationships/image" Target="../media/image43.png"/><Relationship Id="rId11" Type="http://schemas.openxmlformats.org/officeDocument/2006/relationships/tags" Target="../tags/tag20.xml"/><Relationship Id="rId10" Type="http://schemas.openxmlformats.org/officeDocument/2006/relationships/image" Target="../media/image42.png"/><Relationship Id="rId1" Type="http://schemas.openxmlformats.org/officeDocument/2006/relationships/tags" Target="../tags/tag15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9.xml"/><Relationship Id="rId3" Type="http://schemas.openxmlformats.org/officeDocument/2006/relationships/image" Target="../media/image14.png"/><Relationship Id="rId2" Type="http://schemas.openxmlformats.org/officeDocument/2006/relationships/image" Target="../media/image45.png"/><Relationship Id="rId1" Type="http://schemas.openxmlformats.org/officeDocument/2006/relationships/tags" Target="../tags/tag23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image" Target="../media/image50.png"/><Relationship Id="rId8" Type="http://schemas.openxmlformats.org/officeDocument/2006/relationships/tags" Target="../tags/tag27.xml"/><Relationship Id="rId7" Type="http://schemas.openxmlformats.org/officeDocument/2006/relationships/image" Target="../media/image49.png"/><Relationship Id="rId6" Type="http://schemas.openxmlformats.org/officeDocument/2006/relationships/tags" Target="../tags/tag26.xml"/><Relationship Id="rId5" Type="http://schemas.openxmlformats.org/officeDocument/2006/relationships/image" Target="../media/image48.png"/><Relationship Id="rId4" Type="http://schemas.openxmlformats.org/officeDocument/2006/relationships/tags" Target="../tags/tag25.xml"/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1" Type="http://schemas.openxmlformats.org/officeDocument/2006/relationships/slideLayout" Target="../slideLayouts/slideLayout39.xml"/><Relationship Id="rId10" Type="http://schemas.openxmlformats.org/officeDocument/2006/relationships/image" Target="../media/image14.png"/><Relationship Id="rId1" Type="http://schemas.openxmlformats.org/officeDocument/2006/relationships/tags" Target="../tags/tag24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4.png"/><Relationship Id="rId8" Type="http://schemas.openxmlformats.org/officeDocument/2006/relationships/image" Target="../media/image54.png"/><Relationship Id="rId7" Type="http://schemas.openxmlformats.org/officeDocument/2006/relationships/tags" Target="../tags/tag31.xml"/><Relationship Id="rId6" Type="http://schemas.openxmlformats.org/officeDocument/2006/relationships/image" Target="../media/image53.png"/><Relationship Id="rId5" Type="http://schemas.openxmlformats.org/officeDocument/2006/relationships/tags" Target="../tags/tag30.xml"/><Relationship Id="rId4" Type="http://schemas.openxmlformats.org/officeDocument/2006/relationships/image" Target="../media/image52.png"/><Relationship Id="rId3" Type="http://schemas.openxmlformats.org/officeDocument/2006/relationships/tags" Target="../tags/tag29.xml"/><Relationship Id="rId2" Type="http://schemas.openxmlformats.org/officeDocument/2006/relationships/image" Target="../media/image51.png"/><Relationship Id="rId10" Type="http://schemas.openxmlformats.org/officeDocument/2006/relationships/slideLayout" Target="../slideLayouts/slideLayout39.xml"/><Relationship Id="rId1" Type="http://schemas.openxmlformats.org/officeDocument/2006/relationships/tags" Target="../tags/tag28.xml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image" Target="../media/image14.png"/><Relationship Id="rId8" Type="http://schemas.openxmlformats.org/officeDocument/2006/relationships/image" Target="../media/image57.png"/><Relationship Id="rId7" Type="http://schemas.openxmlformats.org/officeDocument/2006/relationships/tags" Target="../tags/tag35.xml"/><Relationship Id="rId6" Type="http://schemas.openxmlformats.org/officeDocument/2006/relationships/image" Target="../media/image56.png"/><Relationship Id="rId5" Type="http://schemas.openxmlformats.org/officeDocument/2006/relationships/tags" Target="../tags/tag34.xml"/><Relationship Id="rId4" Type="http://schemas.openxmlformats.org/officeDocument/2006/relationships/image" Target="../media/image55.png"/><Relationship Id="rId3" Type="http://schemas.openxmlformats.org/officeDocument/2006/relationships/tags" Target="../tags/tag33.xml"/><Relationship Id="rId2" Type="http://schemas.openxmlformats.org/officeDocument/2006/relationships/image" Target="../media/image19.png"/><Relationship Id="rId10" Type="http://schemas.openxmlformats.org/officeDocument/2006/relationships/slideLayout" Target="../slideLayouts/slideLayout39.xml"/><Relationship Id="rId1" Type="http://schemas.openxmlformats.org/officeDocument/2006/relationships/tags" Target="../tags/tag3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51.xml"/><Relationship Id="rId1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4.xml"/><Relationship Id="rId1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4.xml"/><Relationship Id="rId1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1.xml"/><Relationship Id="rId4" Type="http://schemas.openxmlformats.org/officeDocument/2006/relationships/image" Target="../media/image14.png"/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image" Target="../media/image58.png"/></Relationships>
</file>

<file path=ppt/slides/_rels/slide2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9.xml"/><Relationship Id="rId5" Type="http://schemas.openxmlformats.org/officeDocument/2006/relationships/image" Target="../media/image14.png"/><Relationship Id="rId4" Type="http://schemas.openxmlformats.org/officeDocument/2006/relationships/image" Target="../media/image62.png"/><Relationship Id="rId3" Type="http://schemas.openxmlformats.org/officeDocument/2006/relationships/tags" Target="../tags/tag37.xml"/><Relationship Id="rId2" Type="http://schemas.openxmlformats.org/officeDocument/2006/relationships/image" Target="../media/image61.png"/><Relationship Id="rId1" Type="http://schemas.openxmlformats.org/officeDocument/2006/relationships/tags" Target="../tags/tag36.xml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9.xml"/><Relationship Id="rId3" Type="http://schemas.openxmlformats.org/officeDocument/2006/relationships/image" Target="../media/image14.png"/><Relationship Id="rId2" Type="http://schemas.openxmlformats.org/officeDocument/2006/relationships/image" Target="../media/image45.png"/><Relationship Id="rId1" Type="http://schemas.openxmlformats.org/officeDocument/2006/relationships/tags" Target="../tags/tag38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7" Type="http://schemas.openxmlformats.org/officeDocument/2006/relationships/image" Target="../media/image14.png"/><Relationship Id="rId6" Type="http://schemas.openxmlformats.org/officeDocument/2006/relationships/image" Target="../media/image65.png"/><Relationship Id="rId5" Type="http://schemas.openxmlformats.org/officeDocument/2006/relationships/tags" Target="../tags/tag41.xml"/><Relationship Id="rId4" Type="http://schemas.openxmlformats.org/officeDocument/2006/relationships/image" Target="../media/image64.png"/><Relationship Id="rId3" Type="http://schemas.openxmlformats.org/officeDocument/2006/relationships/tags" Target="../tags/tag40.xml"/><Relationship Id="rId2" Type="http://schemas.openxmlformats.org/officeDocument/2006/relationships/image" Target="../media/image63.png"/><Relationship Id="rId1" Type="http://schemas.openxmlformats.org/officeDocument/2006/relationships/tags" Target="../tags/tag39.xml"/></Relationships>
</file>

<file path=ppt/slides/_rels/slide2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39.xml"/><Relationship Id="rId6" Type="http://schemas.openxmlformats.org/officeDocument/2006/relationships/image" Target="../media/image14.png"/><Relationship Id="rId5" Type="http://schemas.openxmlformats.org/officeDocument/2006/relationships/image" Target="../media/image67.png"/><Relationship Id="rId4" Type="http://schemas.openxmlformats.org/officeDocument/2006/relationships/tags" Target="../tags/tag43.xml"/><Relationship Id="rId3" Type="http://schemas.openxmlformats.org/officeDocument/2006/relationships/image" Target="../media/image27.png"/><Relationship Id="rId2" Type="http://schemas.openxmlformats.org/officeDocument/2006/relationships/image" Target="../media/image66.png"/><Relationship Id="rId1" Type="http://schemas.openxmlformats.org/officeDocument/2006/relationships/tags" Target="../tags/tag42.xml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9.xml"/><Relationship Id="rId8" Type="http://schemas.openxmlformats.org/officeDocument/2006/relationships/image" Target="../media/image67.png"/><Relationship Id="rId7" Type="http://schemas.openxmlformats.org/officeDocument/2006/relationships/tags" Target="../tags/tag45.xml"/><Relationship Id="rId6" Type="http://schemas.openxmlformats.org/officeDocument/2006/relationships/image" Target="../media/image14.png"/><Relationship Id="rId5" Type="http://schemas.openxmlformats.org/officeDocument/2006/relationships/image" Target="../media/image71.png"/><Relationship Id="rId4" Type="http://schemas.openxmlformats.org/officeDocument/2006/relationships/tags" Target="../tags/tag44.xml"/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image" Target="../media/image68.png"/></Relationships>
</file>

<file path=ppt/slides/_rels/slide2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4.png"/><Relationship Id="rId8" Type="http://schemas.openxmlformats.org/officeDocument/2006/relationships/image" Target="../media/image75.png"/><Relationship Id="rId7" Type="http://schemas.openxmlformats.org/officeDocument/2006/relationships/tags" Target="../tags/tag49.xml"/><Relationship Id="rId6" Type="http://schemas.openxmlformats.org/officeDocument/2006/relationships/image" Target="../media/image74.png"/><Relationship Id="rId5" Type="http://schemas.openxmlformats.org/officeDocument/2006/relationships/tags" Target="../tags/tag48.xml"/><Relationship Id="rId4" Type="http://schemas.openxmlformats.org/officeDocument/2006/relationships/image" Target="../media/image73.png"/><Relationship Id="rId3" Type="http://schemas.openxmlformats.org/officeDocument/2006/relationships/tags" Target="../tags/tag47.xml"/><Relationship Id="rId2" Type="http://schemas.openxmlformats.org/officeDocument/2006/relationships/image" Target="../media/image72.png"/><Relationship Id="rId10" Type="http://schemas.openxmlformats.org/officeDocument/2006/relationships/slideLayout" Target="../slideLayouts/slideLayout39.xml"/><Relationship Id="rId1" Type="http://schemas.openxmlformats.org/officeDocument/2006/relationships/tags" Target="../tags/tag46.xml"/></Relationships>
</file>

<file path=ppt/slides/_rels/slide27.xml.rels><?xml version="1.0" encoding="UTF-8" standalone="yes"?>
<Relationships xmlns="http://schemas.openxmlformats.org/package/2006/relationships"><Relationship Id="rId9" Type="http://schemas.openxmlformats.org/officeDocument/2006/relationships/tags" Target="../tags/tag54.xml"/><Relationship Id="rId8" Type="http://schemas.openxmlformats.org/officeDocument/2006/relationships/image" Target="../media/image79.png"/><Relationship Id="rId7" Type="http://schemas.openxmlformats.org/officeDocument/2006/relationships/tags" Target="../tags/tag53.xml"/><Relationship Id="rId6" Type="http://schemas.openxmlformats.org/officeDocument/2006/relationships/image" Target="../media/image78.png"/><Relationship Id="rId5" Type="http://schemas.openxmlformats.org/officeDocument/2006/relationships/tags" Target="../tags/tag52.xml"/><Relationship Id="rId4" Type="http://schemas.openxmlformats.org/officeDocument/2006/relationships/image" Target="../media/image77.png"/><Relationship Id="rId3" Type="http://schemas.openxmlformats.org/officeDocument/2006/relationships/tags" Target="../tags/tag51.xml"/><Relationship Id="rId2" Type="http://schemas.openxmlformats.org/officeDocument/2006/relationships/image" Target="../media/image76.png"/><Relationship Id="rId12" Type="http://schemas.openxmlformats.org/officeDocument/2006/relationships/slideLayout" Target="../slideLayouts/slideLayout39.xml"/><Relationship Id="rId11" Type="http://schemas.openxmlformats.org/officeDocument/2006/relationships/image" Target="../media/image14.png"/><Relationship Id="rId10" Type="http://schemas.openxmlformats.org/officeDocument/2006/relationships/image" Target="../media/image80.png"/><Relationship Id="rId1" Type="http://schemas.openxmlformats.org/officeDocument/2006/relationships/tags" Target="../tags/tag50.xml"/></Relationships>
</file>

<file path=ppt/slides/_rels/slide28.xml.rels><?xml version="1.0" encoding="UTF-8" standalone="yes"?>
<Relationships xmlns="http://schemas.openxmlformats.org/package/2006/relationships"><Relationship Id="rId9" Type="http://schemas.openxmlformats.org/officeDocument/2006/relationships/image" Target="../media/image84.png"/><Relationship Id="rId8" Type="http://schemas.openxmlformats.org/officeDocument/2006/relationships/tags" Target="../tags/tag58.xml"/><Relationship Id="rId7" Type="http://schemas.openxmlformats.org/officeDocument/2006/relationships/image" Target="../media/image83.png"/><Relationship Id="rId6" Type="http://schemas.openxmlformats.org/officeDocument/2006/relationships/tags" Target="../tags/tag57.xml"/><Relationship Id="rId5" Type="http://schemas.openxmlformats.org/officeDocument/2006/relationships/image" Target="../media/image82.png"/><Relationship Id="rId4" Type="http://schemas.openxmlformats.org/officeDocument/2006/relationships/tags" Target="../tags/tag56.xml"/><Relationship Id="rId3" Type="http://schemas.openxmlformats.org/officeDocument/2006/relationships/image" Target="../media/image81.png"/><Relationship Id="rId2" Type="http://schemas.openxmlformats.org/officeDocument/2006/relationships/tags" Target="../tags/tag55.xml"/><Relationship Id="rId10" Type="http://schemas.openxmlformats.org/officeDocument/2006/relationships/slideLayout" Target="../slideLayouts/slideLayout39.xml"/><Relationship Id="rId1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9" Type="http://schemas.openxmlformats.org/officeDocument/2006/relationships/image" Target="../media/image14.png"/><Relationship Id="rId8" Type="http://schemas.openxmlformats.org/officeDocument/2006/relationships/image" Target="../media/image89.png"/><Relationship Id="rId7" Type="http://schemas.openxmlformats.org/officeDocument/2006/relationships/tags" Target="../tags/tag61.xml"/><Relationship Id="rId6" Type="http://schemas.openxmlformats.org/officeDocument/2006/relationships/image" Target="../media/image88.png"/><Relationship Id="rId5" Type="http://schemas.openxmlformats.org/officeDocument/2006/relationships/tags" Target="../tags/tag60.xml"/><Relationship Id="rId4" Type="http://schemas.openxmlformats.org/officeDocument/2006/relationships/image" Target="../media/image87.png"/><Relationship Id="rId3" Type="http://schemas.openxmlformats.org/officeDocument/2006/relationships/tags" Target="../tags/tag59.xml"/><Relationship Id="rId2" Type="http://schemas.openxmlformats.org/officeDocument/2006/relationships/image" Target="../media/image86.png"/><Relationship Id="rId10" Type="http://schemas.openxmlformats.org/officeDocument/2006/relationships/slideLayout" Target="../slideLayouts/slideLayout39.xml"/><Relationship Id="rId1" Type="http://schemas.openxmlformats.org/officeDocument/2006/relationships/image" Target="../media/image8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4.xml"/><Relationship Id="rId1" Type="http://schemas.openxmlformats.org/officeDocument/2006/relationships/image" Target="../media/image14.png"/></Relationships>
</file>

<file path=ppt/slides/_rels/slide3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9.xml"/><Relationship Id="rId4" Type="http://schemas.openxmlformats.org/officeDocument/2006/relationships/image" Target="../media/image14.png"/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image" Target="../media/image90.png"/></Relationships>
</file>

<file path=ppt/slides/_rels/slide3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9.xml"/><Relationship Id="rId5" Type="http://schemas.openxmlformats.org/officeDocument/2006/relationships/image" Target="../media/image14.png"/><Relationship Id="rId4" Type="http://schemas.openxmlformats.org/officeDocument/2006/relationships/image" Target="../media/image95.png"/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tags" Target="../tags/tag62.xml"/></Relationships>
</file>

<file path=ppt/slides/_rels/slide3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9.xml"/><Relationship Id="rId8" Type="http://schemas.openxmlformats.org/officeDocument/2006/relationships/image" Target="../media/image14.png"/><Relationship Id="rId7" Type="http://schemas.openxmlformats.org/officeDocument/2006/relationships/image" Target="../media/image99.png"/><Relationship Id="rId6" Type="http://schemas.openxmlformats.org/officeDocument/2006/relationships/tags" Target="../tags/tag65.xml"/><Relationship Id="rId5" Type="http://schemas.openxmlformats.org/officeDocument/2006/relationships/tags" Target="../tags/tag64.xml"/><Relationship Id="rId4" Type="http://schemas.openxmlformats.org/officeDocument/2006/relationships/image" Target="../media/image98.png"/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tags" Target="../tags/tag63.xml"/></Relationships>
</file>

<file path=ppt/slides/_rels/slide3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4.png"/><Relationship Id="rId8" Type="http://schemas.openxmlformats.org/officeDocument/2006/relationships/tags" Target="../tags/tag69.xml"/><Relationship Id="rId7" Type="http://schemas.openxmlformats.org/officeDocument/2006/relationships/image" Target="../media/image103.png"/><Relationship Id="rId6" Type="http://schemas.openxmlformats.org/officeDocument/2006/relationships/tags" Target="../tags/tag68.xml"/><Relationship Id="rId5" Type="http://schemas.openxmlformats.org/officeDocument/2006/relationships/image" Target="../media/image102.png"/><Relationship Id="rId4" Type="http://schemas.openxmlformats.org/officeDocument/2006/relationships/tags" Target="../tags/tag67.xml"/><Relationship Id="rId3" Type="http://schemas.openxmlformats.org/officeDocument/2006/relationships/image" Target="../media/image101.png"/><Relationship Id="rId2" Type="http://schemas.openxmlformats.org/officeDocument/2006/relationships/tags" Target="../tags/tag66.xml"/><Relationship Id="rId17" Type="http://schemas.openxmlformats.org/officeDocument/2006/relationships/notesSlide" Target="../notesSlides/notesSlide3.xml"/><Relationship Id="rId16" Type="http://schemas.openxmlformats.org/officeDocument/2006/relationships/slideLayout" Target="../slideLayouts/slideLayout39.xml"/><Relationship Id="rId15" Type="http://schemas.openxmlformats.org/officeDocument/2006/relationships/image" Target="../media/image14.png"/><Relationship Id="rId14" Type="http://schemas.openxmlformats.org/officeDocument/2006/relationships/image" Target="../media/image107.jpeg"/><Relationship Id="rId13" Type="http://schemas.openxmlformats.org/officeDocument/2006/relationships/image" Target="../media/image106.png"/><Relationship Id="rId12" Type="http://schemas.openxmlformats.org/officeDocument/2006/relationships/tags" Target="../tags/tag71.xml"/><Relationship Id="rId11" Type="http://schemas.openxmlformats.org/officeDocument/2006/relationships/image" Target="../media/image105.png"/><Relationship Id="rId10" Type="http://schemas.openxmlformats.org/officeDocument/2006/relationships/tags" Target="../tags/tag70.xml"/><Relationship Id="rId1" Type="http://schemas.openxmlformats.org/officeDocument/2006/relationships/image" Target="../media/image100.png"/></Relationships>
</file>

<file path=ppt/slides/_rels/slide3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2.png"/><Relationship Id="rId8" Type="http://schemas.openxmlformats.org/officeDocument/2006/relationships/tags" Target="../tags/tag75.xml"/><Relationship Id="rId7" Type="http://schemas.openxmlformats.org/officeDocument/2006/relationships/image" Target="../media/image111.png"/><Relationship Id="rId6" Type="http://schemas.openxmlformats.org/officeDocument/2006/relationships/tags" Target="../tags/tag74.xml"/><Relationship Id="rId5" Type="http://schemas.openxmlformats.org/officeDocument/2006/relationships/image" Target="../media/image110.png"/><Relationship Id="rId4" Type="http://schemas.openxmlformats.org/officeDocument/2006/relationships/tags" Target="../tags/tag73.xml"/><Relationship Id="rId3" Type="http://schemas.openxmlformats.org/officeDocument/2006/relationships/image" Target="../media/image109.png"/><Relationship Id="rId2" Type="http://schemas.openxmlformats.org/officeDocument/2006/relationships/tags" Target="../tags/tag72.xml"/><Relationship Id="rId11" Type="http://schemas.openxmlformats.org/officeDocument/2006/relationships/slideLayout" Target="../slideLayouts/slideLayout39.xml"/><Relationship Id="rId10" Type="http://schemas.openxmlformats.org/officeDocument/2006/relationships/image" Target="../media/image14.png"/><Relationship Id="rId1" Type="http://schemas.openxmlformats.org/officeDocument/2006/relationships/image" Target="../media/image108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4.xml"/><Relationship Id="rId1" Type="http://schemas.openxmlformats.org/officeDocument/2006/relationships/image" Target="../media/image1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2" Type="http://schemas.openxmlformats.org/officeDocument/2006/relationships/image" Target="../media/image113.png"/><Relationship Id="rId1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1.vml"/><Relationship Id="rId6" Type="http://schemas.openxmlformats.org/officeDocument/2006/relationships/slideLayout" Target="../slideLayouts/slideLayout39.xml"/><Relationship Id="rId5" Type="http://schemas.openxmlformats.org/officeDocument/2006/relationships/image" Target="../media/image14.png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image" Target="../media/image15.wmf"/><Relationship Id="rId1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2" Type="http://schemas.openxmlformats.org/officeDocument/2006/relationships/image" Target="../media/image14.png"/><Relationship Id="rId1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4.xml"/><Relationship Id="rId1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5.xml"/><Relationship Id="rId8" Type="http://schemas.openxmlformats.org/officeDocument/2006/relationships/image" Target="../media/image22.png"/><Relationship Id="rId7" Type="http://schemas.openxmlformats.org/officeDocument/2006/relationships/tags" Target="../tags/tag4.xml"/><Relationship Id="rId6" Type="http://schemas.openxmlformats.org/officeDocument/2006/relationships/image" Target="../media/image21.png"/><Relationship Id="rId5" Type="http://schemas.openxmlformats.org/officeDocument/2006/relationships/tags" Target="../tags/tag3.xml"/><Relationship Id="rId4" Type="http://schemas.openxmlformats.org/officeDocument/2006/relationships/image" Target="../media/image20.png"/><Relationship Id="rId3" Type="http://schemas.openxmlformats.org/officeDocument/2006/relationships/tags" Target="../tags/tag2.xml"/><Relationship Id="rId2" Type="http://schemas.openxmlformats.org/officeDocument/2006/relationships/image" Target="../media/image19.png"/><Relationship Id="rId12" Type="http://schemas.openxmlformats.org/officeDocument/2006/relationships/slideLayout" Target="../slideLayouts/slideLayout39.xml"/><Relationship Id="rId11" Type="http://schemas.openxmlformats.org/officeDocument/2006/relationships/image" Target="../media/image14.png"/><Relationship Id="rId10" Type="http://schemas.openxmlformats.org/officeDocument/2006/relationships/image" Target="../media/image23.png"/><Relationship Id="rId1" Type="http://schemas.openxmlformats.org/officeDocument/2006/relationships/tags" Target="../tags/tag1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9.xml"/><Relationship Id="rId8" Type="http://schemas.openxmlformats.org/officeDocument/2006/relationships/image" Target="../media/image14.png"/><Relationship Id="rId7" Type="http://schemas.openxmlformats.org/officeDocument/2006/relationships/image" Target="../media/image27.png"/><Relationship Id="rId6" Type="http://schemas.openxmlformats.org/officeDocument/2006/relationships/image" Target="../media/image26.png"/><Relationship Id="rId5" Type="http://schemas.openxmlformats.org/officeDocument/2006/relationships/tags" Target="../tags/tag8.xml"/><Relationship Id="rId4" Type="http://schemas.openxmlformats.org/officeDocument/2006/relationships/image" Target="../media/image25.png"/><Relationship Id="rId3" Type="http://schemas.openxmlformats.org/officeDocument/2006/relationships/tags" Target="../tags/tag7.xml"/><Relationship Id="rId2" Type="http://schemas.openxmlformats.org/officeDocument/2006/relationships/image" Target="../media/image24.png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14.png"/><Relationship Id="rId8" Type="http://schemas.openxmlformats.org/officeDocument/2006/relationships/image" Target="../media/image32.png"/><Relationship Id="rId7" Type="http://schemas.openxmlformats.org/officeDocument/2006/relationships/tags" Target="../tags/tag1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3" Type="http://schemas.openxmlformats.org/officeDocument/2006/relationships/tags" Target="../tags/tag10.xml"/><Relationship Id="rId2" Type="http://schemas.openxmlformats.org/officeDocument/2006/relationships/image" Target="../media/image28.png"/><Relationship Id="rId10" Type="http://schemas.openxmlformats.org/officeDocument/2006/relationships/slideLayout" Target="../slideLayouts/slideLayout39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12377" y="4620850"/>
            <a:ext cx="1155128" cy="1873729"/>
          </a:xfrm>
          <a:prstGeom prst="rect">
            <a:avLst/>
          </a:prstGeom>
          <a:solidFill>
            <a:srgbClr val="FFFFFF">
              <a:alpha val="96000"/>
            </a:srgbClr>
          </a:solidFill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 flipH="1">
            <a:off x="4189789" y="3507084"/>
            <a:ext cx="3977640" cy="1113766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pPr lvl="0" algn="l">
              <a:lnSpc>
                <a:spcPct val="150000"/>
              </a:lnSpc>
            </a:pPr>
            <a:r>
              <a:rPr lang="zh-CN" altLang="en-US" sz="24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报告人：</a:t>
            </a:r>
            <a:r>
              <a:rPr lang="en-US" altLang="zh-CN" sz="24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</a:t>
            </a:r>
            <a:r>
              <a:rPr lang="zh-CN" altLang="en-US" sz="24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王</a:t>
            </a:r>
            <a:r>
              <a:rPr lang="en-US" altLang="zh-CN" sz="24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</a:t>
            </a:r>
            <a:r>
              <a:rPr lang="zh-CN" altLang="en-US" sz="24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迪</a:t>
            </a:r>
            <a:endParaRPr lang="zh-CN" altLang="en-US" sz="2400" b="1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lvl="0" algn="l">
              <a:lnSpc>
                <a:spcPct val="150000"/>
              </a:lnSpc>
            </a:pPr>
            <a:r>
              <a:rPr lang="zh-CN" altLang="en-US" sz="24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单</a:t>
            </a:r>
            <a:r>
              <a:rPr lang="en-US" altLang="zh-CN" sz="24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</a:t>
            </a:r>
            <a:r>
              <a:rPr lang="zh-CN" altLang="en-US" sz="24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位：湖南师范大学</a:t>
            </a:r>
            <a:endParaRPr lang="zh-CN" altLang="en-US" sz="2400" b="1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42868" y="1624680"/>
            <a:ext cx="8058263" cy="1113766"/>
          </a:xfrm>
          <a:prstGeom prst="rect">
            <a:avLst/>
          </a:prstGeom>
          <a:solidFill>
            <a:srgbClr val="355C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8194" tIns="24097" rIns="48194" bIns="24097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3200" b="1" dirty="0">
                <a:latin typeface="Times New Roman" panose="02020603050405020304" charset="0"/>
                <a:cs typeface="Times New Roman" panose="02020603050405020304" charset="0"/>
              </a:rPr>
              <a:t>Two-body nonleptonic decays</a:t>
            </a:r>
            <a:endParaRPr lang="en-US" altLang="zh-CN" sz="3200" b="1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en-US" altLang="zh-CN" sz="3200" b="1" dirty="0">
                <a:latin typeface="Times New Roman" panose="02020603050405020304" charset="0"/>
                <a:cs typeface="Times New Roman" panose="02020603050405020304" charset="0"/>
              </a:rPr>
              <a:t>of charmed baryons </a:t>
            </a:r>
            <a:endParaRPr lang="en-US" altLang="zh-CN" sz="32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0" y="746760"/>
            <a:ext cx="9015095" cy="0"/>
          </a:xfrm>
          <a:prstGeom prst="line">
            <a:avLst/>
          </a:prstGeom>
          <a:ln w="69850" cmpd="dbl">
            <a:solidFill>
              <a:srgbClr val="3362A9"/>
            </a:solidFill>
            <a:prstDash val="soli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789941" y="178755"/>
            <a:ext cx="2685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Times New Roman" panose="02020603050405020304" charset="0"/>
                <a:cs typeface="Times New Roman" panose="02020603050405020304" charset="0"/>
              </a:rPr>
              <a:t>BESIII</a:t>
            </a:r>
            <a:r>
              <a:rPr lang="zh-CN" altLang="en-US" dirty="0">
                <a:latin typeface="Times New Roman" panose="02020603050405020304" charset="0"/>
                <a:cs typeface="Times New Roman" panose="02020603050405020304" charset="0"/>
              </a:rPr>
              <a:t>粲强子物理研讨会</a:t>
            </a:r>
            <a:endParaRPr lang="zh-CN" altLang="en-US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689" y="3507084"/>
            <a:ext cx="1507236" cy="151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216245" y="178755"/>
            <a:ext cx="653245" cy="369332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5440680" y="5277485"/>
            <a:ext cx="2850515" cy="70675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r>
              <a:rPr lang="en-US" altLang="zh-CN" sz="2000" dirty="0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arXiv:2406.14061</a:t>
            </a:r>
            <a:endParaRPr lang="en-US" altLang="zh-CN" sz="2000" dirty="0">
              <a:solidFill>
                <a:srgbClr val="C00000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r>
              <a:rPr lang="en-US" altLang="zh-CN" sz="2000" dirty="0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arXiv:2507.06914</a:t>
            </a:r>
            <a:endParaRPr lang="en-US" altLang="zh-CN" sz="2000" dirty="0">
              <a:solidFill>
                <a:srgbClr val="C00000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38760" y="843915"/>
            <a:ext cx="7358451" cy="686435"/>
          </a:xfrm>
        </p:spPr>
        <p:txBody>
          <a:bodyPr>
            <a:normAutofit/>
          </a:bodyPr>
          <a:lstStyle/>
          <a:p>
            <a:r>
              <a:rPr lang="en-US" altLang="zh-CN" sz="3200" dirty="0"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ea typeface="华文中宋" panose="02010600040101010101" pitchFamily="2" charset="-122"/>
                <a:cs typeface="Times New Roman" panose="02020603050405020304" charset="0"/>
              </a:rPr>
              <a:t>Completeness of topologies</a:t>
            </a:r>
            <a:endParaRPr lang="en-US" altLang="zh-CN" sz="3200" dirty="0"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charset="0"/>
              <a:ea typeface="华文中宋" panose="02010600040101010101" pitchFamily="2" charset="-122"/>
              <a:cs typeface="Times New Roman" panose="0202060305040502030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646850" y="6445189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/>
              <a:t>10</a:t>
            </a:r>
            <a:endParaRPr lang="zh-CN" altLang="en-US" sz="1600" dirty="0"/>
          </a:p>
        </p:txBody>
      </p:sp>
      <p:cxnSp>
        <p:nvCxnSpPr>
          <p:cNvPr id="2" name="直接连接符 1"/>
          <p:cNvCxnSpPr/>
          <p:nvPr/>
        </p:nvCxnSpPr>
        <p:spPr>
          <a:xfrm>
            <a:off x="0" y="767080"/>
            <a:ext cx="9015095" cy="0"/>
          </a:xfrm>
          <a:prstGeom prst="line">
            <a:avLst/>
          </a:prstGeom>
          <a:ln w="69850" cmpd="dbl">
            <a:solidFill>
              <a:srgbClr val="3362A9"/>
            </a:solidFill>
            <a:prstDash val="soli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493771" y="1674956"/>
            <a:ext cx="843658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400" dirty="0">
                <a:latin typeface="Times New Roman" panose="02020603050405020304" charset="0"/>
                <a:cs typeface="Times New Roman" panose="02020603050405020304" charset="0"/>
              </a:rPr>
              <a:t>Decay amplitude</a:t>
            </a:r>
            <a:endParaRPr lang="en-US" altLang="zh-CN" sz="24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altLang="zh-CN" sz="24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altLang="zh-CN" sz="24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400" dirty="0">
                <a:latin typeface="Times New Roman" panose="02020603050405020304" charset="0"/>
                <a:cs typeface="Times New Roman" panose="02020603050405020304" charset="0"/>
              </a:rPr>
              <a:t>Completeness of topologies</a:t>
            </a:r>
            <a:endParaRPr lang="en-US" altLang="zh-CN" sz="24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8" name="图片 7" descr="\documentclass{article}&#10;\usepackage{amsmath}&#10;\pagestyle{empty}&#10;\begin{document}&#10;&#10;\begin{align*}&#10;\langle \mathcal{B}_{8}^{ijk} M^l_m |\mathcal{O}_{np}^q|[\mathcal{B}_{c\overline 3}]_{rs}\rangle&#10;\end{align*}&#10;&#10;&#10;\end{document}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359755" y="3700832"/>
            <a:ext cx="2348573" cy="341376"/>
          </a:xfrm>
          <a:prstGeom prst="rect">
            <a:avLst/>
          </a:prstGeom>
        </p:spPr>
      </p:pic>
      <p:sp>
        <p:nvSpPr>
          <p:cNvPr id="24" name="矩形 23"/>
          <p:cNvSpPr/>
          <p:nvPr/>
        </p:nvSpPr>
        <p:spPr>
          <a:xfrm>
            <a:off x="1231953" y="3634390"/>
            <a:ext cx="2650236" cy="48043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4933710" y="4860457"/>
            <a:ext cx="3589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Computed by permutation! </a:t>
            </a:r>
            <a:endParaRPr lang="en-US" altLang="zh-CN" sz="2400" dirty="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4" name="图片 43" descr="\documentclass{article}&#10;\usepackage{amsmath}&#10;\pagestyle{empty}&#10;\begin{document}&#10;&#10;\begin{align*}&#10;N_S+N_A&amp;=A^5_5/2=60,\\ N_A-N_S &amp; = A_{3}^3= 6,\\&#10;N_S= 27, &amp; \qquad N_A=33. &#10;\end{align*}&#10;&#10;&#10;\end{document}" title="IguanaTex Bitmap Display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5315243" y="3429000"/>
            <a:ext cx="2552700" cy="1063752"/>
          </a:xfrm>
          <a:prstGeom prst="rect">
            <a:avLst/>
          </a:prstGeom>
        </p:spPr>
      </p:pic>
      <p:sp>
        <p:nvSpPr>
          <p:cNvPr id="42" name="文本框 41"/>
          <p:cNvSpPr txBox="1"/>
          <p:nvPr/>
        </p:nvSpPr>
        <p:spPr>
          <a:xfrm>
            <a:off x="1170413" y="4444958"/>
            <a:ext cx="319370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Times New Roman" panose="02020603050405020304" charset="0"/>
                <a:ea typeface="华文中宋" panose="02010600040101010101" pitchFamily="2" charset="-122"/>
                <a:cs typeface="Times New Roman" panose="02020603050405020304" charset="0"/>
              </a:rPr>
              <a:t>Invariant tensor: all indices  are contracted</a:t>
            </a:r>
            <a:endParaRPr lang="zh-CN" altLang="en-US" sz="2400" dirty="0"/>
          </a:p>
        </p:txBody>
      </p:sp>
      <p:pic>
        <p:nvPicPr>
          <p:cNvPr id="9" name="图片 8" descr="\documentclass{article}&#10;\usepackage{amsmath}&#10;\pagestyle{empty}&#10;\begin{document}&#10;&#10;\begin{align*}&#10;  \mathcal{A}(\mathcal{B}_{c\overline 3}\to \mathcal{B}_8 M) = \frac{1}{\sqrt{2}}\big[\mathcal{A}^S(\mathcal{B}_{c\overline 3}\to \mathcal{B}_8^S M) + \mathcal{A}^A(\mathcal{B}_{c\overline 3}\to \mathcal{B}_8^A M)\big]&#10;\end{align*}&#10;&#10;&#10;\end{document}" title="IguanaTex Bitmap Display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760737" y="2151901"/>
            <a:ext cx="6698004" cy="572647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789941" y="178755"/>
            <a:ext cx="2685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Times New Roman" panose="02020603050405020304" charset="0"/>
                <a:cs typeface="Times New Roman" panose="02020603050405020304" charset="0"/>
              </a:rPr>
              <a:t>BESIII</a:t>
            </a:r>
            <a:r>
              <a:rPr lang="zh-CN" altLang="en-US" dirty="0">
                <a:latin typeface="Times New Roman" panose="02020603050405020304" charset="0"/>
                <a:cs typeface="Times New Roman" panose="02020603050405020304" charset="0"/>
              </a:rPr>
              <a:t>粲强子物理研讨会</a:t>
            </a:r>
            <a:endParaRPr lang="zh-CN" altLang="en-US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216245" y="178755"/>
            <a:ext cx="653245" cy="369332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5886450" y="5619115"/>
            <a:ext cx="2028190" cy="36830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r>
              <a:rPr lang="en-US" altLang="zh-CN" dirty="0">
                <a:solidFill>
                  <a:srgbClr val="6633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arXiv:2406.14061</a:t>
            </a:r>
            <a:endParaRPr lang="zh-CN" altLang="en-US" dirty="0">
              <a:solidFill>
                <a:srgbClr val="663300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8646850" y="6445189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/>
              <a:t>11</a:t>
            </a:r>
            <a:endParaRPr lang="zh-CN" altLang="en-US" sz="1600" dirty="0"/>
          </a:p>
        </p:txBody>
      </p:sp>
      <p:cxnSp>
        <p:nvCxnSpPr>
          <p:cNvPr id="2" name="直接连接符 1"/>
          <p:cNvCxnSpPr/>
          <p:nvPr/>
        </p:nvCxnSpPr>
        <p:spPr>
          <a:xfrm>
            <a:off x="0" y="767080"/>
            <a:ext cx="9015095" cy="0"/>
          </a:xfrm>
          <a:prstGeom prst="line">
            <a:avLst/>
          </a:prstGeom>
          <a:ln w="69850" cmpd="dbl">
            <a:solidFill>
              <a:srgbClr val="3362A9"/>
            </a:solidFill>
            <a:prstDash val="soli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文本占位符 1"/>
          <p:cNvSpPr txBox="1"/>
          <p:nvPr/>
        </p:nvSpPr>
        <p:spPr>
          <a:xfrm>
            <a:off x="238760" y="843915"/>
            <a:ext cx="8469404" cy="686435"/>
          </a:xfrm>
          <a:prstGeom prst="rect">
            <a:avLst/>
          </a:prstGeom>
          <a:ln w="12700" cmpd="sng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200" dirty="0"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ea typeface="华文中宋" panose="02010600040101010101" pitchFamily="2" charset="-122"/>
                <a:cs typeface="Times New Roman" panose="02020603050405020304" charset="0"/>
              </a:rPr>
              <a:t>Topologies in charmed baryon </a:t>
            </a:r>
            <a:r>
              <a:rPr lang="en-US" altLang="zh-CN" sz="3200"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ea typeface="华文中宋" panose="02010600040101010101" pitchFamily="2" charset="-122"/>
                <a:cs typeface="Times New Roman" panose="02020603050405020304" charset="0"/>
              </a:rPr>
              <a:t>decays (A) </a:t>
            </a:r>
            <a:endParaRPr lang="en-US" altLang="zh-CN" sz="3200" dirty="0"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charset="0"/>
              <a:ea typeface="华文中宋" panose="02010600040101010101" pitchFamily="2" charset="-122"/>
              <a:cs typeface="Times New Roman" panose="02020603050405020304" charset="0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1246" y="1569463"/>
            <a:ext cx="7552601" cy="5078342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789941" y="178755"/>
            <a:ext cx="2685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Times New Roman" panose="02020603050405020304" charset="0"/>
                <a:cs typeface="Times New Roman" panose="02020603050405020304" charset="0"/>
              </a:rPr>
              <a:t>BESIII</a:t>
            </a:r>
            <a:r>
              <a:rPr lang="zh-CN" altLang="en-US" dirty="0">
                <a:latin typeface="Times New Roman" panose="02020603050405020304" charset="0"/>
                <a:cs typeface="Times New Roman" panose="02020603050405020304" charset="0"/>
              </a:rPr>
              <a:t>粲强子物理研讨会</a:t>
            </a:r>
            <a:endParaRPr lang="zh-CN" altLang="en-US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216245" y="178755"/>
            <a:ext cx="653245" cy="36933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8646850" y="6445189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12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3621" y="218604"/>
            <a:ext cx="7656757" cy="6565139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556204" y="5689444"/>
            <a:ext cx="46217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36 diagrams:  without quark loop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24 diagrams:  with quark loop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38760" y="843915"/>
            <a:ext cx="6781800" cy="686435"/>
          </a:xfrm>
        </p:spPr>
        <p:txBody>
          <a:bodyPr>
            <a:normAutofit/>
          </a:bodyPr>
          <a:lstStyle/>
          <a:p>
            <a:r>
              <a:rPr lang="en-US" altLang="zh-CN" sz="3200" dirty="0"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ea typeface="华文中宋" panose="02010600040101010101" pitchFamily="2" charset="-122"/>
                <a:cs typeface="Times New Roman" panose="02020603050405020304" charset="0"/>
              </a:rPr>
              <a:t>Three indices             Two indices</a:t>
            </a:r>
            <a:endParaRPr lang="en-US" altLang="zh-CN" sz="3200" dirty="0"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charset="0"/>
              <a:ea typeface="华文中宋" panose="02010600040101010101" pitchFamily="2" charset="-122"/>
              <a:cs typeface="Times New Roman" panose="0202060305040502030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646850" y="6445189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600" dirty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13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" name="直接连接符 1"/>
          <p:cNvCxnSpPr/>
          <p:nvPr/>
        </p:nvCxnSpPr>
        <p:spPr>
          <a:xfrm>
            <a:off x="0" y="767080"/>
            <a:ext cx="9015095" cy="0"/>
          </a:xfrm>
          <a:prstGeom prst="line">
            <a:avLst/>
          </a:prstGeom>
          <a:ln w="69850" cmpd="dbl">
            <a:solidFill>
              <a:srgbClr val="3362A9"/>
            </a:solidFill>
            <a:prstDash val="soli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5" name="箭头: 右 14"/>
          <p:cNvSpPr/>
          <p:nvPr/>
        </p:nvSpPr>
        <p:spPr>
          <a:xfrm>
            <a:off x="3052905" y="1110987"/>
            <a:ext cx="576755" cy="209978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7" name="图片 6" descr="\documentclass{article}&#10;\usepackage{amsmath}&#10;\pagestyle{empty}&#10;\begin{document}&#10;&#10;\begin{align*}&#10;(\mathcal{B}^S_8)^{ijk} &amp; = \frac{1}{\sqrt 6}[\epsilon^{kil}(\mathcal{B}_8)^j_l+\epsilon^{kjl}(\mathcal{B}_8)^i_l]&#10;\end{align*}&#10;&#10;\end{document}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454389" y="4048496"/>
            <a:ext cx="3831336" cy="577596"/>
          </a:xfrm>
          <a:prstGeom prst="rect">
            <a:avLst/>
          </a:prstGeom>
        </p:spPr>
      </p:pic>
      <p:pic>
        <p:nvPicPr>
          <p:cNvPr id="14" name="图片 13" descr="\documentclass{article}&#10;\usepackage{amsmath}&#10;\pagestyle{empty}&#10;\begin{document}&#10;&#10;\begin{align*}&#10;(\mathcal{B}^A_8)^{ijk} &amp; = \frac{1}{\sqrt 2}\epsilon^{ijl}(\mathcal{B}_8)^k_l,&#10;\end{align*}&#10;&#10;\end{document}" title="IguanaTex Bitmap Display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220592" y="4068308"/>
            <a:ext cx="2534412" cy="577596"/>
          </a:xfrm>
          <a:prstGeom prst="rect">
            <a:avLst/>
          </a:prstGeom>
        </p:spPr>
      </p:pic>
      <p:sp>
        <p:nvSpPr>
          <p:cNvPr id="41" name="文本框 40"/>
          <p:cNvSpPr txBox="1"/>
          <p:nvPr/>
        </p:nvSpPr>
        <p:spPr>
          <a:xfrm>
            <a:off x="507214" y="3125618"/>
            <a:ext cx="579709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Reducing indices 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pic>
        <p:nvPicPr>
          <p:cNvPr id="12" name="图片 11" descr="\documentclass{article}&#10;\usepackage{amsmath}&#10;\pagestyle{empty}&#10;\begin{document}&#10;&#10;\begin{align*}&#10;p^S &amp;=\frac{1}{\sqrt{6}}(-2\mathcal{B}_8^{112}+\mathcal{B}_8^{211}+\mathcal{B}_8^{121}), \nonumber\\ p^A &amp;=\frac{1}{\sqrt{2}}(\mathcal{B}_8^{121}-\mathcal{B}_8^{211}).&#10;\end{align*}&#10;&#10;\end{document}" title="IguanaTex Bitmap Display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3552669" y="5172523"/>
            <a:ext cx="3694176" cy="1248156"/>
          </a:xfrm>
          <a:prstGeom prst="rect">
            <a:avLst/>
          </a:prstGeom>
        </p:spPr>
      </p:pic>
      <p:sp>
        <p:nvSpPr>
          <p:cNvPr id="13" name="箭头: 右 12"/>
          <p:cNvSpPr/>
          <p:nvPr/>
        </p:nvSpPr>
        <p:spPr>
          <a:xfrm>
            <a:off x="2234068" y="5625212"/>
            <a:ext cx="576755" cy="13951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6" name="图片 15" descr="\documentclass{article}&#10;\usepackage{amsmath}&#10;\pagestyle{empty}&#10;\begin{document}&#10;&#10;&#10;$(B)^1_3$&#10;&#10;\end{document}" title="IguanaTex Bitmap Display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019273" y="5568012"/>
            <a:ext cx="469392" cy="274320"/>
          </a:xfrm>
          <a:prstGeom prst="rect">
            <a:avLst/>
          </a:prstGeom>
        </p:spPr>
      </p:pic>
      <p:pic>
        <p:nvPicPr>
          <p:cNvPr id="18" name="图片 17" descr="\documentclass{article}&#10;\usepackage{amsmath}&#10;\pagestyle{empty}&#10;\begin{document}&#10;&#10;$(\mathcal{B}_8)^{ijk}= \epsilon^{ijl}(\mathcal{B}_8)^k_l$&#10;&#10;&#10;\end{document}" title="IguanaTex Bitmap Display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3696317" y="3241784"/>
            <a:ext cx="2002536" cy="286512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6024003" y="3002507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?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031439" y="3894909"/>
            <a:ext cx="7420352" cy="9012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119646" y="5749408"/>
            <a:ext cx="20724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arXiv:2406.14061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49514" y="3002507"/>
            <a:ext cx="907563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24"/>
          <p:cNvSpPr txBox="1"/>
          <p:nvPr/>
        </p:nvSpPr>
        <p:spPr>
          <a:xfrm>
            <a:off x="507214" y="1499237"/>
            <a:ext cx="8518853" cy="579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400" dirty="0">
                <a:latin typeface="Times New Roman" panose="02020603050405020304" charset="0"/>
                <a:cs typeface="Times New Roman" panose="02020603050405020304" charset="0"/>
              </a:rPr>
              <a:t>Relation between topologies and SU(3) irreducible amplitudes</a:t>
            </a:r>
            <a:endParaRPr lang="zh-CN" altLang="en-US" sz="24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30" name="图片 29" descr="\documentclass{article}&#10;\usepackage{amsmath}&#10;\pagestyle{empty}&#10;\begin{document}&#10;&#10;$( \mathcal{B}_8^S)^{ijk}/( \mathcal{B}_8^A)^{ijk},$&#10;&#10;&#10;\end{document}" title="IguanaTex Bitmap Display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1705666" y="2329902"/>
            <a:ext cx="1786128" cy="283464"/>
          </a:xfrm>
          <a:prstGeom prst="rect">
            <a:avLst/>
          </a:prstGeom>
        </p:spPr>
      </p:pic>
      <p:pic>
        <p:nvPicPr>
          <p:cNvPr id="27" name="图片 26" descr="\documentclass{article}&#10;\usepackage{amsmath}&#10;\pagestyle{empty}&#10;\begin{document}&#10;&#10;$(\mathcal{B}_8)^i_j$&#10;&#10;&#10;\end{document}" title="IguanaTex Bitmap Display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4236288" y="2302470"/>
            <a:ext cx="530352" cy="310896"/>
          </a:xfrm>
          <a:prstGeom prst="rect">
            <a:avLst/>
          </a:prstGeom>
        </p:spPr>
      </p:pic>
      <p:pic>
        <p:nvPicPr>
          <p:cNvPr id="3" name="图片 2" descr="\documentclass{article}&#10;\usepackage{amsmath}&#10;\pagestyle{empty}&#10;\begin{document}&#10;&#10;\begin{align*}&#10;3 \otimes 3 \otimes 3 =10\oplus8\oplus 8 \oplus 1&#10;\end{align*}&#10;&#10;&#10;\end{document}" title="IguanaTex Bitmap Display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5780206" y="2504381"/>
            <a:ext cx="2866644" cy="1905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789941" y="178755"/>
            <a:ext cx="2685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Times New Roman" panose="02020603050405020304" charset="0"/>
                <a:cs typeface="Times New Roman" panose="02020603050405020304" charset="0"/>
              </a:rPr>
              <a:t>BESIII</a:t>
            </a:r>
            <a:r>
              <a:rPr lang="zh-CN" altLang="en-US" dirty="0">
                <a:latin typeface="Times New Roman" panose="02020603050405020304" charset="0"/>
                <a:cs typeface="Times New Roman" panose="02020603050405020304" charset="0"/>
              </a:rPr>
              <a:t>粲强子物理研讨会</a:t>
            </a:r>
            <a:endParaRPr lang="zh-CN" altLang="en-US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flipH="1">
            <a:off x="216245" y="178755"/>
            <a:ext cx="653245" cy="3693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3" grpId="0"/>
      <p:bldP spid="24" grpId="0" animBg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38760" y="843915"/>
            <a:ext cx="6781800" cy="686435"/>
          </a:xfrm>
        </p:spPr>
        <p:txBody>
          <a:bodyPr>
            <a:normAutofit/>
          </a:bodyPr>
          <a:lstStyle/>
          <a:p>
            <a:r>
              <a:rPr lang="en-US" altLang="zh-CN" sz="3200" dirty="0"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ea typeface="华文中宋" panose="02010600040101010101" pitchFamily="2" charset="-122"/>
                <a:cs typeface="Times New Roman" panose="02020603050405020304" charset="0"/>
              </a:rPr>
              <a:t>(1,1)-rank topological amplitudes </a:t>
            </a:r>
            <a:endParaRPr lang="en-US" altLang="zh-CN" sz="3200" dirty="0"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charset="0"/>
              <a:ea typeface="华文中宋" panose="02010600040101010101" pitchFamily="2" charset="-122"/>
              <a:cs typeface="Times New Roman" panose="0202060305040502030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646850" y="6445189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14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" name="直接连接符 1"/>
          <p:cNvCxnSpPr/>
          <p:nvPr/>
        </p:nvCxnSpPr>
        <p:spPr>
          <a:xfrm>
            <a:off x="0" y="767080"/>
            <a:ext cx="9015095" cy="0"/>
          </a:xfrm>
          <a:prstGeom prst="line">
            <a:avLst/>
          </a:prstGeom>
          <a:ln w="69850" cmpd="dbl">
            <a:solidFill>
              <a:srgbClr val="3362A9"/>
            </a:solidFill>
            <a:prstDash val="soli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10" name="图片 9" descr="\documentclass{article}&#10;\usepackage{amsmath}&#10;\pagestyle{empty}&#10;\begin{document}&#10;&#10;\begin{align*}&#10; &amp;~~~\mathcal{A}(\mathcal{B}_{c\overline 3}\to \mathcal{B}_8M) \\&amp;=  A_{1}(\mathcal{B}_{c\overline 3})^{i} H^j_{kl}M^l_i( \mathcal{B}_8)^k_j&#10; +A_{2}(\mathcal{B}_{c\overline 3})^{i} H^j_{lk}M^l_j( \mathcal{B}_8)^k_i+ A_{3}(\mathcal{B}_{c\overline 3})^{i} H^j_{lk}M^l_i( \mathcal{B}_8)^k_j\nonumber\\&#10;&amp;+A_{4}(\mathcal{B}_{c\overline 3})^{i} H^j_{kl}M^l_j( \mathcal{B}_8)^k_i+ A_5(\mathcal{B}_{c\overline 3})^{i} H^j_{ik}M^l_j( \mathcal{B}_8)^k_l+ A_6(\mathcal{B}_{c\overline 3})^{i} H^j_{il}M^l_k( \mathcal{B}_8)^k_j\nonumber\\&#10;&amp;+A_7(\mathcal{B}_{c\overline 3})^{i} H^j_{ki}M^l_j( \mathcal{B}_8)^k_l  + A_8(\mathcal{B}_{c\overline 3})^{i} H^j_{li}M^l_k( \mathcal{B}_8)^k_j+&#10;+ A_9(\mathcal{B}_{c\overline 3})^{i} H^j_{ik}M^l_l( \mathcal{B}_8)^k_j\nonumber\\&#10;&amp;+A_{10}(\mathcal{B}_{c\overline 3})^{i} H^j_{ki}M^l_l( \mathcal{B}_8)^k_j&#10;+A_{11}(\mathcal{B}_{c\overline 3})^{i} H^j_{kj}M^l_i( \mathcal{B}_8)^k_l&#10;+ A_{12}(\mathcal{B}_{c\overline 3})^{i} H^j_{lj}M^l_k( \mathcal{B}_8)^k_i\nonumber\\&#10;&amp; + A_{13}(\mathcal{B}_{c\overline 3})^{i} H^j_{kj}M^l_l( \mathcal{B}_8)^k_i&#10;+A_{14}(\mathcal{B}_{c\overline 3})^{i} H^j_{ij}M^l_k( \mathcal{B}_8)^k_l&#10;+ A_{15}(\mathcal{B}_{c\overline 3})^{i} H^j_{jl} M^l_k&#10;(\mathcal{B}_8)^k_i\nonumber\\&#10;&amp;+A_{16}(\mathcal{B}_{c\overline 3})^{i} H^j_{jk}M^l_l( \mathcal{B}_8)^k_i&#10; + A_{17}(\mathcal{B}_{c\overline 3})^{i} H^j_{jk}M^l_i( \mathcal{B}_8)^k_l&#10; + A_{18}(\mathcal{B}_{c\overline 3})^{i} H^j_{ji}M^l_k( \mathcal{B}_8)^k_l.&#10;\end{align*}&#10;&#10;&#10;\end{document}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67955" y="1917108"/>
            <a:ext cx="8408090" cy="3023784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7229742" y="5327650"/>
            <a:ext cx="10727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18 terms</a:t>
            </a:r>
            <a:endParaRPr lang="zh-CN" altLang="en-US" sz="200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89941" y="178755"/>
            <a:ext cx="2685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Times New Roman" panose="02020603050405020304" charset="0"/>
                <a:cs typeface="Times New Roman" panose="02020603050405020304" charset="0"/>
              </a:rPr>
              <a:t>BESIII</a:t>
            </a:r>
            <a:r>
              <a:rPr lang="zh-CN" altLang="en-US" dirty="0">
                <a:latin typeface="Times New Roman" panose="02020603050405020304" charset="0"/>
                <a:cs typeface="Times New Roman" panose="02020603050405020304" charset="0"/>
              </a:rPr>
              <a:t>粲强子物理研讨会</a:t>
            </a:r>
            <a:endParaRPr lang="zh-CN" altLang="en-US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16245" y="178755"/>
            <a:ext cx="653245" cy="369332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1166495" y="5485130"/>
            <a:ext cx="2028190" cy="36830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r>
              <a:rPr lang="en-US" altLang="zh-CN" dirty="0">
                <a:solidFill>
                  <a:srgbClr val="6633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arXiv:2406.14061</a:t>
            </a:r>
            <a:endParaRPr lang="zh-CN" altLang="en-US" dirty="0">
              <a:solidFill>
                <a:srgbClr val="663300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38760" y="843915"/>
            <a:ext cx="6781800" cy="686435"/>
          </a:xfrm>
        </p:spPr>
        <p:txBody>
          <a:bodyPr>
            <a:normAutofit/>
          </a:bodyPr>
          <a:lstStyle/>
          <a:p>
            <a:r>
              <a:rPr lang="en-US" altLang="zh-CN" sz="3200" dirty="0"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ea typeface="华文中宋" panose="02010600040101010101" pitchFamily="2" charset="-122"/>
                <a:cs typeface="Times New Roman" panose="02020603050405020304" charset="0"/>
              </a:rPr>
              <a:t>Linear correlation of topologies</a:t>
            </a:r>
            <a:endParaRPr lang="en-US" altLang="zh-CN" sz="3200" dirty="0"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charset="0"/>
              <a:ea typeface="华文中宋" panose="02010600040101010101" pitchFamily="2" charset="-122"/>
              <a:cs typeface="Times New Roman" panose="0202060305040502030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646850" y="6445189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15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" name="直接连接符 1"/>
          <p:cNvCxnSpPr/>
          <p:nvPr/>
        </p:nvCxnSpPr>
        <p:spPr>
          <a:xfrm>
            <a:off x="0" y="767080"/>
            <a:ext cx="9015095" cy="0"/>
          </a:xfrm>
          <a:prstGeom prst="line">
            <a:avLst/>
          </a:prstGeom>
          <a:ln w="69850" cmpd="dbl">
            <a:solidFill>
              <a:srgbClr val="3362A9"/>
            </a:solidFill>
            <a:prstDash val="soli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40" name="矩形 39"/>
          <p:cNvSpPr/>
          <p:nvPr/>
        </p:nvSpPr>
        <p:spPr>
          <a:xfrm>
            <a:off x="4724401" y="1702235"/>
            <a:ext cx="3771739" cy="160166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556213" y="1733302"/>
            <a:ext cx="377173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Relation between three- and (1,1)-rank octets 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pic>
        <p:nvPicPr>
          <p:cNvPr id="14" name="图片 13" descr="\documentclass{article}&#10;\usepackage{amsmath}&#10;\pagestyle{empty}&#10;\begin{document}&#10;&#10;\begin{align*}&#10;&amp;~~~a^S_1(\mathcal{B}_{b\overline 3})_{ij} H^m_{kl}M^i_m ( \mathcal{B}_8^S)^{jkl} \nonumber\\&amp; = \frac{1}{\sqrt{6}}a^S_1\epsilon_{ijp}(\mathcal{B}_{b\overline 3})^{p} H^m_{kl}M^i_m \epsilon^{ljq}(\mathcal{B}_8)^k_q+\frac{1}{\sqrt{6}}a^S_1\epsilon_{ijp}(\mathcal{B}_{b\overline 3})^{p} H^m_{kl}M^i_m\epsilon^{lkq}(\mathcal{B}_8)^j_q\nonumber\\&#10;&amp; = -\frac{1}{\sqrt{6}}a^S_1\,(\mathcal{B}_{b\overline 3})^{i} H^j_{lk}M^l_j( \mathcal{B}_8)^k_i+\frac{2}{\sqrt{6}}a^S_1\,(\mathcal{B}_{b\overline 3})^{i} H^j_{kl}M^l_j( \mathcal{B}_8)^k_i\nonumber\\&amp;~~~~~+\frac{1}{\sqrt{6}}a^S_1\,(\mathcal{B}_{b\overline 3})^{i} H^j_{ik}M^l_j( \mathcal{B}_8)^k_l-\frac{2}{\sqrt{6}}a^S_1\,(\mathcal{B}_{b\overline 3})^{i} H^j_{ki}M^l_j( \mathcal{B}_8)^k_l.&#10;\end{align*}&#10;&#10;&#10;\end{document}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241349" y="3236504"/>
            <a:ext cx="7058737" cy="2137573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718645" y="2643511"/>
            <a:ext cx="16225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Example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23" name="箭头: 右 22"/>
          <p:cNvSpPr/>
          <p:nvPr/>
        </p:nvSpPr>
        <p:spPr>
          <a:xfrm>
            <a:off x="922533" y="6003909"/>
            <a:ext cx="576755" cy="13951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6116" y="1809138"/>
            <a:ext cx="1837029" cy="255853"/>
          </a:xfrm>
          <a:prstGeom prst="rect">
            <a:avLst/>
          </a:prstGeom>
        </p:spPr>
      </p:pic>
      <p:pic>
        <p:nvPicPr>
          <p:cNvPr id="16" name="图片 15" descr="\documentclass{article}&#10;\usepackage{amsmath}&#10;\pagestyle{empty}&#10;\begin{document}&#10;&#10;\begin{align*}&#10;(\mathcal{B}^S_8)^{ijk} &amp; = \frac{1}{\sqrt 6}[\epsilon^{kil}(\mathcal{B}_8)^j_l+\epsilon^{kjl}(\mathcal{B}_8)^i_l],&#10;\end{align*}&#10;&#10;\end{document}" title="IguanaTex Bitmap Display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886117" y="2218884"/>
            <a:ext cx="3413970" cy="504049"/>
          </a:xfrm>
          <a:prstGeom prst="rect">
            <a:avLst/>
          </a:prstGeom>
        </p:spPr>
      </p:pic>
      <p:pic>
        <p:nvPicPr>
          <p:cNvPr id="18" name="图片 17" descr="\documentclass{article}&#10;\usepackage{amsmath}&#10;\pagestyle{empty}&#10;\begin{document}&#10;&#10;\begin{align*}&#10;(\mathcal{B}^A_8)^{ijk} &amp; = \frac{1}{\sqrt 2}\epsilon^{ijl}(\mathcal{B}_8)^k_l&#10;\end{align*}&#10;&#10;\end{document}" title="IguanaTex Bitmap Display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4886116" y="2770717"/>
            <a:ext cx="2134444" cy="501211"/>
          </a:xfrm>
          <a:prstGeom prst="rect">
            <a:avLst/>
          </a:prstGeom>
        </p:spPr>
      </p:pic>
      <p:pic>
        <p:nvPicPr>
          <p:cNvPr id="25" name="图片 24" descr="\documentclass{article}&#10;\usepackage{amsmath}&#10;\pagestyle{empty}&#10;\begin{document}&#10;&#10;\begin{align*}&#10;&amp;A_2 = -\frac{1}{\sqrt{6}}\,a^S_1+..., \qquad A_4 = \frac{2}{\sqrt{6}}\,a^S_1+...,\\&amp; A_5 = \frac{1}{\sqrt{6}}\,a^S_1+...,\qquad A_7 = -\frac{2}{\sqrt{6}}\,a^S_1+...\,\,.&#10;\end{align*}&#10;&#10;&#10;\end{document}" title="IguanaTex Bitmap Display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2221049" y="5618138"/>
            <a:ext cx="3958536" cy="105056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789941" y="178755"/>
            <a:ext cx="2685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Times New Roman" panose="02020603050405020304" charset="0"/>
                <a:cs typeface="Times New Roman" panose="02020603050405020304" charset="0"/>
              </a:rPr>
              <a:t>BESIII</a:t>
            </a:r>
            <a:r>
              <a:rPr lang="zh-CN" altLang="en-US" dirty="0">
                <a:latin typeface="Times New Roman" panose="02020603050405020304" charset="0"/>
                <a:cs typeface="Times New Roman" panose="02020603050405020304" charset="0"/>
              </a:rPr>
              <a:t>粲强子物理研讨会</a:t>
            </a:r>
            <a:endParaRPr lang="zh-CN" altLang="en-US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216245" y="178755"/>
            <a:ext cx="653245" cy="369332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6618605" y="5775325"/>
            <a:ext cx="2028190" cy="36830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r>
              <a:rPr lang="en-US" altLang="zh-CN" dirty="0">
                <a:solidFill>
                  <a:srgbClr val="6633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arXiv:2406.14061</a:t>
            </a:r>
            <a:endParaRPr lang="zh-CN" altLang="en-US" dirty="0">
              <a:solidFill>
                <a:srgbClr val="663300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占位符 1 1"/>
          <p:cNvSpPr>
            <a:spLocks noGrp="1"/>
          </p:cNvSpPr>
          <p:nvPr>
            <p:ph type="body" sz="quarter" idx="10"/>
          </p:nvPr>
        </p:nvSpPr>
        <p:spPr>
          <a:xfrm>
            <a:off x="238760" y="843915"/>
            <a:ext cx="6781800" cy="686435"/>
          </a:xfrm>
        </p:spPr>
        <p:txBody>
          <a:bodyPr>
            <a:normAutofit/>
          </a:bodyPr>
          <a:lstStyle/>
          <a:p>
            <a:r>
              <a:rPr lang="en-US" altLang="zh-CN" sz="3200" dirty="0"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ea typeface="华文中宋" panose="02010600040101010101" pitchFamily="2" charset="-122"/>
                <a:cs typeface="Times New Roman" panose="02020603050405020304" charset="0"/>
              </a:rPr>
              <a:t>SU(3) irreducible amplitude </a:t>
            </a:r>
            <a:endParaRPr lang="en-US" altLang="zh-CN" sz="3200" dirty="0"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charset="0"/>
              <a:ea typeface="华文中宋" panose="02010600040101010101" pitchFamily="2" charset="-122"/>
              <a:cs typeface="Times New Roman" panose="0202060305040502030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646850" y="6445189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/>
              <a:t>16</a:t>
            </a:r>
            <a:endParaRPr lang="zh-CN" altLang="en-US" sz="1600" dirty="0"/>
          </a:p>
        </p:txBody>
      </p:sp>
      <p:cxnSp>
        <p:nvCxnSpPr>
          <p:cNvPr id="2" name="直接连接符 1"/>
          <p:cNvCxnSpPr/>
          <p:nvPr/>
        </p:nvCxnSpPr>
        <p:spPr>
          <a:xfrm>
            <a:off x="0" y="767080"/>
            <a:ext cx="9015095" cy="0"/>
          </a:xfrm>
          <a:prstGeom prst="line">
            <a:avLst/>
          </a:prstGeom>
          <a:ln w="69850" cmpd="dbl">
            <a:solidFill>
              <a:srgbClr val="3362A9"/>
            </a:solidFill>
            <a:prstDash val="soli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569525" y="3128554"/>
            <a:ext cx="330171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Times New Roman" panose="02020603050405020304" charset="0"/>
                <a:cs typeface="Times New Roman" panose="02020603050405020304" charset="0"/>
              </a:rPr>
              <a:t>2-rank TDA = IRA</a:t>
            </a:r>
            <a:endParaRPr lang="zh-CN" altLang="en-US" sz="24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10" name="图片 9" descr="\documentclass{article}&#10;\usepackage{amsmath}&#10;\pagestyle{empty}&#10;\begin{document}&#10;&#10;\begin{align*}&#10;3 \otimes\overline 3 \otimes 3 =15\oplus\overline{6}\oplus 3_p \oplus 3_t&#10;\end{align*}&#10;&#10;&#10;\end{document}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499872" y="2520453"/>
            <a:ext cx="3072384" cy="277368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5422627" y="2431971"/>
            <a:ext cx="3259893" cy="433726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2" name="图片 11" descr="\documentclass{article}&#10;\usepackage{amsmath}&#10;\pagestyle{empty}&#10;\begin{document}&#10;&#10;\begin{align*}&#10;  H^k_{ij}= &amp;\frac{1}{8}H(15)^k_{ij}+\frac{1}{4}\epsilon_{ijl}H(\overline 6)^{lk}+\delta_j^k\Big(\frac{3}{8}H( 3_t)_i-\frac{1}{8}H(3_p)_i\Big)+&#10;  \delta_i^k\Big(\frac{3}{8}H( 3_p)_j-\frac{1}{8}H( 3_t)_j\Big)&#10;\end{align*}&#10;&#10;&#10;\end{document}" title="IguanaTex Bitmap Display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2242" y="1662342"/>
            <a:ext cx="8860050" cy="495120"/>
          </a:xfrm>
          <a:prstGeom prst="rect">
            <a:avLst/>
          </a:prstGeom>
        </p:spPr>
      </p:pic>
      <p:pic>
        <p:nvPicPr>
          <p:cNvPr id="24" name="图片 23" descr="\documentclass{article}&#10;\usepackage{amsmath}&#10;\pagestyle{empty}&#10;\begin{document}&#10;&#10;\begin{align*}&#10; &amp;b_1  =\frac{A_6-A_8}{4}, \qquad b_2  =\frac{A_5-A_7}{4},  \qquad ...&#10;\end{align*}&#10;&#10;&#10;\end{document}" title="IguanaTex Bitmap Display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4052606" y="3112637"/>
            <a:ext cx="4211177" cy="493497"/>
          </a:xfrm>
          <a:prstGeom prst="rect">
            <a:avLst/>
          </a:prstGeom>
        </p:spPr>
      </p:pic>
      <p:sp>
        <p:nvSpPr>
          <p:cNvPr id="7" name="文本占位符 1 2"/>
          <p:cNvSpPr txBox="1"/>
          <p:nvPr/>
        </p:nvSpPr>
        <p:spPr>
          <a:xfrm>
            <a:off x="336075" y="3752996"/>
            <a:ext cx="8586217" cy="686435"/>
          </a:xfrm>
          <a:prstGeom prst="rect">
            <a:avLst/>
          </a:prstGeom>
          <a:ln w="12700" cmpd="sng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ea typeface="华文中宋" panose="02010600040101010101" pitchFamily="2" charset="-122"/>
                <a:cs typeface="Times New Roman" panose="02020603050405020304" charset="0"/>
              </a:rPr>
              <a:t>3-rank TDA            (1,1)-rank TDA            (1,1)- rank IRA </a:t>
            </a:r>
            <a:endParaRPr lang="en-US" altLang="zh-CN" dirty="0"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charset="0"/>
              <a:ea typeface="华文中宋" panose="02010600040101010101" pitchFamily="2" charset="-122"/>
              <a:cs typeface="Times New Roman" panose="02020603050405020304" charset="0"/>
            </a:endParaRPr>
          </a:p>
        </p:txBody>
      </p:sp>
      <p:sp>
        <p:nvSpPr>
          <p:cNvPr id="9" name="箭头: 右 8"/>
          <p:cNvSpPr/>
          <p:nvPr/>
        </p:nvSpPr>
        <p:spPr>
          <a:xfrm>
            <a:off x="2204574" y="4055220"/>
            <a:ext cx="576755" cy="15557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箭头: 右 13"/>
          <p:cNvSpPr/>
          <p:nvPr/>
        </p:nvSpPr>
        <p:spPr>
          <a:xfrm>
            <a:off x="5134249" y="4018423"/>
            <a:ext cx="576755" cy="15557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36" name="图片 35" descr="\documentclass{article}&#10;\usepackage{amsmath}&#10;\pagestyle{empty}&#10;\begin{document}&#10;&#10;\begin{align*}&#10;b_1&amp; =-\sqrt{2}(2 a^A_4+a^A_7-a^A_9-a^A_{10}+a^A_{12})/8\\&amp;\qquad+\sqrt{6}(2 a^S_{5}-2 a^S_6-a^S_7+2 a^S_8-a^S_9+a^S_{10}-2 a^S_{11}+a^S_{12})/24,\nonumber\\&#10;b_2&amp;=\sqrt{2}(a^A_1-a^A_2-2 a^A_3+a^A_5-a^A_6)/8+\sqrt{6}(3 a^S_1-3 a^S_2-a^S_5+a^S_6)/24,\nonumber\\&#10;b_3&amp;=-\sqrt{2}(a^A_5-a^A_6-a^A_{15}+a^A_{16}+2 a^A_{17})/8+\sqrt{6}(a^S_5-a^S_6+3 a^S_{15}-3 a^S_{16})/24,\nonumber\\&#10;&amp;\qquad ......&#10;\end{align*}&#10;&#10;&#10;\end{document}" title="IguanaTex Bitmap Display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504477" y="4513023"/>
            <a:ext cx="8249412" cy="1914144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789941" y="178755"/>
            <a:ext cx="2685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Times New Roman" panose="02020603050405020304" charset="0"/>
                <a:cs typeface="Times New Roman" panose="02020603050405020304" charset="0"/>
              </a:rPr>
              <a:t>BESIII</a:t>
            </a:r>
            <a:r>
              <a:rPr lang="zh-CN" altLang="en-US" dirty="0">
                <a:latin typeface="Times New Roman" panose="02020603050405020304" charset="0"/>
                <a:cs typeface="Times New Roman" panose="02020603050405020304" charset="0"/>
              </a:rPr>
              <a:t>粲强子物理研讨会</a:t>
            </a:r>
            <a:endParaRPr lang="zh-CN" altLang="en-US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216245" y="178755"/>
            <a:ext cx="653245" cy="369332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329555" y="6316345"/>
            <a:ext cx="2028190" cy="36830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r>
              <a:rPr lang="en-US" altLang="zh-CN" dirty="0">
                <a:solidFill>
                  <a:srgbClr val="6633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arXiv:2406.14061</a:t>
            </a:r>
            <a:endParaRPr lang="zh-CN" altLang="en-US" dirty="0">
              <a:solidFill>
                <a:srgbClr val="663300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191338" y="878440"/>
            <a:ext cx="7426553" cy="733425"/>
          </a:xfrm>
        </p:spPr>
        <p:txBody>
          <a:bodyPr>
            <a:normAutofit/>
          </a:bodyPr>
          <a:lstStyle/>
          <a:p>
            <a:r>
              <a:rPr lang="en-US" altLang="zh-CN" sz="3200" dirty="0"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ea typeface="华文中宋" panose="02010600040101010101" pitchFamily="2" charset="-122"/>
                <a:cs typeface="Times New Roman" panose="02020603050405020304" charset="0"/>
              </a:rPr>
              <a:t>Topologies in the Standard Model</a:t>
            </a:r>
            <a:endParaRPr lang="en-US" altLang="zh-CN" sz="3200" dirty="0"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charset="0"/>
              <a:ea typeface="华文中宋" panose="02010600040101010101" pitchFamily="2" charset="-122"/>
              <a:cs typeface="Times New Roman" panose="0202060305040502030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646850" y="6461699"/>
            <a:ext cx="38862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/>
              <a:t>17</a:t>
            </a:r>
            <a:endParaRPr lang="zh-CN" altLang="en-US" sz="1600" dirty="0"/>
          </a:p>
        </p:txBody>
      </p:sp>
      <p:cxnSp>
        <p:nvCxnSpPr>
          <p:cNvPr id="2" name="直接连接符 1"/>
          <p:cNvCxnSpPr/>
          <p:nvPr/>
        </p:nvCxnSpPr>
        <p:spPr>
          <a:xfrm>
            <a:off x="0" y="714916"/>
            <a:ext cx="9015095" cy="0"/>
          </a:xfrm>
          <a:prstGeom prst="line">
            <a:avLst/>
          </a:prstGeom>
          <a:ln w="69850" cmpd="dbl">
            <a:solidFill>
              <a:srgbClr val="3362A9"/>
            </a:solidFill>
            <a:prstDash val="soli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416859" y="1611865"/>
            <a:ext cx="84451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400" dirty="0">
                <a:latin typeface="Times New Roman" panose="02020603050405020304" charset="0"/>
                <a:cs typeface="Times New Roman" panose="02020603050405020304" charset="0"/>
              </a:rPr>
              <a:t>Effective Hamiltonian of charm decay </a:t>
            </a:r>
            <a:endParaRPr lang="en-US" altLang="zh-CN" sz="24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7" name="图片 6" descr="\documentclass{article}&#10;\usepackage{amsmath}&#10;\pagestyle{empty}&#10;\begin{document}&#10;&#10; \begin{equation*}&#10; \mathcal H_{\rm eff}={G_F\over \sqrt 2}&#10; \left[\sum_{q=d,s}V_{cq}^*V_{uq}\left(\sum_{q=1}^2C_i(\mu)O_i(\mu)\right)&#10; -V_{cb}^*V_{ub}\left(\sum_{i=3}^6C_i(\mu)O_i(\mu)+C_{8g}(\mu)O_{8g}(\mu)\right)\right]&#10; \end{equation*}&#10;&#10;&#10;\end{document}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6155" y="2173844"/>
            <a:ext cx="8783751" cy="815761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425465" y="3177936"/>
            <a:ext cx="84451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400" dirty="0">
                <a:latin typeface="Times New Roman" panose="02020603050405020304" charset="0"/>
                <a:cs typeface="Times New Roman" panose="02020603050405020304" charset="0"/>
              </a:rPr>
              <a:t>Non-zero </a:t>
            </a:r>
            <a:endParaRPr lang="en-US" altLang="zh-CN" sz="24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13" name="图片 12" descr="\documentclass{article}&#10;\usepackage{amsmath}&#10;\pagestyle{empty}&#10;\begin{document}&#10;&#10;$H_{ij}^k$&#10;&#10;&#10;\end{document}" title="IguanaTex Bitmap Display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223805" y="3350155"/>
            <a:ext cx="350520" cy="315468"/>
          </a:xfrm>
          <a:prstGeom prst="rect">
            <a:avLst/>
          </a:prstGeom>
        </p:spPr>
      </p:pic>
      <p:pic>
        <p:nvPicPr>
          <p:cNvPr id="19" name="图片 18" descr="\documentclass{article}&#10;\usepackage{amsmath}&#10;\pagestyle{empty}&#10;\begin{document}&#10;&#10;\begin{align*}&#10; &amp;(H^{(0)})_{13}^2 = V_{cs}^*V_{ud},  \qquad (H^{(0)})^{2}_{12}=V_{cd}^*V_{ud},\\ &amp; (H^{(0)})^{3}_{13}= V_{cs}^*V_{us}, \qquad (H^{(0)})^{3}_{12}=V_{cd}^*V_{us}&#10;\end{align*}&#10;&#10;&#10;\end{document}" title="IguanaTex Bitmap Display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358304" y="3828712"/>
            <a:ext cx="4619244" cy="734568"/>
          </a:xfrm>
          <a:prstGeom prst="rect">
            <a:avLst/>
          </a:prstGeom>
        </p:spPr>
      </p:pic>
      <p:pic>
        <p:nvPicPr>
          <p:cNvPr id="24" name="图片 23" descr="\documentclass{article}&#10;\usepackage{amsmath}&#10;\pagestyle{empty}&#10;\begin{document}&#10;&#10;\begin{align*}&#10; &amp;(H^{(1)})_{11}^1 = -V_{cb}^*V_{ub}, \qquad (H^{(1)})_{21}^2=-V_{cb}^*V_{ub}, \\ &amp; (H^{(1)})_{31}^3=-V_{cb}^*V_{ub}&#10;\end{align*}&#10;&#10;&#10;\end{document}" title="IguanaTex Bitmap Display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2389905" y="4849612"/>
            <a:ext cx="4957572" cy="734568"/>
          </a:xfrm>
          <a:prstGeom prst="rect">
            <a:avLst/>
          </a:prstGeom>
        </p:spPr>
      </p:pic>
      <p:sp>
        <p:nvSpPr>
          <p:cNvPr id="26" name="左大括号 25"/>
          <p:cNvSpPr/>
          <p:nvPr/>
        </p:nvSpPr>
        <p:spPr>
          <a:xfrm>
            <a:off x="1948918" y="3945158"/>
            <a:ext cx="268380" cy="524494"/>
          </a:xfrm>
          <a:prstGeom prst="leftBrac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左大括号 26"/>
          <p:cNvSpPr/>
          <p:nvPr/>
        </p:nvSpPr>
        <p:spPr>
          <a:xfrm>
            <a:off x="1986561" y="4936288"/>
            <a:ext cx="230737" cy="515380"/>
          </a:xfrm>
          <a:prstGeom prst="leftBrac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框 27"/>
          <p:cNvSpPr txBox="1"/>
          <p:nvPr/>
        </p:nvSpPr>
        <p:spPr>
          <a:xfrm>
            <a:off x="694014" y="3925181"/>
            <a:ext cx="7702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latin typeface="Times New Roman" panose="02020603050405020304" charset="0"/>
                <a:cs typeface="Times New Roman" panose="02020603050405020304" charset="0"/>
              </a:rPr>
              <a:t>Tree</a:t>
            </a:r>
            <a:endParaRPr lang="zh-CN" altLang="en-US" sz="24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694014" y="4969996"/>
            <a:ext cx="12618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latin typeface="Times New Roman" panose="02020603050405020304" charset="0"/>
                <a:cs typeface="Times New Roman" panose="02020603050405020304" charset="0"/>
              </a:rPr>
              <a:t>Penguin</a:t>
            </a:r>
            <a:endParaRPr lang="zh-CN" altLang="en-US" sz="24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16859" y="5736698"/>
            <a:ext cx="84451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400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13 independent amplitudes in the SU(3)</a:t>
            </a:r>
            <a:r>
              <a:rPr lang="en-US" altLang="zh-CN" sz="1600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F</a:t>
            </a:r>
            <a:r>
              <a:rPr lang="en-US" altLang="zh-CN" sz="2400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 limit:  9+4=13</a:t>
            </a:r>
            <a:endParaRPr lang="en-US" altLang="zh-CN" sz="2400" dirty="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89941" y="178755"/>
            <a:ext cx="2685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Times New Roman" panose="02020603050405020304" charset="0"/>
                <a:cs typeface="Times New Roman" panose="02020603050405020304" charset="0"/>
              </a:rPr>
              <a:t>BESIII</a:t>
            </a:r>
            <a:r>
              <a:rPr lang="zh-CN" altLang="en-US" dirty="0">
                <a:latin typeface="Times New Roman" panose="02020603050405020304" charset="0"/>
                <a:cs typeface="Times New Roman" panose="02020603050405020304" charset="0"/>
              </a:rPr>
              <a:t>粲强子物理研讨会</a:t>
            </a:r>
            <a:endParaRPr lang="zh-CN" altLang="en-US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216245" y="178755"/>
            <a:ext cx="653245" cy="369332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6300470" y="6269990"/>
            <a:ext cx="2028190" cy="36830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r>
              <a:rPr lang="en-US" altLang="zh-CN" dirty="0">
                <a:solidFill>
                  <a:srgbClr val="6633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arXiv:2406.14061</a:t>
            </a:r>
            <a:endParaRPr lang="zh-CN" altLang="en-US" dirty="0">
              <a:solidFill>
                <a:srgbClr val="663300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: 圆角 14"/>
          <p:cNvSpPr/>
          <p:nvPr/>
        </p:nvSpPr>
        <p:spPr>
          <a:xfrm>
            <a:off x="3583267" y="1009092"/>
            <a:ext cx="2797891" cy="452043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</p:txBody>
      </p:sp>
      <p:cxnSp>
        <p:nvCxnSpPr>
          <p:cNvPr id="2" name="直接连接符 1"/>
          <p:cNvCxnSpPr/>
          <p:nvPr/>
        </p:nvCxnSpPr>
        <p:spPr>
          <a:xfrm>
            <a:off x="24765" y="628285"/>
            <a:ext cx="9015095" cy="0"/>
          </a:xfrm>
          <a:prstGeom prst="line">
            <a:avLst/>
          </a:prstGeom>
          <a:ln w="69850" cmpd="dbl">
            <a:solidFill>
              <a:srgbClr val="3362A9"/>
            </a:solidFill>
            <a:prstDash val="soli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4" name="矩形: 圆角 23"/>
          <p:cNvSpPr/>
          <p:nvPr/>
        </p:nvSpPr>
        <p:spPr>
          <a:xfrm>
            <a:off x="3581150" y="2148403"/>
            <a:ext cx="2781983" cy="461665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3217660" y="2127004"/>
            <a:ext cx="34874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latin typeface="Times New Roman" panose="02020603050405020304" charset="0"/>
                <a:cs typeface="Times New Roman" panose="02020603050405020304" charset="0"/>
              </a:rPr>
              <a:t>Topological diagram</a:t>
            </a:r>
            <a:endParaRPr lang="zh-CN" altLang="en-US" sz="24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6" name="矩形: 圆角 45"/>
          <p:cNvSpPr/>
          <p:nvPr/>
        </p:nvSpPr>
        <p:spPr>
          <a:xfrm>
            <a:off x="5311953" y="3837584"/>
            <a:ext cx="3052048" cy="845628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5311953" y="3837583"/>
            <a:ext cx="30520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latin typeface="Times New Roman" panose="02020603050405020304" charset="0"/>
                <a:cs typeface="Times New Roman" panose="02020603050405020304" charset="0"/>
              </a:rPr>
              <a:t>(1,1)-rank topological amplitude</a:t>
            </a:r>
            <a:endParaRPr lang="zh-CN" altLang="en-US" sz="24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8" name="矩形: 圆角 47"/>
          <p:cNvSpPr/>
          <p:nvPr/>
        </p:nvSpPr>
        <p:spPr>
          <a:xfrm>
            <a:off x="1734998" y="3790283"/>
            <a:ext cx="2781983" cy="845625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1778211" y="3800457"/>
            <a:ext cx="26955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latin typeface="Times New Roman" panose="02020603050405020304" charset="0"/>
                <a:cs typeface="Times New Roman" panose="02020603050405020304" charset="0"/>
              </a:rPr>
              <a:t>3-rank irreducible amplitude</a:t>
            </a:r>
            <a:endParaRPr lang="en-US" altLang="zh-CN" sz="24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1" name="矩形: 圆角 50"/>
          <p:cNvSpPr/>
          <p:nvPr/>
        </p:nvSpPr>
        <p:spPr>
          <a:xfrm>
            <a:off x="3537802" y="5996468"/>
            <a:ext cx="3078826" cy="526672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3452135" y="6011100"/>
            <a:ext cx="32339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latin typeface="Times New Roman" panose="02020603050405020304" charset="0"/>
                <a:cs typeface="Times New Roman" panose="02020603050405020304" charset="0"/>
              </a:rPr>
              <a:t>Irreducible amplitude</a:t>
            </a:r>
            <a:endParaRPr lang="zh-CN" altLang="en-US" sz="24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4" name="箭头: 右 63"/>
          <p:cNvSpPr/>
          <p:nvPr/>
        </p:nvSpPr>
        <p:spPr>
          <a:xfrm rot="2665098">
            <a:off x="5171268" y="3112581"/>
            <a:ext cx="1213115" cy="169020"/>
          </a:xfrm>
          <a:prstGeom prst="rightArrow">
            <a:avLst/>
          </a:prstGeom>
          <a:solidFill>
            <a:srgbClr val="367B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5" name="箭头: 右 64"/>
          <p:cNvSpPr/>
          <p:nvPr/>
        </p:nvSpPr>
        <p:spPr>
          <a:xfrm rot="2573172">
            <a:off x="3541442" y="5249261"/>
            <a:ext cx="1218460" cy="195273"/>
          </a:xfrm>
          <a:prstGeom prst="rightArrow">
            <a:avLst/>
          </a:prstGeom>
          <a:solidFill>
            <a:srgbClr val="367B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7" name="箭头: 左右 66"/>
          <p:cNvSpPr/>
          <p:nvPr/>
        </p:nvSpPr>
        <p:spPr>
          <a:xfrm rot="18983622">
            <a:off x="3449623" y="3112159"/>
            <a:ext cx="1342243" cy="164808"/>
          </a:xfrm>
          <a:prstGeom prst="leftRightArrow">
            <a:avLst/>
          </a:prstGeom>
          <a:solidFill>
            <a:srgbClr val="99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8" name="箭头: 左右 67"/>
          <p:cNvSpPr/>
          <p:nvPr/>
        </p:nvSpPr>
        <p:spPr>
          <a:xfrm rot="19129121">
            <a:off x="4995512" y="5233802"/>
            <a:ext cx="1360416" cy="189425"/>
          </a:xfrm>
          <a:prstGeom prst="leftRightArrow">
            <a:avLst/>
          </a:prstGeom>
          <a:solidFill>
            <a:srgbClr val="99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8646850" y="6445189"/>
            <a:ext cx="38862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18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箭头: 右 10"/>
          <p:cNvSpPr/>
          <p:nvPr/>
        </p:nvSpPr>
        <p:spPr>
          <a:xfrm rot="5400000">
            <a:off x="4751381" y="1724390"/>
            <a:ext cx="461664" cy="162873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文本框 11"/>
          <p:cNvSpPr txBox="1"/>
          <p:nvPr/>
        </p:nvSpPr>
        <p:spPr>
          <a:xfrm>
            <a:off x="3244133" y="954245"/>
            <a:ext cx="34874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latin typeface="Times New Roman" panose="02020603050405020304" charset="0"/>
                <a:cs typeface="Times New Roman" panose="02020603050405020304" charset="0"/>
              </a:rPr>
              <a:t>Feynman diagram</a:t>
            </a:r>
            <a:endParaRPr lang="zh-CN" altLang="en-US" sz="24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89941" y="178755"/>
            <a:ext cx="2685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Times New Roman" panose="02020603050405020304" charset="0"/>
                <a:cs typeface="Times New Roman" panose="02020603050405020304" charset="0"/>
              </a:rPr>
              <a:t>BESIII</a:t>
            </a:r>
            <a:r>
              <a:rPr lang="zh-CN" altLang="en-US" dirty="0">
                <a:latin typeface="Times New Roman" panose="02020603050405020304" charset="0"/>
                <a:cs typeface="Times New Roman" panose="02020603050405020304" charset="0"/>
              </a:rPr>
              <a:t>粲强子物理研讨会</a:t>
            </a:r>
            <a:endParaRPr lang="zh-CN" altLang="en-US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216245" y="178755"/>
            <a:ext cx="653245" cy="369332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56590" y="5512435"/>
            <a:ext cx="2028190" cy="36830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r>
              <a:rPr lang="en-US" altLang="zh-CN" dirty="0">
                <a:solidFill>
                  <a:srgbClr val="6633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arXiv:2406.14061</a:t>
            </a:r>
            <a:endParaRPr lang="zh-CN" altLang="en-US" dirty="0">
              <a:solidFill>
                <a:srgbClr val="663300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23" name="箭头: 右 22"/>
          <p:cNvSpPr/>
          <p:nvPr/>
        </p:nvSpPr>
        <p:spPr>
          <a:xfrm>
            <a:off x="2756535" y="1177925"/>
            <a:ext cx="487680" cy="114300"/>
          </a:xfrm>
          <a:prstGeom prst="rightArrow">
            <a:avLst/>
          </a:prstGeom>
          <a:solidFill>
            <a:srgbClr val="0070C0"/>
          </a:solidFill>
          <a:ln>
            <a:solidFill>
              <a:srgbClr val="336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168400" y="954405"/>
            <a:ext cx="1516380" cy="706755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en-US" altLang="zh-CN" sz="2000">
                <a:solidFill>
                  <a:srgbClr val="0000FF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QCD Calculation</a:t>
            </a:r>
            <a:endParaRPr lang="en-US" altLang="zh-CN" sz="2000">
              <a:solidFill>
                <a:srgbClr val="0000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374890" y="5448935"/>
            <a:ext cx="1221105" cy="39878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en-US" altLang="zh-CN" sz="2000">
                <a:solidFill>
                  <a:srgbClr val="0000FF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Global fit</a:t>
            </a:r>
            <a:endParaRPr lang="en-US" altLang="zh-CN" sz="2000">
              <a:solidFill>
                <a:srgbClr val="0000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0" name="箭头: 右 22"/>
          <p:cNvSpPr/>
          <p:nvPr/>
        </p:nvSpPr>
        <p:spPr>
          <a:xfrm rot="9660000">
            <a:off x="6732270" y="5984875"/>
            <a:ext cx="718185" cy="133985"/>
          </a:xfrm>
          <a:prstGeom prst="rightArrow">
            <a:avLst/>
          </a:prstGeom>
          <a:solidFill>
            <a:srgbClr val="0070C0"/>
          </a:solidFill>
          <a:ln>
            <a:solidFill>
              <a:srgbClr val="336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箭头: 右 22"/>
          <p:cNvSpPr/>
          <p:nvPr/>
        </p:nvSpPr>
        <p:spPr>
          <a:xfrm rot="13560000">
            <a:off x="7273925" y="5064125"/>
            <a:ext cx="717550" cy="119380"/>
          </a:xfrm>
          <a:prstGeom prst="rightArrow">
            <a:avLst/>
          </a:prstGeom>
          <a:solidFill>
            <a:srgbClr val="0070C0"/>
          </a:solidFill>
          <a:ln>
            <a:solidFill>
              <a:srgbClr val="336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03910" y="2313305"/>
            <a:ext cx="1733550" cy="706755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en-US" altLang="zh-CN" sz="200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Model Calculation?</a:t>
            </a:r>
            <a:endParaRPr lang="en-US" altLang="zh-CN" sz="200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81720" y="1002554"/>
            <a:ext cx="2892617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solidFill>
                  <a:srgbClr val="0070C0"/>
                </a:solidFill>
                <a:latin typeface="Times New Roman" panose="02020603050405020304" charset="0"/>
                <a:ea typeface="华文中宋" panose="02010600040101010101" pitchFamily="2" charset="-122"/>
                <a:cs typeface="Times New Roman" panose="02020603050405020304" charset="0"/>
              </a:rPr>
              <a:t>C</a:t>
            </a:r>
            <a:r>
              <a:rPr lang="en-US" altLang="zh-CN" sz="4400" b="1" i="0" dirty="0">
                <a:solidFill>
                  <a:srgbClr val="0070C0"/>
                </a:solidFill>
                <a:effectLst/>
                <a:latin typeface="Times New Roman" panose="02020603050405020304" charset="0"/>
                <a:ea typeface="华文中宋" panose="02010600040101010101" pitchFamily="2" charset="-122"/>
                <a:cs typeface="Times New Roman" panose="02020603050405020304" charset="0"/>
              </a:rPr>
              <a:t>ontents</a:t>
            </a:r>
            <a:endParaRPr lang="en-US" altLang="zh-CN" sz="4400" b="1" i="0" dirty="0">
              <a:solidFill>
                <a:srgbClr val="0070C0"/>
              </a:solidFill>
              <a:effectLst/>
              <a:latin typeface="Times New Roman" panose="02020603050405020304" charset="0"/>
              <a:ea typeface="华文中宋" panose="02010600040101010101" pitchFamily="2" charset="-122"/>
              <a:cs typeface="Times New Roman" panose="02020603050405020304" charset="0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0" y="746760"/>
            <a:ext cx="9015095" cy="0"/>
          </a:xfrm>
          <a:prstGeom prst="line">
            <a:avLst/>
          </a:prstGeom>
          <a:ln w="69850" cmpd="dbl">
            <a:solidFill>
              <a:srgbClr val="3362A9"/>
            </a:solidFill>
            <a:prstDash val="soli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grpSp>
        <p:nvGrpSpPr>
          <p:cNvPr id="7" name="组合 2"/>
          <p:cNvGrpSpPr/>
          <p:nvPr/>
        </p:nvGrpSpPr>
        <p:grpSpPr bwMode="auto">
          <a:xfrm>
            <a:off x="1294765" y="1860071"/>
            <a:ext cx="4972685" cy="779103"/>
            <a:chOff x="-158723" y="-29072"/>
            <a:chExt cx="4345027" cy="862916"/>
          </a:xfrm>
        </p:grpSpPr>
        <p:sp>
          <p:nvSpPr>
            <p:cNvPr id="8" name="TextBox 16"/>
            <p:cNvSpPr>
              <a:spLocks noChangeArrowheads="1"/>
            </p:cNvSpPr>
            <p:nvPr/>
          </p:nvSpPr>
          <p:spPr bwMode="auto">
            <a:xfrm>
              <a:off x="312879" y="-127"/>
              <a:ext cx="3873425" cy="805026"/>
            </a:xfrm>
            <a:prstGeom prst="roundRect">
              <a:avLst>
                <a:gd name="adj" fmla="val 8176"/>
              </a:avLst>
            </a:prstGeom>
            <a:solidFill>
              <a:schemeClr val="bg1"/>
            </a:solidFill>
            <a:ln w="19050" cmpd="sng">
              <a:solidFill>
                <a:srgbClr val="A5A5A5"/>
              </a:solidFill>
              <a:miter lim="800000"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400" b="1" dirty="0"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  <a:sym typeface="微软雅黑" panose="020B0503020204020204" pitchFamily="34" charset="-122"/>
                </a:rPr>
                <a:t>Motivation</a:t>
              </a:r>
              <a:endParaRPr lang="zh-CN" altLang="en-US" sz="2400" b="1" dirty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endParaRPr>
            </a:p>
          </p:txBody>
        </p:sp>
        <p:sp>
          <p:nvSpPr>
            <p:cNvPr id="11" name="椭圆 17"/>
            <p:cNvSpPr>
              <a:spLocks noChangeArrowheads="1"/>
            </p:cNvSpPr>
            <p:nvPr/>
          </p:nvSpPr>
          <p:spPr bwMode="auto">
            <a:xfrm>
              <a:off x="-158723" y="-29072"/>
              <a:ext cx="706919" cy="862916"/>
            </a:xfrm>
            <a:prstGeom prst="ellipse">
              <a:avLst/>
            </a:prstGeom>
            <a:solidFill>
              <a:schemeClr val="bg1"/>
            </a:solidFill>
            <a:ln w="19050" cmpd="sng">
              <a:solidFill>
                <a:srgbClr val="A5A5A5"/>
              </a:solidFill>
              <a:miter lim="800000"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100" b="1" dirty="0">
                  <a:latin typeface="Times New Roman" panose="02020603050405020304" charset="0"/>
                  <a:ea typeface="Arial Unicode MS" pitchFamily="34" charset="-122"/>
                  <a:cs typeface="Times New Roman" panose="02020603050405020304" charset="0"/>
                  <a:sym typeface="Arial Unicode MS" pitchFamily="34" charset="-122"/>
                </a:rPr>
                <a:t>1</a:t>
              </a:r>
              <a:endParaRPr lang="en-US" altLang="zh-CN" sz="2100" b="1" dirty="0">
                <a:latin typeface="Times New Roman" panose="02020603050405020304" charset="0"/>
                <a:ea typeface="Arial Unicode MS" pitchFamily="34" charset="-122"/>
                <a:cs typeface="Times New Roman" panose="02020603050405020304" charset="0"/>
                <a:sym typeface="Arial Unicode MS" pitchFamily="34" charset="-122"/>
              </a:endParaRPr>
            </a:p>
          </p:txBody>
        </p:sp>
      </p:grpSp>
      <p:grpSp>
        <p:nvGrpSpPr>
          <p:cNvPr id="12" name="组合 2"/>
          <p:cNvGrpSpPr/>
          <p:nvPr/>
        </p:nvGrpSpPr>
        <p:grpSpPr bwMode="auto">
          <a:xfrm>
            <a:off x="1874551" y="2754475"/>
            <a:ext cx="6026126" cy="766800"/>
            <a:chOff x="167754" y="-19878"/>
            <a:chExt cx="2778979" cy="859812"/>
          </a:xfrm>
        </p:grpSpPr>
        <p:sp>
          <p:nvSpPr>
            <p:cNvPr id="13" name="TextBox 16"/>
            <p:cNvSpPr>
              <a:spLocks noChangeArrowheads="1"/>
            </p:cNvSpPr>
            <p:nvPr/>
          </p:nvSpPr>
          <p:spPr bwMode="auto">
            <a:xfrm>
              <a:off x="407273" y="3590"/>
              <a:ext cx="2539460" cy="808148"/>
            </a:xfrm>
            <a:prstGeom prst="roundRect">
              <a:avLst>
                <a:gd name="adj" fmla="val 8176"/>
              </a:avLst>
            </a:prstGeom>
            <a:noFill/>
            <a:ln w="19050" cmpd="sng">
              <a:solidFill>
                <a:srgbClr val="A5A5A5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2400" b="1" dirty="0"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  <a:sym typeface="微软雅黑" panose="020B0503020204020204" pitchFamily="34" charset="-122"/>
                </a:rPr>
                <a:t>  </a:t>
              </a:r>
              <a:r>
                <a:rPr lang="en-US" altLang="zh-CN" sz="2400" b="1" dirty="0"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  <a:sym typeface="微软雅黑" panose="020B0503020204020204" pitchFamily="34" charset="-122"/>
                </a:rPr>
                <a:t>Topological Amplitudes</a:t>
              </a:r>
              <a:endParaRPr lang="en-US" altLang="zh-CN" sz="2400" b="1" dirty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endParaRPr>
            </a:p>
          </p:txBody>
        </p:sp>
        <p:sp>
          <p:nvSpPr>
            <p:cNvPr id="14" name="椭圆 17"/>
            <p:cNvSpPr>
              <a:spLocks noChangeArrowheads="1"/>
            </p:cNvSpPr>
            <p:nvPr/>
          </p:nvSpPr>
          <p:spPr bwMode="auto">
            <a:xfrm>
              <a:off x="167754" y="-19878"/>
              <a:ext cx="373091" cy="859812"/>
            </a:xfrm>
            <a:prstGeom prst="ellipse">
              <a:avLst/>
            </a:prstGeom>
            <a:solidFill>
              <a:schemeClr val="bg1"/>
            </a:solidFill>
            <a:ln w="19050" cmpd="sng">
              <a:solidFill>
                <a:srgbClr val="A5A5A5"/>
              </a:solidFill>
              <a:miter lim="800000"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100" b="1" dirty="0">
                  <a:latin typeface="Times New Roman" panose="02020603050405020304"/>
                  <a:ea typeface="Arial Unicode MS" pitchFamily="34" charset="-122"/>
                  <a:cs typeface="Times New Roman" panose="02020603050405020304"/>
                  <a:sym typeface="Arial Unicode MS" pitchFamily="34" charset="-122"/>
                </a:rPr>
                <a:t>2</a:t>
              </a:r>
              <a:endParaRPr lang="zh-CN" altLang="en-US" sz="2100" b="1" dirty="0">
                <a:latin typeface="Times New Roman" panose="02020603050405020304"/>
                <a:ea typeface="Arial Unicode MS" pitchFamily="34" charset="-122"/>
                <a:cs typeface="Times New Roman" panose="02020603050405020304"/>
                <a:sym typeface="Arial Unicode MS" pitchFamily="34" charset="-122"/>
              </a:endParaRPr>
            </a:p>
          </p:txBody>
        </p:sp>
      </p:grpSp>
      <p:grpSp>
        <p:nvGrpSpPr>
          <p:cNvPr id="15" name="组合 2"/>
          <p:cNvGrpSpPr/>
          <p:nvPr/>
        </p:nvGrpSpPr>
        <p:grpSpPr bwMode="auto">
          <a:xfrm>
            <a:off x="2566214" y="3658492"/>
            <a:ext cx="5334463" cy="767160"/>
            <a:chOff x="-89608" y="1"/>
            <a:chExt cx="4072579" cy="858512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6" name="TextBox 16"/>
            <p:cNvSpPr>
              <a:spLocks noChangeArrowheads="1"/>
            </p:cNvSpPr>
            <p:nvPr/>
          </p:nvSpPr>
          <p:spPr bwMode="auto">
            <a:xfrm>
              <a:off x="312521" y="1"/>
              <a:ext cx="3670450" cy="806546"/>
            </a:xfrm>
            <a:prstGeom prst="roundRect">
              <a:avLst>
                <a:gd name="adj" fmla="val 8176"/>
              </a:avLst>
            </a:prstGeom>
            <a:grpFill/>
            <a:ln w="19050" cmpd="sng">
              <a:solidFill>
                <a:srgbClr val="A5A5A5"/>
              </a:solidFill>
              <a:miter lim="800000"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  </a:t>
              </a:r>
              <a:r>
                <a:rPr lang="en-US" altLang="zh-CN" sz="2400" b="1" dirty="0" err="1"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  <a:sym typeface="微软雅黑" panose="020B0503020204020204" pitchFamily="34" charset="-122"/>
                </a:rPr>
                <a:t>Rescattering</a:t>
              </a:r>
              <a:r>
                <a:rPr lang="en-US" altLang="zh-CN" sz="2400" b="1" dirty="0"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  <a:sym typeface="微软雅黑" panose="020B0503020204020204" pitchFamily="34" charset="-122"/>
                </a:rPr>
                <a:t> Dynamics</a:t>
              </a:r>
              <a:endParaRPr lang="zh-CN" altLang="en-US" sz="2400" b="1" dirty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endParaRPr>
            </a:p>
          </p:txBody>
        </p:sp>
        <p:sp>
          <p:nvSpPr>
            <p:cNvPr id="17" name="椭圆 17"/>
            <p:cNvSpPr>
              <a:spLocks noChangeArrowheads="1"/>
            </p:cNvSpPr>
            <p:nvPr/>
          </p:nvSpPr>
          <p:spPr bwMode="auto">
            <a:xfrm>
              <a:off x="-89608" y="7583"/>
              <a:ext cx="617655" cy="850930"/>
            </a:xfrm>
            <a:prstGeom prst="ellipse">
              <a:avLst/>
            </a:prstGeom>
            <a:grpFill/>
            <a:ln w="19050" cmpd="sng">
              <a:solidFill>
                <a:srgbClr val="A5A5A5"/>
              </a:solidFill>
              <a:miter lim="800000"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100" b="1" dirty="0">
                  <a:latin typeface="Times New Roman" panose="02020603050405020304"/>
                  <a:ea typeface="Arial Unicode MS" pitchFamily="34" charset="-122"/>
                  <a:cs typeface="Times New Roman" panose="02020603050405020304"/>
                  <a:sym typeface="Arial Unicode MS" pitchFamily="34" charset="-122"/>
                </a:rPr>
                <a:t>3</a:t>
              </a:r>
              <a:endParaRPr lang="zh-CN" altLang="en-US" sz="2100" b="1" dirty="0">
                <a:latin typeface="Times New Roman" panose="02020603050405020304"/>
                <a:ea typeface="Arial Unicode MS" pitchFamily="34" charset="-122"/>
                <a:cs typeface="Times New Roman" panose="02020603050405020304"/>
                <a:sym typeface="Arial Unicode MS" pitchFamily="34" charset="-122"/>
              </a:endParaRPr>
            </a:p>
          </p:txBody>
        </p:sp>
      </p:grpSp>
      <p:grpSp>
        <p:nvGrpSpPr>
          <p:cNvPr id="6" name="组合 2"/>
          <p:cNvGrpSpPr/>
          <p:nvPr/>
        </p:nvGrpSpPr>
        <p:grpSpPr bwMode="auto">
          <a:xfrm>
            <a:off x="3235651" y="4594790"/>
            <a:ext cx="3532618" cy="760385"/>
            <a:chOff x="-104071" y="-6001"/>
            <a:chExt cx="2706851" cy="850930"/>
          </a:xfrm>
        </p:grpSpPr>
        <p:sp>
          <p:nvSpPr>
            <p:cNvPr id="9" name="TextBox 16"/>
            <p:cNvSpPr>
              <a:spLocks noChangeArrowheads="1"/>
            </p:cNvSpPr>
            <p:nvPr/>
          </p:nvSpPr>
          <p:spPr bwMode="auto">
            <a:xfrm>
              <a:off x="304702" y="16190"/>
              <a:ext cx="2298078" cy="806546"/>
            </a:xfrm>
            <a:prstGeom prst="roundRect">
              <a:avLst>
                <a:gd name="adj" fmla="val 8176"/>
              </a:avLst>
            </a:prstGeom>
            <a:noFill/>
            <a:ln w="19050" cmpd="sng">
              <a:solidFill>
                <a:srgbClr val="A5A5A5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  </a:t>
              </a:r>
              <a:r>
                <a:rPr lang="en-US" altLang="zh-CN" sz="2400" b="1" dirty="0"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  <a:sym typeface="微软雅黑" panose="020B0503020204020204" pitchFamily="34" charset="-122"/>
                </a:rPr>
                <a:t>Summary</a:t>
              </a:r>
              <a:endParaRPr kumimoji="0" lang="en-US" altLang="zh-CN" sz="2400" b="1" i="0" u="none" strike="noStrike" kern="1200" cap="none" spc="0" normalizeH="0" baseline="0" noProof="0" dirty="0"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charset="0"/>
                <a:ea typeface="华文中宋" panose="02010600040101010101" pitchFamily="2" charset="-122"/>
                <a:cs typeface="Times New Roman" panose="02020603050405020304" charset="0"/>
              </a:endParaRPr>
            </a:p>
          </p:txBody>
        </p:sp>
        <p:sp>
          <p:nvSpPr>
            <p:cNvPr id="10" name="椭圆 17"/>
            <p:cNvSpPr>
              <a:spLocks noChangeArrowheads="1"/>
            </p:cNvSpPr>
            <p:nvPr/>
          </p:nvSpPr>
          <p:spPr bwMode="auto">
            <a:xfrm>
              <a:off x="-104071" y="-6001"/>
              <a:ext cx="617655" cy="850930"/>
            </a:xfrm>
            <a:prstGeom prst="ellipse">
              <a:avLst/>
            </a:prstGeom>
            <a:solidFill>
              <a:schemeClr val="bg1"/>
            </a:solidFill>
            <a:ln w="19050" cmpd="sng">
              <a:solidFill>
                <a:srgbClr val="A5A5A5"/>
              </a:solidFill>
              <a:miter lim="800000"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100" b="1" dirty="0">
                  <a:latin typeface="Times New Roman" panose="02020603050405020304"/>
                  <a:ea typeface="Arial Unicode MS" pitchFamily="34" charset="-122"/>
                  <a:cs typeface="Times New Roman" panose="02020603050405020304"/>
                  <a:sym typeface="Arial Unicode MS" pitchFamily="34" charset="-122"/>
                </a:rPr>
                <a:t>4</a:t>
              </a:r>
              <a:endParaRPr lang="zh-CN" altLang="en-US" sz="2100" b="1" dirty="0">
                <a:latin typeface="Times New Roman" panose="02020603050405020304"/>
                <a:ea typeface="Arial Unicode MS" pitchFamily="34" charset="-122"/>
                <a:cs typeface="Times New Roman" panose="02020603050405020304"/>
                <a:sym typeface="Arial Unicode MS" pitchFamily="34" charset="-122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789941" y="178755"/>
            <a:ext cx="2685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Times New Roman" panose="02020603050405020304" charset="0"/>
                <a:cs typeface="Times New Roman" panose="02020603050405020304" charset="0"/>
              </a:rPr>
              <a:t>BESIII</a:t>
            </a:r>
            <a:r>
              <a:rPr lang="zh-CN" altLang="en-US" dirty="0">
                <a:latin typeface="Times New Roman" panose="02020603050405020304" charset="0"/>
                <a:cs typeface="Times New Roman" panose="02020603050405020304" charset="0"/>
              </a:rPr>
              <a:t>粲强子物理研讨会</a:t>
            </a:r>
            <a:endParaRPr lang="zh-CN" altLang="en-US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216245" y="178755"/>
            <a:ext cx="653245" cy="36933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81720" y="1002554"/>
            <a:ext cx="2892617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solidFill>
                  <a:srgbClr val="0070C0"/>
                </a:solidFill>
                <a:latin typeface="Times New Roman" panose="02020603050405020304" charset="0"/>
                <a:ea typeface="华文中宋" panose="02010600040101010101" pitchFamily="2" charset="-122"/>
                <a:cs typeface="Times New Roman" panose="02020603050405020304" charset="0"/>
              </a:rPr>
              <a:t>C</a:t>
            </a:r>
            <a:r>
              <a:rPr lang="en-US" altLang="zh-CN" sz="4400" b="1" i="0" dirty="0">
                <a:solidFill>
                  <a:srgbClr val="0070C0"/>
                </a:solidFill>
                <a:effectLst/>
                <a:latin typeface="Times New Roman" panose="02020603050405020304" charset="0"/>
                <a:ea typeface="华文中宋" panose="02010600040101010101" pitchFamily="2" charset="-122"/>
                <a:cs typeface="Times New Roman" panose="02020603050405020304" charset="0"/>
              </a:rPr>
              <a:t>ontents</a:t>
            </a:r>
            <a:endParaRPr lang="en-US" altLang="zh-CN" sz="4400" b="1" i="0" dirty="0">
              <a:solidFill>
                <a:srgbClr val="0070C0"/>
              </a:solidFill>
              <a:effectLst/>
              <a:latin typeface="Times New Roman" panose="02020603050405020304" charset="0"/>
              <a:ea typeface="华文中宋" panose="02010600040101010101" pitchFamily="2" charset="-122"/>
              <a:cs typeface="Times New Roman" panose="02020603050405020304" charset="0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0" y="746760"/>
            <a:ext cx="9015095" cy="0"/>
          </a:xfrm>
          <a:prstGeom prst="line">
            <a:avLst/>
          </a:prstGeom>
          <a:ln w="69850" cmpd="dbl">
            <a:solidFill>
              <a:srgbClr val="3362A9"/>
            </a:solidFill>
            <a:prstDash val="soli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grpSp>
        <p:nvGrpSpPr>
          <p:cNvPr id="7" name="组合 2"/>
          <p:cNvGrpSpPr/>
          <p:nvPr/>
        </p:nvGrpSpPr>
        <p:grpSpPr bwMode="auto">
          <a:xfrm>
            <a:off x="1294765" y="1860071"/>
            <a:ext cx="4972685" cy="779103"/>
            <a:chOff x="-158723" y="-29072"/>
            <a:chExt cx="4345027" cy="862916"/>
          </a:xfrm>
        </p:grpSpPr>
        <p:sp>
          <p:nvSpPr>
            <p:cNvPr id="8" name="TextBox 16"/>
            <p:cNvSpPr>
              <a:spLocks noChangeArrowheads="1"/>
            </p:cNvSpPr>
            <p:nvPr/>
          </p:nvSpPr>
          <p:spPr bwMode="auto">
            <a:xfrm>
              <a:off x="312879" y="-127"/>
              <a:ext cx="3873425" cy="805026"/>
            </a:xfrm>
            <a:prstGeom prst="roundRect">
              <a:avLst>
                <a:gd name="adj" fmla="val 8176"/>
              </a:avLst>
            </a:prstGeom>
            <a:solidFill>
              <a:schemeClr val="bg1"/>
            </a:solidFill>
            <a:ln w="19050" cmpd="sng">
              <a:solidFill>
                <a:srgbClr val="A5A5A5"/>
              </a:solidFill>
              <a:miter lim="800000"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400" b="1" dirty="0"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  <a:sym typeface="微软雅黑" panose="020B0503020204020204" pitchFamily="34" charset="-122"/>
                </a:rPr>
                <a:t>Motivation</a:t>
              </a:r>
              <a:endParaRPr lang="zh-CN" altLang="en-US" sz="2400" b="1" dirty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endParaRPr>
            </a:p>
          </p:txBody>
        </p:sp>
        <p:sp>
          <p:nvSpPr>
            <p:cNvPr id="11" name="椭圆 17"/>
            <p:cNvSpPr>
              <a:spLocks noChangeArrowheads="1"/>
            </p:cNvSpPr>
            <p:nvPr/>
          </p:nvSpPr>
          <p:spPr bwMode="auto">
            <a:xfrm>
              <a:off x="-158723" y="-29072"/>
              <a:ext cx="706919" cy="862916"/>
            </a:xfrm>
            <a:prstGeom prst="ellipse">
              <a:avLst/>
            </a:prstGeom>
            <a:solidFill>
              <a:schemeClr val="bg1"/>
            </a:solidFill>
            <a:ln w="19050" cmpd="sng">
              <a:solidFill>
                <a:srgbClr val="A5A5A5"/>
              </a:solidFill>
              <a:miter lim="800000"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100" b="1" dirty="0">
                  <a:latin typeface="Times New Roman" panose="02020603050405020304" charset="0"/>
                  <a:ea typeface="Arial Unicode MS" pitchFamily="34" charset="-122"/>
                  <a:cs typeface="Times New Roman" panose="02020603050405020304" charset="0"/>
                  <a:sym typeface="Arial Unicode MS" pitchFamily="34" charset="-122"/>
                </a:rPr>
                <a:t>1</a:t>
              </a:r>
              <a:endParaRPr lang="en-US" altLang="zh-CN" sz="2100" b="1" dirty="0">
                <a:latin typeface="Times New Roman" panose="02020603050405020304" charset="0"/>
                <a:ea typeface="Arial Unicode MS" pitchFamily="34" charset="-122"/>
                <a:cs typeface="Times New Roman" panose="02020603050405020304" charset="0"/>
                <a:sym typeface="Arial Unicode MS" pitchFamily="34" charset="-122"/>
              </a:endParaRPr>
            </a:p>
          </p:txBody>
        </p:sp>
      </p:grpSp>
      <p:grpSp>
        <p:nvGrpSpPr>
          <p:cNvPr id="12" name="组合 2"/>
          <p:cNvGrpSpPr/>
          <p:nvPr/>
        </p:nvGrpSpPr>
        <p:grpSpPr bwMode="auto">
          <a:xfrm>
            <a:off x="1874551" y="2754475"/>
            <a:ext cx="6026126" cy="766800"/>
            <a:chOff x="167754" y="-19878"/>
            <a:chExt cx="2778979" cy="859812"/>
          </a:xfrm>
        </p:grpSpPr>
        <p:sp>
          <p:nvSpPr>
            <p:cNvPr id="13" name="TextBox 16"/>
            <p:cNvSpPr>
              <a:spLocks noChangeArrowheads="1"/>
            </p:cNvSpPr>
            <p:nvPr/>
          </p:nvSpPr>
          <p:spPr bwMode="auto">
            <a:xfrm>
              <a:off x="407273" y="3590"/>
              <a:ext cx="2539460" cy="808148"/>
            </a:xfrm>
            <a:prstGeom prst="roundRect">
              <a:avLst>
                <a:gd name="adj" fmla="val 8176"/>
              </a:avLst>
            </a:prstGeom>
            <a:noFill/>
            <a:ln w="19050" cmpd="sng">
              <a:solidFill>
                <a:srgbClr val="A5A5A5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2400" b="1" dirty="0"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  <a:sym typeface="微软雅黑" panose="020B0503020204020204" pitchFamily="34" charset="-122"/>
                </a:rPr>
                <a:t>  </a:t>
              </a:r>
              <a:r>
                <a:rPr lang="en-US" altLang="zh-CN" sz="2400" b="1" dirty="0"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  <a:sym typeface="微软雅黑" panose="020B0503020204020204" pitchFamily="34" charset="-122"/>
                </a:rPr>
                <a:t>Topological Amplitudes</a:t>
              </a:r>
              <a:endParaRPr lang="en-US" altLang="zh-CN" sz="2400" b="1" dirty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endParaRPr>
            </a:p>
          </p:txBody>
        </p:sp>
        <p:sp>
          <p:nvSpPr>
            <p:cNvPr id="14" name="椭圆 17"/>
            <p:cNvSpPr>
              <a:spLocks noChangeArrowheads="1"/>
            </p:cNvSpPr>
            <p:nvPr/>
          </p:nvSpPr>
          <p:spPr bwMode="auto">
            <a:xfrm>
              <a:off x="167754" y="-19878"/>
              <a:ext cx="373091" cy="859812"/>
            </a:xfrm>
            <a:prstGeom prst="ellipse">
              <a:avLst/>
            </a:prstGeom>
            <a:solidFill>
              <a:schemeClr val="bg1"/>
            </a:solidFill>
            <a:ln w="19050" cmpd="sng">
              <a:solidFill>
                <a:srgbClr val="A5A5A5"/>
              </a:solidFill>
              <a:miter lim="800000"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100" b="1" dirty="0">
                  <a:latin typeface="Times New Roman" panose="02020603050405020304"/>
                  <a:ea typeface="Arial Unicode MS" pitchFamily="34" charset="-122"/>
                  <a:cs typeface="Times New Roman" panose="02020603050405020304"/>
                  <a:sym typeface="Arial Unicode MS" pitchFamily="34" charset="-122"/>
                </a:rPr>
                <a:t>2</a:t>
              </a:r>
              <a:endParaRPr lang="zh-CN" altLang="en-US" sz="2100" b="1" dirty="0">
                <a:latin typeface="Times New Roman" panose="02020603050405020304"/>
                <a:ea typeface="Arial Unicode MS" pitchFamily="34" charset="-122"/>
                <a:cs typeface="Times New Roman" panose="02020603050405020304"/>
                <a:sym typeface="Arial Unicode MS" pitchFamily="34" charset="-122"/>
              </a:endParaRPr>
            </a:p>
          </p:txBody>
        </p:sp>
      </p:grpSp>
      <p:grpSp>
        <p:nvGrpSpPr>
          <p:cNvPr id="15" name="组合 2"/>
          <p:cNvGrpSpPr/>
          <p:nvPr/>
        </p:nvGrpSpPr>
        <p:grpSpPr bwMode="auto">
          <a:xfrm>
            <a:off x="2566214" y="3658492"/>
            <a:ext cx="5334463" cy="767160"/>
            <a:chOff x="-89608" y="1"/>
            <a:chExt cx="4072579" cy="858512"/>
          </a:xfrm>
        </p:grpSpPr>
        <p:sp>
          <p:nvSpPr>
            <p:cNvPr id="16" name="TextBox 16"/>
            <p:cNvSpPr>
              <a:spLocks noChangeArrowheads="1"/>
            </p:cNvSpPr>
            <p:nvPr/>
          </p:nvSpPr>
          <p:spPr bwMode="auto">
            <a:xfrm>
              <a:off x="312521" y="1"/>
              <a:ext cx="3670450" cy="806546"/>
            </a:xfrm>
            <a:prstGeom prst="roundRect">
              <a:avLst>
                <a:gd name="adj" fmla="val 8176"/>
              </a:avLst>
            </a:prstGeom>
            <a:noFill/>
            <a:ln w="19050" cmpd="sng">
              <a:solidFill>
                <a:srgbClr val="A5A5A5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  </a:t>
              </a:r>
              <a:r>
                <a:rPr lang="en-US" altLang="zh-CN" sz="2400" b="1" dirty="0" err="1"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  <a:sym typeface="微软雅黑" panose="020B0503020204020204" pitchFamily="34" charset="-122"/>
                </a:rPr>
                <a:t>Rescattering</a:t>
              </a:r>
              <a:r>
                <a:rPr lang="en-US" altLang="zh-CN" sz="2400" b="1" dirty="0"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  <a:sym typeface="微软雅黑" panose="020B0503020204020204" pitchFamily="34" charset="-122"/>
                </a:rPr>
                <a:t> Dynamics</a:t>
              </a:r>
              <a:endParaRPr lang="zh-CN" altLang="en-US" sz="2400" b="1" dirty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endParaRPr>
            </a:p>
          </p:txBody>
        </p:sp>
        <p:sp>
          <p:nvSpPr>
            <p:cNvPr id="17" name="椭圆 17"/>
            <p:cNvSpPr>
              <a:spLocks noChangeArrowheads="1"/>
            </p:cNvSpPr>
            <p:nvPr/>
          </p:nvSpPr>
          <p:spPr bwMode="auto">
            <a:xfrm>
              <a:off x="-89608" y="7583"/>
              <a:ext cx="617655" cy="850930"/>
            </a:xfrm>
            <a:prstGeom prst="ellipse">
              <a:avLst/>
            </a:prstGeom>
            <a:solidFill>
              <a:schemeClr val="bg1"/>
            </a:solidFill>
            <a:ln w="19050" cmpd="sng">
              <a:solidFill>
                <a:srgbClr val="A5A5A5"/>
              </a:solidFill>
              <a:miter lim="800000"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100" b="1" dirty="0">
                  <a:latin typeface="Times New Roman" panose="02020603050405020304"/>
                  <a:ea typeface="Arial Unicode MS" pitchFamily="34" charset="-122"/>
                  <a:cs typeface="Times New Roman" panose="02020603050405020304"/>
                  <a:sym typeface="Arial Unicode MS" pitchFamily="34" charset="-122"/>
                </a:rPr>
                <a:t>3</a:t>
              </a:r>
              <a:endParaRPr lang="zh-CN" altLang="en-US" sz="2100" b="1" dirty="0">
                <a:latin typeface="Times New Roman" panose="02020603050405020304"/>
                <a:ea typeface="Arial Unicode MS" pitchFamily="34" charset="-122"/>
                <a:cs typeface="Times New Roman" panose="02020603050405020304"/>
                <a:sym typeface="Arial Unicode MS" pitchFamily="34" charset="-122"/>
              </a:endParaRPr>
            </a:p>
          </p:txBody>
        </p:sp>
      </p:grpSp>
      <p:grpSp>
        <p:nvGrpSpPr>
          <p:cNvPr id="6" name="组合 2"/>
          <p:cNvGrpSpPr/>
          <p:nvPr/>
        </p:nvGrpSpPr>
        <p:grpSpPr bwMode="auto">
          <a:xfrm>
            <a:off x="3235651" y="4594790"/>
            <a:ext cx="3532618" cy="760385"/>
            <a:chOff x="-104071" y="-6001"/>
            <a:chExt cx="2706851" cy="850930"/>
          </a:xfrm>
        </p:grpSpPr>
        <p:sp>
          <p:nvSpPr>
            <p:cNvPr id="9" name="TextBox 16"/>
            <p:cNvSpPr>
              <a:spLocks noChangeArrowheads="1"/>
            </p:cNvSpPr>
            <p:nvPr/>
          </p:nvSpPr>
          <p:spPr bwMode="auto">
            <a:xfrm>
              <a:off x="304702" y="16190"/>
              <a:ext cx="2298078" cy="806546"/>
            </a:xfrm>
            <a:prstGeom prst="roundRect">
              <a:avLst>
                <a:gd name="adj" fmla="val 8176"/>
              </a:avLst>
            </a:prstGeom>
            <a:noFill/>
            <a:ln w="19050" cmpd="sng">
              <a:solidFill>
                <a:srgbClr val="A5A5A5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  </a:t>
              </a:r>
              <a:r>
                <a:rPr lang="en-US" altLang="zh-CN" sz="2400" b="1" dirty="0"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  <a:sym typeface="微软雅黑" panose="020B0503020204020204" pitchFamily="34" charset="-122"/>
                </a:rPr>
                <a:t>Summary</a:t>
              </a:r>
              <a:endParaRPr kumimoji="0" lang="en-US" altLang="zh-CN" sz="2400" b="1" i="0" u="none" strike="noStrike" kern="1200" cap="none" spc="0" normalizeH="0" baseline="0" noProof="0" dirty="0"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charset="0"/>
                <a:ea typeface="华文中宋" panose="02010600040101010101" pitchFamily="2" charset="-122"/>
                <a:cs typeface="Times New Roman" panose="02020603050405020304" charset="0"/>
              </a:endParaRPr>
            </a:p>
          </p:txBody>
        </p:sp>
        <p:sp>
          <p:nvSpPr>
            <p:cNvPr id="10" name="椭圆 17"/>
            <p:cNvSpPr>
              <a:spLocks noChangeArrowheads="1"/>
            </p:cNvSpPr>
            <p:nvPr/>
          </p:nvSpPr>
          <p:spPr bwMode="auto">
            <a:xfrm>
              <a:off x="-104071" y="-6001"/>
              <a:ext cx="617655" cy="850930"/>
            </a:xfrm>
            <a:prstGeom prst="ellipse">
              <a:avLst/>
            </a:prstGeom>
            <a:solidFill>
              <a:schemeClr val="bg1"/>
            </a:solidFill>
            <a:ln w="19050" cmpd="sng">
              <a:solidFill>
                <a:srgbClr val="A5A5A5"/>
              </a:solidFill>
              <a:miter lim="800000"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100" b="1" dirty="0">
                  <a:latin typeface="Times New Roman" panose="02020603050405020304"/>
                  <a:ea typeface="Arial Unicode MS" pitchFamily="34" charset="-122"/>
                  <a:cs typeface="Times New Roman" panose="02020603050405020304"/>
                  <a:sym typeface="Arial Unicode MS" pitchFamily="34" charset="-122"/>
                </a:rPr>
                <a:t>4</a:t>
              </a:r>
              <a:endParaRPr lang="zh-CN" altLang="en-US" sz="2100" b="1" dirty="0">
                <a:latin typeface="Times New Roman" panose="02020603050405020304"/>
                <a:ea typeface="Arial Unicode MS" pitchFamily="34" charset="-122"/>
                <a:cs typeface="Times New Roman" panose="02020603050405020304"/>
                <a:sym typeface="Arial Unicode MS" pitchFamily="34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789941" y="178755"/>
            <a:ext cx="2685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Times New Roman" panose="02020603050405020304" charset="0"/>
                <a:cs typeface="Times New Roman" panose="02020603050405020304" charset="0"/>
              </a:rPr>
              <a:t>BESIII</a:t>
            </a:r>
            <a:r>
              <a:rPr lang="zh-CN" altLang="en-US" dirty="0">
                <a:latin typeface="Times New Roman" panose="02020603050405020304" charset="0"/>
                <a:cs typeface="Times New Roman" panose="02020603050405020304" charset="0"/>
              </a:rPr>
              <a:t>粲强子物理研讨会</a:t>
            </a:r>
            <a:endParaRPr lang="zh-CN" altLang="en-US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216245" y="178755"/>
            <a:ext cx="653245" cy="369332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38760" y="843915"/>
            <a:ext cx="8589046" cy="686435"/>
          </a:xfrm>
        </p:spPr>
        <p:txBody>
          <a:bodyPr>
            <a:normAutofit/>
          </a:bodyPr>
          <a:lstStyle/>
          <a:p>
            <a:r>
              <a:rPr lang="en-US" altLang="zh-CN" sz="3200" dirty="0"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ea typeface="华文中宋" panose="02010600040101010101" pitchFamily="2" charset="-122"/>
                <a:cs typeface="Times New Roman" panose="02020603050405020304" charset="0"/>
              </a:rPr>
              <a:t>From topology to </a:t>
            </a:r>
            <a:r>
              <a:rPr lang="en-US" altLang="zh-CN" sz="3200" dirty="0" err="1"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ea typeface="华文中宋" panose="02010600040101010101" pitchFamily="2" charset="-122"/>
                <a:cs typeface="Times New Roman" panose="02020603050405020304" charset="0"/>
              </a:rPr>
              <a:t>rescattering</a:t>
            </a:r>
            <a:r>
              <a:rPr lang="en-US" altLang="zh-CN" sz="3200" dirty="0"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ea typeface="华文中宋" panose="02010600040101010101" pitchFamily="2" charset="-122"/>
                <a:cs typeface="Times New Roman" panose="02020603050405020304" charset="0"/>
              </a:rPr>
              <a:t> – meson decay</a:t>
            </a:r>
            <a:endParaRPr lang="en-US" altLang="zh-CN" sz="3200" dirty="0"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charset="0"/>
              <a:ea typeface="华文中宋" panose="02010600040101010101" pitchFamily="2" charset="-122"/>
              <a:cs typeface="Times New Roman" panose="0202060305040502030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646850" y="6445189"/>
            <a:ext cx="38862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600" dirty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20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" name="直接连接符 1"/>
          <p:cNvCxnSpPr/>
          <p:nvPr/>
        </p:nvCxnSpPr>
        <p:spPr>
          <a:xfrm>
            <a:off x="0" y="767080"/>
            <a:ext cx="9015095" cy="0"/>
          </a:xfrm>
          <a:prstGeom prst="line">
            <a:avLst/>
          </a:prstGeom>
          <a:ln w="69850" cmpd="dbl">
            <a:solidFill>
              <a:srgbClr val="3362A9"/>
            </a:solidFill>
            <a:prstDash val="soli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1172495" y="7311348"/>
            <a:ext cx="4571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?</a:t>
            </a:r>
            <a:endParaRPr kumimoji="0" lang="zh-CN" altLang="en-US" sz="28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4" name="图片 3" descr="各种不同造型的照片&#10;&#10;低可信度描述已自动生成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703730"/>
            <a:ext cx="9144000" cy="2016243"/>
          </a:xfrm>
          <a:prstGeom prst="rect">
            <a:avLst/>
          </a:prstGeom>
        </p:spPr>
      </p:pic>
      <p:pic>
        <p:nvPicPr>
          <p:cNvPr id="5" name="图片 4" descr="图示&#10;&#10;描述已自动生成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1829" y="3977078"/>
            <a:ext cx="6825977" cy="198859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135" y="3769342"/>
            <a:ext cx="1255399" cy="383710"/>
          </a:xfrm>
          <a:prstGeom prst="rect">
            <a:avLst/>
          </a:prstGeom>
        </p:spPr>
      </p:pic>
      <p:sp>
        <p:nvSpPr>
          <p:cNvPr id="11" name="箭头: 直角上 10"/>
          <p:cNvSpPr/>
          <p:nvPr/>
        </p:nvSpPr>
        <p:spPr>
          <a:xfrm rot="5400000">
            <a:off x="1099730" y="4368881"/>
            <a:ext cx="646331" cy="781067"/>
          </a:xfrm>
          <a:prstGeom prst="bentUpArrow">
            <a:avLst>
              <a:gd name="adj1" fmla="val 16833"/>
              <a:gd name="adj2" fmla="val 25000"/>
              <a:gd name="adj3" fmla="val 21032"/>
            </a:avLst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74890" y="6056185"/>
            <a:ext cx="492005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Di Wang, JHEP 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03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, 155 (2022).  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Di Wang, Phys. Rev. D 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105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, no.7, 073002 (2022). 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978052" y="5860087"/>
            <a:ext cx="2849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Baryon decays ?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789941" y="178755"/>
            <a:ext cx="2685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Times New Roman" panose="02020603050405020304" charset="0"/>
                <a:cs typeface="Times New Roman" panose="02020603050405020304" charset="0"/>
              </a:rPr>
              <a:t>BESIII</a:t>
            </a:r>
            <a:r>
              <a:rPr lang="zh-CN" altLang="en-US" dirty="0">
                <a:latin typeface="Times New Roman" panose="02020603050405020304" charset="0"/>
                <a:cs typeface="Times New Roman" panose="02020603050405020304" charset="0"/>
              </a:rPr>
              <a:t>粲强子物理研讨会</a:t>
            </a:r>
            <a:endParaRPr lang="zh-CN" altLang="en-US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216245" y="178755"/>
            <a:ext cx="653245" cy="3693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17"/>
          <p:cNvSpPr txBox="1"/>
          <p:nvPr/>
        </p:nvSpPr>
        <p:spPr>
          <a:xfrm>
            <a:off x="545207" y="1647495"/>
            <a:ext cx="6906726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TDA: constructed via third-rank octet tensors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ChPT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: constructed via second-rank octet tensors 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21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38759" y="843915"/>
            <a:ext cx="7765869" cy="686435"/>
          </a:xfrm>
        </p:spPr>
        <p:txBody>
          <a:bodyPr>
            <a:normAutofit/>
          </a:bodyPr>
          <a:lstStyle/>
          <a:p>
            <a:r>
              <a:rPr lang="en-US" altLang="zh-CN" sz="3200" dirty="0"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ea typeface="华文中宋" panose="02010600040101010101" pitchFamily="2" charset="-122"/>
                <a:cs typeface="Times New Roman" panose="02020603050405020304" charset="0"/>
              </a:rPr>
              <a:t>TDA and </a:t>
            </a:r>
            <a:r>
              <a:rPr lang="en-US" altLang="zh-CN" sz="3200" dirty="0" err="1"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ea typeface="华文中宋" panose="02010600040101010101" pitchFamily="2" charset="-122"/>
                <a:cs typeface="Times New Roman" panose="02020603050405020304" charset="0"/>
              </a:rPr>
              <a:t>ChPT</a:t>
            </a:r>
            <a:endParaRPr lang="en-US" altLang="zh-CN" sz="3200" dirty="0"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charset="0"/>
              <a:ea typeface="华文中宋" panose="02010600040101010101" pitchFamily="2" charset="-122"/>
              <a:cs typeface="Times New Roman" panose="0202060305040502030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646850" y="6445189"/>
            <a:ext cx="38862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600" dirty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21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" name="直接连接符 1"/>
          <p:cNvCxnSpPr/>
          <p:nvPr/>
        </p:nvCxnSpPr>
        <p:spPr>
          <a:xfrm>
            <a:off x="0" y="767080"/>
            <a:ext cx="9015095" cy="0"/>
          </a:xfrm>
          <a:prstGeom prst="line">
            <a:avLst/>
          </a:prstGeom>
          <a:ln w="69850" cmpd="dbl">
            <a:solidFill>
              <a:srgbClr val="3362A9"/>
            </a:solidFill>
            <a:prstDash val="soli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12" name="图片 11" descr="\documentclass{article}&#10;\usepackage{amsmath}&#10;\pagestyle{empty}&#10;\begin{document}&#10;&#10;\begin{align*}&#10;\mathcal{L}_{\mathcal{V}\mathcal{P}\mathcal{P}} &amp;= \frac{i}{\sqrt{2}}\,g_{VPP}&#10;\,Tr\,(\mathcal{V}^{\mu}\,[\mathcal{P},\partial_\mu \mathcal{P}]),\nonumber\\&#10;  \mathcal{L}_{\mathcal{B}\mathcal{B}\mathcal{P}}&amp;= \sqrt{2}D \,Tr(\overline {\mathcal{B}}\gamma^\mu\gamma_5\,\{\partial_\mu \mathcal{P},\mathcal{B}\}) +\sqrt{2} F \,Tr(\overline {\mathcal{B}}\,\gamma^\mu\gamma_5[\partial_\mu \mathcal{P},\mathcal{B}]),\nonumber\\&#10;  \mathcal{L}_{\mathcal{B}\mathcal{B}\mathcal{V}}&amp;= \sqrt{2} D_V Tr(\overline {\mathcal{B}}\gamma^\mu\{\mathcal{V}_\mu,\mathcal{B}\})+ \sqrt{2}F_V Tr(\overline {\mathcal{B}}\gamma^\mu\gamma_5[\mathcal{V}_\mu,\mathcal{B}])\\&amp;\qquad~~-\sqrt{2}(D_V-F_V) Tr(\overline {\mathcal{B}}\gamma^\mu\mathcal{B})Tr(\mathcal{V}_\mu).&#10;\end{align*}&#10;&#10;&#10;\end{document}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356021" y="4545325"/>
            <a:ext cx="6985714" cy="1884275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8205704" y="3755539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?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pic>
        <p:nvPicPr>
          <p:cNvPr id="8" name="图片 7" descr="\documentclass{article}&#10;\usepackage{amsmath}&#10;\pagestyle{empty}&#10;\begin{document}&#10;&#10;\begin{align*}&#10;&amp;~~~~~ \mathcal{A}^S(B_{c\overline 3}\to B_8^SM) = \\&amp; ~~~a^S_1(B_{c\overline 3})_{ij} H^m_{kl}M^i_m (B_8^S)^{jkl} + a^S_2(B_{c\overline 3})_{ij}H^m_{kl}M^i_m ( B_8^S)^{jlk}+ a^S_3(B_{c\overline 3})_{ij}H^m_{kl}M^i_m ( B_8^S)^{klj} \nonumber\\&#10;   &amp; + a^S_4(B_{c\overline 3})_{ij} H^i_{kl}M^j_m (B_8^S)^{klm}  + a^S_5(B_{c\overline 3})_{ij} H^i_{kl}M^j_m ( B_8^S)^{kml}  + a^S_6(B_{c\overline 3})_{ij} H^i_{kl}M^j_m ( B_8^S)^{lmk} \\&#10;&amp;+\quad ...&#10;\end{align*}&#10;&#10;&#10;\end{document}" title="IguanaTex Bitmap Display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01773" y="2335053"/>
            <a:ext cx="8438133" cy="1341482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789941" y="178755"/>
            <a:ext cx="2685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Times New Roman" panose="02020603050405020304" charset="0"/>
                <a:cs typeface="Times New Roman" panose="02020603050405020304" charset="0"/>
              </a:rPr>
              <a:t>BESIII</a:t>
            </a:r>
            <a:r>
              <a:rPr lang="zh-CN" altLang="en-US" dirty="0">
                <a:latin typeface="Times New Roman" panose="02020603050405020304" charset="0"/>
                <a:cs typeface="Times New Roman" panose="02020603050405020304" charset="0"/>
              </a:rPr>
              <a:t>粲强子物理研讨会</a:t>
            </a:r>
            <a:endParaRPr lang="zh-CN" altLang="en-US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216245" y="178755"/>
            <a:ext cx="653245" cy="369332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38760" y="843915"/>
            <a:ext cx="6781800" cy="686435"/>
          </a:xfrm>
        </p:spPr>
        <p:txBody>
          <a:bodyPr>
            <a:normAutofit/>
          </a:bodyPr>
          <a:lstStyle/>
          <a:p>
            <a:r>
              <a:rPr lang="en-US" altLang="zh-CN" sz="3200" dirty="0"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ea typeface="华文中宋" panose="02010600040101010101" pitchFamily="2" charset="-122"/>
                <a:cs typeface="Times New Roman" panose="02020603050405020304" charset="0"/>
              </a:rPr>
              <a:t>(1,1)-rank topological amplitudes </a:t>
            </a:r>
            <a:endParaRPr lang="en-US" altLang="zh-CN" sz="3200" dirty="0"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charset="0"/>
              <a:ea typeface="华文中宋" panose="02010600040101010101" pitchFamily="2" charset="-122"/>
              <a:cs typeface="Times New Roman" panose="0202060305040502030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646850" y="6445189"/>
            <a:ext cx="38862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600" dirty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22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" name="直接连接符 1"/>
          <p:cNvCxnSpPr/>
          <p:nvPr/>
        </p:nvCxnSpPr>
        <p:spPr>
          <a:xfrm>
            <a:off x="0" y="767080"/>
            <a:ext cx="9015095" cy="0"/>
          </a:xfrm>
          <a:prstGeom prst="line">
            <a:avLst/>
          </a:prstGeom>
          <a:ln w="69850" cmpd="dbl">
            <a:solidFill>
              <a:srgbClr val="3362A9"/>
            </a:solidFill>
            <a:prstDash val="soli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10" name="图片 9" descr="\documentclass{article}&#10;\usepackage{amsmath}&#10;\pagestyle{empty}&#10;\begin{document}&#10;&#10;\begin{align*}&#10; &amp;~~~\mathcal{A}(\mathcal{B}_{c\overline 3}\to \mathcal{B}_8M) \\&amp;=  A_{1}(\mathcal{B}_{c\overline 3})^{i} H^j_{kl}M^l_i( \mathcal{B}_8)^k_j&#10; +A_{2}(\mathcal{B}_{c\overline 3})^{i} H^j_{lk}M^l_j( \mathcal{B}_8)^k_i+ A_{3}(\mathcal{B}_{c\overline 3})^{i} H^j_{lk}M^l_i( \mathcal{B}_8)^k_j\nonumber\\&#10;&amp;+A_{4}(\mathcal{B}_{c\overline 3})^{i} H^j_{kl}M^l_j( \mathcal{B}_8)^k_i+ A_5(\mathcal{B}_{c\overline 3})^{i} H^j_{ik}M^l_j( \mathcal{B}_8)^k_l+ A_6(\mathcal{B}_{c\overline 3})^{i} H^j_{il}M^l_k( \mathcal{B}_8)^k_j\nonumber\\&#10;&amp;+A_7(\mathcal{B}_{c\overline 3})^{i} H^j_{ki}M^l_j( \mathcal{B}_8)^k_l  + A_8(\mathcal{B}_{c\overline 3})^{i} H^j_{li}M^l_k( \mathcal{B}_8)^k_j+&#10;+ A_9(\mathcal{B}_{c\overline 3})^{i} H^j_{ik}M^l_l( \mathcal{B}_8)^k_j\nonumber\\&#10;&amp;+A_{10}(\mathcal{B}_{c\overline 3})^{i} H^j_{ki}M^l_l( \mathcal{B}_8)^k_j&#10;+A_{11}(\mathcal{B}_{c\overline 3})^{i} H^j_{kj}M^l_i( \mathcal{B}_8)^k_l&#10;+ A_{12}(\mathcal{B}_{c\overline 3})^{i} H^j_{lj}M^l_k( \mathcal{B}_8)^k_i\nonumber\\&#10;&amp; + A_{13}(\mathcal{B}_{c\overline 3})^{i} H^j_{kj}M^l_l( \mathcal{B}_8)^k_i&#10;+A_{14}(\mathcal{B}_{c\overline 3})^{i} H^j_{ij}M^l_k( \mathcal{B}_8)^k_l&#10;+ A_{15}(\mathcal{B}_{c\overline 3})^{i} H^j_{jl} M^l_k&#10;(\mathcal{B}_8)^k_i\nonumber\\&#10;&amp;+A_{16}(\mathcal{B}_{c\overline 3})^{i} H^j_{jk}M^l_l( \mathcal{B}_8)^k_i&#10; + A_{17}(\mathcal{B}_{c\overline 3})^{i} H^j_{jk}M^l_i( \mathcal{B}_8)^k_l&#10; + A_{18}(\mathcal{B}_{c\overline 3})^{i} H^j_{ji}M^l_k( \mathcal{B}_8)^k_l.&#10;\end{align*}&#10;&#10;&#10;\end{document}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67955" y="1917108"/>
            <a:ext cx="8408090" cy="3023784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789941" y="178755"/>
            <a:ext cx="2685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BESIII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粲强子物理研讨会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16245" y="178755"/>
            <a:ext cx="653245" cy="369332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869315" y="5556885"/>
            <a:ext cx="2028190" cy="36830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r>
              <a:rPr lang="en-US" altLang="zh-CN" dirty="0">
                <a:solidFill>
                  <a:srgbClr val="6633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arXiv:2406.14061</a:t>
            </a:r>
            <a:endParaRPr lang="zh-CN" altLang="en-US" dirty="0">
              <a:solidFill>
                <a:srgbClr val="663300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38759" y="843915"/>
            <a:ext cx="7765869" cy="686435"/>
          </a:xfrm>
        </p:spPr>
        <p:txBody>
          <a:bodyPr>
            <a:normAutofit/>
          </a:bodyPr>
          <a:lstStyle/>
          <a:p>
            <a:r>
              <a:rPr lang="en-US" altLang="zh-CN" sz="3200" dirty="0"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ea typeface="华文中宋" panose="02010600040101010101" pitchFamily="2" charset="-122"/>
                <a:cs typeface="Times New Roman" panose="02020603050405020304" charset="0"/>
              </a:rPr>
              <a:t>Strong coupling</a:t>
            </a:r>
            <a:endParaRPr lang="en-US" altLang="zh-CN" sz="3200" dirty="0"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charset="0"/>
              <a:ea typeface="华文中宋" panose="02010600040101010101" pitchFamily="2" charset="-122"/>
              <a:cs typeface="Times New Roman" panose="0202060305040502030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646850" y="6445189"/>
            <a:ext cx="38862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600" dirty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23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" name="直接连接符 1"/>
          <p:cNvCxnSpPr/>
          <p:nvPr/>
        </p:nvCxnSpPr>
        <p:spPr>
          <a:xfrm>
            <a:off x="0" y="767080"/>
            <a:ext cx="9015095" cy="0"/>
          </a:xfrm>
          <a:prstGeom prst="line">
            <a:avLst/>
          </a:prstGeom>
          <a:ln w="69850" cmpd="dbl">
            <a:solidFill>
              <a:srgbClr val="3362A9"/>
            </a:solidFill>
            <a:prstDash val="soli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4742917" y="1705101"/>
            <a:ext cx="3001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Chiral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Lagrangian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00230" y="1705101"/>
            <a:ext cx="26204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Strong coupling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pic>
        <p:nvPicPr>
          <p:cNvPr id="25" name="图片 24" descr="\documentclass{article}&#10;\usepackage{amsmath}&#10;\pagestyle{empty}&#10;\begin{document}&#10;&#10;&#10;\begin{align*}&#10;\mathcal{L}_{\mathcal{V}\mathcal{P}\mathcal{P}} &amp;= \frac{i}{\sqrt{2}}\,g_{VPP}&#10;\,Tr\,(\mathcal{V}^{\mu}\,[\mathcal{P},\partial_\mu \mathcal{P}]),\nonumber\\&#10;  \mathcal{L}_{\mathcal{B}\mathcal{B}\mathcal{P}}&amp;= \sqrt{2}D \,Tr(\overline {\mathcal{B}}\gamma^\mu\gamma_5\,\{\partial_\mu \mathcal{P},\mathcal{B}\}) \\&amp;~+ \sqrt{2}F \,Tr(\overline {\mathcal{B}}\,\gamma^\mu\gamma_5[\partial_\mu \mathcal{P},\mathcal{B}]),\nonumber\\&#10;  \mathcal{L}_{\mathcal{B}\mathcal{B}\mathcal{V}}&amp;= \sqrt{2} D_V Tr(\overline {\mathcal{B}}\gamma^\mu\{\mathcal{V}_\mu,\mathcal{B}\})\\&amp;~+ \sqrt{2}F_V Tr(\overline {\mathcal{B}}\gamma^\mu\gamma_5[\mathcal{V}_\mu,\mathcal{B}])\\&amp;~-\sqrt{2}(D_V-F_V) Tr(\overline {\mathcal{B}}\gamma^\mu\mathcal{B})Tr(\mathcal{V}_\mu).&#10;\end{align*}&#10;&#10;\end{document}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892207" y="2309490"/>
            <a:ext cx="4080343" cy="2436229"/>
          </a:xfrm>
          <a:prstGeom prst="rect">
            <a:avLst/>
          </a:prstGeom>
        </p:spPr>
      </p:pic>
      <p:pic>
        <p:nvPicPr>
          <p:cNvPr id="4" name="图片 3" descr="\documentclass{article}&#10;\usepackage{amsmath}&#10;\pagestyle{empty}&#10;\begin{document}&#10;&#10;\begin{align*}&#10;  \mathcal{A}_{VPP}&amp; = \alpha^+\,P^j_i V^i_k P^k_j +\alpha^-\,P^j_i V^k_jP^i_k,\\ \mathcal{A}_{BBP}&amp; = \beta^+\,B^j_i P^i_k B^k_j +\beta^-\,B^j_i P^k_j B^i_k,\nonumber\\  \mathcal{A}_{BBV} &amp;= \gamma^+B^j_i V^i_k B^k_j +\gamma^-B^j_i V^k_j B^i_k\\&amp;~+\gamma^0\,B^j_i V^k_k B^i_j.&#10;\end{align*}&#10;&#10;&#10;\end{document}" title="IguanaTex Bitmap Display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542867" y="2462097"/>
            <a:ext cx="3754050" cy="1545030"/>
          </a:xfrm>
          <a:prstGeom prst="rect">
            <a:avLst/>
          </a:prstGeom>
        </p:spPr>
      </p:pic>
      <p:pic>
        <p:nvPicPr>
          <p:cNvPr id="22" name="图片 21" descr="\documentclass{article}&#10;\usepackage{amsmath}&#10;\pagestyle{empty}&#10;\begin{document}&#10;&#10;\begin{align*}&#10;  \alpha^+&amp;=-\alpha^-=\frac{ig_{VPP}}{\sqrt{2}}V^\mu P \partial_\mu P,\nonumber\\&#10;  \beta^+&amp;=\sqrt{2}(D+F)\,\overline {B}\gamma^\mu\gamma_5 \partial_\mu PB,\qquad \beta^-=\sqrt{2}(D-F)\,\overline {B}\gamma^\mu\gamma_5 B\partial_\mu P,\nonumber\\&#10;   \gamma^+&amp;=\sqrt{2}(D_V+F_V)\, \overline {B}\gamma^\mu V_\mu B,\qquad \gamma^-=-\gamma^0=\sqrt{2}(D_V-F_V)\, \overline {B}\gamma^\mu BV_\mu.&#10;\end{align*}&#10;&#10;&#10;\end{document}" title="IguanaTex Bitmap Display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305632" y="4635979"/>
            <a:ext cx="7275587" cy="1306447"/>
          </a:xfrm>
          <a:prstGeom prst="rect">
            <a:avLst/>
          </a:prstGeom>
        </p:spPr>
      </p:pic>
      <p:sp>
        <p:nvSpPr>
          <p:cNvPr id="24" name="箭头: 右 23"/>
          <p:cNvSpPr/>
          <p:nvPr/>
        </p:nvSpPr>
        <p:spPr>
          <a:xfrm>
            <a:off x="534443" y="5272435"/>
            <a:ext cx="454541" cy="16659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89941" y="178755"/>
            <a:ext cx="2685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Times New Roman" panose="02020603050405020304" charset="0"/>
                <a:cs typeface="Times New Roman" panose="02020603050405020304" charset="0"/>
              </a:rPr>
              <a:t>BESIII</a:t>
            </a:r>
            <a:r>
              <a:rPr lang="zh-CN" altLang="en-US" dirty="0">
                <a:latin typeface="Times New Roman" panose="02020603050405020304" charset="0"/>
                <a:cs typeface="Times New Roman" panose="02020603050405020304" charset="0"/>
              </a:rPr>
              <a:t>粲强子物理研讨会</a:t>
            </a:r>
            <a:endParaRPr lang="zh-CN" altLang="en-US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216245" y="178755"/>
            <a:ext cx="653245" cy="369332"/>
          </a:xfrm>
          <a:prstGeom prst="rect">
            <a:avLst/>
          </a:prstGeom>
        </p:spPr>
      </p:pic>
      <p:sp>
        <p:nvSpPr>
          <p:cNvPr id="32" name="文本框 31"/>
          <p:cNvSpPr txBox="1"/>
          <p:nvPr/>
        </p:nvSpPr>
        <p:spPr>
          <a:xfrm>
            <a:off x="1409065" y="6256655"/>
            <a:ext cx="2834005" cy="33718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arXiv:2507.06914.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38760" y="843916"/>
            <a:ext cx="8613164" cy="685922"/>
          </a:xfrm>
        </p:spPr>
        <p:txBody>
          <a:bodyPr>
            <a:normAutofit/>
          </a:bodyPr>
          <a:lstStyle/>
          <a:p>
            <a:r>
              <a:rPr lang="en-US" altLang="zh-CN" sz="3200" dirty="0"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ea typeface="华文中宋" panose="02010600040101010101" pitchFamily="2" charset="-122"/>
                <a:cs typeface="Times New Roman" panose="02020603050405020304" charset="0"/>
              </a:rPr>
              <a:t>Relations between 3- and 2-rank amplitudes </a:t>
            </a:r>
            <a:endParaRPr lang="en-US" altLang="zh-CN" sz="3200" dirty="0"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charset="0"/>
              <a:ea typeface="华文中宋" panose="02010600040101010101" pitchFamily="2" charset="-122"/>
              <a:cs typeface="Times New Roman" panose="0202060305040502030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646850" y="6445189"/>
            <a:ext cx="38862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600" dirty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24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" name="直接连接符 1"/>
          <p:cNvCxnSpPr/>
          <p:nvPr/>
        </p:nvCxnSpPr>
        <p:spPr>
          <a:xfrm>
            <a:off x="0" y="767080"/>
            <a:ext cx="9015095" cy="0"/>
          </a:xfrm>
          <a:prstGeom prst="line">
            <a:avLst/>
          </a:prstGeom>
          <a:ln w="69850" cmpd="dbl">
            <a:solidFill>
              <a:srgbClr val="3362A9"/>
            </a:solidFill>
            <a:prstDash val="soli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11" name="图片 10" descr="\documentclass{article}&#10;\usepackage{amsmath}&#10;\pagestyle{empty}&#10;\begin{document}&#10;&#10;\begin{align*}&#10; A_1  = &amp;\sqrt{2}(a^A_6+a^A_{11}+a^A_{12})-\sqrt{6}(a^S_4-a^S_{5}+2a^S_{10}-a^S_{11}-a^S_{12}), \nonumber\\&#10; A_2  = &amp; \sqrt{2}(-a^A_1+a^A_{3}-a^A_{5}-a^A_8-a^A_{9}+a^A_{14}+2a^A_{28})\\&amp;~~~-\sqrt{6}(a^S_1-2a^S_{2}+a^S_{3}-a^S_{4}&#10; +a^S_{6}-2a^S_7+a^S_{8}+a^S_{9}+3a^S_{14}), \nonumber\\&#10; A_3  = &amp;\sqrt{2}(a^A_5+a^A_{8}+a^A_{9})-\sqrt{6}(a^S_4-a^S_{6}+2a^S_{7}-a^S_{8}&#10; -a^S_{9}), \nonumber\\&#10;&amp;\qquad\qquad ...\\&#10; A_{18}  = &amp;\sqrt{2}(-a^A_4+a^A_{23}-a^A_{25})-\sqrt{6}(-a^S_5+a^S_{6}-a^S_{23}+2a^S_{24}&#10; -a^S_{25}).&#10;\end{align*}&#10;&#10;&#10;\end{document}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01107" y="1678368"/>
            <a:ext cx="8108781" cy="2696114"/>
          </a:xfrm>
          <a:prstGeom prst="rect">
            <a:avLst/>
          </a:prstGeom>
        </p:spPr>
      </p:pic>
      <p:pic>
        <p:nvPicPr>
          <p:cNvPr id="12" name="图片 11" descr="图片包含 图示&#10;&#10;描述已自动生成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8429" y="4684206"/>
            <a:ext cx="3265065" cy="1824042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5999148" y="2045184"/>
            <a:ext cx="564022" cy="5042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箭头: 下 13"/>
          <p:cNvSpPr/>
          <p:nvPr/>
        </p:nvSpPr>
        <p:spPr>
          <a:xfrm rot="2213274">
            <a:off x="5339155" y="2428233"/>
            <a:ext cx="208063" cy="2845595"/>
          </a:xfrm>
          <a:prstGeom prst="downArrow">
            <a:avLst/>
          </a:prstGeom>
          <a:solidFill>
            <a:srgbClr val="2D7093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7" name="图片 16" descr="\documentclass{article}&#10;\usepackage{amsmath}&#10;\pagestyle{empty}&#10;\begin{document}&#10;&#10;$A_2\to A_i$&#10;&#10;&#10;\end{document}" title="IguanaTex Bitmap Display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281159" y="5346729"/>
            <a:ext cx="1357962" cy="319132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6200838" y="5248275"/>
            <a:ext cx="1533462" cy="5238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89941" y="178755"/>
            <a:ext cx="2685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Times New Roman" panose="02020603050405020304" charset="0"/>
                <a:cs typeface="Times New Roman" panose="02020603050405020304" charset="0"/>
              </a:rPr>
              <a:t>BESIII</a:t>
            </a:r>
            <a:r>
              <a:rPr lang="zh-CN" altLang="en-US" dirty="0">
                <a:latin typeface="Times New Roman" panose="02020603050405020304" charset="0"/>
                <a:cs typeface="Times New Roman" panose="02020603050405020304" charset="0"/>
              </a:rPr>
              <a:t>粲强子物理研讨会</a:t>
            </a:r>
            <a:endParaRPr lang="zh-CN" altLang="en-US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216245" y="178755"/>
            <a:ext cx="653245" cy="369332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934710" y="6172200"/>
            <a:ext cx="205041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6633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arXiv:2406.14061</a:t>
            </a:r>
            <a:endParaRPr lang="zh-CN" altLang="en-US" dirty="0">
              <a:solidFill>
                <a:srgbClr val="663300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17"/>
          <p:cNvSpPr txBox="1"/>
          <p:nvPr/>
        </p:nvSpPr>
        <p:spPr>
          <a:xfrm>
            <a:off x="545207" y="1647495"/>
            <a:ext cx="69067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S- and T-channels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21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38759" y="843915"/>
            <a:ext cx="7765869" cy="686435"/>
          </a:xfrm>
        </p:spPr>
        <p:txBody>
          <a:bodyPr>
            <a:normAutofit/>
          </a:bodyPr>
          <a:lstStyle/>
          <a:p>
            <a:r>
              <a:rPr lang="en-US" altLang="zh-CN" sz="3200" dirty="0"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ea typeface="华文中宋" panose="02010600040101010101" pitchFamily="2" charset="-122"/>
                <a:cs typeface="Times New Roman" panose="02020603050405020304" charset="0"/>
              </a:rPr>
              <a:t>From topologies to re-scattering</a:t>
            </a:r>
            <a:endParaRPr lang="en-US" altLang="zh-CN" sz="3200" dirty="0"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charset="0"/>
              <a:ea typeface="华文中宋" panose="02010600040101010101" pitchFamily="2" charset="-122"/>
              <a:cs typeface="Times New Roman" panose="0202060305040502030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646850" y="6445189"/>
            <a:ext cx="38862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600" dirty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25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" name="直接连接符 1"/>
          <p:cNvCxnSpPr/>
          <p:nvPr/>
        </p:nvCxnSpPr>
        <p:spPr>
          <a:xfrm>
            <a:off x="0" y="767080"/>
            <a:ext cx="9015095" cy="0"/>
          </a:xfrm>
          <a:prstGeom prst="line">
            <a:avLst/>
          </a:prstGeom>
          <a:ln w="69850" cmpd="dbl">
            <a:solidFill>
              <a:srgbClr val="3362A9"/>
            </a:solidFill>
            <a:prstDash val="soli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8006" y="3293433"/>
            <a:ext cx="8767985" cy="62540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024" y="2369249"/>
            <a:ext cx="8603046" cy="625893"/>
          </a:xfrm>
          <a:prstGeom prst="rect">
            <a:avLst/>
          </a:prstGeom>
        </p:spPr>
      </p:pic>
      <p:pic>
        <p:nvPicPr>
          <p:cNvPr id="39" name="图片 38" descr="图示, 示意图&#10;&#10;描述已自动生成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5796" y="4261706"/>
            <a:ext cx="6672403" cy="2352760"/>
          </a:xfrm>
          <a:prstGeom prst="rect">
            <a:avLst/>
          </a:prstGeom>
        </p:spPr>
      </p:pic>
      <p:pic>
        <p:nvPicPr>
          <p:cNvPr id="11" name="图片 10" descr="\documentclass{article}&#10;\usepackage{amsmath}&#10;\pagestyle{empty}&#10;\begin{document}&#10;&#10;$B_{c\overline 3}^{i} H^j_{ik}P^l_jB^k_l$&#10;&#10;&#10;\end{document}" title="IguanaTex Bitmap Display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009593" y="1704591"/>
            <a:ext cx="1373124" cy="347472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5836778" y="1607184"/>
            <a:ext cx="1751887" cy="50197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89941" y="178755"/>
            <a:ext cx="2685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Times New Roman" panose="02020603050405020304" charset="0"/>
                <a:cs typeface="Times New Roman" panose="02020603050405020304" charset="0"/>
              </a:rPr>
              <a:t>BESIII</a:t>
            </a:r>
            <a:r>
              <a:rPr lang="zh-CN" altLang="en-US" dirty="0">
                <a:latin typeface="Times New Roman" panose="02020603050405020304" charset="0"/>
                <a:cs typeface="Times New Roman" panose="02020603050405020304" charset="0"/>
              </a:rPr>
              <a:t>粲强子物理研讨会</a:t>
            </a:r>
            <a:endParaRPr lang="zh-CN" altLang="en-US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216245" y="178755"/>
            <a:ext cx="653245" cy="369332"/>
          </a:xfrm>
          <a:prstGeom prst="rect">
            <a:avLst/>
          </a:prstGeom>
        </p:spPr>
      </p:pic>
      <p:pic>
        <p:nvPicPr>
          <p:cNvPr id="17" name="图片 16" descr="\documentclass{article}&#10;\usepackage{amsmath}&#10;\pagestyle{empty}&#10;\begin{document}&#10;&#10;$A_2\to A_i$&#10;&#10;&#10;\end{document}" title="IguanaTex Bitmap Display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4573270" y="1704340"/>
            <a:ext cx="1128395" cy="26543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17"/>
          <p:cNvSpPr txBox="1"/>
          <p:nvPr/>
        </p:nvSpPr>
        <p:spPr>
          <a:xfrm>
            <a:off x="536661" y="1607184"/>
            <a:ext cx="444553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                system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21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38759" y="843915"/>
            <a:ext cx="7765869" cy="686435"/>
          </a:xfrm>
        </p:spPr>
        <p:txBody>
          <a:bodyPr>
            <a:normAutofit/>
          </a:bodyPr>
          <a:lstStyle/>
          <a:p>
            <a:r>
              <a:rPr lang="en-US" altLang="zh-CN" sz="3200" dirty="0"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ea typeface="华文中宋" panose="02010600040101010101" pitchFamily="2" charset="-122"/>
                <a:cs typeface="Times New Roman" panose="02020603050405020304" charset="0"/>
              </a:rPr>
              <a:t>Examples</a:t>
            </a:r>
            <a:endParaRPr lang="en-US" altLang="zh-CN" sz="3200" dirty="0"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charset="0"/>
              <a:ea typeface="华文中宋" panose="02010600040101010101" pitchFamily="2" charset="-122"/>
              <a:cs typeface="Times New Roman" panose="0202060305040502030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646850" y="6445189"/>
            <a:ext cx="38862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26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" name="直接连接符 1"/>
          <p:cNvCxnSpPr/>
          <p:nvPr/>
        </p:nvCxnSpPr>
        <p:spPr>
          <a:xfrm>
            <a:off x="0" y="767080"/>
            <a:ext cx="9015095" cy="0"/>
          </a:xfrm>
          <a:prstGeom prst="line">
            <a:avLst/>
          </a:prstGeom>
          <a:ln w="69850" cmpd="dbl">
            <a:solidFill>
              <a:srgbClr val="3362A9"/>
            </a:solidFill>
            <a:prstDash val="soli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7" name="图片 6" descr="\documentclass{article}&#10;\usepackage{amsmath}&#10;\pagestyle{empty}&#10;\begin{document}&#10;&#10;&#10;$\Xi_c\to \Xi\pi$&#10;&#10;\end{document}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104306" y="1773171"/>
            <a:ext cx="970788" cy="210312"/>
          </a:xfrm>
          <a:prstGeom prst="rect">
            <a:avLst/>
          </a:prstGeom>
        </p:spPr>
      </p:pic>
      <p:pic>
        <p:nvPicPr>
          <p:cNvPr id="24" name="图片 23" descr="\documentclass{article}&#10;\usepackage{amsmath}&#10;\pagestyle{empty}&#10;\begin{document}&#10;&#10;&#10;$\mathcal{A}(\Xi^0_c\to \Xi^-\pi^+)=A_2+A_5$&#10;&#10;\end{document}" title="IguanaTex Bitmap Display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5549843" y="1708902"/>
            <a:ext cx="2794057" cy="259109"/>
          </a:xfrm>
          <a:prstGeom prst="rect">
            <a:avLst/>
          </a:prstGeom>
        </p:spPr>
      </p:pic>
      <p:pic>
        <p:nvPicPr>
          <p:cNvPr id="10" name="图片 9" descr="\documentclass{article}&#10;\usepackage{amsmath}&#10;\pagestyle{empty}&#10;\begin{document}&#10;&#10;\begin{align*}&#10;T(A_2)[u,d,s,u]\,&amp;=\, \frac{1}{2}\Delta_{\alpha^+,\gamma^-}(\Xi^0_c,\pi^+,\Xi^-,\rho^0,\pi^+,\Xi^-)&#10;\\&amp;\qquad~~~-\frac{1}{2}\Delta_{\alpha^+,\gamma^-}(\Xi^0_c,\pi^+,\Xi^-,\omega,\pi^+,\Xi^-),&#10;\nonumber\\&#10;T(A_5)[u,d,s,u]\,&amp;=\, \frac{1}{2}\Delta_{\alpha^+,\gamma^-}(\Xi^0_c,\pi^+,\Xi^-,\rho^0,\pi^+,\Xi^-)\\&amp;\qquad~~~&#10;+\frac{1}{2}\Delta_{\alpha^+,\gamma^-}(\Xi^0_c,\pi^+,\Xi^-,\omega,\pi^+,\Xi^-),\\&#10;S(A_5)[u,d,s,u]\,&amp;=\, \Theta_{\beta^-,\beta^-}(\Xi^0_c,\pi^+,\Xi^-,\Xi^0,\pi^+,\Xi^-).&#10;\end{align*}&#10;&#10;&#10;\end{document}" title="IguanaTex Bitmap Display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315212" y="2359848"/>
            <a:ext cx="6085713" cy="2608784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550341" y="5394047"/>
            <a:ext cx="8043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The          coupling cancel each other.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pic>
        <p:nvPicPr>
          <p:cNvPr id="22" name="图片 21" descr="\documentclass{article}&#10;\usepackage{amsmath}&#10;\pagestyle{empty}&#10;\begin{document}&#10;&#10;&#10;$\omega\pi\pi$&#10;&#10;\end{document}" title="IguanaTex Bitmap Display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589700" y="5593430"/>
            <a:ext cx="493758" cy="121815"/>
          </a:xfrm>
          <a:prstGeom prst="rect">
            <a:avLst/>
          </a:prstGeom>
        </p:spPr>
      </p:pic>
      <p:sp>
        <p:nvSpPr>
          <p:cNvPr id="25" name="矩形 24"/>
          <p:cNvSpPr/>
          <p:nvPr/>
        </p:nvSpPr>
        <p:spPr>
          <a:xfrm>
            <a:off x="5392396" y="1607185"/>
            <a:ext cx="3046754" cy="46166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89941" y="178755"/>
            <a:ext cx="2685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Times New Roman" panose="02020603050405020304" charset="0"/>
                <a:cs typeface="Times New Roman" panose="02020603050405020304" charset="0"/>
              </a:rPr>
              <a:t>BESIII</a:t>
            </a:r>
            <a:r>
              <a:rPr lang="zh-CN" altLang="en-US" dirty="0">
                <a:latin typeface="Times New Roman" panose="02020603050405020304" charset="0"/>
                <a:cs typeface="Times New Roman" panose="02020603050405020304" charset="0"/>
              </a:rPr>
              <a:t>粲强子物理研讨会</a:t>
            </a:r>
            <a:endParaRPr lang="zh-CN" altLang="en-US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216245" y="178755"/>
            <a:ext cx="653245" cy="369332"/>
          </a:xfrm>
          <a:prstGeom prst="rect">
            <a:avLst/>
          </a:prstGeom>
        </p:spPr>
      </p:pic>
      <p:sp>
        <p:nvSpPr>
          <p:cNvPr id="35" name="文本框 34"/>
          <p:cNvSpPr txBox="1"/>
          <p:nvPr/>
        </p:nvSpPr>
        <p:spPr>
          <a:xfrm>
            <a:off x="603534" y="6090920"/>
            <a:ext cx="80433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Be 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c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onsistent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with results from 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c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hiral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Lagrangian</a:t>
            </a:r>
            <a:r>
              <a:rPr lang="en-US" altLang="zh-CN" sz="2000" dirty="0">
                <a:solidFill>
                  <a:prstClr val="black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.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\documentclass{article}&#10;\usepackage{amsmath}&#10;\pagestyle{empty}&#10;\begin{document}&#10;&#10;$\mathcal{A}(\Xi^0_c\to \Xi^0\pi^0)=(A_3-A_5)/\sqrt{2}$&#10;&#10;&#10;\end{document}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271873" y="1701768"/>
            <a:ext cx="3072027" cy="247937"/>
          </a:xfrm>
          <a:prstGeom prst="rect">
            <a:avLst/>
          </a:prstGeom>
        </p:spPr>
      </p:pic>
      <p:sp>
        <p:nvSpPr>
          <p:cNvPr id="21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38759" y="843915"/>
            <a:ext cx="7765869" cy="686435"/>
          </a:xfrm>
        </p:spPr>
        <p:txBody>
          <a:bodyPr>
            <a:normAutofit/>
          </a:bodyPr>
          <a:lstStyle/>
          <a:p>
            <a:r>
              <a:rPr lang="en-US" altLang="zh-CN" sz="3200" dirty="0"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ea typeface="华文中宋" panose="02010600040101010101" pitchFamily="2" charset="-122"/>
                <a:cs typeface="Times New Roman" panose="02020603050405020304" charset="0"/>
              </a:rPr>
              <a:t>Examples</a:t>
            </a:r>
            <a:endParaRPr lang="en-US" altLang="zh-CN" sz="3200" dirty="0"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charset="0"/>
              <a:ea typeface="华文中宋" panose="02010600040101010101" pitchFamily="2" charset="-122"/>
              <a:cs typeface="Times New Roman" panose="0202060305040502030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646850" y="6445189"/>
            <a:ext cx="38862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27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" name="直接连接符 1"/>
          <p:cNvCxnSpPr/>
          <p:nvPr/>
        </p:nvCxnSpPr>
        <p:spPr>
          <a:xfrm>
            <a:off x="0" y="767080"/>
            <a:ext cx="9015095" cy="0"/>
          </a:xfrm>
          <a:prstGeom prst="line">
            <a:avLst/>
          </a:prstGeom>
          <a:ln w="69850" cmpd="dbl">
            <a:solidFill>
              <a:srgbClr val="3362A9"/>
            </a:solidFill>
            <a:prstDash val="soli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13" name="图片 12" descr="\documentclass{article}&#10;\usepackage{amsmath}&#10;\pagestyle{empty}&#10;\begin{document}&#10;&#10;\begin{align*}&#10;&amp;~~~\mathcal{A}_L(\Xi^+_c\to \Xi^0\pi^+)\\=&amp;-T(A_2)[u,d,s,u]-T(A_3)[d,d,s,u]\nonumber\\&#10;=&amp; \Delta_{\alpha^+,\gamma^-}(\Xi^+_c,\pi^+,\Xi^0,\rho^0,\pi^+,\Xi^0)&#10;-\Delta_{\beta^-,\beta^-}(\Xi^+_c,\pi^+,\Xi^0,\Xi^+,\Xi^0,\pi^+).&#10;\end{align*}&#10;&#10;&#10;\end{document}" title="IguanaTex Bitmap Display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30567" y="4442872"/>
            <a:ext cx="7208483" cy="1074427"/>
          </a:xfrm>
          <a:prstGeom prst="rect">
            <a:avLst/>
          </a:prstGeom>
        </p:spPr>
      </p:pic>
      <p:pic>
        <p:nvPicPr>
          <p:cNvPr id="7" name="图片 6" descr="\documentclass{article}&#10;\usepackage{amsmath}&#10;\pagestyle{empty}&#10;\begin{document}&#10;&#10;\begin{align*}&#10;&amp;~~~\mathcal{A}_L(\Xi^0_c\to \Xi^0\pi^0)\\=&amp;\frac{1}{\sqrt{2}}\{T(A_3)[u,d,s,u]&#10;-T(A_5)[u,d,s,d]-S(A_5)[u,d,s,u]\}\nonumber\\&#10;=&amp; -\sqrt{2}\Delta_{\alpha^+,\gamma^-}(\Xi^0_c,\pi^+,\Xi^-,\rho^+,\pi^0,\Xi^0)&#10;+\frac{1}{\sqrt{2}}\Delta_{\beta^-,\beta^-}(\Xi^0_c,\pi^+,\Xi^-,\Xi^+,\Xi^0,\pi^0)&#10;\nonumber \\&amp;~~~~-\Theta_{\beta^-,\beta^-}(\Xi^0_c,\pi^+,\Xi^-,\Xi^0,\pi^0,\Xi^0).&#10;\end{align*}&#10;&#10;&#10;\end{document}" title="IguanaTex Bitmap Display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430567" y="1929196"/>
            <a:ext cx="8002605" cy="1984493"/>
          </a:xfrm>
          <a:prstGeom prst="rect">
            <a:avLst/>
          </a:prstGeom>
        </p:spPr>
      </p:pic>
      <p:pic>
        <p:nvPicPr>
          <p:cNvPr id="17" name="图片 16" descr="\documentclass{article}&#10;\usepackage{amsmath}&#10;\pagestyle{empty}&#10;\begin{document}&#10;&#10;$\mathcal{A}(\Xi^+_c\to \Xi^0\pi^+)=-(A_2+A_3)$&#10;&#10;&#10;\end{document}" title="IguanaTex Bitmap Display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5350365" y="4220851"/>
            <a:ext cx="3065051" cy="251119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5244917" y="1607185"/>
            <a:ext cx="3188255" cy="45234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5290991" y="4120641"/>
            <a:ext cx="3188255" cy="37835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5" name="图片 24" descr="\documentclass{article}&#10;\usepackage{amsmath}&#10;\pagestyle{empty}&#10;\begin{document}&#10;&#10;\begin{align*}&#10;  \mathcal{A}(\Xi^0_c\to \Xi^-\pi^+)+\sqrt{2}\mathcal{A}(\Xi^0_c\to \Xi^0\pi^0)+\mathcal{A}(\Xi^+_c\to \Xi^0\pi^+)=0&#10;\end{align*}&#10;&#10;&#10;\end{document}" title="IguanaTex Bitmap Display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920128" y="5935322"/>
            <a:ext cx="6084500" cy="276958"/>
          </a:xfrm>
          <a:prstGeom prst="rect">
            <a:avLst/>
          </a:prstGeom>
        </p:spPr>
      </p:pic>
      <p:sp>
        <p:nvSpPr>
          <p:cNvPr id="26" name="矩形 25"/>
          <p:cNvSpPr/>
          <p:nvPr/>
        </p:nvSpPr>
        <p:spPr>
          <a:xfrm>
            <a:off x="574294" y="5886062"/>
            <a:ext cx="7569581" cy="378351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636782" y="5802748"/>
            <a:ext cx="11592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Isospin: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89941" y="178755"/>
            <a:ext cx="2685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Times New Roman" panose="02020603050405020304" charset="0"/>
                <a:cs typeface="Times New Roman" panose="02020603050405020304" charset="0"/>
              </a:rPr>
              <a:t>BESIII</a:t>
            </a:r>
            <a:r>
              <a:rPr lang="zh-CN" altLang="en-US" dirty="0">
                <a:latin typeface="Times New Roman" panose="02020603050405020304" charset="0"/>
                <a:cs typeface="Times New Roman" panose="02020603050405020304" charset="0"/>
              </a:rPr>
              <a:t>粲强子物理研讨会</a:t>
            </a:r>
            <a:endParaRPr lang="zh-CN" altLang="en-US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216245" y="178755"/>
            <a:ext cx="653245" cy="369332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685166" y="1924050"/>
            <a:ext cx="6341110" cy="41541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400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CPV</a:t>
            </a:r>
            <a:endParaRPr lang="en-US" altLang="zh-CN" sz="2400" dirty="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zh-CN" sz="24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Times New Roman" panose="02020603050405020304" charset="0"/>
                <a:cs typeface="Times New Roman" panose="02020603050405020304" charset="0"/>
              </a:rPr>
              <a:t>Meson</a:t>
            </a:r>
            <a:r>
              <a:rPr lang="zh-CN" altLang="en-US" sz="2400" dirty="0">
                <a:latin typeface="Times New Roman" panose="02020603050405020304" charset="0"/>
                <a:cs typeface="Times New Roman" panose="02020603050405020304" charset="0"/>
              </a:rPr>
              <a:t>：</a:t>
            </a:r>
            <a:endParaRPr lang="en-US" altLang="zh-CN" sz="24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4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Times New Roman" panose="02020603050405020304" charset="0"/>
                <a:cs typeface="Times New Roman" panose="02020603050405020304" charset="0"/>
              </a:rPr>
              <a:t>Baryon</a:t>
            </a:r>
            <a:r>
              <a:rPr lang="zh-CN" altLang="en-US" sz="2400" dirty="0">
                <a:latin typeface="Times New Roman" panose="02020603050405020304" charset="0"/>
                <a:cs typeface="Times New Roman" panose="02020603050405020304" charset="0"/>
                <a:sym typeface="Wingdings" panose="05000000000000000000" pitchFamily="2" charset="2"/>
              </a:rPr>
              <a:t>：    </a:t>
            </a:r>
            <a:r>
              <a:rPr lang="en-US" altLang="zh-CN" sz="2400" dirty="0">
                <a:latin typeface="Times New Roman" panose="02020603050405020304" charset="0"/>
                <a:cs typeface="Times New Roman" panose="02020603050405020304" charset="0"/>
                <a:sym typeface="Wingdings" panose="05000000000000000000" pitchFamily="2" charset="2"/>
              </a:rPr>
              <a:t>                                             |</a:t>
            </a:r>
            <a:r>
              <a:rPr lang="en-US" altLang="zh-CN" sz="2400" i="1" dirty="0">
                <a:latin typeface="Times New Roman" panose="02020603050405020304" charset="0"/>
                <a:cs typeface="Times New Roman" panose="02020603050405020304" charset="0"/>
                <a:sym typeface="Wingdings" panose="05000000000000000000" pitchFamily="2" charset="2"/>
              </a:rPr>
              <a:t>P/T</a:t>
            </a:r>
            <a:r>
              <a:rPr lang="en-US" altLang="zh-CN" sz="2400" dirty="0">
                <a:latin typeface="Times New Roman" panose="02020603050405020304" charset="0"/>
                <a:cs typeface="Times New Roman" panose="02020603050405020304" charset="0"/>
                <a:sym typeface="Wingdings" panose="05000000000000000000" pitchFamily="2" charset="2"/>
              </a:rPr>
              <a:t>|~1</a:t>
            </a:r>
            <a:endParaRPr lang="en-US" altLang="zh-CN" sz="24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zh-CN" sz="24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400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Propagator</a:t>
            </a:r>
            <a:endParaRPr lang="en-US" altLang="zh-CN" sz="2400" dirty="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zh-CN" sz="2400" dirty="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Times New Roman" panose="02020603050405020304" charset="0"/>
                <a:cs typeface="Times New Roman" panose="02020603050405020304" charset="0"/>
              </a:rPr>
              <a:t>Meson</a:t>
            </a:r>
            <a:r>
              <a:rPr lang="zh-CN" altLang="en-US" sz="2400" dirty="0">
                <a:latin typeface="Times New Roman" panose="02020603050405020304" charset="0"/>
                <a:cs typeface="Times New Roman" panose="02020603050405020304" charset="0"/>
              </a:rPr>
              <a:t>：</a:t>
            </a:r>
            <a:endParaRPr lang="en-US" altLang="zh-CN" sz="24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4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Times New Roman" panose="02020603050405020304" charset="0"/>
                <a:cs typeface="Times New Roman" panose="02020603050405020304" charset="0"/>
              </a:rPr>
              <a:t>Baryon</a:t>
            </a:r>
            <a:r>
              <a:rPr lang="zh-CN" altLang="en-US" sz="2400" dirty="0">
                <a:latin typeface="Times New Roman" panose="02020603050405020304" charset="0"/>
                <a:cs typeface="Times New Roman" panose="02020603050405020304" charset="0"/>
              </a:rPr>
              <a:t>：</a:t>
            </a:r>
            <a:r>
              <a:rPr lang="en-US" altLang="zh-CN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 lang="zh-CN" altLang="en-US" sz="24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1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38759" y="843915"/>
            <a:ext cx="7765869" cy="686435"/>
          </a:xfrm>
        </p:spPr>
        <p:txBody>
          <a:bodyPr>
            <a:normAutofit/>
          </a:bodyPr>
          <a:lstStyle/>
          <a:p>
            <a:r>
              <a:rPr lang="en-US" altLang="zh-CN" sz="3200" dirty="0"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ea typeface="华文中宋" panose="02010600040101010101" pitchFamily="2" charset="-122"/>
                <a:cs typeface="Times New Roman" panose="02020603050405020304" charset="0"/>
              </a:rPr>
              <a:t>Baryon  .vs.  Meson</a:t>
            </a:r>
            <a:endParaRPr lang="en-US" altLang="zh-CN" sz="3200" dirty="0"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charset="0"/>
              <a:ea typeface="华文中宋" panose="02010600040101010101" pitchFamily="2" charset="-122"/>
              <a:cs typeface="Times New Roman" panose="0202060305040502030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646850" y="6445189"/>
            <a:ext cx="38862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28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" name="直接连接符 1"/>
          <p:cNvCxnSpPr/>
          <p:nvPr/>
        </p:nvCxnSpPr>
        <p:spPr>
          <a:xfrm>
            <a:off x="0" y="767080"/>
            <a:ext cx="9015095" cy="0"/>
          </a:xfrm>
          <a:prstGeom prst="line">
            <a:avLst/>
          </a:prstGeom>
          <a:ln w="69850" cmpd="dbl">
            <a:solidFill>
              <a:srgbClr val="3362A9"/>
            </a:solidFill>
            <a:prstDash val="soli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789941" y="178755"/>
            <a:ext cx="2685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Times New Roman" panose="02020603050405020304" charset="0"/>
                <a:cs typeface="Times New Roman" panose="02020603050405020304" charset="0"/>
              </a:rPr>
              <a:t>BESIII</a:t>
            </a:r>
            <a:r>
              <a:rPr lang="zh-CN" altLang="en-US" dirty="0">
                <a:latin typeface="Times New Roman" panose="02020603050405020304" charset="0"/>
                <a:cs typeface="Times New Roman" panose="02020603050405020304" charset="0"/>
              </a:rPr>
              <a:t>粲强子物理研讨会</a:t>
            </a:r>
            <a:endParaRPr lang="zh-CN" altLang="en-US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216245" y="178755"/>
            <a:ext cx="653245" cy="369332"/>
          </a:xfrm>
          <a:prstGeom prst="rect">
            <a:avLst/>
          </a:prstGeom>
        </p:spPr>
      </p:pic>
      <p:pic>
        <p:nvPicPr>
          <p:cNvPr id="11" name="图片 10" descr="\documentclass{article}&#10;\usepackage{amsmath}&#10;\pagestyle{empty}&#10;\begin{document}&#10;&#10;$\alpha^+= -\alpha^-$&#10;&#10;&#10;\end{document}" title="IguanaTex Bitmap Display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402507" y="2835783"/>
            <a:ext cx="1158240" cy="204216"/>
          </a:xfrm>
          <a:prstGeom prst="rect">
            <a:avLst/>
          </a:prstGeom>
        </p:spPr>
      </p:pic>
      <p:pic>
        <p:nvPicPr>
          <p:cNvPr id="22" name="图片 21" descr="\documentclass{article}&#10;\usepackage{amsmath}&#10;\pagestyle{empty}&#10;\begin{document}&#10;&#10;&#10;$\beta^+\neq\beta^-$, ~$\gamma^+\neq\gamma^-$&#10;&#10;\end{document}" title="IguanaTex Bitmap Display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976880" y="3492088"/>
            <a:ext cx="2157984" cy="256032"/>
          </a:xfrm>
          <a:prstGeom prst="rect">
            <a:avLst/>
          </a:prstGeom>
        </p:spPr>
      </p:pic>
      <p:pic>
        <p:nvPicPr>
          <p:cNvPr id="24" name="图片 23" descr="\documentclass{article}&#10;\usepackage{amsmath}&#10;\pagestyle{empty}&#10;\usepackage{simplewick}&#10;\begin{document}&#10;&#10;$\contraction[1mm]{}{M}{_1^1\,\,\,\,}{M}M_1^1\,\,\,\,M_1^1 = \pi^0/2+\eta_8/6+\eta_1/3$&#10;&#10;&#10;\end{document}" title="IguanaTex Bitmap Display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2645499" y="4888584"/>
            <a:ext cx="3381756" cy="362712"/>
          </a:xfrm>
          <a:prstGeom prst="rect">
            <a:avLst/>
          </a:prstGeom>
        </p:spPr>
      </p:pic>
      <p:pic>
        <p:nvPicPr>
          <p:cNvPr id="29" name="图片 28" descr="\documentclass{article}&#10;\usepackage{amsmath}&#10;\pagestyle{empty}&#10;\usepackage{simplewick}&#10;\begin{document}&#10;&#10;$\contraction[1mm]{}{B}{_1^1\,\,\,\,}{B}B_1^1\,\,\,\,B_1^1 = \Sigma^0/2+\Lambda^0/6$&#10;&#10;&#10;\end{document}" title="IguanaTex Bitmap Display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2682520" y="5644996"/>
            <a:ext cx="2523744" cy="362712"/>
          </a:xfrm>
          <a:prstGeom prst="rect">
            <a:avLst/>
          </a:prstGeom>
        </p:spPr>
      </p:pic>
      <p:sp>
        <p:nvSpPr>
          <p:cNvPr id="30" name="文本框 29"/>
          <p:cNvSpPr txBox="1"/>
          <p:nvPr/>
        </p:nvSpPr>
        <p:spPr>
          <a:xfrm>
            <a:off x="6349219" y="5617369"/>
            <a:ext cx="2431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SU(3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) breaking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6729730" y="1826260"/>
            <a:ext cx="1824990" cy="33718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arXiv:2507.06914.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本框 22"/>
          <p:cNvSpPr txBox="1"/>
          <p:nvPr/>
        </p:nvSpPr>
        <p:spPr>
          <a:xfrm>
            <a:off x="438334" y="4012085"/>
            <a:ext cx="43502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Decay amplitudes:  </a:t>
            </a:r>
            <a:r>
              <a:rPr lang="en-US" altLang="zh-CN" sz="2400" b="1" dirty="0">
                <a:solidFill>
                  <a:prstClr val="black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9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          5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文本占位符 1"/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191338" y="929910"/>
                <a:ext cx="7426553" cy="733425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sz="3200" dirty="0">
                    <a:solidFill>
                      <a:srgbClr val="0070C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Times New Roman" panose="02020603050405020304" charset="0"/>
                    <a:ea typeface="华文中宋" panose="02010600040101010101" pitchFamily="2" charset="-122"/>
                    <a:cs typeface="Times New Roman" panose="02020603050405020304" charset="0"/>
                  </a:rPr>
                  <a:t>The K</a:t>
                </a:r>
                <a14:m>
                  <m:oMath xmlns:m="http://schemas.openxmlformats.org/officeDocument/2006/math">
                    <m:acc>
                      <m:accPr>
                        <m:chr m:val="̈"/>
                        <m:ctrlPr>
                          <a:rPr lang="zh-CN" altLang="zh-CN" sz="3200" i="1">
                            <a:solidFill>
                              <a:srgbClr val="0070C0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CN" sz="3200">
                            <a:solidFill>
                              <a:srgbClr val="0070C0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charset="0"/>
                          </a:rPr>
                          <m:t>o</m:t>
                        </m:r>
                      </m:e>
                    </m:acc>
                  </m:oMath>
                </a14:m>
                <a:r>
                  <a:rPr lang="en-US" altLang="zh-CN" sz="3200" dirty="0" err="1">
                    <a:solidFill>
                      <a:srgbClr val="0070C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Times New Roman" panose="02020603050405020304" charset="0"/>
                    <a:ea typeface="华文中宋" panose="02010600040101010101" pitchFamily="2" charset="-122"/>
                    <a:cs typeface="Times New Roman" panose="02020603050405020304" charset="0"/>
                  </a:rPr>
                  <a:t>rner</a:t>
                </a:r>
                <a:r>
                  <a:rPr lang="en-US" altLang="zh-CN" sz="3200" dirty="0">
                    <a:solidFill>
                      <a:srgbClr val="0070C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Times New Roman" panose="02020603050405020304" charset="0"/>
                    <a:ea typeface="华文中宋" panose="02010600040101010101" pitchFamily="2" charset="-122"/>
                    <a:cs typeface="Times New Roman" panose="02020603050405020304" charset="0"/>
                  </a:rPr>
                  <a:t>-Pati-Woo theorem</a:t>
                </a:r>
                <a:endParaRPr lang="en-US" altLang="zh-CN" sz="3200" dirty="0">
                  <a:solidFill>
                    <a:srgbClr val="0070C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charset="0"/>
                  <a:ea typeface="华文中宋" panose="02010600040101010101" pitchFamily="2" charset="-122"/>
                  <a:cs typeface="Times New Roman" panose="02020603050405020304" charset="0"/>
                </a:endParaRPr>
              </a:p>
            </p:txBody>
          </p:sp>
        </mc:Choice>
        <mc:Fallback>
          <p:sp>
            <p:nvSpPr>
              <p:cNvPr id="21" name="文本占位符 1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191338" y="929910"/>
                <a:ext cx="7426553" cy="733425"/>
              </a:xfrm>
              <a:blipFill rotWithShape="1">
                <a:blip r:embed="rId1"/>
                <a:stretch>
                  <a:fillRect l="-3" t="-37" r="6" b="3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本框 5"/>
          <p:cNvSpPr txBox="1"/>
          <p:nvPr/>
        </p:nvSpPr>
        <p:spPr>
          <a:xfrm>
            <a:off x="8646850" y="6461699"/>
            <a:ext cx="38862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29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" name="直接连接符 1"/>
          <p:cNvCxnSpPr/>
          <p:nvPr/>
        </p:nvCxnSpPr>
        <p:spPr>
          <a:xfrm>
            <a:off x="0" y="714916"/>
            <a:ext cx="9015095" cy="0"/>
          </a:xfrm>
          <a:prstGeom prst="line">
            <a:avLst/>
          </a:prstGeom>
          <a:ln w="69850" cmpd="dbl">
            <a:solidFill>
              <a:srgbClr val="3362A9"/>
            </a:solidFill>
            <a:prstDash val="soli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/>
              <p:cNvSpPr txBox="1"/>
              <p:nvPr/>
            </p:nvSpPr>
            <p:spPr>
              <a:xfrm>
                <a:off x="428506" y="2292754"/>
                <a:ext cx="8445130" cy="19389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Ø"/>
                  <a:defRPr/>
                </a:pPr>
                <a:r>
                  <a:rPr kumimoji="0" lang="en-US" altLang="zh-C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charset="0"/>
                    <a:ea typeface="宋体" panose="02010600030101010101" pitchFamily="2" charset="-122"/>
                    <a:cs typeface="Times New Roman" panose="02020603050405020304" charset="0"/>
                  </a:rPr>
                  <a:t>The </a:t>
                </a:r>
                <a:r>
                  <a:rPr lang="en-US" altLang="zh-CN" sz="2400" b="1" kern="100" dirty="0">
                    <a:solidFill>
                      <a:srgbClr val="000000"/>
                    </a:solidFill>
                    <a:effectLst/>
                    <a:latin typeface="Times New Roman" panose="02020603050405020304" charset="0"/>
                    <a:ea typeface="宋体" panose="02010600030101010101" pitchFamily="2" charset="-122"/>
                  </a:rPr>
                  <a:t>K</a:t>
                </a:r>
                <a14:m>
                  <m:oMath xmlns:m="http://schemas.openxmlformats.org/officeDocument/2006/math">
                    <m:acc>
                      <m:accPr>
                        <m:chr m:val="̈"/>
                        <m:ctrlPr>
                          <a:rPr lang="zh-CN" altLang="zh-CN" sz="2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400" b="1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charset="0"/>
                          </a:rPr>
                          <m:t>𝒐</m:t>
                        </m:r>
                      </m:e>
                    </m:acc>
                  </m:oMath>
                </a14:m>
                <a:r>
                  <a:rPr lang="en-US" altLang="zh-CN" sz="2400" b="1" kern="100" dirty="0">
                    <a:solidFill>
                      <a:srgbClr val="000000"/>
                    </a:solidFill>
                    <a:effectLst/>
                    <a:latin typeface="Times New Roman" panose="02020603050405020304" charset="0"/>
                    <a:ea typeface="宋体" panose="02010600030101010101" pitchFamily="2" charset="-122"/>
                  </a:rPr>
                  <a:t>rner-Pati-Woo</a:t>
                </a:r>
                <a:r>
                  <a:rPr kumimoji="0" lang="en-US" altLang="zh-C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charset="0"/>
                    <a:ea typeface="宋体" panose="02010600030101010101" pitchFamily="2" charset="-122"/>
                    <a:cs typeface="Times New Roman" panose="02020603050405020304" charset="0"/>
                  </a:rPr>
                  <a:t>  theorem</a:t>
                </a:r>
                <a:r>
                  <a:rPr kumimoji="0" lang="en-US" altLang="zh-CN" sz="24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charset="0"/>
                    <a:ea typeface="宋体" panose="02010600030101010101" pitchFamily="2" charset="-122"/>
                    <a:cs typeface="Times New Roman" panose="02020603050405020304" charset="0"/>
                  </a:rPr>
                  <a:t>:  </a:t>
                </a: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charset="0"/>
                    <a:ea typeface="宋体" panose="02010600030101010101" pitchFamily="2" charset="-122"/>
                    <a:cs typeface="Times New Roman" panose="02020603050405020304" charset="0"/>
                  </a:rPr>
                  <a:t>If two quarks produced by weak operators enter one baryon, they are anti-symmetric in flavor.</a:t>
                </a:r>
                <a:endPara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endParaRP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Ø"/>
                  <a:defRPr/>
                </a:pPr>
                <a:endPara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endParaRP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Ø"/>
                  <a:defRPr/>
                </a:pPr>
                <a:endPara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endParaRPr>
              </a:p>
            </p:txBody>
          </p:sp>
        </mc:Choice>
        <mc:Fallback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506" y="2292754"/>
                <a:ext cx="8445130" cy="1938992"/>
              </a:xfrm>
              <a:prstGeom prst="rect">
                <a:avLst/>
              </a:prstGeom>
              <a:blipFill rotWithShape="1">
                <a:blip r:embed="rId2"/>
                <a:stretch>
                  <a:fillRect l="-6" t="-21" r="2" b="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本框 9"/>
          <p:cNvSpPr txBox="1"/>
          <p:nvPr/>
        </p:nvSpPr>
        <p:spPr>
          <a:xfrm>
            <a:off x="3092685" y="3289943"/>
            <a:ext cx="58583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J. G. Korner, </a:t>
            </a:r>
            <a:r>
              <a:rPr kumimoji="0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Nucl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. Phys. B 25, 282-290 (1971).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J. C. Pati and C. H. Woo, Phys. Rev. D 3, 2920-2922 (1971).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4" name="箭头: 右 13"/>
          <p:cNvSpPr/>
          <p:nvPr/>
        </p:nvSpPr>
        <p:spPr>
          <a:xfrm>
            <a:off x="3696801" y="4182159"/>
            <a:ext cx="415626" cy="113726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143157" y="4533353"/>
            <a:ext cx="17443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charset="0"/>
                <a:cs typeface="Times New Roman" panose="02020603050405020304" charset="0"/>
              </a:rPr>
              <a:t>Parameters: </a:t>
            </a:r>
            <a:endParaRPr lang="zh-CN" altLang="en-US" sz="20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15" name="图片 14" descr="\documentclass{article}&#10;\usepackage{amsmath}&#10;\pagestyle{empty}&#10;\begin{document}&#10;&#10;$9\times 4-1 = 35$&#10;&#10;&#10;\end{document}" title="IguanaTex Bitmap Display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06852" y="4637367"/>
            <a:ext cx="1565148" cy="178135"/>
          </a:xfrm>
          <a:prstGeom prst="rect">
            <a:avLst/>
          </a:prstGeom>
        </p:spPr>
      </p:pic>
      <p:pic>
        <p:nvPicPr>
          <p:cNvPr id="17" name="图片 16" descr="\documentclass{article}&#10;\usepackage{amsmath}&#10;\pagestyle{empty}&#10;\begin{document}&#10;&#10;$5\times 4-1 = 19$&#10;&#10;&#10;\end{document}" title="IguanaTex Bitmap Display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5352725" y="4636853"/>
            <a:ext cx="1565148" cy="178308"/>
          </a:xfrm>
          <a:prstGeom prst="rect">
            <a:avLst/>
          </a:prstGeom>
        </p:spPr>
      </p:pic>
      <p:sp>
        <p:nvSpPr>
          <p:cNvPr id="18" name="箭头: 右 17"/>
          <p:cNvSpPr/>
          <p:nvPr/>
        </p:nvSpPr>
        <p:spPr>
          <a:xfrm>
            <a:off x="4754549" y="4701435"/>
            <a:ext cx="415626" cy="113726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38334" y="1730486"/>
            <a:ext cx="75563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Four decay amplitudes are very small due to small </a:t>
            </a:r>
            <a:r>
              <a:rPr kumimoji="0" lang="el-GR" altLang="zh-CN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λ</a:t>
            </a:r>
            <a:r>
              <a:rPr kumimoji="0" lang="en-US" altLang="zh-CN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b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.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415899" y="4978778"/>
            <a:ext cx="62323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Isospin symmetry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+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KPW theorem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pic>
        <p:nvPicPr>
          <p:cNvPr id="37" name="图片 36" descr="\documentclass{article}&#10;\usepackage{amsmath}&#10;\pagestyle{empty}&#10;\begin{document}&#10;&#10;&#10;$\mathcal{A}(\Lambda^+_c\to \Sigma^{+} K^0 ) = \sqrt{2}\mathcal{A}(\Lambda^+_c\to \Sigma^{ 0}K^+)$&#10;&#10;\end{document}" title="IguanaTex Bitmap Display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778969" y="5721577"/>
            <a:ext cx="4651060" cy="307549"/>
          </a:xfrm>
          <a:prstGeom prst="rect">
            <a:avLst/>
          </a:prstGeom>
        </p:spPr>
      </p:pic>
      <p:sp>
        <p:nvSpPr>
          <p:cNvPr id="38" name="矩形 37"/>
          <p:cNvSpPr/>
          <p:nvPr/>
        </p:nvSpPr>
        <p:spPr>
          <a:xfrm>
            <a:off x="1687606" y="5620974"/>
            <a:ext cx="4840999" cy="49596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1515998" y="6293968"/>
            <a:ext cx="72962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C. Q. </a:t>
            </a:r>
            <a:r>
              <a:rPr kumimoji="0" lang="en-US" altLang="zh-CN" b="0" i="0" u="none" strike="noStrike" kern="120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Geng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, C. W. Liu and T. H. Tsai, Phys. Lett. B </a:t>
            </a: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794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, 19-28 (2019).</a:t>
            </a:r>
            <a:r>
              <a:rPr kumimoji="0" lang="da-DK" altLang="zh-CN" b="0" i="0" u="none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</a:t>
            </a:r>
            <a:endParaRPr kumimoji="0" lang="da-DK" altLang="zh-CN" b="0" i="0" u="none" strike="noStrike" kern="1200" cap="none" spc="0" normalizeH="0" baseline="0" noProof="0" dirty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89941" y="178755"/>
            <a:ext cx="2685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Times New Roman" panose="02020603050405020304" charset="0"/>
                <a:cs typeface="Times New Roman" panose="02020603050405020304" charset="0"/>
              </a:rPr>
              <a:t>BESIII</a:t>
            </a:r>
            <a:r>
              <a:rPr lang="zh-CN" altLang="en-US" dirty="0">
                <a:latin typeface="Times New Roman" panose="02020603050405020304" charset="0"/>
                <a:cs typeface="Times New Roman" panose="02020603050405020304" charset="0"/>
              </a:rPr>
              <a:t>粲强子物理研讨会</a:t>
            </a:r>
            <a:endParaRPr lang="zh-CN" altLang="en-US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216245" y="178755"/>
            <a:ext cx="653245" cy="3693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8" grpId="0" animBg="1"/>
      <p:bldP spid="3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81720" y="1002554"/>
            <a:ext cx="2892617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solidFill>
                  <a:srgbClr val="0070C0"/>
                </a:solidFill>
                <a:latin typeface="Times New Roman" panose="02020603050405020304" charset="0"/>
                <a:ea typeface="华文中宋" panose="02010600040101010101" pitchFamily="2" charset="-122"/>
                <a:cs typeface="Times New Roman" panose="02020603050405020304" charset="0"/>
              </a:rPr>
              <a:t>C</a:t>
            </a:r>
            <a:r>
              <a:rPr lang="en-US" altLang="zh-CN" sz="4400" b="1" i="0" dirty="0">
                <a:solidFill>
                  <a:srgbClr val="0070C0"/>
                </a:solidFill>
                <a:effectLst/>
                <a:latin typeface="Times New Roman" panose="02020603050405020304" charset="0"/>
                <a:ea typeface="华文中宋" panose="02010600040101010101" pitchFamily="2" charset="-122"/>
                <a:cs typeface="Times New Roman" panose="02020603050405020304" charset="0"/>
              </a:rPr>
              <a:t>ontents</a:t>
            </a:r>
            <a:endParaRPr lang="en-US" altLang="zh-CN" sz="4400" b="1" i="0" dirty="0">
              <a:solidFill>
                <a:srgbClr val="0070C0"/>
              </a:solidFill>
              <a:effectLst/>
              <a:latin typeface="Times New Roman" panose="02020603050405020304" charset="0"/>
              <a:ea typeface="华文中宋" panose="02010600040101010101" pitchFamily="2" charset="-122"/>
              <a:cs typeface="Times New Roman" panose="02020603050405020304" charset="0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0" y="746760"/>
            <a:ext cx="9015095" cy="0"/>
          </a:xfrm>
          <a:prstGeom prst="line">
            <a:avLst/>
          </a:prstGeom>
          <a:ln w="69850" cmpd="dbl">
            <a:solidFill>
              <a:srgbClr val="3362A9"/>
            </a:solidFill>
            <a:prstDash val="soli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grpSp>
        <p:nvGrpSpPr>
          <p:cNvPr id="7" name="组合 2"/>
          <p:cNvGrpSpPr/>
          <p:nvPr/>
        </p:nvGrpSpPr>
        <p:grpSpPr bwMode="auto">
          <a:xfrm>
            <a:off x="1294765" y="1860071"/>
            <a:ext cx="4972685" cy="779103"/>
            <a:chOff x="-158723" y="-29072"/>
            <a:chExt cx="4345027" cy="862916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8" name="TextBox 16"/>
            <p:cNvSpPr>
              <a:spLocks noChangeArrowheads="1"/>
            </p:cNvSpPr>
            <p:nvPr/>
          </p:nvSpPr>
          <p:spPr bwMode="auto">
            <a:xfrm>
              <a:off x="312879" y="-127"/>
              <a:ext cx="3873425" cy="805026"/>
            </a:xfrm>
            <a:prstGeom prst="roundRect">
              <a:avLst>
                <a:gd name="adj" fmla="val 8176"/>
              </a:avLst>
            </a:prstGeom>
            <a:grpFill/>
            <a:ln w="19050" cmpd="sng">
              <a:solidFill>
                <a:srgbClr val="A5A5A5"/>
              </a:solidFill>
              <a:miter lim="800000"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400" b="1" dirty="0"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  <a:sym typeface="微软雅黑" panose="020B0503020204020204" pitchFamily="34" charset="-122"/>
                </a:rPr>
                <a:t>Motivation</a:t>
              </a:r>
              <a:endParaRPr lang="zh-CN" altLang="en-US" sz="2400" b="1" dirty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endParaRPr>
            </a:p>
          </p:txBody>
        </p:sp>
        <p:sp>
          <p:nvSpPr>
            <p:cNvPr id="11" name="椭圆 17"/>
            <p:cNvSpPr>
              <a:spLocks noChangeArrowheads="1"/>
            </p:cNvSpPr>
            <p:nvPr/>
          </p:nvSpPr>
          <p:spPr bwMode="auto">
            <a:xfrm>
              <a:off x="-158723" y="-29072"/>
              <a:ext cx="706919" cy="862916"/>
            </a:xfrm>
            <a:prstGeom prst="ellipse">
              <a:avLst/>
            </a:prstGeom>
            <a:grpFill/>
            <a:ln w="19050" cmpd="sng">
              <a:solidFill>
                <a:srgbClr val="A5A5A5"/>
              </a:solidFill>
              <a:miter lim="800000"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100" b="1" dirty="0">
                  <a:latin typeface="Times New Roman" panose="02020603050405020304" charset="0"/>
                  <a:ea typeface="Arial Unicode MS" pitchFamily="34" charset="-122"/>
                  <a:cs typeface="Times New Roman" panose="02020603050405020304" charset="0"/>
                  <a:sym typeface="Arial Unicode MS" pitchFamily="34" charset="-122"/>
                </a:rPr>
                <a:t>1</a:t>
              </a:r>
              <a:endParaRPr lang="en-US" altLang="zh-CN" sz="2100" b="1" dirty="0">
                <a:latin typeface="Times New Roman" panose="02020603050405020304" charset="0"/>
                <a:ea typeface="Arial Unicode MS" pitchFamily="34" charset="-122"/>
                <a:cs typeface="Times New Roman" panose="02020603050405020304" charset="0"/>
                <a:sym typeface="Arial Unicode MS" pitchFamily="34" charset="-122"/>
              </a:endParaRPr>
            </a:p>
          </p:txBody>
        </p:sp>
      </p:grpSp>
      <p:grpSp>
        <p:nvGrpSpPr>
          <p:cNvPr id="12" name="组合 2"/>
          <p:cNvGrpSpPr/>
          <p:nvPr/>
        </p:nvGrpSpPr>
        <p:grpSpPr bwMode="auto">
          <a:xfrm>
            <a:off x="1874551" y="2754475"/>
            <a:ext cx="6026126" cy="766800"/>
            <a:chOff x="167754" y="-19878"/>
            <a:chExt cx="2778979" cy="859812"/>
          </a:xfrm>
        </p:grpSpPr>
        <p:sp>
          <p:nvSpPr>
            <p:cNvPr id="13" name="TextBox 16"/>
            <p:cNvSpPr>
              <a:spLocks noChangeArrowheads="1"/>
            </p:cNvSpPr>
            <p:nvPr/>
          </p:nvSpPr>
          <p:spPr bwMode="auto">
            <a:xfrm>
              <a:off x="407273" y="3590"/>
              <a:ext cx="2539460" cy="808148"/>
            </a:xfrm>
            <a:prstGeom prst="roundRect">
              <a:avLst>
                <a:gd name="adj" fmla="val 8176"/>
              </a:avLst>
            </a:prstGeom>
            <a:noFill/>
            <a:ln w="19050" cmpd="sng">
              <a:solidFill>
                <a:srgbClr val="A5A5A5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2400" b="1" dirty="0"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  <a:sym typeface="微软雅黑" panose="020B0503020204020204" pitchFamily="34" charset="-122"/>
                </a:rPr>
                <a:t>  </a:t>
              </a:r>
              <a:r>
                <a:rPr lang="en-US" altLang="zh-CN" sz="2400" b="1" dirty="0"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  <a:sym typeface="微软雅黑" panose="020B0503020204020204" pitchFamily="34" charset="-122"/>
                </a:rPr>
                <a:t>Topological Amplitudes</a:t>
              </a:r>
              <a:endParaRPr lang="en-US" altLang="zh-CN" sz="2400" b="1" dirty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endParaRPr>
            </a:p>
          </p:txBody>
        </p:sp>
        <p:sp>
          <p:nvSpPr>
            <p:cNvPr id="14" name="椭圆 17"/>
            <p:cNvSpPr>
              <a:spLocks noChangeArrowheads="1"/>
            </p:cNvSpPr>
            <p:nvPr/>
          </p:nvSpPr>
          <p:spPr bwMode="auto">
            <a:xfrm>
              <a:off x="167754" y="-19878"/>
              <a:ext cx="373091" cy="859812"/>
            </a:xfrm>
            <a:prstGeom prst="ellipse">
              <a:avLst/>
            </a:prstGeom>
            <a:solidFill>
              <a:schemeClr val="bg1"/>
            </a:solidFill>
            <a:ln w="19050" cmpd="sng">
              <a:solidFill>
                <a:srgbClr val="A5A5A5"/>
              </a:solidFill>
              <a:miter lim="800000"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100" b="1" dirty="0">
                  <a:latin typeface="Times New Roman" panose="02020603050405020304"/>
                  <a:ea typeface="Arial Unicode MS" pitchFamily="34" charset="-122"/>
                  <a:cs typeface="Times New Roman" panose="02020603050405020304"/>
                  <a:sym typeface="Arial Unicode MS" pitchFamily="34" charset="-122"/>
                </a:rPr>
                <a:t>2</a:t>
              </a:r>
              <a:endParaRPr lang="zh-CN" altLang="en-US" sz="2100" b="1" dirty="0">
                <a:latin typeface="Times New Roman" panose="02020603050405020304"/>
                <a:ea typeface="Arial Unicode MS" pitchFamily="34" charset="-122"/>
                <a:cs typeface="Times New Roman" panose="02020603050405020304"/>
                <a:sym typeface="Arial Unicode MS" pitchFamily="34" charset="-122"/>
              </a:endParaRPr>
            </a:p>
          </p:txBody>
        </p:sp>
      </p:grpSp>
      <p:grpSp>
        <p:nvGrpSpPr>
          <p:cNvPr id="15" name="组合 2"/>
          <p:cNvGrpSpPr/>
          <p:nvPr/>
        </p:nvGrpSpPr>
        <p:grpSpPr bwMode="auto">
          <a:xfrm>
            <a:off x="2566214" y="3658492"/>
            <a:ext cx="5334463" cy="767160"/>
            <a:chOff x="-89608" y="1"/>
            <a:chExt cx="4072579" cy="858512"/>
          </a:xfrm>
        </p:grpSpPr>
        <p:sp>
          <p:nvSpPr>
            <p:cNvPr id="16" name="TextBox 16"/>
            <p:cNvSpPr>
              <a:spLocks noChangeArrowheads="1"/>
            </p:cNvSpPr>
            <p:nvPr/>
          </p:nvSpPr>
          <p:spPr bwMode="auto">
            <a:xfrm>
              <a:off x="312521" y="1"/>
              <a:ext cx="3670450" cy="806546"/>
            </a:xfrm>
            <a:prstGeom prst="roundRect">
              <a:avLst>
                <a:gd name="adj" fmla="val 8176"/>
              </a:avLst>
            </a:prstGeom>
            <a:noFill/>
            <a:ln w="19050" cmpd="sng">
              <a:solidFill>
                <a:srgbClr val="A5A5A5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  </a:t>
              </a:r>
              <a:r>
                <a:rPr lang="en-US" altLang="zh-CN" sz="2400" b="1" dirty="0" err="1"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  <a:sym typeface="微软雅黑" panose="020B0503020204020204" pitchFamily="34" charset="-122"/>
                </a:rPr>
                <a:t>Rescattering</a:t>
              </a:r>
              <a:r>
                <a:rPr lang="en-US" altLang="zh-CN" sz="2400" b="1" dirty="0"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  <a:sym typeface="微软雅黑" panose="020B0503020204020204" pitchFamily="34" charset="-122"/>
                </a:rPr>
                <a:t> Dynamics</a:t>
              </a:r>
              <a:endParaRPr lang="zh-CN" altLang="en-US" sz="2400" b="1" dirty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endParaRPr>
            </a:p>
          </p:txBody>
        </p:sp>
        <p:sp>
          <p:nvSpPr>
            <p:cNvPr id="17" name="椭圆 17"/>
            <p:cNvSpPr>
              <a:spLocks noChangeArrowheads="1"/>
            </p:cNvSpPr>
            <p:nvPr/>
          </p:nvSpPr>
          <p:spPr bwMode="auto">
            <a:xfrm>
              <a:off x="-89608" y="7583"/>
              <a:ext cx="617655" cy="850930"/>
            </a:xfrm>
            <a:prstGeom prst="ellipse">
              <a:avLst/>
            </a:prstGeom>
            <a:solidFill>
              <a:schemeClr val="bg1"/>
            </a:solidFill>
            <a:ln w="19050" cmpd="sng">
              <a:solidFill>
                <a:srgbClr val="A5A5A5"/>
              </a:solidFill>
              <a:miter lim="800000"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100" b="1" dirty="0">
                  <a:latin typeface="Times New Roman" panose="02020603050405020304"/>
                  <a:ea typeface="Arial Unicode MS" pitchFamily="34" charset="-122"/>
                  <a:cs typeface="Times New Roman" panose="02020603050405020304"/>
                  <a:sym typeface="Arial Unicode MS" pitchFamily="34" charset="-122"/>
                </a:rPr>
                <a:t>3</a:t>
              </a:r>
              <a:endParaRPr lang="zh-CN" altLang="en-US" sz="2100" b="1" dirty="0">
                <a:latin typeface="Times New Roman" panose="02020603050405020304"/>
                <a:ea typeface="Arial Unicode MS" pitchFamily="34" charset="-122"/>
                <a:cs typeface="Times New Roman" panose="02020603050405020304"/>
                <a:sym typeface="Arial Unicode MS" pitchFamily="34" charset="-122"/>
              </a:endParaRPr>
            </a:p>
          </p:txBody>
        </p:sp>
      </p:grpSp>
      <p:grpSp>
        <p:nvGrpSpPr>
          <p:cNvPr id="6" name="组合 2"/>
          <p:cNvGrpSpPr/>
          <p:nvPr/>
        </p:nvGrpSpPr>
        <p:grpSpPr bwMode="auto">
          <a:xfrm>
            <a:off x="3235651" y="4594790"/>
            <a:ext cx="3532618" cy="760385"/>
            <a:chOff x="-104071" y="-6001"/>
            <a:chExt cx="2706851" cy="850930"/>
          </a:xfrm>
        </p:grpSpPr>
        <p:sp>
          <p:nvSpPr>
            <p:cNvPr id="9" name="TextBox 16"/>
            <p:cNvSpPr>
              <a:spLocks noChangeArrowheads="1"/>
            </p:cNvSpPr>
            <p:nvPr/>
          </p:nvSpPr>
          <p:spPr bwMode="auto">
            <a:xfrm>
              <a:off x="304702" y="16190"/>
              <a:ext cx="2298078" cy="806546"/>
            </a:xfrm>
            <a:prstGeom prst="roundRect">
              <a:avLst>
                <a:gd name="adj" fmla="val 8176"/>
              </a:avLst>
            </a:prstGeom>
            <a:noFill/>
            <a:ln w="19050" cmpd="sng">
              <a:solidFill>
                <a:srgbClr val="A5A5A5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  </a:t>
              </a:r>
              <a:r>
                <a:rPr lang="en-US" altLang="zh-CN" sz="2400" b="1" dirty="0"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  <a:sym typeface="微软雅黑" panose="020B0503020204020204" pitchFamily="34" charset="-122"/>
                </a:rPr>
                <a:t>Summary</a:t>
              </a:r>
              <a:endParaRPr kumimoji="0" lang="en-US" altLang="zh-CN" sz="2400" b="1" i="0" u="none" strike="noStrike" kern="1200" cap="none" spc="0" normalizeH="0" baseline="0" noProof="0" dirty="0"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charset="0"/>
                <a:ea typeface="华文中宋" panose="02010600040101010101" pitchFamily="2" charset="-122"/>
                <a:cs typeface="Times New Roman" panose="02020603050405020304" charset="0"/>
              </a:endParaRPr>
            </a:p>
          </p:txBody>
        </p:sp>
        <p:sp>
          <p:nvSpPr>
            <p:cNvPr id="10" name="椭圆 17"/>
            <p:cNvSpPr>
              <a:spLocks noChangeArrowheads="1"/>
            </p:cNvSpPr>
            <p:nvPr/>
          </p:nvSpPr>
          <p:spPr bwMode="auto">
            <a:xfrm>
              <a:off x="-104071" y="-6001"/>
              <a:ext cx="617655" cy="850930"/>
            </a:xfrm>
            <a:prstGeom prst="ellipse">
              <a:avLst/>
            </a:prstGeom>
            <a:solidFill>
              <a:schemeClr val="bg1"/>
            </a:solidFill>
            <a:ln w="19050" cmpd="sng">
              <a:solidFill>
                <a:srgbClr val="A5A5A5"/>
              </a:solidFill>
              <a:miter lim="800000"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100" b="1" dirty="0">
                  <a:latin typeface="Times New Roman" panose="02020603050405020304"/>
                  <a:ea typeface="Arial Unicode MS" pitchFamily="34" charset="-122"/>
                  <a:cs typeface="Times New Roman" panose="02020603050405020304"/>
                  <a:sym typeface="Arial Unicode MS" pitchFamily="34" charset="-122"/>
                </a:rPr>
                <a:t>4</a:t>
              </a:r>
              <a:endParaRPr lang="zh-CN" altLang="en-US" sz="2100" b="1" dirty="0">
                <a:latin typeface="Times New Roman" panose="02020603050405020304"/>
                <a:ea typeface="Arial Unicode MS" pitchFamily="34" charset="-122"/>
                <a:cs typeface="Times New Roman" panose="02020603050405020304"/>
                <a:sym typeface="Arial Unicode MS" pitchFamily="34" charset="-122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789941" y="178755"/>
            <a:ext cx="2685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Times New Roman" panose="02020603050405020304" charset="0"/>
                <a:cs typeface="Times New Roman" panose="02020603050405020304" charset="0"/>
              </a:rPr>
              <a:t>BESIII</a:t>
            </a:r>
            <a:r>
              <a:rPr lang="zh-CN" altLang="en-US" dirty="0">
                <a:latin typeface="Times New Roman" panose="02020603050405020304" charset="0"/>
                <a:cs typeface="Times New Roman" panose="02020603050405020304" charset="0"/>
              </a:rPr>
              <a:t>粲强子物理研讨会</a:t>
            </a:r>
            <a:endParaRPr lang="zh-CN" altLang="en-US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216245" y="178755"/>
            <a:ext cx="653245" cy="369332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8646850" y="6445189"/>
            <a:ext cx="38862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600" dirty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30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" name="直接连接符 1"/>
          <p:cNvCxnSpPr/>
          <p:nvPr/>
        </p:nvCxnSpPr>
        <p:spPr>
          <a:xfrm>
            <a:off x="0" y="767080"/>
            <a:ext cx="9015095" cy="0"/>
          </a:xfrm>
          <a:prstGeom prst="line">
            <a:avLst/>
          </a:prstGeom>
          <a:ln w="69850" cmpd="dbl">
            <a:solidFill>
              <a:srgbClr val="3362A9"/>
            </a:solidFill>
            <a:prstDash val="soli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8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157340" y="788917"/>
            <a:ext cx="8371548" cy="675644"/>
          </a:xfrm>
        </p:spPr>
        <p:txBody>
          <a:bodyPr>
            <a:normAutofit/>
          </a:bodyPr>
          <a:lstStyle/>
          <a:p>
            <a:r>
              <a:rPr lang="en-US" altLang="zh-CN" sz="3200" dirty="0"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ea typeface="华文中宋" panose="02010600040101010101" pitchFamily="2" charset="-122"/>
                <a:cs typeface="Times New Roman" panose="02020603050405020304" charset="0"/>
              </a:rPr>
              <a:t>Final-state </a:t>
            </a:r>
            <a:r>
              <a:rPr lang="en-US" altLang="zh-CN" sz="3200" dirty="0" err="1"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ea typeface="华文中宋" panose="02010600040101010101" pitchFamily="2" charset="-122"/>
                <a:cs typeface="Times New Roman" panose="02020603050405020304" charset="0"/>
              </a:rPr>
              <a:t>rescattering</a:t>
            </a:r>
            <a:endParaRPr lang="en-US" altLang="zh-CN" sz="3200" dirty="0"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charset="0"/>
              <a:ea typeface="华文中宋" panose="02010600040101010101" pitchFamily="2" charset="-122"/>
              <a:cs typeface="Times New Roman" panose="02020603050405020304" charset="0"/>
            </a:endParaRPr>
          </a:p>
        </p:txBody>
      </p:sp>
      <p:pic>
        <p:nvPicPr>
          <p:cNvPr id="22" name="图片 21" descr="图示&#10;&#10;AI 生成的内容可能不正确。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23333" y="1650988"/>
            <a:ext cx="5586481" cy="2110549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255866" y="1726019"/>
            <a:ext cx="179200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lang="en-US" altLang="zh-CN" sz="2000" dirty="0">
                <a:solidFill>
                  <a:prstClr val="black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Final-state </a:t>
            </a:r>
            <a:r>
              <a:rPr lang="en-US" altLang="zh-CN" sz="2000" dirty="0" err="1">
                <a:solidFill>
                  <a:prstClr val="black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rescattering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255866" y="2706262"/>
            <a:ext cx="224924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1600" dirty="0">
                <a:solidFill>
                  <a:srgbClr val="6633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C. P. Jia, H. Y. Jiang, J. P. Wang and F. S. Yu, JHEP </a:t>
            </a:r>
            <a:r>
              <a:rPr lang="en-US" altLang="zh-CN" sz="1600" b="1" dirty="0">
                <a:solidFill>
                  <a:srgbClr val="6633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11</a:t>
            </a:r>
            <a:r>
              <a:rPr lang="en-US" altLang="zh-CN" sz="1600" dirty="0">
                <a:solidFill>
                  <a:srgbClr val="6633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, 072 (2024).</a:t>
            </a:r>
            <a:endParaRPr lang="zh-CN" altLang="en-US" sz="1600" dirty="0">
              <a:solidFill>
                <a:srgbClr val="663300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033" y="3947964"/>
            <a:ext cx="7553404" cy="78464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320" y="4956888"/>
            <a:ext cx="4254755" cy="1191601"/>
          </a:xfrm>
          <a:prstGeom prst="rect">
            <a:avLst/>
          </a:prstGeom>
        </p:spPr>
      </p:pic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5239569" y="5207012"/>
            <a:ext cx="2913012" cy="65269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158700" numCol="1" anchor="ctr" anchorCtr="0" compatLnSpc="1">
            <a:spAutoFit/>
          </a:bodyPr>
          <a:lstStyle/>
          <a:p>
            <a:pPr marR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zh-CN" sz="1600" dirty="0">
                <a:solidFill>
                  <a:srgbClr val="6633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H.</a:t>
            </a:r>
            <a:r>
              <a:rPr lang="en-US" altLang="zh-CN" sz="1600" dirty="0">
                <a:solidFill>
                  <a:srgbClr val="6633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</a:t>
            </a:r>
            <a:r>
              <a:rPr lang="zh-CN" altLang="zh-CN" sz="1600" dirty="0">
                <a:solidFill>
                  <a:srgbClr val="6633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Y.</a:t>
            </a:r>
            <a:r>
              <a:rPr lang="en-US" altLang="zh-CN" sz="1600" dirty="0">
                <a:solidFill>
                  <a:srgbClr val="6633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</a:t>
            </a:r>
            <a:r>
              <a:rPr lang="zh-CN" altLang="zh-CN" sz="1600" dirty="0">
                <a:solidFill>
                  <a:srgbClr val="6633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Cheng, F.</a:t>
            </a:r>
            <a:r>
              <a:rPr lang="en-US" altLang="zh-CN" sz="1600" dirty="0">
                <a:solidFill>
                  <a:srgbClr val="6633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</a:t>
            </a:r>
            <a:r>
              <a:rPr lang="zh-CN" altLang="zh-CN" sz="1600" dirty="0">
                <a:solidFill>
                  <a:srgbClr val="6633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Xu and H.</a:t>
            </a:r>
            <a:r>
              <a:rPr lang="en-US" altLang="zh-CN" sz="1600" dirty="0">
                <a:solidFill>
                  <a:srgbClr val="6633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</a:t>
            </a:r>
            <a:r>
              <a:rPr lang="zh-CN" altLang="zh-CN" sz="1600" dirty="0">
                <a:solidFill>
                  <a:srgbClr val="6633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Zhong, [arXiv:2505.07150 [hep-ph]]. </a:t>
            </a:r>
            <a:endParaRPr lang="zh-CN" altLang="zh-CN" sz="1600" dirty="0">
              <a:solidFill>
                <a:srgbClr val="663300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89941" y="178755"/>
            <a:ext cx="2685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Times New Roman" panose="02020603050405020304" charset="0"/>
                <a:cs typeface="Times New Roman" panose="02020603050405020304" charset="0"/>
              </a:rPr>
              <a:t>BESIII</a:t>
            </a:r>
            <a:r>
              <a:rPr lang="zh-CN" altLang="en-US" dirty="0">
                <a:latin typeface="Times New Roman" panose="02020603050405020304" charset="0"/>
                <a:cs typeface="Times New Roman" panose="02020603050405020304" charset="0"/>
              </a:rPr>
              <a:t>粲强子物理研讨会</a:t>
            </a:r>
            <a:endParaRPr lang="zh-CN" altLang="en-US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216245" y="178755"/>
            <a:ext cx="653245" cy="369332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\documentclass{article}&#10;\usepackage{amsmath}&#10;\pagestyle{empty}&#10;\begin{document}&#10;&#10;\begin{align*}&#10;  \mathcal{A}_L(\Lambda_c^+\to \Sigma^0K^+) &amp;= \frac{1}{\sqrt{2}}\lambda_d\Delta_{\alpha^+,\gamma^-}(\Lambda_c^+,\pi^+,n,\overline K^{*0},K^+,\Sigma^0) \\&amp;~~+ \frac{1}{\sqrt{2}}\lambda_d\Delta_{(\beta^+-\beta^-),\beta^-}(\Lambda_c^+,\pi^+,n,\Sigma^-,\Sigma^0,K^+)\nonumber\\ &amp;\qquad ...\\ &#10;  \mathcal{A}_L(\Lambda_c^+\to \Sigma^+K^0) &amp;= \frac{1}{2}\lambda_d\Delta_{(\beta^++\beta^-),(2\beta^+-\beta^-)}(\Lambda_c^+,\pi^+,n,\Lambda^0,\Sigma^+,K^0)\\&amp;~~ + \frac{1}{2}\lambda_d\Delta_{(\beta^+-\beta^-),\beta^-}(\Lambda_c^+,\pi^+,n,\Sigma^0,\Sigma^+,K^0)\nonumber\\ &amp;\qquad ...&#10;\end{align*}&#10;&#10;&#10;\end{document}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85397" y="1662841"/>
            <a:ext cx="6882360" cy="29613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8646850" y="6445189"/>
            <a:ext cx="38862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600" dirty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31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" name="直接连接符 1"/>
          <p:cNvCxnSpPr/>
          <p:nvPr/>
        </p:nvCxnSpPr>
        <p:spPr>
          <a:xfrm>
            <a:off x="0" y="767080"/>
            <a:ext cx="9015095" cy="0"/>
          </a:xfrm>
          <a:prstGeom prst="line">
            <a:avLst/>
          </a:prstGeom>
          <a:ln w="69850" cmpd="dbl">
            <a:solidFill>
              <a:srgbClr val="3362A9"/>
            </a:solidFill>
            <a:prstDash val="soli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8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157340" y="788917"/>
            <a:ext cx="8371548" cy="675644"/>
          </a:xfrm>
        </p:spPr>
        <p:txBody>
          <a:bodyPr>
            <a:normAutofit/>
          </a:bodyPr>
          <a:lstStyle/>
          <a:p>
            <a:r>
              <a:rPr lang="en-US" altLang="zh-CN" sz="3200" dirty="0"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ea typeface="华文中宋" panose="02010600040101010101" pitchFamily="2" charset="-122"/>
                <a:cs typeface="Times New Roman" panose="02020603050405020304" charset="0"/>
              </a:rPr>
              <a:t>Final-state </a:t>
            </a:r>
            <a:r>
              <a:rPr lang="en-US" altLang="zh-CN" sz="3200" dirty="0" err="1"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ea typeface="华文中宋" panose="02010600040101010101" pitchFamily="2" charset="-122"/>
                <a:cs typeface="Times New Roman" panose="02020603050405020304" charset="0"/>
              </a:rPr>
              <a:t>rescattering</a:t>
            </a:r>
            <a:endParaRPr lang="en-US" altLang="zh-CN" sz="3200" dirty="0"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charset="0"/>
              <a:ea typeface="华文中宋" panose="02010600040101010101" pitchFamily="2" charset="-122"/>
              <a:cs typeface="Times New Roman" panose="02020603050405020304" charset="0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941" y="4904118"/>
            <a:ext cx="1745313" cy="1776620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0465" y="4884736"/>
            <a:ext cx="1745313" cy="1729730"/>
          </a:xfrm>
          <a:prstGeom prst="rect">
            <a:avLst/>
          </a:prstGeom>
        </p:spPr>
      </p:pic>
      <p:sp>
        <p:nvSpPr>
          <p:cNvPr id="32" name="文本框 31"/>
          <p:cNvSpPr txBox="1"/>
          <p:nvPr/>
        </p:nvSpPr>
        <p:spPr>
          <a:xfrm>
            <a:off x="6814820" y="5457190"/>
            <a:ext cx="1831975" cy="337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arXiv:2507.06914.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789941" y="178755"/>
            <a:ext cx="2685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Times New Roman" panose="02020603050405020304" charset="0"/>
                <a:cs typeface="Times New Roman" panose="02020603050405020304" charset="0"/>
              </a:rPr>
              <a:t>BESIII</a:t>
            </a:r>
            <a:r>
              <a:rPr lang="zh-CN" altLang="en-US" dirty="0">
                <a:latin typeface="Times New Roman" panose="02020603050405020304" charset="0"/>
                <a:cs typeface="Times New Roman" panose="02020603050405020304" charset="0"/>
              </a:rPr>
              <a:t>粲强子物理研讨会</a:t>
            </a:r>
            <a:endParaRPr lang="zh-CN" altLang="en-US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216245" y="178755"/>
            <a:ext cx="653245" cy="369332"/>
          </a:xfrm>
          <a:prstGeom prst="rect">
            <a:avLst/>
          </a:prstGeom>
        </p:spPr>
      </p:pic>
      <p:sp>
        <p:nvSpPr>
          <p:cNvPr id="36" name="矩形 35"/>
          <p:cNvSpPr/>
          <p:nvPr/>
        </p:nvSpPr>
        <p:spPr>
          <a:xfrm>
            <a:off x="2812484" y="1644678"/>
            <a:ext cx="4051234" cy="58477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2812484" y="3246859"/>
            <a:ext cx="4822758" cy="584774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641887" y="4854045"/>
            <a:ext cx="2183930" cy="182519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3679355" y="4840615"/>
            <a:ext cx="2183930" cy="1825199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3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16245" y="795274"/>
            <a:ext cx="8371548" cy="733425"/>
          </a:xfrm>
        </p:spPr>
        <p:txBody>
          <a:bodyPr>
            <a:normAutofit/>
          </a:bodyPr>
          <a:lstStyle/>
          <a:p>
            <a:r>
              <a:rPr lang="en-US" altLang="zh-CN" sz="3200" dirty="0"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ea typeface="华文中宋" panose="02010600040101010101" pitchFamily="2" charset="-122"/>
                <a:cs typeface="Times New Roman" panose="02020603050405020304" charset="0"/>
              </a:rPr>
              <a:t>Final-state </a:t>
            </a:r>
            <a:r>
              <a:rPr lang="en-US" altLang="zh-CN" sz="3200" dirty="0" err="1"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ea typeface="华文中宋" panose="02010600040101010101" pitchFamily="2" charset="-122"/>
                <a:cs typeface="Times New Roman" panose="02020603050405020304" charset="0"/>
              </a:rPr>
              <a:t>rescattering</a:t>
            </a:r>
            <a:endParaRPr lang="en-US" altLang="zh-CN" sz="3200" dirty="0"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charset="0"/>
              <a:ea typeface="华文中宋" panose="02010600040101010101" pitchFamily="2" charset="-122"/>
              <a:cs typeface="Times New Roman" panose="0202060305040502030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646850" y="6461699"/>
            <a:ext cx="38862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32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" name="直接连接符 1"/>
          <p:cNvCxnSpPr/>
          <p:nvPr/>
        </p:nvCxnSpPr>
        <p:spPr>
          <a:xfrm>
            <a:off x="0" y="714916"/>
            <a:ext cx="9015095" cy="0"/>
          </a:xfrm>
          <a:prstGeom prst="line">
            <a:avLst/>
          </a:prstGeom>
          <a:ln w="69850" cmpd="dbl">
            <a:solidFill>
              <a:srgbClr val="3362A9"/>
            </a:solidFill>
            <a:prstDash val="soli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5" name="图片 4" descr="\documentclass{article}&#10;\usepackage{amsmath}&#10;\pagestyle{empty}&#10;\begin{document}&#10;&#10;&#10;$\delta=\epsilon$&#10;&#10;\end{document}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121025" y="5468976"/>
            <a:ext cx="547116" cy="182880"/>
          </a:xfrm>
          <a:prstGeom prst="rect">
            <a:avLst/>
          </a:prstGeom>
        </p:spPr>
      </p:pic>
      <p:pic>
        <p:nvPicPr>
          <p:cNvPr id="13" name="图片 12" descr="图示, 工程绘图&#10;&#10;描述已自动生成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669" y="3962658"/>
            <a:ext cx="6702885" cy="2051075"/>
          </a:xfrm>
          <a:prstGeom prst="rect">
            <a:avLst/>
          </a:prstGeom>
        </p:spPr>
      </p:pic>
      <p:pic>
        <p:nvPicPr>
          <p:cNvPr id="14" name="图片 13" descr="图片包含 图示&#10;&#10;描述已自动生成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5145" y="1591566"/>
            <a:ext cx="5603934" cy="1643402"/>
          </a:xfrm>
          <a:prstGeom prst="rect">
            <a:avLst/>
          </a:prstGeom>
        </p:spPr>
      </p:pic>
      <p:pic>
        <p:nvPicPr>
          <p:cNvPr id="15" name="图片 14" descr="\documentclass{article}&#10;\usepackage{amsmath}&#10;\pagestyle{empty}&#10;\begin{document}&#10;&#10;$\delta=\epsilon$&#10;&#10;&#10;\end{document}" title="IguanaTex Bitmap Display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382063" y="3747770"/>
            <a:ext cx="386163" cy="129080"/>
          </a:xfrm>
          <a:prstGeom prst="rect">
            <a:avLst/>
          </a:prstGeom>
        </p:spPr>
      </p:pic>
      <p:pic>
        <p:nvPicPr>
          <p:cNvPr id="17" name="图片 16" descr="\documentclass{article}&#10;\usepackage{amsmath}&#10;\pagestyle{empty}&#10;\begin{document}&#10;&#10; $\gamma=\delta=\epsilon$&#10;&#10;&#10;\end{document}" title="IguanaTex Bitmap Display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7335467" y="3658616"/>
            <a:ext cx="786174" cy="178308"/>
          </a:xfrm>
          <a:prstGeom prst="rect">
            <a:avLst/>
          </a:prstGeom>
        </p:spPr>
      </p:pic>
      <p:sp>
        <p:nvSpPr>
          <p:cNvPr id="19" name="箭头: 下 18"/>
          <p:cNvSpPr/>
          <p:nvPr/>
        </p:nvSpPr>
        <p:spPr>
          <a:xfrm>
            <a:off x="2615904" y="3330267"/>
            <a:ext cx="117724" cy="303455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箭头: 下 19"/>
          <p:cNvSpPr/>
          <p:nvPr/>
        </p:nvSpPr>
        <p:spPr>
          <a:xfrm>
            <a:off x="5989608" y="3348110"/>
            <a:ext cx="117724" cy="285612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789941" y="178755"/>
            <a:ext cx="2685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Times New Roman" panose="02020603050405020304" charset="0"/>
                <a:cs typeface="Times New Roman" panose="02020603050405020304" charset="0"/>
              </a:rPr>
              <a:t>BESIII</a:t>
            </a:r>
            <a:r>
              <a:rPr lang="zh-CN" altLang="en-US" dirty="0">
                <a:latin typeface="Times New Roman" panose="02020603050405020304" charset="0"/>
                <a:cs typeface="Times New Roman" panose="02020603050405020304" charset="0"/>
              </a:rPr>
              <a:t>粲强子物理研讨会</a:t>
            </a:r>
            <a:endParaRPr lang="zh-CN" altLang="en-US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216245" y="178755"/>
            <a:ext cx="653245" cy="369332"/>
          </a:xfrm>
          <a:prstGeom prst="rect">
            <a:avLst/>
          </a:prstGeom>
        </p:spPr>
      </p:pic>
      <p:sp>
        <p:nvSpPr>
          <p:cNvPr id="8" name="箭头: 右 7"/>
          <p:cNvSpPr/>
          <p:nvPr/>
        </p:nvSpPr>
        <p:spPr>
          <a:xfrm>
            <a:off x="597246" y="6295981"/>
            <a:ext cx="245887" cy="105151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970743" y="6192153"/>
            <a:ext cx="1473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Color favored</a:t>
            </a:r>
            <a:endParaRPr lang="zh-CN" altLang="en-US" dirty="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533093" y="6158003"/>
            <a:ext cx="1781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Color suppressed</a:t>
            </a:r>
            <a:endParaRPr lang="zh-CN" altLang="en-US" dirty="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2521629" y="2870754"/>
            <a:ext cx="6196805" cy="557772"/>
          </a:xfrm>
          <a:prstGeom prst="rect">
            <a:avLst/>
          </a:prstGeom>
          <a:solidFill>
            <a:schemeClr val="accent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2521629" y="1619472"/>
            <a:ext cx="6196805" cy="557772"/>
          </a:xfrm>
          <a:prstGeom prst="rect">
            <a:avLst/>
          </a:prstGeom>
          <a:solidFill>
            <a:schemeClr val="accent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文本占位符 1"/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238759" y="843915"/>
                <a:ext cx="7765869" cy="686435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sz="3200" dirty="0">
                    <a:solidFill>
                      <a:srgbClr val="0070C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Times New Roman" panose="02020603050405020304" charset="0"/>
                    <a:ea typeface="华文中宋" panose="02010600040101010101" pitchFamily="2" charset="-122"/>
                    <a:cs typeface="Times New Roman" panose="02020603050405020304" charset="0"/>
                  </a:rPr>
                  <a:t>The K</a:t>
                </a:r>
                <a14:m>
                  <m:oMath xmlns:m="http://schemas.openxmlformats.org/officeDocument/2006/math">
                    <m:acc>
                      <m:accPr>
                        <m:chr m:val="̈"/>
                        <m:ctrlPr>
                          <a:rPr lang="zh-CN" altLang="zh-CN" sz="3200" i="1">
                            <a:solidFill>
                              <a:srgbClr val="0070C0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CN" sz="3200">
                            <a:solidFill>
                              <a:srgbClr val="0070C0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charset="0"/>
                          </a:rPr>
                          <m:t>o</m:t>
                        </m:r>
                      </m:e>
                    </m:acc>
                  </m:oMath>
                </a14:m>
                <a:r>
                  <a:rPr lang="en-US" altLang="zh-CN" sz="3200" dirty="0" err="1">
                    <a:solidFill>
                      <a:srgbClr val="0070C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Times New Roman" panose="02020603050405020304" charset="0"/>
                    <a:ea typeface="华文中宋" panose="02010600040101010101" pitchFamily="2" charset="-122"/>
                    <a:cs typeface="Times New Roman" panose="02020603050405020304" charset="0"/>
                  </a:rPr>
                  <a:t>rner</a:t>
                </a:r>
                <a:r>
                  <a:rPr lang="en-US" altLang="zh-CN" sz="3200" dirty="0">
                    <a:solidFill>
                      <a:srgbClr val="0070C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Times New Roman" panose="02020603050405020304" charset="0"/>
                    <a:ea typeface="华文中宋" panose="02010600040101010101" pitchFamily="2" charset="-122"/>
                    <a:cs typeface="Times New Roman" panose="02020603050405020304" charset="0"/>
                  </a:rPr>
                  <a:t>-Pati-Woo theorem</a:t>
                </a:r>
                <a:endParaRPr lang="en-US" altLang="zh-CN" sz="3200" dirty="0">
                  <a:solidFill>
                    <a:srgbClr val="0070C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charset="0"/>
                  <a:ea typeface="华文中宋" panose="02010600040101010101" pitchFamily="2" charset="-122"/>
                  <a:cs typeface="Times New Roman" panose="02020603050405020304" charset="0"/>
                </a:endParaRPr>
              </a:p>
            </p:txBody>
          </p:sp>
        </mc:Choice>
        <mc:Fallback>
          <p:sp>
            <p:nvSpPr>
              <p:cNvPr id="21" name="文本占位符 1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238759" y="843915"/>
                <a:ext cx="7765869" cy="686435"/>
              </a:xfrm>
              <a:blipFill rotWithShape="1">
                <a:blip r:embed="rId1"/>
                <a:stretch>
                  <a:fillRect l="-8" r="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本框 5"/>
          <p:cNvSpPr txBox="1"/>
          <p:nvPr/>
        </p:nvSpPr>
        <p:spPr>
          <a:xfrm>
            <a:off x="8646850" y="6445189"/>
            <a:ext cx="38862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600" dirty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33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" name="直接连接符 1"/>
          <p:cNvCxnSpPr/>
          <p:nvPr/>
        </p:nvCxnSpPr>
        <p:spPr>
          <a:xfrm>
            <a:off x="0" y="767080"/>
            <a:ext cx="9015095" cy="0"/>
          </a:xfrm>
          <a:prstGeom prst="line">
            <a:avLst/>
          </a:prstGeom>
          <a:ln w="69850" cmpd="dbl">
            <a:solidFill>
              <a:srgbClr val="3362A9"/>
            </a:solidFill>
            <a:prstDash val="soli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25" name="图片 24" descr="\documentclass{article}&#10;\usepackage{amsmath}&#10;\pagestyle{empty}&#10;\begin{document}&#10;&#10;\begin{eqnarray*}&#10;\mathcal{O}(x)=\{\overline{q}_{\alpha,i}(x)(1-\gamma_5)q_{\beta,j}(x)\}&#10;\{\overline{q}_{\gamma,k}(x)(1-\gamma_5)q_{\delta,l}(x)\}&#10;\end{eqnarray*}&#10;&#10;&#10;\end{document}" title="IguanaTex Bitmap Display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600496" y="1752816"/>
            <a:ext cx="6045708" cy="291084"/>
          </a:xfrm>
          <a:prstGeom prst="rect">
            <a:avLst/>
          </a:prstGeom>
        </p:spPr>
      </p:pic>
      <p:pic>
        <p:nvPicPr>
          <p:cNvPr id="50" name="图片 49" descr="\documentclass{article}&#10;\usepackage{amsmath}&#10;\pagestyle{empty}&#10;\begin{document}&#10;&#10;$\alpha$, $\beta$, $\gamma$, $\delta$: color,\quad $i$, $j$, $k$, $l$: flavor&#10;&#10;&#10;\end{document}" title="IguanaTex Bitmap Display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963203" y="2258866"/>
            <a:ext cx="3048401" cy="190294"/>
          </a:xfrm>
          <a:prstGeom prst="rect">
            <a:avLst/>
          </a:prstGeom>
        </p:spPr>
      </p:pic>
      <p:pic>
        <p:nvPicPr>
          <p:cNvPr id="22" name="图片 21" descr="\documentclass{article}&#10;\usepackage{amsmath}&#10;\pagestyle{empty}&#10;\begin{document}&#10;&#10;&#10;\begin{eqnarray*}&#10;\mathcal{O}(x)=\{\overline{q}_{\gamma,k}(x)(1-\gamma_5)q_{\beta,j}(x)\}&#10;\{\overline{q}_{\alpha,i}(x)(1-\gamma_5)q_{\delta,l}(x)\}&#10;\end{eqnarray*}&#10;&#10;\end{document}" title="IguanaTex Bitmap Display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2597178" y="3004098"/>
            <a:ext cx="6045708" cy="291084"/>
          </a:xfrm>
          <a:prstGeom prst="rect">
            <a:avLst/>
          </a:prstGeom>
        </p:spPr>
      </p:pic>
      <p:grpSp>
        <p:nvGrpSpPr>
          <p:cNvPr id="56" name="组合 55"/>
          <p:cNvGrpSpPr/>
          <p:nvPr/>
        </p:nvGrpSpPr>
        <p:grpSpPr>
          <a:xfrm>
            <a:off x="4013009" y="3867738"/>
            <a:ext cx="3214044" cy="557772"/>
            <a:chOff x="2964978" y="4027772"/>
            <a:chExt cx="3214044" cy="557772"/>
          </a:xfrm>
        </p:grpSpPr>
        <p:sp>
          <p:nvSpPr>
            <p:cNvPr id="32" name="矩形 31"/>
            <p:cNvSpPr/>
            <p:nvPr/>
          </p:nvSpPr>
          <p:spPr>
            <a:xfrm>
              <a:off x="2964978" y="4027772"/>
              <a:ext cx="3214044" cy="557772"/>
            </a:xfrm>
            <a:prstGeom prst="rect">
              <a:avLst/>
            </a:prstGeom>
            <a:solidFill>
              <a:schemeClr val="accent1">
                <a:alpha val="5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38" name="图片 37" descr="\documentclass{article}&#10;\usepackage{amsmath}&#10;\pagestyle{empty}&#10;\begin{document}&#10;&#10;&#10;$(\alpha,i) \leftrightarrow (\gamma,k)$&#10;&#10;\end{document}" title="IguanaTex Bitmap Display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9"/>
            <a:stretch>
              <a:fillRect/>
            </a:stretch>
          </p:blipFill>
          <p:spPr>
            <a:xfrm>
              <a:off x="3129284" y="4186128"/>
              <a:ext cx="1496568" cy="252984"/>
            </a:xfrm>
            <a:prstGeom prst="rect">
              <a:avLst/>
            </a:prstGeom>
          </p:spPr>
        </p:pic>
        <p:sp>
          <p:nvSpPr>
            <p:cNvPr id="39" name="文本框 38"/>
            <p:cNvSpPr txBox="1"/>
            <p:nvPr/>
          </p:nvSpPr>
          <p:spPr>
            <a:xfrm>
              <a:off x="4915172" y="4121992"/>
              <a:ext cx="11651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rgbClr val="2C3BB0"/>
                  </a:solidFill>
                  <a:latin typeface="Times New Roman" panose="02020603050405020304" charset="0"/>
                  <a:cs typeface="Times New Roman" panose="02020603050405020304" charset="0"/>
                </a:rPr>
                <a:t>symmetric</a:t>
              </a:r>
              <a:endParaRPr lang="zh-CN" altLang="en-US" dirty="0">
                <a:solidFill>
                  <a:srgbClr val="2C3BB0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4144523" y="4864039"/>
            <a:ext cx="2951015" cy="557772"/>
            <a:chOff x="3129284" y="5008947"/>
            <a:chExt cx="2951015" cy="557772"/>
          </a:xfrm>
        </p:grpSpPr>
        <p:sp>
          <p:nvSpPr>
            <p:cNvPr id="43" name="矩形 42"/>
            <p:cNvSpPr/>
            <p:nvPr/>
          </p:nvSpPr>
          <p:spPr>
            <a:xfrm>
              <a:off x="3129284" y="5008947"/>
              <a:ext cx="2951015" cy="557772"/>
            </a:xfrm>
            <a:prstGeom prst="rect">
              <a:avLst/>
            </a:prstGeom>
            <a:solidFill>
              <a:schemeClr val="accent1">
                <a:alpha val="5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41" name="图片 40" descr="\documentclass{article}&#10;\usepackage{amsmath}&#10;\pagestyle{empty}&#10;\begin{document}&#10;&#10;$\alpha \leftrightarrow \gamma$&#10;&#10;&#10;\end{document}" title="IguanaTex Bitmap Display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1"/>
            <a:stretch>
              <a:fillRect/>
            </a:stretch>
          </p:blipFill>
          <p:spPr>
            <a:xfrm>
              <a:off x="3417414" y="5226371"/>
              <a:ext cx="685800" cy="184404"/>
            </a:xfrm>
            <a:prstGeom prst="rect">
              <a:avLst/>
            </a:prstGeom>
          </p:spPr>
        </p:pic>
        <p:sp>
          <p:nvSpPr>
            <p:cNvPr id="42" name="文本框 41"/>
            <p:cNvSpPr txBox="1"/>
            <p:nvPr/>
          </p:nvSpPr>
          <p:spPr>
            <a:xfrm>
              <a:off x="4451796" y="5090569"/>
              <a:ext cx="15055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rgbClr val="2C3BB0"/>
                  </a:solidFill>
                  <a:latin typeface="Times New Roman" panose="02020603050405020304" charset="0"/>
                  <a:cs typeface="Times New Roman" panose="02020603050405020304" charset="0"/>
                </a:rPr>
                <a:t>antisymmetric</a:t>
              </a:r>
              <a:endParaRPr lang="zh-CN" altLang="en-US" dirty="0">
                <a:solidFill>
                  <a:srgbClr val="2C3BB0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4144523" y="5865382"/>
            <a:ext cx="2951015" cy="557772"/>
            <a:chOff x="3129284" y="5985510"/>
            <a:chExt cx="2951015" cy="557772"/>
          </a:xfrm>
        </p:grpSpPr>
        <p:sp>
          <p:nvSpPr>
            <p:cNvPr id="44" name="矩形 43"/>
            <p:cNvSpPr/>
            <p:nvPr/>
          </p:nvSpPr>
          <p:spPr>
            <a:xfrm>
              <a:off x="3129284" y="5985510"/>
              <a:ext cx="2951015" cy="557772"/>
            </a:xfrm>
            <a:prstGeom prst="rect">
              <a:avLst/>
            </a:prstGeom>
            <a:solidFill>
              <a:schemeClr val="accent1">
                <a:alpha val="5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48" name="图片 47" descr="\documentclass{article}&#10;\usepackage{amsmath}&#10;\pagestyle{empty}&#10;\begin{document}&#10;&#10;$i \leftrightarrow k$&#10;&#10;&#10;\end{document}" title="IguanaTex Bitmap Display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13"/>
            <a:stretch>
              <a:fillRect/>
            </a:stretch>
          </p:blipFill>
          <p:spPr>
            <a:xfrm>
              <a:off x="3417414" y="6202934"/>
              <a:ext cx="605028" cy="178308"/>
            </a:xfrm>
            <a:prstGeom prst="rect">
              <a:avLst/>
            </a:prstGeom>
          </p:spPr>
        </p:pic>
        <p:sp>
          <p:nvSpPr>
            <p:cNvPr id="46" name="文本框 45"/>
            <p:cNvSpPr txBox="1"/>
            <p:nvPr/>
          </p:nvSpPr>
          <p:spPr>
            <a:xfrm>
              <a:off x="4451796" y="6067132"/>
              <a:ext cx="15055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rgbClr val="2C3BB0"/>
                  </a:solidFill>
                  <a:latin typeface="Times New Roman" panose="02020603050405020304" charset="0"/>
                  <a:cs typeface="Times New Roman" panose="02020603050405020304" charset="0"/>
                </a:rPr>
                <a:t>antisymmetric</a:t>
              </a:r>
              <a:endParaRPr lang="zh-CN" altLang="en-US" dirty="0">
                <a:solidFill>
                  <a:srgbClr val="2C3BB0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sp>
        <p:nvSpPr>
          <p:cNvPr id="51" name="箭头: 下 50"/>
          <p:cNvSpPr/>
          <p:nvPr/>
        </p:nvSpPr>
        <p:spPr>
          <a:xfrm>
            <a:off x="5670033" y="2331960"/>
            <a:ext cx="180000" cy="336936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2" name="箭头: 下 51"/>
          <p:cNvSpPr/>
          <p:nvPr/>
        </p:nvSpPr>
        <p:spPr>
          <a:xfrm>
            <a:off x="5695580" y="3526493"/>
            <a:ext cx="180000" cy="228939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3" name="箭头: 下 52"/>
          <p:cNvSpPr/>
          <p:nvPr/>
        </p:nvSpPr>
        <p:spPr>
          <a:xfrm>
            <a:off x="5704226" y="4528282"/>
            <a:ext cx="180000" cy="228939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4" name="箭头: 下 53"/>
          <p:cNvSpPr/>
          <p:nvPr/>
        </p:nvSpPr>
        <p:spPr>
          <a:xfrm>
            <a:off x="5694160" y="5513151"/>
            <a:ext cx="180000" cy="228939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1" name="文本框 60"/>
          <p:cNvSpPr txBox="1"/>
          <p:nvPr/>
        </p:nvSpPr>
        <p:spPr>
          <a:xfrm>
            <a:off x="990976" y="4642751"/>
            <a:ext cx="2690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charset="0"/>
                <a:cs typeface="Times New Roman" panose="02020603050405020304" charset="0"/>
              </a:rPr>
              <a:t>If two quarks enter baryon</a:t>
            </a:r>
            <a:endParaRPr lang="zh-CN" altLang="en-US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2" name="箭头: 右 61"/>
          <p:cNvSpPr/>
          <p:nvPr/>
        </p:nvSpPr>
        <p:spPr>
          <a:xfrm>
            <a:off x="3721956" y="5081463"/>
            <a:ext cx="219785" cy="146732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4" name="文本框 63"/>
          <p:cNvSpPr txBox="1"/>
          <p:nvPr/>
        </p:nvSpPr>
        <p:spPr>
          <a:xfrm>
            <a:off x="123693" y="2964974"/>
            <a:ext cx="21716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 err="1">
                <a:latin typeface="Times New Roman" panose="02020603050405020304" charset="0"/>
                <a:cs typeface="Times New Roman" panose="02020603050405020304" charset="0"/>
              </a:rPr>
              <a:t>Fierz</a:t>
            </a:r>
            <a:r>
              <a:rPr lang="en-US" altLang="zh-CN" dirty="0">
                <a:latin typeface="Times New Roman" panose="02020603050405020304" charset="0"/>
                <a:cs typeface="Times New Roman" panose="02020603050405020304" charset="0"/>
              </a:rPr>
              <a:t> transformation</a:t>
            </a:r>
            <a:endParaRPr lang="zh-CN" altLang="en-US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5" name="箭头: 右 64"/>
          <p:cNvSpPr/>
          <p:nvPr/>
        </p:nvSpPr>
        <p:spPr>
          <a:xfrm>
            <a:off x="2226296" y="3108406"/>
            <a:ext cx="219785" cy="146732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7" name="文本框 66"/>
          <p:cNvSpPr txBox="1"/>
          <p:nvPr/>
        </p:nvSpPr>
        <p:spPr>
          <a:xfrm>
            <a:off x="1638961" y="5222105"/>
            <a:ext cx="15541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3362A9"/>
                </a:solidFill>
                <a:latin typeface="Times New Roman" panose="02020603050405020304" charset="0"/>
                <a:cs typeface="Times New Roman" panose="02020603050405020304" charset="0"/>
              </a:rPr>
              <a:t>SU(3)</a:t>
            </a:r>
            <a:r>
              <a:rPr lang="en-US" altLang="zh-CN" sz="1200" dirty="0">
                <a:solidFill>
                  <a:srgbClr val="3362A9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  <a:r>
              <a:rPr lang="en-US" altLang="zh-CN" dirty="0">
                <a:solidFill>
                  <a:srgbClr val="3362A9"/>
                </a:solidFill>
                <a:latin typeface="Times New Roman" panose="02020603050405020304" charset="0"/>
                <a:cs typeface="Times New Roman" panose="02020603050405020304" charset="0"/>
              </a:rPr>
              <a:t> singlet</a:t>
            </a:r>
            <a:endParaRPr lang="zh-CN" altLang="en-US" dirty="0">
              <a:solidFill>
                <a:srgbClr val="3362A9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8" name="箭头: 下 67"/>
          <p:cNvSpPr/>
          <p:nvPr/>
        </p:nvSpPr>
        <p:spPr>
          <a:xfrm>
            <a:off x="2446081" y="5042223"/>
            <a:ext cx="90000" cy="179882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1" name="矩形 70"/>
          <p:cNvSpPr/>
          <p:nvPr/>
        </p:nvSpPr>
        <p:spPr>
          <a:xfrm>
            <a:off x="7516875" y="4850537"/>
            <a:ext cx="32385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?</a:t>
            </a:r>
            <a:endParaRPr lang="zh-CN" altLang="en-US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2697286">
            <a:off x="7564703" y="5010198"/>
            <a:ext cx="1547458" cy="142529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555047" y="1643590"/>
            <a:ext cx="811851" cy="46166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143631" y="1651955"/>
            <a:ext cx="811851" cy="46166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555046" y="2943099"/>
            <a:ext cx="811851" cy="46166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160723" y="2910206"/>
            <a:ext cx="811851" cy="46166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087950" y="5799813"/>
            <a:ext cx="239531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J. G. Korner, </a:t>
            </a:r>
            <a:r>
              <a:rPr kumimoji="0" lang="en-US" altLang="zh-CN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Nucl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. Phys. B 25, 282-290 (1971).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J. C. Pati and C. H. Woo, Phys. Rev. D 3, 2920-2922 (1971).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89941" y="178755"/>
            <a:ext cx="2685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Times New Roman" panose="02020603050405020304" charset="0"/>
                <a:cs typeface="Times New Roman" panose="02020603050405020304" charset="0"/>
              </a:rPr>
              <a:t>BESIII</a:t>
            </a:r>
            <a:r>
              <a:rPr lang="zh-CN" altLang="en-US" dirty="0">
                <a:latin typeface="Times New Roman" panose="02020603050405020304" charset="0"/>
                <a:cs typeface="Times New Roman" panose="02020603050405020304" charset="0"/>
              </a:rPr>
              <a:t>粲强子物理研讨会</a:t>
            </a:r>
            <a:endParaRPr lang="zh-CN" altLang="en-US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flipH="1">
            <a:off x="216245" y="178755"/>
            <a:ext cx="653245" cy="3693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3" grpId="0" animBg="1"/>
      <p:bldP spid="7" grpId="0" animBg="1"/>
      <p:bldP spid="8" grpId="0" animBg="1"/>
      <p:bldP spid="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1" name="文本占位符 1"/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238759" y="843915"/>
                <a:ext cx="7765869" cy="686435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sz="3200" dirty="0">
                    <a:solidFill>
                      <a:srgbClr val="0070C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Times New Roman" panose="02020603050405020304" charset="0"/>
                    <a:ea typeface="华文中宋" panose="02010600040101010101" pitchFamily="2" charset="-122"/>
                    <a:cs typeface="Times New Roman" panose="02020603050405020304" charset="0"/>
                  </a:rPr>
                  <a:t>Test the K</a:t>
                </a:r>
                <a14:m>
                  <m:oMath xmlns:m="http://schemas.openxmlformats.org/officeDocument/2006/math">
                    <m:acc>
                      <m:accPr>
                        <m:chr m:val="̈"/>
                        <m:ctrlPr>
                          <a:rPr lang="zh-CN" altLang="zh-CN" sz="3200" i="1">
                            <a:solidFill>
                              <a:srgbClr val="0070C0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CN" sz="3200">
                            <a:solidFill>
                              <a:srgbClr val="0070C0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charset="0"/>
                          </a:rPr>
                          <m:t>o</m:t>
                        </m:r>
                      </m:e>
                    </m:acc>
                  </m:oMath>
                </a14:m>
                <a:r>
                  <a:rPr lang="en-US" altLang="zh-CN" sz="3200" dirty="0" err="1">
                    <a:solidFill>
                      <a:srgbClr val="0070C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Times New Roman" panose="02020603050405020304" charset="0"/>
                    <a:ea typeface="华文中宋" panose="02010600040101010101" pitchFamily="2" charset="-122"/>
                    <a:cs typeface="Times New Roman" panose="02020603050405020304" charset="0"/>
                  </a:rPr>
                  <a:t>rner</a:t>
                </a:r>
                <a:r>
                  <a:rPr lang="en-US" altLang="zh-CN" sz="3200" dirty="0">
                    <a:solidFill>
                      <a:srgbClr val="0070C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Times New Roman" panose="02020603050405020304" charset="0"/>
                    <a:ea typeface="华文中宋" panose="02010600040101010101" pitchFamily="2" charset="-122"/>
                    <a:cs typeface="Times New Roman" panose="02020603050405020304" charset="0"/>
                  </a:rPr>
                  <a:t>-Pati-Woo theorem</a:t>
                </a:r>
                <a:endParaRPr lang="en-US" altLang="zh-CN" sz="3200" dirty="0">
                  <a:solidFill>
                    <a:srgbClr val="0070C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charset="0"/>
                  <a:ea typeface="华文中宋" panose="02010600040101010101" pitchFamily="2" charset="-122"/>
                  <a:cs typeface="Times New Roman" panose="02020603050405020304" charset="0"/>
                </a:endParaRPr>
              </a:p>
            </p:txBody>
          </p:sp>
        </mc:Choice>
        <mc:Fallback>
          <p:sp>
            <p:nvSpPr>
              <p:cNvPr id="21" name="文本占位符 1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238759" y="843915"/>
                <a:ext cx="7765869" cy="686435"/>
              </a:xfrm>
              <a:blipFill rotWithShape="1">
                <a:blip r:embed="rId1"/>
                <a:stretch>
                  <a:fillRect l="-8" r="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本框 5"/>
          <p:cNvSpPr txBox="1"/>
          <p:nvPr/>
        </p:nvSpPr>
        <p:spPr>
          <a:xfrm>
            <a:off x="8646850" y="6445189"/>
            <a:ext cx="38862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600" dirty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34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" name="直接连接符 1"/>
          <p:cNvCxnSpPr/>
          <p:nvPr/>
        </p:nvCxnSpPr>
        <p:spPr>
          <a:xfrm>
            <a:off x="0" y="767080"/>
            <a:ext cx="9015095" cy="0"/>
          </a:xfrm>
          <a:prstGeom prst="line">
            <a:avLst/>
          </a:prstGeom>
          <a:ln w="69850" cmpd="dbl">
            <a:solidFill>
              <a:srgbClr val="3362A9"/>
            </a:solidFill>
            <a:prstDash val="soli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8" name="图片 7" descr="\documentclass{article}&#10;\usepackage{amsmath}&#10;\pagestyle{empty}&#10;\begin{document}&#10;&#10;&#10;$\mathcal{B}r(\Lambda^+_c\to \Sigma^{+} K^0_S ) = \mathcal{B}r(\Lambda^+_c\to \Sigma^{ 0}K^+)$&#10;&#10;\end{document}" title="IguanaTex Bitmap Display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814825" y="2357472"/>
            <a:ext cx="4137169" cy="281050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3245669" y="3800292"/>
            <a:ext cx="57935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da-DK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M. Ablikim et al. [BESIII], Phys. Rev. D </a:t>
            </a:r>
            <a:r>
              <a:rPr kumimoji="0" lang="da-DK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106</a:t>
            </a:r>
            <a:r>
              <a:rPr kumimoji="0" lang="da-DK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, no.5, 052003 (2022).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pic>
        <p:nvPicPr>
          <p:cNvPr id="12" name="图片 11" descr="\documentclass{article}&#10;\usepackage{amsmath}&#10;\pagestyle{empty}&#10;\begin{document}&#10;&#10;&#10;\begin{align*}&#10;\mathcal{B}r(\Lambda_c^+\to \Sigma^0K^+) &amp; = (4.7\pm 0.9\pm0.1\pm0.3)\times 10^{-4} \nonumber\\ \mathcal{B}r(\Lambda_c^+\to \Sigma^+K^0_S) &amp; = (4.8\pm 1.4\pm0.2\pm0.3)\times 10^{-4}&#10;\end{align*}&#10;&#10;\end{document}" title="IguanaTex Bitmap Display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142348" y="2972976"/>
            <a:ext cx="5504688" cy="702564"/>
          </a:xfrm>
          <a:prstGeom prst="rect">
            <a:avLst/>
          </a:prstGeom>
        </p:spPr>
      </p:pic>
      <p:pic>
        <p:nvPicPr>
          <p:cNvPr id="19" name="图片 18" descr="\documentclass{article}&#10;\usepackage{amsmath}&#10;\pagestyle{empty}&#10;\begin{document}&#10;&#10;\begin{align*}&#10;\mathcal{B}r(\Lambda_c^+\to \Sigma^0K^+) &amp; = (3.58\pm 0.19\pm0.06\pm0.19)\times 10^{-4}&#10;\end{align*}&#10;&#10;\end{document}" title="IguanaTex Bitmap Display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155607" y="4284523"/>
            <a:ext cx="5932172" cy="286433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4236119" y="4681048"/>
            <a:ext cx="449798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rgbClr val="6633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L. K. Li et al. [Belle] Sci. Bull. </a:t>
            </a:r>
            <a:r>
              <a:rPr lang="en-US" altLang="zh-CN" sz="1600" b="1" dirty="0">
                <a:solidFill>
                  <a:srgbClr val="6633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68</a:t>
            </a:r>
            <a:r>
              <a:rPr lang="en-US" altLang="zh-CN" sz="1600" dirty="0">
                <a:solidFill>
                  <a:srgbClr val="6633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, 583-592 (2023).</a:t>
            </a:r>
            <a:endParaRPr lang="zh-CN" altLang="en-US" sz="1600" dirty="0">
              <a:solidFill>
                <a:srgbClr val="663300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1681450" y="2160287"/>
            <a:ext cx="4460969" cy="59444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47791" y="1524726"/>
            <a:ext cx="824841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Isospin symmetry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+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KPW theorem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323184" y="2162542"/>
            <a:ext cx="32385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?</a:t>
            </a:r>
            <a:endParaRPr lang="zh-CN" altLang="en-US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29" name="图片 28" descr="\documentclass{article}&#10;\usepackage{amsmath}&#10;\pagestyle{empty}&#10;\begin{document}&#10;&#10;\begin{align*}&#10;&amp;\mathcal{B}r(\Lambda^+_c\to\Sigma^0\pi^+) = (1.29\pm0.05)\% \\&#10;&amp;\mathcal{B}r(\Lambda^0_c\to\Sigma^+\pi^0) = (1.26\pm0.10)\%&#10;\end{align*}&#10;&#10;\end{document}" title="IguanaTex Bitmap Display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211118" y="5365008"/>
            <a:ext cx="3668678" cy="679003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5372981" y="5320616"/>
            <a:ext cx="115647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600" dirty="0">
                <a:solidFill>
                  <a:srgbClr val="6633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PDG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5353335" y="5745021"/>
            <a:ext cx="23702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Isospin symmetry only </a:t>
            </a:r>
            <a:endParaRPr lang="zh-CN" altLang="en-US" dirty="0"/>
          </a:p>
        </p:txBody>
      </p:sp>
      <p:cxnSp>
        <p:nvCxnSpPr>
          <p:cNvPr id="25" name="直接连接符 24"/>
          <p:cNvCxnSpPr/>
          <p:nvPr/>
        </p:nvCxnSpPr>
        <p:spPr>
          <a:xfrm>
            <a:off x="34183" y="5192622"/>
            <a:ext cx="907563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789941" y="178755"/>
            <a:ext cx="2685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Times New Roman" panose="02020603050405020304" charset="0"/>
                <a:cs typeface="Times New Roman" panose="02020603050405020304" charset="0"/>
              </a:rPr>
              <a:t>BESIII</a:t>
            </a:r>
            <a:r>
              <a:rPr lang="zh-CN" altLang="en-US" dirty="0">
                <a:latin typeface="Times New Roman" panose="02020603050405020304" charset="0"/>
                <a:cs typeface="Times New Roman" panose="02020603050405020304" charset="0"/>
              </a:rPr>
              <a:t>粲强子物理研讨会</a:t>
            </a:r>
            <a:endParaRPr lang="zh-CN" altLang="en-US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216245" y="178755"/>
            <a:ext cx="653245" cy="3693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81720" y="1002554"/>
            <a:ext cx="2892617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solidFill>
                  <a:srgbClr val="0070C0"/>
                </a:solidFill>
                <a:latin typeface="Times New Roman" panose="02020603050405020304" charset="0"/>
                <a:ea typeface="华文中宋" panose="02010600040101010101" pitchFamily="2" charset="-122"/>
                <a:cs typeface="Times New Roman" panose="02020603050405020304" charset="0"/>
              </a:rPr>
              <a:t>C</a:t>
            </a:r>
            <a:r>
              <a:rPr lang="en-US" altLang="zh-CN" sz="4400" b="1" i="0" dirty="0">
                <a:solidFill>
                  <a:srgbClr val="0070C0"/>
                </a:solidFill>
                <a:effectLst/>
                <a:latin typeface="Times New Roman" panose="02020603050405020304" charset="0"/>
                <a:ea typeface="华文中宋" panose="02010600040101010101" pitchFamily="2" charset="-122"/>
                <a:cs typeface="Times New Roman" panose="02020603050405020304" charset="0"/>
              </a:rPr>
              <a:t>ontents</a:t>
            </a:r>
            <a:endParaRPr lang="en-US" altLang="zh-CN" sz="4400" b="1" i="0" dirty="0">
              <a:solidFill>
                <a:srgbClr val="0070C0"/>
              </a:solidFill>
              <a:effectLst/>
              <a:latin typeface="Times New Roman" panose="02020603050405020304" charset="0"/>
              <a:ea typeface="华文中宋" panose="02010600040101010101" pitchFamily="2" charset="-122"/>
              <a:cs typeface="Times New Roman" panose="02020603050405020304" charset="0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0" y="746760"/>
            <a:ext cx="9015095" cy="0"/>
          </a:xfrm>
          <a:prstGeom prst="line">
            <a:avLst/>
          </a:prstGeom>
          <a:ln w="69850" cmpd="dbl">
            <a:solidFill>
              <a:srgbClr val="3362A9"/>
            </a:solidFill>
            <a:prstDash val="soli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grpSp>
        <p:nvGrpSpPr>
          <p:cNvPr id="7" name="组合 2"/>
          <p:cNvGrpSpPr/>
          <p:nvPr/>
        </p:nvGrpSpPr>
        <p:grpSpPr bwMode="auto">
          <a:xfrm>
            <a:off x="1294765" y="1860071"/>
            <a:ext cx="4972685" cy="779103"/>
            <a:chOff x="-158723" y="-29072"/>
            <a:chExt cx="4345027" cy="862916"/>
          </a:xfrm>
        </p:grpSpPr>
        <p:sp>
          <p:nvSpPr>
            <p:cNvPr id="8" name="TextBox 16"/>
            <p:cNvSpPr>
              <a:spLocks noChangeArrowheads="1"/>
            </p:cNvSpPr>
            <p:nvPr/>
          </p:nvSpPr>
          <p:spPr bwMode="auto">
            <a:xfrm>
              <a:off x="312879" y="-127"/>
              <a:ext cx="3873425" cy="805026"/>
            </a:xfrm>
            <a:prstGeom prst="roundRect">
              <a:avLst>
                <a:gd name="adj" fmla="val 8176"/>
              </a:avLst>
            </a:prstGeom>
            <a:solidFill>
              <a:schemeClr val="bg1"/>
            </a:solidFill>
            <a:ln w="19050" cmpd="sng">
              <a:solidFill>
                <a:srgbClr val="A5A5A5"/>
              </a:solidFill>
              <a:miter lim="800000"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400" b="1" dirty="0"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  <a:sym typeface="微软雅黑" panose="020B0503020204020204" pitchFamily="34" charset="-122"/>
                </a:rPr>
                <a:t>Motivation</a:t>
              </a:r>
              <a:endParaRPr lang="zh-CN" altLang="en-US" sz="2400" b="1" dirty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endParaRPr>
            </a:p>
          </p:txBody>
        </p:sp>
        <p:sp>
          <p:nvSpPr>
            <p:cNvPr id="11" name="椭圆 17"/>
            <p:cNvSpPr>
              <a:spLocks noChangeArrowheads="1"/>
            </p:cNvSpPr>
            <p:nvPr/>
          </p:nvSpPr>
          <p:spPr bwMode="auto">
            <a:xfrm>
              <a:off x="-158723" y="-29072"/>
              <a:ext cx="706919" cy="862916"/>
            </a:xfrm>
            <a:prstGeom prst="ellipse">
              <a:avLst/>
            </a:prstGeom>
            <a:solidFill>
              <a:schemeClr val="bg1"/>
            </a:solidFill>
            <a:ln w="19050" cmpd="sng">
              <a:solidFill>
                <a:srgbClr val="A5A5A5"/>
              </a:solidFill>
              <a:miter lim="800000"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100" b="1" dirty="0">
                  <a:latin typeface="Times New Roman" panose="02020603050405020304" charset="0"/>
                  <a:ea typeface="Arial Unicode MS" pitchFamily="34" charset="-122"/>
                  <a:cs typeface="Times New Roman" panose="02020603050405020304" charset="0"/>
                  <a:sym typeface="Arial Unicode MS" pitchFamily="34" charset="-122"/>
                </a:rPr>
                <a:t>1</a:t>
              </a:r>
              <a:endParaRPr lang="en-US" altLang="zh-CN" sz="2100" b="1" dirty="0">
                <a:latin typeface="Times New Roman" panose="02020603050405020304" charset="0"/>
                <a:ea typeface="Arial Unicode MS" pitchFamily="34" charset="-122"/>
                <a:cs typeface="Times New Roman" panose="02020603050405020304" charset="0"/>
                <a:sym typeface="Arial Unicode MS" pitchFamily="34" charset="-122"/>
              </a:endParaRPr>
            </a:p>
          </p:txBody>
        </p:sp>
      </p:grpSp>
      <p:grpSp>
        <p:nvGrpSpPr>
          <p:cNvPr id="12" name="组合 2"/>
          <p:cNvGrpSpPr/>
          <p:nvPr/>
        </p:nvGrpSpPr>
        <p:grpSpPr bwMode="auto">
          <a:xfrm>
            <a:off x="1874551" y="2754475"/>
            <a:ext cx="6026126" cy="766800"/>
            <a:chOff x="167754" y="-19878"/>
            <a:chExt cx="2778979" cy="859812"/>
          </a:xfrm>
        </p:grpSpPr>
        <p:sp>
          <p:nvSpPr>
            <p:cNvPr id="13" name="TextBox 16"/>
            <p:cNvSpPr>
              <a:spLocks noChangeArrowheads="1"/>
            </p:cNvSpPr>
            <p:nvPr/>
          </p:nvSpPr>
          <p:spPr bwMode="auto">
            <a:xfrm>
              <a:off x="407273" y="3590"/>
              <a:ext cx="2539460" cy="808148"/>
            </a:xfrm>
            <a:prstGeom prst="roundRect">
              <a:avLst>
                <a:gd name="adj" fmla="val 8176"/>
              </a:avLst>
            </a:prstGeom>
            <a:noFill/>
            <a:ln w="19050" cmpd="sng">
              <a:solidFill>
                <a:srgbClr val="A5A5A5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2400" b="1" dirty="0"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  <a:sym typeface="微软雅黑" panose="020B0503020204020204" pitchFamily="34" charset="-122"/>
                </a:rPr>
                <a:t>  </a:t>
              </a:r>
              <a:r>
                <a:rPr lang="en-US" altLang="zh-CN" sz="2400" b="1" dirty="0"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  <a:sym typeface="微软雅黑" panose="020B0503020204020204" pitchFamily="34" charset="-122"/>
                </a:rPr>
                <a:t>Topological Amplitudes</a:t>
              </a:r>
              <a:endParaRPr lang="en-US" altLang="zh-CN" sz="2400" b="1" dirty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endParaRPr>
            </a:p>
          </p:txBody>
        </p:sp>
        <p:sp>
          <p:nvSpPr>
            <p:cNvPr id="14" name="椭圆 17"/>
            <p:cNvSpPr>
              <a:spLocks noChangeArrowheads="1"/>
            </p:cNvSpPr>
            <p:nvPr/>
          </p:nvSpPr>
          <p:spPr bwMode="auto">
            <a:xfrm>
              <a:off x="167754" y="-19878"/>
              <a:ext cx="373091" cy="859812"/>
            </a:xfrm>
            <a:prstGeom prst="ellipse">
              <a:avLst/>
            </a:prstGeom>
            <a:solidFill>
              <a:schemeClr val="bg1"/>
            </a:solidFill>
            <a:ln w="19050" cmpd="sng">
              <a:solidFill>
                <a:srgbClr val="A5A5A5"/>
              </a:solidFill>
              <a:miter lim="800000"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100" b="1" dirty="0">
                  <a:latin typeface="Times New Roman" panose="02020603050405020304"/>
                  <a:ea typeface="Arial Unicode MS" pitchFamily="34" charset="-122"/>
                  <a:cs typeface="Times New Roman" panose="02020603050405020304"/>
                  <a:sym typeface="Arial Unicode MS" pitchFamily="34" charset="-122"/>
                </a:rPr>
                <a:t>2</a:t>
              </a:r>
              <a:endParaRPr lang="zh-CN" altLang="en-US" sz="2100" b="1" dirty="0">
                <a:latin typeface="Times New Roman" panose="02020603050405020304"/>
                <a:ea typeface="Arial Unicode MS" pitchFamily="34" charset="-122"/>
                <a:cs typeface="Times New Roman" panose="02020603050405020304"/>
                <a:sym typeface="Arial Unicode MS" pitchFamily="34" charset="-122"/>
              </a:endParaRPr>
            </a:p>
          </p:txBody>
        </p:sp>
      </p:grpSp>
      <p:grpSp>
        <p:nvGrpSpPr>
          <p:cNvPr id="15" name="组合 2"/>
          <p:cNvGrpSpPr/>
          <p:nvPr/>
        </p:nvGrpSpPr>
        <p:grpSpPr bwMode="auto">
          <a:xfrm>
            <a:off x="2566214" y="3658492"/>
            <a:ext cx="5334463" cy="767160"/>
            <a:chOff x="-89608" y="1"/>
            <a:chExt cx="4072579" cy="858512"/>
          </a:xfrm>
        </p:grpSpPr>
        <p:sp>
          <p:nvSpPr>
            <p:cNvPr id="16" name="TextBox 16"/>
            <p:cNvSpPr>
              <a:spLocks noChangeArrowheads="1"/>
            </p:cNvSpPr>
            <p:nvPr/>
          </p:nvSpPr>
          <p:spPr bwMode="auto">
            <a:xfrm>
              <a:off x="312521" y="1"/>
              <a:ext cx="3670450" cy="806546"/>
            </a:xfrm>
            <a:prstGeom prst="roundRect">
              <a:avLst>
                <a:gd name="adj" fmla="val 8176"/>
              </a:avLst>
            </a:prstGeom>
            <a:noFill/>
            <a:ln w="19050" cmpd="sng">
              <a:solidFill>
                <a:srgbClr val="A5A5A5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  </a:t>
              </a:r>
              <a:r>
                <a:rPr lang="en-US" altLang="zh-CN" sz="2400" b="1" dirty="0" err="1"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  <a:sym typeface="微软雅黑" panose="020B0503020204020204" pitchFamily="34" charset="-122"/>
                </a:rPr>
                <a:t>Rescattering</a:t>
              </a:r>
              <a:r>
                <a:rPr lang="en-US" altLang="zh-CN" sz="2400" b="1" dirty="0"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  <a:sym typeface="微软雅黑" panose="020B0503020204020204" pitchFamily="34" charset="-122"/>
                </a:rPr>
                <a:t> Dynamics</a:t>
              </a:r>
              <a:endParaRPr lang="zh-CN" altLang="en-US" sz="2400" b="1" dirty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endParaRPr>
            </a:p>
          </p:txBody>
        </p:sp>
        <p:sp>
          <p:nvSpPr>
            <p:cNvPr id="17" name="椭圆 17"/>
            <p:cNvSpPr>
              <a:spLocks noChangeArrowheads="1"/>
            </p:cNvSpPr>
            <p:nvPr/>
          </p:nvSpPr>
          <p:spPr bwMode="auto">
            <a:xfrm>
              <a:off x="-89608" y="7583"/>
              <a:ext cx="617655" cy="850930"/>
            </a:xfrm>
            <a:prstGeom prst="ellipse">
              <a:avLst/>
            </a:prstGeom>
            <a:solidFill>
              <a:schemeClr val="bg1"/>
            </a:solidFill>
            <a:ln w="19050" cmpd="sng">
              <a:solidFill>
                <a:srgbClr val="A5A5A5"/>
              </a:solidFill>
              <a:miter lim="800000"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100" b="1" dirty="0">
                  <a:latin typeface="Times New Roman" panose="02020603050405020304"/>
                  <a:ea typeface="Arial Unicode MS" pitchFamily="34" charset="-122"/>
                  <a:cs typeface="Times New Roman" panose="02020603050405020304"/>
                  <a:sym typeface="Arial Unicode MS" pitchFamily="34" charset="-122"/>
                </a:rPr>
                <a:t>3</a:t>
              </a:r>
              <a:endParaRPr lang="zh-CN" altLang="en-US" sz="2100" b="1" dirty="0">
                <a:latin typeface="Times New Roman" panose="02020603050405020304"/>
                <a:ea typeface="Arial Unicode MS" pitchFamily="34" charset="-122"/>
                <a:cs typeface="Times New Roman" panose="02020603050405020304"/>
                <a:sym typeface="Arial Unicode MS" pitchFamily="34" charset="-122"/>
              </a:endParaRPr>
            </a:p>
          </p:txBody>
        </p:sp>
      </p:grpSp>
      <p:grpSp>
        <p:nvGrpSpPr>
          <p:cNvPr id="6" name="组合 2"/>
          <p:cNvGrpSpPr/>
          <p:nvPr/>
        </p:nvGrpSpPr>
        <p:grpSpPr bwMode="auto">
          <a:xfrm>
            <a:off x="3235651" y="4594790"/>
            <a:ext cx="3532618" cy="760385"/>
            <a:chOff x="-104071" y="-6001"/>
            <a:chExt cx="2706851" cy="85093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9" name="TextBox 16"/>
            <p:cNvSpPr>
              <a:spLocks noChangeArrowheads="1"/>
            </p:cNvSpPr>
            <p:nvPr/>
          </p:nvSpPr>
          <p:spPr bwMode="auto">
            <a:xfrm>
              <a:off x="304702" y="16190"/>
              <a:ext cx="2298078" cy="806546"/>
            </a:xfrm>
            <a:prstGeom prst="roundRect">
              <a:avLst>
                <a:gd name="adj" fmla="val 8176"/>
              </a:avLst>
            </a:prstGeom>
            <a:grpFill/>
            <a:ln w="19050" cmpd="sng">
              <a:solidFill>
                <a:srgbClr val="A5A5A5"/>
              </a:solidFill>
              <a:miter lim="800000"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  </a:t>
              </a:r>
              <a:r>
                <a:rPr lang="en-US" altLang="zh-CN" sz="2400" b="1" dirty="0"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  <a:sym typeface="微软雅黑" panose="020B0503020204020204" pitchFamily="34" charset="-122"/>
                </a:rPr>
                <a:t>Summary</a:t>
              </a:r>
              <a:endParaRPr kumimoji="0" lang="en-US" altLang="zh-CN" sz="2400" b="1" i="0" u="none" strike="noStrike" kern="1200" cap="none" spc="0" normalizeH="0" baseline="0" noProof="0" dirty="0"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charset="0"/>
                <a:ea typeface="华文中宋" panose="02010600040101010101" pitchFamily="2" charset="-122"/>
                <a:cs typeface="Times New Roman" panose="02020603050405020304" charset="0"/>
              </a:endParaRPr>
            </a:p>
          </p:txBody>
        </p:sp>
        <p:sp>
          <p:nvSpPr>
            <p:cNvPr id="10" name="椭圆 17"/>
            <p:cNvSpPr>
              <a:spLocks noChangeArrowheads="1"/>
            </p:cNvSpPr>
            <p:nvPr/>
          </p:nvSpPr>
          <p:spPr bwMode="auto">
            <a:xfrm>
              <a:off x="-104071" y="-6001"/>
              <a:ext cx="617655" cy="850930"/>
            </a:xfrm>
            <a:prstGeom prst="ellipse">
              <a:avLst/>
            </a:prstGeom>
            <a:grpFill/>
            <a:ln w="19050" cmpd="sng">
              <a:solidFill>
                <a:srgbClr val="A5A5A5"/>
              </a:solidFill>
              <a:miter lim="800000"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100" b="1" dirty="0">
                  <a:latin typeface="Times New Roman" panose="02020603050405020304"/>
                  <a:ea typeface="Arial Unicode MS" pitchFamily="34" charset="-122"/>
                  <a:cs typeface="Times New Roman" panose="02020603050405020304"/>
                  <a:sym typeface="Arial Unicode MS" pitchFamily="34" charset="-122"/>
                </a:rPr>
                <a:t>4</a:t>
              </a:r>
              <a:endParaRPr lang="zh-CN" altLang="en-US" sz="2100" b="1" dirty="0">
                <a:latin typeface="Times New Roman" panose="02020603050405020304"/>
                <a:ea typeface="Arial Unicode MS" pitchFamily="34" charset="-122"/>
                <a:cs typeface="Times New Roman" panose="02020603050405020304"/>
                <a:sym typeface="Arial Unicode MS" pitchFamily="34" charset="-122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789941" y="178755"/>
            <a:ext cx="2685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Times New Roman" panose="02020603050405020304" charset="0"/>
                <a:cs typeface="Times New Roman" panose="02020603050405020304" charset="0"/>
              </a:rPr>
              <a:t>BESIII</a:t>
            </a:r>
            <a:r>
              <a:rPr lang="zh-CN" altLang="en-US" dirty="0">
                <a:latin typeface="Times New Roman" panose="02020603050405020304" charset="0"/>
                <a:cs typeface="Times New Roman" panose="02020603050405020304" charset="0"/>
              </a:rPr>
              <a:t>粲强子物理研讨会</a:t>
            </a:r>
            <a:endParaRPr lang="zh-CN" altLang="en-US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216245" y="178755"/>
            <a:ext cx="653245" cy="369332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191338" y="929910"/>
            <a:ext cx="7426553" cy="733425"/>
          </a:xfrm>
        </p:spPr>
        <p:txBody>
          <a:bodyPr>
            <a:normAutofit/>
          </a:bodyPr>
          <a:lstStyle/>
          <a:p>
            <a:r>
              <a:rPr lang="en-US" altLang="zh-CN" sz="3200" dirty="0"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ea typeface="华文中宋" panose="02010600040101010101" pitchFamily="2" charset="-122"/>
                <a:cs typeface="Times New Roman" panose="02020603050405020304" charset="0"/>
              </a:rPr>
              <a:t>Summary</a:t>
            </a:r>
            <a:endParaRPr lang="en-US" altLang="zh-CN" sz="3200" dirty="0"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charset="0"/>
              <a:ea typeface="华文中宋" panose="02010600040101010101" pitchFamily="2" charset="-122"/>
              <a:cs typeface="Times New Roman" panose="0202060305040502030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646850" y="6374167"/>
            <a:ext cx="38862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/>
              <a:t>36</a:t>
            </a:r>
            <a:endParaRPr lang="zh-CN" altLang="en-US" sz="1600" dirty="0"/>
          </a:p>
        </p:txBody>
      </p:sp>
      <p:cxnSp>
        <p:nvCxnSpPr>
          <p:cNvPr id="2" name="直接连接符 1"/>
          <p:cNvCxnSpPr/>
          <p:nvPr/>
        </p:nvCxnSpPr>
        <p:spPr>
          <a:xfrm>
            <a:off x="0" y="714916"/>
            <a:ext cx="9015095" cy="0"/>
          </a:xfrm>
          <a:prstGeom prst="line">
            <a:avLst/>
          </a:prstGeom>
          <a:ln w="69850" cmpd="dbl">
            <a:solidFill>
              <a:srgbClr val="3362A9"/>
            </a:solidFill>
            <a:prstDash val="soli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3" name="矩形 2"/>
          <p:cNvSpPr/>
          <p:nvPr/>
        </p:nvSpPr>
        <p:spPr>
          <a:xfrm>
            <a:off x="712706" y="5004760"/>
            <a:ext cx="77185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Thanks for your attention!</a:t>
            </a:r>
            <a:endParaRPr lang="zh-CN" alt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00B0F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89941" y="178755"/>
            <a:ext cx="2685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Times New Roman" panose="02020603050405020304" charset="0"/>
                <a:cs typeface="Times New Roman" panose="02020603050405020304" charset="0"/>
              </a:rPr>
              <a:t>BESIII</a:t>
            </a:r>
            <a:r>
              <a:rPr lang="zh-CN" altLang="en-US" dirty="0">
                <a:latin typeface="Times New Roman" panose="02020603050405020304" charset="0"/>
                <a:cs typeface="Times New Roman" panose="02020603050405020304" charset="0"/>
              </a:rPr>
              <a:t>粲强子物理研讨会</a:t>
            </a:r>
            <a:endParaRPr lang="zh-CN" altLang="en-US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216245" y="178755"/>
            <a:ext cx="653245" cy="36933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/>
              <p:cNvSpPr txBox="1"/>
              <p:nvPr/>
            </p:nvSpPr>
            <p:spPr>
              <a:xfrm>
                <a:off x="619125" y="2061656"/>
                <a:ext cx="8395970" cy="26765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US" altLang="zh-CN" sz="2400" dirty="0">
                    <a:latin typeface="Times New Roman" panose="02020603050405020304" charset="0"/>
                    <a:cs typeface="Times New Roman" panose="02020603050405020304" charset="0"/>
                  </a:rPr>
                  <a:t>Topological amplitudes and </a:t>
                </a:r>
                <a:r>
                  <a:rPr lang="en-US" altLang="zh-CN" sz="2400" dirty="0" err="1">
                    <a:latin typeface="Times New Roman" panose="02020603050405020304" charset="0"/>
                    <a:cs typeface="Times New Roman" panose="02020603050405020304" charset="0"/>
                  </a:rPr>
                  <a:t>rescattering</a:t>
                </a:r>
                <a:r>
                  <a:rPr lang="en-US" altLang="zh-CN" sz="2400" dirty="0">
                    <a:latin typeface="Times New Roman" panose="02020603050405020304" charset="0"/>
                    <a:cs typeface="Times New Roman" panose="02020603050405020304" charset="0"/>
                  </a:rPr>
                  <a:t> dynamics can be described in one theoretical framework. </a:t>
                </a:r>
                <a:endParaRPr lang="en-US" altLang="zh-CN" sz="2400" dirty="0">
                  <a:latin typeface="Times New Roman" panose="02020603050405020304" charset="0"/>
                  <a:cs typeface="Times New Roman" panose="02020603050405020304" charset="0"/>
                </a:endParaRP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endParaRPr lang="en-US" altLang="zh-CN" sz="2400" dirty="0">
                  <a:solidFill>
                    <a:srgbClr val="0070C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charset="0"/>
                  <a:ea typeface="华文中宋" panose="02010600040101010101" pitchFamily="2" charset="-122"/>
                  <a:cs typeface="Times New Roman" panose="02020603050405020304" charset="0"/>
                  <a:sym typeface="+mn-ea"/>
                </a:endParaRP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US" altLang="zh-CN" sz="2400" dirty="0">
                    <a:solidFill>
                      <a:schemeClr val="tx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Times New Roman" panose="02020603050405020304" charset="0"/>
                    <a:ea typeface="华文中宋" panose="02010600040101010101" pitchFamily="2" charset="-122"/>
                    <a:cs typeface="Times New Roman" panose="02020603050405020304" charset="0"/>
                    <a:sym typeface="+mn-ea"/>
                  </a:rPr>
                  <a:t>Test the K</a:t>
                </a:r>
                <a14:m>
                  <m:oMath xmlns:m="http://schemas.openxmlformats.org/officeDocument/2006/math">
                    <m:acc>
                      <m:accPr>
                        <m:chr m:val="̈"/>
                        <m:ctrlPr>
                          <a:rPr lang="zh-CN" altLang="zh-CN" sz="2400" i="1">
                            <a:solidFill>
                              <a:schemeClr val="tx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CN" sz="2400">
                            <a:solidFill>
                              <a:schemeClr val="tx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charset="0"/>
                          </a:rPr>
                          <m:t>o</m:t>
                        </m:r>
                      </m:e>
                    </m:acc>
                  </m:oMath>
                </a14:m>
                <a:r>
                  <a:rPr lang="en-US" altLang="zh-CN" sz="2400" dirty="0" err="1">
                    <a:solidFill>
                      <a:schemeClr val="tx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Times New Roman" panose="02020603050405020304" charset="0"/>
                    <a:ea typeface="华文中宋" panose="02010600040101010101" pitchFamily="2" charset="-122"/>
                    <a:cs typeface="Times New Roman" panose="02020603050405020304" charset="0"/>
                    <a:sym typeface="+mn-ea"/>
                  </a:rPr>
                  <a:t>rner</a:t>
                </a:r>
                <a:r>
                  <a:rPr lang="en-US" altLang="zh-CN" sz="2400" dirty="0">
                    <a:solidFill>
                      <a:schemeClr val="tx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Times New Roman" panose="02020603050405020304" charset="0"/>
                    <a:ea typeface="华文中宋" panose="02010600040101010101" pitchFamily="2" charset="-122"/>
                    <a:cs typeface="Times New Roman" panose="02020603050405020304" charset="0"/>
                    <a:sym typeface="+mn-ea"/>
                  </a:rPr>
                  <a:t>-Pati-Woo theorem</a:t>
                </a:r>
                <a:endParaRPr lang="en-US" altLang="zh-CN" sz="2400" dirty="0">
                  <a:solidFill>
                    <a:schemeClr val="tx1"/>
                  </a:solidFill>
                  <a:latin typeface="Times New Roman" panose="02020603050405020304" charset="0"/>
                  <a:cs typeface="Times New Roman" panose="02020603050405020304" charset="0"/>
                </a:endParaRP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endParaRPr lang="en-US" altLang="zh-CN" sz="2400" dirty="0">
                  <a:latin typeface="Times New Roman" panose="02020603050405020304" charset="0"/>
                  <a:cs typeface="Times New Roman" panose="02020603050405020304" charset="0"/>
                </a:endParaRP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US" altLang="zh-CN" sz="2400" dirty="0">
                    <a:solidFill>
                      <a:srgbClr val="0000FF"/>
                    </a:solidFill>
                    <a:latin typeface="Times New Roman" panose="02020603050405020304" charset="0"/>
                    <a:cs typeface="Times New Roman" panose="02020603050405020304" charset="0"/>
                  </a:rPr>
                  <a:t>Next: Global fit,  Model calculation, …</a:t>
                </a:r>
                <a:endParaRPr lang="en-US" altLang="zh-CN" sz="2400" dirty="0">
                  <a:solidFill>
                    <a:srgbClr val="0000FF"/>
                  </a:solidFill>
                  <a:latin typeface="Times New Roman" panose="02020603050405020304" charset="0"/>
                  <a:cs typeface="Times New Roman" panose="02020603050405020304" charset="0"/>
                </a:endParaRP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endParaRPr lang="zh-CN" altLang="en-US" sz="2400" dirty="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</mc:Choice>
        <mc:Fallback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125" y="2061656"/>
                <a:ext cx="8395970" cy="2676525"/>
              </a:xfrm>
              <a:prstGeom prst="rect">
                <a:avLst/>
              </a:prstGeom>
              <a:blipFill rotWithShape="1">
                <a:blip r:embed="rId2"/>
                <a:stretch>
                  <a:fillRect t="-17" b="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8646850" y="6461699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600" dirty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4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" name="直接连接符 1"/>
          <p:cNvCxnSpPr/>
          <p:nvPr/>
        </p:nvCxnSpPr>
        <p:spPr>
          <a:xfrm>
            <a:off x="0" y="714916"/>
            <a:ext cx="9015095" cy="0"/>
          </a:xfrm>
          <a:prstGeom prst="line">
            <a:avLst/>
          </a:prstGeom>
          <a:ln w="69850" cmpd="dbl">
            <a:solidFill>
              <a:srgbClr val="3362A9"/>
            </a:solidFill>
            <a:prstDash val="soli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747085" y="1770845"/>
            <a:ext cx="7701590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Non-perturbative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endParaRPr lang="en-US" altLang="zh-CN" sz="2000" b="1" dirty="0">
              <a:solidFill>
                <a:prstClr val="black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endParaRPr lang="en-US" altLang="zh-CN" sz="2000" b="1" dirty="0">
              <a:solidFill>
                <a:prstClr val="black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endParaRPr lang="en-US" altLang="zh-CN" sz="2000" b="1" dirty="0">
              <a:solidFill>
                <a:prstClr val="black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endParaRPr lang="en-US" altLang="zh-CN" sz="2000" b="1" dirty="0">
              <a:solidFill>
                <a:prstClr val="black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endParaRPr lang="en-US" altLang="zh-CN" sz="2000" b="1" dirty="0">
              <a:solidFill>
                <a:prstClr val="black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endParaRPr lang="en-US" altLang="zh-CN" sz="2000" b="1" dirty="0">
              <a:solidFill>
                <a:prstClr val="black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endParaRPr lang="en-US" altLang="zh-CN" sz="2000" b="1" dirty="0">
              <a:solidFill>
                <a:prstClr val="black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endParaRPr lang="en-US" altLang="zh-CN" sz="2000" b="1" dirty="0">
              <a:solidFill>
                <a:prstClr val="black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Up-type quark decay in hadron, search for new physics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graphicFrame>
        <p:nvGraphicFramePr>
          <p:cNvPr id="16" name="对象 15"/>
          <p:cNvGraphicFramePr>
            <a:graphicFrameLocks noChangeAspect="1"/>
          </p:cNvGraphicFramePr>
          <p:nvPr/>
        </p:nvGraphicFramePr>
        <p:xfrm>
          <a:off x="2006388" y="4216985"/>
          <a:ext cx="1194012" cy="2770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AxMath" r:id="rId1" imgW="914400" imgH="914400" progId="Equation.AxMath">
                  <p:embed/>
                </p:oleObj>
              </mc:Choice>
              <mc:Fallback>
                <p:oleObj name="AxMath" r:id="rId1" imgW="914400" imgH="914400" progId="Equation.AxMath">
                  <p:embed/>
                  <p:pic>
                    <p:nvPicPr>
                      <p:cNvPr id="0" name="对象 1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006388" y="4216985"/>
                        <a:ext cx="1194012" cy="2770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191338" y="929910"/>
            <a:ext cx="7426553" cy="733425"/>
          </a:xfrm>
        </p:spPr>
        <p:txBody>
          <a:bodyPr>
            <a:normAutofit/>
          </a:bodyPr>
          <a:lstStyle/>
          <a:p>
            <a:r>
              <a:rPr lang="en-US" altLang="zh-CN" sz="3200" dirty="0"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ea typeface="华文中宋" panose="02010600040101010101" pitchFamily="2" charset="-122"/>
                <a:cs typeface="Times New Roman" panose="02020603050405020304" charset="0"/>
              </a:rPr>
              <a:t>Charmed hadron decays</a:t>
            </a:r>
            <a:endParaRPr lang="en-US" altLang="zh-CN" sz="3200" dirty="0"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charset="0"/>
              <a:ea typeface="华文中宋" panose="02010600040101010101" pitchFamily="2" charset="-122"/>
              <a:cs typeface="Times New Roman" panose="0202060305040502030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7880" y="1770845"/>
            <a:ext cx="3702729" cy="2584690"/>
          </a:xfrm>
          <a:prstGeom prst="rect">
            <a:avLst/>
          </a:prstGeom>
        </p:spPr>
      </p:pic>
      <p:pic>
        <p:nvPicPr>
          <p:cNvPr id="9" name="图片 8" descr="图示&#10;&#10;描述已自动生成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9318" y="2336967"/>
            <a:ext cx="2756189" cy="173635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264214" y="5084607"/>
            <a:ext cx="61670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charset="0"/>
                <a:cs typeface="Times New Roman" panose="02020603050405020304" charset="0"/>
              </a:rPr>
              <a:t>Complementary to the decay of the down-type quarks </a:t>
            </a:r>
            <a:r>
              <a:rPr lang="en-US" altLang="zh-CN" i="1" dirty="0">
                <a:latin typeface="Times New Roman" panose="02020603050405020304" charset="0"/>
                <a:cs typeface="Times New Roman" panose="02020603050405020304" charset="0"/>
              </a:rPr>
              <a:t>d, s, b</a:t>
            </a:r>
            <a:endParaRPr lang="en-US" altLang="zh-CN"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i="1"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charset="0"/>
                <a:cs typeface="Times New Roman" panose="02020603050405020304" charset="0"/>
              </a:rPr>
              <a:t>CP violation in the SM is suppressed</a:t>
            </a:r>
            <a:endParaRPr lang="zh-CN" altLang="en-US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89941" y="178755"/>
            <a:ext cx="2685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Times New Roman" panose="02020603050405020304" charset="0"/>
                <a:cs typeface="Times New Roman" panose="02020603050405020304" charset="0"/>
              </a:rPr>
              <a:t>BESIII</a:t>
            </a:r>
            <a:r>
              <a:rPr lang="zh-CN" altLang="en-US" dirty="0">
                <a:latin typeface="Times New Roman" panose="02020603050405020304" charset="0"/>
                <a:cs typeface="Times New Roman" panose="02020603050405020304" charset="0"/>
              </a:rPr>
              <a:t>粲强子物理研讨会</a:t>
            </a:r>
            <a:endParaRPr lang="zh-CN" altLang="en-US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216245" y="178755"/>
            <a:ext cx="653245" cy="3693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8646850" y="6461699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5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" name="直接连接符 1"/>
          <p:cNvCxnSpPr/>
          <p:nvPr/>
        </p:nvCxnSpPr>
        <p:spPr>
          <a:xfrm>
            <a:off x="0" y="714916"/>
            <a:ext cx="9015095" cy="0"/>
          </a:xfrm>
          <a:prstGeom prst="line">
            <a:avLst/>
          </a:prstGeom>
          <a:ln w="69850" cmpd="dbl">
            <a:solidFill>
              <a:srgbClr val="3362A9"/>
            </a:solidFill>
            <a:prstDash val="soli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7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191338" y="929910"/>
            <a:ext cx="7426553" cy="733425"/>
          </a:xfrm>
        </p:spPr>
        <p:txBody>
          <a:bodyPr>
            <a:normAutofit/>
          </a:bodyPr>
          <a:lstStyle/>
          <a:p>
            <a:r>
              <a:rPr lang="en-US" altLang="zh-CN" sz="3200" dirty="0"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ea typeface="华文中宋" panose="02010600040101010101" pitchFamily="2" charset="-122"/>
                <a:cs typeface="Times New Roman" panose="02020603050405020304" charset="0"/>
              </a:rPr>
              <a:t>Charmed baryon decays</a:t>
            </a:r>
            <a:endParaRPr lang="en-US" altLang="zh-CN" sz="3200" dirty="0"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charset="0"/>
              <a:ea typeface="华文中宋" panose="02010600040101010101" pitchFamily="2" charset="-122"/>
              <a:cs typeface="Times New Roman" panose="02020603050405020304" charset="0"/>
            </a:endParaRPr>
          </a:p>
        </p:txBody>
      </p:sp>
      <p:sp>
        <p:nvSpPr>
          <p:cNvPr id="116" name="文本框 115"/>
          <p:cNvSpPr txBox="1"/>
          <p:nvPr/>
        </p:nvSpPr>
        <p:spPr>
          <a:xfrm>
            <a:off x="582985" y="5435792"/>
            <a:ext cx="806386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Lu:2016ogy, Wang:2017azm, Shi:2017dto, Geng:2017esc, Geng:2017mxn, Wang:2017gxe, He:2018php, Wang:2018utj, He:2018joe, Geng:2018plk, Geng:2018bow, Jia:2019zxi, Geng:2019bfz, Wang:2020gmn, Li:2021rfj, He:2021qnc, Wang:2022wrb  …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srgbClr val="993300"/>
              </a:solidFill>
              <a:effectLst/>
              <a:uLnTx/>
              <a:uFillTx/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pic>
        <p:nvPicPr>
          <p:cNvPr id="117" name="图片 1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7034" y="1830165"/>
            <a:ext cx="8201025" cy="2593209"/>
          </a:xfrm>
          <a:prstGeom prst="rect">
            <a:avLst/>
          </a:prstGeom>
        </p:spPr>
      </p:pic>
      <p:cxnSp>
        <p:nvCxnSpPr>
          <p:cNvPr id="118" name="直接连接符 117"/>
          <p:cNvCxnSpPr/>
          <p:nvPr/>
        </p:nvCxnSpPr>
        <p:spPr>
          <a:xfrm>
            <a:off x="34183" y="5240882"/>
            <a:ext cx="907563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文本框 119"/>
          <p:cNvSpPr txBox="1"/>
          <p:nvPr/>
        </p:nvSpPr>
        <p:spPr>
          <a:xfrm>
            <a:off x="6804767" y="4590204"/>
            <a:ext cx="184208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rgbClr val="9933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Cai-Ping Jia’ talk</a:t>
            </a:r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789941" y="178755"/>
            <a:ext cx="2685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Times New Roman" panose="02020603050405020304" charset="0"/>
                <a:cs typeface="Times New Roman" panose="02020603050405020304" charset="0"/>
              </a:rPr>
              <a:t>BESIII</a:t>
            </a:r>
            <a:r>
              <a:rPr lang="zh-CN" altLang="en-US" dirty="0">
                <a:latin typeface="Times New Roman" panose="02020603050405020304" charset="0"/>
                <a:cs typeface="Times New Roman" panose="02020603050405020304" charset="0"/>
              </a:rPr>
              <a:t>粲强子物理研讨会</a:t>
            </a:r>
            <a:endParaRPr lang="zh-CN" altLang="en-US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216245" y="178755"/>
            <a:ext cx="653245" cy="369332"/>
          </a:xfrm>
          <a:prstGeom prst="rect">
            <a:avLst/>
          </a:prstGeom>
        </p:spPr>
      </p:pic>
      <p:sp>
        <p:nvSpPr>
          <p:cNvPr id="5" name="椭圆 4"/>
          <p:cNvSpPr/>
          <p:nvPr/>
        </p:nvSpPr>
        <p:spPr>
          <a:xfrm>
            <a:off x="546735" y="3429000"/>
            <a:ext cx="1964690" cy="419735"/>
          </a:xfrm>
          <a:prstGeom prst="ellipse">
            <a:avLst/>
          </a:prstGeom>
          <a:noFill/>
          <a:ln>
            <a:solidFill>
              <a:srgbClr val="0000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dirty="0"/>
          </a:p>
        </p:txBody>
      </p:sp>
      <p:cxnSp>
        <p:nvCxnSpPr>
          <p:cNvPr id="7" name="直接箭头连接符 6"/>
          <p:cNvCxnSpPr/>
          <p:nvPr/>
        </p:nvCxnSpPr>
        <p:spPr>
          <a:xfrm>
            <a:off x="1541145" y="3888105"/>
            <a:ext cx="643890" cy="841375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2279650" y="4585335"/>
            <a:ext cx="1195705" cy="460375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en-US" altLang="zh-CN" sz="2400">
                <a:solidFill>
                  <a:srgbClr val="0000FF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Bridge</a:t>
            </a:r>
            <a:endParaRPr lang="en-US" altLang="zh-CN" sz="2400">
              <a:solidFill>
                <a:srgbClr val="0000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8" grpId="0"/>
      <p:bldP spid="8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81720" y="1002554"/>
            <a:ext cx="2892617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solidFill>
                  <a:srgbClr val="0070C0"/>
                </a:solidFill>
                <a:latin typeface="Times New Roman" panose="02020603050405020304" charset="0"/>
                <a:ea typeface="华文中宋" panose="02010600040101010101" pitchFamily="2" charset="-122"/>
                <a:cs typeface="Times New Roman" panose="02020603050405020304" charset="0"/>
              </a:rPr>
              <a:t>C</a:t>
            </a:r>
            <a:r>
              <a:rPr lang="en-US" altLang="zh-CN" sz="4400" b="1" i="0" dirty="0">
                <a:solidFill>
                  <a:srgbClr val="0070C0"/>
                </a:solidFill>
                <a:effectLst/>
                <a:latin typeface="Times New Roman" panose="02020603050405020304" charset="0"/>
                <a:ea typeface="华文中宋" panose="02010600040101010101" pitchFamily="2" charset="-122"/>
                <a:cs typeface="Times New Roman" panose="02020603050405020304" charset="0"/>
              </a:rPr>
              <a:t>ontents</a:t>
            </a:r>
            <a:endParaRPr lang="en-US" altLang="zh-CN" sz="4400" b="1" i="0" dirty="0">
              <a:solidFill>
                <a:srgbClr val="0070C0"/>
              </a:solidFill>
              <a:effectLst/>
              <a:latin typeface="Times New Roman" panose="02020603050405020304" charset="0"/>
              <a:ea typeface="华文中宋" panose="02010600040101010101" pitchFamily="2" charset="-122"/>
              <a:cs typeface="Times New Roman" panose="02020603050405020304" charset="0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0" y="746760"/>
            <a:ext cx="9015095" cy="0"/>
          </a:xfrm>
          <a:prstGeom prst="line">
            <a:avLst/>
          </a:prstGeom>
          <a:ln w="69850" cmpd="dbl">
            <a:solidFill>
              <a:srgbClr val="3362A9"/>
            </a:solidFill>
            <a:prstDash val="soli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grpSp>
        <p:nvGrpSpPr>
          <p:cNvPr id="7" name="组合 2"/>
          <p:cNvGrpSpPr/>
          <p:nvPr/>
        </p:nvGrpSpPr>
        <p:grpSpPr bwMode="auto">
          <a:xfrm>
            <a:off x="1294765" y="1860071"/>
            <a:ext cx="4972685" cy="779103"/>
            <a:chOff x="-158723" y="-29072"/>
            <a:chExt cx="4345027" cy="862916"/>
          </a:xfrm>
        </p:grpSpPr>
        <p:sp>
          <p:nvSpPr>
            <p:cNvPr id="8" name="TextBox 16"/>
            <p:cNvSpPr>
              <a:spLocks noChangeArrowheads="1"/>
            </p:cNvSpPr>
            <p:nvPr/>
          </p:nvSpPr>
          <p:spPr bwMode="auto">
            <a:xfrm>
              <a:off x="312879" y="-127"/>
              <a:ext cx="3873425" cy="805026"/>
            </a:xfrm>
            <a:prstGeom prst="roundRect">
              <a:avLst>
                <a:gd name="adj" fmla="val 8176"/>
              </a:avLst>
            </a:prstGeom>
            <a:solidFill>
              <a:schemeClr val="bg1"/>
            </a:solidFill>
            <a:ln w="19050" cmpd="sng">
              <a:solidFill>
                <a:srgbClr val="A5A5A5"/>
              </a:solidFill>
              <a:miter lim="800000"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400" b="1" dirty="0"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  <a:sym typeface="微软雅黑" panose="020B0503020204020204" pitchFamily="34" charset="-122"/>
                </a:rPr>
                <a:t>Motivation</a:t>
              </a:r>
              <a:endParaRPr lang="zh-CN" altLang="en-US" sz="2400" b="1" dirty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endParaRPr>
            </a:p>
          </p:txBody>
        </p:sp>
        <p:sp>
          <p:nvSpPr>
            <p:cNvPr id="11" name="椭圆 17"/>
            <p:cNvSpPr>
              <a:spLocks noChangeArrowheads="1"/>
            </p:cNvSpPr>
            <p:nvPr/>
          </p:nvSpPr>
          <p:spPr bwMode="auto">
            <a:xfrm>
              <a:off x="-158723" y="-29072"/>
              <a:ext cx="706919" cy="862916"/>
            </a:xfrm>
            <a:prstGeom prst="ellipse">
              <a:avLst/>
            </a:prstGeom>
            <a:solidFill>
              <a:schemeClr val="bg1"/>
            </a:solidFill>
            <a:ln w="19050" cmpd="sng">
              <a:solidFill>
                <a:srgbClr val="A5A5A5"/>
              </a:solidFill>
              <a:miter lim="800000"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100" b="1" dirty="0">
                  <a:latin typeface="Times New Roman" panose="02020603050405020304" charset="0"/>
                  <a:ea typeface="Arial Unicode MS" pitchFamily="34" charset="-122"/>
                  <a:cs typeface="Times New Roman" panose="02020603050405020304" charset="0"/>
                  <a:sym typeface="Arial Unicode MS" pitchFamily="34" charset="-122"/>
                </a:rPr>
                <a:t>1</a:t>
              </a:r>
              <a:endParaRPr lang="en-US" altLang="zh-CN" sz="2100" b="1" dirty="0">
                <a:latin typeface="Times New Roman" panose="02020603050405020304" charset="0"/>
                <a:ea typeface="Arial Unicode MS" pitchFamily="34" charset="-122"/>
                <a:cs typeface="Times New Roman" panose="02020603050405020304" charset="0"/>
                <a:sym typeface="Arial Unicode MS" pitchFamily="34" charset="-122"/>
              </a:endParaRPr>
            </a:p>
          </p:txBody>
        </p:sp>
      </p:grpSp>
      <p:grpSp>
        <p:nvGrpSpPr>
          <p:cNvPr id="12" name="组合 2"/>
          <p:cNvGrpSpPr/>
          <p:nvPr/>
        </p:nvGrpSpPr>
        <p:grpSpPr bwMode="auto">
          <a:xfrm>
            <a:off x="1874551" y="2754475"/>
            <a:ext cx="6026126" cy="766800"/>
            <a:chOff x="167754" y="-19878"/>
            <a:chExt cx="2778979" cy="859812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3" name="TextBox 16"/>
            <p:cNvSpPr>
              <a:spLocks noChangeArrowheads="1"/>
            </p:cNvSpPr>
            <p:nvPr/>
          </p:nvSpPr>
          <p:spPr bwMode="auto">
            <a:xfrm>
              <a:off x="407273" y="3590"/>
              <a:ext cx="2539460" cy="808148"/>
            </a:xfrm>
            <a:prstGeom prst="roundRect">
              <a:avLst>
                <a:gd name="adj" fmla="val 8176"/>
              </a:avLst>
            </a:prstGeom>
            <a:grpFill/>
            <a:ln w="19050" cmpd="sng">
              <a:solidFill>
                <a:srgbClr val="A5A5A5"/>
              </a:solidFill>
              <a:miter lim="800000"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2400" b="1" dirty="0"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  <a:sym typeface="微软雅黑" panose="020B0503020204020204" pitchFamily="34" charset="-122"/>
                </a:rPr>
                <a:t>  </a:t>
              </a:r>
              <a:r>
                <a:rPr lang="en-US" altLang="zh-CN" sz="2400" b="1" dirty="0"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  <a:sym typeface="微软雅黑" panose="020B0503020204020204" pitchFamily="34" charset="-122"/>
                </a:rPr>
                <a:t>Topological Amplitudes</a:t>
              </a:r>
              <a:endParaRPr lang="en-US" altLang="zh-CN" sz="2400" b="1" dirty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endParaRPr>
            </a:p>
          </p:txBody>
        </p:sp>
        <p:sp>
          <p:nvSpPr>
            <p:cNvPr id="14" name="椭圆 17"/>
            <p:cNvSpPr>
              <a:spLocks noChangeArrowheads="1"/>
            </p:cNvSpPr>
            <p:nvPr/>
          </p:nvSpPr>
          <p:spPr bwMode="auto">
            <a:xfrm>
              <a:off x="167754" y="-19878"/>
              <a:ext cx="373091" cy="859812"/>
            </a:xfrm>
            <a:prstGeom prst="ellipse">
              <a:avLst/>
            </a:prstGeom>
            <a:grpFill/>
            <a:ln w="19050" cmpd="sng">
              <a:solidFill>
                <a:srgbClr val="A5A5A5"/>
              </a:solidFill>
              <a:miter lim="800000"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100" b="1" dirty="0">
                  <a:latin typeface="Times New Roman" panose="02020603050405020304"/>
                  <a:ea typeface="Arial Unicode MS" pitchFamily="34" charset="-122"/>
                  <a:cs typeface="Times New Roman" panose="02020603050405020304"/>
                  <a:sym typeface="Arial Unicode MS" pitchFamily="34" charset="-122"/>
                </a:rPr>
                <a:t>2</a:t>
              </a:r>
              <a:endParaRPr lang="zh-CN" altLang="en-US" sz="2100" b="1" dirty="0">
                <a:latin typeface="Times New Roman" panose="02020603050405020304"/>
                <a:ea typeface="Arial Unicode MS" pitchFamily="34" charset="-122"/>
                <a:cs typeface="Times New Roman" panose="02020603050405020304"/>
                <a:sym typeface="Arial Unicode MS" pitchFamily="34" charset="-122"/>
              </a:endParaRPr>
            </a:p>
          </p:txBody>
        </p:sp>
      </p:grpSp>
      <p:grpSp>
        <p:nvGrpSpPr>
          <p:cNvPr id="15" name="组合 2"/>
          <p:cNvGrpSpPr/>
          <p:nvPr/>
        </p:nvGrpSpPr>
        <p:grpSpPr bwMode="auto">
          <a:xfrm>
            <a:off x="2566214" y="3658492"/>
            <a:ext cx="5334463" cy="767160"/>
            <a:chOff x="-89608" y="1"/>
            <a:chExt cx="4072579" cy="858512"/>
          </a:xfrm>
        </p:grpSpPr>
        <p:sp>
          <p:nvSpPr>
            <p:cNvPr id="16" name="TextBox 16"/>
            <p:cNvSpPr>
              <a:spLocks noChangeArrowheads="1"/>
            </p:cNvSpPr>
            <p:nvPr/>
          </p:nvSpPr>
          <p:spPr bwMode="auto">
            <a:xfrm>
              <a:off x="312521" y="1"/>
              <a:ext cx="3670450" cy="806546"/>
            </a:xfrm>
            <a:prstGeom prst="roundRect">
              <a:avLst>
                <a:gd name="adj" fmla="val 8176"/>
              </a:avLst>
            </a:prstGeom>
            <a:noFill/>
            <a:ln w="19050" cmpd="sng">
              <a:solidFill>
                <a:srgbClr val="A5A5A5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  </a:t>
              </a:r>
              <a:r>
                <a:rPr lang="en-US" altLang="zh-CN" sz="2400" b="1" dirty="0" err="1"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  <a:sym typeface="微软雅黑" panose="020B0503020204020204" pitchFamily="34" charset="-122"/>
                </a:rPr>
                <a:t>Rescattering</a:t>
              </a:r>
              <a:r>
                <a:rPr lang="en-US" altLang="zh-CN" sz="2400" b="1" dirty="0"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  <a:sym typeface="微软雅黑" panose="020B0503020204020204" pitchFamily="34" charset="-122"/>
                </a:rPr>
                <a:t> Dynamics</a:t>
              </a:r>
              <a:endParaRPr lang="zh-CN" altLang="en-US" sz="2400" b="1" dirty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endParaRPr>
            </a:p>
          </p:txBody>
        </p:sp>
        <p:sp>
          <p:nvSpPr>
            <p:cNvPr id="17" name="椭圆 17"/>
            <p:cNvSpPr>
              <a:spLocks noChangeArrowheads="1"/>
            </p:cNvSpPr>
            <p:nvPr/>
          </p:nvSpPr>
          <p:spPr bwMode="auto">
            <a:xfrm>
              <a:off x="-89608" y="7583"/>
              <a:ext cx="617655" cy="850930"/>
            </a:xfrm>
            <a:prstGeom prst="ellipse">
              <a:avLst/>
            </a:prstGeom>
            <a:solidFill>
              <a:schemeClr val="bg1"/>
            </a:solidFill>
            <a:ln w="19050" cmpd="sng">
              <a:solidFill>
                <a:srgbClr val="A5A5A5"/>
              </a:solidFill>
              <a:miter lim="800000"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100" b="1" dirty="0">
                  <a:latin typeface="Times New Roman" panose="02020603050405020304"/>
                  <a:ea typeface="Arial Unicode MS" pitchFamily="34" charset="-122"/>
                  <a:cs typeface="Times New Roman" panose="02020603050405020304"/>
                  <a:sym typeface="Arial Unicode MS" pitchFamily="34" charset="-122"/>
                </a:rPr>
                <a:t>3</a:t>
              </a:r>
              <a:endParaRPr lang="zh-CN" altLang="en-US" sz="2100" b="1" dirty="0">
                <a:latin typeface="Times New Roman" panose="02020603050405020304"/>
                <a:ea typeface="Arial Unicode MS" pitchFamily="34" charset="-122"/>
                <a:cs typeface="Times New Roman" panose="02020603050405020304"/>
                <a:sym typeface="Arial Unicode MS" pitchFamily="34" charset="-122"/>
              </a:endParaRPr>
            </a:p>
          </p:txBody>
        </p:sp>
      </p:grpSp>
      <p:grpSp>
        <p:nvGrpSpPr>
          <p:cNvPr id="6" name="组合 2"/>
          <p:cNvGrpSpPr/>
          <p:nvPr/>
        </p:nvGrpSpPr>
        <p:grpSpPr bwMode="auto">
          <a:xfrm>
            <a:off x="3235651" y="4594790"/>
            <a:ext cx="3532618" cy="760385"/>
            <a:chOff x="-104071" y="-6001"/>
            <a:chExt cx="2706851" cy="850930"/>
          </a:xfrm>
        </p:grpSpPr>
        <p:sp>
          <p:nvSpPr>
            <p:cNvPr id="9" name="TextBox 16"/>
            <p:cNvSpPr>
              <a:spLocks noChangeArrowheads="1"/>
            </p:cNvSpPr>
            <p:nvPr/>
          </p:nvSpPr>
          <p:spPr bwMode="auto">
            <a:xfrm>
              <a:off x="304702" y="16190"/>
              <a:ext cx="2298078" cy="806546"/>
            </a:xfrm>
            <a:prstGeom prst="roundRect">
              <a:avLst>
                <a:gd name="adj" fmla="val 8176"/>
              </a:avLst>
            </a:prstGeom>
            <a:noFill/>
            <a:ln w="19050" cmpd="sng">
              <a:solidFill>
                <a:srgbClr val="A5A5A5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  </a:t>
              </a:r>
              <a:r>
                <a:rPr lang="en-US" altLang="zh-CN" sz="2400" b="1" dirty="0"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  <a:sym typeface="微软雅黑" panose="020B0503020204020204" pitchFamily="34" charset="-122"/>
                </a:rPr>
                <a:t>Summary</a:t>
              </a:r>
              <a:endParaRPr kumimoji="0" lang="en-US" altLang="zh-CN" sz="2400" b="1" i="0" u="none" strike="noStrike" kern="1200" cap="none" spc="0" normalizeH="0" baseline="0" noProof="0" dirty="0"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charset="0"/>
                <a:ea typeface="华文中宋" panose="02010600040101010101" pitchFamily="2" charset="-122"/>
                <a:cs typeface="Times New Roman" panose="02020603050405020304" charset="0"/>
              </a:endParaRPr>
            </a:p>
          </p:txBody>
        </p:sp>
        <p:sp>
          <p:nvSpPr>
            <p:cNvPr id="10" name="椭圆 17"/>
            <p:cNvSpPr>
              <a:spLocks noChangeArrowheads="1"/>
            </p:cNvSpPr>
            <p:nvPr/>
          </p:nvSpPr>
          <p:spPr bwMode="auto">
            <a:xfrm>
              <a:off x="-104071" y="-6001"/>
              <a:ext cx="617655" cy="850930"/>
            </a:xfrm>
            <a:prstGeom prst="ellipse">
              <a:avLst/>
            </a:prstGeom>
            <a:solidFill>
              <a:schemeClr val="bg1"/>
            </a:solidFill>
            <a:ln w="19050" cmpd="sng">
              <a:solidFill>
                <a:srgbClr val="A5A5A5"/>
              </a:solidFill>
              <a:miter lim="800000"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100" b="1" dirty="0">
                  <a:latin typeface="Times New Roman" panose="02020603050405020304"/>
                  <a:ea typeface="Arial Unicode MS" pitchFamily="34" charset="-122"/>
                  <a:cs typeface="Times New Roman" panose="02020603050405020304"/>
                  <a:sym typeface="Arial Unicode MS" pitchFamily="34" charset="-122"/>
                </a:rPr>
                <a:t>4</a:t>
              </a:r>
              <a:endParaRPr lang="zh-CN" altLang="en-US" sz="2100" b="1" dirty="0">
                <a:latin typeface="Times New Roman" panose="02020603050405020304"/>
                <a:ea typeface="Arial Unicode MS" pitchFamily="34" charset="-122"/>
                <a:cs typeface="Times New Roman" panose="02020603050405020304"/>
                <a:sym typeface="Arial Unicode MS" pitchFamily="34" charset="-122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789941" y="178755"/>
            <a:ext cx="2685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Times New Roman" panose="02020603050405020304" charset="0"/>
                <a:cs typeface="Times New Roman" panose="02020603050405020304" charset="0"/>
              </a:rPr>
              <a:t>BESIII</a:t>
            </a:r>
            <a:r>
              <a:rPr lang="zh-CN" altLang="en-US" dirty="0">
                <a:latin typeface="Times New Roman" panose="02020603050405020304" charset="0"/>
                <a:cs typeface="Times New Roman" panose="02020603050405020304" charset="0"/>
              </a:rPr>
              <a:t>粲强子物理研讨会</a:t>
            </a:r>
            <a:endParaRPr lang="zh-CN" altLang="en-US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216245" y="178755"/>
            <a:ext cx="653245" cy="3693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38759" y="843915"/>
            <a:ext cx="7765869" cy="686435"/>
          </a:xfrm>
        </p:spPr>
        <p:txBody>
          <a:bodyPr>
            <a:normAutofit/>
          </a:bodyPr>
          <a:lstStyle/>
          <a:p>
            <a:r>
              <a:rPr lang="en-US" altLang="zh-CN" sz="3200" dirty="0"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ea typeface="华文中宋" panose="02010600040101010101" pitchFamily="2" charset="-122"/>
                <a:cs typeface="Times New Roman" panose="02020603050405020304" charset="0"/>
              </a:rPr>
              <a:t>Charmed baryon decays</a:t>
            </a:r>
            <a:endParaRPr lang="en-US" altLang="zh-CN" sz="3200" dirty="0"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charset="0"/>
              <a:ea typeface="华文中宋" panose="02010600040101010101" pitchFamily="2" charset="-122"/>
              <a:cs typeface="Times New Roman" panose="0202060305040502030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646850" y="6445189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/>
              <a:t>7</a:t>
            </a:r>
            <a:endParaRPr lang="zh-CN" altLang="en-US" sz="1600" dirty="0"/>
          </a:p>
        </p:txBody>
      </p:sp>
      <p:cxnSp>
        <p:nvCxnSpPr>
          <p:cNvPr id="2" name="直接连接符 1"/>
          <p:cNvCxnSpPr/>
          <p:nvPr/>
        </p:nvCxnSpPr>
        <p:spPr>
          <a:xfrm>
            <a:off x="0" y="767080"/>
            <a:ext cx="9015095" cy="0"/>
          </a:xfrm>
          <a:prstGeom prst="line">
            <a:avLst/>
          </a:prstGeom>
          <a:ln w="69850" cmpd="dbl">
            <a:solidFill>
              <a:srgbClr val="3362A9"/>
            </a:solidFill>
            <a:prstDash val="soli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4" name="图片 3" descr="\documentclass{article}&#10;\usepackage{amsmath}&#10;\pagestyle{empty}&#10;\begin{document}&#10;&#10; \begin{equation*}&#10; \mathcal H_{\rm eff}={G_F\over \sqrt 2}&#10; \left[\sum_{q=d,s}V_{cq}^*V_{uq}\left(\sum_{q=1}^2C_i(\mu)O_i(\mu)\right)&#10; -V_{cb}^*V_{ub}\left(\sum_{i=3}^6C_i(\mu)O_i(\mu)+C_{8g}(\mu)O_{8g}(\mu)\right)\right]&#10; \end{equation*}&#10;&#10;&#10;\end{document}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15671" y="2288754"/>
            <a:ext cx="8783751" cy="815761"/>
          </a:xfrm>
          <a:prstGeom prst="rect">
            <a:avLst/>
          </a:prstGeom>
        </p:spPr>
      </p:pic>
      <p:pic>
        <p:nvPicPr>
          <p:cNvPr id="14" name="图片 13" descr="\documentclass{article}&#10;\usepackage{amsmath}&#10;\pagestyle{empty}&#10;\begin{document}&#10;&#10;\begin{equation*}&#10; \mathcal H_{\rm eff}= \sum_p \sum_{i,j,k=1}^3 (H^{(p)})_{ij}^{k}O_{ij}^{(p)k}&#10;\end{equation*}&#10;&#10;&#10;\end{document}" title="IguanaTex Bitmap Display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23002" y="3326612"/>
            <a:ext cx="3276600" cy="775716"/>
          </a:xfrm>
          <a:prstGeom prst="rect">
            <a:avLst/>
          </a:prstGeom>
        </p:spPr>
      </p:pic>
      <p:pic>
        <p:nvPicPr>
          <p:cNvPr id="19" name="图片 18" descr="\documentclass{article}&#10;\usepackage{amsmath}&#10;\pagestyle{empty}&#10;\begin{document}&#10;&#10;\begin{equation*}&#10;O_{ij}^{(p)k} = \frac{G_F}{\sqrt{2}} \sum_{\rm color} \sum_{\rm current}C_p(\overline q_iq_k)(\overline q_jc)&#10;\end{equation*}&#10;&#10;&#10;\end{document}" title="IguanaTex Bitmap Display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4794334" y="3392449"/>
            <a:ext cx="3976116" cy="65532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4068090" y="4110137"/>
            <a:ext cx="19971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Operato</a:t>
            </a:r>
            <a:r>
              <a:rPr lang="en-US" altLang="zh-CN" sz="2400" b="1" dirty="0">
                <a:solidFill>
                  <a:srgbClr val="0000FF"/>
                </a:solidFill>
              </a:rPr>
              <a:t>r</a:t>
            </a:r>
            <a:endParaRPr lang="zh-CN" altLang="en-US" sz="2400" b="1" dirty="0">
              <a:solidFill>
                <a:srgbClr val="0000FF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673330" y="4242842"/>
            <a:ext cx="9375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CKM</a:t>
            </a:r>
            <a:endParaRPr lang="zh-CN" altLang="en-US" sz="2400" b="1" dirty="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cxnSp>
        <p:nvCxnSpPr>
          <p:cNvPr id="12" name="直接箭头连接符 11"/>
          <p:cNvCxnSpPr/>
          <p:nvPr/>
        </p:nvCxnSpPr>
        <p:spPr>
          <a:xfrm>
            <a:off x="3610890" y="3949443"/>
            <a:ext cx="457200" cy="29294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/>
          <p:nvPr/>
        </p:nvCxnSpPr>
        <p:spPr>
          <a:xfrm>
            <a:off x="2855159" y="3855161"/>
            <a:ext cx="280729" cy="43814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图片 25" descr="\documentclass{article}&#10;\usepackage{amsmath}&#10;\pagestyle{empty}&#10;\begin{document}&#10;&#10;\begin{align*}&#10;|M^\alpha\rangle = (M^\alpha)^{i}_{j}|M^{i}_{j} \rangle&#10;\end{align*}&#10;&#10;&#10;\end{document}" title="IguanaTex Bitmap Display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116604" y="5516565"/>
            <a:ext cx="2084168" cy="317057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810115" y="5390033"/>
            <a:ext cx="50927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Times New Roman" panose="02020603050405020304" charset="0"/>
                <a:cs typeface="Times New Roman" panose="02020603050405020304" charset="0"/>
              </a:rPr>
              <a:t>…</a:t>
            </a:r>
            <a:endParaRPr lang="en-US" altLang="zh-CN" sz="20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28" name="图片 27" descr="\documentclass{article}&#10;\usepackage{amsmath}&#10;\pagestyle{empty}&#10;\begin{document}&#10;&#10;\begin{eqnarray*}&#10;M^{\pi^0}= \left( \begin{array}{ccc}&#10;   1/\sqrt 2   &amp; 0  &amp; 0 \\&#10;     0 &amp;   -1/\sqrt 2  &amp; 0 \\&#10;    0 &amp; 0 &amp; 0 \\&#10;  \end{array}\right),&#10;\end{eqnarray*}&#10;&#10;\end{document}" title="IguanaTex Bitmap Display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3744178" y="5266388"/>
            <a:ext cx="3241134" cy="817412"/>
          </a:xfrm>
          <a:prstGeom prst="rect">
            <a:avLst/>
          </a:prstGeom>
        </p:spPr>
      </p:pic>
      <p:sp>
        <p:nvSpPr>
          <p:cNvPr id="30" name="文本框 29"/>
          <p:cNvSpPr txBox="1"/>
          <p:nvPr/>
        </p:nvSpPr>
        <p:spPr>
          <a:xfrm>
            <a:off x="238759" y="1607184"/>
            <a:ext cx="52766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400" dirty="0">
                <a:latin typeface="Times New Roman" panose="02020603050405020304" charset="0"/>
                <a:cs typeface="Times New Roman" panose="02020603050405020304" charset="0"/>
              </a:rPr>
              <a:t>Effective Hamiltonian </a:t>
            </a:r>
            <a:endParaRPr lang="en-US" altLang="zh-CN" sz="24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357188" y="4696601"/>
            <a:ext cx="52766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400" dirty="0">
                <a:latin typeface="Times New Roman" panose="02020603050405020304" charset="0"/>
                <a:cs typeface="Times New Roman" panose="02020603050405020304" charset="0"/>
              </a:rPr>
              <a:t>Hadrons</a:t>
            </a:r>
            <a:endParaRPr lang="en-US" altLang="zh-CN" sz="24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135888" y="6245134"/>
            <a:ext cx="54863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D. Wang, C. P. Jia and F. S. Yu, JHEP 09, 126 (2021).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89941" y="178755"/>
            <a:ext cx="2685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Times New Roman" panose="02020603050405020304" charset="0"/>
                <a:cs typeface="Times New Roman" panose="02020603050405020304" charset="0"/>
              </a:rPr>
              <a:t>BESIII</a:t>
            </a:r>
            <a:r>
              <a:rPr lang="zh-CN" altLang="en-US" dirty="0">
                <a:latin typeface="Times New Roman" panose="02020603050405020304" charset="0"/>
                <a:cs typeface="Times New Roman" panose="02020603050405020304" charset="0"/>
              </a:rPr>
              <a:t>粲强子物理研讨会</a:t>
            </a:r>
            <a:endParaRPr lang="zh-CN" altLang="en-US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216245" y="178755"/>
            <a:ext cx="653245" cy="36933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38760" y="843915"/>
            <a:ext cx="6781800" cy="686435"/>
          </a:xfrm>
        </p:spPr>
        <p:txBody>
          <a:bodyPr>
            <a:normAutofit/>
          </a:bodyPr>
          <a:lstStyle/>
          <a:p>
            <a:r>
              <a:rPr lang="en-US" altLang="zh-CN" sz="3200" dirty="0"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ea typeface="华文中宋" panose="02010600040101010101" pitchFamily="2" charset="-122"/>
                <a:cs typeface="Times New Roman" panose="02020603050405020304" charset="0"/>
              </a:rPr>
              <a:t>Topology            Invariant Tensor </a:t>
            </a:r>
            <a:endParaRPr lang="en-US" altLang="zh-CN" sz="3200" dirty="0"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charset="0"/>
              <a:ea typeface="华文中宋" panose="02010600040101010101" pitchFamily="2" charset="-122"/>
              <a:cs typeface="Times New Roman" panose="0202060305040502030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646850" y="6445189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/>
              <a:t>8</a:t>
            </a:r>
            <a:endParaRPr lang="zh-CN" altLang="en-US" sz="1600" dirty="0"/>
          </a:p>
        </p:txBody>
      </p:sp>
      <p:cxnSp>
        <p:nvCxnSpPr>
          <p:cNvPr id="2" name="直接连接符 1"/>
          <p:cNvCxnSpPr/>
          <p:nvPr/>
        </p:nvCxnSpPr>
        <p:spPr>
          <a:xfrm>
            <a:off x="0" y="767080"/>
            <a:ext cx="9015095" cy="0"/>
          </a:xfrm>
          <a:prstGeom prst="line">
            <a:avLst/>
          </a:prstGeom>
          <a:ln w="69850" cmpd="dbl">
            <a:solidFill>
              <a:srgbClr val="3362A9"/>
            </a:solidFill>
            <a:prstDash val="soli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3" name="箭头: 左右 2"/>
          <p:cNvSpPr/>
          <p:nvPr/>
        </p:nvSpPr>
        <p:spPr>
          <a:xfrm>
            <a:off x="2123440" y="1142327"/>
            <a:ext cx="772358" cy="159799"/>
          </a:xfrm>
          <a:prstGeom prst="leftRightArrow">
            <a:avLst/>
          </a:prstGeom>
          <a:solidFill>
            <a:srgbClr val="367B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10" name="图片 9" descr="\documentclass{article}&#10;\usepackage{amsmath}&#10;\pagestyle{empty}&#10;\begin{document}&#10;&#10;\begin{align*}&#10;\mathcal{A}(\mathcal{B}^\gamma_{c\overline 3}\to \mathcal{B}_{8}^\alpha M^\beta)&amp; = \langle \mathcal{B}_{8}^\alpha M^\beta |\mathcal{H}_{\rm eff}| \mathcal{B}^\gamma_{c\overline 3}\rangle\nonumber\\&amp;=\sum_p \sum_{\rm Per.}\,\langle \mathcal{B}_{8}^{ijk} M^l_m |\mathcal{O}_{np}^q|[\mathcal{B}_{c\overline 3}]_{rs}\rangle \times (\mathcal{B}_{8}^\alpha)^{ijk}(M^\beta)^l_m H_{np}^q(\mathcal{B}^\gamma_{c\overline 3})_{rs}\\&amp; =\sum_\omega X^{(p)}_{\omega}(C^{(p)}_\omega)_{\alpha\beta\gamma}&#10;\end{align*}&#10;&#10;&#10;\end{document}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58732" y="1689340"/>
            <a:ext cx="8557039" cy="1717548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668269" y="3642876"/>
            <a:ext cx="343670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b="1" dirty="0">
                <a:latin typeface="Times New Roman" panose="02020603050405020304" charset="0"/>
                <a:cs typeface="Times New Roman" panose="02020603050405020304" charset="0"/>
              </a:rPr>
              <a:t>Reduced matrix element, mode-independent</a:t>
            </a:r>
            <a:endParaRPr lang="zh-CN" altLang="en-US" sz="20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44878" y="4434027"/>
            <a:ext cx="37679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Times New Roman" panose="02020603050405020304" charset="0"/>
                <a:cs typeface="Times New Roman" panose="02020603050405020304" charset="0"/>
              </a:rPr>
              <a:t>Wigner-Eckart theorem</a:t>
            </a:r>
            <a:endParaRPr lang="zh-CN" altLang="en-US" sz="24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cxnSp>
        <p:nvCxnSpPr>
          <p:cNvPr id="15" name="直接箭头连接符 14"/>
          <p:cNvCxnSpPr/>
          <p:nvPr/>
        </p:nvCxnSpPr>
        <p:spPr>
          <a:xfrm>
            <a:off x="4535617" y="3025644"/>
            <a:ext cx="764242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/>
          <p:nvPr/>
        </p:nvCxnSpPr>
        <p:spPr>
          <a:xfrm>
            <a:off x="2981673" y="3275491"/>
            <a:ext cx="0" cy="42411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图片 16" descr="\documentclass{article}&#10;\usepackage{amsmath}&#10;\pagestyle{empty}&#10;\begin{document}&#10;&#10;$\langle jm|T_q^{(k)}|j^\prime m^\prime \rangle = \langle j^\prime m^\prime k q|j m \rangle\langle j|T^{(k)}|j^\prime \rangle$&#10;&#10;&#10;\end{document}" title="IguanaTex Bitmap Display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36042" y="5055675"/>
            <a:ext cx="4373880" cy="330708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336982" y="4384737"/>
            <a:ext cx="4572000" cy="113024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26" name="图片 25" descr="\documentclass{article}&#10;\usepackage{amsmath}&#10;\pagestyle{empty}&#10;\begin{document}&#10;&#10;$(\mathcal{B}_{c\overline 3})_{ij} H^m_{kl}M^k_m (\mathcal{B}_8^A)^{ijl}$&#10;&#10;&#10;\end{document}" title="IguanaTex Bitmap Display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5981363" y="5691972"/>
            <a:ext cx="2334768" cy="292608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336982" y="5712691"/>
            <a:ext cx="517156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000" dirty="0">
                <a:latin typeface="Times New Roman" panose="02020603050405020304" charset="0"/>
                <a:cs typeface="Times New Roman" panose="02020603050405020304" charset="0"/>
              </a:rPr>
              <a:t>Index-contraction         Quark flowing</a:t>
            </a:r>
            <a:endParaRPr lang="zh-CN" altLang="en-US" sz="20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3" name="箭头: 左右 22"/>
          <p:cNvSpPr/>
          <p:nvPr/>
        </p:nvSpPr>
        <p:spPr>
          <a:xfrm>
            <a:off x="2547826" y="5879222"/>
            <a:ext cx="433847" cy="128601"/>
          </a:xfrm>
          <a:prstGeom prst="left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5" name="文本框 24"/>
          <p:cNvSpPr txBox="1"/>
          <p:nvPr/>
        </p:nvSpPr>
        <p:spPr>
          <a:xfrm>
            <a:off x="5347026" y="2660124"/>
            <a:ext cx="221491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b="1" dirty="0">
                <a:latin typeface="Times New Roman" panose="02020603050405020304" charset="0"/>
                <a:cs typeface="Times New Roman" panose="02020603050405020304" charset="0"/>
              </a:rPr>
              <a:t>CG coefficient, mode-dependent</a:t>
            </a:r>
            <a:endParaRPr lang="zh-CN" altLang="en-US" sz="20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5" name="图片 4" descr="图片包含 图示&#10;&#10;描述已自动生成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00959" y="3527583"/>
            <a:ext cx="3506059" cy="1958674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833929" y="6287233"/>
            <a:ext cx="30138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6633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arXiv:2406.14061</a:t>
            </a:r>
            <a:endParaRPr lang="zh-CN" altLang="en-US" dirty="0">
              <a:solidFill>
                <a:srgbClr val="663300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89941" y="178755"/>
            <a:ext cx="2685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Times New Roman" panose="02020603050405020304" charset="0"/>
                <a:cs typeface="Times New Roman" panose="02020603050405020304" charset="0"/>
              </a:rPr>
              <a:t>BESIII</a:t>
            </a:r>
            <a:r>
              <a:rPr lang="zh-CN" altLang="en-US" dirty="0">
                <a:latin typeface="Times New Roman" panose="02020603050405020304" charset="0"/>
                <a:cs typeface="Times New Roman" panose="02020603050405020304" charset="0"/>
              </a:rPr>
              <a:t>粲强子物理研讨会</a:t>
            </a:r>
            <a:endParaRPr lang="zh-CN" altLang="en-US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216245" y="178755"/>
            <a:ext cx="653245" cy="36933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21353" y="718164"/>
            <a:ext cx="7426553" cy="733425"/>
          </a:xfrm>
        </p:spPr>
        <p:txBody>
          <a:bodyPr>
            <a:normAutofit/>
          </a:bodyPr>
          <a:lstStyle/>
          <a:p>
            <a:r>
              <a:rPr lang="en-US" altLang="zh-CN" sz="3200" dirty="0"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ea typeface="华文中宋" panose="02010600040101010101" pitchFamily="2" charset="-122"/>
                <a:cs typeface="Times New Roman" panose="02020603050405020304" charset="0"/>
              </a:rPr>
              <a:t>Meson    .vs.    Baryon</a:t>
            </a:r>
            <a:endParaRPr lang="en-US" altLang="zh-CN" sz="3200" dirty="0"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charset="0"/>
              <a:ea typeface="华文中宋" panose="02010600040101010101" pitchFamily="2" charset="-122"/>
              <a:cs typeface="Times New Roman" panose="0202060305040502030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646850" y="6461699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600" dirty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9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" name="直接连接符 1"/>
          <p:cNvCxnSpPr/>
          <p:nvPr/>
        </p:nvCxnSpPr>
        <p:spPr>
          <a:xfrm>
            <a:off x="0" y="714916"/>
            <a:ext cx="9015095" cy="0"/>
          </a:xfrm>
          <a:prstGeom prst="line">
            <a:avLst/>
          </a:prstGeom>
          <a:ln w="69850" cmpd="dbl">
            <a:solidFill>
              <a:srgbClr val="3362A9"/>
            </a:solidFill>
            <a:prstDash val="soli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462863" y="1482940"/>
            <a:ext cx="8598236" cy="1229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Wavefunction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Pauli Exclusion Principle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-107510" y="7504167"/>
            <a:ext cx="895527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 descr="\documentclass{article}&#10;\usepackage{amsmath}&#10;\pagestyle{empty}&#10;\begin{document}&#10;&#10;\begin{align*}&#10;  \Psi = \phi_{\rm flavor}\chi_{\rm spin}\xi_{\rm color}\eta_{\rm space}&#10;\end{align*}&#10;&#10;&#10;\end{document}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73522" y="1831903"/>
            <a:ext cx="2848356" cy="248412"/>
          </a:xfrm>
          <a:prstGeom prst="rect">
            <a:avLst/>
          </a:prstGeom>
        </p:spPr>
      </p:pic>
      <p:pic>
        <p:nvPicPr>
          <p:cNvPr id="11" name="图片 10" descr="\documentclass{article}&#10;\usepackage{amsmath}&#10;\pagestyle{empty}&#10;\begin{document}&#10;&#10;\begin{align*}&#10; \psi =\frac{1}{\sqrt 2}(\phi_S\chi_S+\phi_A\chi_A)&#10;\end{align*}&#10;&#10;&#10;\end{document}" title="IguanaTex Bitmap Display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386026" y="2872364"/>
            <a:ext cx="2624328" cy="57759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941" y="3737092"/>
            <a:ext cx="7228279" cy="153204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641" y="5321766"/>
            <a:ext cx="7228279" cy="1532041"/>
          </a:xfrm>
          <a:prstGeom prst="rect">
            <a:avLst/>
          </a:prstGeom>
        </p:spPr>
      </p:pic>
      <p:pic>
        <p:nvPicPr>
          <p:cNvPr id="13" name="图片 12" descr="图示&#10;&#10;AI 生成的内容可能不正确。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28409" y="1868569"/>
            <a:ext cx="2185207" cy="1332737"/>
          </a:xfrm>
          <a:prstGeom prst="rect">
            <a:avLst/>
          </a:prstGeom>
        </p:spPr>
      </p:pic>
      <p:sp>
        <p:nvSpPr>
          <p:cNvPr id="14" name="右中括号 13"/>
          <p:cNvSpPr/>
          <p:nvPr/>
        </p:nvSpPr>
        <p:spPr>
          <a:xfrm>
            <a:off x="2831026" y="3829003"/>
            <a:ext cx="95250" cy="523875"/>
          </a:xfrm>
          <a:prstGeom prst="rightBracke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右中括号 14"/>
          <p:cNvSpPr/>
          <p:nvPr/>
        </p:nvSpPr>
        <p:spPr>
          <a:xfrm>
            <a:off x="7875345" y="4090940"/>
            <a:ext cx="95250" cy="314325"/>
          </a:xfrm>
          <a:prstGeom prst="rightBracke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右中括号 15"/>
          <p:cNvSpPr/>
          <p:nvPr/>
        </p:nvSpPr>
        <p:spPr>
          <a:xfrm>
            <a:off x="5376998" y="3824240"/>
            <a:ext cx="95250" cy="314325"/>
          </a:xfrm>
          <a:prstGeom prst="rightBracke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" name="右大括号 16"/>
          <p:cNvSpPr/>
          <p:nvPr/>
        </p:nvSpPr>
        <p:spPr>
          <a:xfrm>
            <a:off x="2819651" y="5419999"/>
            <a:ext cx="106625" cy="532227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" name="右大括号 18"/>
          <p:cNvSpPr/>
          <p:nvPr/>
        </p:nvSpPr>
        <p:spPr>
          <a:xfrm>
            <a:off x="5413248" y="5420000"/>
            <a:ext cx="152338" cy="304800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" name="右大括号 19"/>
          <p:cNvSpPr/>
          <p:nvPr/>
        </p:nvSpPr>
        <p:spPr>
          <a:xfrm>
            <a:off x="7917282" y="5686113"/>
            <a:ext cx="135276" cy="304800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2" name="图片 11" descr="\documentclass{article}&#10;\usepackage{amsmath}&#10;\pagestyle{empty}&#10;\begin{document}&#10;&#10;\begin{align*}&#10;3 \otimes 3 \otimes 3 =10\oplus8\oplus 8 \oplus 1&#10;\end{align*}&#10;&#10;&#10;\end{document}" title="IguanaTex Bitmap Display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5259117" y="1254117"/>
            <a:ext cx="2866644" cy="19050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789941" y="178755"/>
            <a:ext cx="2685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Times New Roman" panose="02020603050405020304" charset="0"/>
                <a:cs typeface="Times New Roman" panose="02020603050405020304" charset="0"/>
              </a:rPr>
              <a:t>BESIII</a:t>
            </a:r>
            <a:r>
              <a:rPr lang="zh-CN" altLang="en-US" dirty="0">
                <a:latin typeface="Times New Roman" panose="02020603050405020304" charset="0"/>
                <a:cs typeface="Times New Roman" panose="02020603050405020304" charset="0"/>
              </a:rPr>
              <a:t>粲强子物理研讨会</a:t>
            </a:r>
            <a:endParaRPr lang="zh-CN" altLang="en-US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216245" y="178755"/>
            <a:ext cx="653245" cy="369332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OUTPUTDPI" val="1200"/>
  <p:tag name="ORIGINALHEIGHT" val="448.5"/>
  <p:tag name="ORIGINALWIDTH" val="4829.25"/>
  <p:tag name="LATEXADDIN" val="\documentclass{article}&#10;\usepackage{amsmath}&#10;\pagestyle{empty}&#10;\begin{document}&#10;&#10; \begin{equation*}&#10; \mathcal H_{\rm eff}={G_F\over \sqrt 2}&#10; \left[\sum_{q=d,s}V_{cq}^*V_{uq}\left(\sum_{q=1}^2C_i(\mu)O_i(\mu)\right)&#10; -V_{cb}^*V_{ub}\left(\sum_{i=3}^6C_i(\mu)O_i(\mu)+C_{8g}(\mu)O_{8g}(\mu)\right)\right]&#10; \end{equation*}&#10;&#10;&#10;\end{document}"/>
  <p:tag name="IGUANATEXSIZE" val="20"/>
  <p:tag name="IGUANATEXCURSOR" val="303"/>
  <p:tag name="TRANSPARENCY" val="True"/>
  <p:tag name="LATEXENGINEID" val="0"/>
  <p:tag name="TEMPFOLDER" val="C:\Users\dwang\Documents\123\"/>
  <p:tag name="LATEXFORMHEIGHT" val="312"/>
  <p:tag name="LATEXFORMWIDTH" val="384"/>
  <p:tag name="LATEXFORMWRAP" val="True"/>
  <p:tag name="BITMAPVECTOR" val="0"/>
</p:tagLst>
</file>

<file path=ppt/tags/tag10.xml><?xml version="1.0" encoding="utf-8"?>
<p:tagLst xmlns:p="http://schemas.openxmlformats.org/presentationml/2006/main">
  <p:tag name="OUTPUTDPI" val="1200"/>
  <p:tag name="ORIGINALHEIGHT" val="284.25"/>
  <p:tag name="ORIGINALWIDTH" val="1291.5"/>
  <p:tag name="LATEXADDIN" val="\documentclass{article}&#10;\usepackage{amsmath}&#10;\pagestyle{empty}&#10;\begin{document}&#10;&#10;\begin{align*}&#10; \psi =\frac{1}{\sqrt 2}(\phi_S\chi_S+\phi_A\chi_A)&#10;\end{align*}&#10;&#10;&#10;\end{document}"/>
  <p:tag name="IGUANATEXSIZE" val="20"/>
  <p:tag name="IGUANATEXCURSOR" val="119"/>
  <p:tag name="TRANSPARENCY" val="True"/>
  <p:tag name="LATEXENGINEID" val="0"/>
  <p:tag name="TEMPFOLDER" val="C:\Users\王迪\Documents\"/>
  <p:tag name="LATEXFORMHEIGHT" val="312"/>
  <p:tag name="LATEXFORMWIDTH" val="384"/>
  <p:tag name="LATEXFORMWRAP" val="True"/>
  <p:tag name="BITMAPVECTOR" val="0"/>
</p:tagLst>
</file>

<file path=ppt/tags/tag11.xml><?xml version="1.0" encoding="utf-8"?>
<p:tagLst xmlns:p="http://schemas.openxmlformats.org/presentationml/2006/main">
  <p:tag name="OUTPUTDPI" val="1200"/>
  <p:tag name="ORIGINALHEIGHT" val="93.75"/>
  <p:tag name="ORIGINALWIDTH" val="1410.75"/>
  <p:tag name="LATEXADDIN" val="\documentclass{article}&#10;\usepackage{amsmath}&#10;\pagestyle{empty}&#10;\begin{document}&#10;&#10;\begin{align*}&#10;3 \otimes 3 \otimes 3 =10\oplus8\oplus 8 \oplus 1&#10;\end{align*}&#10;&#10;&#10;\end{document}"/>
  <p:tag name="IGUANATEXSIZE" val="20"/>
  <p:tag name="IGUANATEXCURSOR" val="145"/>
  <p:tag name="TRANSPARENCY" val="True"/>
  <p:tag name="LATEXENGINEID" val="0"/>
  <p:tag name="TEMPFOLDER" val="C:\Users\王迪\Documents\"/>
  <p:tag name="LATEXFORMHEIGHT" val="312"/>
  <p:tag name="LATEXFORMWIDTH" val="384"/>
  <p:tag name="LATEXFORMWRAP" val="True"/>
  <p:tag name="BITMAPVECTOR" val="0"/>
</p:tagLst>
</file>

<file path=ppt/tags/tag12.xml><?xml version="1.0" encoding="utf-8"?>
<p:tagLst xmlns:p="http://schemas.openxmlformats.org/presentationml/2006/main">
  <p:tag name="OUTPUTDPI" val="1200"/>
  <p:tag name="ORIGINALHEIGHT" val="168"/>
  <p:tag name="ORIGINALWIDTH" val="1155"/>
  <p:tag name="LATEXADDIN" val="\documentclass{article}&#10;\usepackage{amsmath}&#10;\pagestyle{empty}&#10;\begin{document}&#10;&#10;\begin{align*}&#10;\langle \mathcal{B}_{8}^{ijk} M^l_m |\mathcal{O}_{np}^q|[\mathcal{B}_{c\overline 3}]_{rs}\rangle&#10;\end{align*}&#10;&#10;&#10;\end{document}"/>
  <p:tag name="IGUANATEXSIZE" val="20"/>
  <p:tag name="IGUANATEXCURSOR" val="150"/>
  <p:tag name="TRANSPARENCY" val="True"/>
  <p:tag name="LATEXENGINEID" val="0"/>
  <p:tag name="TEMPFOLDER" val="C:\Users\王迪\Documents\"/>
  <p:tag name="LATEXFORMHEIGHT" val="312"/>
  <p:tag name="LATEXFORMWIDTH" val="384"/>
  <p:tag name="LATEXFORMWRAP" val="True"/>
  <p:tag name="BITMAPVECTOR" val="0"/>
</p:tagLst>
</file>

<file path=ppt/tags/tag13.xml><?xml version="1.0" encoding="utf-8"?>
<p:tagLst xmlns:p="http://schemas.openxmlformats.org/presentationml/2006/main">
  <p:tag name="OUTPUTDPI" val="1200"/>
  <p:tag name="ORIGINALHEIGHT" val="523.5"/>
  <p:tag name="ORIGINALWIDTH" val="1256.25"/>
  <p:tag name="LATEXADDIN" val="\documentclass{article}&#10;\usepackage{amsmath}&#10;\pagestyle{empty}&#10;\begin{document}&#10;&#10;\begin{align*}&#10;N_S+N_A&amp;=A^5_5/2=60,\\ N_A-N_S &amp; = A_{3}^3= 6,\\&#10;N_S= 27, &amp; \qquad N_A=33. &#10;\end{align*}&#10;&#10;&#10;\end{document}"/>
  <p:tag name="IGUANATEXSIZE" val="20"/>
  <p:tag name="IGUANATEXCURSOR" val="170"/>
  <p:tag name="TRANSPARENCY" val="True"/>
  <p:tag name="LATEXENGINEID" val="0"/>
  <p:tag name="TEMPFOLDER" val="C:\Users\王迪\Documents\"/>
  <p:tag name="LATEXFORMHEIGHT" val="312"/>
  <p:tag name="LATEXFORMWIDTH" val="384"/>
  <p:tag name="LATEXFORMWRAP" val="True"/>
  <p:tag name="BITMAPVECTOR" val="0"/>
</p:tagLst>
</file>

<file path=ppt/tags/tag14.xml><?xml version="1.0" encoding="utf-8"?>
<p:tagLst xmlns:p="http://schemas.openxmlformats.org/presentationml/2006/main">
  <p:tag name="OUTPUTDPI" val="1200"/>
  <p:tag name="ORIGINALHEIGHT" val="284.25"/>
  <p:tag name="ORIGINALWIDTH" val="3324.75"/>
  <p:tag name="LATEXADDIN" val="\documentclass{article}&#10;\usepackage{amsmath}&#10;\pagestyle{empty}&#10;\begin{document}&#10;&#10;\begin{align*}&#10;  \mathcal{A}(\mathcal{B}_{c\overline 3}\to \mathcal{B}_8 M) = \frac{1}{\sqrt{2}}\big[\mathcal{A}^S(\mathcal{B}_{c\overline 3}\to \mathcal{B}_8^S M) + \mathcal{A}^A(\mathcal{B}_{c\overline 3}\to \mathcal{B}_8^A M)\big]&#10;\end{align*}&#10;&#10;&#10;\end{document}"/>
  <p:tag name="IGUANATEXSIZE" val="24"/>
  <p:tag name="IGUANATEXCURSOR" val="314"/>
  <p:tag name="TRANSPARENCY" val="True"/>
  <p:tag name="LATEXENGINEID" val="0"/>
  <p:tag name="TEMPFOLDER" val="C:\Users\王迪\Documents\"/>
  <p:tag name="LATEXFORMHEIGHT" val="312"/>
  <p:tag name="LATEXFORMWIDTH" val="384"/>
  <p:tag name="LATEXFORMWRAP" val="True"/>
  <p:tag name="BITMAPVECTOR" val="0"/>
</p:tagLst>
</file>

<file path=ppt/tags/tag15.xml><?xml version="1.0" encoding="utf-8"?>
<p:tagLst xmlns:p="http://schemas.openxmlformats.org/presentationml/2006/main">
  <p:tag name="OUTPUTDPI" val="1200"/>
  <p:tag name="ORIGINALHEIGHT" val="284.25"/>
  <p:tag name="ORIGINALWIDTH" val="1885.5"/>
  <p:tag name="LATEXADDIN" val="\documentclass{article}&#10;\usepackage{amsmath}&#10;\pagestyle{empty}&#10;\begin{document}&#10;&#10;\begin{align*}&#10;(\mathcal{B}^S_8)^{ijk} &amp; = \frac{1}{\sqrt 6}[\epsilon^{kil}(\mathcal{B}_8)^j_l+\epsilon^{kjl}(\mathcal{B}_8)^i_l]&#10;\end{align*}&#10;&#10;\end{document}"/>
  <p:tag name="IGUANATEXSIZE" val="20"/>
  <p:tag name="IGUANATEXCURSOR" val="210"/>
  <p:tag name="TRANSPARENCY" val="True"/>
  <p:tag name="LATEXENGINEID" val="0"/>
  <p:tag name="TEMPFOLDER" val="C:\Users\王迪\Documents\"/>
  <p:tag name="LATEXFORMHEIGHT" val="312"/>
  <p:tag name="LATEXFORMWIDTH" val="384"/>
  <p:tag name="LATEXFORMWRAP" val="True"/>
  <p:tag name="BITMAPVECTOR" val="0"/>
</p:tagLst>
</file>

<file path=ppt/tags/tag16.xml><?xml version="1.0" encoding="utf-8"?>
<p:tagLst xmlns:p="http://schemas.openxmlformats.org/presentationml/2006/main">
  <p:tag name="OUTPUTDPI" val="1200"/>
  <p:tag name="ORIGINALHEIGHT" val="284.25"/>
  <p:tag name="ORIGINALWIDTH" val="1247.25"/>
  <p:tag name="LATEXADDIN" val="\documentclass{article}&#10;\usepackage{amsmath}&#10;\pagestyle{empty}&#10;\begin{document}&#10;&#10;\begin{align*}&#10;(\mathcal{B}^A_8)^{ijk} &amp; = \frac{1}{\sqrt 2}\epsilon^{ijl}(\mathcal{B}_8)^k_l,&#10;\end{align*}&#10;&#10;\end{document}"/>
  <p:tag name="IGUANATEXSIZE" val="20"/>
  <p:tag name="IGUANATEXCURSOR" val="125"/>
  <p:tag name="TRANSPARENCY" val="True"/>
  <p:tag name="LATEXENGINEID" val="0"/>
  <p:tag name="TEMPFOLDER" val="C:\Users\王迪\Documents\"/>
  <p:tag name="LATEXFORMHEIGHT" val="312"/>
  <p:tag name="LATEXFORMWIDTH" val="384"/>
  <p:tag name="LATEXFORMWRAP" val="True"/>
  <p:tag name="BITMAPVECTOR" val="0"/>
</p:tagLst>
</file>

<file path=ppt/tags/tag17.xml><?xml version="1.0" encoding="utf-8"?>
<p:tagLst xmlns:p="http://schemas.openxmlformats.org/presentationml/2006/main">
  <p:tag name="OUTPUTDPI" val="1200"/>
  <p:tag name="ORIGINALHEIGHT" val="614.25"/>
  <p:tag name="ORIGINALWIDTH" val="1818"/>
  <p:tag name="LATEXADDIN" val="\documentclass{article}&#10;\usepackage{amsmath}&#10;\pagestyle{empty}&#10;\begin{document}&#10;&#10;\begin{align*}&#10;p^S &amp;=\frac{1}{\sqrt{6}}(-2\mathcal{B}_8^{112}+\mathcal{B}_8^{211}+\mathcal{B}_8^{121}), \nonumber\\ p^A &amp;=\frac{1}{\sqrt{2}}(\mathcal{B}_8^{121}-\mathcal{B}_8^{211}).&#10;\end{align*}&#10;&#10;\end{document}"/>
  <p:tag name="IGUANATEXSIZE" val="20"/>
  <p:tag name="IGUANATEXCURSOR" val="101"/>
  <p:tag name="TRANSPARENCY" val="True"/>
  <p:tag name="LATEXENGINEID" val="0"/>
  <p:tag name="TEMPFOLDER" val="C:\Users\王迪\Documents\"/>
  <p:tag name="LATEXFORMHEIGHT" val="312"/>
  <p:tag name="LATEXFORMWIDTH" val="384"/>
  <p:tag name="LATEXFORMWRAP" val="True"/>
  <p:tag name="BITMAPVECTOR" val="0"/>
</p:tagLst>
</file>

<file path=ppt/tags/tag18.xml><?xml version="1.0" encoding="utf-8"?>
<p:tagLst xmlns:p="http://schemas.openxmlformats.org/presentationml/2006/main">
  <p:tag name="OUTPUTDPI" val="1200"/>
  <p:tag name="ORIGINALHEIGHT" val="135"/>
  <p:tag name="ORIGINALWIDTH" val="231"/>
  <p:tag name="LATEXADDIN" val="\documentclass{article}&#10;\usepackage{amsmath}&#10;\pagestyle{empty}&#10;\begin{document}&#10;&#10;&#10;$(B)^1_3$&#10;&#10;\end{document}"/>
  <p:tag name="IGUANATEXSIZE" val="20"/>
  <p:tag name="IGUANATEXCURSOR" val="90"/>
  <p:tag name="TRANSPARENCY" val="True"/>
  <p:tag name="LATEXENGINEID" val="0"/>
  <p:tag name="TEMPFOLDER" val="C:\Users\王迪\Documents\"/>
  <p:tag name="LATEXFORMHEIGHT" val="312"/>
  <p:tag name="LATEXFORMWIDTH" val="384"/>
  <p:tag name="LATEXFORMWRAP" val="True"/>
  <p:tag name="BITMAPVECTOR" val="0"/>
</p:tagLst>
</file>

<file path=ppt/tags/tag19.xml><?xml version="1.0" encoding="utf-8"?>
<p:tagLst xmlns:p="http://schemas.openxmlformats.org/presentationml/2006/main">
  <p:tag name="OUTPUTDPI" val="1200"/>
  <p:tag name="ORIGINALHEIGHT" val="141"/>
  <p:tag name="ORIGINALWIDTH" val="985.5"/>
  <p:tag name="LATEXADDIN" val="\documentclass{article}&#10;\usepackage{amsmath}&#10;\pagestyle{empty}&#10;\begin{document}&#10;&#10;$(\mathcal{B}_8)^{ijk}= \epsilon^{ijl}(\mathcal{B}_8)^k_l$&#10;&#10;&#10;\end{document}"/>
  <p:tag name="IGUANATEXSIZE" val="20"/>
  <p:tag name="IGUANATEXCURSOR" val="139"/>
  <p:tag name="TRANSPARENCY" val="True"/>
  <p:tag name="LATEXENGINEID" val="0"/>
  <p:tag name="TEMPFOLDER" val="C:\Users\王迪\Documents\"/>
  <p:tag name="LATEXFORMHEIGHT" val="312"/>
  <p:tag name="LATEXFORMWIDTH" val="384"/>
  <p:tag name="LATEXFORMWRAP" val="True"/>
  <p:tag name="BITMAPVECTOR" val="0"/>
</p:tagLst>
</file>

<file path=ppt/tags/tag2.xml><?xml version="1.0" encoding="utf-8"?>
<p:tagLst xmlns:p="http://schemas.openxmlformats.org/presentationml/2006/main">
  <p:tag name="OUTPUTDPI" val="1200"/>
  <p:tag name="ORIGINALHEIGHT" val="381.75"/>
  <p:tag name="ORIGINALWIDTH" val="1612.5"/>
  <p:tag name="LATEXADDIN" val="\documentclass{article}&#10;\usepackage{amsmath}&#10;\pagestyle{empty}&#10;\begin{document}&#10;&#10;\begin{equation*}&#10; \mathcal H_{\rm eff}= \sum_p \sum_{i,j,k=1}^3 (H^{(p)})_{ij}^{k}O_{ij}^{(p)k}&#10;\end{equation*}&#10;&#10;&#10;\end{document}"/>
  <p:tag name="IGUANATEXSIZE" val="20"/>
  <p:tag name="IGUANATEXCURSOR" val="161"/>
  <p:tag name="TRANSPARENCY" val="True"/>
  <p:tag name="LATEXENGINEID" val="0"/>
  <p:tag name="TEMPFOLDER" val="C:\Users\王迪\Documents\"/>
  <p:tag name="LATEXFORMHEIGHT" val="312"/>
  <p:tag name="LATEXFORMWIDTH" val="384"/>
  <p:tag name="LATEXFORMWRAP" val="True"/>
  <p:tag name="BITMAPVECTOR" val="0"/>
</p:tagLst>
</file>

<file path=ppt/tags/tag20.xml><?xml version="1.0" encoding="utf-8"?>
<p:tagLst xmlns:p="http://schemas.openxmlformats.org/presentationml/2006/main">
  <p:tag name="OUTPUTDPI" val="1200"/>
  <p:tag name="ORIGINALHEIGHT" val="139.5"/>
  <p:tag name="ORIGINALWIDTH" val="879"/>
  <p:tag name="LATEXADDIN" val="\documentclass{article}&#10;\usepackage{amsmath}&#10;\pagestyle{empty}&#10;\begin{document}&#10;&#10;$( \mathcal{B}_8^S)^{ijk}/( \mathcal{B}_8^A)^{ijk},$&#10;&#10;&#10;\end{document}"/>
  <p:tag name="IGUANATEXSIZE" val="20"/>
  <p:tag name="IGUANATEXCURSOR" val="132"/>
  <p:tag name="TRANSPARENCY" val="True"/>
  <p:tag name="LATEXENGINEID" val="0"/>
  <p:tag name="TEMPFOLDER" val="C:\Users\王迪\Documents\"/>
  <p:tag name="LATEXFORMHEIGHT" val="312"/>
  <p:tag name="LATEXFORMWIDTH" val="384"/>
  <p:tag name="LATEXFORMWRAP" val="True"/>
  <p:tag name="BITMAPVECTOR" val="0"/>
</p:tagLst>
</file>

<file path=ppt/tags/tag21.xml><?xml version="1.0" encoding="utf-8"?>
<p:tagLst xmlns:p="http://schemas.openxmlformats.org/presentationml/2006/main">
  <p:tag name="OUTPUTDPI" val="1200"/>
  <p:tag name="ORIGINALHEIGHT" val="153"/>
  <p:tag name="ORIGINALWIDTH" val="261"/>
  <p:tag name="LATEXADDIN" val="\documentclass{article}&#10;\usepackage{amsmath}&#10;\pagestyle{empty}&#10;\begin{document}&#10;&#10;$(\mathcal{B}_8)^i_j$&#10;&#10;&#10;\end{document}"/>
  <p:tag name="IGUANATEXSIZE" val="20"/>
  <p:tag name="IGUANATEXCURSOR" val="83"/>
  <p:tag name="TRANSPARENCY" val="True"/>
  <p:tag name="LATEXENGINEID" val="0"/>
  <p:tag name="TEMPFOLDER" val="C:\Users\王迪\Documents\"/>
  <p:tag name="LATEXFORMHEIGHT" val="312"/>
  <p:tag name="LATEXFORMWIDTH" val="384"/>
  <p:tag name="LATEXFORMWRAP" val="True"/>
  <p:tag name="BITMAPVECTOR" val="0"/>
</p:tagLst>
</file>

<file path=ppt/tags/tag22.xml><?xml version="1.0" encoding="utf-8"?>
<p:tagLst xmlns:p="http://schemas.openxmlformats.org/presentationml/2006/main">
  <p:tag name="OUTPUTDPI" val="1200"/>
  <p:tag name="ORIGINALHEIGHT" val="93.75"/>
  <p:tag name="ORIGINALWIDTH" val="1410.75"/>
  <p:tag name="LATEXADDIN" val="\documentclass{article}&#10;\usepackage{amsmath}&#10;\pagestyle{empty}&#10;\begin{document}&#10;&#10;\begin{align*}&#10;3 \otimes 3 \otimes 3 =10\oplus8\oplus 8 \oplus 1&#10;\end{align*}&#10;&#10;&#10;\end{document}"/>
  <p:tag name="IGUANATEXSIZE" val="20"/>
  <p:tag name="IGUANATEXCURSOR" val="145"/>
  <p:tag name="TRANSPARENCY" val="True"/>
  <p:tag name="LATEXENGINEID" val="0"/>
  <p:tag name="TEMPFOLDER" val="C:\Users\王迪\Documents\"/>
  <p:tag name="LATEXFORMHEIGHT" val="312"/>
  <p:tag name="LATEXFORMWIDTH" val="384"/>
  <p:tag name="LATEXFORMWRAP" val="True"/>
  <p:tag name="BITMAPVECTOR" val="0"/>
</p:tagLst>
</file>

<file path=ppt/tags/tag23.xml><?xml version="1.0" encoding="utf-8"?>
<p:tagLst xmlns:p="http://schemas.openxmlformats.org/presentationml/2006/main">
  <p:tag name="OUTPUTDPI" val="1200"/>
  <p:tag name="ORIGINALHEIGHT" val="1449.75"/>
  <p:tag name="ORIGINALWIDTH" val="4031.25"/>
  <p:tag name="LATEXADDIN" val="\documentclass{article}&#10;\usepackage{amsmath}&#10;\pagestyle{empty}&#10;\begin{document}&#10;&#10;\begin{align*}&#10; &amp;~~~\mathcal{A}(\mathcal{B}_{c\overline 3}\to \mathcal{B}_8M) \\&amp;=  A_{1}(\mathcal{B}_{c\overline 3})^{i} H^j_{kl}M^l_i( \mathcal{B}_8)^k_j&#10; +A_{2}(\mathcal{B}_{c\overline 3})^{i} H^j_{lk}M^l_j( \mathcal{B}_8)^k_i+ A_{3}(\mathcal{B}_{c\overline 3})^{i} H^j_{lk}M^l_i( \mathcal{B}_8)^k_j\nonumber\\&#10;&amp;+A_{4}(\mathcal{B}_{c\overline 3})^{i} H^j_{kl}M^l_j( \mathcal{B}_8)^k_i+ A_5(\mathcal{B}_{c\overline 3})^{i} H^j_{ik}M^l_j( \mathcal{B}_8)^k_l+ A_6(\mathcal{B}_{c\overline 3})^{i} H^j_{il}M^l_k( \mathcal{B}_8)^k_j\nonumber\\&#10;&amp;+A_7(\mathcal{B}_{c\overline 3})^{i} H^j_{ki}M^l_j( \mathcal{B}_8)^k_l  + A_8(\mathcal{B}_{c\overline 3})^{i} H^j_{li}M^l_k( \mathcal{B}_8)^k_j+&#10;+ A_9(\mathcal{B}_{c\overline 3})^{i} H^j_{ik}M^l_l( \mathcal{B}_8)^k_j\nonumber\\&#10;&amp;+A_{10}(\mathcal{B}_{c\overline 3})^{i} H^j_{ki}M^l_l( \mathcal{B}_8)^k_j&#10;+A_{11}(\mathcal{B}_{c\overline 3})^{i} H^j_{kj}M^l_i( \mathcal{B}_8)^k_l&#10;+ A_{12}(\mathcal{B}_{c\overline 3})^{i} H^j_{lj}M^l_k( \mathcal{B}_8)^k_i\nonumber\\&#10;&amp; + A_{13}(\mathcal{B}_{c\overline 3})^{i} H^j_{kj}M^l_l( \mathcal{B}_8)^k_i&#10;+A_{14}(\mathcal{B}_{c\overline 3})^{i} H^j_{ij}M^l_k( \mathcal{B}_8)^k_l&#10;+ A_{15}(\mathcal{B}_{c\overline 3})^{i} H^j_{jl} M^l_k&#10;(\mathcal{B}_8)^k_i\nonumber\\&#10;&amp;+A_{16}(\mathcal{B}_{c\overline 3})^{i} H^j_{jk}M^l_l( \mathcal{B}_8)^k_i&#10; + A_{17}(\mathcal{B}_{c\overline 3})^{i} H^j_{jk}M^l_i( \mathcal{B}_8)^k_l&#10; + A_{18}(\mathcal{B}_{c\overline 3})^{i} H^j_{ji}M^l_k( \mathcal{B}_8)^k_l.&#10;\end{align*}&#10;&#10;&#10;\end{document}"/>
  <p:tag name="IGUANATEXSIZE" val="20"/>
  <p:tag name="IGUANATEXCURSOR" val="164"/>
  <p:tag name="TRANSPARENCY" val="True"/>
  <p:tag name="LATEXENGINEID" val="0"/>
  <p:tag name="TEMPFOLDER" val="C:\Users\王迪\Documents\"/>
  <p:tag name="LATEXFORMHEIGHT" val="312"/>
  <p:tag name="LATEXFORMWIDTH" val="384"/>
  <p:tag name="LATEXFORMWRAP" val="True"/>
  <p:tag name="BITMAPVECTOR" val="0"/>
</p:tagLst>
</file>

<file path=ppt/tags/tag24.xml><?xml version="1.0" encoding="utf-8"?>
<p:tagLst xmlns:p="http://schemas.openxmlformats.org/presentationml/2006/main">
  <p:tag name="OUTPUTDPI" val="1200"/>
  <p:tag name="ORIGINALHEIGHT" val="1149"/>
  <p:tag name="ORIGINALWIDTH" val="3794.25"/>
  <p:tag name="LATEXADDIN" val="\documentclass{article}&#10;\usepackage{amsmath}&#10;\pagestyle{empty}&#10;\begin{document}&#10;&#10;\begin{align*}&#10;&amp;~~~a^S_1(\mathcal{B}_{b\overline 3})_{ij} H^m_{kl}M^i_m ( \mathcal{B}_8^S)^{jkl} \nonumber\\&amp; = \frac{1}{\sqrt{6}}a^S_1\epsilon_{ijp}(\mathcal{B}_{b\overline 3})^{p} H^m_{kl}M^i_m \epsilon^{ljq}(\mathcal{B}_8)^k_q+\frac{1}{\sqrt{6}}a^S_1\epsilon_{ijp}(\mathcal{B}_{b\overline 3})^{p} H^m_{kl}M^i_m\epsilon^{lkq}(\mathcal{B}_8)^j_q\nonumber\\&#10;&amp; = -\frac{1}{\sqrt{6}}a^S_1\,(\mathcal{B}_{b\overline 3})^{i} H^j_{lk}M^l_j( \mathcal{B}_8)^k_i+\frac{2}{\sqrt{6}}a^S_1\,(\mathcal{B}_{b\overline 3})^{i} H^j_{kl}M^l_j( \mathcal{B}_8)^k_i\nonumber\\&amp;~~~~~+\frac{1}{\sqrt{6}}a^S_1\,(\mathcal{B}_{b\overline 3})^{i} H^j_{ik}M^l_j( \mathcal{B}_8)^k_l-\frac{2}{\sqrt{6}}a^S_1\,(\mathcal{B}_{b\overline 3})^{i} H^j_{ki}M^l_j( \mathcal{B}_8)^k_l.&#10;\end{align*}&#10;&#10;&#10;\end{document}"/>
  <p:tag name="IGUANATEXSIZE" val="20"/>
  <p:tag name="IGUANATEXCURSOR" val="189"/>
  <p:tag name="TRANSPARENCY" val="True"/>
  <p:tag name="LATEXENGINEID" val="0"/>
  <p:tag name="TEMPFOLDER" val="C:\Users\dwang\Documents\123\"/>
  <p:tag name="LATEXFORMHEIGHT" val="312"/>
  <p:tag name="LATEXFORMWIDTH" val="384"/>
  <p:tag name="LATEXFORMWRAP" val="True"/>
  <p:tag name="BITMAPVECTOR" val="0"/>
</p:tagLst>
</file>

<file path=ppt/tags/tag25.xml><?xml version="1.0" encoding="utf-8"?>
<p:tagLst xmlns:p="http://schemas.openxmlformats.org/presentationml/2006/main">
  <p:tag name="OUTPUTDPI" val="1200"/>
  <p:tag name="ORIGINALHEIGHT" val="284.25"/>
  <p:tag name="ORIGINALWIDTH" val="1925.25"/>
  <p:tag name="LATEXADDIN" val="\documentclass{article}&#10;\usepackage{amsmath}&#10;\pagestyle{empty}&#10;\begin{document}&#10;&#10;\begin{align*}&#10;(\mathcal{B}^S_8)^{ijk} &amp; = \frac{1}{\sqrt 6}[\epsilon^{kil}(\mathcal{B}_8)^j_l+\epsilon^{kjl}(\mathcal{B}_8)^i_l],&#10;\end{align*}&#10;&#10;\end{document}"/>
  <p:tag name="IGUANATEXSIZE" val="20"/>
  <p:tag name="IGUANATEXCURSOR" val="211"/>
  <p:tag name="TRANSPARENCY" val="True"/>
  <p:tag name="LATEXENGINEID" val="0"/>
  <p:tag name="TEMPFOLDER" val="C:\Users\dwang\Documents\123\"/>
  <p:tag name="LATEXFORMHEIGHT" val="312"/>
  <p:tag name="LATEXFORMWIDTH" val="384"/>
  <p:tag name="LATEXFORMWRAP" val="True"/>
  <p:tag name="BITMAPVECTOR" val="0"/>
</p:tagLst>
</file>

<file path=ppt/tags/tag26.xml><?xml version="1.0" encoding="utf-8"?>
<p:tagLst xmlns:p="http://schemas.openxmlformats.org/presentationml/2006/main">
  <p:tag name="OUTPUTDPI" val="1200"/>
  <p:tag name="ORIGINALHEIGHT" val="284.25"/>
  <p:tag name="ORIGINALWIDTH" val="1210.5"/>
  <p:tag name="LATEXADDIN" val="\documentclass{article}&#10;\usepackage{amsmath}&#10;\pagestyle{empty}&#10;\begin{document}&#10;&#10;\begin{align*}&#10;(\mathcal{B}^A_8)^{ijk} &amp; = \frac{1}{\sqrt 2}\epsilon^{ijl}(\mathcal{B}_8)^k_l&#10;\end{align*}&#10;&#10;\end{document}"/>
  <p:tag name="IGUANATEXSIZE" val="20"/>
  <p:tag name="IGUANATEXCURSOR" val="174"/>
  <p:tag name="TRANSPARENCY" val="True"/>
  <p:tag name="LATEXENGINEID" val="0"/>
  <p:tag name="TEMPFOLDER" val="C:\Users\dwang\Documents\123\"/>
  <p:tag name="LATEXFORMHEIGHT" val="312"/>
  <p:tag name="LATEXFORMWIDTH" val="384"/>
  <p:tag name="LATEXFORMWRAP" val="True"/>
  <p:tag name="BITMAPVECTOR" val="0"/>
</p:tagLst>
</file>

<file path=ppt/tags/tag27.xml><?xml version="1.0" encoding="utf-8"?>
<p:tagLst xmlns:p="http://schemas.openxmlformats.org/presentationml/2006/main">
  <p:tag name="OUTPUTDPI" val="1200"/>
  <p:tag name="ORIGINALHEIGHT" val="614.25"/>
  <p:tag name="ORIGINALWIDTH" val="2314.5"/>
  <p:tag name="LATEXADDIN" val="\documentclass{article}&#10;\usepackage{amsmath}&#10;\pagestyle{empty}&#10;\begin{document}&#10;&#10;\begin{align*}&#10;&amp;A_2 = -\frac{1}{\sqrt{6}}\,a^S_1+..., \qquad A_4 = \frac{2}{\sqrt{6}}\,a^S_1+...,\\&amp; A_5 = \frac{1}{\sqrt{6}}\,a^S_1+...,\qquad A_7 = -\frac{2}{\sqrt{6}}\,a^S_1+...\,\,.&#10;\end{align*}&#10;&#10;&#10;\end{document}"/>
  <p:tag name="IGUANATEXSIZE" val="20"/>
  <p:tag name="IGUANATEXCURSOR" val="181"/>
  <p:tag name="TRANSPARENCY" val="True"/>
  <p:tag name="LATEXENGINEID" val="0"/>
  <p:tag name="TEMPFOLDER" val="C:\Users\dwang\Documents\123\"/>
  <p:tag name="LATEXFORMHEIGHT" val="312"/>
  <p:tag name="LATEXFORMWIDTH" val="384"/>
  <p:tag name="LATEXFORMWRAP" val="True"/>
  <p:tag name="BITMAPVECTOR" val="0"/>
</p:tagLst>
</file>

<file path=ppt/tags/tag28.xml><?xml version="1.0" encoding="utf-8"?>
<p:tagLst xmlns:p="http://schemas.openxmlformats.org/presentationml/2006/main">
  <p:tag name="OUTPUTDPI" val="1200"/>
  <p:tag name="ORIGINALHEIGHT" val="136.5"/>
  <p:tag name="ORIGINALWIDTH" val="1512"/>
  <p:tag name="LATEXADDIN" val="\documentclass{article}&#10;\usepackage{amsmath}&#10;\pagestyle{empty}&#10;\begin{document}&#10;&#10;\begin{align*}&#10;3 \otimes\overline 3 \otimes 3 =15\oplus\overline{6}\oplus 3_p \oplus 3_t&#10;\end{align*}&#10;&#10;&#10;\end{document}"/>
  <p:tag name="IGUANATEXSIZE" val="20"/>
  <p:tag name="IGUANATEXCURSOR" val="169"/>
  <p:tag name="TRANSPARENCY" val="True"/>
  <p:tag name="LATEXENGINEID" val="0"/>
  <p:tag name="TEMPFOLDER" val="C:\Users\dwang\Documents\123\"/>
  <p:tag name="LATEXFORMHEIGHT" val="312"/>
  <p:tag name="LATEXFORMWIDTH" val="384"/>
  <p:tag name="LATEXFORMWRAP" val="True"/>
  <p:tag name="BITMAPVECTOR" val="0"/>
</p:tagLst>
</file>

<file path=ppt/tags/tag29.xml><?xml version="1.0" encoding="utf-8"?>
<p:tagLst xmlns:p="http://schemas.openxmlformats.org/presentationml/2006/main">
  <p:tag name="OUTPUTDPI" val="1200"/>
  <p:tag name="ORIGINALHEIGHT" val="256.5"/>
  <p:tag name="ORIGINALWIDTH" val="4590"/>
  <p:tag name="LATEXADDIN" val="\documentclass{article}&#10;\usepackage{amsmath}&#10;\pagestyle{empty}&#10;\begin{document}&#10;&#10;\begin{align*}&#10;  H^k_{ij}= &amp;\frac{1}{8}H(15)^k_{ij}+\frac{1}{4}\epsilon_{ijl}H(\overline 6)^{lk}+\delta_j^k\Big(\frac{3}{8}H( 3_t)_i-\frac{1}{8}H(3_p)_i\Big)+&#10;  \delta_i^k\Big(\frac{3}{8}H( 3_p)_j-\frac{1}{8}H( 3_t)_j\Big)&#10;\end{align*}&#10;&#10;&#10;\end{document}"/>
  <p:tag name="IGUANATEXSIZE" val="20"/>
  <p:tag name="IGUANATEXCURSOR" val="303"/>
  <p:tag name="TRANSPARENCY" val="True"/>
  <p:tag name="LATEXENGINEID" val="0"/>
  <p:tag name="TEMPFOLDER" val="C:\Users\王迪\Documents\"/>
  <p:tag name="LATEXFORMHEIGHT" val="312"/>
  <p:tag name="LATEXFORMWIDTH" val="384"/>
  <p:tag name="LATEXFORMWRAP" val="True"/>
  <p:tag name="BITMAPVECTOR" val="0"/>
</p:tagLst>
</file>

<file path=ppt/tags/tag3.xml><?xml version="1.0" encoding="utf-8"?>
<p:tagLst xmlns:p="http://schemas.openxmlformats.org/presentationml/2006/main">
  <p:tag name="OUTPUTDPI" val="1200"/>
  <p:tag name="ORIGINALHEIGHT" val="322.5"/>
  <p:tag name="ORIGINALWIDTH" val="1956.75"/>
  <p:tag name="LATEXADDIN" val="\documentclass{article}&#10;\usepackage{amsmath}&#10;\pagestyle{empty}&#10;\begin{document}&#10;&#10;\begin{equation*}&#10;O_{ij}^{(p)k} = \frac{G_F}{\sqrt{2}} \sum_{\rm color} \sum_{\rm current}C_p(\overline q_iq_k)(\overline q_jc)&#10;\end{equation*}&#10;&#10;&#10;\end{document}"/>
  <p:tag name="IGUANATEXSIZE" val="20"/>
  <p:tag name="IGUANATEXCURSOR" val="208"/>
  <p:tag name="TRANSPARENCY" val="True"/>
  <p:tag name="LATEXENGINEID" val="0"/>
  <p:tag name="TEMPFOLDER" val="C:\Users\王迪\OneDrive\桌面\"/>
  <p:tag name="LATEXFORMHEIGHT" val="312"/>
  <p:tag name="LATEXFORMWIDTH" val="384"/>
  <p:tag name="LATEXFORMWRAP" val="True"/>
  <p:tag name="BITMAPVECTOR" val="0"/>
</p:tagLst>
</file>

<file path=ppt/tags/tag30.xml><?xml version="1.0" encoding="utf-8"?>
<p:tagLst xmlns:p="http://schemas.openxmlformats.org/presentationml/2006/main">
  <p:tag name="OUTPUTDPI" val="1200"/>
  <p:tag name="ORIGINALHEIGHT" val="258.75"/>
  <p:tag name="ORIGINALWIDTH" val="2208"/>
  <p:tag name="LATEXADDIN" val="\documentclass{article}&#10;\usepackage{amsmath}&#10;\pagestyle{empty}&#10;\begin{document}&#10;&#10;\begin{align*}&#10; &amp;b_1  =\frac{A_6-A_8}{4}, \qquad b_2  =\frac{A_5-A_7}{4},  \qquad ...&#10;\end{align*}&#10;&#10;&#10;\end{document}"/>
  <p:tag name="IGUANATEXSIZE" val="20"/>
  <p:tag name="IGUANATEXCURSOR" val="166"/>
  <p:tag name="TRANSPARENCY" val="True"/>
  <p:tag name="LATEXENGINEID" val="0"/>
  <p:tag name="TEMPFOLDER" val="C:\Users\王迪\Documents\"/>
  <p:tag name="LATEXFORMHEIGHT" val="312"/>
  <p:tag name="LATEXFORMWIDTH" val="384"/>
  <p:tag name="LATEXFORMWRAP" val="True"/>
  <p:tag name="BITMAPVECTOR" val="0"/>
</p:tagLst>
</file>

<file path=ppt/tags/tag31.xml><?xml version="1.0" encoding="utf-8"?>
<p:tagLst xmlns:p="http://schemas.openxmlformats.org/presentationml/2006/main">
  <p:tag name="OUTPUTDPI" val="1200"/>
  <p:tag name="ORIGINALHEIGHT" val="942"/>
  <p:tag name="ORIGINALWIDTH" val="4059.75"/>
  <p:tag name="LATEXADDIN" val="\documentclass{article}&#10;\usepackage{amsmath}&#10;\pagestyle{empty}&#10;\begin{document}&#10;&#10;\begin{align*}&#10;b_1&amp; =-\sqrt{2}(2 a^A_4+a^A_7-a^A_9-a^A_{10}+a^A_{12})/8\\&amp;\qquad+\sqrt{6}(2 a^S_{5}-2 a^S_6-a^S_7+2 a^S_8-a^S_9+a^S_{10}-2 a^S_{11}+a^S_{12})/24,\nonumber\\&#10;b_2&amp;=\sqrt{2}(a^A_1-a^A_2-2 a^A_3+a^A_5-a^A_6)/8+\sqrt{6}(3 a^S_1-3 a^S_2-a^S_5+a^S_6)/24,\nonumber\\&#10;b_3&amp;=-\sqrt{2}(a^A_5-a^A_6-a^A_{15}+a^A_{16}+2 a^A_{17})/8+\sqrt{6}(a^S_5-a^S_6+3 a^S_{15}-3 a^S_{16})/24,\nonumber\\&#10;&amp;\qquad ......&#10;\end{align*}&#10;&#10;&#10;\end{document}"/>
  <p:tag name="IGUANATEXSIZE" val="20"/>
  <p:tag name="IGUANATEXCURSOR" val="475"/>
  <p:tag name="TRANSPARENCY" val="True"/>
  <p:tag name="LATEXENGINEID" val="0"/>
  <p:tag name="TEMPFOLDER" val="C:\Users\王迪\Documents\"/>
  <p:tag name="LATEXFORMHEIGHT" val="312"/>
  <p:tag name="LATEXFORMWIDTH" val="384"/>
  <p:tag name="LATEXFORMWRAP" val="True"/>
  <p:tag name="BITMAPVECTOR" val="0"/>
</p:tagLst>
</file>

<file path=ppt/tags/tag32.xml><?xml version="1.0" encoding="utf-8"?>
<p:tagLst xmlns:p="http://schemas.openxmlformats.org/presentationml/2006/main">
  <p:tag name="OUTPUTDPI" val="1200"/>
  <p:tag name="ORIGINALHEIGHT" val="448.5"/>
  <p:tag name="ORIGINALWIDTH" val="4829.25"/>
  <p:tag name="LATEXADDIN" val="\documentclass{article}&#10;\usepackage{amsmath}&#10;\pagestyle{empty}&#10;\begin{document}&#10;&#10; \begin{equation*}&#10; \mathcal H_{\rm eff}={G_F\over \sqrt 2}&#10; \left[\sum_{q=d,s}V_{cq}^*V_{uq}\left(\sum_{q=1}^2C_i(\mu)O_i(\mu)\right)&#10; -V_{cb}^*V_{ub}\left(\sum_{i=3}^6C_i(\mu)O_i(\mu)+C_{8g}(\mu)O_{8g}(\mu)\right)\right]&#10; \end{equation*}&#10;&#10;&#10;\end{document}"/>
  <p:tag name="IGUANATEXSIZE" val="20"/>
  <p:tag name="IGUANATEXCURSOR" val="303"/>
  <p:tag name="TRANSPARENCY" val="True"/>
  <p:tag name="LATEXENGINEID" val="0"/>
  <p:tag name="TEMPFOLDER" val="C:\Users\dwang\Documents\123\"/>
  <p:tag name="LATEXFORMHEIGHT" val="312"/>
  <p:tag name="LATEXFORMWIDTH" val="384"/>
  <p:tag name="LATEXFORMWRAP" val="True"/>
  <p:tag name="BITMAPVECTOR" val="0"/>
</p:tagLst>
</file>

<file path=ppt/tags/tag33.xml><?xml version="1.0" encoding="utf-8"?>
<p:tagLst xmlns:p="http://schemas.openxmlformats.org/presentationml/2006/main">
  <p:tag name="OUTPUTDPI" val="1200"/>
  <p:tag name="ORIGINALHEIGHT" val="155.25"/>
  <p:tag name="ORIGINALWIDTH" val="172.5"/>
  <p:tag name="LATEXADDIN" val="\documentclass{article}&#10;\usepackage{amsmath}&#10;\pagestyle{empty}&#10;\begin{document}&#10;&#10;$H_{ij}^k$&#10;&#10;&#10;\end{document}"/>
  <p:tag name="IGUANATEXSIZE" val="20"/>
  <p:tag name="IGUANATEXCURSOR" val="90"/>
  <p:tag name="TRANSPARENCY" val="True"/>
  <p:tag name="LATEXENGINEID" val="0"/>
  <p:tag name="TEMPFOLDER" val="C:\Users\王迪\Documents\"/>
  <p:tag name="LATEXFORMHEIGHT" val="312"/>
  <p:tag name="LATEXFORMWIDTH" val="384"/>
  <p:tag name="LATEXFORMWRAP" val="True"/>
  <p:tag name="BITMAPVECTOR" val="0"/>
</p:tagLst>
</file>

<file path=ppt/tags/tag34.xml><?xml version="1.0" encoding="utf-8"?>
<p:tagLst xmlns:p="http://schemas.openxmlformats.org/presentationml/2006/main">
  <p:tag name="OUTPUTDPI" val="1200"/>
  <p:tag name="ORIGINALHEIGHT" val="361.5"/>
  <p:tag name="ORIGINALWIDTH" val="2273.25"/>
  <p:tag name="LATEXADDIN" val="\documentclass{article}&#10;\usepackage{amsmath}&#10;\pagestyle{empty}&#10;\begin{document}&#10;&#10;\begin{align*}&#10; &amp;(H^{(0)})_{13}^2 = V_{cs}^*V_{ud},  \qquad (H^{(0)})^{2}_{12}=V_{cd}^*V_{ud},\\ &amp; (H^{(0)})^{3}_{13}= V_{cs}^*V_{us}, \qquad (H^{(0)})^{3}_{12}=V_{cd}^*V_{us}&#10;\end{align*}&#10;&#10;&#10;\end{document}"/>
  <p:tag name="IGUANATEXSIZE" val="20"/>
  <p:tag name="IGUANATEXCURSOR" val="256"/>
  <p:tag name="TRANSPARENCY" val="True"/>
  <p:tag name="LATEXENGINEID" val="0"/>
  <p:tag name="TEMPFOLDER" val="C:\Users\王迪\Documents\"/>
  <p:tag name="LATEXFORMHEIGHT" val="312"/>
  <p:tag name="LATEXFORMWIDTH" val="384"/>
  <p:tag name="LATEXFORMWRAP" val="True"/>
  <p:tag name="BITMAPVECTOR" val="0"/>
</p:tagLst>
</file>

<file path=ppt/tags/tag35.xml><?xml version="1.0" encoding="utf-8"?>
<p:tagLst xmlns:p="http://schemas.openxmlformats.org/presentationml/2006/main">
  <p:tag name="OUTPUTDPI" val="1200"/>
  <p:tag name="ORIGINALHEIGHT" val="361.5"/>
  <p:tag name="ORIGINALWIDTH" val="2439.75"/>
  <p:tag name="LATEXADDIN" val="\documentclass{article}&#10;\usepackage{amsmath}&#10;\pagestyle{empty}&#10;\begin{document}&#10;&#10;\begin{align*}&#10; &amp;(H^{(1)})_{11}^1 = -V_{cb}^*V_{ub}, \qquad (H^{(1)})_{21}^2=-V_{cb}^*V_{ub}, \\ &amp; (H^{(1)})_{31}^3=-V_{cb}^*V_{ub}&#10;\end{align*}&#10;&#10;&#10;\end{document}"/>
  <p:tag name="IGUANATEXSIZE" val="20"/>
  <p:tag name="IGUANATEXCURSOR" val="179"/>
  <p:tag name="TRANSPARENCY" val="True"/>
  <p:tag name="LATEXENGINEID" val="0"/>
  <p:tag name="TEMPFOLDER" val="C:\Users\王迪\Documents\"/>
  <p:tag name="LATEXFORMHEIGHT" val="312"/>
  <p:tag name="LATEXFORMWIDTH" val="384"/>
  <p:tag name="LATEXFORMWRAP" val="True"/>
  <p:tag name="BITMAPVECTOR" val="0"/>
</p:tagLst>
</file>

<file path=ppt/tags/tag36.xml><?xml version="1.0" encoding="utf-8"?>
<p:tagLst xmlns:p="http://schemas.openxmlformats.org/presentationml/2006/main">
  <p:tag name="OUTPUTDPI" val="1200"/>
  <p:tag name="ORIGINALHEIGHT" val="915"/>
  <p:tag name="ORIGINALWIDTH" val="3392.25"/>
  <p:tag name="LATEXADDIN" val="\documentclass{article}&#10;\usepackage{amsmath}&#10;\pagestyle{empty}&#10;\begin{document}&#10;&#10;\begin{align*}&#10;\mathcal{L}_{\mathcal{V}\mathcal{P}\mathcal{P}} &amp;= \frac{i}{\sqrt{2}}\,g_{VPP}&#10;\,Tr\,(\mathcal{V}^{\mu}\,[\mathcal{P},\partial_\mu \mathcal{P}]),\nonumber\\&#10;  \mathcal{L}_{\mathcal{B}\mathcal{B}\mathcal{P}}&amp;= \sqrt{2}D \,Tr(\overline {\mathcal{B}}\gamma^\mu\gamma_5\,\{\partial_\mu \mathcal{P},\mathcal{B}\}) +\sqrt{2} F \,Tr(\overline {\mathcal{B}}\,\gamma^\mu\gamma_5[\partial_\mu \mathcal{P},\mathcal{B}]),\nonumber\\&#10;  \mathcal{L}_{\mathcal{B}\mathcal{B}\mathcal{V}}&amp;= \sqrt{2} D_V Tr(\overline {\mathcal{B}}\gamma^\mu\{\mathcal{V}_\mu,\mathcal{B}\})+ \sqrt{2}F_V Tr(\overline {\mathcal{B}}\gamma^\mu\gamma_5[\mathcal{V}_\mu,\mathcal{B}])\\&amp;\qquad~~-\sqrt{2}(D_V-F_V) Tr(\overline {\mathcal{B}}\gamma^\mu\mathcal{B})Tr(\mathcal{V}_\mu).&#10;\end{align*}&#10;&#10;&#10;\end{document}"/>
  <p:tag name="IGUANATEXSIZE" val="20"/>
  <p:tag name="IGUANATEXCURSOR" val="758"/>
  <p:tag name="TRANSPARENCY" val="True"/>
  <p:tag name="LATEXENGINEID" val="0"/>
  <p:tag name="TEMPFOLDER" val="C:\Users\王迪\Documents\"/>
  <p:tag name="LATEXFORMHEIGHT" val="312"/>
  <p:tag name="LATEXFORMWIDTH" val="384"/>
  <p:tag name="LATEXFORMWRAP" val="True"/>
  <p:tag name="BITMAPVECTOR" val="0"/>
</p:tagLst>
</file>

<file path=ppt/tags/tag37.xml><?xml version="1.0" encoding="utf-8"?>
<p:tagLst xmlns:p="http://schemas.openxmlformats.org/presentationml/2006/main">
  <p:tag name="OUTPUTDPI" val="1200"/>
  <p:tag name="ORIGINALHEIGHT" val="723.75"/>
  <p:tag name="ORIGINALWIDTH" val="4552.5"/>
  <p:tag name="LATEXADDIN" val="\documentclass{article}&#10;\usepackage{amsmath}&#10;\pagestyle{empty}&#10;\begin{document}&#10;&#10;\begin{align*}&#10;&amp;~~~~~ \mathcal{A}^S(B_{c\overline 3}\to B_8^SM) = \\&amp; ~~~a^S_1(B_{c\overline 3})_{ij} H^m_{kl}M^i_m (B_8^S)^{jkl} + a^S_2(B_{c\overline 3})_{ij}H^m_{kl}M^i_m ( B_8^S)^{jlk}+ a^S_3(B_{c\overline 3})_{ij}H^m_{kl}M^i_m ( B_8^S)^{klj} \nonumber\\&#10;   &amp; + a^S_4(B_{c\overline 3})_{ij} H^i_{kl}M^j_m (B_8^S)^{klm}  + a^S_5(B_{c\overline 3})_{ij} H^i_{kl}M^j_m ( B_8^S)^{kml}  + a^S_6(B_{c\overline 3})_{ij} H^i_{kl}M^j_m ( B_8^S)^{lmk} \\&#10;&amp;+\quad ...&#10;\end{align*}&#10;&#10;&#10;\end{document}"/>
  <p:tag name="IGUANATEXSIZE" val="20"/>
  <p:tag name="IGUANATEXCURSOR" val="554"/>
  <p:tag name="TRANSPARENCY" val="True"/>
  <p:tag name="LATEXENGINEID" val="0"/>
  <p:tag name="TEMPFOLDER" val="C:\Users\王迪\Documents\"/>
  <p:tag name="LATEXFORMHEIGHT" val="312"/>
  <p:tag name="LATEXFORMWIDTH" val="384"/>
  <p:tag name="LATEXFORMWRAP" val="True"/>
  <p:tag name="BITMAPVECTOR" val="0"/>
</p:tagLst>
</file>

<file path=ppt/tags/tag38.xml><?xml version="1.0" encoding="utf-8"?>
<p:tagLst xmlns:p="http://schemas.openxmlformats.org/presentationml/2006/main">
  <p:tag name="OUTPUTDPI" val="1200"/>
  <p:tag name="ORIGINALHEIGHT" val="1449.75"/>
  <p:tag name="ORIGINALWIDTH" val="4031.25"/>
  <p:tag name="LATEXADDIN" val="\documentclass{article}&#10;\usepackage{amsmath}&#10;\pagestyle{empty}&#10;\begin{document}&#10;&#10;\begin{align*}&#10; &amp;~~~\mathcal{A}(\mathcal{B}_{c\overline 3}\to \mathcal{B}_8M) \\&amp;=  A_{1}(\mathcal{B}_{c\overline 3})^{i} H^j_{kl}M^l_i( \mathcal{B}_8)^k_j&#10; +A_{2}(\mathcal{B}_{c\overline 3})^{i} H^j_{lk}M^l_j( \mathcal{B}_8)^k_i+ A_{3}(\mathcal{B}_{c\overline 3})^{i} H^j_{lk}M^l_i( \mathcal{B}_8)^k_j\nonumber\\&#10;&amp;+A_{4}(\mathcal{B}_{c\overline 3})^{i} H^j_{kl}M^l_j( \mathcal{B}_8)^k_i+ A_5(\mathcal{B}_{c\overline 3})^{i} H^j_{ik}M^l_j( \mathcal{B}_8)^k_l+ A_6(\mathcal{B}_{c\overline 3})^{i} H^j_{il}M^l_k( \mathcal{B}_8)^k_j\nonumber\\&#10;&amp;+A_7(\mathcal{B}_{c\overline 3})^{i} H^j_{ki}M^l_j( \mathcal{B}_8)^k_l  + A_8(\mathcal{B}_{c\overline 3})^{i} H^j_{li}M^l_k( \mathcal{B}_8)^k_j+&#10;+ A_9(\mathcal{B}_{c\overline 3})^{i} H^j_{ik}M^l_l( \mathcal{B}_8)^k_j\nonumber\\&#10;&amp;+A_{10}(\mathcal{B}_{c\overline 3})^{i} H^j_{ki}M^l_l( \mathcal{B}_8)^k_j&#10;+A_{11}(\mathcal{B}_{c\overline 3})^{i} H^j_{kj}M^l_i( \mathcal{B}_8)^k_l&#10;+ A_{12}(\mathcal{B}_{c\overline 3})^{i} H^j_{lj}M^l_k( \mathcal{B}_8)^k_i\nonumber\\&#10;&amp; + A_{13}(\mathcal{B}_{c\overline 3})^{i} H^j_{kj}M^l_l( \mathcal{B}_8)^k_i&#10;+A_{14}(\mathcal{B}_{c\overline 3})^{i} H^j_{ij}M^l_k( \mathcal{B}_8)^k_l&#10;+ A_{15}(\mathcal{B}_{c\overline 3})^{i} H^j_{jl} M^l_k&#10;(\mathcal{B}_8)^k_i\nonumber\\&#10;&amp;+A_{16}(\mathcal{B}_{c\overline 3})^{i} H^j_{jk}M^l_l( \mathcal{B}_8)^k_i&#10; + A_{17}(\mathcal{B}_{c\overline 3})^{i} H^j_{jk}M^l_i( \mathcal{B}_8)^k_l&#10; + A_{18}(\mathcal{B}_{c\overline 3})^{i} H^j_{ji}M^l_k( \mathcal{B}_8)^k_l.&#10;\end{align*}&#10;&#10;&#10;\end{document}"/>
  <p:tag name="IGUANATEXSIZE" val="20"/>
  <p:tag name="IGUANATEXCURSOR" val="164"/>
  <p:tag name="TRANSPARENCY" val="True"/>
  <p:tag name="LATEXENGINEID" val="0"/>
  <p:tag name="TEMPFOLDER" val="C:\Users\王迪\Documents\"/>
  <p:tag name="LATEXFORMHEIGHT" val="312"/>
  <p:tag name="LATEXFORMWIDTH" val="384"/>
  <p:tag name="LATEXFORMWRAP" val="True"/>
  <p:tag name="BITMAPVECTOR" val="0"/>
</p:tagLst>
</file>

<file path=ppt/tags/tag39.xml><?xml version="1.0" encoding="utf-8"?>
<p:tagLst xmlns:p="http://schemas.openxmlformats.org/presentationml/2006/main">
  <p:tag name="OUTPUTDPI" val="1200"/>
  <p:tag name="ORIGINALHEIGHT" val="1342.5"/>
  <p:tag name="ORIGINALWIDTH" val="2248.5"/>
  <p:tag name="LATEXADDIN" val="\documentclass{article}&#10;\usepackage{amsmath}&#10;\pagestyle{empty}&#10;\begin{document}&#10;&#10;&#10;\begin{align*}&#10;\mathcal{L}_{\mathcal{V}\mathcal{P}\mathcal{P}} &amp;= \frac{i}{\sqrt{2}}\,g_{VPP}&#10;\,Tr\,(\mathcal{V}^{\mu}\,[\mathcal{P},\partial_\mu \mathcal{P}]),\nonumber\\&#10;  \mathcal{L}_{\mathcal{B}\mathcal{B}\mathcal{P}}&amp;= \sqrt{2}D \,Tr(\overline {\mathcal{B}}\gamma^\mu\gamma_5\,\{\partial_\mu \mathcal{P},\mathcal{B}\}) \\&amp;~+ \sqrt{2}F \,Tr(\overline {\mathcal{B}}\,\gamma^\mu\gamma_5[\partial_\mu \mathcal{P},\mathcal{B}]),\nonumber\\&#10;  \mathcal{L}_{\mathcal{B}\mathcal{B}\mathcal{V}}&amp;= \sqrt{2} D_V Tr(\overline {\mathcal{B}}\gamma^\mu\{\mathcal{V}_\mu,\mathcal{B}\})\\&amp;~+ \sqrt{2}F_V Tr(\overline {\mathcal{B}}\gamma^\mu\gamma_5[\mathcal{V}_\mu,\mathcal{B}])\\&amp;~-\sqrt{2}(D_V-F_V) Tr(\overline {\mathcal{B}}\gamma^\mu\mathcal{B})Tr(\mathcal{V}_\mu).&#10;\end{align*}&#10;&#10;\end{document}"/>
  <p:tag name="IGUANATEXSIZE" val="20"/>
  <p:tag name="IGUANATEXCURSOR" val="760"/>
  <p:tag name="TRANSPARENCY" val="True"/>
  <p:tag name="LATEXENGINEID" val="0"/>
  <p:tag name="TEMPFOLDER" val="C:\Users\王迪\Documents\"/>
  <p:tag name="LATEXFORMHEIGHT" val="312"/>
  <p:tag name="LATEXFORMWIDTH" val="384"/>
  <p:tag name="LATEXFORMWRAP" val="True"/>
  <p:tag name="BITMAPVECTOR" val="0"/>
</p:tagLst>
</file>

<file path=ppt/tags/tag4.xml><?xml version="1.0" encoding="utf-8"?>
<p:tagLst xmlns:p="http://schemas.openxmlformats.org/presentationml/2006/main">
  <p:tag name="OUTPUTDPI" val="1200"/>
  <p:tag name="ORIGINALHEIGHT" val="158.25"/>
  <p:tag name="ORIGINALWIDTH" val="1040.25"/>
  <p:tag name="LATEXADDIN" val="\documentclass{article}&#10;\usepackage{amsmath}&#10;\pagestyle{empty}&#10;\begin{document}&#10;&#10;\begin{align*}&#10;|M^\alpha\rangle = (M^\alpha)^{i}_{j}|M^{i}_{j} \rangle&#10;\end{align*}&#10;&#10;&#10;\end{document}"/>
  <p:tag name="IGUANATEXSIZE" val="20"/>
  <p:tag name="IGUANATEXCURSOR" val="118"/>
  <p:tag name="TRANSPARENCY" val="True"/>
  <p:tag name="LATEXENGINEID" val="0"/>
  <p:tag name="TEMPFOLDER" val="C:\Users\王迪\Documents\"/>
  <p:tag name="LATEXFORMHEIGHT" val="312"/>
  <p:tag name="LATEXFORMWIDTH" val="384"/>
  <p:tag name="LATEXFORMWRAP" val="True"/>
  <p:tag name="BITMAPVECTOR" val="0"/>
</p:tagLst>
</file>

<file path=ppt/tags/tag40.xml><?xml version="1.0" encoding="utf-8"?>
<p:tagLst xmlns:p="http://schemas.openxmlformats.org/presentationml/2006/main">
  <p:tag name="OUTPUTDPI" val="1200"/>
  <p:tag name="ORIGINALHEIGHT" val="811.5"/>
  <p:tag name="ORIGINALWIDTH" val="1971.75"/>
  <p:tag name="LATEXADDIN" val="\documentclass{article}&#10;\usepackage{amsmath}&#10;\pagestyle{empty}&#10;\begin{document}&#10;&#10;\begin{align*}&#10;  \mathcal{A}_{VPP}&amp; = \alpha^+\,P^j_i V^i_k P^k_j +\alpha^-\,P^j_i V^k_jP^i_k,\\ \mathcal{A}_{BBP}&amp; = \beta^+\,B^j_i P^i_k B^k_j +\beta^-\,B^j_i P^k_j B^i_k,\nonumber\\  \mathcal{A}_{BBV} &amp;= \gamma^+B^j_i V^i_k B^k_j +\gamma^-B^j_i V^k_j B^i_k\\&amp;~+\gamma^0\,B^j_i V^k_k B^i_j.&#10;\end{align*}&#10;&#10;&#10;\end{document}"/>
  <p:tag name="IGUANATEXSIZE" val="20"/>
  <p:tag name="IGUANATEXCURSOR" val="253"/>
  <p:tag name="TRANSPARENCY" val="True"/>
  <p:tag name="LATEXENGINEID" val="0"/>
  <p:tag name="TEMPFOLDER" val="C:\Users\王迪\Documents\"/>
  <p:tag name="LATEXFORMHEIGHT" val="312"/>
  <p:tag name="LATEXFORMWIDTH" val="384"/>
  <p:tag name="LATEXFORMWRAP" val="True"/>
  <p:tag name="BITMAPVECTOR" val="0"/>
</p:tagLst>
</file>

<file path=ppt/tags/tag41.xml><?xml version="1.0" encoding="utf-8"?>
<p:tagLst xmlns:p="http://schemas.openxmlformats.org/presentationml/2006/main">
  <p:tag name="OUTPUTDPI" val="1200"/>
  <p:tag name="ORIGINALHEIGHT" val="701.25"/>
  <p:tag name="ORIGINALWIDTH" val="3905.25"/>
  <p:tag name="LATEXADDIN" val="\documentclass{article}&#10;\usepackage{amsmath}&#10;\pagestyle{empty}&#10;\begin{document}&#10;&#10;\begin{align*}&#10;  \alpha^+&amp;=-\alpha^-=\frac{ig_{VPP}}{\sqrt{2}}V^\mu P \partial_\mu P,\nonumber\\&#10;  \beta^+&amp;=\sqrt{2}(D+F)\,\overline {B}\gamma^\mu\gamma_5 \partial_\mu PB,\qquad \beta^-=\sqrt{2}(D-F)\,\overline {B}\gamma^\mu\gamma_5 B\partial_\mu P,\nonumber\\&#10;   \gamma^+&amp;=\sqrt{2}(D_V+F_V)\, \overline {B}\gamma^\mu V_\mu B,\qquad \gamma^-=-\gamma^0=\sqrt{2}(D_V-F_V)\, \overline {B}\gamma^\mu BV_\mu.&#10;\end{align*}&#10;&#10;&#10;\end{document}"/>
  <p:tag name="IGUANATEXSIZE" val="20"/>
  <p:tag name="IGUANATEXCURSOR" val="197"/>
  <p:tag name="TRANSPARENCY" val="True"/>
  <p:tag name="LATEXENGINEID" val="0"/>
  <p:tag name="TEMPFOLDER" val="C:\Users\王迪\Documents\"/>
  <p:tag name="LATEXFORMHEIGHT" val="312"/>
  <p:tag name="LATEXFORMWIDTH" val="384"/>
  <p:tag name="LATEXFORMWRAP" val="True"/>
  <p:tag name="BITMAPVECTOR" val="0"/>
</p:tagLst>
</file>

<file path=ppt/tags/tag42.xml><?xml version="1.0" encoding="utf-8"?>
<p:tagLst xmlns:p="http://schemas.openxmlformats.org/presentationml/2006/main">
  <p:tag name="OUTPUTDPI" val="1200"/>
  <p:tag name="ORIGINALHEIGHT" val="1187.25"/>
  <p:tag name="ORIGINALWIDTH" val="3570.75"/>
  <p:tag name="LATEXADDIN" val="\documentclass{article}&#10;\usepackage{amsmath}&#10;\pagestyle{empty}&#10;\begin{document}&#10;&#10;\begin{align*}&#10; A_1  = &amp;\sqrt{2}(a^A_6+a^A_{11}+a^A_{12})-\sqrt{6}(a^S_4-a^S_{5}+2a^S_{10}-a^S_{11}-a^S_{12}), \nonumber\\&#10; A_2  = &amp; \sqrt{2}(-a^A_1+a^A_{3}-a^A_{5}-a^A_8-a^A_{9}+a^A_{14}+2a^A_{28})\\&amp;~~~-\sqrt{6}(a^S_1-2a^S_{2}+a^S_{3}-a^S_{4}&#10; +a^S_{6}-2a^S_7+a^S_{8}+a^S_{9}+3a^S_{14}), \nonumber\\&#10; A_3  = &amp;\sqrt{2}(a^A_5+a^A_{8}+a^A_{9})-\sqrt{6}(a^S_4-a^S_{6}+2a^S_{7}-a^S_{8}&#10; -a^S_{9}), \nonumber\\&#10;&amp;\qquad\qquad ...\\&#10; A_{18}  = &amp;\sqrt{2}(-a^A_4+a^A_{23}-a^A_{25})-\sqrt{6}(-a^S_5+a^S_{6}-a^S_{23}+2a^S_{24}&#10; -a^S_{25}).&#10;\end{align*}&#10;&#10;&#10;\end{document}"/>
  <p:tag name="IGUANATEXSIZE" val="20"/>
  <p:tag name="IGUANATEXCURSOR" val="487"/>
  <p:tag name="TRANSPARENCY" val="True"/>
  <p:tag name="LATEXENGINEID" val="0"/>
  <p:tag name="TEMPFOLDER" val="C:\Users\王迪\Documents\"/>
  <p:tag name="LATEXFORMHEIGHT" val="312"/>
  <p:tag name="LATEXFORMWIDTH" val="384"/>
  <p:tag name="LATEXFORMWRAP" val="True"/>
  <p:tag name="BITMAPVECTOR" val="0"/>
</p:tagLst>
</file>

<file path=ppt/tags/tag43.xml><?xml version="1.0" encoding="utf-8"?>
<p:tagLst xmlns:p="http://schemas.openxmlformats.org/presentationml/2006/main">
  <p:tag name="OUTPUTDPI" val="1200"/>
  <p:tag name="ORIGINALHEIGHT" val="108.75"/>
  <p:tag name="ORIGINALWIDTH" val="462.75"/>
  <p:tag name="LATEXADDIN" val="\documentclass{article}&#10;\usepackage{amsmath}&#10;\pagestyle{empty}&#10;\begin{document}&#10;&#10;$A_2\to A_i$&#10;&#10;&#10;\end{document}"/>
  <p:tag name="IGUANATEXSIZE" val="20"/>
  <p:tag name="IGUANATEXCURSOR" val="89"/>
  <p:tag name="TRANSPARENCY" val="True"/>
  <p:tag name="LATEXENGINEID" val="0"/>
  <p:tag name="TEMPFOLDER" val="C:\Users\王迪\Documents\"/>
  <p:tag name="LATEXFORMHEIGHT" val="312"/>
  <p:tag name="LATEXFORMWIDTH" val="384"/>
  <p:tag name="LATEXFORMWRAP" val="True"/>
  <p:tag name="BITMAPVECTOR" val="0"/>
</p:tagLst>
</file>

<file path=ppt/tags/tag44.xml><?xml version="1.0" encoding="utf-8"?>
<p:tagLst xmlns:p="http://schemas.openxmlformats.org/presentationml/2006/main">
  <p:tag name="OUTPUTDPI" val="1200"/>
  <p:tag name="ORIGINALHEIGHT" val="171"/>
  <p:tag name="ORIGINALWIDTH" val="675.75"/>
  <p:tag name="LATEXADDIN" val="\documentclass{article}&#10;\usepackage{amsmath}&#10;\pagestyle{empty}&#10;\begin{document}&#10;&#10;$B_{c\overline 3}^{i} H^j_{ik}P^l_jB^k_l$&#10;&#10;&#10;\end{document}"/>
  <p:tag name="IGUANATEXSIZE" val="20"/>
  <p:tag name="IGUANATEXCURSOR" val="82"/>
  <p:tag name="TRANSPARENCY" val="True"/>
  <p:tag name="LATEXENGINEID" val="0"/>
  <p:tag name="TEMPFOLDER" val="C:\Users\王迪\Documents\"/>
  <p:tag name="LATEXFORMHEIGHT" val="312"/>
  <p:tag name="LATEXFORMWIDTH" val="384"/>
  <p:tag name="LATEXFORMWRAP" val="True"/>
  <p:tag name="BITMAPVECTOR" val="0"/>
</p:tagLst>
</file>

<file path=ppt/tags/tag45.xml><?xml version="1.0" encoding="utf-8"?>
<p:tagLst xmlns:p="http://schemas.openxmlformats.org/presentationml/2006/main">
  <p:tag name="OUTPUTDPI" val="1200"/>
  <p:tag name="ORIGINALHEIGHT" val="108.75"/>
  <p:tag name="ORIGINALWIDTH" val="462.75"/>
  <p:tag name="LATEXADDIN" val="\documentclass{article}&#10;\usepackage{amsmath}&#10;\pagestyle{empty}&#10;\begin{document}&#10;&#10;$A_2\to A_i$&#10;&#10;&#10;\end{document}"/>
  <p:tag name="IGUANATEXSIZE" val="20"/>
  <p:tag name="IGUANATEXCURSOR" val="89"/>
  <p:tag name="TRANSPARENCY" val="True"/>
  <p:tag name="LATEXENGINEID" val="0"/>
  <p:tag name="TEMPFOLDER" val="C:\Users\王迪\Documents\"/>
  <p:tag name="LATEXFORMHEIGHT" val="312"/>
  <p:tag name="LATEXFORMWIDTH" val="384"/>
  <p:tag name="LATEXFORMWRAP" val="True"/>
  <p:tag name="BITMAPVECTOR" val="0"/>
</p:tagLst>
</file>

<file path=ppt/tags/tag46.xml><?xml version="1.0" encoding="utf-8"?>
<p:tagLst xmlns:p="http://schemas.openxmlformats.org/presentationml/2006/main">
  <p:tag name="OUTPUTDPI" val="1200"/>
  <p:tag name="ORIGINALHEIGHT" val="103.5"/>
  <p:tag name="ORIGINALWIDTH" val="477.75"/>
  <p:tag name="LATEXADDIN" val="\documentclass{article}&#10;\usepackage{amsmath}&#10;\pagestyle{empty}&#10;\begin{document}&#10;&#10;&#10;$\Xi_c\to \Xi\pi$&#10;&#10;\end{document}"/>
  <p:tag name="IGUANATEXSIZE" val="20"/>
  <p:tag name="IGUANATEXCURSOR" val="99"/>
  <p:tag name="TRANSPARENCY" val="True"/>
  <p:tag name="LATEXENGINEID" val="0"/>
  <p:tag name="TEMPFOLDER" val="C:\Users\王迪\Documents\"/>
  <p:tag name="LATEXFORMHEIGHT" val="312"/>
  <p:tag name="LATEXFORMWIDTH" val="384"/>
  <p:tag name="LATEXFORMWRAP" val="True"/>
  <p:tag name="BITMAPVECTOR" val="0"/>
</p:tagLst>
</file>

<file path=ppt/tags/tag47.xml><?xml version="1.0" encoding="utf-8"?>
<p:tagLst xmlns:p="http://schemas.openxmlformats.org/presentationml/2006/main">
  <p:tag name="OUTPUTDPI" val="1200"/>
  <p:tag name="ORIGINALHEIGHT" val="135"/>
  <p:tag name="ORIGINALWIDTH" val="1455.75"/>
  <p:tag name="LATEXADDIN" val="\documentclass{article}&#10;\usepackage{amsmath}&#10;\pagestyle{empty}&#10;\begin{document}&#10;&#10;&#10;$\mathcal{A}(\Xi^0_c\to \Xi^-\pi^+)=A_2+A_5$&#10;&#10;\end{document}"/>
  <p:tag name="IGUANATEXSIZE" val="20"/>
  <p:tag name="IGUANATEXCURSOR" val="118"/>
  <p:tag name="TRANSPARENCY" val="True"/>
  <p:tag name="LATEXENGINEID" val="0"/>
  <p:tag name="TEMPFOLDER" val="C:\Users\王迪\Documents\"/>
  <p:tag name="LATEXFORMHEIGHT" val="312"/>
  <p:tag name="LATEXFORMWIDTH" val="384"/>
  <p:tag name="LATEXFORMWRAP" val="True"/>
  <p:tag name="BITMAPVECTOR" val="0"/>
</p:tagLst>
</file>

<file path=ppt/tags/tag48.xml><?xml version="1.0" encoding="utf-8"?>
<p:tagLst xmlns:p="http://schemas.openxmlformats.org/presentationml/2006/main">
  <p:tag name="OUTPUTDPI" val="1200"/>
  <p:tag name="ORIGINALHEIGHT" val="1350"/>
  <p:tag name="ORIGINALWIDTH" val="3149.25"/>
  <p:tag name="LATEXADDIN" val="\documentclass{article}&#10;\usepackage{amsmath}&#10;\pagestyle{empty}&#10;\begin{document}&#10;&#10;\begin{align*}&#10;T(A_2)[u,d,s,u]\,&amp;=\, \frac{1}{2}\Delta_{\alpha^+,\gamma^-}(\Xi^0_c,\pi^+,\Xi^-,\rho^0,\pi^+,\Xi^-)&#10;\\&amp;\qquad~~~-\frac{1}{2}\Delta_{\alpha^+,\gamma^-}(\Xi^0_c,\pi^+,\Xi^-,\omega,\pi^+,\Xi^-),&#10;\nonumber\\&#10;T(A_5)[u,d,s,u]\,&amp;=\, \frac{1}{2}\Delta_{\alpha^+,\gamma^-}(\Xi^0_c,\pi^+,\Xi^-,\rho^0,\pi^+,\Xi^-)\\&amp;\qquad~~~&#10;+\frac{1}{2}\Delta_{\alpha^+,\gamma^-}(\Xi^0_c,\pi^+,\Xi^-,\omega,\pi^+,\Xi^-),\\&#10;S(A_5)[u,d,s,u]\,&amp;=\, \Theta_{\beta^-,\beta^-}(\Xi^0_c,\pi^+,\Xi^-,\Xi^0,\pi^+,\Xi^-).&#10;\end{align*}&#10;&#10;&#10;\end{document}"/>
  <p:tag name="IGUANATEXSIZE" val="20"/>
  <p:tag name="IGUANATEXCURSOR" val="102"/>
  <p:tag name="TRANSPARENCY" val="True"/>
  <p:tag name="LATEXENGINEID" val="0"/>
  <p:tag name="TEMPFOLDER" val="C:\Users\王迪\Documents\"/>
  <p:tag name="LATEXFORMHEIGHT" val="312"/>
  <p:tag name="LATEXFORMWIDTH" val="384"/>
  <p:tag name="LATEXFORMWRAP" val="True"/>
  <p:tag name="BITMAPVECTOR" val="0"/>
</p:tagLst>
</file>

<file path=ppt/tags/tag49.xml><?xml version="1.0" encoding="utf-8"?>
<p:tagLst xmlns:p="http://schemas.openxmlformats.org/presentationml/2006/main">
  <p:tag name="OUTPUTDPI" val="1200"/>
  <p:tag name="ORIGINALHEIGHT" val="56.25"/>
  <p:tag name="ORIGINALWIDTH" val="228"/>
  <p:tag name="LATEXADDIN" val="\documentclass{article}&#10;\usepackage{amsmath}&#10;\pagestyle{empty}&#10;\begin{document}&#10;&#10;&#10;$\omega\pi\pi$&#10;&#10;\end{document}"/>
  <p:tag name="IGUANATEXSIZE" val="20"/>
  <p:tag name="IGUANATEXCURSOR" val="96"/>
  <p:tag name="TRANSPARENCY" val="True"/>
  <p:tag name="LATEXENGINEID" val="0"/>
  <p:tag name="TEMPFOLDER" val="C:\Users\王迪\Documents\"/>
  <p:tag name="LATEXFORMHEIGHT" val="312"/>
  <p:tag name="LATEXFORMWIDTH" val="384"/>
  <p:tag name="LATEXFORMWRAP" val="True"/>
  <p:tag name="BITMAPVECTOR" val="0"/>
</p:tagLst>
</file>

<file path=ppt/tags/tag5.xml><?xml version="1.0" encoding="utf-8"?>
<p:tagLst xmlns:p="http://schemas.openxmlformats.org/presentationml/2006/main">
  <p:tag name="OUTPUTDPI" val="1200"/>
  <p:tag name="ORIGINALHEIGHT" val="451.5"/>
  <p:tag name="ORIGINALWIDTH" val="1790.25"/>
  <p:tag name="LATEXADDIN" val="\documentclass{article}&#10;\usepackage{amsmath}&#10;\pagestyle{empty}&#10;\begin{document}&#10;&#10;\begin{eqnarray*}&#10;M^{\pi^0}= \left( \begin{array}{ccc}&#10;   1/\sqrt 2   &amp; 0  &amp; 0 \\&#10;     0 &amp;   -1/\sqrt 2  &amp; 0 \\&#10;    0 &amp; 0 &amp; 0 \\&#10;  \end{array}\right),&#10;\end{eqnarray*}&#10;&#10;\end{document}"/>
  <p:tag name="IGUANATEXSIZE" val="20"/>
  <p:tag name="IGUANATEXCURSOR" val="101"/>
  <p:tag name="TRANSPARENCY" val="True"/>
  <p:tag name="LATEXENGINEID" val="0"/>
  <p:tag name="TEMPFOLDER" val="C:\Users\王迪\Documents\"/>
  <p:tag name="LATEXFORMHEIGHT" val="312"/>
  <p:tag name="LATEXFORMWIDTH" val="384"/>
  <p:tag name="LATEXFORMWRAP" val="True"/>
  <p:tag name="BITMAPVECTOR" val="0"/>
</p:tagLst>
</file>

<file path=ppt/tags/tag50.xml><?xml version="1.0" encoding="utf-8"?>
<p:tagLst xmlns:p="http://schemas.openxmlformats.org/presentationml/2006/main">
  <p:tag name="OUTPUTDPI" val="1200"/>
  <p:tag name="ORIGINALHEIGHT" val="140.25"/>
  <p:tag name="ORIGINALWIDTH" val="1737.75"/>
  <p:tag name="LATEXADDIN" val="\documentclass{article}&#10;\usepackage{amsmath}&#10;\pagestyle{empty}&#10;\begin{document}&#10;&#10;$\mathcal{A}(\Xi^0_c\to \Xi^0\pi^0)=(A_3-A_5)/\sqrt{2}$&#10;&#10;&#10;\end{document}"/>
  <p:tag name="IGUANATEXSIZE" val="20"/>
  <p:tag name="IGUANATEXCURSOR" val="117"/>
  <p:tag name="TRANSPARENCY" val="True"/>
  <p:tag name="LATEXENGINEID" val="0"/>
  <p:tag name="TEMPFOLDER" val="C:\Users\王迪\Documents\"/>
  <p:tag name="LATEXFORMHEIGHT" val="312"/>
  <p:tag name="LATEXFORMWIDTH" val="384"/>
  <p:tag name="LATEXFORMWRAP" val="True"/>
  <p:tag name="BITMAPVECTOR" val="0"/>
</p:tagLst>
</file>

<file path=ppt/tags/tag51.xml><?xml version="1.0" encoding="utf-8"?>
<p:tagLst xmlns:p="http://schemas.openxmlformats.org/presentationml/2006/main">
  <p:tag name="OUTPUTDPI" val="1200"/>
  <p:tag name="ORIGINALHEIGHT" val="541.5"/>
  <p:tag name="ORIGINALWIDTH" val="3633"/>
  <p:tag name="LATEXADDIN" val="\documentclass{article}&#10;\usepackage{amsmath}&#10;\pagestyle{empty}&#10;\begin{document}&#10;&#10;\begin{align*}&#10;&amp;~~~\mathcal{A}_L(\Xi^+_c\to \Xi^0\pi^+)\\=&amp;-T(A_2)[u,d,s,u]-T(A_3)[d,d,s,u]\nonumber\\&#10;=&amp; \Delta_{\alpha^+,\gamma^-}(\Xi^+_c,\pi^+,\Xi^0,\rho^0,\pi^+,\Xi^0)&#10;-\Delta_{\beta^-,\beta^-}(\Xi^+_c,\pi^+,\Xi^0,\Xi^+,\Xi^0,\pi^+).&#10;\end{align*}&#10;&#10;&#10;\end{document}"/>
  <p:tag name="IGUANATEXSIZE" val="20"/>
  <p:tag name="IGUANATEXCURSOR" val="172"/>
  <p:tag name="TRANSPARENCY" val="True"/>
  <p:tag name="LATEXENGINEID" val="0"/>
  <p:tag name="TEMPFOLDER" val="C:\Users\王迪\Documents\"/>
  <p:tag name="LATEXFORMHEIGHT" val="312"/>
  <p:tag name="LATEXFORMWIDTH" val="384"/>
  <p:tag name="LATEXFORMWRAP" val="True"/>
  <p:tag name="BITMAPVECTOR" val="0"/>
</p:tagLst>
</file>

<file path=ppt/tags/tag52.xml><?xml version="1.0" encoding="utf-8"?>
<p:tagLst xmlns:p="http://schemas.openxmlformats.org/presentationml/2006/main">
  <p:tag name="OUTPUTDPI" val="1200"/>
  <p:tag name="ORIGINALHEIGHT" val="1013.25"/>
  <p:tag name="ORIGINALWIDTH" val="4086"/>
  <p:tag name="LATEXADDIN" val="\documentclass{article}&#10;\usepackage{amsmath}&#10;\pagestyle{empty}&#10;\begin{document}&#10;&#10;\begin{align*}&#10;&amp;~~~\mathcal{A}_L(\Xi^0_c\to \Xi^0\pi^0)\\=&amp;\frac{1}{\sqrt{2}}\{T(A_3)[u,d,s,u]&#10;-T(A_5)[u,d,s,d]-S(A_5)[u,d,s,u]\}\nonumber\\&#10;=&amp; -\sqrt{2}\Delta_{\alpha^+,\gamma^-}(\Xi^0_c,\pi^+,\Xi^-,\rho^+,\pi^0,\Xi^0)&#10;+\frac{1}{\sqrt{2}}\Delta_{\beta^-,\beta^-}(\Xi^0_c,\pi^+,\Xi^-,\Xi^+,\Xi^0,\pi^0)&#10;\nonumber \\&amp;~~~~-\Theta_{\beta^-,\beta^-}(\Xi^0_c,\pi^+,\Xi^-,\Xi^0,\pi^0,\Xi^0).&#10;\end{align*}&#10;&#10;&#10;\end{document}"/>
  <p:tag name="IGUANATEXSIZE" val="20"/>
  <p:tag name="IGUANATEXCURSOR" val="175"/>
  <p:tag name="TRANSPARENCY" val="True"/>
  <p:tag name="LATEXENGINEID" val="0"/>
  <p:tag name="TEMPFOLDER" val="C:\Users\王迪\Documents\"/>
  <p:tag name="LATEXFORMHEIGHT" val="312"/>
  <p:tag name="LATEXFORMWIDTH" val="384"/>
  <p:tag name="LATEXFORMWRAP" val="True"/>
  <p:tag name="BITMAPVECTOR" val="0"/>
</p:tagLst>
</file>

<file path=ppt/tags/tag53.xml><?xml version="1.0" encoding="utf-8"?>
<p:tagLst xmlns:p="http://schemas.openxmlformats.org/presentationml/2006/main">
  <p:tag name="OUTPUTDPI" val="1200"/>
  <p:tag name="ORIGINALHEIGHT" val="135"/>
  <p:tag name="ORIGINALWIDTH" val="1647.75"/>
  <p:tag name="LATEXADDIN" val="\documentclass{article}&#10;\usepackage{amsmath}&#10;\pagestyle{empty}&#10;\begin{document}&#10;&#10;$\mathcal{A}(\Xi^+_c\to \Xi^0\pi^+)=-(A_2+A_3)$&#10;&#10;&#10;\end{document}"/>
  <p:tag name="IGUANATEXSIZE" val="20"/>
  <p:tag name="IGUANATEXCURSOR" val="117"/>
  <p:tag name="TRANSPARENCY" val="True"/>
  <p:tag name="LATEXENGINEID" val="0"/>
  <p:tag name="TEMPFOLDER" val="C:\Users\王迪\Documents\"/>
  <p:tag name="LATEXFORMHEIGHT" val="312"/>
  <p:tag name="LATEXFORMWIDTH" val="384"/>
  <p:tag name="LATEXFORMWRAP" val="True"/>
  <p:tag name="BITMAPVECTOR" val="0"/>
</p:tagLst>
</file>

<file path=ppt/tags/tag54.xml><?xml version="1.0" encoding="utf-8"?>
<p:tagLst xmlns:p="http://schemas.openxmlformats.org/presentationml/2006/main">
  <p:tag name="OUTPUTDPI" val="1200"/>
  <p:tag name="ORIGINALHEIGHT" val="145.5"/>
  <p:tag name="ORIGINALWIDTH" val="3196.5"/>
  <p:tag name="LATEXADDIN" val="\documentclass{article}&#10;\usepackage{amsmath}&#10;\pagestyle{empty}&#10;\begin{document}&#10;&#10;\begin{align*}&#10;  \mathcal{A}(\Xi^0_c\to \Xi^-\pi^+)+\sqrt{2}\mathcal{A}(\Xi^0_c\to \Xi^0\pi^0)+\mathcal{A}(\Xi^+_c\to \Xi^0\pi^+)=0&#10;\end{align*}&#10;&#10;&#10;\end{document}"/>
  <p:tag name="IGUANATEXSIZE" val="20"/>
  <p:tag name="IGUANATEXCURSOR" val="212"/>
  <p:tag name="TRANSPARENCY" val="True"/>
  <p:tag name="LATEXENGINEID" val="0"/>
  <p:tag name="TEMPFOLDER" val="C:\Users\王迪\Documents\"/>
  <p:tag name="LATEXFORMHEIGHT" val="312"/>
  <p:tag name="LATEXFORMWIDTH" val="384"/>
  <p:tag name="LATEXFORMWRAP" val="True"/>
  <p:tag name="BITMAPVECTOR" val="0"/>
</p:tagLst>
</file>

<file path=ppt/tags/tag55.xml><?xml version="1.0" encoding="utf-8"?>
<p:tagLst xmlns:p="http://schemas.openxmlformats.org/presentationml/2006/main">
  <p:tag name="OUTPUTDPI" val="1200"/>
  <p:tag name="ORIGINALHEIGHT" val="100.5"/>
  <p:tag name="ORIGINALWIDTH" val="570"/>
  <p:tag name="LATEXADDIN" val="\documentclass{article}&#10;\usepackage{amsmath}&#10;\pagestyle{empty}&#10;\begin{document}&#10;&#10;$\alpha^+= -\alpha^-$&#10;&#10;&#10;\end{document}"/>
  <p:tag name="IGUANATEXSIZE" val="20"/>
  <p:tag name="IGUANATEXCURSOR" val="101"/>
  <p:tag name="TRANSPARENCY" val="True"/>
  <p:tag name="LATEXENGINEID" val="0"/>
  <p:tag name="TEMPFOLDER" val="C:\Users\王迪\Documents\"/>
  <p:tag name="LATEXFORMHEIGHT" val="312"/>
  <p:tag name="LATEXFORMWIDTH" val="384"/>
  <p:tag name="LATEXFORMWRAP" val="True"/>
  <p:tag name="BITMAPVECTOR" val="0"/>
</p:tagLst>
</file>

<file path=ppt/tags/tag56.xml><?xml version="1.0" encoding="utf-8"?>
<p:tagLst xmlns:p="http://schemas.openxmlformats.org/presentationml/2006/main">
  <p:tag name="OUTPUTDPI" val="1200"/>
  <p:tag name="ORIGINALHEIGHT" val="126"/>
  <p:tag name="ORIGINALWIDTH" val="1062"/>
  <p:tag name="LATEXADDIN" val="\documentclass{article}&#10;\usepackage{amsmath}&#10;\pagestyle{empty}&#10;\begin{document}&#10;&#10;&#10;$\beta^+\neq\beta^-$, ~$\gamma^+\neq\gamma^-$&#10;&#10;\end{document}"/>
  <p:tag name="IGUANATEXSIZE" val="20"/>
  <p:tag name="IGUANATEXCURSOR" val="105"/>
  <p:tag name="TRANSPARENCY" val="True"/>
  <p:tag name="LATEXENGINEID" val="0"/>
  <p:tag name="TEMPFOLDER" val="C:\Users\王迪\Documents\"/>
  <p:tag name="LATEXFORMHEIGHT" val="312"/>
  <p:tag name="LATEXFORMWIDTH" val="384"/>
  <p:tag name="LATEXFORMWRAP" val="True"/>
  <p:tag name="BITMAPVECTOR" val="0"/>
</p:tagLst>
</file>

<file path=ppt/tags/tag57.xml><?xml version="1.0" encoding="utf-8"?>
<p:tagLst xmlns:p="http://schemas.openxmlformats.org/presentationml/2006/main">
  <p:tag name="OUTPUTDPI" val="1200"/>
  <p:tag name="ORIGINALHEIGHT" val="178.5"/>
  <p:tag name="ORIGINALWIDTH" val="1664.25"/>
  <p:tag name="LATEXADDIN" val="\documentclass{article}&#10;\usepackage{amsmath}&#10;\pagestyle{empty}&#10;\usepackage{simplewick}&#10;\begin{document}&#10;&#10;$\contraction[1mm]{}{M}{_1^1\,\,\,\,}{M}M_1^1\,\,\,\,M_1^1 = \pi^0/2+\eta_8/6+\eta_1/3$&#10;&#10;&#10;\end{document}"/>
  <p:tag name="IGUANATEXSIZE" val="20"/>
  <p:tag name="IGUANATEXCURSOR" val="86"/>
  <p:tag name="TRANSPARENCY" val="True"/>
  <p:tag name="LATEXENGINEID" val="0"/>
  <p:tag name="TEMPFOLDER" val="C:\Users\王迪\Documents\"/>
  <p:tag name="LATEXFORMHEIGHT" val="312"/>
  <p:tag name="LATEXFORMWIDTH" val="384"/>
  <p:tag name="LATEXFORMWRAP" val="True"/>
  <p:tag name="BITMAPVECTOR" val="0"/>
</p:tagLst>
</file>

<file path=ppt/tags/tag58.xml><?xml version="1.0" encoding="utf-8"?>
<p:tagLst xmlns:p="http://schemas.openxmlformats.org/presentationml/2006/main">
  <p:tag name="OUTPUTDPI" val="1200"/>
  <p:tag name="ORIGINALHEIGHT" val="178.5"/>
  <p:tag name="ORIGINALWIDTH" val="1242"/>
  <p:tag name="LATEXADDIN" val="\documentclass{article}&#10;\usepackage{amsmath}&#10;\pagestyle{empty}&#10;\usepackage{simplewick}&#10;\begin{document}&#10;&#10;$\contraction[1mm]{}{B}{_1^1\,\,\,\,}{B}B_1^1\,\,\,\,B_1^1 = \Sigma^0/2+\Lambda^0/6$&#10;&#10;&#10;\end{document}"/>
  <p:tag name="IGUANATEXSIZE" val="20"/>
  <p:tag name="IGUANATEXCURSOR" val="86"/>
  <p:tag name="TRANSPARENCY" val="True"/>
  <p:tag name="LATEXENGINEID" val="0"/>
  <p:tag name="TEMPFOLDER" val="C:\Users\王迪\Documents\"/>
  <p:tag name="LATEXFORMHEIGHT" val="312"/>
  <p:tag name="LATEXFORMWIDTH" val="384"/>
  <p:tag name="LATEXFORMWRAP" val="True"/>
  <p:tag name="BITMAPVECTOR" val="0"/>
</p:tagLst>
</file>

<file path=ppt/tags/tag59.xml><?xml version="1.0" encoding="utf-8"?>
<p:tagLst xmlns:p="http://schemas.openxmlformats.org/presentationml/2006/main">
  <p:tag name="OUTPUTDPI" val="1200"/>
  <p:tag name="ORIGINALHEIGHT" val="87.75"/>
  <p:tag name="ORIGINALWIDTH" val="771"/>
  <p:tag name="LATEXADDIN" val="\documentclass{article}&#10;\usepackage{amsmath}&#10;\pagestyle{empty}&#10;\begin{document}&#10;&#10;$9\times 4-1 = 35$&#10;&#10;&#10;\end{document}"/>
  <p:tag name="IGUANATEXSIZE" val="20"/>
  <p:tag name="IGUANATEXCURSOR" val="99"/>
  <p:tag name="TRANSPARENCY" val="True"/>
  <p:tag name="LATEXENGINEID" val="0"/>
  <p:tag name="TEMPFOLDER" val="C:\Users\王迪\Documents\"/>
  <p:tag name="LATEXFORMHEIGHT" val="312"/>
  <p:tag name="LATEXFORMWIDTH" val="384"/>
  <p:tag name="LATEXFORMWRAP" val="True"/>
  <p:tag name="BITMAPVECTOR" val="0"/>
</p:tagLst>
</file>

<file path=ppt/tags/tag6.xml><?xml version="1.0" encoding="utf-8"?>
<p:tagLst xmlns:p="http://schemas.openxmlformats.org/presentationml/2006/main">
  <p:tag name="OUTPUTDPI" val="1200"/>
  <p:tag name="ORIGINALHEIGHT" val="845.25"/>
  <p:tag name="ORIGINALWIDTH" val="4208.25"/>
  <p:tag name="LATEXADDIN" val="\documentclass{article}&#10;\usepackage{amsmath}&#10;\pagestyle{empty}&#10;\begin{document}&#10;&#10;\begin{align*}&#10;\mathcal{A}(\mathcal{B}^\gamma_{c\overline 3}\to \mathcal{B}_{8}^\alpha M^\beta)&amp; = \langle \mathcal{B}_{8}^\alpha M^\beta |\mathcal{H}_{\rm eff}| \mathcal{B}^\gamma_{c\overline 3}\rangle\nonumber\\&amp;=\sum_p \sum_{\rm Per.}\,\langle \mathcal{B}_{8}^{ijk} M^l_m |\mathcal{O}_{np}^q|[\mathcal{B}_{c\overline 3}]_{rs}\rangle \times (\mathcal{B}_{8}^\alpha)^{ijk}(M^\beta)^l_m H_{np}^q(\mathcal{B}^\gamma_{c\overline 3})_{rs}\\&amp; =\sum_\omega X^{(p)}_{\omega}(C^{(p)}_\omega)_{\alpha\beta\gamma}&#10;\end{align*}&#10;&#10;&#10;\end{document}"/>
  <p:tag name="IGUANATEXSIZE" val="20"/>
  <p:tag name="IGUANATEXCURSOR" val="475"/>
  <p:tag name="TRANSPARENCY" val="True"/>
  <p:tag name="LATEXENGINEID" val="0"/>
  <p:tag name="TEMPFOLDER" val="C:\Users\王迪\Documents\"/>
  <p:tag name="LATEXFORMHEIGHT" val="312"/>
  <p:tag name="LATEXFORMWIDTH" val="384"/>
  <p:tag name="LATEXFORMWRAP" val="True"/>
  <p:tag name="BITMAPVECTOR" val="0"/>
</p:tagLst>
</file>

<file path=ppt/tags/tag60.xml><?xml version="1.0" encoding="utf-8"?>
<p:tagLst xmlns:p="http://schemas.openxmlformats.org/presentationml/2006/main">
  <p:tag name="OUTPUTDPI" val="1200"/>
  <p:tag name="ORIGINALHEIGHT" val="87.75"/>
  <p:tag name="ORIGINALWIDTH" val="770.25"/>
  <p:tag name="LATEXADDIN" val="\documentclass{article}&#10;\usepackage{amsmath}&#10;\pagestyle{empty}&#10;\begin{document}&#10;&#10;$5\times 4-1 = 19$&#10;&#10;&#10;\end{document}"/>
  <p:tag name="IGUANATEXSIZE" val="20"/>
  <p:tag name="IGUANATEXCURSOR" val="98"/>
  <p:tag name="TRANSPARENCY" val="True"/>
  <p:tag name="LATEXENGINEID" val="0"/>
  <p:tag name="TEMPFOLDER" val="C:\Users\王迪\Documents\"/>
  <p:tag name="LATEXFORMHEIGHT" val="312"/>
  <p:tag name="LATEXFORMWIDTH" val="384"/>
  <p:tag name="LATEXFORMWRAP" val="True"/>
  <p:tag name="BITMAPVECTOR" val="0"/>
</p:tagLst>
</file>

<file path=ppt/tags/tag61.xml><?xml version="1.0" encoding="utf-8"?>
<p:tagLst xmlns:p="http://schemas.openxmlformats.org/presentationml/2006/main">
  <p:tag name="OUTPUTDPI" val="1200"/>
  <p:tag name="ORIGINALHEIGHT" val="140.25"/>
  <p:tag name="ORIGINALWIDTH" val="2121"/>
  <p:tag name="LATEXADDIN" val="\documentclass{article}&#10;\usepackage{amsmath}&#10;\pagestyle{empty}&#10;\begin{document}&#10;&#10;&#10;$\mathcal{A}(\Lambda^+_c\to \Sigma^{+} K^0 ) = \sqrt{2}\mathcal{A}(\Lambda^+_c\to \Sigma^{ 0}K^+)$&#10;&#10;\end{document}"/>
  <p:tag name="IGUANATEXSIZE" val="18"/>
  <p:tag name="IGUANATEXCURSOR" val="136"/>
  <p:tag name="TRANSPARENCY" val="True"/>
  <p:tag name="LATEXENGINEID" val="0"/>
  <p:tag name="TEMPFOLDER" val="C:\Users\王迪\Documents\"/>
  <p:tag name="LATEXFORMHEIGHT" val="312"/>
  <p:tag name="LATEXFORMWIDTH" val="384"/>
  <p:tag name="LATEXFORMWRAP" val="True"/>
  <p:tag name="BITMAPVECTOR" val="0"/>
</p:tagLst>
</file>

<file path=ppt/tags/tag62.xml><?xml version="1.0" encoding="utf-8"?>
<p:tagLst xmlns:p="http://schemas.openxmlformats.org/presentationml/2006/main">
  <p:tag name="OUTPUTDPI" val="1200"/>
  <p:tag name="ORIGINALHEIGHT" val="1566.75"/>
  <p:tag name="ORIGINALWIDTH" val="3641.25"/>
  <p:tag name="LATEXADDIN" val="\documentclass{article}&#10;\usepackage{amsmath}&#10;\pagestyle{empty}&#10;\begin{document}&#10;&#10;\begin{align*}&#10;  \mathcal{A}_L(\Lambda_c^+\to \Sigma^0K^+) &amp;= \frac{1}{\sqrt{2}}\lambda_d\Delta_{\alpha^+,\gamma^-}(\Lambda_c^+,\pi^+,n,\overline K^{*0},K^+,\Sigma^0) \\&amp;~~+ \frac{1}{\sqrt{2}}\lambda_d\Delta_{(\beta^+-\beta^-),\beta^-}(\Lambda_c^+,\pi^+,n,\Sigma^-,\Sigma^0,K^+)\nonumber\\ &amp;\qquad ...\\ &#10;  \mathcal{A}_L(\Lambda_c^+\to \Sigma^+K^0) &amp;= \frac{1}{2}\lambda_d\Delta_{(\beta^++\beta^-),(2\beta^+-\beta^-)}(\Lambda_c^+,\pi^+,n,\Lambda^0,\Sigma^+,K^0)\\&amp;~~ + \frac{1}{2}\lambda_d\Delta_{(\beta^+-\beta^-),\beta^-}(\Lambda_c^+,\pi^+,n,\Sigma^0,\Sigma^+,K^0)\nonumber\\ &amp;\qquad ...&#10;\end{align*}&#10;&#10;&#10;\end{document}"/>
  <p:tag name="IGUANATEXSIZE" val="20"/>
  <p:tag name="IGUANATEXCURSOR" val="443"/>
  <p:tag name="TRANSPARENCY" val="True"/>
  <p:tag name="LATEXENGINEID" val="0"/>
  <p:tag name="TEMPFOLDER" val="C:\Users\王迪\Documents\"/>
  <p:tag name="LATEXFORMHEIGHT" val="312"/>
  <p:tag name="LATEXFORMWIDTH" val="384"/>
  <p:tag name="LATEXFORMWRAP" val="True"/>
  <p:tag name="BITMAPVECTOR" val="0"/>
</p:tagLst>
</file>

<file path=ppt/tags/tag63.xml><?xml version="1.0" encoding="utf-8"?>
<p:tagLst xmlns:p="http://schemas.openxmlformats.org/presentationml/2006/main">
  <p:tag name="OUTPUTDPI" val="1200"/>
  <p:tag name="ORIGINALHEIGHT" val="90"/>
  <p:tag name="ORIGINALWIDTH" val="269.25"/>
  <p:tag name="LATEXADDIN" val="\documentclass{article}&#10;\usepackage{amsmath}&#10;\pagestyle{empty}&#10;\begin{document}&#10;&#10;&#10;$\delta=\epsilon$&#10;&#10;\end{document}"/>
  <p:tag name="IGUANATEXSIZE" val="20"/>
  <p:tag name="IGUANATEXCURSOR" val="99"/>
  <p:tag name="TRANSPARENCY" val="True"/>
  <p:tag name="LATEXENGINEID" val="0"/>
  <p:tag name="TEMPFOLDER" val="C:\Users\王迪\Documents\"/>
  <p:tag name="LATEXFORMHEIGHT" val="312"/>
  <p:tag name="LATEXFORMWIDTH" val="384"/>
  <p:tag name="LATEXFORMWRAP" val="True"/>
  <p:tag name="BITMAPVECTOR" val="0"/>
</p:tagLst>
</file>

<file path=ppt/tags/tag64.xml><?xml version="1.0" encoding="utf-8"?>
<p:tagLst xmlns:p="http://schemas.openxmlformats.org/presentationml/2006/main">
  <p:tag name="OUTPUTDPI" val="1200"/>
  <p:tag name="ORIGINALHEIGHT" val="90"/>
  <p:tag name="ORIGINALWIDTH" val="269.25"/>
  <p:tag name="LATEXADDIN" val="\documentclass{article}&#10;\usepackage{amsmath}&#10;\pagestyle{empty}&#10;\begin{document}&#10;&#10;$\delta=\epsilon$&#10;&#10;&#10;\end{document}"/>
  <p:tag name="IGUANATEXSIZE" val="20"/>
  <p:tag name="IGUANATEXCURSOR" val="98"/>
  <p:tag name="TRANSPARENCY" val="True"/>
  <p:tag name="LATEXENGINEID" val="0"/>
  <p:tag name="TEMPFOLDER" val="C:\Users\王迪\Documents\"/>
  <p:tag name="LATEXFORMHEIGHT" val="312"/>
  <p:tag name="LATEXFORMWIDTH" val="384"/>
  <p:tag name="LATEXFORMWRAP" val="True"/>
  <p:tag name="BITMAPVECTOR" val="0"/>
</p:tagLst>
</file>

<file path=ppt/tags/tag65.xml><?xml version="1.0" encoding="utf-8"?>
<p:tagLst xmlns:p="http://schemas.openxmlformats.org/presentationml/2006/main">
  <p:tag name="OUTPUTDPI" val="1200"/>
  <p:tag name="ORIGINALHEIGHT" val="115.5"/>
  <p:tag name="ORIGINALWIDTH" val="509.25"/>
  <p:tag name="LATEXADDIN" val="\documentclass{article}&#10;\usepackage{amsmath}&#10;\pagestyle{empty}&#10;\begin{document}&#10;&#10; $\gamma=\delta=\epsilon$&#10;&#10;&#10;\end{document}"/>
  <p:tag name="IGUANATEXSIZE" val="20"/>
  <p:tag name="IGUANATEXCURSOR" val="106"/>
  <p:tag name="TRANSPARENCY" val="True"/>
  <p:tag name="LATEXENGINEID" val="0"/>
  <p:tag name="TEMPFOLDER" val="C:\Users\王迪\Documents\"/>
  <p:tag name="LATEXFORMHEIGHT" val="312"/>
  <p:tag name="LATEXFORMWIDTH" val="384"/>
  <p:tag name="LATEXFORMWRAP" val="True"/>
  <p:tag name="BITMAPVECTOR" val="0"/>
</p:tagLst>
</file>

<file path=ppt/tags/tag66.xml><?xml version="1.0" encoding="utf-8"?>
<p:tagLst xmlns:p="http://schemas.openxmlformats.org/presentationml/2006/main">
  <p:tag name="OUTPUTDPI" val="1200"/>
  <p:tag name="ORIGINALHEIGHT" val="143.25"/>
  <p:tag name="ORIGINALWIDTH" val="2975.25"/>
  <p:tag name="LATEXADDIN" val="\documentclass{article}&#10;\usepackage{amsmath}&#10;\pagestyle{empty}&#10;\begin{document}&#10;&#10;\begin{eqnarray*}&#10;\mathcal{O}(x)=\{\overline{q}_{\alpha,i}(x)(1-\gamma_5)q_{\beta,j}(x)\}&#10;\{\overline{q}_{\gamma,k}(x)(1-\gamma_5)q_{\delta,l}(x)\}&#10;\end{eqnarray*}&#10;&#10;&#10;\end{document}"/>
  <p:tag name="IGUANATEXSIZE" val="20"/>
  <p:tag name="IGUANATEXCURSOR" val="112"/>
  <p:tag name="TRANSPARENCY" val="True"/>
  <p:tag name="LATEXENGINEID" val="0"/>
  <p:tag name="TEMPFOLDER" val="C:\Users\王迪\Documents\"/>
  <p:tag name="LATEXFORMHEIGHT" val="312"/>
  <p:tag name="LATEXFORMWIDTH" val="384"/>
  <p:tag name="LATEXFORMWRAP" val="True"/>
  <p:tag name="BITMAPVECTOR" val="0"/>
</p:tagLst>
</file>

<file path=ppt/tags/tag67.xml><?xml version="1.0" encoding="utf-8"?>
<p:tagLst xmlns:p="http://schemas.openxmlformats.org/presentationml/2006/main">
  <p:tag name="OUTPUTDPI" val="1200"/>
  <p:tag name="ORIGINALHEIGHT" val="115.5"/>
  <p:tag name="ORIGINALWIDTH" val="1850.25"/>
  <p:tag name="LATEXADDIN" val="\documentclass{article}&#10;\usepackage{amsmath}&#10;\pagestyle{empty}&#10;\begin{document}&#10;&#10;$\alpha$, $\beta$, $\gamma$, $\delta$: color,\quad $i$, $j$, $k$, $l$: flavor&#10;&#10;&#10;\end{document}"/>
  <p:tag name="IGUANATEXSIZE" val="20"/>
  <p:tag name="IGUANATEXCURSOR" val="126"/>
  <p:tag name="TRANSPARENCY" val="True"/>
  <p:tag name="LATEXENGINEID" val="0"/>
  <p:tag name="TEMPFOLDER" val="C:\Users\王迪\Documents\"/>
  <p:tag name="LATEXFORMHEIGHT" val="312"/>
  <p:tag name="LATEXFORMWIDTH" val="384"/>
  <p:tag name="LATEXFORMWRAP" val="True"/>
  <p:tag name="BITMAPVECTOR" val="0"/>
</p:tagLst>
</file>

<file path=ppt/tags/tag68.xml><?xml version="1.0" encoding="utf-8"?>
<p:tagLst xmlns:p="http://schemas.openxmlformats.org/presentationml/2006/main">
  <p:tag name="OUTPUTDPI" val="1200"/>
  <p:tag name="ORIGINALHEIGHT" val="143.25"/>
  <p:tag name="ORIGINALWIDTH" val="2975.25"/>
  <p:tag name="LATEXADDIN" val="\documentclass{article}&#10;\usepackage{amsmath}&#10;\pagestyle{empty}&#10;\begin{document}&#10;&#10;&#10;\begin{eqnarray*}&#10;\mathcal{O}(x)=\{\overline{q}_{\gamma,k}(x)(1-\gamma_5)q_{\beta,j}(x)\}&#10;\{\overline{q}_{\alpha,i}(x)(1-\gamma_5)q_{\delta,l}(x)\}&#10;\end{eqnarray*}&#10;&#10;\end{document}"/>
  <p:tag name="IGUANATEXSIZE" val="20"/>
  <p:tag name="IGUANATEXCURSOR" val="244"/>
  <p:tag name="TRANSPARENCY" val="True"/>
  <p:tag name="LATEXENGINEID" val="0"/>
  <p:tag name="TEMPFOLDER" val="C:\Users\王迪\Documents\"/>
  <p:tag name="LATEXFORMHEIGHT" val="312"/>
  <p:tag name="LATEXFORMWIDTH" val="384"/>
  <p:tag name="LATEXFORMWRAP" val="True"/>
  <p:tag name="BITMAPVECTOR" val="0"/>
</p:tagLst>
</file>

<file path=ppt/tags/tag69.xml><?xml version="1.0" encoding="utf-8"?>
<p:tagLst xmlns:p="http://schemas.openxmlformats.org/presentationml/2006/main">
  <p:tag name="OUTPUTDPI" val="1200"/>
  <p:tag name="ORIGINALHEIGHT" val="124.5"/>
  <p:tag name="ORIGINALWIDTH" val="736.5"/>
  <p:tag name="LATEXADDIN" val="\documentclass{article}&#10;\usepackage{amsmath}&#10;\pagestyle{empty}&#10;\begin{document}&#10;&#10;&#10;$(\alpha,i) \leftrightarrow (\gamma,k)$&#10;&#10;\end{document}"/>
  <p:tag name="IGUANATEXSIZE" val="20"/>
  <p:tag name="IGUANATEXCURSOR" val="121"/>
  <p:tag name="TRANSPARENCY" val="True"/>
  <p:tag name="LATEXENGINEID" val="0"/>
  <p:tag name="TEMPFOLDER" val="C:\Users\王迪\Documents\"/>
  <p:tag name="LATEXFORMHEIGHT" val="312"/>
  <p:tag name="LATEXFORMWIDTH" val="384"/>
  <p:tag name="LATEXFORMWRAP" val="True"/>
  <p:tag name="BITMAPVECTOR" val="0"/>
</p:tagLst>
</file>

<file path=ppt/tags/tag7.xml><?xml version="1.0" encoding="utf-8"?>
<p:tagLst xmlns:p="http://schemas.openxmlformats.org/presentationml/2006/main">
  <p:tag name="OUTPUTDPI" val="1200"/>
  <p:tag name="ORIGINALHEIGHT" val="162.75"/>
  <p:tag name="ORIGINALWIDTH" val="2152.5"/>
  <p:tag name="LATEXADDIN" val="\documentclass{article}&#10;\usepackage{amsmath}&#10;\pagestyle{empty}&#10;\begin{document}&#10;&#10;$\langle jm|T_q^{(k)}|j^\prime m^\prime \rangle = \langle j^\prime m^\prime k q|j m \rangle\langle j|T^{(k)}|j^\prime \rangle$&#10;&#10;&#10;\end{document}"/>
  <p:tag name="IGUANATEXSIZE" val="20"/>
  <p:tag name="IGUANATEXCURSOR" val="207"/>
  <p:tag name="TRANSPARENCY" val="True"/>
  <p:tag name="LATEXENGINEID" val="0"/>
  <p:tag name="TEMPFOLDER" val="C:\Users\dwang\Documents\123\"/>
  <p:tag name="LATEXFORMHEIGHT" val="312"/>
  <p:tag name="LATEXFORMWIDTH" val="384"/>
  <p:tag name="LATEXFORMWRAP" val="True"/>
  <p:tag name="BITMAPVECTOR" val="0"/>
</p:tagLst>
</file>

<file path=ppt/tags/tag70.xml><?xml version="1.0" encoding="utf-8"?>
<p:tagLst xmlns:p="http://schemas.openxmlformats.org/presentationml/2006/main">
  <p:tag name="OUTPUTDPI" val="1200"/>
  <p:tag name="ORIGINALHEIGHT" val="90.75"/>
  <p:tag name="ORIGINALWIDTH" val="337.5"/>
  <p:tag name="LATEXADDIN" val="\documentclass{article}&#10;\usepackage{amsmath}&#10;\pagestyle{empty}&#10;\begin{document}&#10;&#10;$\alpha \leftrightarrow \gamma$&#10;&#10;&#10;\end{document}"/>
  <p:tag name="IGUANATEXSIZE" val="20"/>
  <p:tag name="IGUANATEXCURSOR" val="112"/>
  <p:tag name="TRANSPARENCY" val="True"/>
  <p:tag name="LATEXENGINEID" val="0"/>
  <p:tag name="TEMPFOLDER" val="C:\Users\王迪\Documents\"/>
  <p:tag name="LATEXFORMHEIGHT" val="312"/>
  <p:tag name="LATEXFORMWIDTH" val="384"/>
  <p:tag name="LATEXFORMWRAP" val="True"/>
  <p:tag name="BITMAPVECTOR" val="0"/>
</p:tagLst>
</file>

<file path=ppt/tags/tag71.xml><?xml version="1.0" encoding="utf-8"?>
<p:tagLst xmlns:p="http://schemas.openxmlformats.org/presentationml/2006/main">
  <p:tag name="OUTPUTDPI" val="1200"/>
  <p:tag name="ORIGINALHEIGHT" val="87.75"/>
  <p:tag name="ORIGINALWIDTH" val="297.75"/>
  <p:tag name="LATEXADDIN" val="\documentclass{article}&#10;\usepackage{amsmath}&#10;\pagestyle{empty}&#10;\begin{document}&#10;&#10;$i \leftrightarrow k$&#10;&#10;&#10;\end{document}"/>
  <p:tag name="IGUANATEXSIZE" val="20"/>
  <p:tag name="IGUANATEXCURSOR" val="101"/>
  <p:tag name="TRANSPARENCY" val="True"/>
  <p:tag name="LATEXENGINEID" val="0"/>
  <p:tag name="TEMPFOLDER" val="C:\Users\王迪\Documents\"/>
  <p:tag name="LATEXFORMHEIGHT" val="312"/>
  <p:tag name="LATEXFORMWIDTH" val="384"/>
  <p:tag name="LATEXFORMWRAP" val="True"/>
  <p:tag name="BITMAPVECTOR" val="0"/>
</p:tagLst>
</file>

<file path=ppt/tags/tag72.xml><?xml version="1.0" encoding="utf-8"?>
<p:tagLst xmlns:p="http://schemas.openxmlformats.org/presentationml/2006/main">
  <p:tag name="OUTPUTDPI" val="1200"/>
  <p:tag name="ORIGINALHEIGHT" val="139.5"/>
  <p:tag name="ORIGINALWIDTH" val="2053.5"/>
  <p:tag name="LATEXADDIN" val="\documentclass{article}&#10;\usepackage{amsmath}&#10;\pagestyle{empty}&#10;\begin{document}&#10;&#10;&#10;$\mathcal{B}r(\Lambda^+_c\to \Sigma^{+} K^0_S ) = \mathcal{B}r(\Lambda^+_c\to \Sigma^{ 0}K^+)$&#10;&#10;\end{document}"/>
  <p:tag name="IGUANATEXSIZE" val="18"/>
  <p:tag name="IGUANATEXCURSOR" val="144"/>
  <p:tag name="TRANSPARENCY" val="True"/>
  <p:tag name="LATEXENGINEID" val="0"/>
  <p:tag name="TEMPFOLDER" val="C:\Users\王迪\Documents\"/>
  <p:tag name="LATEXFORMHEIGHT" val="312"/>
  <p:tag name="LATEXFORMWIDTH" val="384"/>
  <p:tag name="LATEXFORMWRAP" val="True"/>
  <p:tag name="BITMAPVECTOR" val="0"/>
</p:tagLst>
</file>

<file path=ppt/tags/tag73.xml><?xml version="1.0" encoding="utf-8"?>
<p:tagLst xmlns:p="http://schemas.openxmlformats.org/presentationml/2006/main">
  <p:tag name="OUTPUTDPI" val="1200"/>
  <p:tag name="ORIGINALHEIGHT" val="345.75"/>
  <p:tag name="ORIGINALWIDTH" val="2709"/>
  <p:tag name="LATEXADDIN" val="\documentclass{article}&#10;\usepackage{amsmath}&#10;\pagestyle{empty}&#10;\begin{document}&#10;&#10;&#10;\begin{align*}&#10;\mathcal{B}r(\Lambda_c^+\to \Sigma^0K^+) &amp; = (4.7\pm 0.9\pm0.1\pm0.3)\times 10^{-4} \nonumber\\ \mathcal{B}r(\Lambda_c^+\to \Sigma^+K^0_S) &amp; = (4.8\pm 1.4\pm0.2\pm0.3)\times 10^{-4}&#10;\end{align*}&#10;&#10;\end{document}"/>
  <p:tag name="IGUANATEXSIZE" val="20"/>
  <p:tag name="IGUANATEXCURSOR" val="278"/>
  <p:tag name="TRANSPARENCY" val="True"/>
  <p:tag name="LATEXENGINEID" val="0"/>
  <p:tag name="TEMPFOLDER" val="C:\Users\王迪\Documents\"/>
  <p:tag name="LATEXFORMHEIGHT" val="312"/>
  <p:tag name="LATEXFORMWIDTH" val="384"/>
  <p:tag name="LATEXFORMWRAP" val="True"/>
  <p:tag name="BITMAPVECTOR" val="0"/>
</p:tagLst>
</file>

<file path=ppt/tags/tag74.xml><?xml version="1.0" encoding="utf-8"?>
<p:tagLst xmlns:p="http://schemas.openxmlformats.org/presentationml/2006/main">
  <p:tag name="OUTPUTDPI" val="1200"/>
  <p:tag name="ORIGINALHEIGHT" val="142.5"/>
  <p:tag name="ORIGINALWIDTH" val="2951.25"/>
  <p:tag name="LATEXADDIN" val="\documentclass{article}&#10;\usepackage{amsmath}&#10;\pagestyle{empty}&#10;\begin{document}&#10;&#10;\begin{align*}&#10;\mathcal{B}r(\Lambda_c^+\to \Sigma^0K^+) &amp; = (3.58\pm 0.19\pm0.06\pm0.19)\times 10^{-4}&#10;\end{align*}&#10;&#10;\end{document}"/>
  <p:tag name="IGUANATEXSIZE" val="20"/>
  <p:tag name="IGUANATEXCURSOR" val="183"/>
  <p:tag name="TRANSPARENCY" val="True"/>
  <p:tag name="LATEXENGINEID" val="0"/>
  <p:tag name="TEMPFOLDER" val="C:\Users\王迪\Documents\"/>
  <p:tag name="LATEXFORMHEIGHT" val="312"/>
  <p:tag name="LATEXFORMWIDTH" val="384"/>
  <p:tag name="LATEXFORMWRAP" val="True"/>
  <p:tag name="BITMAPVECTOR" val="0"/>
</p:tagLst>
</file>

<file path=ppt/tags/tag75.xml><?xml version="1.0" encoding="utf-8"?>
<p:tagLst xmlns:p="http://schemas.openxmlformats.org/presentationml/2006/main">
  <p:tag name="OUTPUTDPI" val="1200"/>
  <p:tag name="ORIGINALHEIGHT" val="344.25"/>
  <p:tag name="ORIGINALWIDTH" val="1860"/>
  <p:tag name="LATEXADDIN" val="\documentclass{article}&#10;\usepackage{amsmath}&#10;\pagestyle{empty}&#10;\begin{document}&#10;&#10;\begin{align*}&#10;&amp;\mathcal{B}r(\Lambda^+_c\to\Sigma^0\pi^+) = (1.29\pm0.05)\% \\&#10;&amp;\mathcal{B}r(\Lambda^0_c\to\Sigma^+\pi^0) = (1.26\pm0.10)\%&#10;\end{align*}&#10;&#10;\end{document}"/>
  <p:tag name="IGUANATEXSIZE" val="20"/>
  <p:tag name="IGUANATEXCURSOR" val="220"/>
  <p:tag name="TRANSPARENCY" val="True"/>
  <p:tag name="LATEXENGINEID" val="0"/>
  <p:tag name="TEMPFOLDER" val="C:\Users\王迪\Documents\"/>
  <p:tag name="LATEXFORMHEIGHT" val="312"/>
  <p:tag name="LATEXFORMWIDTH" val="384"/>
  <p:tag name="LATEXFORMWRAP" val="True"/>
  <p:tag name="BITMAPVECTOR" val="0"/>
</p:tagLst>
</file>

<file path=ppt/tags/tag8.xml><?xml version="1.0" encoding="utf-8"?>
<p:tagLst xmlns:p="http://schemas.openxmlformats.org/presentationml/2006/main">
  <p:tag name="OUTPUTDPI" val="1200"/>
  <p:tag name="ORIGINALHEIGHT" val="144"/>
  <p:tag name="ORIGINALWIDTH" val="1149"/>
  <p:tag name="LATEXADDIN" val="\documentclass{article}&#10;\usepackage{amsmath}&#10;\pagestyle{empty}&#10;\begin{document}&#10;&#10;$(\mathcal{B}_{c\overline 3})_{ij} H^m_{kl}M^k_m (\mathcal{B}_8^A)^{ijl}$&#10;&#10;&#10;\end{document}"/>
  <p:tag name="IGUANATEXSIZE" val="20"/>
  <p:tag name="IGUANATEXCURSOR" val="154"/>
  <p:tag name="TRANSPARENCY" val="True"/>
  <p:tag name="LATEXENGINEID" val="0"/>
  <p:tag name="TEMPFOLDER" val="C:\Users\王迪\Documents\"/>
  <p:tag name="LATEXFORMHEIGHT" val="312"/>
  <p:tag name="LATEXFORMWIDTH" val="384"/>
  <p:tag name="LATEXFORMWRAP" val="True"/>
  <p:tag name="BITMAPVECTOR" val="0"/>
</p:tagLst>
</file>

<file path=ppt/tags/tag9.xml><?xml version="1.0" encoding="utf-8"?>
<p:tagLst xmlns:p="http://schemas.openxmlformats.org/presentationml/2006/main">
  <p:tag name="OUTPUTDPI" val="1200"/>
  <p:tag name="ORIGINALHEIGHT" val="122.25"/>
  <p:tag name="ORIGINALWIDTH" val="1401.75"/>
  <p:tag name="LATEXADDIN" val="\documentclass{article}&#10;\usepackage{amsmath}&#10;\pagestyle{empty}&#10;\begin{document}&#10;&#10;\begin{align*}&#10;  \Psi = \phi_{\rm flavor}\chi_{\rm spin}\xi_{\rm color}\eta_{\rm space}&#10;\end{align*}&#10;&#10;&#10;\end{document}"/>
  <p:tag name="IGUANATEXSIZE" val="20"/>
  <p:tag name="IGUANATEXCURSOR" val="168"/>
  <p:tag name="TRANSPARENCY" val="True"/>
  <p:tag name="LATEXENGINEID" val="0"/>
  <p:tag name="TEMPFOLDER" val="C:\Users\dwang\Documents\123\"/>
  <p:tag name="LATEXFORMHEIGHT" val="312"/>
  <p:tag name="LATEXFORMWIDTH" val="384"/>
  <p:tag name="LATEXFORMWRAP" val="True"/>
  <p:tag name="BITMAPVECTOR" val="0"/>
</p:tagLst>
</file>

<file path=ppt/theme/theme1.xml><?xml version="1.0" encoding="utf-8"?>
<a:theme xmlns:a="http://schemas.openxmlformats.org/drawingml/2006/main" name="模板页面">
  <a:themeElements>
    <a:clrScheme name="自定义 39">
      <a:dk1>
        <a:srgbClr val="000000"/>
      </a:dk1>
      <a:lt1>
        <a:srgbClr val="FFFFFF"/>
      </a:lt1>
      <a:dk2>
        <a:srgbClr val="000000"/>
      </a:dk2>
      <a:lt2>
        <a:srgbClr val="FFFDFD"/>
      </a:lt2>
      <a:accent1>
        <a:srgbClr val="39A9DE"/>
      </a:accent1>
      <a:accent2>
        <a:srgbClr val="838FD4"/>
      </a:accent2>
      <a:accent3>
        <a:srgbClr val="41C0B8"/>
      </a:accent3>
      <a:accent4>
        <a:srgbClr val="91CE6F"/>
      </a:accent4>
      <a:accent5>
        <a:srgbClr val="A0CD4E"/>
      </a:accent5>
      <a:accent6>
        <a:srgbClr val="515151"/>
      </a:accent6>
      <a:hlink>
        <a:srgbClr val="0563C1"/>
      </a:hlink>
      <a:folHlink>
        <a:srgbClr val="954F72"/>
      </a:folHlink>
    </a:clrScheme>
    <a:fontScheme name="自定义 46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lnSpc>
            <a:spcPct val="130000"/>
          </a:lnSpc>
          <a:defRPr sz="1200" dirty="0"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lnSpc>
            <a:spcPct val="130000"/>
          </a:lnSpc>
          <a:spcBef>
            <a:spcPts val="600"/>
          </a:spcBef>
          <a:defRPr sz="1200" kern="0" dirty="0">
            <a:latin typeface="微软雅黑" panose="020B0503020204020204" pitchFamily="34" charset="-122"/>
            <a:ea typeface="微软雅黑" panose="020B0503020204020204" pitchFamily="34" charset="-122"/>
            <a:cs typeface="+mn-ea"/>
            <a:sym typeface="+mn-lt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PLUS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模板页面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模板页面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总结报告-精致渐变-清新蓝绿-PPT模板</Template>
  <TotalTime>0</TotalTime>
  <Words>4975</Words>
  <Application>WPS 演示</Application>
  <PresentationFormat>全屏显示(4:3)</PresentationFormat>
  <Paragraphs>519</Paragraphs>
  <Slides>36</Slides>
  <Notes>4</Notes>
  <HiddenSlides>0</HiddenSlides>
  <MMClips>0</MMClips>
  <ScaleCrop>false</ScaleCrop>
  <HeadingPairs>
    <vt:vector size="8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4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36</vt:i4>
      </vt:variant>
    </vt:vector>
  </HeadingPairs>
  <TitlesOfParts>
    <vt:vector size="59" baseType="lpstr">
      <vt:lpstr>Arial</vt:lpstr>
      <vt:lpstr>宋体</vt:lpstr>
      <vt:lpstr>Wingdings</vt:lpstr>
      <vt:lpstr>微软雅黑</vt:lpstr>
      <vt:lpstr>Segoe UI Light</vt:lpstr>
      <vt:lpstr>Century Gothic</vt:lpstr>
      <vt:lpstr>Segoe UI Light</vt:lpstr>
      <vt:lpstr>黑体</vt:lpstr>
      <vt:lpstr>Times New Roman</vt:lpstr>
      <vt:lpstr>华文中宋</vt:lpstr>
      <vt:lpstr>Arial Unicode MS</vt:lpstr>
      <vt:lpstr>Times New Roman</vt:lpstr>
      <vt:lpstr>Calibri</vt:lpstr>
      <vt:lpstr>Arial Unicode MS</vt:lpstr>
      <vt:lpstr>Calibri Light</vt:lpstr>
      <vt:lpstr>等线</vt:lpstr>
      <vt:lpstr>Cambria Math</vt:lpstr>
      <vt:lpstr>Calibri</vt:lpstr>
      <vt:lpstr>模板页面</vt:lpstr>
      <vt:lpstr>OfficePLUS</vt:lpstr>
      <vt:lpstr>1_模板页面</vt:lpstr>
      <vt:lpstr>2_模板页面</vt:lpstr>
      <vt:lpstr>Equation.AxMath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wang di</dc:creator>
  <cp:lastModifiedBy>di</cp:lastModifiedBy>
  <cp:revision>328</cp:revision>
  <cp:lastPrinted>2019-03-17T07:21:00Z</cp:lastPrinted>
  <dcterms:created xsi:type="dcterms:W3CDTF">2019-03-13T09:30:00Z</dcterms:created>
  <dcterms:modified xsi:type="dcterms:W3CDTF">2025-08-06T03:27:16Z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v-yunxl@microsoft.com</vt:lpwstr>
  </property>
  <property fmtid="{D5CDD505-2E9C-101B-9397-08002B2CF9AE}" pid="5" name="MSIP_Label_f42aa342-8706-4288-bd11-ebb85995028c_SetDate">
    <vt:lpwstr>2017-12-21T07:59:02.1865679Z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Extended_MSFT_Method">
    <vt:lpwstr>Automatic</vt:lpwstr>
  </property>
  <property fmtid="{D5CDD505-2E9C-101B-9397-08002B2CF9AE}" pid="9" name="Sensitivity">
    <vt:lpwstr>General</vt:lpwstr>
  </property>
  <property fmtid="{D5CDD505-2E9C-101B-9397-08002B2CF9AE}" pid="10" name="ICV">
    <vt:lpwstr>2ADE52246D1B4E73B6B0C4430A6D21BD_13</vt:lpwstr>
  </property>
  <property fmtid="{D5CDD505-2E9C-101B-9397-08002B2CF9AE}" pid="11" name="KSOProductBuildVer">
    <vt:lpwstr>2052-12.1.0.21915</vt:lpwstr>
  </property>
</Properties>
</file>