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372" r:id="rId2"/>
    <p:sldId id="257" r:id="rId3"/>
    <p:sldId id="396" r:id="rId4"/>
    <p:sldId id="380" r:id="rId5"/>
    <p:sldId id="388" r:id="rId6"/>
    <p:sldId id="389" r:id="rId7"/>
    <p:sldId id="390" r:id="rId8"/>
    <p:sldId id="391" r:id="rId9"/>
    <p:sldId id="397" r:id="rId10"/>
    <p:sldId id="392" r:id="rId11"/>
    <p:sldId id="393" r:id="rId12"/>
    <p:sldId id="394" r:id="rId13"/>
    <p:sldId id="401" r:id="rId14"/>
    <p:sldId id="398" r:id="rId15"/>
    <p:sldId id="400" r:id="rId16"/>
    <p:sldId id="399" r:id="rId17"/>
    <p:sldId id="267" r:id="rId18"/>
  </p:sldIdLst>
  <p:sldSz cx="12192000" cy="6858000"/>
  <p:notesSz cx="9929813"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guide id="3" pos="211" userDrawn="1">
          <p15:clr>
            <a:srgbClr val="A4A3A4"/>
          </p15:clr>
        </p15:guide>
        <p15:guide id="4" pos="7469" userDrawn="1">
          <p15:clr>
            <a:srgbClr val="A4A3A4"/>
          </p15:clr>
        </p15:guide>
        <p15:guide id="5" orient="horz" pos="572" userDrawn="1">
          <p15:clr>
            <a:srgbClr val="A4A3A4"/>
          </p15:clr>
        </p15:guide>
        <p15:guide id="6" orient="horz" pos="413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5CA9"/>
    <a:srgbClr val="174994"/>
    <a:srgbClr val="7030A0"/>
    <a:srgbClr val="453720"/>
    <a:srgbClr val="005E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4" autoAdjust="0"/>
    <p:restoredTop sz="94674"/>
  </p:normalViewPr>
  <p:slideViewPr>
    <p:cSldViewPr snapToGrid="0" showGuides="1">
      <p:cViewPr varScale="1">
        <p:scale>
          <a:sx n="105" d="100"/>
          <a:sy n="105" d="100"/>
        </p:scale>
        <p:origin x="126" y="288"/>
      </p:cViewPr>
      <p:guideLst>
        <p:guide orient="horz" pos="2092"/>
        <p:guide pos="3840"/>
        <p:guide pos="211"/>
        <p:guide pos="7469"/>
        <p:guide orient="horz" pos="572"/>
        <p:guide orient="horz" pos="4133"/>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1500"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5982824A-31B4-EA92-792A-2494835A6791}"/>
              </a:ext>
            </a:extLst>
          </p:cNvPr>
          <p:cNvSpPr>
            <a:spLocks noGrp="1"/>
          </p:cNvSpPr>
          <p:nvPr>
            <p:ph type="hdr" sz="quarter"/>
          </p:nvPr>
        </p:nvSpPr>
        <p:spPr>
          <a:xfrm>
            <a:off x="0" y="0"/>
            <a:ext cx="4303713" cy="341313"/>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1B527CDB-842C-2AA8-FAA6-2531A4BB1E48}"/>
              </a:ext>
            </a:extLst>
          </p:cNvPr>
          <p:cNvSpPr>
            <a:spLocks noGrp="1"/>
          </p:cNvSpPr>
          <p:nvPr>
            <p:ph type="dt" sz="quarter" idx="1"/>
          </p:nvPr>
        </p:nvSpPr>
        <p:spPr>
          <a:xfrm>
            <a:off x="5624513" y="0"/>
            <a:ext cx="4303712" cy="341313"/>
          </a:xfrm>
          <a:prstGeom prst="rect">
            <a:avLst/>
          </a:prstGeom>
        </p:spPr>
        <p:txBody>
          <a:bodyPr vert="horz" lIns="91440" tIns="45720" rIns="91440" bIns="45720" rtlCol="0"/>
          <a:lstStyle>
            <a:lvl1pPr algn="r">
              <a:defRPr sz="1200"/>
            </a:lvl1pPr>
          </a:lstStyle>
          <a:p>
            <a:fld id="{44E61B4A-384D-4B7A-936E-DC077575D010}" type="datetimeFigureOut">
              <a:rPr lang="zh-CN" altLang="en-US" smtClean="0"/>
              <a:t>2025/02/10</a:t>
            </a:fld>
            <a:endParaRPr lang="zh-CN" altLang="en-US"/>
          </a:p>
        </p:txBody>
      </p:sp>
      <p:sp>
        <p:nvSpPr>
          <p:cNvPr id="4" name="页脚占位符 3">
            <a:extLst>
              <a:ext uri="{FF2B5EF4-FFF2-40B4-BE49-F238E27FC236}">
                <a16:creationId xmlns:a16="http://schemas.microsoft.com/office/drawing/2014/main" id="{3F03ACB7-E3C5-6567-315D-D8C76FB715E3}"/>
              </a:ext>
            </a:extLst>
          </p:cNvPr>
          <p:cNvSpPr>
            <a:spLocks noGrp="1"/>
          </p:cNvSpPr>
          <p:nvPr>
            <p:ph type="ftr" sz="quarter" idx="2"/>
          </p:nvPr>
        </p:nvSpPr>
        <p:spPr>
          <a:xfrm>
            <a:off x="0" y="6456363"/>
            <a:ext cx="4303713" cy="34131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4702DFE6-EE03-E560-1D56-450B862F0B23}"/>
              </a:ext>
            </a:extLst>
          </p:cNvPr>
          <p:cNvSpPr>
            <a:spLocks noGrp="1"/>
          </p:cNvSpPr>
          <p:nvPr>
            <p:ph type="sldNum" sz="quarter" idx="3"/>
          </p:nvPr>
        </p:nvSpPr>
        <p:spPr>
          <a:xfrm>
            <a:off x="5624513" y="6456363"/>
            <a:ext cx="4303712" cy="341312"/>
          </a:xfrm>
          <a:prstGeom prst="rect">
            <a:avLst/>
          </a:prstGeom>
        </p:spPr>
        <p:txBody>
          <a:bodyPr vert="horz" lIns="91440" tIns="45720" rIns="91440" bIns="45720" rtlCol="0" anchor="b"/>
          <a:lstStyle>
            <a:lvl1pPr algn="r">
              <a:defRPr sz="1200"/>
            </a:lvl1pPr>
          </a:lstStyle>
          <a:p>
            <a:fld id="{51194FDC-0B37-41E1-A9C8-3F957EEEDA90}" type="slidenum">
              <a:rPr lang="zh-CN" altLang="en-US" smtClean="0"/>
              <a:t>‹#›</a:t>
            </a:fld>
            <a:endParaRPr lang="zh-CN" altLang="en-US"/>
          </a:p>
        </p:txBody>
      </p:sp>
    </p:spTree>
    <p:extLst>
      <p:ext uri="{BB962C8B-B14F-4D97-AF65-F5344CB8AC3E}">
        <p14:creationId xmlns:p14="http://schemas.microsoft.com/office/powerpoint/2010/main" val="1406986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4302919" cy="34106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4596" y="1"/>
            <a:ext cx="4302919" cy="341064"/>
          </a:xfrm>
          <a:prstGeom prst="rect">
            <a:avLst/>
          </a:prstGeom>
        </p:spPr>
        <p:txBody>
          <a:bodyPr vert="horz" lIns="91440" tIns="45720" rIns="91440" bIns="45720" rtlCol="0"/>
          <a:lstStyle>
            <a:lvl1pPr algn="r">
              <a:defRPr sz="1200"/>
            </a:lvl1pPr>
          </a:lstStyle>
          <a:p>
            <a:fld id="{82199EF1-408F-4106-BD40-95BE8C8E75A5}" type="datetimeFigureOut">
              <a:rPr lang="zh-CN" altLang="en-US" smtClean="0"/>
              <a:t>2025/02/10</a:t>
            </a:fld>
            <a:endParaRPr lang="zh-CN" altLang="en-US"/>
          </a:p>
        </p:txBody>
      </p:sp>
      <p:sp>
        <p:nvSpPr>
          <p:cNvPr id="4" name="幻灯片图像占位符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982" y="3271381"/>
            <a:ext cx="7943850" cy="2676585"/>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6456612"/>
            <a:ext cx="4302919" cy="3410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4596" y="6456612"/>
            <a:ext cx="4302919" cy="341063"/>
          </a:xfrm>
          <a:prstGeom prst="rect">
            <a:avLst/>
          </a:prstGeom>
        </p:spPr>
        <p:txBody>
          <a:bodyPr vert="horz" lIns="91440" tIns="45720" rIns="91440" bIns="45720" rtlCol="0" anchor="b"/>
          <a:lstStyle>
            <a:lvl1pPr algn="r">
              <a:defRPr sz="1200"/>
            </a:lvl1pPr>
          </a:lstStyle>
          <a:p>
            <a:fld id="{11EC87FF-D178-4043-B025-40B269F28AC9}" type="slidenum">
              <a:rPr lang="zh-CN" altLang="en-US" smtClean="0"/>
              <a:t>‹#›</a:t>
            </a:fld>
            <a:endParaRPr lang="zh-CN" altLang="en-US"/>
          </a:p>
        </p:txBody>
      </p:sp>
    </p:spTree>
    <p:extLst>
      <p:ext uri="{BB962C8B-B14F-4D97-AF65-F5344CB8AC3E}">
        <p14:creationId xmlns:p14="http://schemas.microsoft.com/office/powerpoint/2010/main" val="1370903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EC87FF-D178-4043-B025-40B269F28AC9}" type="slidenum">
              <a:rPr lang="zh-CN" altLang="en-US" smtClean="0"/>
              <a:t>1</a:t>
            </a:fld>
            <a:endParaRPr lang="zh-CN" altLang="en-US"/>
          </a:p>
        </p:txBody>
      </p:sp>
    </p:spTree>
    <p:extLst>
      <p:ext uri="{BB962C8B-B14F-4D97-AF65-F5344CB8AC3E}">
        <p14:creationId xmlns:p14="http://schemas.microsoft.com/office/powerpoint/2010/main" val="1374958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EC87FF-D178-4043-B025-40B269F28AC9}" type="slidenum">
              <a:rPr lang="zh-CN" altLang="en-US" smtClean="0"/>
              <a:t>11</a:t>
            </a:fld>
            <a:endParaRPr lang="zh-CN" altLang="en-US"/>
          </a:p>
        </p:txBody>
      </p:sp>
    </p:spTree>
    <p:extLst>
      <p:ext uri="{BB962C8B-B14F-4D97-AF65-F5344CB8AC3E}">
        <p14:creationId xmlns:p14="http://schemas.microsoft.com/office/powerpoint/2010/main" val="200186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EC87FF-D178-4043-B025-40B269F28AC9}" type="slidenum">
              <a:rPr lang="zh-CN" altLang="en-US" smtClean="0"/>
              <a:t>12</a:t>
            </a:fld>
            <a:endParaRPr lang="zh-CN" altLang="en-US"/>
          </a:p>
        </p:txBody>
      </p:sp>
    </p:spTree>
    <p:extLst>
      <p:ext uri="{BB962C8B-B14F-4D97-AF65-F5344CB8AC3E}">
        <p14:creationId xmlns:p14="http://schemas.microsoft.com/office/powerpoint/2010/main" val="3906828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EC87FF-D178-4043-B025-40B269F28AC9}" type="slidenum">
              <a:rPr lang="zh-CN" altLang="en-US" smtClean="0"/>
              <a:t>13</a:t>
            </a:fld>
            <a:endParaRPr lang="zh-CN" altLang="en-US"/>
          </a:p>
        </p:txBody>
      </p:sp>
    </p:spTree>
    <p:extLst>
      <p:ext uri="{BB962C8B-B14F-4D97-AF65-F5344CB8AC3E}">
        <p14:creationId xmlns:p14="http://schemas.microsoft.com/office/powerpoint/2010/main" val="3720106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EC87FF-D178-4043-B025-40B269F28AC9}" type="slidenum">
              <a:rPr lang="zh-CN" altLang="en-US" smtClean="0"/>
              <a:t>14</a:t>
            </a:fld>
            <a:endParaRPr lang="zh-CN" altLang="en-US"/>
          </a:p>
        </p:txBody>
      </p:sp>
    </p:spTree>
    <p:extLst>
      <p:ext uri="{BB962C8B-B14F-4D97-AF65-F5344CB8AC3E}">
        <p14:creationId xmlns:p14="http://schemas.microsoft.com/office/powerpoint/2010/main" val="2085921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EC87FF-D178-4043-B025-40B269F28AC9}" type="slidenum">
              <a:rPr lang="zh-CN" altLang="en-US" smtClean="0"/>
              <a:t>15</a:t>
            </a:fld>
            <a:endParaRPr lang="zh-CN" altLang="en-US"/>
          </a:p>
        </p:txBody>
      </p:sp>
    </p:spTree>
    <p:extLst>
      <p:ext uri="{BB962C8B-B14F-4D97-AF65-F5344CB8AC3E}">
        <p14:creationId xmlns:p14="http://schemas.microsoft.com/office/powerpoint/2010/main" val="1133711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EC87FF-D178-4043-B025-40B269F28AC9}" type="slidenum">
              <a:rPr lang="zh-CN" altLang="en-US" smtClean="0"/>
              <a:t>16</a:t>
            </a:fld>
            <a:endParaRPr lang="zh-CN" altLang="en-US"/>
          </a:p>
        </p:txBody>
      </p:sp>
    </p:spTree>
    <p:extLst>
      <p:ext uri="{BB962C8B-B14F-4D97-AF65-F5344CB8AC3E}">
        <p14:creationId xmlns:p14="http://schemas.microsoft.com/office/powerpoint/2010/main" val="754059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EC87FF-D178-4043-B025-40B269F28AC9}" type="slidenum">
              <a:rPr lang="zh-CN" altLang="en-US" smtClean="0"/>
              <a:t>3</a:t>
            </a:fld>
            <a:endParaRPr lang="zh-CN" altLang="en-US"/>
          </a:p>
        </p:txBody>
      </p:sp>
    </p:spTree>
    <p:extLst>
      <p:ext uri="{BB962C8B-B14F-4D97-AF65-F5344CB8AC3E}">
        <p14:creationId xmlns:p14="http://schemas.microsoft.com/office/powerpoint/2010/main" val="3125006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EC87FF-D178-4043-B025-40B269F28AC9}" type="slidenum">
              <a:rPr lang="zh-CN" altLang="en-US" smtClean="0"/>
              <a:t>4</a:t>
            </a:fld>
            <a:endParaRPr lang="zh-CN" altLang="en-US"/>
          </a:p>
        </p:txBody>
      </p:sp>
    </p:spTree>
    <p:extLst>
      <p:ext uri="{BB962C8B-B14F-4D97-AF65-F5344CB8AC3E}">
        <p14:creationId xmlns:p14="http://schemas.microsoft.com/office/powerpoint/2010/main" val="4025886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EC87FF-D178-4043-B025-40B269F28AC9}" type="slidenum">
              <a:rPr lang="zh-CN" altLang="en-US" smtClean="0"/>
              <a:t>5</a:t>
            </a:fld>
            <a:endParaRPr lang="zh-CN" altLang="en-US"/>
          </a:p>
        </p:txBody>
      </p:sp>
    </p:spTree>
    <p:extLst>
      <p:ext uri="{BB962C8B-B14F-4D97-AF65-F5344CB8AC3E}">
        <p14:creationId xmlns:p14="http://schemas.microsoft.com/office/powerpoint/2010/main" val="1196629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EC87FF-D178-4043-B025-40B269F28AC9}" type="slidenum">
              <a:rPr lang="zh-CN" altLang="en-US" smtClean="0"/>
              <a:t>6</a:t>
            </a:fld>
            <a:endParaRPr lang="zh-CN" altLang="en-US"/>
          </a:p>
        </p:txBody>
      </p:sp>
    </p:spTree>
    <p:extLst>
      <p:ext uri="{BB962C8B-B14F-4D97-AF65-F5344CB8AC3E}">
        <p14:creationId xmlns:p14="http://schemas.microsoft.com/office/powerpoint/2010/main" val="3045210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EC87FF-D178-4043-B025-40B269F28AC9}" type="slidenum">
              <a:rPr lang="zh-CN" altLang="en-US" smtClean="0"/>
              <a:t>7</a:t>
            </a:fld>
            <a:endParaRPr lang="zh-CN" altLang="en-US"/>
          </a:p>
        </p:txBody>
      </p:sp>
    </p:spTree>
    <p:extLst>
      <p:ext uri="{BB962C8B-B14F-4D97-AF65-F5344CB8AC3E}">
        <p14:creationId xmlns:p14="http://schemas.microsoft.com/office/powerpoint/2010/main" val="4125844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EC87FF-D178-4043-B025-40B269F28AC9}" type="slidenum">
              <a:rPr lang="zh-CN" altLang="en-US" smtClean="0"/>
              <a:t>8</a:t>
            </a:fld>
            <a:endParaRPr lang="zh-CN" altLang="en-US"/>
          </a:p>
        </p:txBody>
      </p:sp>
    </p:spTree>
    <p:extLst>
      <p:ext uri="{BB962C8B-B14F-4D97-AF65-F5344CB8AC3E}">
        <p14:creationId xmlns:p14="http://schemas.microsoft.com/office/powerpoint/2010/main" val="343784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EC87FF-D178-4043-B025-40B269F28AC9}" type="slidenum">
              <a:rPr lang="zh-CN" altLang="en-US" smtClean="0"/>
              <a:t>9</a:t>
            </a:fld>
            <a:endParaRPr lang="zh-CN" altLang="en-US"/>
          </a:p>
        </p:txBody>
      </p:sp>
    </p:spTree>
    <p:extLst>
      <p:ext uri="{BB962C8B-B14F-4D97-AF65-F5344CB8AC3E}">
        <p14:creationId xmlns:p14="http://schemas.microsoft.com/office/powerpoint/2010/main" val="1864508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EC87FF-D178-4043-B025-40B269F28AC9}" type="slidenum">
              <a:rPr lang="zh-CN" altLang="en-US" smtClean="0"/>
              <a:t>10</a:t>
            </a:fld>
            <a:endParaRPr lang="zh-CN" altLang="en-US"/>
          </a:p>
        </p:txBody>
      </p:sp>
    </p:spTree>
    <p:extLst>
      <p:ext uri="{BB962C8B-B14F-4D97-AF65-F5344CB8AC3E}">
        <p14:creationId xmlns:p14="http://schemas.microsoft.com/office/powerpoint/2010/main" val="1671664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840CF7-1678-35B1-6858-8A1A4B06A38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B8ED8ED-D6E2-E891-92A1-55B3A77F7E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F4C04B9-7701-4EC2-1BC5-441E337F7DBB}"/>
              </a:ext>
            </a:extLst>
          </p:cNvPr>
          <p:cNvSpPr>
            <a:spLocks noGrp="1"/>
          </p:cNvSpPr>
          <p:nvPr>
            <p:ph type="dt" sz="half" idx="10"/>
          </p:nvPr>
        </p:nvSpPr>
        <p:spPr/>
        <p:txBody>
          <a:bodyPr/>
          <a:lstStyle/>
          <a:p>
            <a:fld id="{0E357F6D-E91B-497E-A1CB-FAF3F781DA3A}" type="datetime1">
              <a:rPr lang="zh-CN" altLang="en-US" smtClean="0"/>
              <a:t>2025/02/10</a:t>
            </a:fld>
            <a:endParaRPr lang="zh-CN" altLang="en-US"/>
          </a:p>
        </p:txBody>
      </p:sp>
      <p:sp>
        <p:nvSpPr>
          <p:cNvPr id="5" name="页脚占位符 4">
            <a:extLst>
              <a:ext uri="{FF2B5EF4-FFF2-40B4-BE49-F238E27FC236}">
                <a16:creationId xmlns:a16="http://schemas.microsoft.com/office/drawing/2014/main" id="{E2CACFB8-FA80-3F5A-6CF2-2F9EE10827A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D6C382B-0A2E-E0A7-D6EF-2AEF85B7295D}"/>
              </a:ext>
            </a:extLst>
          </p:cNvPr>
          <p:cNvSpPr>
            <a:spLocks noGrp="1"/>
          </p:cNvSpPr>
          <p:nvPr>
            <p:ph type="sldNum" sz="quarter" idx="12"/>
          </p:nvPr>
        </p:nvSpPr>
        <p:spPr/>
        <p:txBody>
          <a:bodyPr/>
          <a:lstStyle/>
          <a:p>
            <a:fld id="{681EA06E-6E7C-416D-A80B-27D235CEB89A}" type="slidenum">
              <a:rPr lang="zh-CN" altLang="en-US" smtClean="0"/>
              <a:t>‹#›</a:t>
            </a:fld>
            <a:endParaRPr lang="zh-CN" altLang="en-US"/>
          </a:p>
        </p:txBody>
      </p:sp>
    </p:spTree>
    <p:extLst>
      <p:ext uri="{BB962C8B-B14F-4D97-AF65-F5344CB8AC3E}">
        <p14:creationId xmlns:p14="http://schemas.microsoft.com/office/powerpoint/2010/main" val="26044446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ogo+上线+下线+页码">
    <p:spTree>
      <p:nvGrpSpPr>
        <p:cNvPr id="1" name=""/>
        <p:cNvGrpSpPr/>
        <p:nvPr/>
      </p:nvGrpSpPr>
      <p:grpSpPr>
        <a:xfrm>
          <a:off x="0" y="0"/>
          <a:ext cx="0" cy="0"/>
          <a:chOff x="0" y="0"/>
          <a:chExt cx="0" cy="0"/>
        </a:xfrm>
      </p:grpSpPr>
      <p:sp>
        <p:nvSpPr>
          <p:cNvPr id="14" name="页脚占位符 50">
            <a:extLst>
              <a:ext uri="{FF2B5EF4-FFF2-40B4-BE49-F238E27FC236}">
                <a16:creationId xmlns:a16="http://schemas.microsoft.com/office/drawing/2014/main" id="{7ECABE2D-C27B-4715-F3E4-012C2E035013}"/>
              </a:ext>
            </a:extLst>
          </p:cNvPr>
          <p:cNvSpPr>
            <a:spLocks noGrp="1"/>
          </p:cNvSpPr>
          <p:nvPr>
            <p:ph type="ftr" sz="quarter" idx="11"/>
          </p:nvPr>
        </p:nvSpPr>
        <p:spPr>
          <a:xfrm>
            <a:off x="0" y="6565901"/>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4" name="灯片编号占位符 3">
            <a:extLst>
              <a:ext uri="{FF2B5EF4-FFF2-40B4-BE49-F238E27FC236}">
                <a16:creationId xmlns:a16="http://schemas.microsoft.com/office/drawing/2014/main" id="{1BE20AF8-71AD-6B64-BA5D-27C06E960AB8}"/>
              </a:ext>
            </a:extLst>
          </p:cNvPr>
          <p:cNvSpPr>
            <a:spLocks noGrp="1"/>
          </p:cNvSpPr>
          <p:nvPr>
            <p:ph type="sldNum" sz="quarter" idx="12"/>
          </p:nvPr>
        </p:nvSpPr>
        <p:spPr>
          <a:xfrm>
            <a:off x="11136702" y="6581957"/>
            <a:ext cx="700174" cy="303420"/>
          </a:xfrm>
        </p:spPr>
        <p:txBody>
          <a:bodyPr/>
          <a:lstStyle>
            <a:lvl1pPr>
              <a:defRPr>
                <a:solidFill>
                  <a:schemeClr val="bg1"/>
                </a:solidFill>
              </a:defRPr>
            </a:lvl1pPr>
          </a:lstStyle>
          <a:p>
            <a:fld id="{681EA06E-6E7C-416D-A80B-27D235CEB89A}" type="slidenum">
              <a:rPr lang="zh-CN" altLang="en-US" smtClean="0"/>
              <a:pPr/>
              <a:t>‹#›</a:t>
            </a:fld>
            <a:endParaRPr lang="zh-CN" altLang="en-US" dirty="0"/>
          </a:p>
        </p:txBody>
      </p:sp>
      <p:grpSp>
        <p:nvGrpSpPr>
          <p:cNvPr id="2" name="组合 1">
            <a:extLst>
              <a:ext uri="{FF2B5EF4-FFF2-40B4-BE49-F238E27FC236}">
                <a16:creationId xmlns:a16="http://schemas.microsoft.com/office/drawing/2014/main" id="{BB3C7B0C-460D-DE7E-286E-6207D1026A6F}"/>
              </a:ext>
            </a:extLst>
          </p:cNvPr>
          <p:cNvGrpSpPr/>
          <p:nvPr userDrawn="1"/>
        </p:nvGrpSpPr>
        <p:grpSpPr>
          <a:xfrm>
            <a:off x="0" y="822146"/>
            <a:ext cx="12192000" cy="63978"/>
            <a:chOff x="0" y="822146"/>
            <a:chExt cx="12192000" cy="63978"/>
          </a:xfrm>
        </p:grpSpPr>
        <p:cxnSp>
          <p:nvCxnSpPr>
            <p:cNvPr id="5" name="直接连接符 4">
              <a:extLst>
                <a:ext uri="{FF2B5EF4-FFF2-40B4-BE49-F238E27FC236}">
                  <a16:creationId xmlns:a16="http://schemas.microsoft.com/office/drawing/2014/main" id="{715BFDB3-44D0-149E-21CB-ECE10DB6BA8B}"/>
                </a:ext>
              </a:extLst>
            </p:cNvPr>
            <p:cNvCxnSpPr>
              <a:cxnSpLocks/>
            </p:cNvCxnSpPr>
            <p:nvPr/>
          </p:nvCxnSpPr>
          <p:spPr>
            <a:xfrm>
              <a:off x="0" y="822146"/>
              <a:ext cx="12192000" cy="0"/>
            </a:xfrm>
            <a:prstGeom prst="line">
              <a:avLst/>
            </a:prstGeom>
            <a:ln w="762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4D0ECA51-9127-DC11-090A-AC10718C9AAC}"/>
                </a:ext>
              </a:extLst>
            </p:cNvPr>
            <p:cNvCxnSpPr/>
            <p:nvPr/>
          </p:nvCxnSpPr>
          <p:spPr>
            <a:xfrm>
              <a:off x="0" y="886124"/>
              <a:ext cx="12192000" cy="0"/>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grpSp>
      <p:grpSp>
        <p:nvGrpSpPr>
          <p:cNvPr id="3" name="组合 2">
            <a:extLst>
              <a:ext uri="{FF2B5EF4-FFF2-40B4-BE49-F238E27FC236}">
                <a16:creationId xmlns:a16="http://schemas.microsoft.com/office/drawing/2014/main" id="{07380E49-675C-4575-55B1-FB41B4EC097D}"/>
              </a:ext>
            </a:extLst>
          </p:cNvPr>
          <p:cNvGrpSpPr/>
          <p:nvPr userDrawn="1"/>
        </p:nvGrpSpPr>
        <p:grpSpPr>
          <a:xfrm>
            <a:off x="7633328" y="92913"/>
            <a:ext cx="4386428" cy="534560"/>
            <a:chOff x="4590112" y="5965844"/>
            <a:chExt cx="4401129" cy="536351"/>
          </a:xfrm>
        </p:grpSpPr>
        <p:pic>
          <p:nvPicPr>
            <p:cNvPr id="9" name="Picture 2">
              <a:extLst>
                <a:ext uri="{FF2B5EF4-FFF2-40B4-BE49-F238E27FC236}">
                  <a16:creationId xmlns:a16="http://schemas.microsoft.com/office/drawing/2014/main" id="{4EEC8253-D333-DC4F-638D-48E77361628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90112" y="6090066"/>
              <a:ext cx="1965341" cy="412129"/>
            </a:xfrm>
            <a:prstGeom prst="rect">
              <a:avLst/>
            </a:prstGeom>
          </p:spPr>
        </p:pic>
        <p:grpSp>
          <p:nvGrpSpPr>
            <p:cNvPr id="10" name="组合 9">
              <a:extLst>
                <a:ext uri="{FF2B5EF4-FFF2-40B4-BE49-F238E27FC236}">
                  <a16:creationId xmlns:a16="http://schemas.microsoft.com/office/drawing/2014/main" id="{B4D3CD99-62B6-EE64-2FCF-7BCA487A32AD}"/>
                </a:ext>
              </a:extLst>
            </p:cNvPr>
            <p:cNvGrpSpPr/>
            <p:nvPr/>
          </p:nvGrpSpPr>
          <p:grpSpPr>
            <a:xfrm>
              <a:off x="6746945" y="5965844"/>
              <a:ext cx="2244296" cy="536351"/>
              <a:chOff x="159671" y="227301"/>
              <a:chExt cx="7856145" cy="1608596"/>
            </a:xfrm>
          </p:grpSpPr>
          <p:pic>
            <p:nvPicPr>
              <p:cNvPr id="11" name="图片 10">
                <a:extLst>
                  <a:ext uri="{FF2B5EF4-FFF2-40B4-BE49-F238E27FC236}">
                    <a16:creationId xmlns:a16="http://schemas.microsoft.com/office/drawing/2014/main" id="{30870946-F784-737F-2136-485A9BB276D5}"/>
                  </a:ext>
                </a:extLst>
              </p:cNvPr>
              <p:cNvPicPr>
                <a:picLocks noChangeAspect="1"/>
              </p:cNvPicPr>
              <p:nvPr/>
            </p:nvPicPr>
            <p:blipFill rotWithShape="1">
              <a:blip r:embed="rId3">
                <a:extLst>
                  <a:ext uri="{28A0092B-C50C-407E-A947-70E740481C1C}">
                    <a14:useLocalDpi xmlns:a14="http://schemas.microsoft.com/office/drawing/2010/main" val="0"/>
                  </a:ext>
                </a:extLst>
              </a:blip>
              <a:srcRect l="28849" r="30180" b="50000"/>
              <a:stretch>
                <a:fillRect/>
              </a:stretch>
            </p:blipFill>
            <p:spPr>
              <a:xfrm>
                <a:off x="159671" y="227301"/>
                <a:ext cx="2644306" cy="1608596"/>
              </a:xfrm>
              <a:prstGeom prst="rect">
                <a:avLst/>
              </a:prstGeom>
            </p:spPr>
          </p:pic>
          <p:pic>
            <p:nvPicPr>
              <p:cNvPr id="12" name="图片 11">
                <a:extLst>
                  <a:ext uri="{FF2B5EF4-FFF2-40B4-BE49-F238E27FC236}">
                    <a16:creationId xmlns:a16="http://schemas.microsoft.com/office/drawing/2014/main" id="{93F30AFC-68EE-B487-00A6-3C9B22414BA4}"/>
                  </a:ext>
                </a:extLst>
              </p:cNvPr>
              <p:cNvPicPr>
                <a:picLocks noChangeAspect="1"/>
              </p:cNvPicPr>
              <p:nvPr/>
            </p:nvPicPr>
            <p:blipFill rotWithShape="1">
              <a:blip r:embed="rId3">
                <a:extLst>
                  <a:ext uri="{28A0092B-C50C-407E-A947-70E740481C1C}">
                    <a14:useLocalDpi xmlns:a14="http://schemas.microsoft.com/office/drawing/2010/main" val="0"/>
                  </a:ext>
                </a:extLst>
              </a:blip>
              <a:srcRect l="2887" t="53357" r="736"/>
              <a:stretch>
                <a:fillRect/>
              </a:stretch>
            </p:blipFill>
            <p:spPr>
              <a:xfrm>
                <a:off x="2935811" y="508823"/>
                <a:ext cx="5080005" cy="1225499"/>
              </a:xfrm>
              <a:prstGeom prst="rect">
                <a:avLst/>
              </a:prstGeom>
            </p:spPr>
          </p:pic>
        </p:grpSp>
      </p:grpSp>
    </p:spTree>
    <p:extLst>
      <p:ext uri="{BB962C8B-B14F-4D97-AF65-F5344CB8AC3E}">
        <p14:creationId xmlns:p14="http://schemas.microsoft.com/office/powerpoint/2010/main" val="19704403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上线+下线+页码">
    <p:spTree>
      <p:nvGrpSpPr>
        <p:cNvPr id="1" name=""/>
        <p:cNvGrpSpPr/>
        <p:nvPr/>
      </p:nvGrpSpPr>
      <p:grpSpPr>
        <a:xfrm>
          <a:off x="0" y="0"/>
          <a:ext cx="0" cy="0"/>
          <a:chOff x="0" y="0"/>
          <a:chExt cx="0" cy="0"/>
        </a:xfrm>
      </p:grpSpPr>
      <p:sp>
        <p:nvSpPr>
          <p:cNvPr id="7" name="页脚占位符 50">
            <a:extLst>
              <a:ext uri="{FF2B5EF4-FFF2-40B4-BE49-F238E27FC236}">
                <a16:creationId xmlns:a16="http://schemas.microsoft.com/office/drawing/2014/main" id="{98E16989-10EF-3FC8-9C24-837154AFD1A4}"/>
              </a:ext>
            </a:extLst>
          </p:cNvPr>
          <p:cNvSpPr>
            <a:spLocks noGrp="1"/>
          </p:cNvSpPr>
          <p:nvPr>
            <p:ph type="ftr" sz="quarter" idx="11"/>
          </p:nvPr>
        </p:nvSpPr>
        <p:spPr>
          <a:xfrm>
            <a:off x="0" y="6565901"/>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4" name="灯片编号占位符 3">
            <a:extLst>
              <a:ext uri="{FF2B5EF4-FFF2-40B4-BE49-F238E27FC236}">
                <a16:creationId xmlns:a16="http://schemas.microsoft.com/office/drawing/2014/main" id="{1BE20AF8-71AD-6B64-BA5D-27C06E960AB8}"/>
              </a:ext>
            </a:extLst>
          </p:cNvPr>
          <p:cNvSpPr>
            <a:spLocks noGrp="1"/>
          </p:cNvSpPr>
          <p:nvPr>
            <p:ph type="sldNum" sz="quarter" idx="12"/>
          </p:nvPr>
        </p:nvSpPr>
        <p:spPr>
          <a:xfrm>
            <a:off x="11136702" y="6581957"/>
            <a:ext cx="700174" cy="303420"/>
          </a:xfrm>
        </p:spPr>
        <p:txBody>
          <a:bodyPr/>
          <a:lstStyle>
            <a:lvl1pPr>
              <a:defRPr>
                <a:solidFill>
                  <a:schemeClr val="bg1"/>
                </a:solidFill>
              </a:defRPr>
            </a:lvl1pPr>
          </a:lstStyle>
          <a:p>
            <a:fld id="{681EA06E-6E7C-416D-A80B-27D235CEB89A}" type="slidenum">
              <a:rPr lang="zh-CN" altLang="en-US" smtClean="0"/>
              <a:pPr/>
              <a:t>‹#›</a:t>
            </a:fld>
            <a:endParaRPr lang="zh-CN" altLang="en-US" dirty="0"/>
          </a:p>
        </p:txBody>
      </p:sp>
      <p:grpSp>
        <p:nvGrpSpPr>
          <p:cNvPr id="2" name="组合 1">
            <a:extLst>
              <a:ext uri="{FF2B5EF4-FFF2-40B4-BE49-F238E27FC236}">
                <a16:creationId xmlns:a16="http://schemas.microsoft.com/office/drawing/2014/main" id="{BB3C7B0C-460D-DE7E-286E-6207D1026A6F}"/>
              </a:ext>
            </a:extLst>
          </p:cNvPr>
          <p:cNvGrpSpPr/>
          <p:nvPr userDrawn="1"/>
        </p:nvGrpSpPr>
        <p:grpSpPr>
          <a:xfrm>
            <a:off x="0" y="822146"/>
            <a:ext cx="12192000" cy="63978"/>
            <a:chOff x="0" y="822146"/>
            <a:chExt cx="12192000" cy="63978"/>
          </a:xfrm>
        </p:grpSpPr>
        <p:cxnSp>
          <p:nvCxnSpPr>
            <p:cNvPr id="5" name="直接连接符 4">
              <a:extLst>
                <a:ext uri="{FF2B5EF4-FFF2-40B4-BE49-F238E27FC236}">
                  <a16:creationId xmlns:a16="http://schemas.microsoft.com/office/drawing/2014/main" id="{715BFDB3-44D0-149E-21CB-ECE10DB6BA8B}"/>
                </a:ext>
              </a:extLst>
            </p:cNvPr>
            <p:cNvCxnSpPr>
              <a:cxnSpLocks/>
            </p:cNvCxnSpPr>
            <p:nvPr/>
          </p:nvCxnSpPr>
          <p:spPr>
            <a:xfrm>
              <a:off x="0" y="822146"/>
              <a:ext cx="12192000" cy="0"/>
            </a:xfrm>
            <a:prstGeom prst="line">
              <a:avLst/>
            </a:prstGeom>
            <a:ln w="762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4D0ECA51-9127-DC11-090A-AC10718C9AAC}"/>
                </a:ext>
              </a:extLst>
            </p:cNvPr>
            <p:cNvCxnSpPr/>
            <p:nvPr/>
          </p:nvCxnSpPr>
          <p:spPr>
            <a:xfrm>
              <a:off x="0" y="886124"/>
              <a:ext cx="12192000" cy="0"/>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440036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下线+页码">
    <p:spTree>
      <p:nvGrpSpPr>
        <p:cNvPr id="1" name=""/>
        <p:cNvGrpSpPr/>
        <p:nvPr/>
      </p:nvGrpSpPr>
      <p:grpSpPr>
        <a:xfrm>
          <a:off x="0" y="0"/>
          <a:ext cx="0" cy="0"/>
          <a:chOff x="0" y="0"/>
          <a:chExt cx="0" cy="0"/>
        </a:xfrm>
      </p:grpSpPr>
      <p:sp>
        <p:nvSpPr>
          <p:cNvPr id="2" name="页脚占位符 50">
            <a:extLst>
              <a:ext uri="{FF2B5EF4-FFF2-40B4-BE49-F238E27FC236}">
                <a16:creationId xmlns:a16="http://schemas.microsoft.com/office/drawing/2014/main" id="{6E481FEA-69E8-A7B2-D364-055EC0833E10}"/>
              </a:ext>
            </a:extLst>
          </p:cNvPr>
          <p:cNvSpPr>
            <a:spLocks noGrp="1"/>
          </p:cNvSpPr>
          <p:nvPr>
            <p:ph type="ftr" sz="quarter" idx="11"/>
          </p:nvPr>
        </p:nvSpPr>
        <p:spPr>
          <a:xfrm>
            <a:off x="0" y="6565901"/>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4" name="灯片编号占位符 3">
            <a:extLst>
              <a:ext uri="{FF2B5EF4-FFF2-40B4-BE49-F238E27FC236}">
                <a16:creationId xmlns:a16="http://schemas.microsoft.com/office/drawing/2014/main" id="{1BE20AF8-71AD-6B64-BA5D-27C06E960AB8}"/>
              </a:ext>
            </a:extLst>
          </p:cNvPr>
          <p:cNvSpPr>
            <a:spLocks noGrp="1"/>
          </p:cNvSpPr>
          <p:nvPr>
            <p:ph type="sldNum" sz="quarter" idx="12"/>
          </p:nvPr>
        </p:nvSpPr>
        <p:spPr>
          <a:xfrm>
            <a:off x="11136702" y="6581957"/>
            <a:ext cx="700174" cy="303420"/>
          </a:xfrm>
        </p:spPr>
        <p:txBody>
          <a:bodyPr/>
          <a:lstStyle>
            <a:lvl1pPr>
              <a:defRPr>
                <a:solidFill>
                  <a:schemeClr val="bg1"/>
                </a:solidFill>
              </a:defRPr>
            </a:lvl1pPr>
          </a:lstStyle>
          <a:p>
            <a:fld id="{681EA06E-6E7C-416D-A80B-27D235CEB89A}" type="slidenum">
              <a:rPr lang="zh-CN" altLang="en-US" smtClean="0"/>
              <a:pPr/>
              <a:t>‹#›</a:t>
            </a:fld>
            <a:endParaRPr lang="zh-CN" altLang="en-US" dirty="0"/>
          </a:p>
        </p:txBody>
      </p:sp>
    </p:spTree>
    <p:extLst>
      <p:ext uri="{BB962C8B-B14F-4D97-AF65-F5344CB8AC3E}">
        <p14:creationId xmlns:p14="http://schemas.microsoft.com/office/powerpoint/2010/main" val="2414991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页码">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BE20AF8-71AD-6B64-BA5D-27C06E960AB8}"/>
              </a:ext>
            </a:extLst>
          </p:cNvPr>
          <p:cNvSpPr>
            <a:spLocks noGrp="1"/>
          </p:cNvSpPr>
          <p:nvPr>
            <p:ph type="sldNum" sz="quarter" idx="12"/>
          </p:nvPr>
        </p:nvSpPr>
        <p:spPr>
          <a:xfrm>
            <a:off x="11136702" y="6581957"/>
            <a:ext cx="700174" cy="303420"/>
          </a:xfrm>
        </p:spPr>
        <p:txBody>
          <a:bodyPr/>
          <a:lstStyle>
            <a:lvl1pPr>
              <a:defRPr b="1">
                <a:solidFill>
                  <a:schemeClr val="tx1"/>
                </a:solidFill>
              </a:defRPr>
            </a:lvl1pPr>
          </a:lstStyle>
          <a:p>
            <a:fld id="{681EA06E-6E7C-416D-A80B-27D235CEB89A}" type="slidenum">
              <a:rPr lang="zh-CN" altLang="en-US" smtClean="0"/>
              <a:pPr/>
              <a:t>‹#›</a:t>
            </a:fld>
            <a:endParaRPr lang="zh-CN" altLang="en-US" dirty="0"/>
          </a:p>
        </p:txBody>
      </p:sp>
    </p:spTree>
    <p:extLst>
      <p:ext uri="{BB962C8B-B14F-4D97-AF65-F5344CB8AC3E}">
        <p14:creationId xmlns:p14="http://schemas.microsoft.com/office/powerpoint/2010/main" val="13167332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3678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56FC6BF-DFD1-6701-057B-B1D4CE42F8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F1E6C01-3B50-EE7D-83B8-88A3B715F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E8015CC-4FCC-BC99-B90A-CAEC4A75B8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EE3227-8FF0-4368-B85B-7560FDC9242D}" type="datetime1">
              <a:rPr lang="zh-CN" altLang="en-US" smtClean="0"/>
              <a:t>2025/02/10</a:t>
            </a:fld>
            <a:endParaRPr lang="zh-CN" altLang="en-US"/>
          </a:p>
        </p:txBody>
      </p:sp>
      <p:sp>
        <p:nvSpPr>
          <p:cNvPr id="5" name="页脚占位符 4">
            <a:extLst>
              <a:ext uri="{FF2B5EF4-FFF2-40B4-BE49-F238E27FC236}">
                <a16:creationId xmlns:a16="http://schemas.microsoft.com/office/drawing/2014/main" id="{2622DE29-9628-3124-AC64-54154E641D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D2B04E8-31A1-2FDC-2428-07E40B1851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1EA06E-6E7C-416D-A80B-27D235CEB89A}" type="slidenum">
              <a:rPr lang="zh-CN" altLang="en-US" smtClean="0"/>
              <a:t>‹#›</a:t>
            </a:fld>
            <a:endParaRPr lang="zh-CN" altLang="en-US"/>
          </a:p>
        </p:txBody>
      </p:sp>
    </p:spTree>
    <p:extLst>
      <p:ext uri="{BB962C8B-B14F-4D97-AF65-F5344CB8AC3E}">
        <p14:creationId xmlns:p14="http://schemas.microsoft.com/office/powerpoint/2010/main" val="1664669636"/>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9" r:id="rId3"/>
    <p:sldLayoutId id="2147483658" r:id="rId4"/>
    <p:sldLayoutId id="2147483662" r:id="rId5"/>
    <p:sldLayoutId id="2147483661"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3CD696E-4D2B-A826-9D15-8278C7C6A3B4}"/>
              </a:ext>
            </a:extLst>
          </p:cNvPr>
          <p:cNvSpPr/>
          <p:nvPr/>
        </p:nvSpPr>
        <p:spPr>
          <a:xfrm>
            <a:off x="0" y="1816633"/>
            <a:ext cx="12192000" cy="2341347"/>
          </a:xfrm>
          <a:prstGeom prst="rect">
            <a:avLst/>
          </a:prstGeom>
          <a:solidFill>
            <a:srgbClr val="0033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lumMod val="50000"/>
                </a:schemeClr>
              </a:solidFill>
            </a:endParaRPr>
          </a:p>
        </p:txBody>
      </p:sp>
      <p:sp>
        <p:nvSpPr>
          <p:cNvPr id="5" name="文本框 4">
            <a:extLst>
              <a:ext uri="{FF2B5EF4-FFF2-40B4-BE49-F238E27FC236}">
                <a16:creationId xmlns:a16="http://schemas.microsoft.com/office/drawing/2014/main" id="{0D0FD43A-44AC-2F42-B9B7-B99846662D15}"/>
              </a:ext>
            </a:extLst>
          </p:cNvPr>
          <p:cNvSpPr txBox="1"/>
          <p:nvPr/>
        </p:nvSpPr>
        <p:spPr>
          <a:xfrm>
            <a:off x="2459250" y="2235448"/>
            <a:ext cx="7273500" cy="707886"/>
          </a:xfrm>
          <a:prstGeom prst="rect">
            <a:avLst/>
          </a:prstGeom>
          <a:noFill/>
        </p:spPr>
        <p:txBody>
          <a:bodyPr wrap="square" rtlCol="0">
            <a:spAutoFit/>
          </a:bodyPr>
          <a:lstStyle/>
          <a:p>
            <a:pPr algn="ctr">
              <a:spcAft>
                <a:spcPts val="1800"/>
              </a:spcAft>
            </a:pPr>
            <a:r>
              <a:rPr lang="zh-CN" altLang="en-US" sz="4000" b="1" spc="600" dirty="0">
                <a:solidFill>
                  <a:schemeClr val="bg1">
                    <a:lumMod val="95000"/>
                  </a:schemeClr>
                </a:solidFill>
                <a:latin typeface="微软雅黑" panose="020B0503020204020204" pitchFamily="34" charset="-122"/>
                <a:ea typeface="微软雅黑" panose="020B0503020204020204" pitchFamily="34" charset="-122"/>
              </a:rPr>
              <a:t>基于神经网络的</a:t>
            </a:r>
            <a:endParaRPr lang="en-US" altLang="zh-CN" sz="4000" b="1" spc="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 name="TextBox 6">
            <a:extLst>
              <a:ext uri="{FF2B5EF4-FFF2-40B4-BE49-F238E27FC236}">
                <a16:creationId xmlns:a16="http://schemas.microsoft.com/office/drawing/2014/main" id="{E34C3FA0-BFF7-540E-4B2F-594881AA4046}"/>
              </a:ext>
            </a:extLst>
          </p:cNvPr>
          <p:cNvSpPr txBox="1"/>
          <p:nvPr/>
        </p:nvSpPr>
        <p:spPr>
          <a:xfrm>
            <a:off x="1963686" y="4925009"/>
            <a:ext cx="4711572" cy="662529"/>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a:lnSpc>
                <a:spcPct val="150000"/>
              </a:lnSpc>
            </a:pPr>
            <a:r>
              <a:rPr lang="zh-CN" altLang="en-US" sz="2800" b="1" dirty="0">
                <a:solidFill>
                  <a:srgbClr val="003399"/>
                </a:solidFill>
                <a:latin typeface="微软雅黑" panose="020B0503020204020204" pitchFamily="34" charset="-122"/>
                <a:ea typeface="微软雅黑" panose="020B0503020204020204" pitchFamily="34" charset="-122"/>
              </a:rPr>
              <a:t>汇报人：钟浩</a:t>
            </a:r>
            <a:endParaRPr lang="en-US" altLang="zh-CN" sz="2800" b="1" dirty="0">
              <a:solidFill>
                <a:srgbClr val="003399"/>
              </a:solidFill>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D9EC87F8-F678-D7B4-95EC-8A0AC17C9F9B}"/>
              </a:ext>
            </a:extLst>
          </p:cNvPr>
          <p:cNvSpPr txBox="1"/>
          <p:nvPr/>
        </p:nvSpPr>
        <p:spPr>
          <a:xfrm>
            <a:off x="2459250" y="2976564"/>
            <a:ext cx="7273500" cy="707886"/>
          </a:xfrm>
          <a:prstGeom prst="rect">
            <a:avLst/>
          </a:prstGeom>
          <a:noFill/>
        </p:spPr>
        <p:txBody>
          <a:bodyPr wrap="square" rtlCol="0">
            <a:spAutoFit/>
          </a:bodyPr>
          <a:lstStyle/>
          <a:p>
            <a:pPr algn="ctr">
              <a:spcAft>
                <a:spcPts val="1800"/>
              </a:spcAft>
            </a:pPr>
            <a:r>
              <a:rPr lang="en-US" altLang="zh-CN" sz="4000" b="1" spc="600" dirty="0">
                <a:solidFill>
                  <a:schemeClr val="bg1">
                    <a:lumMod val="95000"/>
                  </a:schemeClr>
                </a:solidFill>
                <a:latin typeface="微软雅黑" panose="020B0503020204020204" pitchFamily="34" charset="-122"/>
                <a:ea typeface="微软雅黑" panose="020B0503020204020204" pitchFamily="34" charset="-122"/>
              </a:rPr>
              <a:t>RCS</a:t>
            </a:r>
            <a:r>
              <a:rPr lang="zh-CN" altLang="en-US" sz="4000" b="1" spc="600" dirty="0">
                <a:solidFill>
                  <a:schemeClr val="bg1">
                    <a:lumMod val="95000"/>
                  </a:schemeClr>
                </a:solidFill>
                <a:latin typeface="微软雅黑" panose="020B0503020204020204" pitchFamily="34" charset="-122"/>
                <a:ea typeface="微软雅黑" panose="020B0503020204020204" pitchFamily="34" charset="-122"/>
              </a:rPr>
              <a:t>轨道校正的研究</a:t>
            </a:r>
            <a:endParaRPr lang="en-US" altLang="zh-CN" sz="4000" b="1" spc="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 name="TextBox 6">
            <a:extLst>
              <a:ext uri="{FF2B5EF4-FFF2-40B4-BE49-F238E27FC236}">
                <a16:creationId xmlns:a16="http://schemas.microsoft.com/office/drawing/2014/main" id="{E3772AB9-7EE3-AB72-95D2-07CFCBBF03CF}"/>
              </a:ext>
            </a:extLst>
          </p:cNvPr>
          <p:cNvSpPr txBox="1"/>
          <p:nvPr/>
        </p:nvSpPr>
        <p:spPr>
          <a:xfrm>
            <a:off x="6497575" y="4900813"/>
            <a:ext cx="4711572" cy="662529"/>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a:lnSpc>
                <a:spcPct val="150000"/>
              </a:lnSpc>
            </a:pPr>
            <a:r>
              <a:rPr lang="zh-CN" altLang="en-US" sz="2800" b="1" dirty="0">
                <a:solidFill>
                  <a:srgbClr val="003399"/>
                </a:solidFill>
                <a:latin typeface="微软雅黑" panose="020B0503020204020204" pitchFamily="34" charset="-122"/>
                <a:ea typeface="微软雅黑" panose="020B0503020204020204" pitchFamily="34" charset="-122"/>
              </a:rPr>
              <a:t>时间：</a:t>
            </a:r>
            <a:r>
              <a:rPr lang="en-US" altLang="zh-CN" sz="2800" b="1" dirty="0">
                <a:solidFill>
                  <a:srgbClr val="003399"/>
                </a:solidFill>
                <a:latin typeface="微软雅黑" panose="020B0503020204020204" pitchFamily="34" charset="-122"/>
                <a:ea typeface="微软雅黑" panose="020B0503020204020204" pitchFamily="34" charset="-122"/>
              </a:rPr>
              <a:t>2025 </a:t>
            </a:r>
            <a:r>
              <a:rPr lang="zh-CN" altLang="en-US" sz="2800" b="1" dirty="0">
                <a:solidFill>
                  <a:srgbClr val="003399"/>
                </a:solidFill>
                <a:latin typeface="微软雅黑" panose="020B0503020204020204" pitchFamily="34" charset="-122"/>
                <a:ea typeface="微软雅黑" panose="020B0503020204020204" pitchFamily="34" charset="-122"/>
              </a:rPr>
              <a:t>年 </a:t>
            </a:r>
            <a:r>
              <a:rPr lang="en-US" altLang="zh-CN" sz="2800" b="1" dirty="0">
                <a:solidFill>
                  <a:srgbClr val="003399"/>
                </a:solidFill>
                <a:latin typeface="微软雅黑" panose="020B0503020204020204" pitchFamily="34" charset="-122"/>
                <a:ea typeface="微软雅黑" panose="020B0503020204020204" pitchFamily="34" charset="-122"/>
              </a:rPr>
              <a:t>2</a:t>
            </a:r>
            <a:r>
              <a:rPr lang="zh-CN" altLang="en-US" sz="2800" b="1" dirty="0">
                <a:solidFill>
                  <a:srgbClr val="003399"/>
                </a:solidFill>
                <a:latin typeface="微软雅黑" panose="020B0503020204020204" pitchFamily="34" charset="-122"/>
                <a:ea typeface="微软雅黑" panose="020B0503020204020204" pitchFamily="34" charset="-122"/>
              </a:rPr>
              <a:t> 月 </a:t>
            </a:r>
            <a:r>
              <a:rPr lang="en-US" altLang="zh-CN" sz="2800" b="1" dirty="0">
                <a:solidFill>
                  <a:srgbClr val="003399"/>
                </a:solidFill>
                <a:latin typeface="微软雅黑" panose="020B0503020204020204" pitchFamily="34" charset="-122"/>
                <a:ea typeface="微软雅黑" panose="020B0503020204020204" pitchFamily="34" charset="-122"/>
              </a:rPr>
              <a:t>11</a:t>
            </a:r>
            <a:r>
              <a:rPr lang="zh-CN" altLang="en-US" sz="2800" b="1" dirty="0">
                <a:solidFill>
                  <a:srgbClr val="003399"/>
                </a:solidFill>
                <a:latin typeface="微软雅黑" panose="020B0503020204020204" pitchFamily="34" charset="-122"/>
                <a:ea typeface="微软雅黑" panose="020B0503020204020204" pitchFamily="34" charset="-122"/>
              </a:rPr>
              <a:t> 日</a:t>
            </a:r>
            <a:endParaRPr lang="zh-CN" altLang="en-US" sz="2800" dirty="0">
              <a:solidFill>
                <a:srgbClr val="003399"/>
              </a:solidFill>
              <a:latin typeface="微软雅黑" panose="020B0503020204020204" pitchFamily="34" charset="-122"/>
              <a:ea typeface="微软雅黑" panose="020B0503020204020204" pitchFamily="34" charset="-122"/>
            </a:endParaRPr>
          </a:p>
        </p:txBody>
      </p:sp>
      <p:grpSp>
        <p:nvGrpSpPr>
          <p:cNvPr id="3" name="组合 2">
            <a:extLst>
              <a:ext uri="{FF2B5EF4-FFF2-40B4-BE49-F238E27FC236}">
                <a16:creationId xmlns:a16="http://schemas.microsoft.com/office/drawing/2014/main" id="{F2DAFD9F-81C7-4BAE-EA2F-EE32FD8F6AF6}"/>
              </a:ext>
            </a:extLst>
          </p:cNvPr>
          <p:cNvGrpSpPr/>
          <p:nvPr/>
        </p:nvGrpSpPr>
        <p:grpSpPr>
          <a:xfrm>
            <a:off x="1350480" y="434647"/>
            <a:ext cx="9714064" cy="962261"/>
            <a:chOff x="4417653" y="6011860"/>
            <a:chExt cx="4608043" cy="456466"/>
          </a:xfrm>
        </p:grpSpPr>
        <p:pic>
          <p:nvPicPr>
            <p:cNvPr id="7" name="Picture 2">
              <a:extLst>
                <a:ext uri="{FF2B5EF4-FFF2-40B4-BE49-F238E27FC236}">
                  <a16:creationId xmlns:a16="http://schemas.microsoft.com/office/drawing/2014/main" id="{111C1E86-0601-B0A2-ACFC-18F79A5C36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17653" y="6022977"/>
              <a:ext cx="2110093" cy="442484"/>
            </a:xfrm>
            <a:prstGeom prst="rect">
              <a:avLst/>
            </a:prstGeom>
          </p:spPr>
        </p:pic>
        <p:grpSp>
          <p:nvGrpSpPr>
            <p:cNvPr id="10" name="组合 9">
              <a:extLst>
                <a:ext uri="{FF2B5EF4-FFF2-40B4-BE49-F238E27FC236}">
                  <a16:creationId xmlns:a16="http://schemas.microsoft.com/office/drawing/2014/main" id="{9CF08EA9-B56E-3BF7-2F78-D0AA218407D5}"/>
                </a:ext>
              </a:extLst>
            </p:cNvPr>
            <p:cNvGrpSpPr/>
            <p:nvPr/>
          </p:nvGrpSpPr>
          <p:grpSpPr>
            <a:xfrm>
              <a:off x="6859271" y="6011860"/>
              <a:ext cx="2166425" cy="456466"/>
              <a:chOff x="552868" y="365311"/>
              <a:chExt cx="7583559" cy="1369011"/>
            </a:xfrm>
          </p:grpSpPr>
          <p:pic>
            <p:nvPicPr>
              <p:cNvPr id="19" name="图片 18">
                <a:extLst>
                  <a:ext uri="{FF2B5EF4-FFF2-40B4-BE49-F238E27FC236}">
                    <a16:creationId xmlns:a16="http://schemas.microsoft.com/office/drawing/2014/main" id="{ADE41B67-FB7A-A55F-4E7E-EB2185412A17}"/>
                  </a:ext>
                </a:extLst>
              </p:cNvPr>
              <p:cNvPicPr>
                <a:picLocks noChangeAspect="1"/>
              </p:cNvPicPr>
              <p:nvPr/>
            </p:nvPicPr>
            <p:blipFill rotWithShape="1">
              <a:blip r:embed="rId4">
                <a:extLst>
                  <a:ext uri="{28A0092B-C50C-407E-A947-70E740481C1C}">
                    <a14:useLocalDpi xmlns:a14="http://schemas.microsoft.com/office/drawing/2010/main" val="0"/>
                  </a:ext>
                </a:extLst>
              </a:blip>
              <a:srcRect l="28849" r="30180" b="50000"/>
              <a:stretch>
                <a:fillRect/>
              </a:stretch>
            </p:blipFill>
            <p:spPr>
              <a:xfrm>
                <a:off x="552868" y="365311"/>
                <a:ext cx="2181527" cy="1327076"/>
              </a:xfrm>
              <a:prstGeom prst="rect">
                <a:avLst/>
              </a:prstGeom>
            </p:spPr>
          </p:pic>
          <p:pic>
            <p:nvPicPr>
              <p:cNvPr id="20" name="图片 19">
                <a:extLst>
                  <a:ext uri="{FF2B5EF4-FFF2-40B4-BE49-F238E27FC236}">
                    <a16:creationId xmlns:a16="http://schemas.microsoft.com/office/drawing/2014/main" id="{A031C4BD-42AA-6305-DEB9-44C63AF0871D}"/>
                  </a:ext>
                </a:extLst>
              </p:cNvPr>
              <p:cNvPicPr>
                <a:picLocks noChangeAspect="1"/>
              </p:cNvPicPr>
              <p:nvPr/>
            </p:nvPicPr>
            <p:blipFill rotWithShape="1">
              <a:blip r:embed="rId4">
                <a:extLst>
                  <a:ext uri="{28A0092B-C50C-407E-A947-70E740481C1C}">
                    <a14:useLocalDpi xmlns:a14="http://schemas.microsoft.com/office/drawing/2010/main" val="0"/>
                  </a:ext>
                </a:extLst>
              </a:blip>
              <a:srcRect l="2887" t="53357" r="736"/>
              <a:stretch>
                <a:fillRect/>
              </a:stretch>
            </p:blipFill>
            <p:spPr>
              <a:xfrm>
                <a:off x="2935810" y="508823"/>
                <a:ext cx="5200617" cy="1225499"/>
              </a:xfrm>
              <a:prstGeom prst="rect">
                <a:avLst/>
              </a:prstGeom>
            </p:spPr>
          </p:pic>
        </p:grpSp>
      </p:grpSp>
    </p:spTree>
    <p:extLst>
      <p:ext uri="{BB962C8B-B14F-4D97-AF65-F5344CB8AC3E}">
        <p14:creationId xmlns:p14="http://schemas.microsoft.com/office/powerpoint/2010/main" val="1900667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5EBE05CE-9293-7BDE-6A84-09142EC163C3}"/>
              </a:ext>
            </a:extLst>
          </p:cNvPr>
          <p:cNvSpPr txBox="1"/>
          <p:nvPr/>
        </p:nvSpPr>
        <p:spPr>
          <a:xfrm>
            <a:off x="355599" y="35054"/>
            <a:ext cx="4958479" cy="743962"/>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a:lnSpc>
                <a:spcPct val="150000"/>
              </a:lnSpc>
            </a:pPr>
            <a:r>
              <a:rPr lang="en-US" altLang="zh-CN" sz="3200" b="1" dirty="0">
                <a:solidFill>
                  <a:srgbClr val="003399"/>
                </a:solidFill>
                <a:latin typeface="微软雅黑" panose="020B0503020204020204" pitchFamily="34" charset="-122"/>
                <a:ea typeface="微软雅黑" panose="020B0503020204020204" pitchFamily="34" charset="-122"/>
              </a:rPr>
              <a:t>2. ML-based </a:t>
            </a:r>
            <a:r>
              <a:rPr lang="zh-CN" altLang="en-US" sz="3200" b="1" dirty="0">
                <a:solidFill>
                  <a:srgbClr val="003399"/>
                </a:solidFill>
                <a:latin typeface="微软雅黑" panose="020B0503020204020204" pitchFamily="34" charset="-122"/>
                <a:ea typeface="微软雅黑" panose="020B0503020204020204" pitchFamily="34" charset="-122"/>
              </a:rPr>
              <a:t>轨道校正</a:t>
            </a:r>
          </a:p>
        </p:txBody>
      </p:sp>
      <p:sp>
        <p:nvSpPr>
          <p:cNvPr id="45" name="矩形 44">
            <a:extLst>
              <a:ext uri="{FF2B5EF4-FFF2-40B4-BE49-F238E27FC236}">
                <a16:creationId xmlns:a16="http://schemas.microsoft.com/office/drawing/2014/main" id="{FA57FA2A-FEB3-4802-4929-AAA502A8829E}"/>
              </a:ext>
            </a:extLst>
          </p:cNvPr>
          <p:cNvSpPr/>
          <p:nvPr/>
        </p:nvSpPr>
        <p:spPr>
          <a:xfrm>
            <a:off x="0" y="6647398"/>
            <a:ext cx="12192000" cy="2118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页脚占位符 50">
            <a:extLst>
              <a:ext uri="{FF2B5EF4-FFF2-40B4-BE49-F238E27FC236}">
                <a16:creationId xmlns:a16="http://schemas.microsoft.com/office/drawing/2014/main" id="{343217E4-7E0F-F5B7-654F-5EA8047EDBA8}"/>
              </a:ext>
            </a:extLst>
          </p:cNvPr>
          <p:cNvSpPr>
            <a:spLocks noGrp="1"/>
          </p:cNvSpPr>
          <p:nvPr>
            <p:ph type="ftr" sz="quarter" idx="11"/>
          </p:nvPr>
        </p:nvSpPr>
        <p:spPr>
          <a:xfrm>
            <a:off x="0" y="6565901"/>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52" name="灯片编号占位符 51">
            <a:extLst>
              <a:ext uri="{FF2B5EF4-FFF2-40B4-BE49-F238E27FC236}">
                <a16:creationId xmlns:a16="http://schemas.microsoft.com/office/drawing/2014/main" id="{94A61ED4-C779-7A00-BC0B-5AD75911BACC}"/>
              </a:ext>
            </a:extLst>
          </p:cNvPr>
          <p:cNvSpPr>
            <a:spLocks noGrp="1"/>
          </p:cNvSpPr>
          <p:nvPr>
            <p:ph type="sldNum" sz="quarter" idx="12"/>
          </p:nvPr>
        </p:nvSpPr>
        <p:spPr/>
        <p:txBody>
          <a:bodyPr/>
          <a:lstStyle/>
          <a:p>
            <a:r>
              <a:rPr lang="en-US" altLang="zh-CN" dirty="0">
                <a:solidFill>
                  <a:schemeClr val="bg1"/>
                </a:solidFill>
              </a:rPr>
              <a:t>8</a:t>
            </a:r>
            <a:endParaRPr lang="zh-CN" altLang="en-US" dirty="0">
              <a:solidFill>
                <a:schemeClr val="bg1"/>
              </a:solidFill>
            </a:endParaRPr>
          </a:p>
        </p:txBody>
      </p:sp>
      <p:sp>
        <p:nvSpPr>
          <p:cNvPr id="49" name="文本框 48">
            <a:extLst>
              <a:ext uri="{FF2B5EF4-FFF2-40B4-BE49-F238E27FC236}">
                <a16:creationId xmlns:a16="http://schemas.microsoft.com/office/drawing/2014/main" id="{01218648-BDD5-44C8-B45E-AE1C85A19DE4}"/>
              </a:ext>
            </a:extLst>
          </p:cNvPr>
          <p:cNvSpPr txBox="1"/>
          <p:nvPr/>
        </p:nvSpPr>
        <p:spPr>
          <a:xfrm>
            <a:off x="355600" y="997425"/>
            <a:ext cx="4583379" cy="461665"/>
          </a:xfrm>
          <a:prstGeom prst="rect">
            <a:avLst/>
          </a:prstGeom>
          <a:noFill/>
        </p:spPr>
        <p:txBody>
          <a:bodyPr wrap="square">
            <a:spAutoFit/>
          </a:bodyPr>
          <a:lstStyle/>
          <a:p>
            <a:r>
              <a:rPr lang="zh-CN" altLang="en-US" sz="2400" b="1" dirty="0">
                <a:solidFill>
                  <a:srgbClr val="003399"/>
                </a:solidFill>
                <a:latin typeface="+mn-ea"/>
              </a:rPr>
              <a:t>基于神经网络的轨道校正方案</a:t>
            </a:r>
          </a:p>
        </p:txBody>
      </p:sp>
      <p:sp>
        <p:nvSpPr>
          <p:cNvPr id="10" name="矩形 9">
            <a:extLst>
              <a:ext uri="{FF2B5EF4-FFF2-40B4-BE49-F238E27FC236}">
                <a16:creationId xmlns:a16="http://schemas.microsoft.com/office/drawing/2014/main" id="{1F7BA6F0-7831-4E9B-BBB8-AD510BCFD87D}"/>
              </a:ext>
            </a:extLst>
          </p:cNvPr>
          <p:cNvSpPr/>
          <p:nvPr/>
        </p:nvSpPr>
        <p:spPr>
          <a:xfrm>
            <a:off x="479022" y="1619666"/>
            <a:ext cx="344600" cy="15495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D52F16C6-556A-4565-8CCC-37336464BB37}"/>
              </a:ext>
            </a:extLst>
          </p:cNvPr>
          <p:cNvSpPr/>
          <p:nvPr/>
        </p:nvSpPr>
        <p:spPr>
          <a:xfrm>
            <a:off x="823621" y="1619666"/>
            <a:ext cx="344600" cy="15495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23019235-486E-45B6-A268-EF7E43F4352E}"/>
              </a:ext>
            </a:extLst>
          </p:cNvPr>
          <p:cNvSpPr/>
          <p:nvPr/>
        </p:nvSpPr>
        <p:spPr>
          <a:xfrm>
            <a:off x="1168221" y="1619666"/>
            <a:ext cx="344600" cy="15495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95843C96-34A6-4B91-BCDB-BC3AB7608950}"/>
              </a:ext>
            </a:extLst>
          </p:cNvPr>
          <p:cNvSpPr/>
          <p:nvPr/>
        </p:nvSpPr>
        <p:spPr>
          <a:xfrm>
            <a:off x="1512821" y="1619666"/>
            <a:ext cx="344600" cy="15495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525923B3-72BE-440F-BB84-034F7ADF2AA9}"/>
              </a:ext>
            </a:extLst>
          </p:cNvPr>
          <p:cNvSpPr/>
          <p:nvPr/>
        </p:nvSpPr>
        <p:spPr>
          <a:xfrm>
            <a:off x="1857420" y="1619666"/>
            <a:ext cx="344600" cy="15495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3E79D476-B099-4F88-9A48-B1E3D467A50A}"/>
              </a:ext>
            </a:extLst>
          </p:cNvPr>
          <p:cNvSpPr/>
          <p:nvPr/>
        </p:nvSpPr>
        <p:spPr>
          <a:xfrm>
            <a:off x="2202020" y="1619666"/>
            <a:ext cx="344600" cy="15495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DFE4A98D-767C-47FB-AB22-97123EBC8897}"/>
              </a:ext>
            </a:extLst>
          </p:cNvPr>
          <p:cNvSpPr/>
          <p:nvPr/>
        </p:nvSpPr>
        <p:spPr>
          <a:xfrm>
            <a:off x="3592048" y="1619666"/>
            <a:ext cx="344600" cy="15495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8EFBCE01-7E4A-47FA-B950-6E6230643945}"/>
              </a:ext>
            </a:extLst>
          </p:cNvPr>
          <p:cNvSpPr/>
          <p:nvPr/>
        </p:nvSpPr>
        <p:spPr>
          <a:xfrm>
            <a:off x="3936647" y="1619666"/>
            <a:ext cx="344600" cy="15495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A1BDD4AC-B408-48D7-9651-E3EF5C227D59}"/>
              </a:ext>
            </a:extLst>
          </p:cNvPr>
          <p:cNvSpPr/>
          <p:nvPr/>
        </p:nvSpPr>
        <p:spPr>
          <a:xfrm>
            <a:off x="4281247" y="1619666"/>
            <a:ext cx="344600" cy="15495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15D64063-2C0F-46A2-A0EF-2ADA7F68B06A}"/>
              </a:ext>
            </a:extLst>
          </p:cNvPr>
          <p:cNvSpPr/>
          <p:nvPr/>
        </p:nvSpPr>
        <p:spPr>
          <a:xfrm>
            <a:off x="4625847" y="1619666"/>
            <a:ext cx="344600" cy="15495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AF5AE7D4-E069-4A40-AF88-8E6D14CB81BA}"/>
              </a:ext>
            </a:extLst>
          </p:cNvPr>
          <p:cNvSpPr/>
          <p:nvPr/>
        </p:nvSpPr>
        <p:spPr>
          <a:xfrm>
            <a:off x="4970446" y="1619666"/>
            <a:ext cx="344600" cy="15495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CD8FE997-1975-4EDD-BD79-58365C542EED}"/>
              </a:ext>
            </a:extLst>
          </p:cNvPr>
          <p:cNvSpPr/>
          <p:nvPr/>
        </p:nvSpPr>
        <p:spPr>
          <a:xfrm>
            <a:off x="5315046" y="1619666"/>
            <a:ext cx="344600" cy="15495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F48AE88F-7FE8-47E5-A5B9-64039097D768}"/>
              </a:ext>
            </a:extLst>
          </p:cNvPr>
          <p:cNvSpPr/>
          <p:nvPr/>
        </p:nvSpPr>
        <p:spPr>
          <a:xfrm>
            <a:off x="5659646" y="1619666"/>
            <a:ext cx="344600" cy="15495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D741D595-CB33-4C07-97E2-F6C9A482791F}"/>
              </a:ext>
            </a:extLst>
          </p:cNvPr>
          <p:cNvSpPr/>
          <p:nvPr/>
        </p:nvSpPr>
        <p:spPr>
          <a:xfrm>
            <a:off x="6676491" y="1619666"/>
            <a:ext cx="344600" cy="15495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AD946F38-0DBF-4A17-BEDD-15D1A86C296D}"/>
              </a:ext>
            </a:extLst>
          </p:cNvPr>
          <p:cNvSpPr/>
          <p:nvPr/>
        </p:nvSpPr>
        <p:spPr>
          <a:xfrm>
            <a:off x="7021090" y="1619666"/>
            <a:ext cx="344600" cy="15495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69BF2B2A-F64E-4793-84A0-3D3EAD9BE264}"/>
              </a:ext>
            </a:extLst>
          </p:cNvPr>
          <p:cNvSpPr/>
          <p:nvPr/>
        </p:nvSpPr>
        <p:spPr>
          <a:xfrm>
            <a:off x="7365690" y="1619666"/>
            <a:ext cx="344600" cy="15495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3929DB8B-7F8F-4BE3-A19C-B91F119384D5}"/>
              </a:ext>
            </a:extLst>
          </p:cNvPr>
          <p:cNvSpPr/>
          <p:nvPr/>
        </p:nvSpPr>
        <p:spPr>
          <a:xfrm>
            <a:off x="7710289" y="1619666"/>
            <a:ext cx="344600" cy="15495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1979FE80-FA28-43BC-B51C-32B86745A8EA}"/>
              </a:ext>
            </a:extLst>
          </p:cNvPr>
          <p:cNvSpPr/>
          <p:nvPr/>
        </p:nvSpPr>
        <p:spPr>
          <a:xfrm>
            <a:off x="8054889" y="1619666"/>
            <a:ext cx="344600" cy="15495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7664083E-CDDF-461E-8B20-DEFF436503B0}"/>
              </a:ext>
            </a:extLst>
          </p:cNvPr>
          <p:cNvSpPr/>
          <p:nvPr/>
        </p:nvSpPr>
        <p:spPr>
          <a:xfrm>
            <a:off x="8399489" y="1619666"/>
            <a:ext cx="344600" cy="15495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副标题 2">
            <a:extLst>
              <a:ext uri="{FF2B5EF4-FFF2-40B4-BE49-F238E27FC236}">
                <a16:creationId xmlns:a16="http://schemas.microsoft.com/office/drawing/2014/main" id="{7AA06B15-1DD4-45B0-820D-FA22BEC70A4E}"/>
              </a:ext>
            </a:extLst>
          </p:cNvPr>
          <p:cNvSpPr txBox="1">
            <a:spLocks/>
          </p:cNvSpPr>
          <p:nvPr/>
        </p:nvSpPr>
        <p:spPr>
          <a:xfrm>
            <a:off x="2342611" y="2117763"/>
            <a:ext cx="1079282" cy="4231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dirty="0"/>
              <a:t>. . . </a:t>
            </a:r>
            <a:endParaRPr lang="zh-CN" altLang="en-US" dirty="0"/>
          </a:p>
        </p:txBody>
      </p:sp>
      <p:sp>
        <p:nvSpPr>
          <p:cNvPr id="32" name="副标题 2">
            <a:extLst>
              <a:ext uri="{FF2B5EF4-FFF2-40B4-BE49-F238E27FC236}">
                <a16:creationId xmlns:a16="http://schemas.microsoft.com/office/drawing/2014/main" id="{E61B993B-4C93-40DF-8D11-8028C1D2AD33}"/>
              </a:ext>
            </a:extLst>
          </p:cNvPr>
          <p:cNvSpPr txBox="1">
            <a:spLocks/>
          </p:cNvSpPr>
          <p:nvPr/>
        </p:nvSpPr>
        <p:spPr>
          <a:xfrm>
            <a:off x="5777888" y="2104362"/>
            <a:ext cx="1079282" cy="4231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dirty="0"/>
              <a:t>. . .</a:t>
            </a:r>
            <a:endParaRPr lang="zh-CN" altLang="en-US" dirty="0"/>
          </a:p>
        </p:txBody>
      </p:sp>
      <p:sp>
        <p:nvSpPr>
          <p:cNvPr id="33" name="文本框 32">
            <a:extLst>
              <a:ext uri="{FF2B5EF4-FFF2-40B4-BE49-F238E27FC236}">
                <a16:creationId xmlns:a16="http://schemas.microsoft.com/office/drawing/2014/main" id="{7588C0AC-DEDB-4A92-B139-0869795AC4E4}"/>
              </a:ext>
            </a:extLst>
          </p:cNvPr>
          <p:cNvSpPr txBox="1"/>
          <p:nvPr/>
        </p:nvSpPr>
        <p:spPr>
          <a:xfrm>
            <a:off x="525249" y="3169250"/>
            <a:ext cx="247913" cy="328778"/>
          </a:xfrm>
          <a:prstGeom prst="rect">
            <a:avLst/>
          </a:prstGeom>
          <a:noFill/>
        </p:spPr>
        <p:txBody>
          <a:bodyPr wrap="none" rtlCol="0">
            <a:spAutoFit/>
          </a:bodyPr>
          <a:lstStyle/>
          <a:p>
            <a:r>
              <a:rPr lang="en-US" altLang="zh-CN" dirty="0"/>
              <a:t>1</a:t>
            </a:r>
            <a:endParaRPr lang="zh-CN" altLang="en-US" dirty="0"/>
          </a:p>
        </p:txBody>
      </p:sp>
      <p:sp>
        <p:nvSpPr>
          <p:cNvPr id="34" name="文本框 33">
            <a:extLst>
              <a:ext uri="{FF2B5EF4-FFF2-40B4-BE49-F238E27FC236}">
                <a16:creationId xmlns:a16="http://schemas.microsoft.com/office/drawing/2014/main" id="{99BA6251-3DDA-4AE7-950B-2648FDDFA028}"/>
              </a:ext>
            </a:extLst>
          </p:cNvPr>
          <p:cNvSpPr txBox="1"/>
          <p:nvPr/>
        </p:nvSpPr>
        <p:spPr>
          <a:xfrm>
            <a:off x="872040" y="3166551"/>
            <a:ext cx="247913" cy="328778"/>
          </a:xfrm>
          <a:prstGeom prst="rect">
            <a:avLst/>
          </a:prstGeom>
          <a:noFill/>
        </p:spPr>
        <p:txBody>
          <a:bodyPr wrap="none" rtlCol="0">
            <a:spAutoFit/>
          </a:bodyPr>
          <a:lstStyle/>
          <a:p>
            <a:r>
              <a:rPr lang="en-US" altLang="zh-CN" dirty="0"/>
              <a:t>2</a:t>
            </a:r>
            <a:endParaRPr lang="zh-CN" altLang="en-US" dirty="0"/>
          </a:p>
        </p:txBody>
      </p:sp>
      <p:sp>
        <p:nvSpPr>
          <p:cNvPr id="35" name="文本框 34">
            <a:extLst>
              <a:ext uri="{FF2B5EF4-FFF2-40B4-BE49-F238E27FC236}">
                <a16:creationId xmlns:a16="http://schemas.microsoft.com/office/drawing/2014/main" id="{E95AEACC-C33F-4964-9104-CCFB2A201889}"/>
              </a:ext>
            </a:extLst>
          </p:cNvPr>
          <p:cNvSpPr txBox="1"/>
          <p:nvPr/>
        </p:nvSpPr>
        <p:spPr>
          <a:xfrm>
            <a:off x="1226442" y="3168679"/>
            <a:ext cx="247913" cy="328778"/>
          </a:xfrm>
          <a:prstGeom prst="rect">
            <a:avLst/>
          </a:prstGeom>
          <a:noFill/>
        </p:spPr>
        <p:txBody>
          <a:bodyPr wrap="none" rtlCol="0">
            <a:spAutoFit/>
          </a:bodyPr>
          <a:lstStyle/>
          <a:p>
            <a:r>
              <a:rPr lang="en-US" altLang="zh-CN" dirty="0"/>
              <a:t>3</a:t>
            </a:r>
            <a:endParaRPr lang="zh-CN" altLang="en-US" dirty="0"/>
          </a:p>
        </p:txBody>
      </p:sp>
      <p:sp>
        <p:nvSpPr>
          <p:cNvPr id="36" name="文本框 35">
            <a:extLst>
              <a:ext uri="{FF2B5EF4-FFF2-40B4-BE49-F238E27FC236}">
                <a16:creationId xmlns:a16="http://schemas.microsoft.com/office/drawing/2014/main" id="{270AFEE2-F182-41D4-BF83-144AF99936FE}"/>
              </a:ext>
            </a:extLst>
          </p:cNvPr>
          <p:cNvSpPr txBox="1"/>
          <p:nvPr/>
        </p:nvSpPr>
        <p:spPr>
          <a:xfrm>
            <a:off x="1573233" y="3165980"/>
            <a:ext cx="247913" cy="328778"/>
          </a:xfrm>
          <a:prstGeom prst="rect">
            <a:avLst/>
          </a:prstGeom>
          <a:noFill/>
        </p:spPr>
        <p:txBody>
          <a:bodyPr wrap="none" rtlCol="0">
            <a:spAutoFit/>
          </a:bodyPr>
          <a:lstStyle/>
          <a:p>
            <a:r>
              <a:rPr lang="en-US" altLang="zh-CN" dirty="0"/>
              <a:t>4</a:t>
            </a:r>
            <a:endParaRPr lang="zh-CN" altLang="en-US" dirty="0"/>
          </a:p>
        </p:txBody>
      </p:sp>
      <p:sp>
        <p:nvSpPr>
          <p:cNvPr id="37" name="文本框 36">
            <a:extLst>
              <a:ext uri="{FF2B5EF4-FFF2-40B4-BE49-F238E27FC236}">
                <a16:creationId xmlns:a16="http://schemas.microsoft.com/office/drawing/2014/main" id="{427E3B45-A2B4-49B2-8237-90717982C7BD}"/>
              </a:ext>
            </a:extLst>
          </p:cNvPr>
          <p:cNvSpPr txBox="1"/>
          <p:nvPr/>
        </p:nvSpPr>
        <p:spPr>
          <a:xfrm>
            <a:off x="1904884" y="3168679"/>
            <a:ext cx="247913" cy="328778"/>
          </a:xfrm>
          <a:prstGeom prst="rect">
            <a:avLst/>
          </a:prstGeom>
          <a:noFill/>
        </p:spPr>
        <p:txBody>
          <a:bodyPr wrap="none" rtlCol="0">
            <a:spAutoFit/>
          </a:bodyPr>
          <a:lstStyle/>
          <a:p>
            <a:r>
              <a:rPr lang="en-US" altLang="zh-CN" dirty="0"/>
              <a:t>5</a:t>
            </a:r>
            <a:endParaRPr lang="zh-CN" altLang="en-US" dirty="0"/>
          </a:p>
        </p:txBody>
      </p:sp>
      <p:sp>
        <p:nvSpPr>
          <p:cNvPr id="38" name="文本框 37">
            <a:extLst>
              <a:ext uri="{FF2B5EF4-FFF2-40B4-BE49-F238E27FC236}">
                <a16:creationId xmlns:a16="http://schemas.microsoft.com/office/drawing/2014/main" id="{DBC240F8-6C41-431F-8AEC-0C16D4580DF2}"/>
              </a:ext>
            </a:extLst>
          </p:cNvPr>
          <p:cNvSpPr txBox="1"/>
          <p:nvPr/>
        </p:nvSpPr>
        <p:spPr>
          <a:xfrm>
            <a:off x="2251676" y="3165980"/>
            <a:ext cx="247913" cy="328778"/>
          </a:xfrm>
          <a:prstGeom prst="rect">
            <a:avLst/>
          </a:prstGeom>
          <a:noFill/>
        </p:spPr>
        <p:txBody>
          <a:bodyPr wrap="none" rtlCol="0">
            <a:spAutoFit/>
          </a:bodyPr>
          <a:lstStyle/>
          <a:p>
            <a:r>
              <a:rPr lang="en-US" altLang="zh-CN" dirty="0"/>
              <a:t>6</a:t>
            </a:r>
            <a:endParaRPr lang="zh-CN" altLang="en-US" dirty="0"/>
          </a:p>
        </p:txBody>
      </p:sp>
      <p:sp>
        <p:nvSpPr>
          <p:cNvPr id="39" name="文本框 38">
            <a:extLst>
              <a:ext uri="{FF2B5EF4-FFF2-40B4-BE49-F238E27FC236}">
                <a16:creationId xmlns:a16="http://schemas.microsoft.com/office/drawing/2014/main" id="{DD9C398A-206E-474A-AF80-593F0AC8B912}"/>
              </a:ext>
            </a:extLst>
          </p:cNvPr>
          <p:cNvSpPr txBox="1"/>
          <p:nvPr/>
        </p:nvSpPr>
        <p:spPr>
          <a:xfrm>
            <a:off x="3591119" y="3174696"/>
            <a:ext cx="346456" cy="328778"/>
          </a:xfrm>
          <a:prstGeom prst="rect">
            <a:avLst/>
          </a:prstGeom>
          <a:noFill/>
        </p:spPr>
        <p:txBody>
          <a:bodyPr wrap="none" rtlCol="0">
            <a:spAutoFit/>
          </a:bodyPr>
          <a:lstStyle/>
          <a:p>
            <a:r>
              <a:rPr lang="en-US" altLang="zh-CN" dirty="0"/>
              <a:t>17</a:t>
            </a:r>
            <a:endParaRPr lang="zh-CN" altLang="en-US" dirty="0"/>
          </a:p>
        </p:txBody>
      </p:sp>
      <p:sp>
        <p:nvSpPr>
          <p:cNvPr id="40" name="文本框 39">
            <a:extLst>
              <a:ext uri="{FF2B5EF4-FFF2-40B4-BE49-F238E27FC236}">
                <a16:creationId xmlns:a16="http://schemas.microsoft.com/office/drawing/2014/main" id="{6BD95D34-1DE5-47E3-910D-51BDDAE72726}"/>
              </a:ext>
            </a:extLst>
          </p:cNvPr>
          <p:cNvSpPr txBox="1"/>
          <p:nvPr/>
        </p:nvSpPr>
        <p:spPr>
          <a:xfrm>
            <a:off x="3934455" y="3174126"/>
            <a:ext cx="346456" cy="328778"/>
          </a:xfrm>
          <a:prstGeom prst="rect">
            <a:avLst/>
          </a:prstGeom>
          <a:noFill/>
        </p:spPr>
        <p:txBody>
          <a:bodyPr wrap="none" rtlCol="0">
            <a:spAutoFit/>
          </a:bodyPr>
          <a:lstStyle/>
          <a:p>
            <a:r>
              <a:rPr lang="en-US" altLang="zh-CN" dirty="0"/>
              <a:t>18</a:t>
            </a:r>
            <a:endParaRPr lang="zh-CN" altLang="en-US" dirty="0"/>
          </a:p>
        </p:txBody>
      </p:sp>
      <p:sp>
        <p:nvSpPr>
          <p:cNvPr id="41" name="文本框 40">
            <a:extLst>
              <a:ext uri="{FF2B5EF4-FFF2-40B4-BE49-F238E27FC236}">
                <a16:creationId xmlns:a16="http://schemas.microsoft.com/office/drawing/2014/main" id="{077C21D0-7F7D-4D7A-B15B-40D9C1F13004}"/>
              </a:ext>
            </a:extLst>
          </p:cNvPr>
          <p:cNvSpPr txBox="1"/>
          <p:nvPr/>
        </p:nvSpPr>
        <p:spPr>
          <a:xfrm>
            <a:off x="4280950" y="3168728"/>
            <a:ext cx="346456" cy="328778"/>
          </a:xfrm>
          <a:prstGeom prst="rect">
            <a:avLst/>
          </a:prstGeom>
          <a:noFill/>
        </p:spPr>
        <p:txBody>
          <a:bodyPr wrap="none" rtlCol="0">
            <a:spAutoFit/>
          </a:bodyPr>
          <a:lstStyle/>
          <a:p>
            <a:r>
              <a:rPr lang="en-US" altLang="zh-CN" dirty="0"/>
              <a:t>19</a:t>
            </a:r>
            <a:endParaRPr lang="zh-CN" altLang="en-US" dirty="0"/>
          </a:p>
        </p:txBody>
      </p:sp>
      <p:sp>
        <p:nvSpPr>
          <p:cNvPr id="42" name="文本框 41">
            <a:extLst>
              <a:ext uri="{FF2B5EF4-FFF2-40B4-BE49-F238E27FC236}">
                <a16:creationId xmlns:a16="http://schemas.microsoft.com/office/drawing/2014/main" id="{0054F98C-F650-462D-B484-A22FDB007D39}"/>
              </a:ext>
            </a:extLst>
          </p:cNvPr>
          <p:cNvSpPr txBox="1"/>
          <p:nvPr/>
        </p:nvSpPr>
        <p:spPr>
          <a:xfrm>
            <a:off x="4624286" y="3168158"/>
            <a:ext cx="346456" cy="328778"/>
          </a:xfrm>
          <a:prstGeom prst="rect">
            <a:avLst/>
          </a:prstGeom>
          <a:noFill/>
        </p:spPr>
        <p:txBody>
          <a:bodyPr wrap="none" rtlCol="0">
            <a:spAutoFit/>
          </a:bodyPr>
          <a:lstStyle/>
          <a:p>
            <a:r>
              <a:rPr lang="en-US" altLang="zh-CN" dirty="0"/>
              <a:t>20</a:t>
            </a:r>
            <a:endParaRPr lang="zh-CN" altLang="en-US" dirty="0"/>
          </a:p>
        </p:txBody>
      </p:sp>
      <p:sp>
        <p:nvSpPr>
          <p:cNvPr id="43" name="文本框 42">
            <a:extLst>
              <a:ext uri="{FF2B5EF4-FFF2-40B4-BE49-F238E27FC236}">
                <a16:creationId xmlns:a16="http://schemas.microsoft.com/office/drawing/2014/main" id="{127CF9A0-AA05-469D-92DD-6AFA2157DD48}"/>
              </a:ext>
            </a:extLst>
          </p:cNvPr>
          <p:cNvSpPr txBox="1"/>
          <p:nvPr/>
        </p:nvSpPr>
        <p:spPr>
          <a:xfrm>
            <a:off x="4970742" y="3167946"/>
            <a:ext cx="346456" cy="328778"/>
          </a:xfrm>
          <a:prstGeom prst="rect">
            <a:avLst/>
          </a:prstGeom>
          <a:noFill/>
        </p:spPr>
        <p:txBody>
          <a:bodyPr wrap="none" rtlCol="0">
            <a:spAutoFit/>
          </a:bodyPr>
          <a:lstStyle/>
          <a:p>
            <a:r>
              <a:rPr lang="en-US" altLang="zh-CN" dirty="0"/>
              <a:t>21</a:t>
            </a:r>
            <a:endParaRPr lang="zh-CN" altLang="en-US" dirty="0"/>
          </a:p>
        </p:txBody>
      </p:sp>
      <p:sp>
        <p:nvSpPr>
          <p:cNvPr id="44" name="文本框 43">
            <a:extLst>
              <a:ext uri="{FF2B5EF4-FFF2-40B4-BE49-F238E27FC236}">
                <a16:creationId xmlns:a16="http://schemas.microsoft.com/office/drawing/2014/main" id="{46416480-96C4-4129-85E7-A4C9CC354F11}"/>
              </a:ext>
            </a:extLst>
          </p:cNvPr>
          <p:cNvSpPr txBox="1"/>
          <p:nvPr/>
        </p:nvSpPr>
        <p:spPr>
          <a:xfrm>
            <a:off x="5314079" y="3167375"/>
            <a:ext cx="346456" cy="328778"/>
          </a:xfrm>
          <a:prstGeom prst="rect">
            <a:avLst/>
          </a:prstGeom>
          <a:noFill/>
        </p:spPr>
        <p:txBody>
          <a:bodyPr wrap="none" rtlCol="0">
            <a:spAutoFit/>
          </a:bodyPr>
          <a:lstStyle/>
          <a:p>
            <a:r>
              <a:rPr lang="en-US" altLang="zh-CN" dirty="0"/>
              <a:t>22</a:t>
            </a:r>
            <a:endParaRPr lang="zh-CN" altLang="en-US" dirty="0"/>
          </a:p>
        </p:txBody>
      </p:sp>
      <p:sp>
        <p:nvSpPr>
          <p:cNvPr id="46" name="文本框 45">
            <a:extLst>
              <a:ext uri="{FF2B5EF4-FFF2-40B4-BE49-F238E27FC236}">
                <a16:creationId xmlns:a16="http://schemas.microsoft.com/office/drawing/2014/main" id="{0F524644-4D0B-454B-8A7B-82B3008CD172}"/>
              </a:ext>
            </a:extLst>
          </p:cNvPr>
          <p:cNvSpPr txBox="1"/>
          <p:nvPr/>
        </p:nvSpPr>
        <p:spPr>
          <a:xfrm>
            <a:off x="5660573" y="3161978"/>
            <a:ext cx="346456" cy="328778"/>
          </a:xfrm>
          <a:prstGeom prst="rect">
            <a:avLst/>
          </a:prstGeom>
          <a:noFill/>
        </p:spPr>
        <p:txBody>
          <a:bodyPr wrap="none" rtlCol="0">
            <a:spAutoFit/>
          </a:bodyPr>
          <a:lstStyle/>
          <a:p>
            <a:r>
              <a:rPr lang="en-US" altLang="zh-CN" dirty="0"/>
              <a:t>23</a:t>
            </a:r>
            <a:endParaRPr lang="zh-CN" altLang="en-US" dirty="0"/>
          </a:p>
        </p:txBody>
      </p:sp>
      <p:sp>
        <p:nvSpPr>
          <p:cNvPr id="48" name="文本框 47">
            <a:extLst>
              <a:ext uri="{FF2B5EF4-FFF2-40B4-BE49-F238E27FC236}">
                <a16:creationId xmlns:a16="http://schemas.microsoft.com/office/drawing/2014/main" id="{C1CBA919-D187-4C73-BA13-B79BD9ED08A5}"/>
              </a:ext>
            </a:extLst>
          </p:cNvPr>
          <p:cNvSpPr txBox="1"/>
          <p:nvPr/>
        </p:nvSpPr>
        <p:spPr>
          <a:xfrm>
            <a:off x="6677161" y="3168728"/>
            <a:ext cx="346456" cy="328778"/>
          </a:xfrm>
          <a:prstGeom prst="rect">
            <a:avLst/>
          </a:prstGeom>
          <a:noFill/>
        </p:spPr>
        <p:txBody>
          <a:bodyPr wrap="none" rtlCol="0">
            <a:spAutoFit/>
          </a:bodyPr>
          <a:lstStyle/>
          <a:p>
            <a:r>
              <a:rPr lang="en-US" altLang="zh-CN" dirty="0"/>
              <a:t>34</a:t>
            </a:r>
            <a:endParaRPr lang="zh-CN" altLang="en-US" dirty="0"/>
          </a:p>
        </p:txBody>
      </p:sp>
      <p:sp>
        <p:nvSpPr>
          <p:cNvPr id="50" name="文本框 49">
            <a:extLst>
              <a:ext uri="{FF2B5EF4-FFF2-40B4-BE49-F238E27FC236}">
                <a16:creationId xmlns:a16="http://schemas.microsoft.com/office/drawing/2014/main" id="{A7428DAB-C270-4389-A6A9-9C4D21374948}"/>
              </a:ext>
            </a:extLst>
          </p:cNvPr>
          <p:cNvSpPr txBox="1"/>
          <p:nvPr/>
        </p:nvSpPr>
        <p:spPr>
          <a:xfrm>
            <a:off x="7020497" y="3168158"/>
            <a:ext cx="346456" cy="328778"/>
          </a:xfrm>
          <a:prstGeom prst="rect">
            <a:avLst/>
          </a:prstGeom>
          <a:noFill/>
        </p:spPr>
        <p:txBody>
          <a:bodyPr wrap="none" rtlCol="0">
            <a:spAutoFit/>
          </a:bodyPr>
          <a:lstStyle/>
          <a:p>
            <a:r>
              <a:rPr lang="en-US" altLang="zh-CN" dirty="0"/>
              <a:t>35</a:t>
            </a:r>
            <a:endParaRPr lang="zh-CN" altLang="en-US" dirty="0"/>
          </a:p>
        </p:txBody>
      </p:sp>
      <p:sp>
        <p:nvSpPr>
          <p:cNvPr id="53" name="文本框 52">
            <a:extLst>
              <a:ext uri="{FF2B5EF4-FFF2-40B4-BE49-F238E27FC236}">
                <a16:creationId xmlns:a16="http://schemas.microsoft.com/office/drawing/2014/main" id="{5C557E8C-8937-4449-A29D-22BE8E39A63F}"/>
              </a:ext>
            </a:extLst>
          </p:cNvPr>
          <p:cNvSpPr txBox="1"/>
          <p:nvPr/>
        </p:nvSpPr>
        <p:spPr>
          <a:xfrm>
            <a:off x="7366953" y="3167946"/>
            <a:ext cx="346456" cy="328778"/>
          </a:xfrm>
          <a:prstGeom prst="rect">
            <a:avLst/>
          </a:prstGeom>
          <a:noFill/>
        </p:spPr>
        <p:txBody>
          <a:bodyPr wrap="none" rtlCol="0">
            <a:spAutoFit/>
          </a:bodyPr>
          <a:lstStyle/>
          <a:p>
            <a:r>
              <a:rPr lang="en-US" altLang="zh-CN" dirty="0"/>
              <a:t>36</a:t>
            </a:r>
            <a:endParaRPr lang="zh-CN" altLang="en-US" dirty="0"/>
          </a:p>
        </p:txBody>
      </p:sp>
      <p:sp>
        <p:nvSpPr>
          <p:cNvPr id="54" name="文本框 53">
            <a:extLst>
              <a:ext uri="{FF2B5EF4-FFF2-40B4-BE49-F238E27FC236}">
                <a16:creationId xmlns:a16="http://schemas.microsoft.com/office/drawing/2014/main" id="{17DAE328-00E4-467C-85F0-9302DDD5DC2A}"/>
              </a:ext>
            </a:extLst>
          </p:cNvPr>
          <p:cNvSpPr txBox="1"/>
          <p:nvPr/>
        </p:nvSpPr>
        <p:spPr>
          <a:xfrm>
            <a:off x="7710289" y="3167375"/>
            <a:ext cx="346456" cy="328778"/>
          </a:xfrm>
          <a:prstGeom prst="rect">
            <a:avLst/>
          </a:prstGeom>
          <a:noFill/>
        </p:spPr>
        <p:txBody>
          <a:bodyPr wrap="none" rtlCol="0">
            <a:spAutoFit/>
          </a:bodyPr>
          <a:lstStyle/>
          <a:p>
            <a:r>
              <a:rPr lang="en-US" altLang="zh-CN" dirty="0"/>
              <a:t>37</a:t>
            </a:r>
            <a:endParaRPr lang="zh-CN" altLang="en-US" dirty="0"/>
          </a:p>
        </p:txBody>
      </p:sp>
      <p:sp>
        <p:nvSpPr>
          <p:cNvPr id="55" name="文本框 54">
            <a:extLst>
              <a:ext uri="{FF2B5EF4-FFF2-40B4-BE49-F238E27FC236}">
                <a16:creationId xmlns:a16="http://schemas.microsoft.com/office/drawing/2014/main" id="{67C5788E-77CC-4F1E-A127-AEB057DF43B4}"/>
              </a:ext>
            </a:extLst>
          </p:cNvPr>
          <p:cNvSpPr txBox="1"/>
          <p:nvPr/>
        </p:nvSpPr>
        <p:spPr>
          <a:xfrm>
            <a:off x="8056785" y="3161978"/>
            <a:ext cx="346456" cy="328778"/>
          </a:xfrm>
          <a:prstGeom prst="rect">
            <a:avLst/>
          </a:prstGeom>
          <a:noFill/>
        </p:spPr>
        <p:txBody>
          <a:bodyPr wrap="none" rtlCol="0">
            <a:spAutoFit/>
          </a:bodyPr>
          <a:lstStyle/>
          <a:p>
            <a:r>
              <a:rPr lang="en-US" altLang="zh-CN" dirty="0"/>
              <a:t>38</a:t>
            </a:r>
            <a:endParaRPr lang="zh-CN" altLang="en-US" dirty="0"/>
          </a:p>
        </p:txBody>
      </p:sp>
      <p:sp>
        <p:nvSpPr>
          <p:cNvPr id="56" name="文本框 55">
            <a:extLst>
              <a:ext uri="{FF2B5EF4-FFF2-40B4-BE49-F238E27FC236}">
                <a16:creationId xmlns:a16="http://schemas.microsoft.com/office/drawing/2014/main" id="{C548E4FE-DC85-4DD1-9BEF-83087FDF7B23}"/>
              </a:ext>
            </a:extLst>
          </p:cNvPr>
          <p:cNvSpPr txBox="1"/>
          <p:nvPr/>
        </p:nvSpPr>
        <p:spPr>
          <a:xfrm>
            <a:off x="8400121" y="3161407"/>
            <a:ext cx="346456" cy="328778"/>
          </a:xfrm>
          <a:prstGeom prst="rect">
            <a:avLst/>
          </a:prstGeom>
          <a:noFill/>
        </p:spPr>
        <p:txBody>
          <a:bodyPr wrap="none" rtlCol="0">
            <a:spAutoFit/>
          </a:bodyPr>
          <a:lstStyle/>
          <a:p>
            <a:r>
              <a:rPr lang="en-US" altLang="zh-CN" dirty="0"/>
              <a:t>39</a:t>
            </a:r>
            <a:endParaRPr lang="zh-CN" altLang="en-US" dirty="0"/>
          </a:p>
        </p:txBody>
      </p:sp>
      <p:sp>
        <p:nvSpPr>
          <p:cNvPr id="57" name="文本框 56">
            <a:extLst>
              <a:ext uri="{FF2B5EF4-FFF2-40B4-BE49-F238E27FC236}">
                <a16:creationId xmlns:a16="http://schemas.microsoft.com/office/drawing/2014/main" id="{B50AF7EB-937D-4888-9FD4-496555A4E3BD}"/>
              </a:ext>
            </a:extLst>
          </p:cNvPr>
          <p:cNvSpPr txBox="1"/>
          <p:nvPr/>
        </p:nvSpPr>
        <p:spPr>
          <a:xfrm>
            <a:off x="443974" y="2124175"/>
            <a:ext cx="409991" cy="520564"/>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58" name="文本框 57">
            <a:extLst>
              <a:ext uri="{FF2B5EF4-FFF2-40B4-BE49-F238E27FC236}">
                <a16:creationId xmlns:a16="http://schemas.microsoft.com/office/drawing/2014/main" id="{4FC6DF07-986E-40A0-B7E6-596DC437C643}"/>
              </a:ext>
            </a:extLst>
          </p:cNvPr>
          <p:cNvSpPr txBox="1"/>
          <p:nvPr/>
        </p:nvSpPr>
        <p:spPr>
          <a:xfrm>
            <a:off x="788713" y="2124175"/>
            <a:ext cx="409991" cy="520564"/>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59" name="文本框 58">
            <a:extLst>
              <a:ext uri="{FF2B5EF4-FFF2-40B4-BE49-F238E27FC236}">
                <a16:creationId xmlns:a16="http://schemas.microsoft.com/office/drawing/2014/main" id="{0647A243-1C75-44E5-BC58-AE082CDE786D}"/>
              </a:ext>
            </a:extLst>
          </p:cNvPr>
          <p:cNvSpPr txBox="1"/>
          <p:nvPr/>
        </p:nvSpPr>
        <p:spPr>
          <a:xfrm>
            <a:off x="1137280" y="2124175"/>
            <a:ext cx="409991" cy="520564"/>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60" name="文本框 59">
            <a:extLst>
              <a:ext uri="{FF2B5EF4-FFF2-40B4-BE49-F238E27FC236}">
                <a16:creationId xmlns:a16="http://schemas.microsoft.com/office/drawing/2014/main" id="{FD7C0AAC-BC99-431D-AA4B-4E7DA9FF7D79}"/>
              </a:ext>
            </a:extLst>
          </p:cNvPr>
          <p:cNvSpPr txBox="1"/>
          <p:nvPr/>
        </p:nvSpPr>
        <p:spPr>
          <a:xfrm>
            <a:off x="1482020" y="2124175"/>
            <a:ext cx="409991" cy="520564"/>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61" name="文本框 60">
            <a:extLst>
              <a:ext uri="{FF2B5EF4-FFF2-40B4-BE49-F238E27FC236}">
                <a16:creationId xmlns:a16="http://schemas.microsoft.com/office/drawing/2014/main" id="{F3457A8A-0B87-4A66-BE5E-B5E5D22EBBAD}"/>
              </a:ext>
            </a:extLst>
          </p:cNvPr>
          <p:cNvSpPr txBox="1"/>
          <p:nvPr/>
        </p:nvSpPr>
        <p:spPr>
          <a:xfrm>
            <a:off x="1826937" y="2127444"/>
            <a:ext cx="409991" cy="520564"/>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62" name="文本框 61">
            <a:extLst>
              <a:ext uri="{FF2B5EF4-FFF2-40B4-BE49-F238E27FC236}">
                <a16:creationId xmlns:a16="http://schemas.microsoft.com/office/drawing/2014/main" id="{9A985B75-72DC-419D-90DE-A96520B6B7F4}"/>
              </a:ext>
            </a:extLst>
          </p:cNvPr>
          <p:cNvSpPr txBox="1"/>
          <p:nvPr/>
        </p:nvSpPr>
        <p:spPr>
          <a:xfrm>
            <a:off x="2171677" y="2127444"/>
            <a:ext cx="409991" cy="520564"/>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63" name="文本框 62">
            <a:extLst>
              <a:ext uri="{FF2B5EF4-FFF2-40B4-BE49-F238E27FC236}">
                <a16:creationId xmlns:a16="http://schemas.microsoft.com/office/drawing/2014/main" id="{84B7E1C0-9C12-4372-AEB9-25A97F21A0CA}"/>
              </a:ext>
            </a:extLst>
          </p:cNvPr>
          <p:cNvSpPr txBox="1"/>
          <p:nvPr/>
        </p:nvSpPr>
        <p:spPr>
          <a:xfrm>
            <a:off x="3563720" y="2124175"/>
            <a:ext cx="409991" cy="520564"/>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64" name="文本框 63">
            <a:extLst>
              <a:ext uri="{FF2B5EF4-FFF2-40B4-BE49-F238E27FC236}">
                <a16:creationId xmlns:a16="http://schemas.microsoft.com/office/drawing/2014/main" id="{59EA547F-E863-453D-BF70-47FD7E888E7B}"/>
              </a:ext>
            </a:extLst>
          </p:cNvPr>
          <p:cNvSpPr txBox="1"/>
          <p:nvPr/>
        </p:nvSpPr>
        <p:spPr>
          <a:xfrm>
            <a:off x="3908459" y="2124175"/>
            <a:ext cx="409991" cy="520564"/>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65" name="文本框 64">
            <a:extLst>
              <a:ext uri="{FF2B5EF4-FFF2-40B4-BE49-F238E27FC236}">
                <a16:creationId xmlns:a16="http://schemas.microsoft.com/office/drawing/2014/main" id="{DAC2FA1E-E1DB-4FD9-969F-C6547B600AC2}"/>
              </a:ext>
            </a:extLst>
          </p:cNvPr>
          <p:cNvSpPr txBox="1"/>
          <p:nvPr/>
        </p:nvSpPr>
        <p:spPr>
          <a:xfrm>
            <a:off x="4246754" y="2124175"/>
            <a:ext cx="409991" cy="520564"/>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66" name="文本框 65">
            <a:extLst>
              <a:ext uri="{FF2B5EF4-FFF2-40B4-BE49-F238E27FC236}">
                <a16:creationId xmlns:a16="http://schemas.microsoft.com/office/drawing/2014/main" id="{DF6A2D25-7C26-445E-ABB4-5253E7033262}"/>
              </a:ext>
            </a:extLst>
          </p:cNvPr>
          <p:cNvSpPr txBox="1"/>
          <p:nvPr/>
        </p:nvSpPr>
        <p:spPr>
          <a:xfrm>
            <a:off x="4594061" y="2124175"/>
            <a:ext cx="409991" cy="520564"/>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67" name="文本框 66">
            <a:extLst>
              <a:ext uri="{FF2B5EF4-FFF2-40B4-BE49-F238E27FC236}">
                <a16:creationId xmlns:a16="http://schemas.microsoft.com/office/drawing/2014/main" id="{71FF3F31-B5B1-44D6-B429-23B9FA7ED7E3}"/>
              </a:ext>
            </a:extLst>
          </p:cNvPr>
          <p:cNvSpPr txBox="1"/>
          <p:nvPr/>
        </p:nvSpPr>
        <p:spPr>
          <a:xfrm>
            <a:off x="4938979" y="2127444"/>
            <a:ext cx="409991" cy="520564"/>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68" name="文本框 67">
            <a:extLst>
              <a:ext uri="{FF2B5EF4-FFF2-40B4-BE49-F238E27FC236}">
                <a16:creationId xmlns:a16="http://schemas.microsoft.com/office/drawing/2014/main" id="{A3EAAB7B-FF1C-433C-AB33-8DA508405F55}"/>
              </a:ext>
            </a:extLst>
          </p:cNvPr>
          <p:cNvSpPr txBox="1"/>
          <p:nvPr/>
        </p:nvSpPr>
        <p:spPr>
          <a:xfrm>
            <a:off x="5281150" y="2127444"/>
            <a:ext cx="409991" cy="520564"/>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69" name="文本框 68">
            <a:extLst>
              <a:ext uri="{FF2B5EF4-FFF2-40B4-BE49-F238E27FC236}">
                <a16:creationId xmlns:a16="http://schemas.microsoft.com/office/drawing/2014/main" id="{4A32C14A-96B0-4E58-B98A-895B996E7C10}"/>
              </a:ext>
            </a:extLst>
          </p:cNvPr>
          <p:cNvSpPr txBox="1"/>
          <p:nvPr/>
        </p:nvSpPr>
        <p:spPr>
          <a:xfrm>
            <a:off x="5635214" y="2127729"/>
            <a:ext cx="409991" cy="520564"/>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71" name="矩形 70">
            <a:extLst>
              <a:ext uri="{FF2B5EF4-FFF2-40B4-BE49-F238E27FC236}">
                <a16:creationId xmlns:a16="http://schemas.microsoft.com/office/drawing/2014/main" id="{2BED0433-555D-4B9A-8771-6E856E5764B2}"/>
              </a:ext>
            </a:extLst>
          </p:cNvPr>
          <p:cNvSpPr/>
          <p:nvPr/>
        </p:nvSpPr>
        <p:spPr>
          <a:xfrm>
            <a:off x="479022" y="4523527"/>
            <a:ext cx="690424" cy="1549584"/>
          </a:xfrm>
          <a:prstGeom prst="rect">
            <a:avLst/>
          </a:prstGeom>
          <a:solidFill>
            <a:srgbClr val="F1E1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副标题 2">
            <a:extLst>
              <a:ext uri="{FF2B5EF4-FFF2-40B4-BE49-F238E27FC236}">
                <a16:creationId xmlns:a16="http://schemas.microsoft.com/office/drawing/2014/main" id="{30A57D3E-41F7-4F94-BC62-6E2BA88460E0}"/>
              </a:ext>
            </a:extLst>
          </p:cNvPr>
          <p:cNvSpPr txBox="1">
            <a:spLocks/>
          </p:cNvSpPr>
          <p:nvPr/>
        </p:nvSpPr>
        <p:spPr>
          <a:xfrm>
            <a:off x="2524640" y="5008223"/>
            <a:ext cx="1079282" cy="4231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dirty="0"/>
              <a:t>. . . . . .</a:t>
            </a:r>
            <a:endParaRPr lang="zh-CN" altLang="en-US" dirty="0"/>
          </a:p>
        </p:txBody>
      </p:sp>
      <p:sp>
        <p:nvSpPr>
          <p:cNvPr id="73" name="副标题 2">
            <a:extLst>
              <a:ext uri="{FF2B5EF4-FFF2-40B4-BE49-F238E27FC236}">
                <a16:creationId xmlns:a16="http://schemas.microsoft.com/office/drawing/2014/main" id="{D5F96A86-E3D9-4CEC-B7AC-52E009A391AB}"/>
              </a:ext>
            </a:extLst>
          </p:cNvPr>
          <p:cNvSpPr txBox="1">
            <a:spLocks/>
          </p:cNvSpPr>
          <p:nvPr/>
        </p:nvSpPr>
        <p:spPr>
          <a:xfrm>
            <a:off x="5642439" y="5008223"/>
            <a:ext cx="1079282" cy="4231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dirty="0"/>
              <a:t>. . . . . .</a:t>
            </a:r>
            <a:endParaRPr lang="zh-CN" altLang="en-US" dirty="0"/>
          </a:p>
        </p:txBody>
      </p:sp>
      <p:sp>
        <p:nvSpPr>
          <p:cNvPr id="74" name="文本框 73">
            <a:extLst>
              <a:ext uri="{FF2B5EF4-FFF2-40B4-BE49-F238E27FC236}">
                <a16:creationId xmlns:a16="http://schemas.microsoft.com/office/drawing/2014/main" id="{6FB45159-94BA-4693-ADF3-D241E5C19A8E}"/>
              </a:ext>
            </a:extLst>
          </p:cNvPr>
          <p:cNvSpPr txBox="1"/>
          <p:nvPr/>
        </p:nvSpPr>
        <p:spPr>
          <a:xfrm>
            <a:off x="355599" y="6065268"/>
            <a:ext cx="247913" cy="328778"/>
          </a:xfrm>
          <a:prstGeom prst="rect">
            <a:avLst/>
          </a:prstGeom>
          <a:noFill/>
        </p:spPr>
        <p:txBody>
          <a:bodyPr wrap="none" rtlCol="0">
            <a:spAutoFit/>
          </a:bodyPr>
          <a:lstStyle/>
          <a:p>
            <a:r>
              <a:rPr lang="en-US" altLang="zh-CN" dirty="0"/>
              <a:t>1</a:t>
            </a:r>
            <a:endParaRPr lang="zh-CN" altLang="en-US" dirty="0"/>
          </a:p>
        </p:txBody>
      </p:sp>
      <p:sp>
        <p:nvSpPr>
          <p:cNvPr id="76" name="矩形 75">
            <a:extLst>
              <a:ext uri="{FF2B5EF4-FFF2-40B4-BE49-F238E27FC236}">
                <a16:creationId xmlns:a16="http://schemas.microsoft.com/office/drawing/2014/main" id="{5D16041A-7479-43E5-B3F8-8407B9064F71}"/>
              </a:ext>
            </a:extLst>
          </p:cNvPr>
          <p:cNvSpPr/>
          <p:nvPr/>
        </p:nvSpPr>
        <p:spPr>
          <a:xfrm>
            <a:off x="1167286" y="4524170"/>
            <a:ext cx="690424" cy="1549584"/>
          </a:xfrm>
          <a:prstGeom prst="rect">
            <a:avLst/>
          </a:prstGeom>
          <a:solidFill>
            <a:srgbClr val="F1E1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a:extLst>
              <a:ext uri="{FF2B5EF4-FFF2-40B4-BE49-F238E27FC236}">
                <a16:creationId xmlns:a16="http://schemas.microsoft.com/office/drawing/2014/main" id="{7613FB90-806D-4053-A8C5-BA3A01198C94}"/>
              </a:ext>
            </a:extLst>
          </p:cNvPr>
          <p:cNvSpPr/>
          <p:nvPr/>
        </p:nvSpPr>
        <p:spPr>
          <a:xfrm>
            <a:off x="1857098" y="4524170"/>
            <a:ext cx="690424" cy="1549584"/>
          </a:xfrm>
          <a:prstGeom prst="rect">
            <a:avLst/>
          </a:prstGeom>
          <a:solidFill>
            <a:srgbClr val="F1E1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a:extLst>
              <a:ext uri="{FF2B5EF4-FFF2-40B4-BE49-F238E27FC236}">
                <a16:creationId xmlns:a16="http://schemas.microsoft.com/office/drawing/2014/main" id="{21FEEBCF-F037-4A50-B2F8-9FF1BE8F9C1C}"/>
              </a:ext>
            </a:extLst>
          </p:cNvPr>
          <p:cNvSpPr/>
          <p:nvPr/>
        </p:nvSpPr>
        <p:spPr>
          <a:xfrm>
            <a:off x="3568928" y="4523527"/>
            <a:ext cx="690424" cy="1549584"/>
          </a:xfrm>
          <a:prstGeom prst="rect">
            <a:avLst/>
          </a:prstGeom>
          <a:solidFill>
            <a:srgbClr val="F1E1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a:extLst>
              <a:ext uri="{FF2B5EF4-FFF2-40B4-BE49-F238E27FC236}">
                <a16:creationId xmlns:a16="http://schemas.microsoft.com/office/drawing/2014/main" id="{F481A4F1-F4ED-4DFF-9BAA-6053E75823A1}"/>
              </a:ext>
            </a:extLst>
          </p:cNvPr>
          <p:cNvSpPr/>
          <p:nvPr/>
        </p:nvSpPr>
        <p:spPr>
          <a:xfrm>
            <a:off x="4259118" y="4524875"/>
            <a:ext cx="690424" cy="1549584"/>
          </a:xfrm>
          <a:prstGeom prst="rect">
            <a:avLst/>
          </a:prstGeom>
          <a:solidFill>
            <a:srgbClr val="F1E1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a:extLst>
              <a:ext uri="{FF2B5EF4-FFF2-40B4-BE49-F238E27FC236}">
                <a16:creationId xmlns:a16="http://schemas.microsoft.com/office/drawing/2014/main" id="{E425EE3C-1D5B-4008-AB0B-C3744972F082}"/>
              </a:ext>
            </a:extLst>
          </p:cNvPr>
          <p:cNvSpPr/>
          <p:nvPr/>
        </p:nvSpPr>
        <p:spPr>
          <a:xfrm>
            <a:off x="4948930" y="4524875"/>
            <a:ext cx="690424" cy="1549584"/>
          </a:xfrm>
          <a:prstGeom prst="rect">
            <a:avLst/>
          </a:prstGeom>
          <a:solidFill>
            <a:srgbClr val="F1E1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a:extLst>
              <a:ext uri="{FF2B5EF4-FFF2-40B4-BE49-F238E27FC236}">
                <a16:creationId xmlns:a16="http://schemas.microsoft.com/office/drawing/2014/main" id="{066BE581-C2B4-4D6E-981E-165BF0C35FB7}"/>
              </a:ext>
            </a:extLst>
          </p:cNvPr>
          <p:cNvSpPr/>
          <p:nvPr/>
        </p:nvSpPr>
        <p:spPr>
          <a:xfrm>
            <a:off x="6699787" y="4523527"/>
            <a:ext cx="690424" cy="1549584"/>
          </a:xfrm>
          <a:prstGeom prst="rect">
            <a:avLst/>
          </a:prstGeom>
          <a:solidFill>
            <a:srgbClr val="F1E1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a:extLst>
              <a:ext uri="{FF2B5EF4-FFF2-40B4-BE49-F238E27FC236}">
                <a16:creationId xmlns:a16="http://schemas.microsoft.com/office/drawing/2014/main" id="{95439AEE-8BDC-45EC-BA9B-013031C87CFD}"/>
              </a:ext>
            </a:extLst>
          </p:cNvPr>
          <p:cNvSpPr/>
          <p:nvPr/>
        </p:nvSpPr>
        <p:spPr>
          <a:xfrm>
            <a:off x="7388051" y="4524877"/>
            <a:ext cx="690424" cy="1549584"/>
          </a:xfrm>
          <a:prstGeom prst="rect">
            <a:avLst/>
          </a:prstGeom>
          <a:solidFill>
            <a:srgbClr val="F1E1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a:extLst>
              <a:ext uri="{FF2B5EF4-FFF2-40B4-BE49-F238E27FC236}">
                <a16:creationId xmlns:a16="http://schemas.microsoft.com/office/drawing/2014/main" id="{9EF3326D-D21B-40B2-AE15-FF2FAD0DFB03}"/>
              </a:ext>
            </a:extLst>
          </p:cNvPr>
          <p:cNvSpPr/>
          <p:nvPr/>
        </p:nvSpPr>
        <p:spPr>
          <a:xfrm>
            <a:off x="8077862" y="4524877"/>
            <a:ext cx="690424" cy="1549584"/>
          </a:xfrm>
          <a:prstGeom prst="rect">
            <a:avLst/>
          </a:prstGeom>
          <a:solidFill>
            <a:srgbClr val="F1E1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文本框 93">
            <a:extLst>
              <a:ext uri="{FF2B5EF4-FFF2-40B4-BE49-F238E27FC236}">
                <a16:creationId xmlns:a16="http://schemas.microsoft.com/office/drawing/2014/main" id="{A3B12C4F-9E2B-4B5F-AA0E-BACDEAEF9AB4}"/>
              </a:ext>
            </a:extLst>
          </p:cNvPr>
          <p:cNvSpPr txBox="1"/>
          <p:nvPr/>
        </p:nvSpPr>
        <p:spPr>
          <a:xfrm>
            <a:off x="1043171" y="6065268"/>
            <a:ext cx="247913" cy="328778"/>
          </a:xfrm>
          <a:prstGeom prst="rect">
            <a:avLst/>
          </a:prstGeom>
          <a:noFill/>
        </p:spPr>
        <p:txBody>
          <a:bodyPr wrap="none" rtlCol="0">
            <a:spAutoFit/>
          </a:bodyPr>
          <a:lstStyle/>
          <a:p>
            <a:r>
              <a:rPr lang="en-US" altLang="zh-CN" dirty="0"/>
              <a:t>2</a:t>
            </a:r>
            <a:endParaRPr lang="zh-CN" altLang="en-US" dirty="0"/>
          </a:p>
        </p:txBody>
      </p:sp>
      <p:sp>
        <p:nvSpPr>
          <p:cNvPr id="95" name="文本框 94">
            <a:extLst>
              <a:ext uri="{FF2B5EF4-FFF2-40B4-BE49-F238E27FC236}">
                <a16:creationId xmlns:a16="http://schemas.microsoft.com/office/drawing/2014/main" id="{49C1DC72-C52A-46D0-BCBA-239855E07B99}"/>
              </a:ext>
            </a:extLst>
          </p:cNvPr>
          <p:cNvSpPr txBox="1"/>
          <p:nvPr/>
        </p:nvSpPr>
        <p:spPr>
          <a:xfrm>
            <a:off x="1738698" y="6065268"/>
            <a:ext cx="247913" cy="328778"/>
          </a:xfrm>
          <a:prstGeom prst="rect">
            <a:avLst/>
          </a:prstGeom>
          <a:noFill/>
        </p:spPr>
        <p:txBody>
          <a:bodyPr wrap="none" rtlCol="0">
            <a:spAutoFit/>
          </a:bodyPr>
          <a:lstStyle/>
          <a:p>
            <a:r>
              <a:rPr lang="en-US" altLang="zh-CN" dirty="0"/>
              <a:t>3</a:t>
            </a:r>
            <a:endParaRPr lang="zh-CN" altLang="en-US" dirty="0"/>
          </a:p>
        </p:txBody>
      </p:sp>
      <p:sp>
        <p:nvSpPr>
          <p:cNvPr id="96" name="文本框 95">
            <a:extLst>
              <a:ext uri="{FF2B5EF4-FFF2-40B4-BE49-F238E27FC236}">
                <a16:creationId xmlns:a16="http://schemas.microsoft.com/office/drawing/2014/main" id="{97CCA51D-B6F5-4018-BAF1-A6953BF05223}"/>
              </a:ext>
            </a:extLst>
          </p:cNvPr>
          <p:cNvSpPr txBox="1"/>
          <p:nvPr/>
        </p:nvSpPr>
        <p:spPr>
          <a:xfrm>
            <a:off x="2417630" y="6065268"/>
            <a:ext cx="247913" cy="328778"/>
          </a:xfrm>
          <a:prstGeom prst="rect">
            <a:avLst/>
          </a:prstGeom>
          <a:noFill/>
        </p:spPr>
        <p:txBody>
          <a:bodyPr wrap="none" rtlCol="0">
            <a:spAutoFit/>
          </a:bodyPr>
          <a:lstStyle/>
          <a:p>
            <a:r>
              <a:rPr lang="en-US" altLang="zh-CN" dirty="0"/>
              <a:t>4</a:t>
            </a:r>
            <a:endParaRPr lang="zh-CN" altLang="en-US" dirty="0"/>
          </a:p>
        </p:txBody>
      </p:sp>
      <p:sp>
        <p:nvSpPr>
          <p:cNvPr id="97" name="文本框 96">
            <a:extLst>
              <a:ext uri="{FF2B5EF4-FFF2-40B4-BE49-F238E27FC236}">
                <a16:creationId xmlns:a16="http://schemas.microsoft.com/office/drawing/2014/main" id="{DC26B995-80CC-46B6-BFF9-D8FDFC9BAF26}"/>
              </a:ext>
            </a:extLst>
          </p:cNvPr>
          <p:cNvSpPr txBox="1"/>
          <p:nvPr/>
        </p:nvSpPr>
        <p:spPr>
          <a:xfrm>
            <a:off x="3454694" y="6065268"/>
            <a:ext cx="247913" cy="328778"/>
          </a:xfrm>
          <a:prstGeom prst="rect">
            <a:avLst/>
          </a:prstGeom>
          <a:noFill/>
        </p:spPr>
        <p:txBody>
          <a:bodyPr wrap="none" rtlCol="0">
            <a:spAutoFit/>
          </a:bodyPr>
          <a:lstStyle/>
          <a:p>
            <a:r>
              <a:rPr lang="en-US" altLang="zh-CN" dirty="0"/>
              <a:t>9</a:t>
            </a:r>
            <a:endParaRPr lang="zh-CN" altLang="en-US" dirty="0"/>
          </a:p>
        </p:txBody>
      </p:sp>
      <p:sp>
        <p:nvSpPr>
          <p:cNvPr id="98" name="文本框 97">
            <a:extLst>
              <a:ext uri="{FF2B5EF4-FFF2-40B4-BE49-F238E27FC236}">
                <a16:creationId xmlns:a16="http://schemas.microsoft.com/office/drawing/2014/main" id="{519C37D2-0F6A-4732-AD8F-C1D1EDA2E64B}"/>
              </a:ext>
            </a:extLst>
          </p:cNvPr>
          <p:cNvSpPr txBox="1"/>
          <p:nvPr/>
        </p:nvSpPr>
        <p:spPr>
          <a:xfrm>
            <a:off x="4088335" y="6065268"/>
            <a:ext cx="346456" cy="328778"/>
          </a:xfrm>
          <a:prstGeom prst="rect">
            <a:avLst/>
          </a:prstGeom>
          <a:noFill/>
        </p:spPr>
        <p:txBody>
          <a:bodyPr wrap="none" rtlCol="0">
            <a:spAutoFit/>
          </a:bodyPr>
          <a:lstStyle/>
          <a:p>
            <a:r>
              <a:rPr lang="en-US" altLang="zh-CN" dirty="0"/>
              <a:t>10</a:t>
            </a:r>
            <a:endParaRPr lang="zh-CN" altLang="en-US" dirty="0"/>
          </a:p>
        </p:txBody>
      </p:sp>
      <p:sp>
        <p:nvSpPr>
          <p:cNvPr id="99" name="文本框 98">
            <a:extLst>
              <a:ext uri="{FF2B5EF4-FFF2-40B4-BE49-F238E27FC236}">
                <a16:creationId xmlns:a16="http://schemas.microsoft.com/office/drawing/2014/main" id="{5889E6BE-07CC-426D-8465-D3227C6717B4}"/>
              </a:ext>
            </a:extLst>
          </p:cNvPr>
          <p:cNvSpPr txBox="1"/>
          <p:nvPr/>
        </p:nvSpPr>
        <p:spPr>
          <a:xfrm>
            <a:off x="4778082" y="6065268"/>
            <a:ext cx="346456" cy="328778"/>
          </a:xfrm>
          <a:prstGeom prst="rect">
            <a:avLst/>
          </a:prstGeom>
          <a:noFill/>
        </p:spPr>
        <p:txBody>
          <a:bodyPr wrap="none" rtlCol="0">
            <a:spAutoFit/>
          </a:bodyPr>
          <a:lstStyle/>
          <a:p>
            <a:r>
              <a:rPr lang="en-US" altLang="zh-CN" dirty="0"/>
              <a:t>11</a:t>
            </a:r>
            <a:endParaRPr lang="zh-CN" altLang="en-US" dirty="0"/>
          </a:p>
        </p:txBody>
      </p:sp>
      <p:sp>
        <p:nvSpPr>
          <p:cNvPr id="100" name="文本框 99">
            <a:extLst>
              <a:ext uri="{FF2B5EF4-FFF2-40B4-BE49-F238E27FC236}">
                <a16:creationId xmlns:a16="http://schemas.microsoft.com/office/drawing/2014/main" id="{6F20824D-4B04-4EC9-AE43-C05ECE7F1AF8}"/>
              </a:ext>
            </a:extLst>
          </p:cNvPr>
          <p:cNvSpPr txBox="1"/>
          <p:nvPr/>
        </p:nvSpPr>
        <p:spPr>
          <a:xfrm>
            <a:off x="5468572" y="6065268"/>
            <a:ext cx="346456" cy="328778"/>
          </a:xfrm>
          <a:prstGeom prst="rect">
            <a:avLst/>
          </a:prstGeom>
          <a:noFill/>
        </p:spPr>
        <p:txBody>
          <a:bodyPr wrap="none" rtlCol="0">
            <a:spAutoFit/>
          </a:bodyPr>
          <a:lstStyle/>
          <a:p>
            <a:r>
              <a:rPr lang="en-US" altLang="zh-CN" dirty="0"/>
              <a:t>12</a:t>
            </a:r>
            <a:endParaRPr lang="zh-CN" altLang="en-US" dirty="0"/>
          </a:p>
        </p:txBody>
      </p:sp>
      <p:sp>
        <p:nvSpPr>
          <p:cNvPr id="102" name="文本框 101">
            <a:extLst>
              <a:ext uri="{FF2B5EF4-FFF2-40B4-BE49-F238E27FC236}">
                <a16:creationId xmlns:a16="http://schemas.microsoft.com/office/drawing/2014/main" id="{8D2CAE4B-E400-465C-A93E-20712139FF8C}"/>
              </a:ext>
            </a:extLst>
          </p:cNvPr>
          <p:cNvSpPr txBox="1"/>
          <p:nvPr/>
        </p:nvSpPr>
        <p:spPr>
          <a:xfrm>
            <a:off x="6558851" y="6076547"/>
            <a:ext cx="346456" cy="328778"/>
          </a:xfrm>
          <a:prstGeom prst="rect">
            <a:avLst/>
          </a:prstGeom>
          <a:noFill/>
        </p:spPr>
        <p:txBody>
          <a:bodyPr wrap="none" rtlCol="0">
            <a:spAutoFit/>
          </a:bodyPr>
          <a:lstStyle/>
          <a:p>
            <a:r>
              <a:rPr lang="en-US" altLang="zh-CN" dirty="0"/>
              <a:t>18</a:t>
            </a:r>
            <a:endParaRPr lang="zh-CN" altLang="en-US" dirty="0"/>
          </a:p>
        </p:txBody>
      </p:sp>
      <p:sp>
        <p:nvSpPr>
          <p:cNvPr id="103" name="文本框 102">
            <a:extLst>
              <a:ext uri="{FF2B5EF4-FFF2-40B4-BE49-F238E27FC236}">
                <a16:creationId xmlns:a16="http://schemas.microsoft.com/office/drawing/2014/main" id="{EC8BD921-7700-47D2-BF5C-DFBA09F007AA}"/>
              </a:ext>
            </a:extLst>
          </p:cNvPr>
          <p:cNvSpPr txBox="1"/>
          <p:nvPr/>
        </p:nvSpPr>
        <p:spPr>
          <a:xfrm>
            <a:off x="7248597" y="6076547"/>
            <a:ext cx="346456" cy="328778"/>
          </a:xfrm>
          <a:prstGeom prst="rect">
            <a:avLst/>
          </a:prstGeom>
          <a:noFill/>
        </p:spPr>
        <p:txBody>
          <a:bodyPr wrap="none" rtlCol="0">
            <a:spAutoFit/>
          </a:bodyPr>
          <a:lstStyle/>
          <a:p>
            <a:r>
              <a:rPr lang="en-US" altLang="zh-CN" dirty="0"/>
              <a:t>19</a:t>
            </a:r>
            <a:endParaRPr lang="zh-CN" altLang="en-US" dirty="0"/>
          </a:p>
        </p:txBody>
      </p:sp>
      <p:sp>
        <p:nvSpPr>
          <p:cNvPr id="104" name="文本框 103">
            <a:extLst>
              <a:ext uri="{FF2B5EF4-FFF2-40B4-BE49-F238E27FC236}">
                <a16:creationId xmlns:a16="http://schemas.microsoft.com/office/drawing/2014/main" id="{4A0D624E-4205-495F-A013-466F5DDCBA3B}"/>
              </a:ext>
            </a:extLst>
          </p:cNvPr>
          <p:cNvSpPr txBox="1"/>
          <p:nvPr/>
        </p:nvSpPr>
        <p:spPr>
          <a:xfrm>
            <a:off x="7939087" y="6076547"/>
            <a:ext cx="346456" cy="328778"/>
          </a:xfrm>
          <a:prstGeom prst="rect">
            <a:avLst/>
          </a:prstGeom>
          <a:noFill/>
        </p:spPr>
        <p:txBody>
          <a:bodyPr wrap="none" rtlCol="0">
            <a:spAutoFit/>
          </a:bodyPr>
          <a:lstStyle/>
          <a:p>
            <a:r>
              <a:rPr lang="en-US" altLang="zh-CN" dirty="0"/>
              <a:t>20</a:t>
            </a:r>
            <a:endParaRPr lang="zh-CN" altLang="en-US" dirty="0"/>
          </a:p>
        </p:txBody>
      </p:sp>
      <p:sp>
        <p:nvSpPr>
          <p:cNvPr id="105" name="文本框 104">
            <a:extLst>
              <a:ext uri="{FF2B5EF4-FFF2-40B4-BE49-F238E27FC236}">
                <a16:creationId xmlns:a16="http://schemas.microsoft.com/office/drawing/2014/main" id="{9277A064-BDB4-4749-A36F-6D23216ED4BE}"/>
              </a:ext>
            </a:extLst>
          </p:cNvPr>
          <p:cNvSpPr txBox="1"/>
          <p:nvPr/>
        </p:nvSpPr>
        <p:spPr>
          <a:xfrm>
            <a:off x="8595012" y="6065733"/>
            <a:ext cx="346456" cy="328778"/>
          </a:xfrm>
          <a:prstGeom prst="rect">
            <a:avLst/>
          </a:prstGeom>
          <a:noFill/>
        </p:spPr>
        <p:txBody>
          <a:bodyPr wrap="none" rtlCol="0">
            <a:spAutoFit/>
          </a:bodyPr>
          <a:lstStyle/>
          <a:p>
            <a:r>
              <a:rPr lang="en-US" altLang="zh-CN" dirty="0"/>
              <a:t>21</a:t>
            </a:r>
            <a:endParaRPr lang="zh-CN" altLang="en-US" dirty="0"/>
          </a:p>
        </p:txBody>
      </p:sp>
      <p:sp>
        <p:nvSpPr>
          <p:cNvPr id="106" name="矩形 105">
            <a:extLst>
              <a:ext uri="{FF2B5EF4-FFF2-40B4-BE49-F238E27FC236}">
                <a16:creationId xmlns:a16="http://schemas.microsoft.com/office/drawing/2014/main" id="{90F499A9-FF29-4B60-A67C-1E0C81C8B26E}"/>
              </a:ext>
            </a:extLst>
          </p:cNvPr>
          <p:cNvSpPr/>
          <p:nvPr/>
        </p:nvSpPr>
        <p:spPr>
          <a:xfrm>
            <a:off x="3247308" y="1619666"/>
            <a:ext cx="344600" cy="15495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文本框 106">
            <a:extLst>
              <a:ext uri="{FF2B5EF4-FFF2-40B4-BE49-F238E27FC236}">
                <a16:creationId xmlns:a16="http://schemas.microsoft.com/office/drawing/2014/main" id="{553373E0-E67F-4B85-97F1-7659C8A1E2F7}"/>
              </a:ext>
            </a:extLst>
          </p:cNvPr>
          <p:cNvSpPr txBox="1"/>
          <p:nvPr/>
        </p:nvSpPr>
        <p:spPr>
          <a:xfrm>
            <a:off x="3218980" y="2124175"/>
            <a:ext cx="409991" cy="520564"/>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108" name="文本框 107">
            <a:extLst>
              <a:ext uri="{FF2B5EF4-FFF2-40B4-BE49-F238E27FC236}">
                <a16:creationId xmlns:a16="http://schemas.microsoft.com/office/drawing/2014/main" id="{2B607F7A-C6C6-4A1F-9119-9DABD8C92F66}"/>
              </a:ext>
            </a:extLst>
          </p:cNvPr>
          <p:cNvSpPr txBox="1"/>
          <p:nvPr/>
        </p:nvSpPr>
        <p:spPr>
          <a:xfrm>
            <a:off x="3246900" y="3174696"/>
            <a:ext cx="346456" cy="328778"/>
          </a:xfrm>
          <a:prstGeom prst="rect">
            <a:avLst/>
          </a:prstGeom>
          <a:noFill/>
        </p:spPr>
        <p:txBody>
          <a:bodyPr wrap="none" rtlCol="0">
            <a:spAutoFit/>
          </a:bodyPr>
          <a:lstStyle/>
          <a:p>
            <a:r>
              <a:rPr lang="en-US" altLang="zh-CN" dirty="0"/>
              <a:t>16</a:t>
            </a:r>
            <a:endParaRPr lang="zh-CN" altLang="en-US" dirty="0"/>
          </a:p>
        </p:txBody>
      </p:sp>
      <p:sp>
        <p:nvSpPr>
          <p:cNvPr id="113" name="左大括号 112">
            <a:extLst>
              <a:ext uri="{FF2B5EF4-FFF2-40B4-BE49-F238E27FC236}">
                <a16:creationId xmlns:a16="http://schemas.microsoft.com/office/drawing/2014/main" id="{5D0693E1-3D78-47E9-98A5-B5E2C1903A3F}"/>
              </a:ext>
            </a:extLst>
          </p:cNvPr>
          <p:cNvSpPr/>
          <p:nvPr/>
        </p:nvSpPr>
        <p:spPr>
          <a:xfrm rot="16200000">
            <a:off x="4459729" y="-591699"/>
            <a:ext cx="303655" cy="8265069"/>
          </a:xfrm>
          <a:prstGeom prst="leftBrace">
            <a:avLst/>
          </a:prstGeom>
          <a:ln w="12700"/>
        </p:spPr>
        <p:style>
          <a:lnRef idx="1">
            <a:schemeClr val="accent5"/>
          </a:lnRef>
          <a:fillRef idx="0">
            <a:schemeClr val="accent5"/>
          </a:fillRef>
          <a:effectRef idx="0">
            <a:schemeClr val="accent5"/>
          </a:effectRef>
          <a:fontRef idx="minor">
            <a:schemeClr val="tx1"/>
          </a:fontRef>
        </p:style>
        <p:txBody>
          <a:bodyPr rtlCol="0" anchor="ctr"/>
          <a:lstStyle/>
          <a:p>
            <a:pPr algn="ctr"/>
            <a:endParaRPr lang="zh-CN" altLang="en-US"/>
          </a:p>
        </p:txBody>
      </p:sp>
      <p:sp>
        <p:nvSpPr>
          <p:cNvPr id="114" name="左大括号 113">
            <a:extLst>
              <a:ext uri="{FF2B5EF4-FFF2-40B4-BE49-F238E27FC236}">
                <a16:creationId xmlns:a16="http://schemas.microsoft.com/office/drawing/2014/main" id="{E346B6B6-2A83-4A0A-871D-3FDE6FAFDAC1}"/>
              </a:ext>
            </a:extLst>
          </p:cNvPr>
          <p:cNvSpPr/>
          <p:nvPr/>
        </p:nvSpPr>
        <p:spPr>
          <a:xfrm rot="5400000">
            <a:off x="4478548" y="206446"/>
            <a:ext cx="266014" cy="8265067"/>
          </a:xfrm>
          <a:prstGeom prst="leftBrace">
            <a:avLst/>
          </a:prstGeom>
          <a:ln w="12700">
            <a:solidFill>
              <a:srgbClr val="DA6C56"/>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zh-CN" altLang="en-US"/>
          </a:p>
        </p:txBody>
      </p:sp>
      <p:sp>
        <p:nvSpPr>
          <p:cNvPr id="115" name="副标题 2">
            <a:extLst>
              <a:ext uri="{FF2B5EF4-FFF2-40B4-BE49-F238E27FC236}">
                <a16:creationId xmlns:a16="http://schemas.microsoft.com/office/drawing/2014/main" id="{B88FDF81-FF7A-473E-82B5-AF9189F61E5A}"/>
              </a:ext>
            </a:extLst>
          </p:cNvPr>
          <p:cNvSpPr txBox="1">
            <a:spLocks/>
          </p:cNvSpPr>
          <p:nvPr/>
        </p:nvSpPr>
        <p:spPr>
          <a:xfrm>
            <a:off x="3290706" y="3768626"/>
            <a:ext cx="2641699" cy="4231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t>神经网络模型</a:t>
            </a:r>
          </a:p>
        </p:txBody>
      </p:sp>
      <p:sp>
        <p:nvSpPr>
          <p:cNvPr id="116" name="文本框 115">
            <a:extLst>
              <a:ext uri="{FF2B5EF4-FFF2-40B4-BE49-F238E27FC236}">
                <a16:creationId xmlns:a16="http://schemas.microsoft.com/office/drawing/2014/main" id="{E5FBB988-16EB-4754-BF99-25FC3F8F2E07}"/>
              </a:ext>
            </a:extLst>
          </p:cNvPr>
          <p:cNvSpPr txBox="1"/>
          <p:nvPr/>
        </p:nvSpPr>
        <p:spPr>
          <a:xfrm>
            <a:off x="6649107" y="2124175"/>
            <a:ext cx="409991" cy="520564"/>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117" name="文本框 116">
            <a:extLst>
              <a:ext uri="{FF2B5EF4-FFF2-40B4-BE49-F238E27FC236}">
                <a16:creationId xmlns:a16="http://schemas.microsoft.com/office/drawing/2014/main" id="{49648B7F-6E99-4518-92C6-03C3F517CD47}"/>
              </a:ext>
            </a:extLst>
          </p:cNvPr>
          <p:cNvSpPr txBox="1"/>
          <p:nvPr/>
        </p:nvSpPr>
        <p:spPr>
          <a:xfrm>
            <a:off x="6993847" y="2124175"/>
            <a:ext cx="409991" cy="520564"/>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118" name="文本框 117">
            <a:extLst>
              <a:ext uri="{FF2B5EF4-FFF2-40B4-BE49-F238E27FC236}">
                <a16:creationId xmlns:a16="http://schemas.microsoft.com/office/drawing/2014/main" id="{6780DF72-2FA1-41D9-8E88-B006F1C3AD5C}"/>
              </a:ext>
            </a:extLst>
          </p:cNvPr>
          <p:cNvSpPr txBox="1"/>
          <p:nvPr/>
        </p:nvSpPr>
        <p:spPr>
          <a:xfrm>
            <a:off x="7342414" y="2124175"/>
            <a:ext cx="409991" cy="520564"/>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119" name="文本框 118">
            <a:extLst>
              <a:ext uri="{FF2B5EF4-FFF2-40B4-BE49-F238E27FC236}">
                <a16:creationId xmlns:a16="http://schemas.microsoft.com/office/drawing/2014/main" id="{6A0068AF-B68B-474B-8A6B-48B63FED530F}"/>
              </a:ext>
            </a:extLst>
          </p:cNvPr>
          <p:cNvSpPr txBox="1"/>
          <p:nvPr/>
        </p:nvSpPr>
        <p:spPr>
          <a:xfrm>
            <a:off x="7687152" y="2124175"/>
            <a:ext cx="409991" cy="520564"/>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120" name="文本框 119">
            <a:extLst>
              <a:ext uri="{FF2B5EF4-FFF2-40B4-BE49-F238E27FC236}">
                <a16:creationId xmlns:a16="http://schemas.microsoft.com/office/drawing/2014/main" id="{6F41F2AB-55F0-4427-AA31-ADAC380623A9}"/>
              </a:ext>
            </a:extLst>
          </p:cNvPr>
          <p:cNvSpPr txBox="1"/>
          <p:nvPr/>
        </p:nvSpPr>
        <p:spPr>
          <a:xfrm>
            <a:off x="8032070" y="2127443"/>
            <a:ext cx="409991" cy="520564"/>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121" name="文本框 120">
            <a:extLst>
              <a:ext uri="{FF2B5EF4-FFF2-40B4-BE49-F238E27FC236}">
                <a16:creationId xmlns:a16="http://schemas.microsoft.com/office/drawing/2014/main" id="{DF368CF1-B429-4C61-A244-DE325D8EFD1B}"/>
              </a:ext>
            </a:extLst>
          </p:cNvPr>
          <p:cNvSpPr txBox="1"/>
          <p:nvPr/>
        </p:nvSpPr>
        <p:spPr>
          <a:xfrm>
            <a:off x="8376808" y="2127443"/>
            <a:ext cx="409991" cy="520564"/>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123" name="副标题 2">
            <a:extLst>
              <a:ext uri="{FF2B5EF4-FFF2-40B4-BE49-F238E27FC236}">
                <a16:creationId xmlns:a16="http://schemas.microsoft.com/office/drawing/2014/main" id="{5579ACB8-156C-46FE-B5A1-DC51A75AA2FD}"/>
              </a:ext>
            </a:extLst>
          </p:cNvPr>
          <p:cNvSpPr txBox="1">
            <a:spLocks/>
          </p:cNvSpPr>
          <p:nvPr/>
        </p:nvSpPr>
        <p:spPr>
          <a:xfrm>
            <a:off x="9129527" y="1861960"/>
            <a:ext cx="2986902" cy="43789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zh-CN" altLang="en-US" dirty="0"/>
              <a:t>输入</a:t>
            </a:r>
            <a:r>
              <a:rPr lang="en-US" altLang="zh-CN" dirty="0"/>
              <a:t>X</a:t>
            </a:r>
          </a:p>
          <a:p>
            <a:pPr>
              <a:lnSpc>
                <a:spcPct val="100000"/>
              </a:lnSpc>
            </a:pPr>
            <a:r>
              <a:rPr lang="zh-CN" altLang="en-US" dirty="0"/>
              <a:t>期望的闭轨变化量</a:t>
            </a:r>
            <a:endParaRPr lang="en-US" altLang="zh-CN" dirty="0"/>
          </a:p>
          <a:p>
            <a:pPr>
              <a:lnSpc>
                <a:spcPct val="100000"/>
              </a:lnSpc>
            </a:pPr>
            <a:r>
              <a:rPr lang="en-US" altLang="zh-CN" dirty="0"/>
              <a:t>ΔX=32*39*2</a:t>
            </a:r>
          </a:p>
          <a:p>
            <a:pPr>
              <a:lnSpc>
                <a:spcPct val="100000"/>
              </a:lnSpc>
            </a:pPr>
            <a:endParaRPr lang="en-US" altLang="zh-CN" dirty="0"/>
          </a:p>
          <a:p>
            <a:pPr>
              <a:lnSpc>
                <a:spcPct val="100000"/>
              </a:lnSpc>
            </a:pPr>
            <a:endParaRPr lang="en-US" altLang="zh-CN" dirty="0"/>
          </a:p>
          <a:p>
            <a:pPr>
              <a:lnSpc>
                <a:spcPct val="100000"/>
              </a:lnSpc>
            </a:pPr>
            <a:r>
              <a:rPr lang="zh-CN" altLang="en-US" dirty="0"/>
              <a:t>输出</a:t>
            </a:r>
            <a:r>
              <a:rPr lang="en-US" altLang="zh-CN" dirty="0"/>
              <a:t>Y</a:t>
            </a:r>
          </a:p>
          <a:p>
            <a:pPr>
              <a:lnSpc>
                <a:spcPct val="100000"/>
              </a:lnSpc>
            </a:pPr>
            <a:r>
              <a:rPr lang="zh-CN" altLang="en-US" dirty="0"/>
              <a:t>校正子设置变化量</a:t>
            </a:r>
            <a:endParaRPr lang="en-US" altLang="zh-CN" dirty="0"/>
          </a:p>
          <a:p>
            <a:pPr>
              <a:lnSpc>
                <a:spcPct val="100000"/>
              </a:lnSpc>
            </a:pPr>
            <a:r>
              <a:rPr lang="en-US" altLang="zh-CN" dirty="0" err="1"/>
              <a:t>Δθ</a:t>
            </a:r>
            <a:r>
              <a:rPr lang="en-US" altLang="zh-CN" dirty="0"/>
              <a:t>=(16+21)*21</a:t>
            </a:r>
          </a:p>
        </p:txBody>
      </p:sp>
      <p:sp>
        <p:nvSpPr>
          <p:cNvPr id="124" name="副标题 2">
            <a:extLst>
              <a:ext uri="{FF2B5EF4-FFF2-40B4-BE49-F238E27FC236}">
                <a16:creationId xmlns:a16="http://schemas.microsoft.com/office/drawing/2014/main" id="{A7F3B3E7-F1E8-4C5B-8B85-B9C8FE68268A}"/>
              </a:ext>
            </a:extLst>
          </p:cNvPr>
          <p:cNvSpPr txBox="1">
            <a:spLocks/>
          </p:cNvSpPr>
          <p:nvPr/>
        </p:nvSpPr>
        <p:spPr>
          <a:xfrm>
            <a:off x="4925890" y="1049175"/>
            <a:ext cx="6910510" cy="4753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zh-CN" dirty="0"/>
              <a:t>CSNS</a:t>
            </a:r>
            <a:r>
              <a:rPr lang="zh-CN" altLang="en-US" dirty="0"/>
              <a:t>环：</a:t>
            </a:r>
            <a:r>
              <a:rPr lang="en-US" altLang="zh-CN" dirty="0"/>
              <a:t>32</a:t>
            </a:r>
            <a:r>
              <a:rPr lang="zh-CN" altLang="en-US" dirty="0"/>
              <a:t>个</a:t>
            </a:r>
            <a:r>
              <a:rPr lang="en-US" altLang="zh-CN" dirty="0"/>
              <a:t>BPM  21</a:t>
            </a:r>
            <a:r>
              <a:rPr lang="zh-CN" altLang="en-US" dirty="0"/>
              <a:t>个水平</a:t>
            </a:r>
            <a:r>
              <a:rPr lang="en-US" altLang="zh-CN" dirty="0"/>
              <a:t>COR  16</a:t>
            </a:r>
            <a:r>
              <a:rPr lang="zh-CN" altLang="en-US" dirty="0"/>
              <a:t>个垂直</a:t>
            </a:r>
            <a:r>
              <a:rPr lang="en-US" altLang="zh-CN" dirty="0"/>
              <a:t>COR</a:t>
            </a:r>
          </a:p>
          <a:p>
            <a:pPr algn="l"/>
            <a:endParaRPr lang="en-US" altLang="zh-CN" dirty="0"/>
          </a:p>
          <a:p>
            <a:pPr algn="l"/>
            <a:endParaRPr lang="zh-CN" altLang="en-US" dirty="0"/>
          </a:p>
        </p:txBody>
      </p:sp>
    </p:spTree>
    <p:extLst>
      <p:ext uri="{BB962C8B-B14F-4D97-AF65-F5344CB8AC3E}">
        <p14:creationId xmlns:p14="http://schemas.microsoft.com/office/powerpoint/2010/main" val="3498486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5EBE05CE-9293-7BDE-6A84-09142EC163C3}"/>
              </a:ext>
            </a:extLst>
          </p:cNvPr>
          <p:cNvSpPr txBox="1"/>
          <p:nvPr/>
        </p:nvSpPr>
        <p:spPr>
          <a:xfrm>
            <a:off x="355599" y="35054"/>
            <a:ext cx="4958479" cy="743962"/>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a:lnSpc>
                <a:spcPct val="150000"/>
              </a:lnSpc>
            </a:pPr>
            <a:r>
              <a:rPr lang="en-US" altLang="zh-CN" sz="3200" b="1" dirty="0">
                <a:solidFill>
                  <a:srgbClr val="003399"/>
                </a:solidFill>
                <a:latin typeface="微软雅黑" panose="020B0503020204020204" pitchFamily="34" charset="-122"/>
                <a:ea typeface="微软雅黑" panose="020B0503020204020204" pitchFamily="34" charset="-122"/>
              </a:rPr>
              <a:t>2. ML-based </a:t>
            </a:r>
            <a:r>
              <a:rPr lang="zh-CN" altLang="en-US" sz="3200" b="1" dirty="0">
                <a:solidFill>
                  <a:srgbClr val="003399"/>
                </a:solidFill>
                <a:latin typeface="微软雅黑" panose="020B0503020204020204" pitchFamily="34" charset="-122"/>
                <a:ea typeface="微软雅黑" panose="020B0503020204020204" pitchFamily="34" charset="-122"/>
              </a:rPr>
              <a:t>轨道校正</a:t>
            </a:r>
          </a:p>
        </p:txBody>
      </p:sp>
      <p:sp>
        <p:nvSpPr>
          <p:cNvPr id="45" name="矩形 44">
            <a:extLst>
              <a:ext uri="{FF2B5EF4-FFF2-40B4-BE49-F238E27FC236}">
                <a16:creationId xmlns:a16="http://schemas.microsoft.com/office/drawing/2014/main" id="{FA57FA2A-FEB3-4802-4929-AAA502A8829E}"/>
              </a:ext>
            </a:extLst>
          </p:cNvPr>
          <p:cNvSpPr/>
          <p:nvPr/>
        </p:nvSpPr>
        <p:spPr>
          <a:xfrm>
            <a:off x="0" y="6647398"/>
            <a:ext cx="12192000" cy="2118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页脚占位符 50">
            <a:extLst>
              <a:ext uri="{FF2B5EF4-FFF2-40B4-BE49-F238E27FC236}">
                <a16:creationId xmlns:a16="http://schemas.microsoft.com/office/drawing/2014/main" id="{343217E4-7E0F-F5B7-654F-5EA8047EDBA8}"/>
              </a:ext>
            </a:extLst>
          </p:cNvPr>
          <p:cNvSpPr>
            <a:spLocks noGrp="1"/>
          </p:cNvSpPr>
          <p:nvPr>
            <p:ph type="ftr" sz="quarter" idx="11"/>
          </p:nvPr>
        </p:nvSpPr>
        <p:spPr>
          <a:xfrm>
            <a:off x="0" y="6565901"/>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52" name="灯片编号占位符 51">
            <a:extLst>
              <a:ext uri="{FF2B5EF4-FFF2-40B4-BE49-F238E27FC236}">
                <a16:creationId xmlns:a16="http://schemas.microsoft.com/office/drawing/2014/main" id="{94A61ED4-C779-7A00-BC0B-5AD75911BACC}"/>
              </a:ext>
            </a:extLst>
          </p:cNvPr>
          <p:cNvSpPr>
            <a:spLocks noGrp="1"/>
          </p:cNvSpPr>
          <p:nvPr>
            <p:ph type="sldNum" sz="quarter" idx="12"/>
          </p:nvPr>
        </p:nvSpPr>
        <p:spPr/>
        <p:txBody>
          <a:bodyPr/>
          <a:lstStyle/>
          <a:p>
            <a:r>
              <a:rPr lang="en-US" altLang="zh-CN" dirty="0"/>
              <a:t>9</a:t>
            </a:r>
            <a:endParaRPr lang="zh-CN" altLang="en-US" dirty="0">
              <a:solidFill>
                <a:schemeClr val="bg1"/>
              </a:solidFill>
            </a:endParaRPr>
          </a:p>
        </p:txBody>
      </p:sp>
      <p:sp>
        <p:nvSpPr>
          <p:cNvPr id="49" name="文本框 48">
            <a:extLst>
              <a:ext uri="{FF2B5EF4-FFF2-40B4-BE49-F238E27FC236}">
                <a16:creationId xmlns:a16="http://schemas.microsoft.com/office/drawing/2014/main" id="{01218648-BDD5-44C8-B45E-AE1C85A19DE4}"/>
              </a:ext>
            </a:extLst>
          </p:cNvPr>
          <p:cNvSpPr txBox="1"/>
          <p:nvPr/>
        </p:nvSpPr>
        <p:spPr>
          <a:xfrm>
            <a:off x="355600" y="997425"/>
            <a:ext cx="3619461" cy="461665"/>
          </a:xfrm>
          <a:prstGeom prst="rect">
            <a:avLst/>
          </a:prstGeom>
          <a:noFill/>
        </p:spPr>
        <p:txBody>
          <a:bodyPr wrap="square">
            <a:spAutoFit/>
          </a:bodyPr>
          <a:lstStyle/>
          <a:p>
            <a:r>
              <a:rPr lang="zh-CN" altLang="en-US" sz="2400" b="1" dirty="0">
                <a:solidFill>
                  <a:srgbClr val="003399"/>
                </a:solidFill>
                <a:latin typeface="+mn-ea"/>
              </a:rPr>
              <a:t>离线模拟</a:t>
            </a:r>
            <a:r>
              <a:rPr lang="en-US" altLang="zh-CN" sz="2400" b="1" dirty="0">
                <a:solidFill>
                  <a:srgbClr val="003399"/>
                </a:solidFill>
                <a:latin typeface="+mn-ea"/>
              </a:rPr>
              <a:t>-python AT</a:t>
            </a:r>
            <a:r>
              <a:rPr lang="zh-CN" altLang="en-US" sz="2400" b="1" dirty="0">
                <a:solidFill>
                  <a:srgbClr val="003399"/>
                </a:solidFill>
                <a:latin typeface="+mn-ea"/>
              </a:rPr>
              <a:t>包</a:t>
            </a:r>
          </a:p>
        </p:txBody>
      </p:sp>
      <p:pic>
        <p:nvPicPr>
          <p:cNvPr id="101" name="图片 100">
            <a:extLst>
              <a:ext uri="{FF2B5EF4-FFF2-40B4-BE49-F238E27FC236}">
                <a16:creationId xmlns:a16="http://schemas.microsoft.com/office/drawing/2014/main" id="{8DE31BBB-53F9-4E26-BB32-7B87AF857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148" y="1459090"/>
            <a:ext cx="3234012" cy="2336274"/>
          </a:xfrm>
          <a:prstGeom prst="rect">
            <a:avLst/>
          </a:prstGeom>
        </p:spPr>
      </p:pic>
      <p:pic>
        <p:nvPicPr>
          <p:cNvPr id="109" name="图片 108">
            <a:extLst>
              <a:ext uri="{FF2B5EF4-FFF2-40B4-BE49-F238E27FC236}">
                <a16:creationId xmlns:a16="http://schemas.microsoft.com/office/drawing/2014/main" id="{C17E0CE2-FACA-48BE-A14E-78C3F1B22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893" y="3795364"/>
            <a:ext cx="3280267" cy="2369689"/>
          </a:xfrm>
          <a:prstGeom prst="rect">
            <a:avLst/>
          </a:prstGeom>
        </p:spPr>
      </p:pic>
      <p:pic>
        <p:nvPicPr>
          <p:cNvPr id="110" name="图片 109">
            <a:extLst>
              <a:ext uri="{FF2B5EF4-FFF2-40B4-BE49-F238E27FC236}">
                <a16:creationId xmlns:a16="http://schemas.microsoft.com/office/drawing/2014/main" id="{59E94347-5905-43A7-A93D-D6713223B31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93336" y="1459090"/>
            <a:ext cx="3234012" cy="2336274"/>
          </a:xfrm>
          <a:prstGeom prst="rect">
            <a:avLst/>
          </a:prstGeom>
        </p:spPr>
      </p:pic>
      <p:pic>
        <p:nvPicPr>
          <p:cNvPr id="111" name="图片 110">
            <a:extLst>
              <a:ext uri="{FF2B5EF4-FFF2-40B4-BE49-F238E27FC236}">
                <a16:creationId xmlns:a16="http://schemas.microsoft.com/office/drawing/2014/main" id="{B15E41B9-8CC8-4B37-AC09-964913ED16D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370209" y="3795364"/>
            <a:ext cx="3280267" cy="2369688"/>
          </a:xfrm>
          <a:prstGeom prst="rect">
            <a:avLst/>
          </a:prstGeom>
        </p:spPr>
      </p:pic>
      <p:pic>
        <p:nvPicPr>
          <p:cNvPr id="112" name="图片 111">
            <a:extLst>
              <a:ext uri="{FF2B5EF4-FFF2-40B4-BE49-F238E27FC236}">
                <a16:creationId xmlns:a16="http://schemas.microsoft.com/office/drawing/2014/main" id="{00E5BF83-AAAE-480A-AF1C-FE6707893FC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045623" y="1459090"/>
            <a:ext cx="3280267" cy="2369688"/>
          </a:xfrm>
          <a:prstGeom prst="rect">
            <a:avLst/>
          </a:prstGeom>
        </p:spPr>
      </p:pic>
      <p:pic>
        <p:nvPicPr>
          <p:cNvPr id="122" name="图片 121">
            <a:extLst>
              <a:ext uri="{FF2B5EF4-FFF2-40B4-BE49-F238E27FC236}">
                <a16:creationId xmlns:a16="http://schemas.microsoft.com/office/drawing/2014/main" id="{3C26CB68-3DEF-4221-98C8-1D853439D46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045623" y="3795364"/>
            <a:ext cx="3280267" cy="2369688"/>
          </a:xfrm>
          <a:prstGeom prst="rect">
            <a:avLst/>
          </a:prstGeom>
        </p:spPr>
      </p:pic>
      <p:sp>
        <p:nvSpPr>
          <p:cNvPr id="125" name="文本框 124">
            <a:extLst>
              <a:ext uri="{FF2B5EF4-FFF2-40B4-BE49-F238E27FC236}">
                <a16:creationId xmlns:a16="http://schemas.microsoft.com/office/drawing/2014/main" id="{20B32D70-677B-4F59-AC71-489674F3E8A5}"/>
              </a:ext>
            </a:extLst>
          </p:cNvPr>
          <p:cNvSpPr txBox="1"/>
          <p:nvPr/>
        </p:nvSpPr>
        <p:spPr>
          <a:xfrm>
            <a:off x="2005470" y="5991323"/>
            <a:ext cx="974418" cy="506754"/>
          </a:xfrm>
          <a:prstGeom prst="rect">
            <a:avLst/>
          </a:prstGeom>
          <a:noFill/>
        </p:spPr>
        <p:txBody>
          <a:bodyPr wrap="square" rtlCol="0">
            <a:spAutoFit/>
          </a:bodyPr>
          <a:lstStyle/>
          <a:p>
            <a:pPr algn="ctr">
              <a:lnSpc>
                <a:spcPct val="150000"/>
              </a:lnSpc>
            </a:pPr>
            <a:r>
              <a:rPr lang="zh-CN" altLang="en-US" sz="2400" dirty="0"/>
              <a:t>原始</a:t>
            </a:r>
            <a:endParaRPr lang="en-US" altLang="zh-CN" sz="2200" dirty="0"/>
          </a:p>
        </p:txBody>
      </p:sp>
      <p:sp>
        <p:nvSpPr>
          <p:cNvPr id="126" name="文本框 125">
            <a:extLst>
              <a:ext uri="{FF2B5EF4-FFF2-40B4-BE49-F238E27FC236}">
                <a16:creationId xmlns:a16="http://schemas.microsoft.com/office/drawing/2014/main" id="{57876514-B61F-4727-A481-199922801ABD}"/>
              </a:ext>
            </a:extLst>
          </p:cNvPr>
          <p:cNvSpPr txBox="1"/>
          <p:nvPr/>
        </p:nvSpPr>
        <p:spPr>
          <a:xfrm>
            <a:off x="5286067" y="5991323"/>
            <a:ext cx="1842769" cy="506754"/>
          </a:xfrm>
          <a:prstGeom prst="rect">
            <a:avLst/>
          </a:prstGeom>
          <a:noFill/>
        </p:spPr>
        <p:txBody>
          <a:bodyPr wrap="square" rtlCol="0">
            <a:spAutoFit/>
          </a:bodyPr>
          <a:lstStyle/>
          <a:p>
            <a:pPr algn="ctr">
              <a:lnSpc>
                <a:spcPct val="150000"/>
              </a:lnSpc>
            </a:pPr>
            <a:r>
              <a:rPr lang="zh-CN" altLang="en-US" sz="2400" dirty="0"/>
              <a:t>一次校正</a:t>
            </a:r>
            <a:endParaRPr lang="en-US" altLang="zh-CN" sz="2200" dirty="0"/>
          </a:p>
        </p:txBody>
      </p:sp>
      <p:sp>
        <p:nvSpPr>
          <p:cNvPr id="127" name="文本框 126">
            <a:extLst>
              <a:ext uri="{FF2B5EF4-FFF2-40B4-BE49-F238E27FC236}">
                <a16:creationId xmlns:a16="http://schemas.microsoft.com/office/drawing/2014/main" id="{1D516008-E909-4B45-9EDE-07ED6D31709B}"/>
              </a:ext>
            </a:extLst>
          </p:cNvPr>
          <p:cNvSpPr txBox="1"/>
          <p:nvPr/>
        </p:nvSpPr>
        <p:spPr>
          <a:xfrm>
            <a:off x="8916515" y="5991323"/>
            <a:ext cx="1842769" cy="506754"/>
          </a:xfrm>
          <a:prstGeom prst="rect">
            <a:avLst/>
          </a:prstGeom>
          <a:noFill/>
        </p:spPr>
        <p:txBody>
          <a:bodyPr wrap="square" rtlCol="0">
            <a:spAutoFit/>
          </a:bodyPr>
          <a:lstStyle/>
          <a:p>
            <a:pPr algn="ctr">
              <a:lnSpc>
                <a:spcPct val="150000"/>
              </a:lnSpc>
            </a:pPr>
            <a:r>
              <a:rPr lang="zh-CN" altLang="en-US" sz="2400" dirty="0"/>
              <a:t>二次校正</a:t>
            </a:r>
            <a:endParaRPr lang="en-US" altLang="zh-CN" sz="2200" dirty="0"/>
          </a:p>
        </p:txBody>
      </p:sp>
      <p:sp>
        <p:nvSpPr>
          <p:cNvPr id="128" name="副标题 2">
            <a:extLst>
              <a:ext uri="{FF2B5EF4-FFF2-40B4-BE49-F238E27FC236}">
                <a16:creationId xmlns:a16="http://schemas.microsoft.com/office/drawing/2014/main" id="{E27D5093-5075-4610-A595-C9548B16330F}"/>
              </a:ext>
            </a:extLst>
          </p:cNvPr>
          <p:cNvSpPr txBox="1">
            <a:spLocks/>
          </p:cNvSpPr>
          <p:nvPr/>
        </p:nvSpPr>
        <p:spPr>
          <a:xfrm>
            <a:off x="3848774" y="1049175"/>
            <a:ext cx="8343226" cy="4753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zh-CN" dirty="0"/>
              <a:t>1.</a:t>
            </a:r>
            <a:r>
              <a:rPr lang="zh-CN" altLang="en-US" dirty="0"/>
              <a:t>添加误差   </a:t>
            </a:r>
            <a:r>
              <a:rPr lang="en-US" altLang="zh-CN" dirty="0"/>
              <a:t>2.</a:t>
            </a:r>
            <a:r>
              <a:rPr lang="zh-CN" altLang="en-US" dirty="0"/>
              <a:t>重复设置校正子生成数据集   </a:t>
            </a:r>
            <a:r>
              <a:rPr lang="en-US" altLang="zh-CN" dirty="0"/>
              <a:t>3.</a:t>
            </a:r>
            <a:r>
              <a:rPr lang="zh-CN" altLang="en-US" dirty="0"/>
              <a:t>模型训练 校正</a:t>
            </a:r>
            <a:endParaRPr lang="en-US" altLang="zh-CN" dirty="0"/>
          </a:p>
          <a:p>
            <a:pPr algn="l"/>
            <a:endParaRPr lang="en-US" altLang="zh-CN" dirty="0"/>
          </a:p>
          <a:p>
            <a:pPr algn="l"/>
            <a:endParaRPr lang="zh-CN" altLang="en-US" dirty="0"/>
          </a:p>
        </p:txBody>
      </p:sp>
    </p:spTree>
    <p:extLst>
      <p:ext uri="{BB962C8B-B14F-4D97-AF65-F5344CB8AC3E}">
        <p14:creationId xmlns:p14="http://schemas.microsoft.com/office/powerpoint/2010/main" val="4215595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5EBE05CE-9293-7BDE-6A84-09142EC163C3}"/>
              </a:ext>
            </a:extLst>
          </p:cNvPr>
          <p:cNvSpPr txBox="1"/>
          <p:nvPr/>
        </p:nvSpPr>
        <p:spPr>
          <a:xfrm>
            <a:off x="355599" y="35054"/>
            <a:ext cx="4958479" cy="743962"/>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a:lnSpc>
                <a:spcPct val="150000"/>
              </a:lnSpc>
            </a:pPr>
            <a:r>
              <a:rPr lang="en-US" altLang="zh-CN" sz="3200" b="1" dirty="0">
                <a:solidFill>
                  <a:srgbClr val="003399"/>
                </a:solidFill>
                <a:latin typeface="微软雅黑" panose="020B0503020204020204" pitchFamily="34" charset="-122"/>
                <a:ea typeface="微软雅黑" panose="020B0503020204020204" pitchFamily="34" charset="-122"/>
              </a:rPr>
              <a:t>2. ML-based </a:t>
            </a:r>
            <a:r>
              <a:rPr lang="zh-CN" altLang="en-US" sz="3200" b="1" dirty="0">
                <a:solidFill>
                  <a:srgbClr val="003399"/>
                </a:solidFill>
                <a:latin typeface="微软雅黑" panose="020B0503020204020204" pitchFamily="34" charset="-122"/>
                <a:ea typeface="微软雅黑" panose="020B0503020204020204" pitchFamily="34" charset="-122"/>
              </a:rPr>
              <a:t>轨道校正</a:t>
            </a:r>
          </a:p>
        </p:txBody>
      </p:sp>
      <p:sp>
        <p:nvSpPr>
          <p:cNvPr id="45" name="矩形 44">
            <a:extLst>
              <a:ext uri="{FF2B5EF4-FFF2-40B4-BE49-F238E27FC236}">
                <a16:creationId xmlns:a16="http://schemas.microsoft.com/office/drawing/2014/main" id="{FA57FA2A-FEB3-4802-4929-AAA502A8829E}"/>
              </a:ext>
            </a:extLst>
          </p:cNvPr>
          <p:cNvSpPr/>
          <p:nvPr/>
        </p:nvSpPr>
        <p:spPr>
          <a:xfrm>
            <a:off x="0" y="6647398"/>
            <a:ext cx="12192000" cy="2118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页脚占位符 50">
            <a:extLst>
              <a:ext uri="{FF2B5EF4-FFF2-40B4-BE49-F238E27FC236}">
                <a16:creationId xmlns:a16="http://schemas.microsoft.com/office/drawing/2014/main" id="{343217E4-7E0F-F5B7-654F-5EA8047EDBA8}"/>
              </a:ext>
            </a:extLst>
          </p:cNvPr>
          <p:cNvSpPr>
            <a:spLocks noGrp="1"/>
          </p:cNvSpPr>
          <p:nvPr>
            <p:ph type="ftr" sz="quarter" idx="11"/>
          </p:nvPr>
        </p:nvSpPr>
        <p:spPr>
          <a:xfrm>
            <a:off x="0" y="6565901"/>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52" name="灯片编号占位符 51">
            <a:extLst>
              <a:ext uri="{FF2B5EF4-FFF2-40B4-BE49-F238E27FC236}">
                <a16:creationId xmlns:a16="http://schemas.microsoft.com/office/drawing/2014/main" id="{94A61ED4-C779-7A00-BC0B-5AD75911BACC}"/>
              </a:ext>
            </a:extLst>
          </p:cNvPr>
          <p:cNvSpPr>
            <a:spLocks noGrp="1"/>
          </p:cNvSpPr>
          <p:nvPr>
            <p:ph type="sldNum" sz="quarter" idx="12"/>
          </p:nvPr>
        </p:nvSpPr>
        <p:spPr/>
        <p:txBody>
          <a:bodyPr/>
          <a:lstStyle/>
          <a:p>
            <a:r>
              <a:rPr lang="en-US" altLang="zh-CN" dirty="0"/>
              <a:t>10</a:t>
            </a:r>
            <a:endParaRPr lang="zh-CN" altLang="en-US" dirty="0">
              <a:solidFill>
                <a:schemeClr val="bg1"/>
              </a:solidFill>
            </a:endParaRPr>
          </a:p>
        </p:txBody>
      </p:sp>
      <p:sp>
        <p:nvSpPr>
          <p:cNvPr id="49" name="文本框 48">
            <a:extLst>
              <a:ext uri="{FF2B5EF4-FFF2-40B4-BE49-F238E27FC236}">
                <a16:creationId xmlns:a16="http://schemas.microsoft.com/office/drawing/2014/main" id="{01218648-BDD5-44C8-B45E-AE1C85A19DE4}"/>
              </a:ext>
            </a:extLst>
          </p:cNvPr>
          <p:cNvSpPr txBox="1"/>
          <p:nvPr/>
        </p:nvSpPr>
        <p:spPr>
          <a:xfrm>
            <a:off x="355600" y="997425"/>
            <a:ext cx="3619461" cy="461665"/>
          </a:xfrm>
          <a:prstGeom prst="rect">
            <a:avLst/>
          </a:prstGeom>
          <a:noFill/>
        </p:spPr>
        <p:txBody>
          <a:bodyPr wrap="square">
            <a:spAutoFit/>
          </a:bodyPr>
          <a:lstStyle/>
          <a:p>
            <a:r>
              <a:rPr lang="zh-CN" altLang="en-US" sz="2400" b="1" dirty="0">
                <a:solidFill>
                  <a:srgbClr val="003399"/>
                </a:solidFill>
                <a:latin typeface="+mn-ea"/>
              </a:rPr>
              <a:t>离线模拟</a:t>
            </a:r>
            <a:r>
              <a:rPr lang="en-US" altLang="zh-CN" sz="2400" b="1" dirty="0">
                <a:solidFill>
                  <a:srgbClr val="003399"/>
                </a:solidFill>
                <a:latin typeface="+mn-ea"/>
              </a:rPr>
              <a:t>-python AT</a:t>
            </a:r>
            <a:r>
              <a:rPr lang="zh-CN" altLang="en-US" sz="2400" b="1" dirty="0">
                <a:solidFill>
                  <a:srgbClr val="003399"/>
                </a:solidFill>
                <a:latin typeface="+mn-ea"/>
              </a:rPr>
              <a:t>包</a:t>
            </a:r>
          </a:p>
        </p:txBody>
      </p:sp>
      <p:sp>
        <p:nvSpPr>
          <p:cNvPr id="128" name="副标题 2">
            <a:extLst>
              <a:ext uri="{FF2B5EF4-FFF2-40B4-BE49-F238E27FC236}">
                <a16:creationId xmlns:a16="http://schemas.microsoft.com/office/drawing/2014/main" id="{E27D5093-5075-4610-A595-C9548B16330F}"/>
              </a:ext>
            </a:extLst>
          </p:cNvPr>
          <p:cNvSpPr txBox="1">
            <a:spLocks/>
          </p:cNvSpPr>
          <p:nvPr/>
        </p:nvSpPr>
        <p:spPr>
          <a:xfrm>
            <a:off x="3848774" y="1049175"/>
            <a:ext cx="8343226" cy="4753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en-US" dirty="0"/>
              <a:t>局部校正   </a:t>
            </a:r>
            <a:r>
              <a:rPr lang="zh-CN" altLang="en-US" sz="2400" dirty="0"/>
              <a:t>目标差值：</a:t>
            </a:r>
            <a:r>
              <a:rPr lang="en-US" altLang="zh-CN" sz="2400" dirty="0"/>
              <a:t>10ms     </a:t>
            </a:r>
            <a:r>
              <a:rPr lang="zh-CN" altLang="en-US" sz="2400" dirty="0"/>
              <a:t>轨道：</a:t>
            </a:r>
            <a:r>
              <a:rPr lang="en-US" altLang="zh-CN" sz="2400" dirty="0"/>
              <a:t>0-6</a:t>
            </a:r>
            <a:endParaRPr lang="zh-CN" altLang="en-US" dirty="0"/>
          </a:p>
        </p:txBody>
      </p:sp>
      <p:grpSp>
        <p:nvGrpSpPr>
          <p:cNvPr id="2" name="组合 1">
            <a:extLst>
              <a:ext uri="{FF2B5EF4-FFF2-40B4-BE49-F238E27FC236}">
                <a16:creationId xmlns:a16="http://schemas.microsoft.com/office/drawing/2014/main" id="{A6363CB6-F74A-456A-BC6A-B0E32548762C}"/>
              </a:ext>
            </a:extLst>
          </p:cNvPr>
          <p:cNvGrpSpPr/>
          <p:nvPr/>
        </p:nvGrpSpPr>
        <p:grpSpPr>
          <a:xfrm>
            <a:off x="866898" y="1459090"/>
            <a:ext cx="10105803" cy="5114966"/>
            <a:chOff x="360786" y="827702"/>
            <a:chExt cx="11383812" cy="5977576"/>
          </a:xfrm>
        </p:grpSpPr>
        <p:pic>
          <p:nvPicPr>
            <p:cNvPr id="17" name="图片 16">
              <a:extLst>
                <a:ext uri="{FF2B5EF4-FFF2-40B4-BE49-F238E27FC236}">
                  <a16:creationId xmlns:a16="http://schemas.microsoft.com/office/drawing/2014/main" id="{F193011D-AAA6-4C87-82A0-6AE23C1306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0786" y="827702"/>
              <a:ext cx="3499061" cy="2657800"/>
            </a:xfrm>
            <a:prstGeom prst="rect">
              <a:avLst/>
            </a:prstGeom>
          </p:spPr>
        </p:pic>
        <p:pic>
          <p:nvPicPr>
            <p:cNvPr id="18" name="图片 17">
              <a:extLst>
                <a:ext uri="{FF2B5EF4-FFF2-40B4-BE49-F238E27FC236}">
                  <a16:creationId xmlns:a16="http://schemas.microsoft.com/office/drawing/2014/main" id="{051E9C70-4A3E-4BF9-A90B-4C43FE978DF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6445" y="3613110"/>
              <a:ext cx="3447743" cy="2618820"/>
            </a:xfrm>
            <a:prstGeom prst="rect">
              <a:avLst/>
            </a:prstGeom>
          </p:spPr>
        </p:pic>
        <p:pic>
          <p:nvPicPr>
            <p:cNvPr id="19" name="图片 18">
              <a:extLst>
                <a:ext uri="{FF2B5EF4-FFF2-40B4-BE49-F238E27FC236}">
                  <a16:creationId xmlns:a16="http://schemas.microsoft.com/office/drawing/2014/main" id="{DECAFECB-32E7-4A47-8D03-78AFBCACA80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48676" y="831557"/>
              <a:ext cx="3515661" cy="2670409"/>
            </a:xfrm>
            <a:prstGeom prst="rect">
              <a:avLst/>
            </a:prstGeom>
          </p:spPr>
        </p:pic>
        <p:pic>
          <p:nvPicPr>
            <p:cNvPr id="20" name="图片 19">
              <a:extLst>
                <a:ext uri="{FF2B5EF4-FFF2-40B4-BE49-F238E27FC236}">
                  <a16:creationId xmlns:a16="http://schemas.microsoft.com/office/drawing/2014/main" id="{4425732E-ECB2-41C8-82DF-EDAE867343A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230810" y="3563586"/>
              <a:ext cx="3551390" cy="2697548"/>
            </a:xfrm>
            <a:prstGeom prst="rect">
              <a:avLst/>
            </a:prstGeom>
          </p:spPr>
        </p:pic>
        <p:sp>
          <p:nvSpPr>
            <p:cNvPr id="21" name="文本框 20">
              <a:extLst>
                <a:ext uri="{FF2B5EF4-FFF2-40B4-BE49-F238E27FC236}">
                  <a16:creationId xmlns:a16="http://schemas.microsoft.com/office/drawing/2014/main" id="{FE94B34C-E2D8-4A22-9B1E-BECD3B877147}"/>
                </a:ext>
              </a:extLst>
            </p:cNvPr>
            <p:cNvSpPr txBox="1"/>
            <p:nvPr/>
          </p:nvSpPr>
          <p:spPr>
            <a:xfrm>
              <a:off x="1087119" y="6126453"/>
              <a:ext cx="2489201" cy="678825"/>
            </a:xfrm>
            <a:prstGeom prst="rect">
              <a:avLst/>
            </a:prstGeom>
            <a:noFill/>
          </p:spPr>
          <p:txBody>
            <a:bodyPr wrap="square" rtlCol="0">
              <a:spAutoFit/>
            </a:bodyPr>
            <a:lstStyle/>
            <a:p>
              <a:pPr algn="ctr">
                <a:lnSpc>
                  <a:spcPct val="150000"/>
                </a:lnSpc>
              </a:pPr>
              <a:r>
                <a:rPr lang="zh-CN" altLang="en-US" sz="2400" dirty="0"/>
                <a:t>二次校正轨道</a:t>
              </a:r>
              <a:endParaRPr lang="en-US" altLang="zh-CN" sz="2400" dirty="0"/>
            </a:p>
          </p:txBody>
        </p:sp>
        <p:sp>
          <p:nvSpPr>
            <p:cNvPr id="22" name="文本框 21">
              <a:extLst>
                <a:ext uri="{FF2B5EF4-FFF2-40B4-BE49-F238E27FC236}">
                  <a16:creationId xmlns:a16="http://schemas.microsoft.com/office/drawing/2014/main" id="{00E4D1FA-7A1D-4BF8-B233-ABAB90040CF4}"/>
                </a:ext>
              </a:extLst>
            </p:cNvPr>
            <p:cNvSpPr txBox="1"/>
            <p:nvPr/>
          </p:nvSpPr>
          <p:spPr>
            <a:xfrm>
              <a:off x="4958079" y="6126452"/>
              <a:ext cx="2489201" cy="590033"/>
            </a:xfrm>
            <a:prstGeom prst="rect">
              <a:avLst/>
            </a:prstGeom>
            <a:noFill/>
          </p:spPr>
          <p:txBody>
            <a:bodyPr wrap="square" rtlCol="0">
              <a:spAutoFit/>
            </a:bodyPr>
            <a:lstStyle/>
            <a:p>
              <a:pPr algn="ctr">
                <a:lnSpc>
                  <a:spcPct val="150000"/>
                </a:lnSpc>
              </a:pPr>
              <a:r>
                <a:rPr lang="zh-CN" altLang="en-US" sz="2400" dirty="0"/>
                <a:t>调节后轨道</a:t>
              </a:r>
              <a:endParaRPr lang="en-US" altLang="zh-CN" sz="2400" dirty="0"/>
            </a:p>
          </p:txBody>
        </p:sp>
        <p:sp>
          <p:nvSpPr>
            <p:cNvPr id="23" name="文本框 22">
              <a:extLst>
                <a:ext uri="{FF2B5EF4-FFF2-40B4-BE49-F238E27FC236}">
                  <a16:creationId xmlns:a16="http://schemas.microsoft.com/office/drawing/2014/main" id="{3A48DF48-5A73-43FF-ABFD-8BC9E4905F65}"/>
                </a:ext>
              </a:extLst>
            </p:cNvPr>
            <p:cNvSpPr txBox="1"/>
            <p:nvPr/>
          </p:nvSpPr>
          <p:spPr>
            <a:xfrm>
              <a:off x="8930639" y="6126451"/>
              <a:ext cx="2489201" cy="590033"/>
            </a:xfrm>
            <a:prstGeom prst="rect">
              <a:avLst/>
            </a:prstGeom>
            <a:noFill/>
          </p:spPr>
          <p:txBody>
            <a:bodyPr wrap="square" rtlCol="0">
              <a:spAutoFit/>
            </a:bodyPr>
            <a:lstStyle/>
            <a:p>
              <a:pPr algn="ctr">
                <a:lnSpc>
                  <a:spcPct val="150000"/>
                </a:lnSpc>
              </a:pPr>
              <a:r>
                <a:rPr lang="zh-CN" altLang="en-US" sz="2400" dirty="0"/>
                <a:t>轨道差值</a:t>
              </a:r>
              <a:endParaRPr lang="en-US" altLang="zh-CN" sz="2400" dirty="0"/>
            </a:p>
          </p:txBody>
        </p:sp>
        <p:pic>
          <p:nvPicPr>
            <p:cNvPr id="24" name="图片 23">
              <a:extLst>
                <a:ext uri="{FF2B5EF4-FFF2-40B4-BE49-F238E27FC236}">
                  <a16:creationId xmlns:a16="http://schemas.microsoft.com/office/drawing/2014/main" id="{34ACF967-CC51-4543-95F5-450A8807CEF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207824" y="830138"/>
              <a:ext cx="3519396" cy="2673246"/>
            </a:xfrm>
            <a:prstGeom prst="rect">
              <a:avLst/>
            </a:prstGeom>
          </p:spPr>
        </p:pic>
        <p:pic>
          <p:nvPicPr>
            <p:cNvPr id="25" name="图片 24">
              <a:extLst>
                <a:ext uri="{FF2B5EF4-FFF2-40B4-BE49-F238E27FC236}">
                  <a16:creationId xmlns:a16="http://schemas.microsoft.com/office/drawing/2014/main" id="{AD5F2A26-A0D5-4EB4-B077-0B9BD124FAB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190443" y="3562536"/>
              <a:ext cx="3554155" cy="2699648"/>
            </a:xfrm>
            <a:prstGeom prst="rect">
              <a:avLst/>
            </a:prstGeom>
          </p:spPr>
        </p:pic>
      </p:grpSp>
    </p:spTree>
    <p:extLst>
      <p:ext uri="{BB962C8B-B14F-4D97-AF65-F5344CB8AC3E}">
        <p14:creationId xmlns:p14="http://schemas.microsoft.com/office/powerpoint/2010/main" val="2434151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5EBE05CE-9293-7BDE-6A84-09142EC163C3}"/>
              </a:ext>
            </a:extLst>
          </p:cNvPr>
          <p:cNvSpPr txBox="1"/>
          <p:nvPr/>
        </p:nvSpPr>
        <p:spPr>
          <a:xfrm>
            <a:off x="355599" y="35054"/>
            <a:ext cx="4958479" cy="743962"/>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a:lnSpc>
                <a:spcPct val="150000"/>
              </a:lnSpc>
            </a:pPr>
            <a:r>
              <a:rPr lang="en-US" altLang="zh-CN" sz="3200" b="1" dirty="0">
                <a:solidFill>
                  <a:srgbClr val="003399"/>
                </a:solidFill>
                <a:latin typeface="微软雅黑" panose="020B0503020204020204" pitchFamily="34" charset="-122"/>
                <a:ea typeface="微软雅黑" panose="020B0503020204020204" pitchFamily="34" charset="-122"/>
              </a:rPr>
              <a:t>2. ML-based </a:t>
            </a:r>
            <a:r>
              <a:rPr lang="zh-CN" altLang="en-US" sz="3200" b="1" dirty="0">
                <a:solidFill>
                  <a:srgbClr val="003399"/>
                </a:solidFill>
                <a:latin typeface="微软雅黑" panose="020B0503020204020204" pitchFamily="34" charset="-122"/>
                <a:ea typeface="微软雅黑" panose="020B0503020204020204" pitchFamily="34" charset="-122"/>
              </a:rPr>
              <a:t>轨道校正</a:t>
            </a:r>
          </a:p>
        </p:txBody>
      </p:sp>
      <p:sp>
        <p:nvSpPr>
          <p:cNvPr id="45" name="矩形 44">
            <a:extLst>
              <a:ext uri="{FF2B5EF4-FFF2-40B4-BE49-F238E27FC236}">
                <a16:creationId xmlns:a16="http://schemas.microsoft.com/office/drawing/2014/main" id="{FA57FA2A-FEB3-4802-4929-AAA502A8829E}"/>
              </a:ext>
            </a:extLst>
          </p:cNvPr>
          <p:cNvSpPr/>
          <p:nvPr/>
        </p:nvSpPr>
        <p:spPr>
          <a:xfrm>
            <a:off x="0" y="6647398"/>
            <a:ext cx="12192000" cy="2118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页脚占位符 50">
            <a:extLst>
              <a:ext uri="{FF2B5EF4-FFF2-40B4-BE49-F238E27FC236}">
                <a16:creationId xmlns:a16="http://schemas.microsoft.com/office/drawing/2014/main" id="{343217E4-7E0F-F5B7-654F-5EA8047EDBA8}"/>
              </a:ext>
            </a:extLst>
          </p:cNvPr>
          <p:cNvSpPr>
            <a:spLocks noGrp="1"/>
          </p:cNvSpPr>
          <p:nvPr>
            <p:ph type="ftr" sz="quarter" idx="11"/>
          </p:nvPr>
        </p:nvSpPr>
        <p:spPr>
          <a:xfrm>
            <a:off x="0" y="6565901"/>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52" name="灯片编号占位符 51">
            <a:extLst>
              <a:ext uri="{FF2B5EF4-FFF2-40B4-BE49-F238E27FC236}">
                <a16:creationId xmlns:a16="http://schemas.microsoft.com/office/drawing/2014/main" id="{94A61ED4-C779-7A00-BC0B-5AD75911BACC}"/>
              </a:ext>
            </a:extLst>
          </p:cNvPr>
          <p:cNvSpPr>
            <a:spLocks noGrp="1"/>
          </p:cNvSpPr>
          <p:nvPr>
            <p:ph type="sldNum" sz="quarter" idx="12"/>
          </p:nvPr>
        </p:nvSpPr>
        <p:spPr/>
        <p:txBody>
          <a:bodyPr/>
          <a:lstStyle/>
          <a:p>
            <a:r>
              <a:rPr lang="en-US" altLang="zh-CN" dirty="0"/>
              <a:t>11</a:t>
            </a:r>
            <a:endParaRPr lang="zh-CN" altLang="en-US" dirty="0">
              <a:solidFill>
                <a:schemeClr val="bg1"/>
              </a:solidFill>
            </a:endParaRPr>
          </a:p>
        </p:txBody>
      </p:sp>
      <p:sp>
        <p:nvSpPr>
          <p:cNvPr id="49" name="文本框 48">
            <a:extLst>
              <a:ext uri="{FF2B5EF4-FFF2-40B4-BE49-F238E27FC236}">
                <a16:creationId xmlns:a16="http://schemas.microsoft.com/office/drawing/2014/main" id="{01218648-BDD5-44C8-B45E-AE1C85A19DE4}"/>
              </a:ext>
            </a:extLst>
          </p:cNvPr>
          <p:cNvSpPr txBox="1"/>
          <p:nvPr/>
        </p:nvSpPr>
        <p:spPr>
          <a:xfrm>
            <a:off x="355600" y="997425"/>
            <a:ext cx="4134104" cy="461665"/>
          </a:xfrm>
          <a:prstGeom prst="rect">
            <a:avLst/>
          </a:prstGeom>
          <a:noFill/>
        </p:spPr>
        <p:txBody>
          <a:bodyPr wrap="square">
            <a:spAutoFit/>
          </a:bodyPr>
          <a:lstStyle/>
          <a:p>
            <a:r>
              <a:rPr lang="zh-CN" altLang="en-US" sz="2400" b="1" dirty="0">
                <a:solidFill>
                  <a:srgbClr val="003399"/>
                </a:solidFill>
                <a:latin typeface="+mn-ea"/>
              </a:rPr>
              <a:t>实际机器研究</a:t>
            </a:r>
            <a:r>
              <a:rPr lang="en-US" altLang="zh-CN" sz="2400" b="1" dirty="0">
                <a:solidFill>
                  <a:srgbClr val="003399"/>
                </a:solidFill>
                <a:latin typeface="+mn-ea"/>
              </a:rPr>
              <a:t>-</a:t>
            </a:r>
            <a:r>
              <a:rPr lang="zh-CN" altLang="en-US" sz="2400" b="1" dirty="0">
                <a:solidFill>
                  <a:srgbClr val="003399"/>
                </a:solidFill>
                <a:latin typeface="+mn-ea"/>
              </a:rPr>
              <a:t>水平校正</a:t>
            </a:r>
          </a:p>
        </p:txBody>
      </p:sp>
      <p:pic>
        <p:nvPicPr>
          <p:cNvPr id="3" name="图片 2">
            <a:extLst>
              <a:ext uri="{FF2B5EF4-FFF2-40B4-BE49-F238E27FC236}">
                <a16:creationId xmlns:a16="http://schemas.microsoft.com/office/drawing/2014/main" id="{EFBFAB04-483A-48E2-81B7-62E71F302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99" y="1677499"/>
            <a:ext cx="5337059" cy="4140716"/>
          </a:xfrm>
          <a:prstGeom prst="rect">
            <a:avLst/>
          </a:prstGeom>
        </p:spPr>
      </p:pic>
      <p:pic>
        <p:nvPicPr>
          <p:cNvPr id="6" name="图片 5">
            <a:extLst>
              <a:ext uri="{FF2B5EF4-FFF2-40B4-BE49-F238E27FC236}">
                <a16:creationId xmlns:a16="http://schemas.microsoft.com/office/drawing/2014/main" id="{A0173B06-E2F1-4A8B-BD61-8B2ABED397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2110" y="1677499"/>
            <a:ext cx="5337059" cy="4140716"/>
          </a:xfrm>
          <a:prstGeom prst="rect">
            <a:avLst/>
          </a:prstGeom>
        </p:spPr>
      </p:pic>
      <p:sp>
        <p:nvSpPr>
          <p:cNvPr id="11" name="箭头: 右 10">
            <a:extLst>
              <a:ext uri="{FF2B5EF4-FFF2-40B4-BE49-F238E27FC236}">
                <a16:creationId xmlns:a16="http://schemas.microsoft.com/office/drawing/2014/main" id="{4D6B6D4A-D3DD-45CE-8A4A-7C8A1364A540}"/>
              </a:ext>
            </a:extLst>
          </p:cNvPr>
          <p:cNvSpPr/>
          <p:nvPr/>
        </p:nvSpPr>
        <p:spPr>
          <a:xfrm rot="19243886">
            <a:off x="1478072" y="4894226"/>
            <a:ext cx="250520" cy="14404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8" name="箭头: 右 17">
            <a:extLst>
              <a:ext uri="{FF2B5EF4-FFF2-40B4-BE49-F238E27FC236}">
                <a16:creationId xmlns:a16="http://schemas.microsoft.com/office/drawing/2014/main" id="{53D6960F-ADA2-4998-898D-8F3E06488A63}"/>
              </a:ext>
            </a:extLst>
          </p:cNvPr>
          <p:cNvSpPr/>
          <p:nvPr/>
        </p:nvSpPr>
        <p:spPr>
          <a:xfrm rot="19243886">
            <a:off x="7398215" y="4700072"/>
            <a:ext cx="250520" cy="14404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9" name="箭头: 右 18">
            <a:extLst>
              <a:ext uri="{FF2B5EF4-FFF2-40B4-BE49-F238E27FC236}">
                <a16:creationId xmlns:a16="http://schemas.microsoft.com/office/drawing/2014/main" id="{44BD8506-EB07-41EA-83E7-D7EB5C3FA8F5}"/>
              </a:ext>
            </a:extLst>
          </p:cNvPr>
          <p:cNvSpPr/>
          <p:nvPr/>
        </p:nvSpPr>
        <p:spPr>
          <a:xfrm rot="2916808">
            <a:off x="3035720" y="2143953"/>
            <a:ext cx="250520" cy="14404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0" name="箭头: 右 19">
            <a:extLst>
              <a:ext uri="{FF2B5EF4-FFF2-40B4-BE49-F238E27FC236}">
                <a16:creationId xmlns:a16="http://schemas.microsoft.com/office/drawing/2014/main" id="{43834C99-ED5F-40AB-909D-E7C85E6D1447}"/>
              </a:ext>
            </a:extLst>
          </p:cNvPr>
          <p:cNvSpPr/>
          <p:nvPr/>
        </p:nvSpPr>
        <p:spPr>
          <a:xfrm rot="2916808">
            <a:off x="8942232" y="2544786"/>
            <a:ext cx="250520" cy="14404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1" name="箭头: 右 20">
            <a:extLst>
              <a:ext uri="{FF2B5EF4-FFF2-40B4-BE49-F238E27FC236}">
                <a16:creationId xmlns:a16="http://schemas.microsoft.com/office/drawing/2014/main" id="{EC331033-B11C-4CD7-AA6A-BC92C67484CB}"/>
              </a:ext>
            </a:extLst>
          </p:cNvPr>
          <p:cNvSpPr/>
          <p:nvPr/>
        </p:nvSpPr>
        <p:spPr>
          <a:xfrm rot="5400000">
            <a:off x="4533544" y="2410810"/>
            <a:ext cx="250520" cy="14404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2" name="箭头: 右 21">
            <a:extLst>
              <a:ext uri="{FF2B5EF4-FFF2-40B4-BE49-F238E27FC236}">
                <a16:creationId xmlns:a16="http://schemas.microsoft.com/office/drawing/2014/main" id="{7762CD1D-B2FE-4E65-8F02-C70E2BDA1501}"/>
              </a:ext>
            </a:extLst>
          </p:cNvPr>
          <p:cNvSpPr/>
          <p:nvPr/>
        </p:nvSpPr>
        <p:spPr>
          <a:xfrm rot="5400000">
            <a:off x="10440056" y="2811643"/>
            <a:ext cx="250520" cy="14404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3" name="箭头: 右 22">
            <a:extLst>
              <a:ext uri="{FF2B5EF4-FFF2-40B4-BE49-F238E27FC236}">
                <a16:creationId xmlns:a16="http://schemas.microsoft.com/office/drawing/2014/main" id="{7DCBF1A4-3077-4E69-B137-C925B354A807}"/>
              </a:ext>
            </a:extLst>
          </p:cNvPr>
          <p:cNvSpPr/>
          <p:nvPr/>
        </p:nvSpPr>
        <p:spPr>
          <a:xfrm rot="5400000">
            <a:off x="4032503" y="3231716"/>
            <a:ext cx="250520" cy="14404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24" name="箭头: 右 23">
            <a:extLst>
              <a:ext uri="{FF2B5EF4-FFF2-40B4-BE49-F238E27FC236}">
                <a16:creationId xmlns:a16="http://schemas.microsoft.com/office/drawing/2014/main" id="{C88D2E7C-5D5F-46FF-BC1F-6E4B1539062E}"/>
              </a:ext>
            </a:extLst>
          </p:cNvPr>
          <p:cNvSpPr/>
          <p:nvPr/>
        </p:nvSpPr>
        <p:spPr>
          <a:xfrm rot="5400000">
            <a:off x="9939256" y="2887251"/>
            <a:ext cx="250520" cy="14404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25" name="箭头: 右 24">
            <a:extLst>
              <a:ext uri="{FF2B5EF4-FFF2-40B4-BE49-F238E27FC236}">
                <a16:creationId xmlns:a16="http://schemas.microsoft.com/office/drawing/2014/main" id="{02949BF7-6B2E-4F0C-A818-6BA12721C1CB}"/>
              </a:ext>
            </a:extLst>
          </p:cNvPr>
          <p:cNvSpPr/>
          <p:nvPr/>
        </p:nvSpPr>
        <p:spPr>
          <a:xfrm rot="16200000">
            <a:off x="3100548" y="4015869"/>
            <a:ext cx="250520" cy="14404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27" name="箭头: 右 26">
            <a:extLst>
              <a:ext uri="{FF2B5EF4-FFF2-40B4-BE49-F238E27FC236}">
                <a16:creationId xmlns:a16="http://schemas.microsoft.com/office/drawing/2014/main" id="{B88D8DCF-B235-4D6E-BEDF-8B59F04E5529}"/>
              </a:ext>
            </a:extLst>
          </p:cNvPr>
          <p:cNvSpPr/>
          <p:nvPr/>
        </p:nvSpPr>
        <p:spPr>
          <a:xfrm rot="16200000">
            <a:off x="9007060" y="4574811"/>
            <a:ext cx="250520" cy="14404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dirty="0"/>
          </a:p>
        </p:txBody>
      </p:sp>
      <p:sp>
        <p:nvSpPr>
          <p:cNvPr id="29" name="箭头: 右 28">
            <a:extLst>
              <a:ext uri="{FF2B5EF4-FFF2-40B4-BE49-F238E27FC236}">
                <a16:creationId xmlns:a16="http://schemas.microsoft.com/office/drawing/2014/main" id="{255675DA-A0DD-4477-BFF4-6A43C9F871E1}"/>
              </a:ext>
            </a:extLst>
          </p:cNvPr>
          <p:cNvSpPr/>
          <p:nvPr/>
        </p:nvSpPr>
        <p:spPr>
          <a:xfrm rot="11209873">
            <a:off x="11011442" y="4565026"/>
            <a:ext cx="250520" cy="14404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dirty="0"/>
          </a:p>
        </p:txBody>
      </p:sp>
      <p:sp>
        <p:nvSpPr>
          <p:cNvPr id="30" name="箭头: 右 29">
            <a:extLst>
              <a:ext uri="{FF2B5EF4-FFF2-40B4-BE49-F238E27FC236}">
                <a16:creationId xmlns:a16="http://schemas.microsoft.com/office/drawing/2014/main" id="{32037C7A-E94F-48F0-96A1-F8607D3BE97C}"/>
              </a:ext>
            </a:extLst>
          </p:cNvPr>
          <p:cNvSpPr/>
          <p:nvPr/>
        </p:nvSpPr>
        <p:spPr>
          <a:xfrm rot="11209873">
            <a:off x="5104204" y="4449550"/>
            <a:ext cx="250520" cy="14404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dirty="0"/>
          </a:p>
        </p:txBody>
      </p:sp>
      <p:sp>
        <p:nvSpPr>
          <p:cNvPr id="31" name="箭头: 右 30">
            <a:extLst>
              <a:ext uri="{FF2B5EF4-FFF2-40B4-BE49-F238E27FC236}">
                <a16:creationId xmlns:a16="http://schemas.microsoft.com/office/drawing/2014/main" id="{5EFD147E-DF50-446A-A8A9-44A33ED28D52}"/>
              </a:ext>
            </a:extLst>
          </p:cNvPr>
          <p:cNvSpPr/>
          <p:nvPr/>
        </p:nvSpPr>
        <p:spPr>
          <a:xfrm>
            <a:off x="4051507" y="1046331"/>
            <a:ext cx="535272" cy="34797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32" name="箭头: 右 31">
            <a:extLst>
              <a:ext uri="{FF2B5EF4-FFF2-40B4-BE49-F238E27FC236}">
                <a16:creationId xmlns:a16="http://schemas.microsoft.com/office/drawing/2014/main" id="{F211696E-3AB0-4F09-A242-7A42BDC214C3}"/>
              </a:ext>
            </a:extLst>
          </p:cNvPr>
          <p:cNvSpPr/>
          <p:nvPr/>
        </p:nvSpPr>
        <p:spPr>
          <a:xfrm>
            <a:off x="6537923" y="1059563"/>
            <a:ext cx="535272" cy="34797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33" name="副标题 2">
            <a:extLst>
              <a:ext uri="{FF2B5EF4-FFF2-40B4-BE49-F238E27FC236}">
                <a16:creationId xmlns:a16="http://schemas.microsoft.com/office/drawing/2014/main" id="{4857F295-260C-4D41-9CD2-2B5350B617DE}"/>
              </a:ext>
            </a:extLst>
          </p:cNvPr>
          <p:cNvSpPr txBox="1">
            <a:spLocks/>
          </p:cNvSpPr>
          <p:nvPr/>
        </p:nvSpPr>
        <p:spPr>
          <a:xfrm>
            <a:off x="4586779" y="1039785"/>
            <a:ext cx="1465304" cy="4753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en-US" dirty="0"/>
              <a:t>有效校正</a:t>
            </a:r>
          </a:p>
        </p:txBody>
      </p:sp>
      <p:sp>
        <p:nvSpPr>
          <p:cNvPr id="34" name="副标题 2">
            <a:extLst>
              <a:ext uri="{FF2B5EF4-FFF2-40B4-BE49-F238E27FC236}">
                <a16:creationId xmlns:a16="http://schemas.microsoft.com/office/drawing/2014/main" id="{3251A71E-D951-45C7-9CD9-E1F22E963662}"/>
              </a:ext>
            </a:extLst>
          </p:cNvPr>
          <p:cNvSpPr txBox="1">
            <a:spLocks/>
          </p:cNvSpPr>
          <p:nvPr/>
        </p:nvSpPr>
        <p:spPr>
          <a:xfrm>
            <a:off x="7073195" y="1039785"/>
            <a:ext cx="1465304" cy="4753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en-US" dirty="0"/>
              <a:t>无效校正</a:t>
            </a:r>
          </a:p>
        </p:txBody>
      </p:sp>
    </p:spTree>
    <p:extLst>
      <p:ext uri="{BB962C8B-B14F-4D97-AF65-F5344CB8AC3E}">
        <p14:creationId xmlns:p14="http://schemas.microsoft.com/office/powerpoint/2010/main" val="2625273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5EBE05CE-9293-7BDE-6A84-09142EC163C3}"/>
              </a:ext>
            </a:extLst>
          </p:cNvPr>
          <p:cNvSpPr txBox="1"/>
          <p:nvPr/>
        </p:nvSpPr>
        <p:spPr>
          <a:xfrm>
            <a:off x="355599" y="35054"/>
            <a:ext cx="4958479" cy="743962"/>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a:lnSpc>
                <a:spcPct val="150000"/>
              </a:lnSpc>
            </a:pPr>
            <a:r>
              <a:rPr lang="en-US" altLang="zh-CN" sz="3200" b="1" dirty="0">
                <a:solidFill>
                  <a:srgbClr val="003399"/>
                </a:solidFill>
                <a:latin typeface="微软雅黑" panose="020B0503020204020204" pitchFamily="34" charset="-122"/>
                <a:ea typeface="微软雅黑" panose="020B0503020204020204" pitchFamily="34" charset="-122"/>
              </a:rPr>
              <a:t>2. ML-based </a:t>
            </a:r>
            <a:r>
              <a:rPr lang="zh-CN" altLang="en-US" sz="3200" b="1" dirty="0">
                <a:solidFill>
                  <a:srgbClr val="003399"/>
                </a:solidFill>
                <a:latin typeface="微软雅黑" panose="020B0503020204020204" pitchFamily="34" charset="-122"/>
                <a:ea typeface="微软雅黑" panose="020B0503020204020204" pitchFamily="34" charset="-122"/>
              </a:rPr>
              <a:t>轨道校正</a:t>
            </a:r>
          </a:p>
        </p:txBody>
      </p:sp>
      <p:sp>
        <p:nvSpPr>
          <p:cNvPr id="45" name="矩形 44">
            <a:extLst>
              <a:ext uri="{FF2B5EF4-FFF2-40B4-BE49-F238E27FC236}">
                <a16:creationId xmlns:a16="http://schemas.microsoft.com/office/drawing/2014/main" id="{FA57FA2A-FEB3-4802-4929-AAA502A8829E}"/>
              </a:ext>
            </a:extLst>
          </p:cNvPr>
          <p:cNvSpPr/>
          <p:nvPr/>
        </p:nvSpPr>
        <p:spPr>
          <a:xfrm>
            <a:off x="0" y="6647398"/>
            <a:ext cx="12192000" cy="2118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页脚占位符 50">
            <a:extLst>
              <a:ext uri="{FF2B5EF4-FFF2-40B4-BE49-F238E27FC236}">
                <a16:creationId xmlns:a16="http://schemas.microsoft.com/office/drawing/2014/main" id="{343217E4-7E0F-F5B7-654F-5EA8047EDBA8}"/>
              </a:ext>
            </a:extLst>
          </p:cNvPr>
          <p:cNvSpPr>
            <a:spLocks noGrp="1"/>
          </p:cNvSpPr>
          <p:nvPr>
            <p:ph type="ftr" sz="quarter" idx="11"/>
          </p:nvPr>
        </p:nvSpPr>
        <p:spPr>
          <a:xfrm>
            <a:off x="0" y="6565901"/>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52" name="灯片编号占位符 51">
            <a:extLst>
              <a:ext uri="{FF2B5EF4-FFF2-40B4-BE49-F238E27FC236}">
                <a16:creationId xmlns:a16="http://schemas.microsoft.com/office/drawing/2014/main" id="{94A61ED4-C779-7A00-BC0B-5AD75911BACC}"/>
              </a:ext>
            </a:extLst>
          </p:cNvPr>
          <p:cNvSpPr>
            <a:spLocks noGrp="1"/>
          </p:cNvSpPr>
          <p:nvPr>
            <p:ph type="sldNum" sz="quarter" idx="12"/>
          </p:nvPr>
        </p:nvSpPr>
        <p:spPr/>
        <p:txBody>
          <a:bodyPr/>
          <a:lstStyle/>
          <a:p>
            <a:r>
              <a:rPr lang="en-US" altLang="zh-CN" dirty="0"/>
              <a:t>12</a:t>
            </a:r>
            <a:endParaRPr lang="zh-CN" altLang="en-US" dirty="0">
              <a:solidFill>
                <a:schemeClr val="bg1"/>
              </a:solidFill>
            </a:endParaRPr>
          </a:p>
        </p:txBody>
      </p:sp>
      <p:sp>
        <p:nvSpPr>
          <p:cNvPr id="49" name="文本框 48">
            <a:extLst>
              <a:ext uri="{FF2B5EF4-FFF2-40B4-BE49-F238E27FC236}">
                <a16:creationId xmlns:a16="http://schemas.microsoft.com/office/drawing/2014/main" id="{01218648-BDD5-44C8-B45E-AE1C85A19DE4}"/>
              </a:ext>
            </a:extLst>
          </p:cNvPr>
          <p:cNvSpPr txBox="1"/>
          <p:nvPr/>
        </p:nvSpPr>
        <p:spPr>
          <a:xfrm>
            <a:off x="355600" y="997425"/>
            <a:ext cx="3619461" cy="461665"/>
          </a:xfrm>
          <a:prstGeom prst="rect">
            <a:avLst/>
          </a:prstGeom>
          <a:noFill/>
        </p:spPr>
        <p:txBody>
          <a:bodyPr wrap="square">
            <a:spAutoFit/>
          </a:bodyPr>
          <a:lstStyle/>
          <a:p>
            <a:r>
              <a:rPr lang="zh-CN" altLang="en-US" sz="2400" b="1" dirty="0">
                <a:solidFill>
                  <a:srgbClr val="003399"/>
                </a:solidFill>
                <a:latin typeface="+mn-ea"/>
              </a:rPr>
              <a:t>实际机器研究</a:t>
            </a:r>
          </a:p>
        </p:txBody>
      </p:sp>
      <p:sp>
        <p:nvSpPr>
          <p:cNvPr id="26" name="文本框 25">
            <a:extLst>
              <a:ext uri="{FF2B5EF4-FFF2-40B4-BE49-F238E27FC236}">
                <a16:creationId xmlns:a16="http://schemas.microsoft.com/office/drawing/2014/main" id="{D1701660-609B-4003-BB36-4561DEB02546}"/>
              </a:ext>
            </a:extLst>
          </p:cNvPr>
          <p:cNvSpPr txBox="1"/>
          <p:nvPr/>
        </p:nvSpPr>
        <p:spPr>
          <a:xfrm>
            <a:off x="355599" y="1706864"/>
            <a:ext cx="11291776" cy="4611262"/>
          </a:xfrm>
          <a:prstGeom prst="rect">
            <a:avLst/>
          </a:prstGeom>
          <a:noFill/>
        </p:spPr>
        <p:txBody>
          <a:bodyPr wrap="square" rtlCol="0">
            <a:spAutoFit/>
          </a:bodyPr>
          <a:lstStyle/>
          <a:p>
            <a:pPr>
              <a:lnSpc>
                <a:spcPct val="150000"/>
              </a:lnSpc>
            </a:pPr>
            <a:r>
              <a:rPr lang="zh-CN" altLang="en-US" sz="2200" dirty="0"/>
              <a:t>问题一：校正效果与随机校正子值设置有关</a:t>
            </a:r>
            <a:endParaRPr lang="en-US" altLang="zh-CN" sz="2200" dirty="0"/>
          </a:p>
          <a:p>
            <a:pPr>
              <a:lnSpc>
                <a:spcPct val="150000"/>
              </a:lnSpc>
            </a:pPr>
            <a:r>
              <a:rPr lang="zh-CN" altLang="en-US" sz="2200" dirty="0"/>
              <a:t>校正子的随机变化上限会影响数据集涉及的校正子和闭轨的变化范围，即对数据集质量和训练出的模型质量影响较大。</a:t>
            </a:r>
            <a:endParaRPr lang="en-US" altLang="zh-CN" sz="2200" dirty="0"/>
          </a:p>
          <a:p>
            <a:pPr>
              <a:lnSpc>
                <a:spcPct val="150000"/>
              </a:lnSpc>
            </a:pPr>
            <a:endParaRPr lang="en-US" altLang="zh-CN" sz="2200" dirty="0"/>
          </a:p>
          <a:p>
            <a:pPr>
              <a:lnSpc>
                <a:spcPct val="150000"/>
              </a:lnSpc>
            </a:pPr>
            <a:r>
              <a:rPr lang="zh-CN" altLang="en-US" sz="2200" dirty="0"/>
              <a:t>例如：当随机变化上限过低，数据集涵盖范围小，导致模型训练的</a:t>
            </a:r>
            <a:r>
              <a:rPr lang="en-US" altLang="zh-CN" sz="2200" dirty="0"/>
              <a:t>loss</a:t>
            </a:r>
            <a:r>
              <a:rPr lang="zh-CN" altLang="en-US" sz="2200" dirty="0"/>
              <a:t>可能很小，但对于机器的原始闭轨校正效果依然很差。</a:t>
            </a:r>
            <a:endParaRPr lang="en-US" altLang="zh-CN" sz="2200" dirty="0"/>
          </a:p>
          <a:p>
            <a:pPr>
              <a:lnSpc>
                <a:spcPct val="150000"/>
              </a:lnSpc>
            </a:pPr>
            <a:endParaRPr lang="en-US" altLang="zh-CN" sz="2200" dirty="0"/>
          </a:p>
          <a:p>
            <a:pPr>
              <a:lnSpc>
                <a:spcPct val="150000"/>
              </a:lnSpc>
            </a:pPr>
            <a:r>
              <a:rPr lang="zh-CN" altLang="en-US" sz="2200" dirty="0"/>
              <a:t>当随机变化上限较高，会导致粒子束通过率过低，数据没有参考价值；若上限过高，可能会导致收集数据时超限，电源损坏。</a:t>
            </a:r>
            <a:endParaRPr lang="en-US" altLang="zh-CN" sz="2200" dirty="0"/>
          </a:p>
        </p:txBody>
      </p:sp>
    </p:spTree>
    <p:extLst>
      <p:ext uri="{BB962C8B-B14F-4D97-AF65-F5344CB8AC3E}">
        <p14:creationId xmlns:p14="http://schemas.microsoft.com/office/powerpoint/2010/main" val="2399419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5EBE05CE-9293-7BDE-6A84-09142EC163C3}"/>
              </a:ext>
            </a:extLst>
          </p:cNvPr>
          <p:cNvSpPr txBox="1"/>
          <p:nvPr/>
        </p:nvSpPr>
        <p:spPr>
          <a:xfrm>
            <a:off x="355599" y="35054"/>
            <a:ext cx="4958479" cy="743962"/>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a:lnSpc>
                <a:spcPct val="150000"/>
              </a:lnSpc>
            </a:pPr>
            <a:r>
              <a:rPr lang="en-US" altLang="zh-CN" sz="3200" b="1" dirty="0">
                <a:solidFill>
                  <a:srgbClr val="003399"/>
                </a:solidFill>
                <a:latin typeface="微软雅黑" panose="020B0503020204020204" pitchFamily="34" charset="-122"/>
                <a:ea typeface="微软雅黑" panose="020B0503020204020204" pitchFamily="34" charset="-122"/>
              </a:rPr>
              <a:t>2. ML-based </a:t>
            </a:r>
            <a:r>
              <a:rPr lang="zh-CN" altLang="en-US" sz="3200" b="1" dirty="0">
                <a:solidFill>
                  <a:srgbClr val="003399"/>
                </a:solidFill>
                <a:latin typeface="微软雅黑" panose="020B0503020204020204" pitchFamily="34" charset="-122"/>
                <a:ea typeface="微软雅黑" panose="020B0503020204020204" pitchFamily="34" charset="-122"/>
              </a:rPr>
              <a:t>轨道校正</a:t>
            </a:r>
          </a:p>
        </p:txBody>
      </p:sp>
      <p:sp>
        <p:nvSpPr>
          <p:cNvPr id="45" name="矩形 44">
            <a:extLst>
              <a:ext uri="{FF2B5EF4-FFF2-40B4-BE49-F238E27FC236}">
                <a16:creationId xmlns:a16="http://schemas.microsoft.com/office/drawing/2014/main" id="{FA57FA2A-FEB3-4802-4929-AAA502A8829E}"/>
              </a:ext>
            </a:extLst>
          </p:cNvPr>
          <p:cNvSpPr/>
          <p:nvPr/>
        </p:nvSpPr>
        <p:spPr>
          <a:xfrm>
            <a:off x="0" y="6647398"/>
            <a:ext cx="12192000" cy="2118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页脚占位符 50">
            <a:extLst>
              <a:ext uri="{FF2B5EF4-FFF2-40B4-BE49-F238E27FC236}">
                <a16:creationId xmlns:a16="http://schemas.microsoft.com/office/drawing/2014/main" id="{343217E4-7E0F-F5B7-654F-5EA8047EDBA8}"/>
              </a:ext>
            </a:extLst>
          </p:cNvPr>
          <p:cNvSpPr>
            <a:spLocks noGrp="1"/>
          </p:cNvSpPr>
          <p:nvPr>
            <p:ph type="ftr" sz="quarter" idx="11"/>
          </p:nvPr>
        </p:nvSpPr>
        <p:spPr>
          <a:xfrm>
            <a:off x="0" y="6565901"/>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52" name="灯片编号占位符 51">
            <a:extLst>
              <a:ext uri="{FF2B5EF4-FFF2-40B4-BE49-F238E27FC236}">
                <a16:creationId xmlns:a16="http://schemas.microsoft.com/office/drawing/2014/main" id="{94A61ED4-C779-7A00-BC0B-5AD75911BACC}"/>
              </a:ext>
            </a:extLst>
          </p:cNvPr>
          <p:cNvSpPr>
            <a:spLocks noGrp="1"/>
          </p:cNvSpPr>
          <p:nvPr>
            <p:ph type="sldNum" sz="quarter" idx="12"/>
          </p:nvPr>
        </p:nvSpPr>
        <p:spPr/>
        <p:txBody>
          <a:bodyPr/>
          <a:lstStyle/>
          <a:p>
            <a:r>
              <a:rPr lang="en-US" altLang="zh-CN" dirty="0"/>
              <a:t>13</a:t>
            </a:r>
            <a:endParaRPr lang="zh-CN" altLang="en-US" dirty="0">
              <a:solidFill>
                <a:schemeClr val="bg1"/>
              </a:solidFill>
            </a:endParaRPr>
          </a:p>
        </p:txBody>
      </p:sp>
      <p:sp>
        <p:nvSpPr>
          <p:cNvPr id="49" name="文本框 48">
            <a:extLst>
              <a:ext uri="{FF2B5EF4-FFF2-40B4-BE49-F238E27FC236}">
                <a16:creationId xmlns:a16="http://schemas.microsoft.com/office/drawing/2014/main" id="{01218648-BDD5-44C8-B45E-AE1C85A19DE4}"/>
              </a:ext>
            </a:extLst>
          </p:cNvPr>
          <p:cNvSpPr txBox="1"/>
          <p:nvPr/>
        </p:nvSpPr>
        <p:spPr>
          <a:xfrm>
            <a:off x="355600" y="997425"/>
            <a:ext cx="3619461" cy="461665"/>
          </a:xfrm>
          <a:prstGeom prst="rect">
            <a:avLst/>
          </a:prstGeom>
          <a:noFill/>
        </p:spPr>
        <p:txBody>
          <a:bodyPr wrap="square">
            <a:spAutoFit/>
          </a:bodyPr>
          <a:lstStyle/>
          <a:p>
            <a:r>
              <a:rPr lang="zh-CN" altLang="en-US" sz="2400" b="1" dirty="0">
                <a:solidFill>
                  <a:srgbClr val="003399"/>
                </a:solidFill>
                <a:latin typeface="+mn-ea"/>
              </a:rPr>
              <a:t>实际机器研究</a:t>
            </a:r>
          </a:p>
        </p:txBody>
      </p:sp>
      <p:sp>
        <p:nvSpPr>
          <p:cNvPr id="26" name="文本框 25">
            <a:extLst>
              <a:ext uri="{FF2B5EF4-FFF2-40B4-BE49-F238E27FC236}">
                <a16:creationId xmlns:a16="http://schemas.microsoft.com/office/drawing/2014/main" id="{D1701660-609B-4003-BB36-4561DEB02546}"/>
              </a:ext>
            </a:extLst>
          </p:cNvPr>
          <p:cNvSpPr txBox="1"/>
          <p:nvPr/>
        </p:nvSpPr>
        <p:spPr>
          <a:xfrm>
            <a:off x="355599" y="1706864"/>
            <a:ext cx="11291776" cy="2571473"/>
          </a:xfrm>
          <a:prstGeom prst="rect">
            <a:avLst/>
          </a:prstGeom>
          <a:noFill/>
        </p:spPr>
        <p:txBody>
          <a:bodyPr wrap="square" rtlCol="0">
            <a:spAutoFit/>
          </a:bodyPr>
          <a:lstStyle/>
          <a:p>
            <a:pPr>
              <a:lnSpc>
                <a:spcPct val="150000"/>
              </a:lnSpc>
            </a:pPr>
            <a:r>
              <a:rPr lang="zh-CN" altLang="en-US" sz="2200" dirty="0"/>
              <a:t>问题二：模型预测出的校正子在某些校正子的时间梯度上总是超限</a:t>
            </a:r>
            <a:endParaRPr lang="en-US" altLang="zh-CN" sz="2200" dirty="0"/>
          </a:p>
          <a:p>
            <a:pPr>
              <a:lnSpc>
                <a:spcPct val="150000"/>
              </a:lnSpc>
            </a:pPr>
            <a:r>
              <a:rPr lang="zh-CN" altLang="en-US" sz="2200" dirty="0"/>
              <a:t>预测出的校正子设置值变化过快，超出时间梯度限制</a:t>
            </a:r>
            <a:endParaRPr lang="en-US" altLang="zh-CN" sz="2200" dirty="0"/>
          </a:p>
          <a:p>
            <a:pPr>
              <a:lnSpc>
                <a:spcPct val="150000"/>
              </a:lnSpc>
            </a:pPr>
            <a:endParaRPr lang="en-US" altLang="zh-CN" sz="2200" dirty="0"/>
          </a:p>
          <a:p>
            <a:pPr>
              <a:lnSpc>
                <a:spcPct val="150000"/>
              </a:lnSpc>
            </a:pPr>
            <a:r>
              <a:rPr lang="zh-CN" altLang="en-US" sz="2200" dirty="0"/>
              <a:t>例如：校正子</a:t>
            </a:r>
            <a:r>
              <a:rPr lang="en-US" altLang="zh-CN" sz="2200" dirty="0"/>
              <a:t>01</a:t>
            </a:r>
            <a:r>
              <a:rPr lang="zh-CN" altLang="en-US" sz="2200" dirty="0"/>
              <a:t>：</a:t>
            </a:r>
            <a:r>
              <a:rPr lang="en-US" altLang="zh-CN" sz="2200" dirty="0"/>
              <a:t>7.1,  7.3,  16.2,  17.8,  18.5,  18.3</a:t>
            </a:r>
            <a:r>
              <a:rPr lang="zh-CN" altLang="en-US" sz="2200" dirty="0"/>
              <a:t>， 某段上升过快</a:t>
            </a:r>
            <a:endParaRPr lang="en-US" altLang="zh-CN" sz="2200" dirty="0"/>
          </a:p>
          <a:p>
            <a:pPr>
              <a:lnSpc>
                <a:spcPct val="150000"/>
              </a:lnSpc>
            </a:pPr>
            <a:r>
              <a:rPr lang="en-US" altLang="zh-CN" sz="2200" dirty="0"/>
              <a:t>           </a:t>
            </a:r>
            <a:r>
              <a:rPr lang="zh-CN" altLang="en-US" sz="2200" dirty="0"/>
              <a:t>校正子</a:t>
            </a:r>
            <a:r>
              <a:rPr lang="en-US" altLang="zh-CN" sz="2200" dirty="0"/>
              <a:t>02</a:t>
            </a:r>
            <a:r>
              <a:rPr lang="zh-CN" altLang="en-US" sz="2200" dirty="0"/>
              <a:t>：</a:t>
            </a:r>
            <a:r>
              <a:rPr lang="en-US" altLang="zh-CN" sz="2200" dirty="0"/>
              <a:t>10.2,</a:t>
            </a:r>
            <a:r>
              <a:rPr lang="zh-CN" altLang="en-US" sz="2200" dirty="0"/>
              <a:t>  </a:t>
            </a:r>
            <a:r>
              <a:rPr lang="en-US" altLang="zh-CN" sz="2200" dirty="0"/>
              <a:t>10.3,</a:t>
            </a:r>
            <a:r>
              <a:rPr lang="zh-CN" altLang="en-US" sz="2200" dirty="0"/>
              <a:t>  </a:t>
            </a:r>
            <a:r>
              <a:rPr lang="en-US" altLang="zh-CN" sz="2200" dirty="0"/>
              <a:t>10.1,</a:t>
            </a:r>
            <a:r>
              <a:rPr lang="zh-CN" altLang="en-US" sz="2200" dirty="0"/>
              <a:t>  </a:t>
            </a:r>
            <a:r>
              <a:rPr lang="en-US" altLang="zh-CN" sz="2200" dirty="0"/>
              <a:t>-10.8,</a:t>
            </a:r>
            <a:r>
              <a:rPr lang="zh-CN" altLang="en-US" sz="2200" dirty="0"/>
              <a:t>  </a:t>
            </a:r>
            <a:r>
              <a:rPr lang="en-US" altLang="zh-CN" sz="2200" dirty="0"/>
              <a:t>9.7,</a:t>
            </a:r>
            <a:r>
              <a:rPr lang="zh-CN" altLang="en-US" sz="2200" dirty="0"/>
              <a:t>  </a:t>
            </a:r>
            <a:r>
              <a:rPr lang="en-US" altLang="zh-CN" sz="2200" dirty="0"/>
              <a:t>8.6</a:t>
            </a:r>
            <a:r>
              <a:rPr lang="zh-CN" altLang="en-US" sz="2200" dirty="0"/>
              <a:t>，忽然出现一个极大</a:t>
            </a:r>
            <a:r>
              <a:rPr lang="en-US" altLang="zh-CN" sz="2200" dirty="0"/>
              <a:t>/</a:t>
            </a:r>
            <a:r>
              <a:rPr lang="zh-CN" altLang="en-US" sz="2200" dirty="0"/>
              <a:t>极小值</a:t>
            </a:r>
            <a:endParaRPr lang="en-US" altLang="zh-CN" sz="2200" dirty="0"/>
          </a:p>
        </p:txBody>
      </p:sp>
    </p:spTree>
    <p:extLst>
      <p:ext uri="{BB962C8B-B14F-4D97-AF65-F5344CB8AC3E}">
        <p14:creationId xmlns:p14="http://schemas.microsoft.com/office/powerpoint/2010/main" val="2353692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5EBE05CE-9293-7BDE-6A84-09142EC163C3}"/>
              </a:ext>
            </a:extLst>
          </p:cNvPr>
          <p:cNvSpPr txBox="1"/>
          <p:nvPr/>
        </p:nvSpPr>
        <p:spPr>
          <a:xfrm>
            <a:off x="355599" y="35054"/>
            <a:ext cx="4958479" cy="743962"/>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a:lnSpc>
                <a:spcPct val="150000"/>
              </a:lnSpc>
            </a:pPr>
            <a:r>
              <a:rPr lang="en-US" altLang="zh-CN" sz="3200" b="1" dirty="0">
                <a:solidFill>
                  <a:srgbClr val="003399"/>
                </a:solidFill>
                <a:latin typeface="微软雅黑" panose="020B0503020204020204" pitchFamily="34" charset="-122"/>
                <a:ea typeface="微软雅黑" panose="020B0503020204020204" pitchFamily="34" charset="-122"/>
              </a:rPr>
              <a:t>3. </a:t>
            </a:r>
            <a:r>
              <a:rPr lang="zh-CN" altLang="en-US" sz="3200" b="1" dirty="0">
                <a:solidFill>
                  <a:srgbClr val="003399"/>
                </a:solidFill>
                <a:latin typeface="微软雅黑" panose="020B0503020204020204" pitchFamily="34" charset="-122"/>
                <a:ea typeface="微软雅黑" panose="020B0503020204020204" pitchFamily="34" charset="-122"/>
              </a:rPr>
              <a:t>总结</a:t>
            </a:r>
          </a:p>
        </p:txBody>
      </p:sp>
      <p:sp>
        <p:nvSpPr>
          <p:cNvPr id="45" name="矩形 44">
            <a:extLst>
              <a:ext uri="{FF2B5EF4-FFF2-40B4-BE49-F238E27FC236}">
                <a16:creationId xmlns:a16="http://schemas.microsoft.com/office/drawing/2014/main" id="{FA57FA2A-FEB3-4802-4929-AAA502A8829E}"/>
              </a:ext>
            </a:extLst>
          </p:cNvPr>
          <p:cNvSpPr/>
          <p:nvPr/>
        </p:nvSpPr>
        <p:spPr>
          <a:xfrm>
            <a:off x="0" y="6647398"/>
            <a:ext cx="12192000" cy="2118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页脚占位符 50">
            <a:extLst>
              <a:ext uri="{FF2B5EF4-FFF2-40B4-BE49-F238E27FC236}">
                <a16:creationId xmlns:a16="http://schemas.microsoft.com/office/drawing/2014/main" id="{343217E4-7E0F-F5B7-654F-5EA8047EDBA8}"/>
              </a:ext>
            </a:extLst>
          </p:cNvPr>
          <p:cNvSpPr>
            <a:spLocks noGrp="1"/>
          </p:cNvSpPr>
          <p:nvPr>
            <p:ph type="ftr" sz="quarter" idx="11"/>
          </p:nvPr>
        </p:nvSpPr>
        <p:spPr>
          <a:xfrm>
            <a:off x="0" y="6565901"/>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52" name="灯片编号占位符 51">
            <a:extLst>
              <a:ext uri="{FF2B5EF4-FFF2-40B4-BE49-F238E27FC236}">
                <a16:creationId xmlns:a16="http://schemas.microsoft.com/office/drawing/2014/main" id="{94A61ED4-C779-7A00-BC0B-5AD75911BACC}"/>
              </a:ext>
            </a:extLst>
          </p:cNvPr>
          <p:cNvSpPr>
            <a:spLocks noGrp="1"/>
          </p:cNvSpPr>
          <p:nvPr>
            <p:ph type="sldNum" sz="quarter" idx="12"/>
          </p:nvPr>
        </p:nvSpPr>
        <p:spPr/>
        <p:txBody>
          <a:bodyPr/>
          <a:lstStyle/>
          <a:p>
            <a:r>
              <a:rPr lang="en-US" altLang="zh-CN" dirty="0"/>
              <a:t>14</a:t>
            </a:r>
            <a:endParaRPr lang="zh-CN" altLang="en-US" dirty="0">
              <a:solidFill>
                <a:schemeClr val="bg1"/>
              </a:solidFill>
            </a:endParaRPr>
          </a:p>
        </p:txBody>
      </p:sp>
      <p:sp>
        <p:nvSpPr>
          <p:cNvPr id="49" name="文本框 48">
            <a:extLst>
              <a:ext uri="{FF2B5EF4-FFF2-40B4-BE49-F238E27FC236}">
                <a16:creationId xmlns:a16="http://schemas.microsoft.com/office/drawing/2014/main" id="{01218648-BDD5-44C8-B45E-AE1C85A19DE4}"/>
              </a:ext>
            </a:extLst>
          </p:cNvPr>
          <p:cNvSpPr txBox="1"/>
          <p:nvPr/>
        </p:nvSpPr>
        <p:spPr>
          <a:xfrm>
            <a:off x="355600" y="997425"/>
            <a:ext cx="3619461" cy="461665"/>
          </a:xfrm>
          <a:prstGeom prst="rect">
            <a:avLst/>
          </a:prstGeom>
          <a:noFill/>
        </p:spPr>
        <p:txBody>
          <a:bodyPr wrap="square">
            <a:spAutoFit/>
          </a:bodyPr>
          <a:lstStyle/>
          <a:p>
            <a:r>
              <a:rPr lang="zh-CN" altLang="en-US" sz="2400" b="1" dirty="0">
                <a:solidFill>
                  <a:srgbClr val="003399"/>
                </a:solidFill>
                <a:latin typeface="+mn-ea"/>
              </a:rPr>
              <a:t>总结</a:t>
            </a:r>
          </a:p>
        </p:txBody>
      </p:sp>
      <p:sp>
        <p:nvSpPr>
          <p:cNvPr id="8" name="文本框 7">
            <a:extLst>
              <a:ext uri="{FF2B5EF4-FFF2-40B4-BE49-F238E27FC236}">
                <a16:creationId xmlns:a16="http://schemas.microsoft.com/office/drawing/2014/main" id="{F41A72F4-115E-419C-918B-437FDEBE7D2E}"/>
              </a:ext>
            </a:extLst>
          </p:cNvPr>
          <p:cNvSpPr txBox="1"/>
          <p:nvPr/>
        </p:nvSpPr>
        <p:spPr>
          <a:xfrm>
            <a:off x="308553" y="1677499"/>
            <a:ext cx="11291776" cy="1555041"/>
          </a:xfrm>
          <a:prstGeom prst="rect">
            <a:avLst/>
          </a:prstGeom>
          <a:noFill/>
        </p:spPr>
        <p:txBody>
          <a:bodyPr wrap="square" rtlCol="0">
            <a:spAutoFit/>
          </a:bodyPr>
          <a:lstStyle/>
          <a:p>
            <a:pPr>
              <a:lnSpc>
                <a:spcPct val="150000"/>
              </a:lnSpc>
            </a:pPr>
            <a:r>
              <a:rPr lang="en-US" altLang="zh-CN" sz="2200" dirty="0"/>
              <a:t>1.</a:t>
            </a:r>
            <a:r>
              <a:rPr lang="zh-CN" altLang="en-US" sz="2200" dirty="0"/>
              <a:t>从离线模拟过程分析，该机器学习方法在处理快同步加速器轨道校正上具有良好可行性。</a:t>
            </a:r>
            <a:endParaRPr lang="en-US" altLang="zh-CN" sz="2200" dirty="0"/>
          </a:p>
          <a:p>
            <a:pPr>
              <a:lnSpc>
                <a:spcPct val="150000"/>
              </a:lnSpc>
            </a:pPr>
            <a:r>
              <a:rPr lang="en-US" altLang="zh-CN" sz="2200" dirty="0"/>
              <a:t>2.</a:t>
            </a:r>
            <a:r>
              <a:rPr lang="zh-CN" altLang="en-US" sz="2200" dirty="0"/>
              <a:t>在实际机器上的应用还需进一步探索如何产生高质量数据集用于机器学习训练，如何控制预测出的校正子满足实际校正子设置的限制，避免超限导致电源损坏</a:t>
            </a:r>
            <a:endParaRPr lang="en-US" altLang="zh-CN" sz="2200" dirty="0"/>
          </a:p>
        </p:txBody>
      </p:sp>
    </p:spTree>
    <p:extLst>
      <p:ext uri="{BB962C8B-B14F-4D97-AF65-F5344CB8AC3E}">
        <p14:creationId xmlns:p14="http://schemas.microsoft.com/office/powerpoint/2010/main" val="2981519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3730D35E-054D-0FFE-95D1-A7A4EEBB0153}"/>
              </a:ext>
            </a:extLst>
          </p:cNvPr>
          <p:cNvGrpSpPr/>
          <p:nvPr/>
        </p:nvGrpSpPr>
        <p:grpSpPr>
          <a:xfrm>
            <a:off x="0" y="1567117"/>
            <a:ext cx="12192000" cy="2277847"/>
            <a:chOff x="0" y="1544853"/>
            <a:chExt cx="12192000" cy="2277847"/>
          </a:xfrm>
        </p:grpSpPr>
        <p:sp>
          <p:nvSpPr>
            <p:cNvPr id="4" name="矩形 3">
              <a:extLst>
                <a:ext uri="{FF2B5EF4-FFF2-40B4-BE49-F238E27FC236}">
                  <a16:creationId xmlns:a16="http://schemas.microsoft.com/office/drawing/2014/main" id="{63CD696E-4D2B-A826-9D15-8278C7C6A3B4}"/>
                </a:ext>
              </a:extLst>
            </p:cNvPr>
            <p:cNvSpPr/>
            <p:nvPr/>
          </p:nvSpPr>
          <p:spPr>
            <a:xfrm>
              <a:off x="0" y="1544853"/>
              <a:ext cx="12192000" cy="227784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a:extLst>
                <a:ext uri="{FF2B5EF4-FFF2-40B4-BE49-F238E27FC236}">
                  <a16:creationId xmlns:a16="http://schemas.microsoft.com/office/drawing/2014/main" id="{0D0FD43A-44AC-2F42-B9B7-B99846662D15}"/>
                </a:ext>
              </a:extLst>
            </p:cNvPr>
            <p:cNvSpPr txBox="1"/>
            <p:nvPr/>
          </p:nvSpPr>
          <p:spPr>
            <a:xfrm>
              <a:off x="347663" y="2268278"/>
              <a:ext cx="11569700" cy="830997"/>
            </a:xfrm>
            <a:prstGeom prst="rect">
              <a:avLst/>
            </a:prstGeom>
            <a:noFill/>
          </p:spPr>
          <p:txBody>
            <a:bodyPr wrap="square" rtlCol="0">
              <a:spAutoFit/>
            </a:bodyPr>
            <a:lstStyle/>
            <a:p>
              <a:pPr algn="ctr"/>
              <a:r>
                <a:rPr lang="zh-CN" altLang="en-US" sz="4800" b="1" dirty="0">
                  <a:solidFill>
                    <a:schemeClr val="bg1">
                      <a:lumMod val="95000"/>
                    </a:schemeClr>
                  </a:solidFill>
                  <a:latin typeface="微软雅黑" panose="020B0503020204020204" pitchFamily="34" charset="-122"/>
                  <a:ea typeface="微软雅黑" panose="020B0503020204020204" pitchFamily="34" charset="-122"/>
                </a:rPr>
                <a:t>请各位老师批评指正</a:t>
              </a:r>
            </a:p>
          </p:txBody>
        </p:sp>
      </p:grpSp>
      <p:grpSp>
        <p:nvGrpSpPr>
          <p:cNvPr id="3" name="组合 2">
            <a:extLst>
              <a:ext uri="{FF2B5EF4-FFF2-40B4-BE49-F238E27FC236}">
                <a16:creationId xmlns:a16="http://schemas.microsoft.com/office/drawing/2014/main" id="{EABE84F7-D8CB-60FC-DCEB-17521976F9B8}"/>
              </a:ext>
            </a:extLst>
          </p:cNvPr>
          <p:cNvGrpSpPr/>
          <p:nvPr/>
        </p:nvGrpSpPr>
        <p:grpSpPr>
          <a:xfrm>
            <a:off x="2270787" y="4516091"/>
            <a:ext cx="7650425" cy="932332"/>
            <a:chOff x="4590112" y="5965844"/>
            <a:chExt cx="4401129" cy="536351"/>
          </a:xfrm>
        </p:grpSpPr>
        <p:pic>
          <p:nvPicPr>
            <p:cNvPr id="6" name="Picture 2">
              <a:extLst>
                <a:ext uri="{FF2B5EF4-FFF2-40B4-BE49-F238E27FC236}">
                  <a16:creationId xmlns:a16="http://schemas.microsoft.com/office/drawing/2014/main" id="{1B315258-759C-D8D7-3BE6-6F21B815A85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90112" y="6090066"/>
              <a:ext cx="1965341" cy="412129"/>
            </a:xfrm>
            <a:prstGeom prst="rect">
              <a:avLst/>
            </a:prstGeom>
          </p:spPr>
        </p:pic>
        <p:grpSp>
          <p:nvGrpSpPr>
            <p:cNvPr id="7" name="组合 6">
              <a:extLst>
                <a:ext uri="{FF2B5EF4-FFF2-40B4-BE49-F238E27FC236}">
                  <a16:creationId xmlns:a16="http://schemas.microsoft.com/office/drawing/2014/main" id="{B8633B45-BD13-84FE-2D85-4942EF6051A0}"/>
                </a:ext>
              </a:extLst>
            </p:cNvPr>
            <p:cNvGrpSpPr/>
            <p:nvPr/>
          </p:nvGrpSpPr>
          <p:grpSpPr>
            <a:xfrm>
              <a:off x="6746945" y="5965844"/>
              <a:ext cx="2244296" cy="536351"/>
              <a:chOff x="159671" y="227301"/>
              <a:chExt cx="7856145" cy="1608596"/>
            </a:xfrm>
          </p:grpSpPr>
          <p:pic>
            <p:nvPicPr>
              <p:cNvPr id="8" name="图片 7">
                <a:extLst>
                  <a:ext uri="{FF2B5EF4-FFF2-40B4-BE49-F238E27FC236}">
                    <a16:creationId xmlns:a16="http://schemas.microsoft.com/office/drawing/2014/main" id="{D6DB1DF6-453F-1B04-7F13-0D4F0F33AA86}"/>
                  </a:ext>
                </a:extLst>
              </p:cNvPr>
              <p:cNvPicPr>
                <a:picLocks noChangeAspect="1"/>
              </p:cNvPicPr>
              <p:nvPr/>
            </p:nvPicPr>
            <p:blipFill rotWithShape="1">
              <a:blip r:embed="rId3">
                <a:extLst>
                  <a:ext uri="{28A0092B-C50C-407E-A947-70E740481C1C}">
                    <a14:useLocalDpi xmlns:a14="http://schemas.microsoft.com/office/drawing/2010/main" val="0"/>
                  </a:ext>
                </a:extLst>
              </a:blip>
              <a:srcRect l="28849" r="30180" b="50000"/>
              <a:stretch>
                <a:fillRect/>
              </a:stretch>
            </p:blipFill>
            <p:spPr>
              <a:xfrm>
                <a:off x="159671" y="227301"/>
                <a:ext cx="2644306" cy="1608596"/>
              </a:xfrm>
              <a:prstGeom prst="rect">
                <a:avLst/>
              </a:prstGeom>
            </p:spPr>
          </p:pic>
          <p:pic>
            <p:nvPicPr>
              <p:cNvPr id="9" name="图片 8">
                <a:extLst>
                  <a:ext uri="{FF2B5EF4-FFF2-40B4-BE49-F238E27FC236}">
                    <a16:creationId xmlns:a16="http://schemas.microsoft.com/office/drawing/2014/main" id="{F7D9CD43-C5F5-E3A0-D4B2-D0EF8D326516}"/>
                  </a:ext>
                </a:extLst>
              </p:cNvPr>
              <p:cNvPicPr>
                <a:picLocks noChangeAspect="1"/>
              </p:cNvPicPr>
              <p:nvPr/>
            </p:nvPicPr>
            <p:blipFill rotWithShape="1">
              <a:blip r:embed="rId3">
                <a:extLst>
                  <a:ext uri="{28A0092B-C50C-407E-A947-70E740481C1C}">
                    <a14:useLocalDpi xmlns:a14="http://schemas.microsoft.com/office/drawing/2010/main" val="0"/>
                  </a:ext>
                </a:extLst>
              </a:blip>
              <a:srcRect l="2887" t="53357" r="736"/>
              <a:stretch>
                <a:fillRect/>
              </a:stretch>
            </p:blipFill>
            <p:spPr>
              <a:xfrm>
                <a:off x="2935811" y="508823"/>
                <a:ext cx="5080005" cy="1225499"/>
              </a:xfrm>
              <a:prstGeom prst="rect">
                <a:avLst/>
              </a:prstGeom>
            </p:spPr>
          </p:pic>
        </p:grpSp>
      </p:grpSp>
    </p:spTree>
    <p:extLst>
      <p:ext uri="{BB962C8B-B14F-4D97-AF65-F5344CB8AC3E}">
        <p14:creationId xmlns:p14="http://schemas.microsoft.com/office/powerpoint/2010/main" val="61976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6">
            <a:extLst>
              <a:ext uri="{FF2B5EF4-FFF2-40B4-BE49-F238E27FC236}">
                <a16:creationId xmlns:a16="http://schemas.microsoft.com/office/drawing/2014/main" id="{5BDDEB13-B1EF-302B-B53D-A7F875F11609}"/>
              </a:ext>
            </a:extLst>
          </p:cNvPr>
          <p:cNvSpPr/>
          <p:nvPr/>
        </p:nvSpPr>
        <p:spPr>
          <a:xfrm>
            <a:off x="-1791046" y="1892300"/>
            <a:ext cx="5651845" cy="3073400"/>
          </a:xfrm>
          <a:prstGeom prst="roundRect">
            <a:avLst>
              <a:gd name="adj" fmla="val 50000"/>
            </a:avLst>
          </a:prstGeom>
          <a:solidFill>
            <a:srgbClr val="00339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1">
            <a:extLst>
              <a:ext uri="{FF2B5EF4-FFF2-40B4-BE49-F238E27FC236}">
                <a16:creationId xmlns:a16="http://schemas.microsoft.com/office/drawing/2014/main" id="{D4EA8A23-D0F0-1FCA-D722-A1951AC89D65}"/>
              </a:ext>
            </a:extLst>
          </p:cNvPr>
          <p:cNvSpPr/>
          <p:nvPr/>
        </p:nvSpPr>
        <p:spPr>
          <a:xfrm>
            <a:off x="-1556426" y="1998319"/>
            <a:ext cx="5261917" cy="2861362"/>
          </a:xfrm>
          <a:prstGeom prst="roundRect">
            <a:avLst>
              <a:gd name="adj" fmla="val 50000"/>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399"/>
              </a:solidFill>
            </a:endParaRPr>
          </a:p>
        </p:txBody>
      </p:sp>
      <p:grpSp>
        <p:nvGrpSpPr>
          <p:cNvPr id="6" name="组合 5">
            <a:extLst>
              <a:ext uri="{FF2B5EF4-FFF2-40B4-BE49-F238E27FC236}">
                <a16:creationId xmlns:a16="http://schemas.microsoft.com/office/drawing/2014/main" id="{901B45E7-3BCF-A2F2-A283-36EE19F6C13E}"/>
              </a:ext>
            </a:extLst>
          </p:cNvPr>
          <p:cNvGrpSpPr/>
          <p:nvPr/>
        </p:nvGrpSpPr>
        <p:grpSpPr>
          <a:xfrm>
            <a:off x="5533556" y="2100029"/>
            <a:ext cx="4581456" cy="577144"/>
            <a:chOff x="5642044" y="1200842"/>
            <a:chExt cx="4581456" cy="577144"/>
          </a:xfrm>
          <a:solidFill>
            <a:srgbClr val="003399"/>
          </a:solidFill>
        </p:grpSpPr>
        <p:sp>
          <p:nvSpPr>
            <p:cNvPr id="11" name="圆角矩形 4">
              <a:extLst>
                <a:ext uri="{FF2B5EF4-FFF2-40B4-BE49-F238E27FC236}">
                  <a16:creationId xmlns:a16="http://schemas.microsoft.com/office/drawing/2014/main" id="{13497A5B-CFD0-135C-95B2-79D2C073353D}"/>
                </a:ext>
              </a:extLst>
            </p:cNvPr>
            <p:cNvSpPr/>
            <p:nvPr/>
          </p:nvSpPr>
          <p:spPr>
            <a:xfrm>
              <a:off x="5642044" y="1200842"/>
              <a:ext cx="911156" cy="577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01</a:t>
              </a:r>
              <a:endParaRPr lang="zh-CN" altLang="en-US" b="1" dirty="0"/>
            </a:p>
          </p:txBody>
        </p:sp>
        <p:sp>
          <p:nvSpPr>
            <p:cNvPr id="16" name="圆角矩形 58">
              <a:extLst>
                <a:ext uri="{FF2B5EF4-FFF2-40B4-BE49-F238E27FC236}">
                  <a16:creationId xmlns:a16="http://schemas.microsoft.com/office/drawing/2014/main" id="{E446DB7B-1858-6B6D-656A-E0C23F0B6846}"/>
                </a:ext>
              </a:extLst>
            </p:cNvPr>
            <p:cNvSpPr/>
            <p:nvPr/>
          </p:nvSpPr>
          <p:spPr>
            <a:xfrm>
              <a:off x="6746944" y="1200842"/>
              <a:ext cx="3476556" cy="577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研究背景介绍</a:t>
              </a:r>
            </a:p>
          </p:txBody>
        </p:sp>
      </p:grpSp>
      <p:grpSp>
        <p:nvGrpSpPr>
          <p:cNvPr id="7" name="组合 6">
            <a:extLst>
              <a:ext uri="{FF2B5EF4-FFF2-40B4-BE49-F238E27FC236}">
                <a16:creationId xmlns:a16="http://schemas.microsoft.com/office/drawing/2014/main" id="{D8243D37-D490-89D9-2E2B-8FBCDB23634E}"/>
              </a:ext>
            </a:extLst>
          </p:cNvPr>
          <p:cNvGrpSpPr/>
          <p:nvPr/>
        </p:nvGrpSpPr>
        <p:grpSpPr>
          <a:xfrm>
            <a:off x="5533556" y="3030361"/>
            <a:ext cx="4581456" cy="577144"/>
            <a:chOff x="5642044" y="2168767"/>
            <a:chExt cx="4581456" cy="577144"/>
          </a:xfrm>
          <a:solidFill>
            <a:srgbClr val="003399"/>
          </a:solidFill>
        </p:grpSpPr>
        <p:sp>
          <p:nvSpPr>
            <p:cNvPr id="12" name="圆角矩形 5">
              <a:extLst>
                <a:ext uri="{FF2B5EF4-FFF2-40B4-BE49-F238E27FC236}">
                  <a16:creationId xmlns:a16="http://schemas.microsoft.com/office/drawing/2014/main" id="{0149CCBD-7AA8-6AFE-8AD6-DD6369026081}"/>
                </a:ext>
              </a:extLst>
            </p:cNvPr>
            <p:cNvSpPr/>
            <p:nvPr/>
          </p:nvSpPr>
          <p:spPr>
            <a:xfrm>
              <a:off x="5642044" y="2168767"/>
              <a:ext cx="911156" cy="577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02</a:t>
              </a:r>
              <a:endParaRPr lang="zh-CN" altLang="en-US" b="1" dirty="0"/>
            </a:p>
          </p:txBody>
        </p:sp>
        <p:sp>
          <p:nvSpPr>
            <p:cNvPr id="17" name="圆角矩形 59">
              <a:extLst>
                <a:ext uri="{FF2B5EF4-FFF2-40B4-BE49-F238E27FC236}">
                  <a16:creationId xmlns:a16="http://schemas.microsoft.com/office/drawing/2014/main" id="{9123EA1A-A773-B3C7-A97D-EDCED5EC7492}"/>
                </a:ext>
              </a:extLst>
            </p:cNvPr>
            <p:cNvSpPr/>
            <p:nvPr/>
          </p:nvSpPr>
          <p:spPr>
            <a:xfrm>
              <a:off x="6746944" y="2168767"/>
              <a:ext cx="3476556" cy="577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ML-based </a:t>
              </a:r>
              <a:r>
                <a:rPr lang="zh-CN" altLang="en-US" sz="2000" b="1" dirty="0">
                  <a:latin typeface="微软雅黑" panose="020B0503020204020204" pitchFamily="34" charset="-122"/>
                  <a:ea typeface="微软雅黑" panose="020B0503020204020204" pitchFamily="34" charset="-122"/>
                </a:rPr>
                <a:t>轨道校正</a:t>
              </a:r>
            </a:p>
          </p:txBody>
        </p:sp>
      </p:grpSp>
      <p:grpSp>
        <p:nvGrpSpPr>
          <p:cNvPr id="14" name="组合 13">
            <a:extLst>
              <a:ext uri="{FF2B5EF4-FFF2-40B4-BE49-F238E27FC236}">
                <a16:creationId xmlns:a16="http://schemas.microsoft.com/office/drawing/2014/main" id="{5A497CC7-4D7C-0F07-7B33-210D0CAAEDAF}"/>
              </a:ext>
            </a:extLst>
          </p:cNvPr>
          <p:cNvGrpSpPr/>
          <p:nvPr/>
        </p:nvGrpSpPr>
        <p:grpSpPr>
          <a:xfrm>
            <a:off x="5533556" y="3960693"/>
            <a:ext cx="4581456" cy="577144"/>
            <a:chOff x="5642044" y="3136692"/>
            <a:chExt cx="4581456" cy="577144"/>
          </a:xfrm>
          <a:solidFill>
            <a:srgbClr val="003399"/>
          </a:solidFill>
        </p:grpSpPr>
        <p:sp>
          <p:nvSpPr>
            <p:cNvPr id="13" name="圆角矩形 6">
              <a:extLst>
                <a:ext uri="{FF2B5EF4-FFF2-40B4-BE49-F238E27FC236}">
                  <a16:creationId xmlns:a16="http://schemas.microsoft.com/office/drawing/2014/main" id="{5372BC51-9F3F-8504-D411-6F704AD27F2F}"/>
                </a:ext>
              </a:extLst>
            </p:cNvPr>
            <p:cNvSpPr/>
            <p:nvPr/>
          </p:nvSpPr>
          <p:spPr>
            <a:xfrm>
              <a:off x="5642044" y="3136692"/>
              <a:ext cx="911156" cy="577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03</a:t>
              </a:r>
              <a:endParaRPr lang="zh-CN" altLang="en-US" b="1" dirty="0"/>
            </a:p>
          </p:txBody>
        </p:sp>
        <p:sp>
          <p:nvSpPr>
            <p:cNvPr id="18" name="圆角矩形 60">
              <a:extLst>
                <a:ext uri="{FF2B5EF4-FFF2-40B4-BE49-F238E27FC236}">
                  <a16:creationId xmlns:a16="http://schemas.microsoft.com/office/drawing/2014/main" id="{12A8F788-FF7B-57BE-3C83-789117A59799}"/>
                </a:ext>
              </a:extLst>
            </p:cNvPr>
            <p:cNvSpPr/>
            <p:nvPr/>
          </p:nvSpPr>
          <p:spPr>
            <a:xfrm>
              <a:off x="6746944" y="3136692"/>
              <a:ext cx="3476556" cy="577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总结</a:t>
              </a:r>
            </a:p>
          </p:txBody>
        </p:sp>
      </p:grpSp>
      <p:sp>
        <p:nvSpPr>
          <p:cNvPr id="21" name="TextBox 78">
            <a:extLst>
              <a:ext uri="{FF2B5EF4-FFF2-40B4-BE49-F238E27FC236}">
                <a16:creationId xmlns:a16="http://schemas.microsoft.com/office/drawing/2014/main" id="{C4F4928A-2453-DC1C-4907-CE58F35C64BB}"/>
              </a:ext>
            </a:extLst>
          </p:cNvPr>
          <p:cNvSpPr txBox="1"/>
          <p:nvPr/>
        </p:nvSpPr>
        <p:spPr>
          <a:xfrm>
            <a:off x="565975" y="3733289"/>
            <a:ext cx="2063385" cy="502766"/>
          </a:xfrm>
          <a:prstGeom prst="rect">
            <a:avLst/>
          </a:prstGeom>
          <a:noFill/>
        </p:spPr>
        <p:txBody>
          <a:bodyPr wrap="none" rtlCol="0">
            <a:spAutoFit/>
          </a:bodyPr>
          <a:lstStyle/>
          <a:p>
            <a:pPr algn="ctr"/>
            <a:r>
              <a:rPr lang="en-US" altLang="zh-CN" sz="2665" b="1" dirty="0">
                <a:solidFill>
                  <a:schemeClr val="bg1"/>
                </a:solidFill>
                <a:latin typeface="Impact MT Std" pitchFamily="34" charset="0"/>
                <a:ea typeface="微软雅黑" panose="020B0503020204020204" pitchFamily="34" charset="-122"/>
              </a:rPr>
              <a:t>CONTENTS</a:t>
            </a:r>
            <a:endParaRPr lang="zh-CN" altLang="en-US" sz="2665" b="1" dirty="0">
              <a:solidFill>
                <a:schemeClr val="bg1"/>
              </a:solidFill>
              <a:latin typeface="Impact MT Std" pitchFamily="34" charset="0"/>
              <a:ea typeface="微软雅黑" panose="020B0503020204020204" pitchFamily="34" charset="-122"/>
            </a:endParaRPr>
          </a:p>
        </p:txBody>
      </p:sp>
      <p:sp>
        <p:nvSpPr>
          <p:cNvPr id="25" name="TextBox 79">
            <a:extLst>
              <a:ext uri="{FF2B5EF4-FFF2-40B4-BE49-F238E27FC236}">
                <a16:creationId xmlns:a16="http://schemas.microsoft.com/office/drawing/2014/main" id="{C4B19648-52D3-0FC1-A638-938C244F7973}"/>
              </a:ext>
            </a:extLst>
          </p:cNvPr>
          <p:cNvSpPr txBox="1"/>
          <p:nvPr/>
        </p:nvSpPr>
        <p:spPr>
          <a:xfrm>
            <a:off x="641317" y="2677173"/>
            <a:ext cx="1912703" cy="995209"/>
          </a:xfrm>
          <a:prstGeom prst="rect">
            <a:avLst/>
          </a:prstGeom>
          <a:noFill/>
        </p:spPr>
        <p:txBody>
          <a:bodyPr wrap="none" rtlCol="0">
            <a:spAutoFit/>
          </a:bodyPr>
          <a:lstStyle/>
          <a:p>
            <a:pPr algn="ctr"/>
            <a:r>
              <a:rPr lang="zh-CN" altLang="en-US" sz="5865" b="1" dirty="0">
                <a:solidFill>
                  <a:schemeClr val="bg1"/>
                </a:solidFill>
                <a:latin typeface="微软雅黑" panose="020B0503020204020204" pitchFamily="34" charset="-122"/>
                <a:ea typeface="微软雅黑" panose="020B0503020204020204" pitchFamily="34" charset="-122"/>
              </a:rPr>
              <a:t>目 录</a:t>
            </a:r>
          </a:p>
        </p:txBody>
      </p:sp>
      <p:grpSp>
        <p:nvGrpSpPr>
          <p:cNvPr id="10" name="组合 9">
            <a:extLst>
              <a:ext uri="{FF2B5EF4-FFF2-40B4-BE49-F238E27FC236}">
                <a16:creationId xmlns:a16="http://schemas.microsoft.com/office/drawing/2014/main" id="{7688A55F-5A30-71F8-D589-94CAC7305ECF}"/>
              </a:ext>
            </a:extLst>
          </p:cNvPr>
          <p:cNvGrpSpPr/>
          <p:nvPr/>
        </p:nvGrpSpPr>
        <p:grpSpPr>
          <a:xfrm>
            <a:off x="3895435" y="5981561"/>
            <a:ext cx="4401129" cy="536351"/>
            <a:chOff x="4590112" y="5965844"/>
            <a:chExt cx="4401129" cy="536351"/>
          </a:xfrm>
        </p:grpSpPr>
        <p:pic>
          <p:nvPicPr>
            <p:cNvPr id="22" name="Picture 2">
              <a:extLst>
                <a:ext uri="{FF2B5EF4-FFF2-40B4-BE49-F238E27FC236}">
                  <a16:creationId xmlns:a16="http://schemas.microsoft.com/office/drawing/2014/main" id="{08090734-A193-4455-2A89-00D532D011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90112" y="6090066"/>
              <a:ext cx="1965341" cy="412129"/>
            </a:xfrm>
            <a:prstGeom prst="rect">
              <a:avLst/>
            </a:prstGeom>
          </p:spPr>
        </p:pic>
        <p:grpSp>
          <p:nvGrpSpPr>
            <p:cNvPr id="23" name="组合 22">
              <a:extLst>
                <a:ext uri="{FF2B5EF4-FFF2-40B4-BE49-F238E27FC236}">
                  <a16:creationId xmlns:a16="http://schemas.microsoft.com/office/drawing/2014/main" id="{110CD7EE-5409-419E-C9B1-8FBA769B220A}"/>
                </a:ext>
              </a:extLst>
            </p:cNvPr>
            <p:cNvGrpSpPr/>
            <p:nvPr/>
          </p:nvGrpSpPr>
          <p:grpSpPr>
            <a:xfrm>
              <a:off x="6746945" y="5965844"/>
              <a:ext cx="2244296" cy="536351"/>
              <a:chOff x="159671" y="227301"/>
              <a:chExt cx="7856145" cy="1608596"/>
            </a:xfrm>
          </p:grpSpPr>
          <p:pic>
            <p:nvPicPr>
              <p:cNvPr id="24" name="图片 23">
                <a:extLst>
                  <a:ext uri="{FF2B5EF4-FFF2-40B4-BE49-F238E27FC236}">
                    <a16:creationId xmlns:a16="http://schemas.microsoft.com/office/drawing/2014/main" id="{0AAE022A-CDEC-0569-4EFD-88929B3273F6}"/>
                  </a:ext>
                </a:extLst>
              </p:cNvPr>
              <p:cNvPicPr>
                <a:picLocks noChangeAspect="1"/>
              </p:cNvPicPr>
              <p:nvPr/>
            </p:nvPicPr>
            <p:blipFill rotWithShape="1">
              <a:blip r:embed="rId3">
                <a:extLst>
                  <a:ext uri="{28A0092B-C50C-407E-A947-70E740481C1C}">
                    <a14:useLocalDpi xmlns:a14="http://schemas.microsoft.com/office/drawing/2010/main" val="0"/>
                  </a:ext>
                </a:extLst>
              </a:blip>
              <a:srcRect l="28849" r="30180" b="50000"/>
              <a:stretch>
                <a:fillRect/>
              </a:stretch>
            </p:blipFill>
            <p:spPr>
              <a:xfrm>
                <a:off x="159671" y="227301"/>
                <a:ext cx="2644306" cy="1608596"/>
              </a:xfrm>
              <a:prstGeom prst="rect">
                <a:avLst/>
              </a:prstGeom>
            </p:spPr>
          </p:pic>
          <p:pic>
            <p:nvPicPr>
              <p:cNvPr id="26" name="图片 25">
                <a:extLst>
                  <a:ext uri="{FF2B5EF4-FFF2-40B4-BE49-F238E27FC236}">
                    <a16:creationId xmlns:a16="http://schemas.microsoft.com/office/drawing/2014/main" id="{BC405387-7865-3F79-8F0C-281A7DC85B43}"/>
                  </a:ext>
                </a:extLst>
              </p:cNvPr>
              <p:cNvPicPr>
                <a:picLocks noChangeAspect="1"/>
              </p:cNvPicPr>
              <p:nvPr/>
            </p:nvPicPr>
            <p:blipFill rotWithShape="1">
              <a:blip r:embed="rId3">
                <a:extLst>
                  <a:ext uri="{28A0092B-C50C-407E-A947-70E740481C1C}">
                    <a14:useLocalDpi xmlns:a14="http://schemas.microsoft.com/office/drawing/2010/main" val="0"/>
                  </a:ext>
                </a:extLst>
              </a:blip>
              <a:srcRect l="2887" t="53357" r="736"/>
              <a:stretch>
                <a:fillRect/>
              </a:stretch>
            </p:blipFill>
            <p:spPr>
              <a:xfrm>
                <a:off x="2935811" y="508823"/>
                <a:ext cx="5080005" cy="1225499"/>
              </a:xfrm>
              <a:prstGeom prst="rect">
                <a:avLst/>
              </a:prstGeom>
            </p:spPr>
          </p:pic>
        </p:grpSp>
      </p:grpSp>
    </p:spTree>
    <p:extLst>
      <p:ext uri="{BB962C8B-B14F-4D97-AF65-F5344CB8AC3E}">
        <p14:creationId xmlns:p14="http://schemas.microsoft.com/office/powerpoint/2010/main" val="2834111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5EBE05CE-9293-7BDE-6A84-09142EC163C3}"/>
              </a:ext>
            </a:extLst>
          </p:cNvPr>
          <p:cNvSpPr txBox="1"/>
          <p:nvPr/>
        </p:nvSpPr>
        <p:spPr>
          <a:xfrm>
            <a:off x="355600" y="35054"/>
            <a:ext cx="3021933" cy="743962"/>
          </a:xfrm>
          <a:prstGeom prst="rect">
            <a:avLst/>
          </a:prstGeom>
          <a:noFill/>
        </p:spPr>
        <p:txBody>
          <a:bodyPr wrap="none" lIns="91416" tIns="45708" rIns="91416" bIns="45708" rtlCol="0">
            <a:spAutoFit/>
          </a:bodyPr>
          <a:lstStyle>
            <a:defPPr>
              <a:defRPr lang="zh-CN"/>
            </a:defPPr>
            <a:lvl1pPr>
              <a:defRPr sz="2000">
                <a:solidFill>
                  <a:schemeClr val="accent2"/>
                </a:solidFill>
                <a:latin typeface="+mn-ea"/>
                <a:ea typeface="+mn-ea"/>
              </a:defRPr>
            </a:lvl1pPr>
          </a:lstStyle>
          <a:p>
            <a:pPr>
              <a:lnSpc>
                <a:spcPct val="150000"/>
              </a:lnSpc>
            </a:pPr>
            <a:r>
              <a:rPr lang="en-US" altLang="zh-CN" sz="3200" b="1" dirty="0">
                <a:solidFill>
                  <a:srgbClr val="003399"/>
                </a:solidFill>
                <a:latin typeface="微软雅黑" panose="020B0503020204020204" pitchFamily="34" charset="-122"/>
                <a:ea typeface="微软雅黑" panose="020B0503020204020204" pitchFamily="34" charset="-122"/>
              </a:rPr>
              <a:t>1 </a:t>
            </a:r>
            <a:r>
              <a:rPr lang="zh-CN" altLang="en-US" sz="3200" b="1" dirty="0">
                <a:solidFill>
                  <a:srgbClr val="003399"/>
                </a:solidFill>
                <a:latin typeface="微软雅黑" panose="020B0503020204020204" pitchFamily="34" charset="-122"/>
                <a:ea typeface="微软雅黑" panose="020B0503020204020204" pitchFamily="34" charset="-122"/>
              </a:rPr>
              <a:t>研究背景介绍</a:t>
            </a:r>
            <a:endParaRPr lang="en-US" altLang="zh-CN" sz="3200" b="1" dirty="0">
              <a:solidFill>
                <a:srgbClr val="00339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CF40DBE8-1DEF-5CC7-7C73-241591ECDDA2}"/>
              </a:ext>
            </a:extLst>
          </p:cNvPr>
          <p:cNvGrpSpPr/>
          <p:nvPr/>
        </p:nvGrpSpPr>
        <p:grpSpPr>
          <a:xfrm>
            <a:off x="0" y="822146"/>
            <a:ext cx="12192000" cy="63978"/>
            <a:chOff x="0" y="822146"/>
            <a:chExt cx="12192000" cy="63978"/>
          </a:xfrm>
        </p:grpSpPr>
        <p:cxnSp>
          <p:nvCxnSpPr>
            <p:cNvPr id="3" name="直接连接符 2">
              <a:extLst>
                <a:ext uri="{FF2B5EF4-FFF2-40B4-BE49-F238E27FC236}">
                  <a16:creationId xmlns:a16="http://schemas.microsoft.com/office/drawing/2014/main" id="{5E946393-F01C-4DD4-4FCB-204A16FBB84E}"/>
                </a:ext>
              </a:extLst>
            </p:cNvPr>
            <p:cNvCxnSpPr>
              <a:cxnSpLocks/>
            </p:cNvCxnSpPr>
            <p:nvPr/>
          </p:nvCxnSpPr>
          <p:spPr>
            <a:xfrm>
              <a:off x="0" y="822146"/>
              <a:ext cx="12192000" cy="0"/>
            </a:xfrm>
            <a:prstGeom prst="line">
              <a:avLst/>
            </a:prstGeom>
            <a:ln w="762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B3AFCDA7-9EE3-5255-DB63-3AEFB5FAFA4B}"/>
                </a:ext>
              </a:extLst>
            </p:cNvPr>
            <p:cNvCxnSpPr/>
            <p:nvPr/>
          </p:nvCxnSpPr>
          <p:spPr>
            <a:xfrm>
              <a:off x="0" y="886124"/>
              <a:ext cx="12192000" cy="0"/>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grpSp>
      <p:sp>
        <p:nvSpPr>
          <p:cNvPr id="45" name="矩形 44">
            <a:extLst>
              <a:ext uri="{FF2B5EF4-FFF2-40B4-BE49-F238E27FC236}">
                <a16:creationId xmlns:a16="http://schemas.microsoft.com/office/drawing/2014/main" id="{FA57FA2A-FEB3-4802-4929-AAA502A8829E}"/>
              </a:ext>
            </a:extLst>
          </p:cNvPr>
          <p:cNvSpPr/>
          <p:nvPr/>
        </p:nvSpPr>
        <p:spPr>
          <a:xfrm>
            <a:off x="0" y="6647398"/>
            <a:ext cx="12192000" cy="2118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页脚占位符 50">
            <a:extLst>
              <a:ext uri="{FF2B5EF4-FFF2-40B4-BE49-F238E27FC236}">
                <a16:creationId xmlns:a16="http://schemas.microsoft.com/office/drawing/2014/main" id="{343217E4-7E0F-F5B7-654F-5EA8047EDBA8}"/>
              </a:ext>
            </a:extLst>
          </p:cNvPr>
          <p:cNvSpPr>
            <a:spLocks noGrp="1"/>
          </p:cNvSpPr>
          <p:nvPr>
            <p:ph type="ftr" sz="quarter" idx="11"/>
          </p:nvPr>
        </p:nvSpPr>
        <p:spPr>
          <a:xfrm>
            <a:off x="0" y="6552844"/>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52" name="灯片编号占位符 51">
            <a:extLst>
              <a:ext uri="{FF2B5EF4-FFF2-40B4-BE49-F238E27FC236}">
                <a16:creationId xmlns:a16="http://schemas.microsoft.com/office/drawing/2014/main" id="{94A61ED4-C779-7A00-BC0B-5AD75911BACC}"/>
              </a:ext>
            </a:extLst>
          </p:cNvPr>
          <p:cNvSpPr>
            <a:spLocks noGrp="1"/>
          </p:cNvSpPr>
          <p:nvPr>
            <p:ph type="sldNum" sz="quarter" idx="12"/>
          </p:nvPr>
        </p:nvSpPr>
        <p:spPr/>
        <p:txBody>
          <a:bodyPr/>
          <a:lstStyle/>
          <a:p>
            <a:r>
              <a:rPr lang="en-US" altLang="zh-CN" dirty="0"/>
              <a:t>1</a:t>
            </a:r>
            <a:endParaRPr lang="zh-CN" altLang="en-US" dirty="0">
              <a:solidFill>
                <a:schemeClr val="bg1"/>
              </a:solidFill>
            </a:endParaRPr>
          </a:p>
        </p:txBody>
      </p:sp>
      <p:sp>
        <p:nvSpPr>
          <p:cNvPr id="12" name="文本框 11">
            <a:extLst>
              <a:ext uri="{FF2B5EF4-FFF2-40B4-BE49-F238E27FC236}">
                <a16:creationId xmlns:a16="http://schemas.microsoft.com/office/drawing/2014/main" id="{2D3049A7-2A42-81D1-872A-9110D5F89B3E}"/>
              </a:ext>
            </a:extLst>
          </p:cNvPr>
          <p:cNvSpPr txBox="1"/>
          <p:nvPr/>
        </p:nvSpPr>
        <p:spPr>
          <a:xfrm>
            <a:off x="6671549" y="1952053"/>
            <a:ext cx="4368405" cy="499432"/>
          </a:xfrm>
          <a:prstGeom prst="rect">
            <a:avLst/>
          </a:prstGeom>
          <a:noFill/>
        </p:spPr>
        <p:txBody>
          <a:bodyPr wrap="square" rtlCol="0">
            <a:spAutoFit/>
          </a:bodyPr>
          <a:lstStyle/>
          <a:p>
            <a:pPr marL="0" lvl="1" algn="ctr">
              <a:lnSpc>
                <a:spcPct val="150000"/>
              </a:lnSpc>
            </a:pPr>
            <a:r>
              <a:rPr lang="zh-CN" altLang="en-US" sz="2000" b="1" dirty="0">
                <a:solidFill>
                  <a:srgbClr val="003399"/>
                </a:solidFill>
                <a:latin typeface="+mj-ea"/>
                <a:ea typeface="+mj-ea"/>
              </a:rPr>
              <a:t>机器学习（</a:t>
            </a:r>
            <a:r>
              <a:rPr lang="en-US" altLang="zh-CN" sz="2000" b="1" dirty="0">
                <a:solidFill>
                  <a:srgbClr val="003399"/>
                </a:solidFill>
                <a:latin typeface="+mj-ea"/>
                <a:ea typeface="+mj-ea"/>
              </a:rPr>
              <a:t>Machine Learning</a:t>
            </a:r>
            <a:r>
              <a:rPr lang="zh-CN" altLang="en-US" sz="2000" b="1" dirty="0">
                <a:solidFill>
                  <a:srgbClr val="003399"/>
                </a:solidFill>
                <a:latin typeface="+mj-ea"/>
                <a:ea typeface="+mj-ea"/>
              </a:rPr>
              <a:t>）</a:t>
            </a:r>
            <a:endParaRPr lang="en-US" altLang="zh-CN" sz="2000" b="1" dirty="0">
              <a:solidFill>
                <a:srgbClr val="003399"/>
              </a:solidFill>
              <a:latin typeface="+mj-ea"/>
              <a:ea typeface="+mj-ea"/>
            </a:endParaRPr>
          </a:p>
        </p:txBody>
      </p:sp>
      <p:sp>
        <p:nvSpPr>
          <p:cNvPr id="31" name="矩形: 圆角 30">
            <a:extLst>
              <a:ext uri="{FF2B5EF4-FFF2-40B4-BE49-F238E27FC236}">
                <a16:creationId xmlns:a16="http://schemas.microsoft.com/office/drawing/2014/main" id="{1CB4DD13-FC09-43AC-5896-57EA62C7A011}"/>
              </a:ext>
            </a:extLst>
          </p:cNvPr>
          <p:cNvSpPr/>
          <p:nvPr/>
        </p:nvSpPr>
        <p:spPr>
          <a:xfrm>
            <a:off x="519656" y="1532703"/>
            <a:ext cx="5125080" cy="4420741"/>
          </a:xfrm>
          <a:prstGeom prst="roundRect">
            <a:avLst>
              <a:gd name="adj" fmla="val 4192"/>
            </a:avLst>
          </a:prstGeom>
          <a:noFill/>
          <a:ln w="285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5552D882-C062-0DCD-1933-5A6CE16D8630}"/>
              </a:ext>
            </a:extLst>
          </p:cNvPr>
          <p:cNvSpPr txBox="1"/>
          <p:nvPr/>
        </p:nvSpPr>
        <p:spPr>
          <a:xfrm>
            <a:off x="870166" y="2597539"/>
            <a:ext cx="4424058" cy="3055773"/>
          </a:xfrm>
          <a:prstGeom prst="rect">
            <a:avLst/>
          </a:prstGeom>
          <a:noFill/>
        </p:spPr>
        <p:txBody>
          <a:bodyPr wrap="square" rtlCol="0">
            <a:spAutoFit/>
          </a:bodyPr>
          <a:lstStyle/>
          <a:p>
            <a:pPr marL="285750" indent="-285750">
              <a:lnSpc>
                <a:spcPct val="120000"/>
              </a:lnSpc>
              <a:buFont typeface="Wingdings" panose="05000000000000000000" pitchFamily="2" charset="2"/>
              <a:buChar char="Ø"/>
            </a:pPr>
            <a:r>
              <a:rPr lang="zh-CN" altLang="en-US" dirty="0"/>
              <a:t>在加速器中，由于磁铁的</a:t>
            </a:r>
            <a:r>
              <a:rPr lang="zh-CN" altLang="en-US" b="1" dirty="0"/>
              <a:t>二极场误差</a:t>
            </a:r>
            <a:r>
              <a:rPr lang="zh-CN" altLang="en-US" dirty="0"/>
              <a:t>和各磁铁的</a:t>
            </a:r>
            <a:r>
              <a:rPr lang="zh-CN" altLang="en-US" b="1" dirty="0"/>
              <a:t>准直误差</a:t>
            </a:r>
            <a:r>
              <a:rPr lang="zh-CN" altLang="en-US" dirty="0"/>
              <a:t>等，粒子通常偏移理想轨道运转形成</a:t>
            </a:r>
            <a:r>
              <a:rPr lang="zh-CN" altLang="en-US" b="1" dirty="0"/>
              <a:t>轨道畸变</a:t>
            </a:r>
            <a:r>
              <a:rPr lang="zh-CN" altLang="en-US" dirty="0"/>
              <a:t>，导致机器性能降低甚至出现故障。</a:t>
            </a:r>
            <a:r>
              <a:rPr lang="zh-CN" altLang="en-US" b="1" dirty="0"/>
              <a:t>轨道校正</a:t>
            </a:r>
            <a:r>
              <a:rPr lang="zh-CN" altLang="en-US" dirty="0"/>
              <a:t>是当前加速器调束最基本的步骤，也是目前研究最广泛的领域之一。</a:t>
            </a:r>
            <a:endParaRPr lang="en-US" altLang="zh-CN" dirty="0"/>
          </a:p>
          <a:p>
            <a:pPr marL="285750" indent="-285750">
              <a:lnSpc>
                <a:spcPct val="120000"/>
              </a:lnSpc>
              <a:buFont typeface="Wingdings" panose="05000000000000000000" pitchFamily="2" charset="2"/>
              <a:buChar char="Ø"/>
            </a:pPr>
            <a:r>
              <a:rPr lang="zh-CN" altLang="en-US" kern="100" dirty="0">
                <a:latin typeface="+mj-ea"/>
                <a:ea typeface="+mj-ea"/>
                <a:cs typeface="Times New Roman" panose="02020603050405020304" pitchFamily="18" charset="0"/>
              </a:rPr>
              <a:t>传统方法为基于</a:t>
            </a:r>
            <a:r>
              <a:rPr lang="zh-CN" altLang="en-US" b="1" kern="100" dirty="0">
                <a:latin typeface="+mj-ea"/>
                <a:ea typeface="+mj-ea"/>
                <a:cs typeface="Times New Roman" panose="02020603050405020304" pitchFamily="18" charset="0"/>
              </a:rPr>
              <a:t>响应矩阵</a:t>
            </a:r>
            <a:r>
              <a:rPr lang="zh-CN" altLang="en-US" kern="100" dirty="0">
                <a:latin typeface="+mj-ea"/>
                <a:ea typeface="+mj-ea"/>
                <a:cs typeface="Times New Roman" panose="02020603050405020304" pitchFamily="18" charset="0"/>
              </a:rPr>
              <a:t>进行校正，在测量响应矩阵时</a:t>
            </a:r>
            <a:r>
              <a:rPr lang="zh-CN" altLang="en-US" b="1" kern="100" dirty="0">
                <a:latin typeface="+mj-ea"/>
                <a:ea typeface="+mj-ea"/>
                <a:cs typeface="Times New Roman" panose="02020603050405020304" pitchFamily="18" charset="0"/>
              </a:rPr>
              <a:t>耗时较大</a:t>
            </a:r>
            <a:r>
              <a:rPr lang="zh-CN" altLang="en-US" kern="100" dirty="0">
                <a:latin typeface="+mj-ea"/>
                <a:ea typeface="+mj-ea"/>
                <a:cs typeface="Times New Roman" panose="02020603050405020304" pitchFamily="18" charset="0"/>
              </a:rPr>
              <a:t>，且存在</a:t>
            </a:r>
            <a:r>
              <a:rPr lang="zh-CN" altLang="en-US" b="1" kern="100" dirty="0">
                <a:latin typeface="+mj-ea"/>
                <a:ea typeface="+mj-ea"/>
                <a:cs typeface="Times New Roman" panose="02020603050405020304" pitchFamily="18" charset="0"/>
              </a:rPr>
              <a:t>测量误差大</a:t>
            </a:r>
            <a:r>
              <a:rPr lang="zh-CN" altLang="en-US" kern="100" dirty="0">
                <a:latin typeface="+mj-ea"/>
                <a:ea typeface="+mj-ea"/>
                <a:cs typeface="Times New Roman" panose="02020603050405020304" pitchFamily="18" charset="0"/>
              </a:rPr>
              <a:t>等问题</a:t>
            </a:r>
            <a:endParaRPr lang="en-US" altLang="zh-CN" kern="100" dirty="0">
              <a:effectLst/>
              <a:latin typeface="+mj-ea"/>
              <a:ea typeface="+mj-ea"/>
              <a:cs typeface="Times New Roman" panose="02020603050405020304" pitchFamily="18" charset="0"/>
            </a:endParaRPr>
          </a:p>
        </p:txBody>
      </p:sp>
      <p:sp>
        <p:nvSpPr>
          <p:cNvPr id="49" name="文本框 48">
            <a:extLst>
              <a:ext uri="{FF2B5EF4-FFF2-40B4-BE49-F238E27FC236}">
                <a16:creationId xmlns:a16="http://schemas.microsoft.com/office/drawing/2014/main" id="{FC68CEAE-B9E1-D273-E723-0655C9C4CB00}"/>
              </a:ext>
            </a:extLst>
          </p:cNvPr>
          <p:cNvSpPr txBox="1"/>
          <p:nvPr/>
        </p:nvSpPr>
        <p:spPr>
          <a:xfrm>
            <a:off x="570242" y="1952053"/>
            <a:ext cx="5023909" cy="499624"/>
          </a:xfrm>
          <a:prstGeom prst="rect">
            <a:avLst/>
          </a:prstGeom>
          <a:noFill/>
        </p:spPr>
        <p:txBody>
          <a:bodyPr wrap="square" rtlCol="0">
            <a:spAutoFit/>
          </a:bodyPr>
          <a:lstStyle/>
          <a:p>
            <a:pPr marL="0" lvl="1" algn="ctr">
              <a:lnSpc>
                <a:spcPct val="150000"/>
              </a:lnSpc>
            </a:pPr>
            <a:r>
              <a:rPr lang="zh-CN" altLang="en-US" sz="2000" b="1" dirty="0">
                <a:solidFill>
                  <a:srgbClr val="003399"/>
                </a:solidFill>
                <a:latin typeface="+mj-ea"/>
                <a:ea typeface="+mj-ea"/>
              </a:rPr>
              <a:t>轨道校正（</a:t>
            </a:r>
            <a:r>
              <a:rPr lang="en-US" altLang="zh-CN" sz="2000" b="1" dirty="0">
                <a:solidFill>
                  <a:srgbClr val="003399"/>
                </a:solidFill>
                <a:latin typeface="+mj-ea"/>
                <a:ea typeface="+mj-ea"/>
              </a:rPr>
              <a:t>Orbit Correction</a:t>
            </a:r>
            <a:r>
              <a:rPr lang="zh-CN" altLang="en-US" sz="2000" b="1" dirty="0">
                <a:solidFill>
                  <a:srgbClr val="003399"/>
                </a:solidFill>
                <a:latin typeface="+mj-ea"/>
                <a:ea typeface="+mj-ea"/>
              </a:rPr>
              <a:t>）</a:t>
            </a:r>
            <a:endParaRPr lang="en-US" altLang="zh-CN" sz="2000" b="1" dirty="0">
              <a:solidFill>
                <a:srgbClr val="003399"/>
              </a:solidFill>
              <a:latin typeface="+mj-ea"/>
              <a:ea typeface="+mj-ea"/>
            </a:endParaRPr>
          </a:p>
        </p:txBody>
      </p:sp>
      <p:grpSp>
        <p:nvGrpSpPr>
          <p:cNvPr id="50" name="组合 49">
            <a:extLst>
              <a:ext uri="{FF2B5EF4-FFF2-40B4-BE49-F238E27FC236}">
                <a16:creationId xmlns:a16="http://schemas.microsoft.com/office/drawing/2014/main" id="{6B68D164-2B81-CAC3-F680-2C63FA0B3FC0}"/>
              </a:ext>
            </a:extLst>
          </p:cNvPr>
          <p:cNvGrpSpPr/>
          <p:nvPr/>
        </p:nvGrpSpPr>
        <p:grpSpPr>
          <a:xfrm>
            <a:off x="2604863" y="956231"/>
            <a:ext cx="954666" cy="970027"/>
            <a:chOff x="402794" y="1296041"/>
            <a:chExt cx="609064" cy="618864"/>
          </a:xfrm>
        </p:grpSpPr>
        <p:sp>
          <p:nvSpPr>
            <p:cNvPr id="33" name="椭圆 32">
              <a:extLst>
                <a:ext uri="{FF2B5EF4-FFF2-40B4-BE49-F238E27FC236}">
                  <a16:creationId xmlns:a16="http://schemas.microsoft.com/office/drawing/2014/main" id="{BEFDF8B3-61E7-F212-93CB-B57D174FCCCC}"/>
                </a:ext>
              </a:extLst>
            </p:cNvPr>
            <p:cNvSpPr/>
            <p:nvPr/>
          </p:nvSpPr>
          <p:spPr>
            <a:xfrm>
              <a:off x="402794" y="1296041"/>
              <a:ext cx="609064" cy="618864"/>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形 34" descr="书籍">
              <a:extLst>
                <a:ext uri="{FF2B5EF4-FFF2-40B4-BE49-F238E27FC236}">
                  <a16:creationId xmlns:a16="http://schemas.microsoft.com/office/drawing/2014/main" id="{4DC82AA3-F007-80F5-E12C-1C9EAB1F32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286" y="1371433"/>
              <a:ext cx="468080" cy="468080"/>
            </a:xfrm>
            <a:prstGeom prst="rect">
              <a:avLst/>
            </a:prstGeom>
          </p:spPr>
        </p:pic>
      </p:grpSp>
      <p:sp>
        <p:nvSpPr>
          <p:cNvPr id="10" name="矩形: 圆角 9">
            <a:extLst>
              <a:ext uri="{FF2B5EF4-FFF2-40B4-BE49-F238E27FC236}">
                <a16:creationId xmlns:a16="http://schemas.microsoft.com/office/drawing/2014/main" id="{6ECFB09E-BFA4-E3BA-1BB3-97782EAC731F}"/>
              </a:ext>
            </a:extLst>
          </p:cNvPr>
          <p:cNvSpPr/>
          <p:nvPr/>
        </p:nvSpPr>
        <p:spPr>
          <a:xfrm>
            <a:off x="6293211" y="1532703"/>
            <a:ext cx="5125080" cy="4420741"/>
          </a:xfrm>
          <a:prstGeom prst="roundRect">
            <a:avLst>
              <a:gd name="adj" fmla="val 4192"/>
            </a:avLst>
          </a:prstGeom>
          <a:noFill/>
          <a:ln w="285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a:extLst>
              <a:ext uri="{FF2B5EF4-FFF2-40B4-BE49-F238E27FC236}">
                <a16:creationId xmlns:a16="http://schemas.microsoft.com/office/drawing/2014/main" id="{CED728AF-FB51-24B3-7486-BD2BFA361313}"/>
              </a:ext>
            </a:extLst>
          </p:cNvPr>
          <p:cNvGrpSpPr/>
          <p:nvPr/>
        </p:nvGrpSpPr>
        <p:grpSpPr>
          <a:xfrm>
            <a:off x="8378418" y="956231"/>
            <a:ext cx="954666" cy="970027"/>
            <a:chOff x="8763505" y="1033430"/>
            <a:chExt cx="954666" cy="970027"/>
          </a:xfrm>
        </p:grpSpPr>
        <p:sp>
          <p:nvSpPr>
            <p:cNvPr id="17" name="椭圆 16">
              <a:extLst>
                <a:ext uri="{FF2B5EF4-FFF2-40B4-BE49-F238E27FC236}">
                  <a16:creationId xmlns:a16="http://schemas.microsoft.com/office/drawing/2014/main" id="{07751B19-9BD3-3A37-3445-B1771FA331FF}"/>
                </a:ext>
              </a:extLst>
            </p:cNvPr>
            <p:cNvSpPr/>
            <p:nvPr/>
          </p:nvSpPr>
          <p:spPr>
            <a:xfrm>
              <a:off x="8763505" y="1033430"/>
              <a:ext cx="954666" cy="970027"/>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形 31" descr="机器人">
              <a:extLst>
                <a:ext uri="{FF2B5EF4-FFF2-40B4-BE49-F238E27FC236}">
                  <a16:creationId xmlns:a16="http://schemas.microsoft.com/office/drawing/2014/main" id="{EC5182F0-ACAC-59D1-DEAD-AA637E055A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64926" y="1142531"/>
              <a:ext cx="751824" cy="751824"/>
            </a:xfrm>
            <a:prstGeom prst="rect">
              <a:avLst/>
            </a:prstGeom>
          </p:spPr>
        </p:pic>
      </p:grpSp>
      <p:sp>
        <p:nvSpPr>
          <p:cNvPr id="8" name="文本框 7">
            <a:extLst>
              <a:ext uri="{FF2B5EF4-FFF2-40B4-BE49-F238E27FC236}">
                <a16:creationId xmlns:a16="http://schemas.microsoft.com/office/drawing/2014/main" id="{FAF8D3D1-063F-2C47-C426-9F6BA2BF9C23}"/>
              </a:ext>
            </a:extLst>
          </p:cNvPr>
          <p:cNvSpPr txBox="1"/>
          <p:nvPr/>
        </p:nvSpPr>
        <p:spPr>
          <a:xfrm>
            <a:off x="6450809" y="2502730"/>
            <a:ext cx="4871025" cy="3388172"/>
          </a:xfrm>
          <a:prstGeom prst="rect">
            <a:avLst/>
          </a:prstGeom>
          <a:noFill/>
        </p:spPr>
        <p:txBody>
          <a:bodyPr wrap="square" rtlCol="0">
            <a:spAutoFit/>
          </a:bodyPr>
          <a:lstStyle/>
          <a:p>
            <a:pPr marL="285750" indent="-285750">
              <a:lnSpc>
                <a:spcPct val="120000"/>
              </a:lnSpc>
              <a:buFont typeface="Wingdings" panose="05000000000000000000" pitchFamily="2" charset="2"/>
              <a:buChar char="Ø"/>
            </a:pPr>
            <a:r>
              <a:rPr lang="zh-CN" altLang="en-US" sz="1800" kern="100" dirty="0">
                <a:effectLst/>
                <a:latin typeface="+mj-ea"/>
                <a:ea typeface="+mj-ea"/>
                <a:cs typeface="Times New Roman" panose="02020603050405020304" pitchFamily="18" charset="0"/>
              </a:rPr>
              <a:t>机器学习在处理</a:t>
            </a:r>
            <a:r>
              <a:rPr lang="zh-CN" altLang="en-US" sz="1800" b="1" kern="100" dirty="0">
                <a:effectLst/>
                <a:latin typeface="+mj-ea"/>
                <a:ea typeface="+mj-ea"/>
                <a:cs typeface="Times New Roman" panose="02020603050405020304" pitchFamily="18" charset="0"/>
              </a:rPr>
              <a:t>规则不明确</a:t>
            </a:r>
            <a:r>
              <a:rPr lang="zh-CN" altLang="en-US" sz="1800" kern="100" dirty="0">
                <a:effectLst/>
                <a:latin typeface="+mj-ea"/>
                <a:ea typeface="+mj-ea"/>
                <a:cs typeface="Times New Roman" panose="02020603050405020304" pitchFamily="18" charset="0"/>
              </a:rPr>
              <a:t>以及大数据集的复杂任务时极其适用，在轨道校正任务上可以处理传统方法难以处理的束流动力学中的</a:t>
            </a:r>
            <a:r>
              <a:rPr lang="zh-CN" altLang="en-US" sz="1800" b="1" kern="100" dirty="0">
                <a:effectLst/>
                <a:latin typeface="+mj-ea"/>
                <a:ea typeface="+mj-ea"/>
                <a:cs typeface="Times New Roman" panose="02020603050405020304" pitchFamily="18" charset="0"/>
              </a:rPr>
              <a:t>非线性效应</a:t>
            </a:r>
            <a:endParaRPr lang="en-US" altLang="zh-CN" b="1" kern="100" dirty="0">
              <a:latin typeface="+mj-ea"/>
              <a:ea typeface="+mj-ea"/>
              <a:cs typeface="Times New Roman" panose="02020603050405020304" pitchFamily="18" charset="0"/>
            </a:endParaRPr>
          </a:p>
          <a:p>
            <a:pPr marL="285750" indent="-285750">
              <a:lnSpc>
                <a:spcPct val="120000"/>
              </a:lnSpc>
              <a:buFont typeface="Wingdings" panose="05000000000000000000" pitchFamily="2" charset="2"/>
              <a:buChar char="Ø"/>
            </a:pPr>
            <a:r>
              <a:rPr lang="zh-CN" altLang="en-US" kern="100" dirty="0">
                <a:latin typeface="+mj-ea"/>
                <a:ea typeface="+mj-ea"/>
                <a:cs typeface="Times New Roman" panose="02020603050405020304" pitchFamily="18" charset="0"/>
              </a:rPr>
              <a:t>使用机器学习进行大数据集处理可以极大</a:t>
            </a:r>
            <a:r>
              <a:rPr lang="zh-CN" altLang="en-US" b="1" kern="100" dirty="0">
                <a:latin typeface="+mj-ea"/>
                <a:ea typeface="+mj-ea"/>
                <a:cs typeface="Times New Roman" panose="02020603050405020304" pitchFamily="18" charset="0"/>
              </a:rPr>
              <a:t>节省时间</a:t>
            </a:r>
            <a:r>
              <a:rPr lang="zh-CN" altLang="zh-CN" dirty="0">
                <a:effectLst/>
                <a:latin typeface="+mj-ea"/>
                <a:ea typeface="+mj-ea"/>
              </a:rPr>
              <a:t> </a:t>
            </a:r>
            <a:r>
              <a:rPr lang="zh-CN" altLang="en-US" dirty="0">
                <a:effectLst/>
                <a:latin typeface="+mj-ea"/>
                <a:ea typeface="+mj-ea"/>
              </a:rPr>
              <a:t>。</a:t>
            </a:r>
            <a:endParaRPr lang="en-US" altLang="zh-CN" dirty="0">
              <a:effectLst/>
              <a:latin typeface="+mj-ea"/>
              <a:ea typeface="+mj-ea"/>
            </a:endParaRPr>
          </a:p>
          <a:p>
            <a:pPr marL="285750" indent="-285750">
              <a:lnSpc>
                <a:spcPct val="120000"/>
              </a:lnSpc>
              <a:buFont typeface="Wingdings" panose="05000000000000000000" pitchFamily="2" charset="2"/>
              <a:buChar char="Ø"/>
            </a:pPr>
            <a:r>
              <a:rPr lang="zh-CN" altLang="en-US" kern="100" dirty="0">
                <a:latin typeface="+mj-ea"/>
                <a:ea typeface="+mj-ea"/>
                <a:cs typeface="Times New Roman" panose="02020603050405020304" pitchFamily="18" charset="0"/>
              </a:rPr>
              <a:t>国内已有实验室将机器学习应用于</a:t>
            </a:r>
            <a:r>
              <a:rPr lang="en-US" altLang="zh-CN" b="1" kern="100" dirty="0">
                <a:latin typeface="+mj-ea"/>
                <a:ea typeface="+mj-ea"/>
                <a:cs typeface="Times New Roman" panose="02020603050405020304" pitchFamily="18" charset="0"/>
              </a:rPr>
              <a:t>ADS</a:t>
            </a:r>
            <a:r>
              <a:rPr lang="zh-CN" altLang="en-US" b="1" kern="100" dirty="0">
                <a:latin typeface="+mj-ea"/>
                <a:ea typeface="+mj-ea"/>
                <a:cs typeface="Times New Roman" panose="02020603050405020304" pitchFamily="18" charset="0"/>
              </a:rPr>
              <a:t>注入器</a:t>
            </a:r>
            <a:r>
              <a:rPr lang="en-US" altLang="zh-CN" sz="1800" baseline="30000" dirty="0"/>
              <a:t>[1]</a:t>
            </a:r>
            <a:r>
              <a:rPr lang="zh-CN" altLang="en-US" kern="100" dirty="0">
                <a:latin typeface="+mj-ea"/>
                <a:ea typeface="+mj-ea"/>
                <a:cs typeface="Times New Roman" panose="02020603050405020304" pitchFamily="18" charset="0"/>
              </a:rPr>
              <a:t>和</a:t>
            </a:r>
            <a:r>
              <a:rPr lang="zh-CN" altLang="en-US" b="1" kern="100" dirty="0">
                <a:latin typeface="+mj-ea"/>
                <a:ea typeface="+mj-ea"/>
                <a:cs typeface="Times New Roman" panose="02020603050405020304" pitchFamily="18" charset="0"/>
              </a:rPr>
              <a:t>上海光源</a:t>
            </a:r>
            <a:r>
              <a:rPr lang="en-US" altLang="zh-CN" sz="1800" baseline="30000" dirty="0"/>
              <a:t>[2]</a:t>
            </a:r>
            <a:r>
              <a:rPr lang="zh-CN" altLang="en-US" kern="100" dirty="0">
                <a:latin typeface="+mj-ea"/>
                <a:ea typeface="+mj-ea"/>
                <a:cs typeface="Times New Roman" panose="02020603050405020304" pitchFamily="18" charset="0"/>
              </a:rPr>
              <a:t>上，机器学习表现出了其独特的优势：</a:t>
            </a:r>
            <a:r>
              <a:rPr lang="zh-CN" altLang="en-US" b="1" kern="100" dirty="0">
                <a:latin typeface="+mj-ea"/>
                <a:ea typeface="+mj-ea"/>
                <a:cs typeface="Times New Roman" panose="02020603050405020304" pitchFamily="18" charset="0"/>
              </a:rPr>
              <a:t>收敛速度优于</a:t>
            </a:r>
            <a:r>
              <a:rPr lang="zh-CN" altLang="en-US" kern="100" dirty="0">
                <a:latin typeface="+mj-ea"/>
                <a:ea typeface="+mj-ea"/>
                <a:cs typeface="Times New Roman" panose="02020603050405020304" pitchFamily="18" charset="0"/>
              </a:rPr>
              <a:t>传统方法，可以处理传统方法不擅长的</a:t>
            </a:r>
            <a:r>
              <a:rPr lang="zh-CN" altLang="en-US" b="1" kern="100" dirty="0">
                <a:latin typeface="+mj-ea"/>
                <a:ea typeface="+mj-ea"/>
                <a:cs typeface="Times New Roman" panose="02020603050405020304" pitchFamily="18" charset="0"/>
              </a:rPr>
              <a:t>水平垂直耦合</a:t>
            </a:r>
            <a:r>
              <a:rPr lang="zh-CN" altLang="en-US" kern="100" dirty="0">
                <a:latin typeface="+mj-ea"/>
                <a:ea typeface="+mj-ea"/>
                <a:cs typeface="Times New Roman" panose="02020603050405020304" pitchFamily="18" charset="0"/>
              </a:rPr>
              <a:t>效应。</a:t>
            </a:r>
            <a:endParaRPr lang="en-US" altLang="zh-CN" kern="100" dirty="0">
              <a:latin typeface="+mj-ea"/>
              <a:ea typeface="+mj-ea"/>
              <a:cs typeface="Times New Roman" panose="02020603050405020304" pitchFamily="18" charset="0"/>
            </a:endParaRPr>
          </a:p>
        </p:txBody>
      </p:sp>
      <p:sp>
        <p:nvSpPr>
          <p:cNvPr id="21" name="文本框 20">
            <a:extLst>
              <a:ext uri="{FF2B5EF4-FFF2-40B4-BE49-F238E27FC236}">
                <a16:creationId xmlns:a16="http://schemas.microsoft.com/office/drawing/2014/main" id="{CF9FCD4E-A360-4F1C-A721-391BD9955CA4}"/>
              </a:ext>
            </a:extLst>
          </p:cNvPr>
          <p:cNvSpPr txBox="1"/>
          <p:nvPr/>
        </p:nvSpPr>
        <p:spPr>
          <a:xfrm>
            <a:off x="355599" y="6007528"/>
            <a:ext cx="11172785" cy="415498"/>
          </a:xfrm>
          <a:prstGeom prst="rect">
            <a:avLst/>
          </a:prstGeom>
          <a:noFill/>
        </p:spPr>
        <p:txBody>
          <a:bodyPr wrap="square" rtlCol="0">
            <a:spAutoFit/>
          </a:bodyPr>
          <a:lstStyle/>
          <a:p>
            <a:r>
              <a:rPr lang="en-US" altLang="zh-CN" sz="1050" dirty="0"/>
              <a:t>[1] YANG X, ZHOU Q, WANG J, et al. Predictive control modeling of </a:t>
            </a:r>
            <a:r>
              <a:rPr lang="en-US" altLang="zh-CN" sz="1050" dirty="0" err="1"/>
              <a:t>ads’s</a:t>
            </a:r>
            <a:r>
              <a:rPr lang="en-US" altLang="zh-CN" sz="1050" dirty="0"/>
              <a:t> </a:t>
            </a:r>
            <a:r>
              <a:rPr lang="en-US" altLang="zh-CN" sz="1050" dirty="0" err="1"/>
              <a:t>mebt</a:t>
            </a:r>
            <a:r>
              <a:rPr lang="en-US" altLang="zh-CN" sz="1050" dirty="0"/>
              <a:t> using </a:t>
            </a:r>
            <a:r>
              <a:rPr lang="en-US" altLang="zh-CN" sz="1050" dirty="0" err="1"/>
              <a:t>bpnn</a:t>
            </a:r>
            <a:r>
              <a:rPr lang="en-US" altLang="zh-CN" sz="1050" dirty="0"/>
              <a:t> to reduce the impact of noise on the control system[J/OL]. Annals of Nuclear Energy, 2019, 132: 576-583. DOI: https://doi.org/10.1016/j.anucene.2019.06.034. [2] </a:t>
            </a:r>
            <a:r>
              <a:rPr lang="zh-CN" altLang="en-US" sz="1050" dirty="0"/>
              <a:t>李瑞淳</a:t>
            </a:r>
            <a:r>
              <a:rPr lang="en-US" altLang="zh-CN" sz="1050" dirty="0"/>
              <a:t>, </a:t>
            </a:r>
            <a:r>
              <a:rPr lang="zh-CN" altLang="en-US" sz="1050" dirty="0"/>
              <a:t>张庆磊</a:t>
            </a:r>
            <a:r>
              <a:rPr lang="en-US" altLang="zh-CN" sz="1050" dirty="0"/>
              <a:t>,</a:t>
            </a:r>
            <a:r>
              <a:rPr lang="zh-CN" altLang="en-US" sz="1050" dirty="0"/>
              <a:t>米清茹</a:t>
            </a:r>
            <a:r>
              <a:rPr lang="en-US" altLang="zh-CN" sz="1050" dirty="0"/>
              <a:t>,</a:t>
            </a:r>
            <a:r>
              <a:rPr lang="zh-CN" altLang="en-US" sz="1050" dirty="0"/>
              <a:t>等</a:t>
            </a:r>
            <a:r>
              <a:rPr lang="en-US" altLang="zh-CN" sz="1050" dirty="0"/>
              <a:t>. </a:t>
            </a:r>
            <a:r>
              <a:rPr lang="zh-CN" altLang="en-US" sz="1050" dirty="0"/>
              <a:t>机器学习在储存环轨道校正中的应用研究</a:t>
            </a:r>
            <a:r>
              <a:rPr lang="en-US" altLang="zh-CN" sz="1050" dirty="0"/>
              <a:t>[J]. </a:t>
            </a:r>
            <a:r>
              <a:rPr lang="zh-CN" altLang="en-US" sz="1050" dirty="0"/>
              <a:t>强激光与粒子束</a:t>
            </a:r>
            <a:r>
              <a:rPr lang="en-US" altLang="zh-CN" sz="1050" dirty="0"/>
              <a:t>, 2021, 33(03): 108-116</a:t>
            </a:r>
            <a:endParaRPr lang="zh-CN" altLang="zh-CN" sz="105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62908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5EBE05CE-9293-7BDE-6A84-09142EC163C3}"/>
              </a:ext>
            </a:extLst>
          </p:cNvPr>
          <p:cNvSpPr txBox="1"/>
          <p:nvPr/>
        </p:nvSpPr>
        <p:spPr>
          <a:xfrm>
            <a:off x="355599" y="35054"/>
            <a:ext cx="6579457" cy="743962"/>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a:lnSpc>
                <a:spcPct val="150000"/>
              </a:lnSpc>
            </a:pPr>
            <a:r>
              <a:rPr lang="en-US" altLang="zh-CN" sz="3200" b="1" dirty="0">
                <a:solidFill>
                  <a:srgbClr val="003399"/>
                </a:solidFill>
                <a:latin typeface="微软雅黑" panose="020B0503020204020204" pitchFamily="34" charset="-122"/>
                <a:ea typeface="微软雅黑" panose="020B0503020204020204" pitchFamily="34" charset="-122"/>
              </a:rPr>
              <a:t>1. </a:t>
            </a:r>
            <a:r>
              <a:rPr lang="zh-CN" altLang="en-US" sz="3200" b="1" dirty="0">
                <a:solidFill>
                  <a:srgbClr val="003399"/>
                </a:solidFill>
                <a:latin typeface="微软雅黑" panose="020B0503020204020204" pitchFamily="34" charset="-122"/>
                <a:ea typeface="微软雅黑" panose="020B0503020204020204" pitchFamily="34" charset="-122"/>
              </a:rPr>
              <a:t>研究背景介绍</a:t>
            </a:r>
            <a:endParaRPr lang="en-US" altLang="zh-CN" sz="3200" b="1" dirty="0">
              <a:solidFill>
                <a:srgbClr val="003399"/>
              </a:solidFill>
              <a:latin typeface="微软雅黑" panose="020B0503020204020204" pitchFamily="34" charset="-122"/>
              <a:ea typeface="微软雅黑" panose="020B0503020204020204" pitchFamily="34" charset="-122"/>
            </a:endParaRPr>
          </a:p>
        </p:txBody>
      </p:sp>
      <p:sp>
        <p:nvSpPr>
          <p:cNvPr id="45" name="矩形 44">
            <a:extLst>
              <a:ext uri="{FF2B5EF4-FFF2-40B4-BE49-F238E27FC236}">
                <a16:creationId xmlns:a16="http://schemas.microsoft.com/office/drawing/2014/main" id="{FA57FA2A-FEB3-4802-4929-AAA502A8829E}"/>
              </a:ext>
            </a:extLst>
          </p:cNvPr>
          <p:cNvSpPr/>
          <p:nvPr/>
        </p:nvSpPr>
        <p:spPr>
          <a:xfrm>
            <a:off x="0" y="6647398"/>
            <a:ext cx="12192000" cy="2118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页脚占位符 50">
            <a:extLst>
              <a:ext uri="{FF2B5EF4-FFF2-40B4-BE49-F238E27FC236}">
                <a16:creationId xmlns:a16="http://schemas.microsoft.com/office/drawing/2014/main" id="{343217E4-7E0F-F5B7-654F-5EA8047EDBA8}"/>
              </a:ext>
            </a:extLst>
          </p:cNvPr>
          <p:cNvSpPr>
            <a:spLocks noGrp="1"/>
          </p:cNvSpPr>
          <p:nvPr>
            <p:ph type="ftr" sz="quarter" idx="11"/>
          </p:nvPr>
        </p:nvSpPr>
        <p:spPr>
          <a:xfrm>
            <a:off x="0" y="6565901"/>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52" name="灯片编号占位符 51">
            <a:extLst>
              <a:ext uri="{FF2B5EF4-FFF2-40B4-BE49-F238E27FC236}">
                <a16:creationId xmlns:a16="http://schemas.microsoft.com/office/drawing/2014/main" id="{94A61ED4-C779-7A00-BC0B-5AD75911BACC}"/>
              </a:ext>
            </a:extLst>
          </p:cNvPr>
          <p:cNvSpPr>
            <a:spLocks noGrp="1"/>
          </p:cNvSpPr>
          <p:nvPr>
            <p:ph type="sldNum" sz="quarter" idx="12"/>
          </p:nvPr>
        </p:nvSpPr>
        <p:spPr/>
        <p:txBody>
          <a:bodyPr/>
          <a:lstStyle/>
          <a:p>
            <a:r>
              <a:rPr lang="en-US" altLang="zh-CN" dirty="0">
                <a:solidFill>
                  <a:schemeClr val="bg1"/>
                </a:solidFill>
              </a:rPr>
              <a:t>2</a:t>
            </a:r>
            <a:endParaRPr lang="zh-CN" altLang="en-US" dirty="0">
              <a:solidFill>
                <a:schemeClr val="bg1"/>
              </a:solidFill>
            </a:endParaRPr>
          </a:p>
        </p:txBody>
      </p:sp>
      <p:sp>
        <p:nvSpPr>
          <p:cNvPr id="49" name="文本框 48">
            <a:extLst>
              <a:ext uri="{FF2B5EF4-FFF2-40B4-BE49-F238E27FC236}">
                <a16:creationId xmlns:a16="http://schemas.microsoft.com/office/drawing/2014/main" id="{01218648-BDD5-44C8-B45E-AE1C85A19DE4}"/>
              </a:ext>
            </a:extLst>
          </p:cNvPr>
          <p:cNvSpPr txBox="1"/>
          <p:nvPr/>
        </p:nvSpPr>
        <p:spPr>
          <a:xfrm>
            <a:off x="355600" y="997425"/>
            <a:ext cx="6579456" cy="461665"/>
          </a:xfrm>
          <a:prstGeom prst="rect">
            <a:avLst/>
          </a:prstGeom>
          <a:noFill/>
        </p:spPr>
        <p:txBody>
          <a:bodyPr wrap="square">
            <a:spAutoFit/>
          </a:bodyPr>
          <a:lstStyle/>
          <a:p>
            <a:r>
              <a:rPr lang="zh-CN" altLang="en-US" sz="2400" b="1" dirty="0">
                <a:solidFill>
                  <a:srgbClr val="003399"/>
                </a:solidFill>
                <a:latin typeface="微软雅黑" panose="020B0503020204020204" pitchFamily="34" charset="-122"/>
                <a:ea typeface="微软雅黑" panose="020B0503020204020204" pitchFamily="34" charset="-122"/>
              </a:rPr>
              <a:t>响应矩阵奇异值分解</a:t>
            </a:r>
            <a:r>
              <a:rPr lang="en-US" altLang="zh-CN" sz="2400" b="1" dirty="0">
                <a:solidFill>
                  <a:srgbClr val="003399"/>
                </a:solidFill>
                <a:latin typeface="微软雅黑" panose="020B0503020204020204" pitchFamily="34" charset="-122"/>
                <a:ea typeface="微软雅黑" panose="020B0503020204020204" pitchFamily="34" charset="-122"/>
              </a:rPr>
              <a:t>-</a:t>
            </a:r>
            <a:r>
              <a:rPr lang="zh-CN" altLang="en-US" sz="2400" b="1" dirty="0">
                <a:solidFill>
                  <a:srgbClr val="003399"/>
                </a:solidFill>
                <a:latin typeface="微软雅黑" panose="020B0503020204020204" pitchFamily="34" charset="-122"/>
                <a:ea typeface="微软雅黑" panose="020B0503020204020204" pitchFamily="34" charset="-122"/>
              </a:rPr>
              <a:t>以散裂环水平校正为例</a:t>
            </a:r>
            <a:endParaRPr lang="zh-CN" altLang="en-US" sz="2400" b="1" dirty="0">
              <a:solidFill>
                <a:srgbClr val="003399"/>
              </a:solidFill>
              <a:latin typeface="+mn-ea"/>
            </a:endParaRPr>
          </a:p>
        </p:txBody>
      </p:sp>
      <p:sp>
        <p:nvSpPr>
          <p:cNvPr id="50" name="双括号 49">
            <a:extLst>
              <a:ext uri="{FF2B5EF4-FFF2-40B4-BE49-F238E27FC236}">
                <a16:creationId xmlns:a16="http://schemas.microsoft.com/office/drawing/2014/main" id="{520F91B9-8793-433B-BE99-CF53EB733EDE}"/>
              </a:ext>
            </a:extLst>
          </p:cNvPr>
          <p:cNvSpPr/>
          <p:nvPr/>
        </p:nvSpPr>
        <p:spPr>
          <a:xfrm>
            <a:off x="1010727" y="2843639"/>
            <a:ext cx="884257" cy="2463700"/>
          </a:xfrm>
          <a:prstGeom prst="bracketPair">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4" name="文本框 63">
            <a:extLst>
              <a:ext uri="{FF2B5EF4-FFF2-40B4-BE49-F238E27FC236}">
                <a16:creationId xmlns:a16="http://schemas.microsoft.com/office/drawing/2014/main" id="{52FA5211-8EC6-484E-8E9F-77BF66435D13}"/>
              </a:ext>
            </a:extLst>
          </p:cNvPr>
          <p:cNvSpPr txBox="1"/>
          <p:nvPr/>
        </p:nvSpPr>
        <p:spPr>
          <a:xfrm>
            <a:off x="1058353" y="2872213"/>
            <a:ext cx="766356" cy="2243178"/>
          </a:xfrm>
          <a:prstGeom prst="rect">
            <a:avLst/>
          </a:prstGeom>
          <a:noFill/>
        </p:spPr>
        <p:txBody>
          <a:bodyPr wrap="square" rtlCol="0">
            <a:spAutoFit/>
          </a:bodyPr>
          <a:lstStyle/>
          <a:p>
            <a:pPr algn="ctr">
              <a:lnSpc>
                <a:spcPct val="150000"/>
              </a:lnSpc>
            </a:pPr>
            <a:r>
              <a:rPr lang="en-US" altLang="zh-CN" dirty="0"/>
              <a:t>ΔX1</a:t>
            </a:r>
          </a:p>
          <a:p>
            <a:pPr algn="ctr">
              <a:lnSpc>
                <a:spcPct val="150000"/>
              </a:lnSpc>
            </a:pPr>
            <a:r>
              <a:rPr lang="en-US" altLang="zh-CN" dirty="0"/>
              <a:t>ΔX2</a:t>
            </a:r>
          </a:p>
          <a:p>
            <a:pPr algn="ctr">
              <a:lnSpc>
                <a:spcPts val="1400"/>
              </a:lnSpc>
            </a:pPr>
            <a:r>
              <a:rPr lang="en-US" altLang="zh-CN" dirty="0"/>
              <a:t>.</a:t>
            </a:r>
          </a:p>
          <a:p>
            <a:pPr algn="ctr">
              <a:lnSpc>
                <a:spcPts val="1400"/>
              </a:lnSpc>
            </a:pPr>
            <a:r>
              <a:rPr lang="en-US" altLang="zh-CN" dirty="0"/>
              <a:t>.</a:t>
            </a:r>
          </a:p>
          <a:p>
            <a:pPr algn="ctr">
              <a:lnSpc>
                <a:spcPts val="1400"/>
              </a:lnSpc>
            </a:pPr>
            <a:r>
              <a:rPr lang="en-US" altLang="zh-CN" dirty="0"/>
              <a:t>.</a:t>
            </a:r>
          </a:p>
          <a:p>
            <a:pPr algn="ctr">
              <a:lnSpc>
                <a:spcPct val="150000"/>
              </a:lnSpc>
            </a:pPr>
            <a:r>
              <a:rPr lang="en-US" altLang="zh-CN" dirty="0"/>
              <a:t>ΔX31</a:t>
            </a:r>
          </a:p>
          <a:p>
            <a:pPr algn="ctr">
              <a:lnSpc>
                <a:spcPct val="150000"/>
              </a:lnSpc>
            </a:pPr>
            <a:r>
              <a:rPr lang="en-US" altLang="zh-CN" dirty="0"/>
              <a:t>ΔX32</a:t>
            </a:r>
            <a:endParaRPr lang="zh-CN" altLang="en-US" dirty="0"/>
          </a:p>
        </p:txBody>
      </p:sp>
      <p:sp>
        <p:nvSpPr>
          <p:cNvPr id="65" name="文本框 64">
            <a:extLst>
              <a:ext uri="{FF2B5EF4-FFF2-40B4-BE49-F238E27FC236}">
                <a16:creationId xmlns:a16="http://schemas.microsoft.com/office/drawing/2014/main" id="{078DFC9E-B979-4C5D-AB2D-D5DA07B330DF}"/>
              </a:ext>
            </a:extLst>
          </p:cNvPr>
          <p:cNvSpPr txBox="1"/>
          <p:nvPr/>
        </p:nvSpPr>
        <p:spPr>
          <a:xfrm>
            <a:off x="1883669" y="3701414"/>
            <a:ext cx="567879" cy="584775"/>
          </a:xfrm>
          <a:prstGeom prst="rect">
            <a:avLst/>
          </a:prstGeom>
          <a:noFill/>
        </p:spPr>
        <p:txBody>
          <a:bodyPr wrap="square" rtlCol="0">
            <a:spAutoFit/>
          </a:bodyPr>
          <a:lstStyle/>
          <a:p>
            <a:r>
              <a:rPr lang="en-US" altLang="zh-CN" sz="3200" dirty="0"/>
              <a:t>=</a:t>
            </a:r>
            <a:endParaRPr lang="zh-CN" altLang="en-US" sz="3200" dirty="0"/>
          </a:p>
        </p:txBody>
      </p:sp>
      <p:sp>
        <p:nvSpPr>
          <p:cNvPr id="66" name="双括号 65">
            <a:extLst>
              <a:ext uri="{FF2B5EF4-FFF2-40B4-BE49-F238E27FC236}">
                <a16:creationId xmlns:a16="http://schemas.microsoft.com/office/drawing/2014/main" id="{0BB21913-2C7C-429B-AC4A-80E208E23E47}"/>
              </a:ext>
            </a:extLst>
          </p:cNvPr>
          <p:cNvSpPr/>
          <p:nvPr/>
        </p:nvSpPr>
        <p:spPr>
          <a:xfrm>
            <a:off x="2281009" y="2843639"/>
            <a:ext cx="4485304" cy="2463700"/>
          </a:xfrm>
          <a:prstGeom prst="bracketPair">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7" name="文本框 66">
            <a:extLst>
              <a:ext uri="{FF2B5EF4-FFF2-40B4-BE49-F238E27FC236}">
                <a16:creationId xmlns:a16="http://schemas.microsoft.com/office/drawing/2014/main" id="{DD5E8B46-0389-4DBE-BFF9-C1AF6FFD4F9E}"/>
              </a:ext>
            </a:extLst>
          </p:cNvPr>
          <p:cNvSpPr txBox="1"/>
          <p:nvPr/>
        </p:nvSpPr>
        <p:spPr>
          <a:xfrm>
            <a:off x="2417073" y="2872213"/>
            <a:ext cx="4181464" cy="2243178"/>
          </a:xfrm>
          <a:prstGeom prst="rect">
            <a:avLst/>
          </a:prstGeom>
          <a:noFill/>
        </p:spPr>
        <p:txBody>
          <a:bodyPr wrap="square" rtlCol="0">
            <a:spAutoFit/>
          </a:bodyPr>
          <a:lstStyle/>
          <a:p>
            <a:pPr algn="ctr">
              <a:lnSpc>
                <a:spcPct val="150000"/>
              </a:lnSpc>
            </a:pPr>
            <a:r>
              <a:rPr lang="en-US" altLang="zh-CN" dirty="0"/>
              <a:t>M1_1    M1_2     ……    M1_15    M1_16</a:t>
            </a:r>
          </a:p>
          <a:p>
            <a:pPr algn="ctr">
              <a:lnSpc>
                <a:spcPct val="150000"/>
              </a:lnSpc>
            </a:pPr>
            <a:r>
              <a:rPr lang="en-US" altLang="zh-CN" dirty="0"/>
              <a:t>M2_1    M2_2     ……    M2_15    M2_16</a:t>
            </a:r>
          </a:p>
          <a:p>
            <a:pPr algn="ctr">
              <a:lnSpc>
                <a:spcPts val="1400"/>
              </a:lnSpc>
            </a:pPr>
            <a:r>
              <a:rPr lang="en-US" altLang="zh-CN" dirty="0"/>
              <a:t>. .</a:t>
            </a:r>
          </a:p>
          <a:p>
            <a:pPr algn="ctr">
              <a:lnSpc>
                <a:spcPts val="1400"/>
              </a:lnSpc>
            </a:pPr>
            <a:r>
              <a:rPr lang="en-US" altLang="zh-CN" dirty="0"/>
              <a:t>. .</a:t>
            </a:r>
          </a:p>
          <a:p>
            <a:pPr algn="ctr">
              <a:lnSpc>
                <a:spcPts val="1400"/>
              </a:lnSpc>
            </a:pPr>
            <a:r>
              <a:rPr lang="en-US" altLang="zh-CN" dirty="0"/>
              <a:t>. .</a:t>
            </a:r>
          </a:p>
          <a:p>
            <a:pPr algn="ctr">
              <a:lnSpc>
                <a:spcPct val="150000"/>
              </a:lnSpc>
            </a:pPr>
            <a:r>
              <a:rPr lang="en-US" altLang="zh-CN" dirty="0"/>
              <a:t>M31_1  M31_2   ……   M31_20  </a:t>
            </a:r>
            <a:r>
              <a:rPr lang="en-US" altLang="zh-CN" dirty="0" err="1"/>
              <a:t>M31_20</a:t>
            </a:r>
            <a:endParaRPr lang="en-US" altLang="zh-CN" dirty="0"/>
          </a:p>
          <a:p>
            <a:pPr algn="ctr">
              <a:lnSpc>
                <a:spcPct val="150000"/>
              </a:lnSpc>
            </a:pPr>
            <a:r>
              <a:rPr lang="en-US" altLang="zh-CN" dirty="0"/>
              <a:t>M32_1  M32_2   ……   M32_20  </a:t>
            </a:r>
            <a:r>
              <a:rPr lang="en-US" altLang="zh-CN" dirty="0" err="1"/>
              <a:t>M32_20</a:t>
            </a:r>
            <a:endParaRPr lang="en-US" altLang="zh-CN" dirty="0"/>
          </a:p>
        </p:txBody>
      </p:sp>
      <p:sp>
        <p:nvSpPr>
          <p:cNvPr id="68" name="文本框 67">
            <a:extLst>
              <a:ext uri="{FF2B5EF4-FFF2-40B4-BE49-F238E27FC236}">
                <a16:creationId xmlns:a16="http://schemas.microsoft.com/office/drawing/2014/main" id="{E8D3FF28-300B-453C-BD16-4A1F58651478}"/>
              </a:ext>
            </a:extLst>
          </p:cNvPr>
          <p:cNvSpPr txBox="1"/>
          <p:nvPr/>
        </p:nvSpPr>
        <p:spPr>
          <a:xfrm>
            <a:off x="3402465" y="1948209"/>
            <a:ext cx="1744888" cy="769441"/>
          </a:xfrm>
          <a:prstGeom prst="rect">
            <a:avLst/>
          </a:prstGeom>
          <a:noFill/>
        </p:spPr>
        <p:txBody>
          <a:bodyPr wrap="square" rtlCol="0">
            <a:spAutoFit/>
          </a:bodyPr>
          <a:lstStyle/>
          <a:p>
            <a:pPr algn="ctr"/>
            <a:r>
              <a:rPr lang="zh-CN" altLang="en-US" sz="2200" dirty="0"/>
              <a:t>响应矩阵</a:t>
            </a:r>
            <a:endParaRPr lang="en-US" altLang="zh-CN" sz="2200" dirty="0"/>
          </a:p>
          <a:p>
            <a:pPr algn="ctr"/>
            <a:r>
              <a:rPr lang="en-US" altLang="zh-CN" sz="2200" dirty="0"/>
              <a:t>M   34*21</a:t>
            </a:r>
          </a:p>
        </p:txBody>
      </p:sp>
      <p:sp>
        <p:nvSpPr>
          <p:cNvPr id="69" name="双括号 68">
            <a:extLst>
              <a:ext uri="{FF2B5EF4-FFF2-40B4-BE49-F238E27FC236}">
                <a16:creationId xmlns:a16="http://schemas.microsoft.com/office/drawing/2014/main" id="{8BFEC64A-EBF6-4ABA-8440-C94B8724AE05}"/>
              </a:ext>
            </a:extLst>
          </p:cNvPr>
          <p:cNvSpPr/>
          <p:nvPr/>
        </p:nvSpPr>
        <p:spPr>
          <a:xfrm>
            <a:off x="7259541" y="2843639"/>
            <a:ext cx="737672" cy="2463700"/>
          </a:xfrm>
          <a:prstGeom prst="bracketPair">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0" name="文本框 69">
            <a:extLst>
              <a:ext uri="{FF2B5EF4-FFF2-40B4-BE49-F238E27FC236}">
                <a16:creationId xmlns:a16="http://schemas.microsoft.com/office/drawing/2014/main" id="{A06BD334-56A4-4A7A-ABB7-EF31DE230477}"/>
              </a:ext>
            </a:extLst>
          </p:cNvPr>
          <p:cNvSpPr txBox="1"/>
          <p:nvPr/>
        </p:nvSpPr>
        <p:spPr>
          <a:xfrm>
            <a:off x="7230857" y="2872213"/>
            <a:ext cx="766356" cy="2243178"/>
          </a:xfrm>
          <a:prstGeom prst="rect">
            <a:avLst/>
          </a:prstGeom>
          <a:noFill/>
        </p:spPr>
        <p:txBody>
          <a:bodyPr wrap="square" rtlCol="0">
            <a:spAutoFit/>
          </a:bodyPr>
          <a:lstStyle/>
          <a:p>
            <a:pPr algn="ctr">
              <a:lnSpc>
                <a:spcPct val="150000"/>
              </a:lnSpc>
            </a:pPr>
            <a:r>
              <a:rPr lang="en-US" altLang="zh-CN" dirty="0"/>
              <a:t>θ1</a:t>
            </a:r>
          </a:p>
          <a:p>
            <a:pPr algn="ctr">
              <a:lnSpc>
                <a:spcPct val="150000"/>
              </a:lnSpc>
            </a:pPr>
            <a:r>
              <a:rPr lang="en-US" altLang="zh-CN" dirty="0"/>
              <a:t>θ2</a:t>
            </a:r>
          </a:p>
          <a:p>
            <a:pPr algn="ctr">
              <a:lnSpc>
                <a:spcPts val="1400"/>
              </a:lnSpc>
            </a:pPr>
            <a:r>
              <a:rPr lang="en-US" altLang="zh-CN" dirty="0"/>
              <a:t>.</a:t>
            </a:r>
          </a:p>
          <a:p>
            <a:pPr algn="ctr">
              <a:lnSpc>
                <a:spcPts val="1400"/>
              </a:lnSpc>
            </a:pPr>
            <a:r>
              <a:rPr lang="en-US" altLang="zh-CN" dirty="0"/>
              <a:t>.</a:t>
            </a:r>
          </a:p>
          <a:p>
            <a:pPr algn="ctr">
              <a:lnSpc>
                <a:spcPts val="1400"/>
              </a:lnSpc>
            </a:pPr>
            <a:r>
              <a:rPr lang="en-US" altLang="zh-CN" dirty="0"/>
              <a:t>.</a:t>
            </a:r>
          </a:p>
          <a:p>
            <a:pPr algn="ctr">
              <a:lnSpc>
                <a:spcPct val="150000"/>
              </a:lnSpc>
            </a:pPr>
            <a:r>
              <a:rPr lang="en-US" altLang="zh-CN" dirty="0"/>
              <a:t>θ20</a:t>
            </a:r>
          </a:p>
          <a:p>
            <a:pPr algn="ctr">
              <a:lnSpc>
                <a:spcPct val="150000"/>
              </a:lnSpc>
            </a:pPr>
            <a:r>
              <a:rPr lang="en-US" altLang="zh-CN" dirty="0"/>
              <a:t>θ21</a:t>
            </a:r>
            <a:endParaRPr lang="zh-CN" altLang="en-US" dirty="0"/>
          </a:p>
        </p:txBody>
      </p:sp>
      <p:sp>
        <p:nvSpPr>
          <p:cNvPr id="71" name="文本框 70">
            <a:extLst>
              <a:ext uri="{FF2B5EF4-FFF2-40B4-BE49-F238E27FC236}">
                <a16:creationId xmlns:a16="http://schemas.microsoft.com/office/drawing/2014/main" id="{2E55835E-2DD9-4823-848F-671C60387341}"/>
              </a:ext>
            </a:extLst>
          </p:cNvPr>
          <p:cNvSpPr txBox="1"/>
          <p:nvPr/>
        </p:nvSpPr>
        <p:spPr>
          <a:xfrm>
            <a:off x="6694395" y="1948209"/>
            <a:ext cx="1839280" cy="769441"/>
          </a:xfrm>
          <a:prstGeom prst="rect">
            <a:avLst/>
          </a:prstGeom>
          <a:noFill/>
        </p:spPr>
        <p:txBody>
          <a:bodyPr wrap="square" rtlCol="0">
            <a:spAutoFit/>
          </a:bodyPr>
          <a:lstStyle/>
          <a:p>
            <a:pPr algn="ctr"/>
            <a:r>
              <a:rPr lang="zh-CN" altLang="en-US" sz="2200" dirty="0"/>
              <a:t>水平校正子</a:t>
            </a:r>
            <a:endParaRPr lang="en-US" altLang="zh-CN" sz="2200" dirty="0"/>
          </a:p>
          <a:p>
            <a:pPr algn="ctr"/>
            <a:r>
              <a:rPr lang="en-US" altLang="zh-CN" sz="2200" dirty="0"/>
              <a:t>  COR 21</a:t>
            </a:r>
          </a:p>
        </p:txBody>
      </p:sp>
      <p:sp>
        <p:nvSpPr>
          <p:cNvPr id="72" name="文本框 71">
            <a:extLst>
              <a:ext uri="{FF2B5EF4-FFF2-40B4-BE49-F238E27FC236}">
                <a16:creationId xmlns:a16="http://schemas.microsoft.com/office/drawing/2014/main" id="{4BEC0974-02E3-44E0-8326-61AE4638CC64}"/>
              </a:ext>
            </a:extLst>
          </p:cNvPr>
          <p:cNvSpPr txBox="1"/>
          <p:nvPr/>
        </p:nvSpPr>
        <p:spPr>
          <a:xfrm>
            <a:off x="151684" y="1948208"/>
            <a:ext cx="2579694" cy="769441"/>
          </a:xfrm>
          <a:prstGeom prst="rect">
            <a:avLst/>
          </a:prstGeom>
          <a:noFill/>
        </p:spPr>
        <p:txBody>
          <a:bodyPr wrap="square" rtlCol="0">
            <a:spAutoFit/>
          </a:bodyPr>
          <a:lstStyle/>
          <a:p>
            <a:pPr algn="ctr"/>
            <a:r>
              <a:rPr lang="zh-CN" altLang="en-US" sz="2200" dirty="0"/>
              <a:t>束流位置检测器</a:t>
            </a:r>
            <a:endParaRPr lang="en-US" altLang="zh-CN" sz="2200" dirty="0"/>
          </a:p>
          <a:p>
            <a:pPr algn="ctr"/>
            <a:r>
              <a:rPr lang="en-US" altLang="zh-CN" sz="2200" dirty="0"/>
              <a:t>BPM</a:t>
            </a:r>
          </a:p>
        </p:txBody>
      </p:sp>
      <p:sp>
        <p:nvSpPr>
          <p:cNvPr id="73" name="文本框 72">
            <a:extLst>
              <a:ext uri="{FF2B5EF4-FFF2-40B4-BE49-F238E27FC236}">
                <a16:creationId xmlns:a16="http://schemas.microsoft.com/office/drawing/2014/main" id="{B7DBDD89-6694-423C-B953-D6DD1FF72D87}"/>
              </a:ext>
            </a:extLst>
          </p:cNvPr>
          <p:cNvSpPr txBox="1"/>
          <p:nvPr/>
        </p:nvSpPr>
        <p:spPr>
          <a:xfrm>
            <a:off x="6778719" y="3701414"/>
            <a:ext cx="567879" cy="584775"/>
          </a:xfrm>
          <a:prstGeom prst="rect">
            <a:avLst/>
          </a:prstGeom>
          <a:noFill/>
        </p:spPr>
        <p:txBody>
          <a:bodyPr wrap="square" rtlCol="0">
            <a:spAutoFit/>
          </a:bodyPr>
          <a:lstStyle/>
          <a:p>
            <a:r>
              <a:rPr lang="en-US" altLang="zh-CN" sz="3200" dirty="0"/>
              <a:t>=</a:t>
            </a:r>
            <a:endParaRPr lang="zh-CN" altLang="en-US" sz="3200" dirty="0"/>
          </a:p>
        </p:txBody>
      </p:sp>
      <p:sp>
        <p:nvSpPr>
          <p:cNvPr id="74" name="文本框 73">
            <a:extLst>
              <a:ext uri="{FF2B5EF4-FFF2-40B4-BE49-F238E27FC236}">
                <a16:creationId xmlns:a16="http://schemas.microsoft.com/office/drawing/2014/main" id="{8F38B212-B5FA-474B-AF06-DA6961FBD510}"/>
              </a:ext>
            </a:extLst>
          </p:cNvPr>
          <p:cNvSpPr txBox="1"/>
          <p:nvPr/>
        </p:nvSpPr>
        <p:spPr>
          <a:xfrm>
            <a:off x="9031657" y="1168066"/>
            <a:ext cx="2589462" cy="430887"/>
          </a:xfrm>
          <a:prstGeom prst="rect">
            <a:avLst/>
          </a:prstGeom>
          <a:noFill/>
        </p:spPr>
        <p:txBody>
          <a:bodyPr wrap="square" rtlCol="0">
            <a:spAutoFit/>
          </a:bodyPr>
          <a:lstStyle/>
          <a:p>
            <a:pPr algn="ctr"/>
            <a:r>
              <a:rPr lang="zh-CN" altLang="en-US" sz="2200" dirty="0"/>
              <a:t>响应矩阵 </a:t>
            </a:r>
            <a:r>
              <a:rPr lang="en-US" altLang="zh-CN" sz="2200" dirty="0"/>
              <a:t>M </a:t>
            </a:r>
            <a:r>
              <a:rPr lang="zh-CN" altLang="en-US" sz="2200" dirty="0"/>
              <a:t>非方阵</a:t>
            </a:r>
            <a:endParaRPr lang="en-US" altLang="zh-CN" sz="2200" dirty="0"/>
          </a:p>
        </p:txBody>
      </p:sp>
      <p:sp>
        <p:nvSpPr>
          <p:cNvPr id="75" name="文本框 74">
            <a:extLst>
              <a:ext uri="{FF2B5EF4-FFF2-40B4-BE49-F238E27FC236}">
                <a16:creationId xmlns:a16="http://schemas.microsoft.com/office/drawing/2014/main" id="{4BA3FBBC-DB23-4E61-9AE2-C567848BA3A5}"/>
              </a:ext>
            </a:extLst>
          </p:cNvPr>
          <p:cNvSpPr txBox="1"/>
          <p:nvPr/>
        </p:nvSpPr>
        <p:spPr>
          <a:xfrm>
            <a:off x="9031657" y="1598953"/>
            <a:ext cx="2589462" cy="430887"/>
          </a:xfrm>
          <a:prstGeom prst="rect">
            <a:avLst/>
          </a:prstGeom>
          <a:noFill/>
        </p:spPr>
        <p:txBody>
          <a:bodyPr wrap="square" rtlCol="0">
            <a:spAutoFit/>
          </a:bodyPr>
          <a:lstStyle/>
          <a:p>
            <a:pPr algn="ctr"/>
            <a:r>
              <a:rPr lang="zh-CN" altLang="en-US" sz="2200" dirty="0"/>
              <a:t>最小二乘法求解</a:t>
            </a:r>
            <a:endParaRPr lang="en-US" altLang="zh-CN" sz="2200" dirty="0"/>
          </a:p>
        </p:txBody>
      </p:sp>
      <p:sp>
        <p:nvSpPr>
          <p:cNvPr id="78" name="文本框 77">
            <a:extLst>
              <a:ext uri="{FF2B5EF4-FFF2-40B4-BE49-F238E27FC236}">
                <a16:creationId xmlns:a16="http://schemas.microsoft.com/office/drawing/2014/main" id="{718EB076-0BD8-42A8-87F0-F88CE635162C}"/>
              </a:ext>
            </a:extLst>
          </p:cNvPr>
          <p:cNvSpPr txBox="1"/>
          <p:nvPr/>
        </p:nvSpPr>
        <p:spPr>
          <a:xfrm>
            <a:off x="9031657" y="2873557"/>
            <a:ext cx="2589462" cy="430887"/>
          </a:xfrm>
          <a:prstGeom prst="rect">
            <a:avLst/>
          </a:prstGeom>
          <a:noFill/>
        </p:spPr>
        <p:txBody>
          <a:bodyPr wrap="square" rtlCol="0">
            <a:spAutoFit/>
          </a:bodyPr>
          <a:lstStyle/>
          <a:p>
            <a:pPr algn="ctr"/>
            <a:r>
              <a:rPr lang="zh-CN" altLang="en-US" sz="2200" dirty="0"/>
              <a:t>响应矩阵 </a:t>
            </a:r>
            <a:r>
              <a:rPr lang="en-US" altLang="zh-CN" sz="2200" dirty="0"/>
              <a:t>M </a:t>
            </a:r>
            <a:r>
              <a:rPr lang="zh-CN" altLang="en-US" sz="2200" dirty="0"/>
              <a:t>秩亏</a:t>
            </a:r>
            <a:endParaRPr lang="en-US" altLang="zh-CN" sz="2200" dirty="0"/>
          </a:p>
        </p:txBody>
      </p:sp>
      <p:sp>
        <p:nvSpPr>
          <p:cNvPr id="81" name="文本框 80">
            <a:extLst>
              <a:ext uri="{FF2B5EF4-FFF2-40B4-BE49-F238E27FC236}">
                <a16:creationId xmlns:a16="http://schemas.microsoft.com/office/drawing/2014/main" id="{31B56941-76FF-4BEB-AF10-B915CF369FAE}"/>
              </a:ext>
            </a:extLst>
          </p:cNvPr>
          <p:cNvSpPr txBox="1"/>
          <p:nvPr/>
        </p:nvSpPr>
        <p:spPr>
          <a:xfrm>
            <a:off x="9605753" y="3351278"/>
            <a:ext cx="2096512" cy="430887"/>
          </a:xfrm>
          <a:prstGeom prst="rect">
            <a:avLst/>
          </a:prstGeom>
          <a:noFill/>
        </p:spPr>
        <p:txBody>
          <a:bodyPr wrap="square" rtlCol="0">
            <a:spAutoFit/>
          </a:bodyPr>
          <a:lstStyle/>
          <a:p>
            <a:pPr algn="ctr"/>
            <a:r>
              <a:rPr lang="zh-CN" altLang="en-US" sz="2200" dirty="0"/>
              <a:t>无法直接求逆</a:t>
            </a:r>
            <a:endParaRPr lang="en-US" altLang="zh-CN" sz="2200" dirty="0"/>
          </a:p>
        </p:txBody>
      </p:sp>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7E75D822-AE15-44F7-9AFE-F604BE4D5E6F}"/>
                  </a:ext>
                </a:extLst>
              </p:cNvPr>
              <p:cNvSpPr txBox="1"/>
              <p:nvPr/>
            </p:nvSpPr>
            <p:spPr>
              <a:xfrm>
                <a:off x="10231516" y="3853908"/>
                <a:ext cx="16464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a:latin typeface="Cambria Math" panose="02040503050406030204" pitchFamily="18" charset="0"/>
                        </a:rPr>
                        <m:t>M</m:t>
                      </m:r>
                      <m:r>
                        <a:rPr lang="zh-CN" altLang="en-US" sz="2400" i="0">
                          <a:latin typeface="Cambria Math" panose="02040503050406030204" pitchFamily="18" charset="0"/>
                        </a:rPr>
                        <m:t>=</m:t>
                      </m:r>
                      <m:r>
                        <a:rPr lang="zh-CN" altLang="en-US" sz="2400" i="1">
                          <a:latin typeface="Cambria Math" panose="02040503050406030204" pitchFamily="18" charset="0"/>
                        </a:rPr>
                        <m:t>𝑈𝑆</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𝑉</m:t>
                          </m:r>
                        </m:e>
                        <m:sup>
                          <m:r>
                            <a:rPr lang="zh-CN" altLang="en-US" sz="2400" i="1">
                              <a:latin typeface="Cambria Math" panose="02040503050406030204" pitchFamily="18" charset="0"/>
                            </a:rPr>
                            <m:t>𝑇</m:t>
                          </m:r>
                        </m:sup>
                      </m:sSup>
                    </m:oMath>
                  </m:oMathPara>
                </a14:m>
                <a:endParaRPr lang="zh-CN" altLang="en-US" sz="2400" dirty="0"/>
              </a:p>
            </p:txBody>
          </p:sp>
        </mc:Choice>
        <mc:Fallback xmlns="">
          <p:sp>
            <p:nvSpPr>
              <p:cNvPr id="82" name="文本框 81">
                <a:extLst>
                  <a:ext uri="{FF2B5EF4-FFF2-40B4-BE49-F238E27FC236}">
                    <a16:creationId xmlns:a16="http://schemas.microsoft.com/office/drawing/2014/main" id="{7E75D822-AE15-44F7-9AFE-F604BE4D5E6F}"/>
                  </a:ext>
                </a:extLst>
              </p:cNvPr>
              <p:cNvSpPr txBox="1">
                <a:spLocks noRot="1" noChangeAspect="1" noMove="1" noResize="1" noEditPoints="1" noAdjustHandles="1" noChangeArrowheads="1" noChangeShapeType="1" noTextEdit="1"/>
              </p:cNvSpPr>
              <p:nvPr/>
            </p:nvSpPr>
            <p:spPr>
              <a:xfrm>
                <a:off x="10231516" y="3853908"/>
                <a:ext cx="1646434" cy="461665"/>
              </a:xfrm>
              <a:prstGeom prst="rect">
                <a:avLst/>
              </a:prstGeom>
              <a:blipFill>
                <a:blip r:embed="rId3"/>
                <a:stretch>
                  <a:fillRect/>
                </a:stretch>
              </a:blipFill>
            </p:spPr>
            <p:txBody>
              <a:bodyPr/>
              <a:lstStyle/>
              <a:p>
                <a:r>
                  <a:rPr lang="zh-CN" altLang="en-US">
                    <a:noFill/>
                  </a:rPr>
                  <a:t> </a:t>
                </a:r>
              </a:p>
            </p:txBody>
          </p:sp>
        </mc:Fallback>
      </mc:AlternateContent>
      <p:sp>
        <p:nvSpPr>
          <p:cNvPr id="83" name="文本框 82">
            <a:extLst>
              <a:ext uri="{FF2B5EF4-FFF2-40B4-BE49-F238E27FC236}">
                <a16:creationId xmlns:a16="http://schemas.microsoft.com/office/drawing/2014/main" id="{49A88A8D-7169-4407-84A1-100B0EC92B47}"/>
              </a:ext>
            </a:extLst>
          </p:cNvPr>
          <p:cNvSpPr txBox="1"/>
          <p:nvPr/>
        </p:nvSpPr>
        <p:spPr>
          <a:xfrm>
            <a:off x="8476164" y="3861622"/>
            <a:ext cx="2096512" cy="430887"/>
          </a:xfrm>
          <a:prstGeom prst="rect">
            <a:avLst/>
          </a:prstGeom>
          <a:noFill/>
        </p:spPr>
        <p:txBody>
          <a:bodyPr wrap="square" rtlCol="0">
            <a:spAutoFit/>
          </a:bodyPr>
          <a:lstStyle/>
          <a:p>
            <a:pPr algn="ctr"/>
            <a:r>
              <a:rPr lang="zh-CN" altLang="en-US" sz="2200" dirty="0"/>
              <a:t>奇异值分解</a:t>
            </a:r>
            <a:endParaRPr lang="en-US" altLang="zh-CN" sz="2200" dirty="0"/>
          </a:p>
        </p:txBody>
      </p:sp>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179847B6-ECE2-4E6A-89F0-DCA3ED9AB890}"/>
                  </a:ext>
                </a:extLst>
              </p:cNvPr>
              <p:cNvSpPr txBox="1"/>
              <p:nvPr/>
            </p:nvSpPr>
            <p:spPr>
              <a:xfrm>
                <a:off x="8936019" y="2058360"/>
                <a:ext cx="278073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𝜃</m:t>
                      </m:r>
                      <m:r>
                        <a:rPr lang="zh-CN" altLang="en-US" sz="2400" i="0">
                          <a:latin typeface="Cambria Math" panose="02040503050406030204" pitchFamily="18" charset="0"/>
                        </a:rPr>
                        <m:t>=</m:t>
                      </m:r>
                      <m:sSup>
                        <m:sSupPr>
                          <m:ctrlPr>
                            <a:rPr lang="zh-CN" altLang="en-US" sz="2400" i="1">
                              <a:solidFill>
                                <a:srgbClr val="836967"/>
                              </a:solidFill>
                              <a:latin typeface="Cambria Math" panose="02040503050406030204" pitchFamily="18" charset="0"/>
                            </a:rPr>
                          </m:ctrlPr>
                        </m:sSupPr>
                        <m:e>
                          <m:d>
                            <m:dPr>
                              <m:ctrlPr>
                                <a:rPr lang="zh-CN" altLang="en-US" sz="2400" i="1">
                                  <a:latin typeface="Cambria Math" panose="02040503050406030204" pitchFamily="18" charset="0"/>
                                </a:rPr>
                              </m:ctrlPr>
                            </m:dPr>
                            <m:e>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𝑀</m:t>
                                  </m:r>
                                </m:e>
                                <m:sup>
                                  <m:r>
                                    <a:rPr lang="zh-CN" altLang="en-US" sz="2400" i="1">
                                      <a:latin typeface="Cambria Math" panose="02040503050406030204" pitchFamily="18" charset="0"/>
                                    </a:rPr>
                                    <m:t>𝑇</m:t>
                                  </m:r>
                                </m:sup>
                              </m:sSup>
                              <m:r>
                                <a:rPr lang="zh-CN" altLang="en-US" sz="2400" i="1">
                                  <a:latin typeface="Cambria Math" panose="02040503050406030204" pitchFamily="18" charset="0"/>
                                </a:rPr>
                                <m:t>𝑀</m:t>
                              </m:r>
                            </m:e>
                          </m:d>
                        </m:e>
                        <m:sup>
                          <m:r>
                            <a:rPr lang="zh-CN" altLang="en-US" sz="2400" i="0">
                              <a:latin typeface="Cambria Math" panose="02040503050406030204" pitchFamily="18" charset="0"/>
                            </a:rPr>
                            <m:t>−1</m:t>
                          </m:r>
                        </m:sup>
                      </m:sSup>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𝑀</m:t>
                          </m:r>
                        </m:e>
                        <m:sup>
                          <m:r>
                            <a:rPr lang="zh-CN" altLang="en-US" sz="2400" i="1">
                              <a:latin typeface="Cambria Math" panose="02040503050406030204" pitchFamily="18" charset="0"/>
                            </a:rPr>
                            <m:t>𝑇</m:t>
                          </m:r>
                        </m:sup>
                      </m:sSup>
                      <m:r>
                        <a:rPr lang="zh-CN" altLang="en-US" sz="2400" i="1">
                          <a:latin typeface="Cambria Math" panose="02040503050406030204" pitchFamily="18" charset="0"/>
                        </a:rPr>
                        <m:t>𝑋</m:t>
                      </m:r>
                    </m:oMath>
                  </m:oMathPara>
                </a14:m>
                <a:endParaRPr lang="zh-CN" altLang="en-US" sz="2400" dirty="0"/>
              </a:p>
            </p:txBody>
          </p:sp>
        </mc:Choice>
        <mc:Fallback xmlns="">
          <p:sp>
            <p:nvSpPr>
              <p:cNvPr id="84" name="文本框 83">
                <a:extLst>
                  <a:ext uri="{FF2B5EF4-FFF2-40B4-BE49-F238E27FC236}">
                    <a16:creationId xmlns:a16="http://schemas.microsoft.com/office/drawing/2014/main" id="{179847B6-ECE2-4E6A-89F0-DCA3ED9AB890}"/>
                  </a:ext>
                </a:extLst>
              </p:cNvPr>
              <p:cNvSpPr txBox="1">
                <a:spLocks noRot="1" noChangeAspect="1" noMove="1" noResize="1" noEditPoints="1" noAdjustHandles="1" noChangeArrowheads="1" noChangeShapeType="1" noTextEdit="1"/>
              </p:cNvSpPr>
              <p:nvPr/>
            </p:nvSpPr>
            <p:spPr>
              <a:xfrm>
                <a:off x="8936019" y="2058360"/>
                <a:ext cx="2780738" cy="461665"/>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5" name="文本框 84">
                <a:extLst>
                  <a:ext uri="{FF2B5EF4-FFF2-40B4-BE49-F238E27FC236}">
                    <a16:creationId xmlns:a16="http://schemas.microsoft.com/office/drawing/2014/main" id="{62A20943-0C0A-4C33-A2C8-DC3EE249832F}"/>
                  </a:ext>
                </a:extLst>
              </p:cNvPr>
              <p:cNvSpPr txBox="1"/>
              <p:nvPr/>
            </p:nvSpPr>
            <p:spPr>
              <a:xfrm>
                <a:off x="8882795" y="3324992"/>
                <a:ext cx="101792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zh-CN" altLang="en-US" sz="2400" i="1" smtClean="0">
                              <a:solidFill>
                                <a:srgbClr val="836967"/>
                              </a:solidFill>
                              <a:latin typeface="Cambria Math" panose="02040503050406030204" pitchFamily="18" charset="0"/>
                            </a:rPr>
                          </m:ctrlPr>
                        </m:sSupPr>
                        <m:e>
                          <m:r>
                            <a:rPr lang="zh-CN" altLang="en-US" sz="2400" i="1">
                              <a:latin typeface="Cambria Math" panose="02040503050406030204" pitchFamily="18" charset="0"/>
                            </a:rPr>
                            <m:t>𝑀</m:t>
                          </m:r>
                        </m:e>
                        <m:sup>
                          <m:r>
                            <a:rPr lang="zh-CN" altLang="en-US" sz="2400" i="1">
                              <a:latin typeface="Cambria Math" panose="02040503050406030204" pitchFamily="18" charset="0"/>
                            </a:rPr>
                            <m:t>𝑇</m:t>
                          </m:r>
                        </m:sup>
                      </m:sSup>
                      <m:r>
                        <a:rPr lang="zh-CN" altLang="en-US" sz="2400" i="1">
                          <a:latin typeface="Cambria Math" panose="02040503050406030204" pitchFamily="18" charset="0"/>
                        </a:rPr>
                        <m:t>𝑀</m:t>
                      </m:r>
                    </m:oMath>
                  </m:oMathPara>
                </a14:m>
                <a:endParaRPr lang="zh-CN" altLang="en-US" sz="2400" dirty="0"/>
              </a:p>
            </p:txBody>
          </p:sp>
        </mc:Choice>
        <mc:Fallback xmlns="">
          <p:sp>
            <p:nvSpPr>
              <p:cNvPr id="85" name="文本框 84">
                <a:extLst>
                  <a:ext uri="{FF2B5EF4-FFF2-40B4-BE49-F238E27FC236}">
                    <a16:creationId xmlns:a16="http://schemas.microsoft.com/office/drawing/2014/main" id="{62A20943-0C0A-4C33-A2C8-DC3EE249832F}"/>
                  </a:ext>
                </a:extLst>
              </p:cNvPr>
              <p:cNvSpPr txBox="1">
                <a:spLocks noRot="1" noChangeAspect="1" noMove="1" noResize="1" noEditPoints="1" noAdjustHandles="1" noChangeArrowheads="1" noChangeShapeType="1" noTextEdit="1"/>
              </p:cNvSpPr>
              <p:nvPr/>
            </p:nvSpPr>
            <p:spPr>
              <a:xfrm>
                <a:off x="8882795" y="3324992"/>
                <a:ext cx="1017922" cy="461665"/>
              </a:xfrm>
              <a:prstGeom prst="rect">
                <a:avLst/>
              </a:prstGeom>
              <a:blipFill>
                <a:blip r:embed="rId5"/>
                <a:stretch>
                  <a:fillRect/>
                </a:stretch>
              </a:blipFill>
            </p:spPr>
            <p:txBody>
              <a:bodyPr/>
              <a:lstStyle/>
              <a:p>
                <a:r>
                  <a:rPr lang="zh-CN" altLang="en-US">
                    <a:noFill/>
                  </a:rPr>
                  <a:t> </a:t>
                </a:r>
              </a:p>
            </p:txBody>
          </p:sp>
        </mc:Fallback>
      </mc:AlternateContent>
      <p:sp>
        <p:nvSpPr>
          <p:cNvPr id="86" name="文本框 85">
            <a:extLst>
              <a:ext uri="{FF2B5EF4-FFF2-40B4-BE49-F238E27FC236}">
                <a16:creationId xmlns:a16="http://schemas.microsoft.com/office/drawing/2014/main" id="{BD74F0BF-DD73-4C98-A4CB-7AFD2754F8FF}"/>
              </a:ext>
            </a:extLst>
          </p:cNvPr>
          <p:cNvSpPr txBox="1"/>
          <p:nvPr/>
        </p:nvSpPr>
        <p:spPr>
          <a:xfrm>
            <a:off x="7853804" y="5528204"/>
            <a:ext cx="4093826" cy="769441"/>
          </a:xfrm>
          <a:prstGeom prst="rect">
            <a:avLst/>
          </a:prstGeom>
          <a:noFill/>
        </p:spPr>
        <p:txBody>
          <a:bodyPr wrap="square" rtlCol="0">
            <a:spAutoFit/>
          </a:bodyPr>
          <a:lstStyle/>
          <a:p>
            <a:r>
              <a:rPr lang="en-US" altLang="zh-CN" sz="2200" dirty="0"/>
              <a:t>1.</a:t>
            </a:r>
            <a:r>
              <a:rPr lang="zh-CN" altLang="en-US" sz="2200" dirty="0"/>
              <a:t> 求得解不稳定</a:t>
            </a:r>
            <a:endParaRPr lang="en-US" altLang="zh-CN" sz="2200" dirty="0"/>
          </a:p>
          <a:p>
            <a:r>
              <a:rPr lang="en-US" altLang="zh-CN" sz="2200" dirty="0"/>
              <a:t>2.</a:t>
            </a:r>
            <a:r>
              <a:rPr lang="zh-CN" altLang="en-US" sz="2200" dirty="0"/>
              <a:t>响应矩阵测量有误差，耗时长</a:t>
            </a:r>
            <a:endParaRPr lang="en-US" altLang="zh-CN" sz="2200" dirty="0"/>
          </a:p>
        </p:txBody>
      </p:sp>
    </p:spTree>
    <p:extLst>
      <p:ext uri="{BB962C8B-B14F-4D97-AF65-F5344CB8AC3E}">
        <p14:creationId xmlns:p14="http://schemas.microsoft.com/office/powerpoint/2010/main" val="3362999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5EBE05CE-9293-7BDE-6A84-09142EC163C3}"/>
              </a:ext>
            </a:extLst>
          </p:cNvPr>
          <p:cNvSpPr txBox="1"/>
          <p:nvPr/>
        </p:nvSpPr>
        <p:spPr>
          <a:xfrm>
            <a:off x="355599" y="35054"/>
            <a:ext cx="6579457" cy="743962"/>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a:lnSpc>
                <a:spcPct val="150000"/>
              </a:lnSpc>
            </a:pPr>
            <a:r>
              <a:rPr lang="en-US" altLang="zh-CN" sz="3200" b="1" dirty="0">
                <a:solidFill>
                  <a:srgbClr val="003399"/>
                </a:solidFill>
                <a:latin typeface="微软雅黑" panose="020B0503020204020204" pitchFamily="34" charset="-122"/>
                <a:ea typeface="微软雅黑" panose="020B0503020204020204" pitchFamily="34" charset="-122"/>
              </a:rPr>
              <a:t>1.</a:t>
            </a:r>
            <a:r>
              <a:rPr lang="zh-CN" altLang="en-US" sz="3200" b="1" dirty="0">
                <a:solidFill>
                  <a:srgbClr val="003399"/>
                </a:solidFill>
                <a:latin typeface="微软雅黑" panose="020B0503020204020204" pitchFamily="34" charset="-122"/>
                <a:ea typeface="微软雅黑" panose="020B0503020204020204" pitchFamily="34" charset="-122"/>
              </a:rPr>
              <a:t>研究背景介绍</a:t>
            </a:r>
            <a:endParaRPr lang="en-US" altLang="zh-CN" sz="3200" b="1" dirty="0">
              <a:solidFill>
                <a:srgbClr val="003399"/>
              </a:solidFill>
              <a:latin typeface="微软雅黑" panose="020B0503020204020204" pitchFamily="34" charset="-122"/>
              <a:ea typeface="微软雅黑" panose="020B0503020204020204" pitchFamily="34" charset="-122"/>
            </a:endParaRPr>
          </a:p>
        </p:txBody>
      </p:sp>
      <p:sp>
        <p:nvSpPr>
          <p:cNvPr id="45" name="矩形 44">
            <a:extLst>
              <a:ext uri="{FF2B5EF4-FFF2-40B4-BE49-F238E27FC236}">
                <a16:creationId xmlns:a16="http://schemas.microsoft.com/office/drawing/2014/main" id="{FA57FA2A-FEB3-4802-4929-AAA502A8829E}"/>
              </a:ext>
            </a:extLst>
          </p:cNvPr>
          <p:cNvSpPr/>
          <p:nvPr/>
        </p:nvSpPr>
        <p:spPr>
          <a:xfrm>
            <a:off x="0" y="6647398"/>
            <a:ext cx="12192000" cy="2118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页脚占位符 50">
            <a:extLst>
              <a:ext uri="{FF2B5EF4-FFF2-40B4-BE49-F238E27FC236}">
                <a16:creationId xmlns:a16="http://schemas.microsoft.com/office/drawing/2014/main" id="{343217E4-7E0F-F5B7-654F-5EA8047EDBA8}"/>
              </a:ext>
            </a:extLst>
          </p:cNvPr>
          <p:cNvSpPr>
            <a:spLocks noGrp="1"/>
          </p:cNvSpPr>
          <p:nvPr>
            <p:ph type="ftr" sz="quarter" idx="11"/>
          </p:nvPr>
        </p:nvSpPr>
        <p:spPr>
          <a:xfrm>
            <a:off x="0" y="6565901"/>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52" name="灯片编号占位符 51">
            <a:extLst>
              <a:ext uri="{FF2B5EF4-FFF2-40B4-BE49-F238E27FC236}">
                <a16:creationId xmlns:a16="http://schemas.microsoft.com/office/drawing/2014/main" id="{94A61ED4-C779-7A00-BC0B-5AD75911BACC}"/>
              </a:ext>
            </a:extLst>
          </p:cNvPr>
          <p:cNvSpPr>
            <a:spLocks noGrp="1"/>
          </p:cNvSpPr>
          <p:nvPr>
            <p:ph type="sldNum" sz="quarter" idx="12"/>
          </p:nvPr>
        </p:nvSpPr>
        <p:spPr/>
        <p:txBody>
          <a:bodyPr/>
          <a:lstStyle/>
          <a:p>
            <a:r>
              <a:rPr lang="en-US" altLang="zh-CN" dirty="0"/>
              <a:t>3</a:t>
            </a:r>
            <a:endParaRPr lang="zh-CN" altLang="en-US" dirty="0">
              <a:solidFill>
                <a:schemeClr val="bg1"/>
              </a:solidFill>
            </a:endParaRPr>
          </a:p>
        </p:txBody>
      </p:sp>
      <p:sp>
        <p:nvSpPr>
          <p:cNvPr id="49" name="文本框 48">
            <a:extLst>
              <a:ext uri="{FF2B5EF4-FFF2-40B4-BE49-F238E27FC236}">
                <a16:creationId xmlns:a16="http://schemas.microsoft.com/office/drawing/2014/main" id="{01218648-BDD5-44C8-B45E-AE1C85A19DE4}"/>
              </a:ext>
            </a:extLst>
          </p:cNvPr>
          <p:cNvSpPr txBox="1"/>
          <p:nvPr/>
        </p:nvSpPr>
        <p:spPr>
          <a:xfrm>
            <a:off x="355600" y="997425"/>
            <a:ext cx="6579456" cy="461665"/>
          </a:xfrm>
          <a:prstGeom prst="rect">
            <a:avLst/>
          </a:prstGeom>
          <a:noFill/>
        </p:spPr>
        <p:txBody>
          <a:bodyPr wrap="square">
            <a:spAutoFit/>
          </a:bodyPr>
          <a:lstStyle/>
          <a:p>
            <a:r>
              <a:rPr lang="zh-CN" altLang="en-US" sz="2400" b="1" dirty="0">
                <a:solidFill>
                  <a:srgbClr val="003399"/>
                </a:solidFill>
                <a:latin typeface="微软雅黑" panose="020B0503020204020204" pitchFamily="34" charset="-122"/>
                <a:ea typeface="微软雅黑" panose="020B0503020204020204" pitchFamily="34" charset="-122"/>
              </a:rPr>
              <a:t>响应矩阵奇异值分解</a:t>
            </a:r>
            <a:r>
              <a:rPr lang="en-US" altLang="zh-CN" sz="2400" b="1" dirty="0">
                <a:solidFill>
                  <a:srgbClr val="003399"/>
                </a:solidFill>
                <a:latin typeface="微软雅黑" panose="020B0503020204020204" pitchFamily="34" charset="-122"/>
                <a:ea typeface="微软雅黑" panose="020B0503020204020204" pitchFamily="34" charset="-122"/>
              </a:rPr>
              <a:t>-</a:t>
            </a:r>
            <a:r>
              <a:rPr lang="zh-CN" altLang="en-US" sz="2400" b="1" dirty="0">
                <a:solidFill>
                  <a:srgbClr val="003399"/>
                </a:solidFill>
                <a:latin typeface="微软雅黑" panose="020B0503020204020204" pitchFamily="34" charset="-122"/>
                <a:ea typeface="微软雅黑" panose="020B0503020204020204" pitchFamily="34" charset="-122"/>
              </a:rPr>
              <a:t>以散裂环水平校正为例</a:t>
            </a:r>
            <a:endParaRPr lang="zh-CN" altLang="en-US" sz="2400" b="1" dirty="0">
              <a:solidFill>
                <a:srgbClr val="003399"/>
              </a:solidFill>
              <a:latin typeface="+mn-ea"/>
            </a:endParaRPr>
          </a:p>
        </p:txBody>
      </p:sp>
      <p:sp>
        <p:nvSpPr>
          <p:cNvPr id="28" name="副标题 2">
            <a:extLst>
              <a:ext uri="{FF2B5EF4-FFF2-40B4-BE49-F238E27FC236}">
                <a16:creationId xmlns:a16="http://schemas.microsoft.com/office/drawing/2014/main" id="{7730383E-13F3-41A4-9014-35D2DA5137ED}"/>
              </a:ext>
            </a:extLst>
          </p:cNvPr>
          <p:cNvSpPr txBox="1">
            <a:spLocks/>
          </p:cNvSpPr>
          <p:nvPr/>
        </p:nvSpPr>
        <p:spPr>
          <a:xfrm>
            <a:off x="6935056" y="1049175"/>
            <a:ext cx="3265921" cy="4753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zh-CN" dirty="0"/>
              <a:t>CSNS</a:t>
            </a:r>
            <a:r>
              <a:rPr lang="zh-CN" altLang="en-US" dirty="0"/>
              <a:t>环：</a:t>
            </a:r>
            <a:r>
              <a:rPr lang="en-US" altLang="zh-CN" dirty="0"/>
              <a:t>20ms   2w</a:t>
            </a:r>
            <a:r>
              <a:rPr lang="zh-CN" altLang="en-US" dirty="0"/>
              <a:t>圈</a:t>
            </a:r>
            <a:endParaRPr lang="en-US" altLang="zh-CN" dirty="0"/>
          </a:p>
          <a:p>
            <a:pPr algn="l"/>
            <a:endParaRPr lang="en-US" altLang="zh-CN" dirty="0"/>
          </a:p>
          <a:p>
            <a:pPr algn="l"/>
            <a:endParaRPr lang="zh-CN" altLang="en-US" dirty="0"/>
          </a:p>
        </p:txBody>
      </p:sp>
      <p:sp>
        <p:nvSpPr>
          <p:cNvPr id="173" name="文本框 172">
            <a:extLst>
              <a:ext uri="{FF2B5EF4-FFF2-40B4-BE49-F238E27FC236}">
                <a16:creationId xmlns:a16="http://schemas.microsoft.com/office/drawing/2014/main" id="{8C752200-2A5A-4C97-82C3-8A51831C60BC}"/>
              </a:ext>
            </a:extLst>
          </p:cNvPr>
          <p:cNvSpPr txBox="1"/>
          <p:nvPr/>
        </p:nvSpPr>
        <p:spPr>
          <a:xfrm>
            <a:off x="613785" y="1462349"/>
            <a:ext cx="2130285" cy="458832"/>
          </a:xfrm>
          <a:prstGeom prst="rect">
            <a:avLst/>
          </a:prstGeom>
          <a:noFill/>
        </p:spPr>
        <p:txBody>
          <a:bodyPr wrap="none" rtlCol="0">
            <a:spAutoFit/>
          </a:bodyPr>
          <a:lstStyle/>
          <a:p>
            <a:r>
              <a:rPr lang="en-US" altLang="zh-CN" sz="2400" dirty="0"/>
              <a:t>BPM</a:t>
            </a:r>
            <a:r>
              <a:rPr lang="zh-CN" altLang="en-US" sz="2400" dirty="0"/>
              <a:t>读取方式</a:t>
            </a:r>
          </a:p>
        </p:txBody>
      </p:sp>
      <p:sp>
        <p:nvSpPr>
          <p:cNvPr id="174" name="文本框 173">
            <a:extLst>
              <a:ext uri="{FF2B5EF4-FFF2-40B4-BE49-F238E27FC236}">
                <a16:creationId xmlns:a16="http://schemas.microsoft.com/office/drawing/2014/main" id="{505F9A6D-D06D-4FE3-B565-6BFAB677EABD}"/>
              </a:ext>
            </a:extLst>
          </p:cNvPr>
          <p:cNvSpPr txBox="1"/>
          <p:nvPr/>
        </p:nvSpPr>
        <p:spPr>
          <a:xfrm>
            <a:off x="613785" y="3994874"/>
            <a:ext cx="2339102" cy="461665"/>
          </a:xfrm>
          <a:prstGeom prst="rect">
            <a:avLst/>
          </a:prstGeom>
          <a:noFill/>
        </p:spPr>
        <p:txBody>
          <a:bodyPr wrap="none" rtlCol="0">
            <a:spAutoFit/>
          </a:bodyPr>
          <a:lstStyle/>
          <a:p>
            <a:r>
              <a:rPr lang="zh-CN" altLang="en-US" sz="2400" dirty="0"/>
              <a:t>校正子设置方式</a:t>
            </a:r>
          </a:p>
        </p:txBody>
      </p:sp>
      <p:sp>
        <p:nvSpPr>
          <p:cNvPr id="175" name="矩形 174">
            <a:extLst>
              <a:ext uri="{FF2B5EF4-FFF2-40B4-BE49-F238E27FC236}">
                <a16:creationId xmlns:a16="http://schemas.microsoft.com/office/drawing/2014/main" id="{3CC44142-34F4-45CF-9BD6-ED2A22CE6CE2}"/>
              </a:ext>
            </a:extLst>
          </p:cNvPr>
          <p:cNvSpPr/>
          <p:nvPr/>
        </p:nvSpPr>
        <p:spPr>
          <a:xfrm>
            <a:off x="704522" y="4755674"/>
            <a:ext cx="780041" cy="1416527"/>
          </a:xfrm>
          <a:prstGeom prst="rect">
            <a:avLst/>
          </a:prstGeom>
          <a:solidFill>
            <a:srgbClr val="F1E1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文本框 175">
            <a:extLst>
              <a:ext uri="{FF2B5EF4-FFF2-40B4-BE49-F238E27FC236}">
                <a16:creationId xmlns:a16="http://schemas.microsoft.com/office/drawing/2014/main" id="{E33EE1D2-A8CB-4041-8879-8B744DE8DBCE}"/>
              </a:ext>
            </a:extLst>
          </p:cNvPr>
          <p:cNvSpPr txBox="1"/>
          <p:nvPr/>
        </p:nvSpPr>
        <p:spPr>
          <a:xfrm>
            <a:off x="1211289" y="4458117"/>
            <a:ext cx="543778" cy="300546"/>
          </a:xfrm>
          <a:prstGeom prst="rect">
            <a:avLst/>
          </a:prstGeom>
          <a:noFill/>
        </p:spPr>
        <p:txBody>
          <a:bodyPr wrap="none" rtlCol="0">
            <a:spAutoFit/>
          </a:bodyPr>
          <a:lstStyle/>
          <a:p>
            <a:r>
              <a:rPr lang="en-US" altLang="zh-CN" dirty="0"/>
              <a:t>1ms</a:t>
            </a:r>
            <a:endParaRPr lang="zh-CN" altLang="en-US" dirty="0"/>
          </a:p>
        </p:txBody>
      </p:sp>
      <p:sp>
        <p:nvSpPr>
          <p:cNvPr id="177" name="文本框 176">
            <a:extLst>
              <a:ext uri="{FF2B5EF4-FFF2-40B4-BE49-F238E27FC236}">
                <a16:creationId xmlns:a16="http://schemas.microsoft.com/office/drawing/2014/main" id="{109FD364-37F4-4A08-A51D-F497F86FFC06}"/>
              </a:ext>
            </a:extLst>
          </p:cNvPr>
          <p:cNvSpPr txBox="1"/>
          <p:nvPr/>
        </p:nvSpPr>
        <p:spPr>
          <a:xfrm>
            <a:off x="1975904" y="4458117"/>
            <a:ext cx="543778" cy="300546"/>
          </a:xfrm>
          <a:prstGeom prst="rect">
            <a:avLst/>
          </a:prstGeom>
          <a:noFill/>
        </p:spPr>
        <p:txBody>
          <a:bodyPr wrap="none" rtlCol="0">
            <a:spAutoFit/>
          </a:bodyPr>
          <a:lstStyle/>
          <a:p>
            <a:r>
              <a:rPr lang="en-US" altLang="zh-CN" dirty="0"/>
              <a:t>2ms</a:t>
            </a:r>
            <a:endParaRPr lang="zh-CN" altLang="en-US" dirty="0"/>
          </a:p>
        </p:txBody>
      </p:sp>
      <p:sp>
        <p:nvSpPr>
          <p:cNvPr id="178" name="文本框 177">
            <a:extLst>
              <a:ext uri="{FF2B5EF4-FFF2-40B4-BE49-F238E27FC236}">
                <a16:creationId xmlns:a16="http://schemas.microsoft.com/office/drawing/2014/main" id="{0AA366A5-98AE-4ABC-8F28-A8D5BDF52AF4}"/>
              </a:ext>
            </a:extLst>
          </p:cNvPr>
          <p:cNvSpPr txBox="1"/>
          <p:nvPr/>
        </p:nvSpPr>
        <p:spPr>
          <a:xfrm>
            <a:off x="2768604" y="4458117"/>
            <a:ext cx="543778" cy="300546"/>
          </a:xfrm>
          <a:prstGeom prst="rect">
            <a:avLst/>
          </a:prstGeom>
          <a:noFill/>
        </p:spPr>
        <p:txBody>
          <a:bodyPr wrap="none" rtlCol="0">
            <a:spAutoFit/>
          </a:bodyPr>
          <a:lstStyle/>
          <a:p>
            <a:r>
              <a:rPr lang="en-US" altLang="zh-CN" dirty="0"/>
              <a:t>3ms</a:t>
            </a:r>
            <a:endParaRPr lang="zh-CN" altLang="en-US" dirty="0"/>
          </a:p>
        </p:txBody>
      </p:sp>
      <p:sp>
        <p:nvSpPr>
          <p:cNvPr id="179" name="文本框 178">
            <a:extLst>
              <a:ext uri="{FF2B5EF4-FFF2-40B4-BE49-F238E27FC236}">
                <a16:creationId xmlns:a16="http://schemas.microsoft.com/office/drawing/2014/main" id="{48915558-71E9-4B8D-A5E7-C4C4A4FA76A9}"/>
              </a:ext>
            </a:extLst>
          </p:cNvPr>
          <p:cNvSpPr txBox="1"/>
          <p:nvPr/>
        </p:nvSpPr>
        <p:spPr>
          <a:xfrm>
            <a:off x="10717646" y="4458117"/>
            <a:ext cx="655112" cy="300546"/>
          </a:xfrm>
          <a:prstGeom prst="rect">
            <a:avLst/>
          </a:prstGeom>
          <a:noFill/>
        </p:spPr>
        <p:txBody>
          <a:bodyPr wrap="none" rtlCol="0">
            <a:spAutoFit/>
          </a:bodyPr>
          <a:lstStyle/>
          <a:p>
            <a:r>
              <a:rPr lang="en-US" altLang="zh-CN" dirty="0"/>
              <a:t>20ms</a:t>
            </a:r>
            <a:endParaRPr lang="zh-CN" altLang="en-US" dirty="0"/>
          </a:p>
        </p:txBody>
      </p:sp>
      <p:sp>
        <p:nvSpPr>
          <p:cNvPr id="180" name="文本框 179">
            <a:extLst>
              <a:ext uri="{FF2B5EF4-FFF2-40B4-BE49-F238E27FC236}">
                <a16:creationId xmlns:a16="http://schemas.microsoft.com/office/drawing/2014/main" id="{9F12F29A-E52C-45BE-A30C-901860E30C5B}"/>
              </a:ext>
            </a:extLst>
          </p:cNvPr>
          <p:cNvSpPr txBox="1"/>
          <p:nvPr/>
        </p:nvSpPr>
        <p:spPr>
          <a:xfrm>
            <a:off x="9942428" y="4458117"/>
            <a:ext cx="655112" cy="300546"/>
          </a:xfrm>
          <a:prstGeom prst="rect">
            <a:avLst/>
          </a:prstGeom>
          <a:noFill/>
        </p:spPr>
        <p:txBody>
          <a:bodyPr wrap="none" rtlCol="0">
            <a:spAutoFit/>
          </a:bodyPr>
          <a:lstStyle/>
          <a:p>
            <a:r>
              <a:rPr lang="en-US" altLang="zh-CN" dirty="0"/>
              <a:t>19ms</a:t>
            </a:r>
            <a:endParaRPr lang="zh-CN" altLang="en-US" dirty="0"/>
          </a:p>
        </p:txBody>
      </p:sp>
      <p:sp>
        <p:nvSpPr>
          <p:cNvPr id="181" name="文本框 180">
            <a:extLst>
              <a:ext uri="{FF2B5EF4-FFF2-40B4-BE49-F238E27FC236}">
                <a16:creationId xmlns:a16="http://schemas.microsoft.com/office/drawing/2014/main" id="{AFD87374-2F8E-48A3-8442-F38927A7125A}"/>
              </a:ext>
            </a:extLst>
          </p:cNvPr>
          <p:cNvSpPr txBox="1"/>
          <p:nvPr/>
        </p:nvSpPr>
        <p:spPr>
          <a:xfrm>
            <a:off x="9167929" y="4458117"/>
            <a:ext cx="655112" cy="300546"/>
          </a:xfrm>
          <a:prstGeom prst="rect">
            <a:avLst/>
          </a:prstGeom>
          <a:noFill/>
        </p:spPr>
        <p:txBody>
          <a:bodyPr wrap="none" rtlCol="0">
            <a:spAutoFit/>
          </a:bodyPr>
          <a:lstStyle/>
          <a:p>
            <a:r>
              <a:rPr lang="en-US" altLang="zh-CN" dirty="0"/>
              <a:t>18ms</a:t>
            </a:r>
            <a:endParaRPr lang="zh-CN" altLang="en-US" dirty="0"/>
          </a:p>
        </p:txBody>
      </p:sp>
      <p:sp>
        <p:nvSpPr>
          <p:cNvPr id="182" name="文本框 181">
            <a:extLst>
              <a:ext uri="{FF2B5EF4-FFF2-40B4-BE49-F238E27FC236}">
                <a16:creationId xmlns:a16="http://schemas.microsoft.com/office/drawing/2014/main" id="{FC54BE41-A69D-4CA4-848F-CA592E31E69C}"/>
              </a:ext>
            </a:extLst>
          </p:cNvPr>
          <p:cNvSpPr txBox="1"/>
          <p:nvPr/>
        </p:nvSpPr>
        <p:spPr>
          <a:xfrm>
            <a:off x="8401343" y="4458117"/>
            <a:ext cx="655112" cy="300546"/>
          </a:xfrm>
          <a:prstGeom prst="rect">
            <a:avLst/>
          </a:prstGeom>
          <a:noFill/>
        </p:spPr>
        <p:txBody>
          <a:bodyPr wrap="none" rtlCol="0">
            <a:spAutoFit/>
          </a:bodyPr>
          <a:lstStyle/>
          <a:p>
            <a:r>
              <a:rPr lang="en-US" altLang="zh-CN" dirty="0"/>
              <a:t>17ms</a:t>
            </a:r>
            <a:endParaRPr lang="zh-CN" altLang="en-US" dirty="0"/>
          </a:p>
        </p:txBody>
      </p:sp>
      <p:sp>
        <p:nvSpPr>
          <p:cNvPr id="183" name="文本框 182">
            <a:extLst>
              <a:ext uri="{FF2B5EF4-FFF2-40B4-BE49-F238E27FC236}">
                <a16:creationId xmlns:a16="http://schemas.microsoft.com/office/drawing/2014/main" id="{7F25D31B-1E19-44F2-BABE-70E6B7AA3790}"/>
              </a:ext>
            </a:extLst>
          </p:cNvPr>
          <p:cNvSpPr txBox="1"/>
          <p:nvPr/>
        </p:nvSpPr>
        <p:spPr>
          <a:xfrm>
            <a:off x="5505041" y="4450671"/>
            <a:ext cx="655112" cy="300546"/>
          </a:xfrm>
          <a:prstGeom prst="rect">
            <a:avLst/>
          </a:prstGeom>
          <a:noFill/>
        </p:spPr>
        <p:txBody>
          <a:bodyPr wrap="none" rtlCol="0">
            <a:spAutoFit/>
          </a:bodyPr>
          <a:lstStyle/>
          <a:p>
            <a:r>
              <a:rPr lang="en-US" altLang="zh-CN" dirty="0"/>
              <a:t>10ms</a:t>
            </a:r>
            <a:endParaRPr lang="zh-CN" altLang="en-US" dirty="0"/>
          </a:p>
        </p:txBody>
      </p:sp>
      <p:sp>
        <p:nvSpPr>
          <p:cNvPr id="184" name="文本框 183">
            <a:extLst>
              <a:ext uri="{FF2B5EF4-FFF2-40B4-BE49-F238E27FC236}">
                <a16:creationId xmlns:a16="http://schemas.microsoft.com/office/drawing/2014/main" id="{1D2E9442-A90B-4B97-94C1-05C47F7D9939}"/>
              </a:ext>
            </a:extLst>
          </p:cNvPr>
          <p:cNvSpPr txBox="1"/>
          <p:nvPr/>
        </p:nvSpPr>
        <p:spPr>
          <a:xfrm>
            <a:off x="4812580" y="4450671"/>
            <a:ext cx="543778" cy="300546"/>
          </a:xfrm>
          <a:prstGeom prst="rect">
            <a:avLst/>
          </a:prstGeom>
          <a:noFill/>
        </p:spPr>
        <p:txBody>
          <a:bodyPr wrap="none" rtlCol="0">
            <a:spAutoFit/>
          </a:bodyPr>
          <a:lstStyle/>
          <a:p>
            <a:r>
              <a:rPr lang="en-US" altLang="zh-CN" dirty="0"/>
              <a:t>9ms</a:t>
            </a:r>
            <a:endParaRPr lang="zh-CN" altLang="en-US" dirty="0"/>
          </a:p>
        </p:txBody>
      </p:sp>
      <p:sp>
        <p:nvSpPr>
          <p:cNvPr id="185" name="文本框 184">
            <a:extLst>
              <a:ext uri="{FF2B5EF4-FFF2-40B4-BE49-F238E27FC236}">
                <a16:creationId xmlns:a16="http://schemas.microsoft.com/office/drawing/2014/main" id="{3F58B36D-AEDA-4E64-BF7D-E944C75E3A28}"/>
              </a:ext>
            </a:extLst>
          </p:cNvPr>
          <p:cNvSpPr txBox="1"/>
          <p:nvPr/>
        </p:nvSpPr>
        <p:spPr>
          <a:xfrm>
            <a:off x="4008053" y="4450671"/>
            <a:ext cx="543778" cy="300546"/>
          </a:xfrm>
          <a:prstGeom prst="rect">
            <a:avLst/>
          </a:prstGeom>
          <a:noFill/>
        </p:spPr>
        <p:txBody>
          <a:bodyPr wrap="none" rtlCol="0">
            <a:spAutoFit/>
          </a:bodyPr>
          <a:lstStyle/>
          <a:p>
            <a:r>
              <a:rPr lang="en-US" altLang="zh-CN" dirty="0"/>
              <a:t>8ms</a:t>
            </a:r>
            <a:endParaRPr lang="zh-CN" altLang="en-US" dirty="0"/>
          </a:p>
        </p:txBody>
      </p:sp>
      <p:sp>
        <p:nvSpPr>
          <p:cNvPr id="186" name="文本框 185">
            <a:extLst>
              <a:ext uri="{FF2B5EF4-FFF2-40B4-BE49-F238E27FC236}">
                <a16:creationId xmlns:a16="http://schemas.microsoft.com/office/drawing/2014/main" id="{AD6A81DC-CA96-47F6-9460-4F59345FC6AE}"/>
              </a:ext>
            </a:extLst>
          </p:cNvPr>
          <p:cNvSpPr txBox="1"/>
          <p:nvPr/>
        </p:nvSpPr>
        <p:spPr>
          <a:xfrm>
            <a:off x="6288084" y="4450671"/>
            <a:ext cx="655112" cy="300546"/>
          </a:xfrm>
          <a:prstGeom prst="rect">
            <a:avLst/>
          </a:prstGeom>
          <a:noFill/>
        </p:spPr>
        <p:txBody>
          <a:bodyPr wrap="none" rtlCol="0">
            <a:spAutoFit/>
          </a:bodyPr>
          <a:lstStyle/>
          <a:p>
            <a:r>
              <a:rPr lang="en-US" altLang="zh-CN" dirty="0"/>
              <a:t>11ms</a:t>
            </a:r>
            <a:endParaRPr lang="zh-CN" altLang="en-US" dirty="0"/>
          </a:p>
        </p:txBody>
      </p:sp>
      <p:sp>
        <p:nvSpPr>
          <p:cNvPr id="187" name="文本框 186">
            <a:extLst>
              <a:ext uri="{FF2B5EF4-FFF2-40B4-BE49-F238E27FC236}">
                <a16:creationId xmlns:a16="http://schemas.microsoft.com/office/drawing/2014/main" id="{A555E779-E538-4C6A-A35B-BC0E4474B5E8}"/>
              </a:ext>
            </a:extLst>
          </p:cNvPr>
          <p:cNvSpPr txBox="1"/>
          <p:nvPr/>
        </p:nvSpPr>
        <p:spPr>
          <a:xfrm>
            <a:off x="7048056" y="4450671"/>
            <a:ext cx="655112" cy="300546"/>
          </a:xfrm>
          <a:prstGeom prst="rect">
            <a:avLst/>
          </a:prstGeom>
          <a:noFill/>
        </p:spPr>
        <p:txBody>
          <a:bodyPr wrap="none" rtlCol="0">
            <a:spAutoFit/>
          </a:bodyPr>
          <a:lstStyle/>
          <a:p>
            <a:r>
              <a:rPr lang="en-US" altLang="zh-CN" dirty="0"/>
              <a:t>12ms</a:t>
            </a:r>
            <a:endParaRPr lang="zh-CN" altLang="en-US" dirty="0"/>
          </a:p>
        </p:txBody>
      </p:sp>
      <p:sp>
        <p:nvSpPr>
          <p:cNvPr id="188" name="副标题 2">
            <a:extLst>
              <a:ext uri="{FF2B5EF4-FFF2-40B4-BE49-F238E27FC236}">
                <a16:creationId xmlns:a16="http://schemas.microsoft.com/office/drawing/2014/main" id="{DCB0BAF2-7336-4CB3-9022-D24C5832CA5C}"/>
              </a:ext>
            </a:extLst>
          </p:cNvPr>
          <p:cNvSpPr txBox="1">
            <a:spLocks/>
          </p:cNvSpPr>
          <p:nvPr/>
        </p:nvSpPr>
        <p:spPr>
          <a:xfrm>
            <a:off x="3055910" y="5198751"/>
            <a:ext cx="1219373" cy="38682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dirty="0"/>
              <a:t>. . . . . .</a:t>
            </a:r>
            <a:endParaRPr lang="zh-CN" altLang="en-US" dirty="0"/>
          </a:p>
        </p:txBody>
      </p:sp>
      <p:sp>
        <p:nvSpPr>
          <p:cNvPr id="189" name="副标题 2">
            <a:extLst>
              <a:ext uri="{FF2B5EF4-FFF2-40B4-BE49-F238E27FC236}">
                <a16:creationId xmlns:a16="http://schemas.microsoft.com/office/drawing/2014/main" id="{FCE26F0D-FE94-4B5A-8852-7D776632CFFE}"/>
              </a:ext>
            </a:extLst>
          </p:cNvPr>
          <p:cNvSpPr txBox="1">
            <a:spLocks/>
          </p:cNvSpPr>
          <p:nvPr/>
        </p:nvSpPr>
        <p:spPr>
          <a:xfrm>
            <a:off x="7437063" y="5198751"/>
            <a:ext cx="1219373" cy="38682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dirty="0"/>
              <a:t>. . . . . .</a:t>
            </a:r>
            <a:endParaRPr lang="zh-CN" altLang="en-US" dirty="0"/>
          </a:p>
        </p:txBody>
      </p:sp>
      <p:sp>
        <p:nvSpPr>
          <p:cNvPr id="190" name="文本框 189">
            <a:extLst>
              <a:ext uri="{FF2B5EF4-FFF2-40B4-BE49-F238E27FC236}">
                <a16:creationId xmlns:a16="http://schemas.microsoft.com/office/drawing/2014/main" id="{596A4CE9-7818-470F-BC5D-9F48B258E931}"/>
              </a:ext>
            </a:extLst>
          </p:cNvPr>
          <p:cNvSpPr txBox="1"/>
          <p:nvPr/>
        </p:nvSpPr>
        <p:spPr>
          <a:xfrm>
            <a:off x="565079" y="6165032"/>
            <a:ext cx="280092" cy="300546"/>
          </a:xfrm>
          <a:prstGeom prst="rect">
            <a:avLst/>
          </a:prstGeom>
          <a:noFill/>
        </p:spPr>
        <p:txBody>
          <a:bodyPr wrap="none" rtlCol="0">
            <a:spAutoFit/>
          </a:bodyPr>
          <a:lstStyle/>
          <a:p>
            <a:r>
              <a:rPr lang="en-US" altLang="zh-CN" dirty="0"/>
              <a:t>1</a:t>
            </a:r>
            <a:endParaRPr lang="zh-CN" altLang="en-US" dirty="0"/>
          </a:p>
        </p:txBody>
      </p:sp>
      <p:sp>
        <p:nvSpPr>
          <p:cNvPr id="191" name="文本框 190">
            <a:extLst>
              <a:ext uri="{FF2B5EF4-FFF2-40B4-BE49-F238E27FC236}">
                <a16:creationId xmlns:a16="http://schemas.microsoft.com/office/drawing/2014/main" id="{E618A064-362B-4136-BCE7-6C8F148B7E1F}"/>
              </a:ext>
            </a:extLst>
          </p:cNvPr>
          <p:cNvSpPr txBox="1"/>
          <p:nvPr/>
        </p:nvSpPr>
        <p:spPr>
          <a:xfrm>
            <a:off x="847628" y="5095619"/>
            <a:ext cx="492444" cy="830997"/>
          </a:xfrm>
          <a:prstGeom prst="rect">
            <a:avLst/>
          </a:prstGeom>
          <a:noFill/>
        </p:spPr>
        <p:txBody>
          <a:bodyPr wrap="none" rtlCol="0">
            <a:spAutoFit/>
          </a:bodyPr>
          <a:lstStyle/>
          <a:p>
            <a:pPr algn="ctr"/>
            <a:r>
              <a:rPr lang="zh-CN" altLang="en-US" sz="1600" dirty="0"/>
              <a:t>约</a:t>
            </a:r>
            <a:endParaRPr lang="en-US" altLang="zh-CN" sz="1600" dirty="0"/>
          </a:p>
          <a:p>
            <a:pPr algn="ctr"/>
            <a:r>
              <a:rPr lang="en-US" altLang="zh-CN" sz="1600" dirty="0"/>
              <a:t>500</a:t>
            </a:r>
          </a:p>
          <a:p>
            <a:pPr algn="ctr"/>
            <a:r>
              <a:rPr lang="zh-CN" altLang="en-US" sz="1600" dirty="0"/>
              <a:t>圈</a:t>
            </a:r>
          </a:p>
        </p:txBody>
      </p:sp>
      <p:sp>
        <p:nvSpPr>
          <p:cNvPr id="192" name="矩形 191">
            <a:extLst>
              <a:ext uri="{FF2B5EF4-FFF2-40B4-BE49-F238E27FC236}">
                <a16:creationId xmlns:a16="http://schemas.microsoft.com/office/drawing/2014/main" id="{A1AD8675-D452-4869-807C-8BD055FE72D5}"/>
              </a:ext>
            </a:extLst>
          </p:cNvPr>
          <p:cNvSpPr/>
          <p:nvPr/>
        </p:nvSpPr>
        <p:spPr>
          <a:xfrm>
            <a:off x="1482123" y="4756262"/>
            <a:ext cx="780041" cy="1416527"/>
          </a:xfrm>
          <a:prstGeom prst="rect">
            <a:avLst/>
          </a:prstGeom>
          <a:solidFill>
            <a:srgbClr val="F1E1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矩形 192">
            <a:extLst>
              <a:ext uri="{FF2B5EF4-FFF2-40B4-BE49-F238E27FC236}">
                <a16:creationId xmlns:a16="http://schemas.microsoft.com/office/drawing/2014/main" id="{046F8CAD-D4C6-42BD-8956-5A8C9E75C30D}"/>
              </a:ext>
            </a:extLst>
          </p:cNvPr>
          <p:cNvSpPr/>
          <p:nvPr/>
        </p:nvSpPr>
        <p:spPr>
          <a:xfrm>
            <a:off x="2261472" y="4756262"/>
            <a:ext cx="780041" cy="1416527"/>
          </a:xfrm>
          <a:prstGeom prst="rect">
            <a:avLst/>
          </a:prstGeom>
          <a:solidFill>
            <a:srgbClr val="F1E1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矩形 193">
            <a:extLst>
              <a:ext uri="{FF2B5EF4-FFF2-40B4-BE49-F238E27FC236}">
                <a16:creationId xmlns:a16="http://schemas.microsoft.com/office/drawing/2014/main" id="{4E6B7F41-45C0-4C83-99E1-773DAF9BC20F}"/>
              </a:ext>
            </a:extLst>
          </p:cNvPr>
          <p:cNvSpPr/>
          <p:nvPr/>
        </p:nvSpPr>
        <p:spPr>
          <a:xfrm>
            <a:off x="4275996" y="4763857"/>
            <a:ext cx="780041" cy="1416527"/>
          </a:xfrm>
          <a:prstGeom prst="rect">
            <a:avLst/>
          </a:prstGeom>
          <a:solidFill>
            <a:srgbClr val="F1E1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a:extLst>
              <a:ext uri="{FF2B5EF4-FFF2-40B4-BE49-F238E27FC236}">
                <a16:creationId xmlns:a16="http://schemas.microsoft.com/office/drawing/2014/main" id="{08D5E99B-8F0D-4C15-B587-B6CB61DCCD64}"/>
              </a:ext>
            </a:extLst>
          </p:cNvPr>
          <p:cNvSpPr/>
          <p:nvPr/>
        </p:nvSpPr>
        <p:spPr>
          <a:xfrm>
            <a:off x="5055773" y="4756907"/>
            <a:ext cx="780041" cy="1416527"/>
          </a:xfrm>
          <a:prstGeom prst="rect">
            <a:avLst/>
          </a:prstGeom>
          <a:solidFill>
            <a:srgbClr val="F1E1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矩形 195">
            <a:extLst>
              <a:ext uri="{FF2B5EF4-FFF2-40B4-BE49-F238E27FC236}">
                <a16:creationId xmlns:a16="http://schemas.microsoft.com/office/drawing/2014/main" id="{C7CAAE8B-F372-4F70-AAD8-0EE1AB2F9623}"/>
              </a:ext>
            </a:extLst>
          </p:cNvPr>
          <p:cNvSpPr/>
          <p:nvPr/>
        </p:nvSpPr>
        <p:spPr>
          <a:xfrm>
            <a:off x="5835122" y="4756907"/>
            <a:ext cx="780041" cy="1416527"/>
          </a:xfrm>
          <a:prstGeom prst="rect">
            <a:avLst/>
          </a:prstGeom>
          <a:solidFill>
            <a:srgbClr val="F1E1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矩形 196">
            <a:extLst>
              <a:ext uri="{FF2B5EF4-FFF2-40B4-BE49-F238E27FC236}">
                <a16:creationId xmlns:a16="http://schemas.microsoft.com/office/drawing/2014/main" id="{612C59BE-18EB-48F1-AB27-4EAF5DD6B8EA}"/>
              </a:ext>
            </a:extLst>
          </p:cNvPr>
          <p:cNvSpPr/>
          <p:nvPr/>
        </p:nvSpPr>
        <p:spPr>
          <a:xfrm>
            <a:off x="6614493" y="4756907"/>
            <a:ext cx="780041" cy="1416527"/>
          </a:xfrm>
          <a:prstGeom prst="rect">
            <a:avLst/>
          </a:prstGeom>
          <a:solidFill>
            <a:srgbClr val="F1E1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矩形 197">
            <a:extLst>
              <a:ext uri="{FF2B5EF4-FFF2-40B4-BE49-F238E27FC236}">
                <a16:creationId xmlns:a16="http://schemas.microsoft.com/office/drawing/2014/main" id="{1C4C5ABC-1F40-4BCD-8550-5D6482983CDF}"/>
              </a:ext>
            </a:extLst>
          </p:cNvPr>
          <p:cNvSpPr/>
          <p:nvPr/>
        </p:nvSpPr>
        <p:spPr>
          <a:xfrm>
            <a:off x="8712153" y="4755674"/>
            <a:ext cx="780041" cy="1416527"/>
          </a:xfrm>
          <a:prstGeom prst="rect">
            <a:avLst/>
          </a:prstGeom>
          <a:solidFill>
            <a:srgbClr val="F1E1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矩形 198">
            <a:extLst>
              <a:ext uri="{FF2B5EF4-FFF2-40B4-BE49-F238E27FC236}">
                <a16:creationId xmlns:a16="http://schemas.microsoft.com/office/drawing/2014/main" id="{96252FC7-C717-49C3-9D69-27D66CCCBDCA}"/>
              </a:ext>
            </a:extLst>
          </p:cNvPr>
          <p:cNvSpPr/>
          <p:nvPr/>
        </p:nvSpPr>
        <p:spPr>
          <a:xfrm>
            <a:off x="9489753" y="4756908"/>
            <a:ext cx="780041" cy="1416527"/>
          </a:xfrm>
          <a:prstGeom prst="rect">
            <a:avLst/>
          </a:prstGeom>
          <a:solidFill>
            <a:srgbClr val="F1E1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矩形 199">
            <a:extLst>
              <a:ext uri="{FF2B5EF4-FFF2-40B4-BE49-F238E27FC236}">
                <a16:creationId xmlns:a16="http://schemas.microsoft.com/office/drawing/2014/main" id="{4C25B6A5-EEF4-4F4D-95FA-ABFD6C17C44C}"/>
              </a:ext>
            </a:extLst>
          </p:cNvPr>
          <p:cNvSpPr/>
          <p:nvPr/>
        </p:nvSpPr>
        <p:spPr>
          <a:xfrm>
            <a:off x="10269102" y="4756908"/>
            <a:ext cx="780041" cy="1416527"/>
          </a:xfrm>
          <a:prstGeom prst="rect">
            <a:avLst/>
          </a:prstGeom>
          <a:solidFill>
            <a:srgbClr val="F1E1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文本框 200">
            <a:extLst>
              <a:ext uri="{FF2B5EF4-FFF2-40B4-BE49-F238E27FC236}">
                <a16:creationId xmlns:a16="http://schemas.microsoft.com/office/drawing/2014/main" id="{2E51F725-7967-421E-AC79-4E7EBC88A1BB}"/>
              </a:ext>
            </a:extLst>
          </p:cNvPr>
          <p:cNvSpPr txBox="1"/>
          <p:nvPr/>
        </p:nvSpPr>
        <p:spPr>
          <a:xfrm>
            <a:off x="1341899" y="6165032"/>
            <a:ext cx="280092" cy="300546"/>
          </a:xfrm>
          <a:prstGeom prst="rect">
            <a:avLst/>
          </a:prstGeom>
          <a:noFill/>
        </p:spPr>
        <p:txBody>
          <a:bodyPr wrap="none" rtlCol="0">
            <a:spAutoFit/>
          </a:bodyPr>
          <a:lstStyle/>
          <a:p>
            <a:r>
              <a:rPr lang="en-US" altLang="zh-CN" dirty="0"/>
              <a:t>2</a:t>
            </a:r>
            <a:endParaRPr lang="zh-CN" altLang="en-US" dirty="0"/>
          </a:p>
        </p:txBody>
      </p:sp>
      <p:sp>
        <p:nvSpPr>
          <p:cNvPr id="202" name="文本框 201">
            <a:extLst>
              <a:ext uri="{FF2B5EF4-FFF2-40B4-BE49-F238E27FC236}">
                <a16:creationId xmlns:a16="http://schemas.microsoft.com/office/drawing/2014/main" id="{2C342F52-E761-465E-AF52-7B96B480336C}"/>
              </a:ext>
            </a:extLst>
          </p:cNvPr>
          <p:cNvSpPr txBox="1"/>
          <p:nvPr/>
        </p:nvSpPr>
        <p:spPr>
          <a:xfrm>
            <a:off x="2127704" y="6165032"/>
            <a:ext cx="280092" cy="300546"/>
          </a:xfrm>
          <a:prstGeom prst="rect">
            <a:avLst/>
          </a:prstGeom>
          <a:noFill/>
        </p:spPr>
        <p:txBody>
          <a:bodyPr wrap="none" rtlCol="0">
            <a:spAutoFit/>
          </a:bodyPr>
          <a:lstStyle/>
          <a:p>
            <a:r>
              <a:rPr lang="en-US" altLang="zh-CN" dirty="0"/>
              <a:t>3</a:t>
            </a:r>
            <a:endParaRPr lang="zh-CN" altLang="en-US" dirty="0"/>
          </a:p>
        </p:txBody>
      </p:sp>
      <p:sp>
        <p:nvSpPr>
          <p:cNvPr id="203" name="文本框 202">
            <a:extLst>
              <a:ext uri="{FF2B5EF4-FFF2-40B4-BE49-F238E27FC236}">
                <a16:creationId xmlns:a16="http://schemas.microsoft.com/office/drawing/2014/main" id="{2209F10E-EC27-446D-8F31-61DB5CB2467A}"/>
              </a:ext>
            </a:extLst>
          </p:cNvPr>
          <p:cNvSpPr txBox="1"/>
          <p:nvPr/>
        </p:nvSpPr>
        <p:spPr>
          <a:xfrm>
            <a:off x="2894762" y="6165032"/>
            <a:ext cx="280092" cy="300546"/>
          </a:xfrm>
          <a:prstGeom prst="rect">
            <a:avLst/>
          </a:prstGeom>
          <a:noFill/>
        </p:spPr>
        <p:txBody>
          <a:bodyPr wrap="none" rtlCol="0">
            <a:spAutoFit/>
          </a:bodyPr>
          <a:lstStyle/>
          <a:p>
            <a:r>
              <a:rPr lang="en-US" altLang="zh-CN" dirty="0"/>
              <a:t>4</a:t>
            </a:r>
            <a:endParaRPr lang="zh-CN" altLang="en-US" dirty="0"/>
          </a:p>
        </p:txBody>
      </p:sp>
      <p:sp>
        <p:nvSpPr>
          <p:cNvPr id="204" name="文本框 203">
            <a:extLst>
              <a:ext uri="{FF2B5EF4-FFF2-40B4-BE49-F238E27FC236}">
                <a16:creationId xmlns:a16="http://schemas.microsoft.com/office/drawing/2014/main" id="{331D9DDE-D9C9-44C3-A282-BF619285B5FD}"/>
              </a:ext>
            </a:extLst>
          </p:cNvPr>
          <p:cNvSpPr txBox="1"/>
          <p:nvPr/>
        </p:nvSpPr>
        <p:spPr>
          <a:xfrm>
            <a:off x="4146934" y="6165032"/>
            <a:ext cx="280092" cy="300546"/>
          </a:xfrm>
          <a:prstGeom prst="rect">
            <a:avLst/>
          </a:prstGeom>
          <a:noFill/>
        </p:spPr>
        <p:txBody>
          <a:bodyPr wrap="none" rtlCol="0">
            <a:spAutoFit/>
          </a:bodyPr>
          <a:lstStyle/>
          <a:p>
            <a:r>
              <a:rPr lang="en-US" altLang="zh-CN" dirty="0"/>
              <a:t>9</a:t>
            </a:r>
            <a:endParaRPr lang="zh-CN" altLang="en-US" dirty="0"/>
          </a:p>
        </p:txBody>
      </p:sp>
      <p:sp>
        <p:nvSpPr>
          <p:cNvPr id="205" name="文本框 204">
            <a:extLst>
              <a:ext uri="{FF2B5EF4-FFF2-40B4-BE49-F238E27FC236}">
                <a16:creationId xmlns:a16="http://schemas.microsoft.com/office/drawing/2014/main" id="{B01EFA1B-24DF-40F8-A73E-BC851E6577C8}"/>
              </a:ext>
            </a:extLst>
          </p:cNvPr>
          <p:cNvSpPr txBox="1"/>
          <p:nvPr/>
        </p:nvSpPr>
        <p:spPr>
          <a:xfrm>
            <a:off x="4862821" y="6165032"/>
            <a:ext cx="391426" cy="300546"/>
          </a:xfrm>
          <a:prstGeom prst="rect">
            <a:avLst/>
          </a:prstGeom>
          <a:noFill/>
        </p:spPr>
        <p:txBody>
          <a:bodyPr wrap="none" rtlCol="0">
            <a:spAutoFit/>
          </a:bodyPr>
          <a:lstStyle/>
          <a:p>
            <a:r>
              <a:rPr lang="en-US" altLang="zh-CN" dirty="0"/>
              <a:t>10</a:t>
            </a:r>
            <a:endParaRPr lang="zh-CN" altLang="en-US" dirty="0"/>
          </a:p>
        </p:txBody>
      </p:sp>
      <p:sp>
        <p:nvSpPr>
          <p:cNvPr id="206" name="文本框 205">
            <a:extLst>
              <a:ext uri="{FF2B5EF4-FFF2-40B4-BE49-F238E27FC236}">
                <a16:creationId xmlns:a16="http://schemas.microsoft.com/office/drawing/2014/main" id="{F02881E9-A240-428E-B21B-4C484FAF4A9D}"/>
              </a:ext>
            </a:extLst>
          </p:cNvPr>
          <p:cNvSpPr txBox="1"/>
          <p:nvPr/>
        </p:nvSpPr>
        <p:spPr>
          <a:xfrm>
            <a:off x="5642097" y="6165032"/>
            <a:ext cx="391426" cy="300546"/>
          </a:xfrm>
          <a:prstGeom prst="rect">
            <a:avLst/>
          </a:prstGeom>
          <a:noFill/>
        </p:spPr>
        <p:txBody>
          <a:bodyPr wrap="none" rtlCol="0">
            <a:spAutoFit/>
          </a:bodyPr>
          <a:lstStyle/>
          <a:p>
            <a:r>
              <a:rPr lang="en-US" altLang="zh-CN" dirty="0"/>
              <a:t>11</a:t>
            </a:r>
            <a:endParaRPr lang="zh-CN" altLang="en-US" dirty="0"/>
          </a:p>
        </p:txBody>
      </p:sp>
      <p:sp>
        <p:nvSpPr>
          <p:cNvPr id="207" name="文本框 206">
            <a:extLst>
              <a:ext uri="{FF2B5EF4-FFF2-40B4-BE49-F238E27FC236}">
                <a16:creationId xmlns:a16="http://schemas.microsoft.com/office/drawing/2014/main" id="{DF454997-72BC-404F-80F8-331ED284C00C}"/>
              </a:ext>
            </a:extLst>
          </p:cNvPr>
          <p:cNvSpPr txBox="1"/>
          <p:nvPr/>
        </p:nvSpPr>
        <p:spPr>
          <a:xfrm>
            <a:off x="6422213" y="6165032"/>
            <a:ext cx="391426" cy="300546"/>
          </a:xfrm>
          <a:prstGeom prst="rect">
            <a:avLst/>
          </a:prstGeom>
          <a:noFill/>
        </p:spPr>
        <p:txBody>
          <a:bodyPr wrap="none" rtlCol="0">
            <a:spAutoFit/>
          </a:bodyPr>
          <a:lstStyle/>
          <a:p>
            <a:r>
              <a:rPr lang="en-US" altLang="zh-CN" dirty="0"/>
              <a:t>12</a:t>
            </a:r>
            <a:endParaRPr lang="zh-CN" altLang="en-US" dirty="0"/>
          </a:p>
        </p:txBody>
      </p:sp>
      <p:sp>
        <p:nvSpPr>
          <p:cNvPr id="208" name="文本框 207">
            <a:extLst>
              <a:ext uri="{FF2B5EF4-FFF2-40B4-BE49-F238E27FC236}">
                <a16:creationId xmlns:a16="http://schemas.microsoft.com/office/drawing/2014/main" id="{00E45883-51D0-45BE-8E37-0A2466B7441D}"/>
              </a:ext>
            </a:extLst>
          </p:cNvPr>
          <p:cNvSpPr txBox="1"/>
          <p:nvPr/>
        </p:nvSpPr>
        <p:spPr>
          <a:xfrm>
            <a:off x="7203525" y="6155147"/>
            <a:ext cx="391426" cy="300546"/>
          </a:xfrm>
          <a:prstGeom prst="rect">
            <a:avLst/>
          </a:prstGeom>
          <a:noFill/>
        </p:spPr>
        <p:txBody>
          <a:bodyPr wrap="none" rtlCol="0">
            <a:spAutoFit/>
          </a:bodyPr>
          <a:lstStyle/>
          <a:p>
            <a:r>
              <a:rPr lang="en-US" altLang="zh-CN" dirty="0"/>
              <a:t>13</a:t>
            </a:r>
            <a:endParaRPr lang="zh-CN" altLang="en-US" dirty="0"/>
          </a:p>
        </p:txBody>
      </p:sp>
      <p:sp>
        <p:nvSpPr>
          <p:cNvPr id="209" name="文本框 208">
            <a:extLst>
              <a:ext uri="{FF2B5EF4-FFF2-40B4-BE49-F238E27FC236}">
                <a16:creationId xmlns:a16="http://schemas.microsoft.com/office/drawing/2014/main" id="{7A7FA8C6-DFC3-4B07-B118-BA11161B8B51}"/>
              </a:ext>
            </a:extLst>
          </p:cNvPr>
          <p:cNvSpPr txBox="1"/>
          <p:nvPr/>
        </p:nvSpPr>
        <p:spPr>
          <a:xfrm>
            <a:off x="8512674" y="6175343"/>
            <a:ext cx="391426" cy="300546"/>
          </a:xfrm>
          <a:prstGeom prst="rect">
            <a:avLst/>
          </a:prstGeom>
          <a:noFill/>
        </p:spPr>
        <p:txBody>
          <a:bodyPr wrap="none" rtlCol="0">
            <a:spAutoFit/>
          </a:bodyPr>
          <a:lstStyle/>
          <a:p>
            <a:r>
              <a:rPr lang="en-US" altLang="zh-CN" dirty="0"/>
              <a:t>18</a:t>
            </a:r>
            <a:endParaRPr lang="zh-CN" altLang="en-US" dirty="0"/>
          </a:p>
        </p:txBody>
      </p:sp>
      <p:sp>
        <p:nvSpPr>
          <p:cNvPr id="210" name="文本框 209">
            <a:extLst>
              <a:ext uri="{FF2B5EF4-FFF2-40B4-BE49-F238E27FC236}">
                <a16:creationId xmlns:a16="http://schemas.microsoft.com/office/drawing/2014/main" id="{58125CE1-D99C-4807-9DFA-3EA659A1C6C4}"/>
              </a:ext>
            </a:extLst>
          </p:cNvPr>
          <p:cNvSpPr txBox="1"/>
          <p:nvPr/>
        </p:nvSpPr>
        <p:spPr>
          <a:xfrm>
            <a:off x="9291950" y="6175343"/>
            <a:ext cx="391426" cy="300546"/>
          </a:xfrm>
          <a:prstGeom prst="rect">
            <a:avLst/>
          </a:prstGeom>
          <a:noFill/>
        </p:spPr>
        <p:txBody>
          <a:bodyPr wrap="none" rtlCol="0">
            <a:spAutoFit/>
          </a:bodyPr>
          <a:lstStyle/>
          <a:p>
            <a:r>
              <a:rPr lang="en-US" altLang="zh-CN" dirty="0"/>
              <a:t>19</a:t>
            </a:r>
            <a:endParaRPr lang="zh-CN" altLang="en-US" dirty="0"/>
          </a:p>
        </p:txBody>
      </p:sp>
      <p:sp>
        <p:nvSpPr>
          <p:cNvPr id="211" name="文本框 210">
            <a:extLst>
              <a:ext uri="{FF2B5EF4-FFF2-40B4-BE49-F238E27FC236}">
                <a16:creationId xmlns:a16="http://schemas.microsoft.com/office/drawing/2014/main" id="{40BD9519-6346-40D9-AC66-A9B79EFB953B}"/>
              </a:ext>
            </a:extLst>
          </p:cNvPr>
          <p:cNvSpPr txBox="1"/>
          <p:nvPr/>
        </p:nvSpPr>
        <p:spPr>
          <a:xfrm>
            <a:off x="10072065" y="6175343"/>
            <a:ext cx="391426" cy="300546"/>
          </a:xfrm>
          <a:prstGeom prst="rect">
            <a:avLst/>
          </a:prstGeom>
          <a:noFill/>
        </p:spPr>
        <p:txBody>
          <a:bodyPr wrap="none" rtlCol="0">
            <a:spAutoFit/>
          </a:bodyPr>
          <a:lstStyle/>
          <a:p>
            <a:r>
              <a:rPr lang="en-US" altLang="zh-CN" dirty="0"/>
              <a:t>20</a:t>
            </a:r>
            <a:endParaRPr lang="zh-CN" altLang="en-US" dirty="0"/>
          </a:p>
        </p:txBody>
      </p:sp>
      <p:sp>
        <p:nvSpPr>
          <p:cNvPr id="212" name="文本框 211">
            <a:extLst>
              <a:ext uri="{FF2B5EF4-FFF2-40B4-BE49-F238E27FC236}">
                <a16:creationId xmlns:a16="http://schemas.microsoft.com/office/drawing/2014/main" id="{3A446361-ADFC-441A-BA00-8A3E8D75A63A}"/>
              </a:ext>
            </a:extLst>
          </p:cNvPr>
          <p:cNvSpPr txBox="1"/>
          <p:nvPr/>
        </p:nvSpPr>
        <p:spPr>
          <a:xfrm>
            <a:off x="10853377" y="6165457"/>
            <a:ext cx="391426" cy="300546"/>
          </a:xfrm>
          <a:prstGeom prst="rect">
            <a:avLst/>
          </a:prstGeom>
          <a:noFill/>
        </p:spPr>
        <p:txBody>
          <a:bodyPr wrap="none" rtlCol="0">
            <a:spAutoFit/>
          </a:bodyPr>
          <a:lstStyle/>
          <a:p>
            <a:r>
              <a:rPr lang="en-US" altLang="zh-CN" dirty="0"/>
              <a:t>21</a:t>
            </a:r>
            <a:endParaRPr lang="zh-CN" altLang="en-US" dirty="0"/>
          </a:p>
        </p:txBody>
      </p:sp>
      <p:sp>
        <p:nvSpPr>
          <p:cNvPr id="213" name="矩形 212">
            <a:extLst>
              <a:ext uri="{FF2B5EF4-FFF2-40B4-BE49-F238E27FC236}">
                <a16:creationId xmlns:a16="http://schemas.microsoft.com/office/drawing/2014/main" id="{32985805-B2DE-4F60-BB1E-900EBF175046}"/>
              </a:ext>
            </a:extLst>
          </p:cNvPr>
          <p:cNvSpPr/>
          <p:nvPr/>
        </p:nvSpPr>
        <p:spPr>
          <a:xfrm>
            <a:off x="704522" y="2039679"/>
            <a:ext cx="389329" cy="15265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矩形 213">
            <a:extLst>
              <a:ext uri="{FF2B5EF4-FFF2-40B4-BE49-F238E27FC236}">
                <a16:creationId xmlns:a16="http://schemas.microsoft.com/office/drawing/2014/main" id="{E8724970-5C63-488F-8378-691F35388060}"/>
              </a:ext>
            </a:extLst>
          </p:cNvPr>
          <p:cNvSpPr/>
          <p:nvPr/>
        </p:nvSpPr>
        <p:spPr>
          <a:xfrm>
            <a:off x="1093850" y="2039679"/>
            <a:ext cx="389329" cy="15265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矩形 214">
            <a:extLst>
              <a:ext uri="{FF2B5EF4-FFF2-40B4-BE49-F238E27FC236}">
                <a16:creationId xmlns:a16="http://schemas.microsoft.com/office/drawing/2014/main" id="{93D33719-E242-4628-9EC4-A114F1F4CF48}"/>
              </a:ext>
            </a:extLst>
          </p:cNvPr>
          <p:cNvSpPr/>
          <p:nvPr/>
        </p:nvSpPr>
        <p:spPr>
          <a:xfrm>
            <a:off x="1483179" y="2039679"/>
            <a:ext cx="389329" cy="15265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矩形 215">
            <a:extLst>
              <a:ext uri="{FF2B5EF4-FFF2-40B4-BE49-F238E27FC236}">
                <a16:creationId xmlns:a16="http://schemas.microsoft.com/office/drawing/2014/main" id="{F2552028-37CE-4296-A960-C74C7BE7A810}"/>
              </a:ext>
            </a:extLst>
          </p:cNvPr>
          <p:cNvSpPr/>
          <p:nvPr/>
        </p:nvSpPr>
        <p:spPr>
          <a:xfrm>
            <a:off x="1872508" y="2039679"/>
            <a:ext cx="389329" cy="15265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矩形 216">
            <a:extLst>
              <a:ext uri="{FF2B5EF4-FFF2-40B4-BE49-F238E27FC236}">
                <a16:creationId xmlns:a16="http://schemas.microsoft.com/office/drawing/2014/main" id="{EF6387F4-4D3C-4273-BBCD-D6E722E26DB8}"/>
              </a:ext>
            </a:extLst>
          </p:cNvPr>
          <p:cNvSpPr/>
          <p:nvPr/>
        </p:nvSpPr>
        <p:spPr>
          <a:xfrm>
            <a:off x="2261836" y="2039679"/>
            <a:ext cx="389329" cy="15265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矩形 217">
            <a:extLst>
              <a:ext uri="{FF2B5EF4-FFF2-40B4-BE49-F238E27FC236}">
                <a16:creationId xmlns:a16="http://schemas.microsoft.com/office/drawing/2014/main" id="{005AF9A2-1ECE-4762-BAE5-B993DC8529BB}"/>
              </a:ext>
            </a:extLst>
          </p:cNvPr>
          <p:cNvSpPr/>
          <p:nvPr/>
        </p:nvSpPr>
        <p:spPr>
          <a:xfrm>
            <a:off x="2651165" y="2039679"/>
            <a:ext cx="389329" cy="15265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矩形 218">
            <a:extLst>
              <a:ext uri="{FF2B5EF4-FFF2-40B4-BE49-F238E27FC236}">
                <a16:creationId xmlns:a16="http://schemas.microsoft.com/office/drawing/2014/main" id="{26DC0092-8DCD-49AA-B7F3-7E0A1391F0D8}"/>
              </a:ext>
            </a:extLst>
          </p:cNvPr>
          <p:cNvSpPr/>
          <p:nvPr/>
        </p:nvSpPr>
        <p:spPr>
          <a:xfrm>
            <a:off x="4275283" y="2039679"/>
            <a:ext cx="389329" cy="15265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矩形 219">
            <a:extLst>
              <a:ext uri="{FF2B5EF4-FFF2-40B4-BE49-F238E27FC236}">
                <a16:creationId xmlns:a16="http://schemas.microsoft.com/office/drawing/2014/main" id="{68EB95C3-1E2F-4B91-BA6E-18CD96742D3C}"/>
              </a:ext>
            </a:extLst>
          </p:cNvPr>
          <p:cNvSpPr/>
          <p:nvPr/>
        </p:nvSpPr>
        <p:spPr>
          <a:xfrm>
            <a:off x="4664612" y="2039679"/>
            <a:ext cx="389329" cy="15265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矩形 220">
            <a:extLst>
              <a:ext uri="{FF2B5EF4-FFF2-40B4-BE49-F238E27FC236}">
                <a16:creationId xmlns:a16="http://schemas.microsoft.com/office/drawing/2014/main" id="{E47C0E3B-6CFB-4494-AD9C-3631EEC265AC}"/>
              </a:ext>
            </a:extLst>
          </p:cNvPr>
          <p:cNvSpPr/>
          <p:nvPr/>
        </p:nvSpPr>
        <p:spPr>
          <a:xfrm>
            <a:off x="5053940" y="2039679"/>
            <a:ext cx="389329" cy="15265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矩形 221">
            <a:extLst>
              <a:ext uri="{FF2B5EF4-FFF2-40B4-BE49-F238E27FC236}">
                <a16:creationId xmlns:a16="http://schemas.microsoft.com/office/drawing/2014/main" id="{3DC228D2-42E9-4EC9-86D6-D3CFFC7CDC3F}"/>
              </a:ext>
            </a:extLst>
          </p:cNvPr>
          <p:cNvSpPr/>
          <p:nvPr/>
        </p:nvSpPr>
        <p:spPr>
          <a:xfrm>
            <a:off x="5443269" y="2039679"/>
            <a:ext cx="389329" cy="15265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矩形 222">
            <a:extLst>
              <a:ext uri="{FF2B5EF4-FFF2-40B4-BE49-F238E27FC236}">
                <a16:creationId xmlns:a16="http://schemas.microsoft.com/office/drawing/2014/main" id="{D999CC6A-0B6C-4220-AA40-26481FD23B5C}"/>
              </a:ext>
            </a:extLst>
          </p:cNvPr>
          <p:cNvSpPr/>
          <p:nvPr/>
        </p:nvSpPr>
        <p:spPr>
          <a:xfrm>
            <a:off x="5832598" y="2039679"/>
            <a:ext cx="389329" cy="15265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矩形 223">
            <a:extLst>
              <a:ext uri="{FF2B5EF4-FFF2-40B4-BE49-F238E27FC236}">
                <a16:creationId xmlns:a16="http://schemas.microsoft.com/office/drawing/2014/main" id="{543B9A7C-E009-4D99-8580-EE05078B20BC}"/>
              </a:ext>
            </a:extLst>
          </p:cNvPr>
          <p:cNvSpPr/>
          <p:nvPr/>
        </p:nvSpPr>
        <p:spPr>
          <a:xfrm>
            <a:off x="6221926" y="2039679"/>
            <a:ext cx="389329" cy="15265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矩形 224">
            <a:extLst>
              <a:ext uri="{FF2B5EF4-FFF2-40B4-BE49-F238E27FC236}">
                <a16:creationId xmlns:a16="http://schemas.microsoft.com/office/drawing/2014/main" id="{8C8B03EF-2C33-4E64-BE50-8CD21E9F5847}"/>
              </a:ext>
            </a:extLst>
          </p:cNvPr>
          <p:cNvSpPr/>
          <p:nvPr/>
        </p:nvSpPr>
        <p:spPr>
          <a:xfrm>
            <a:off x="6611255" y="2039679"/>
            <a:ext cx="389329" cy="15265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矩形 225">
            <a:extLst>
              <a:ext uri="{FF2B5EF4-FFF2-40B4-BE49-F238E27FC236}">
                <a16:creationId xmlns:a16="http://schemas.microsoft.com/office/drawing/2014/main" id="{584ED9B1-92E1-494A-A28F-5AC238692672}"/>
              </a:ext>
            </a:extLst>
          </p:cNvPr>
          <p:cNvSpPr/>
          <p:nvPr/>
        </p:nvSpPr>
        <p:spPr>
          <a:xfrm>
            <a:off x="7000583" y="2039679"/>
            <a:ext cx="389329" cy="15265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矩形 226">
            <a:extLst>
              <a:ext uri="{FF2B5EF4-FFF2-40B4-BE49-F238E27FC236}">
                <a16:creationId xmlns:a16="http://schemas.microsoft.com/office/drawing/2014/main" id="{0E3BB9B8-6300-4BC7-94B9-440DAD54DFD7}"/>
              </a:ext>
            </a:extLst>
          </p:cNvPr>
          <p:cNvSpPr/>
          <p:nvPr/>
        </p:nvSpPr>
        <p:spPr>
          <a:xfrm>
            <a:off x="8712670" y="2039679"/>
            <a:ext cx="389329" cy="15265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矩形 227">
            <a:extLst>
              <a:ext uri="{FF2B5EF4-FFF2-40B4-BE49-F238E27FC236}">
                <a16:creationId xmlns:a16="http://schemas.microsoft.com/office/drawing/2014/main" id="{921A45FC-1279-4BDC-AE7C-AAE4B8E2A058}"/>
              </a:ext>
            </a:extLst>
          </p:cNvPr>
          <p:cNvSpPr/>
          <p:nvPr/>
        </p:nvSpPr>
        <p:spPr>
          <a:xfrm>
            <a:off x="9101998" y="2039679"/>
            <a:ext cx="389329" cy="15265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矩形 228">
            <a:extLst>
              <a:ext uri="{FF2B5EF4-FFF2-40B4-BE49-F238E27FC236}">
                <a16:creationId xmlns:a16="http://schemas.microsoft.com/office/drawing/2014/main" id="{4FBCE9DD-90FC-4363-8656-6EE140832EF7}"/>
              </a:ext>
            </a:extLst>
          </p:cNvPr>
          <p:cNvSpPr/>
          <p:nvPr/>
        </p:nvSpPr>
        <p:spPr>
          <a:xfrm>
            <a:off x="9491327" y="2039679"/>
            <a:ext cx="389329" cy="15265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矩形 229">
            <a:extLst>
              <a:ext uri="{FF2B5EF4-FFF2-40B4-BE49-F238E27FC236}">
                <a16:creationId xmlns:a16="http://schemas.microsoft.com/office/drawing/2014/main" id="{93E71EA1-A9F2-44E9-8D0D-AB0EE2057E87}"/>
              </a:ext>
            </a:extLst>
          </p:cNvPr>
          <p:cNvSpPr/>
          <p:nvPr/>
        </p:nvSpPr>
        <p:spPr>
          <a:xfrm>
            <a:off x="9880656" y="2039679"/>
            <a:ext cx="389329" cy="15265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矩形 230">
            <a:extLst>
              <a:ext uri="{FF2B5EF4-FFF2-40B4-BE49-F238E27FC236}">
                <a16:creationId xmlns:a16="http://schemas.microsoft.com/office/drawing/2014/main" id="{A096211B-ABB6-4003-8A49-466089E417A5}"/>
              </a:ext>
            </a:extLst>
          </p:cNvPr>
          <p:cNvSpPr/>
          <p:nvPr/>
        </p:nvSpPr>
        <p:spPr>
          <a:xfrm>
            <a:off x="10269984" y="2039679"/>
            <a:ext cx="389329" cy="15265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矩形 231">
            <a:extLst>
              <a:ext uri="{FF2B5EF4-FFF2-40B4-BE49-F238E27FC236}">
                <a16:creationId xmlns:a16="http://schemas.microsoft.com/office/drawing/2014/main" id="{05389B7B-2EA4-451A-80F1-947A4AE04BCA}"/>
              </a:ext>
            </a:extLst>
          </p:cNvPr>
          <p:cNvSpPr/>
          <p:nvPr/>
        </p:nvSpPr>
        <p:spPr>
          <a:xfrm>
            <a:off x="10659313" y="2039679"/>
            <a:ext cx="389329" cy="15265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副标题 2">
            <a:extLst>
              <a:ext uri="{FF2B5EF4-FFF2-40B4-BE49-F238E27FC236}">
                <a16:creationId xmlns:a16="http://schemas.microsoft.com/office/drawing/2014/main" id="{8580923F-12F5-4647-9F1C-AA4D3C62F4E7}"/>
              </a:ext>
            </a:extLst>
          </p:cNvPr>
          <p:cNvSpPr txBox="1">
            <a:spLocks/>
          </p:cNvSpPr>
          <p:nvPr/>
        </p:nvSpPr>
        <p:spPr>
          <a:xfrm>
            <a:off x="2863670" y="2530359"/>
            <a:ext cx="1219373" cy="41685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dirty="0"/>
              <a:t>. . . </a:t>
            </a:r>
            <a:endParaRPr lang="zh-CN" altLang="en-US" dirty="0"/>
          </a:p>
        </p:txBody>
      </p:sp>
      <p:sp>
        <p:nvSpPr>
          <p:cNvPr id="234" name="副标题 2">
            <a:extLst>
              <a:ext uri="{FF2B5EF4-FFF2-40B4-BE49-F238E27FC236}">
                <a16:creationId xmlns:a16="http://schemas.microsoft.com/office/drawing/2014/main" id="{C2F9244C-1FD3-410E-BA9F-04F2EB8EAA2E}"/>
              </a:ext>
            </a:extLst>
          </p:cNvPr>
          <p:cNvSpPr txBox="1">
            <a:spLocks/>
          </p:cNvSpPr>
          <p:nvPr/>
        </p:nvSpPr>
        <p:spPr>
          <a:xfrm>
            <a:off x="7643763" y="2517156"/>
            <a:ext cx="1219373" cy="41685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dirty="0"/>
              <a:t>. . .</a:t>
            </a:r>
            <a:endParaRPr lang="zh-CN" altLang="en-US" dirty="0"/>
          </a:p>
        </p:txBody>
      </p:sp>
      <p:sp>
        <p:nvSpPr>
          <p:cNvPr id="235" name="文本框 234">
            <a:extLst>
              <a:ext uri="{FF2B5EF4-FFF2-40B4-BE49-F238E27FC236}">
                <a16:creationId xmlns:a16="http://schemas.microsoft.com/office/drawing/2014/main" id="{0E7B0A9A-1CBA-4424-94C8-A1FE40E67F2F}"/>
              </a:ext>
            </a:extLst>
          </p:cNvPr>
          <p:cNvSpPr txBox="1"/>
          <p:nvPr/>
        </p:nvSpPr>
        <p:spPr>
          <a:xfrm>
            <a:off x="756749" y="3566187"/>
            <a:ext cx="280092" cy="323882"/>
          </a:xfrm>
          <a:prstGeom prst="rect">
            <a:avLst/>
          </a:prstGeom>
          <a:noFill/>
        </p:spPr>
        <p:txBody>
          <a:bodyPr wrap="none" rtlCol="0">
            <a:spAutoFit/>
          </a:bodyPr>
          <a:lstStyle/>
          <a:p>
            <a:r>
              <a:rPr lang="en-US" altLang="zh-CN" dirty="0"/>
              <a:t>1</a:t>
            </a:r>
            <a:endParaRPr lang="zh-CN" altLang="en-US" dirty="0"/>
          </a:p>
        </p:txBody>
      </p:sp>
      <p:sp>
        <p:nvSpPr>
          <p:cNvPr id="236" name="文本框 235">
            <a:extLst>
              <a:ext uri="{FF2B5EF4-FFF2-40B4-BE49-F238E27FC236}">
                <a16:creationId xmlns:a16="http://schemas.microsoft.com/office/drawing/2014/main" id="{9C6EBB84-47AD-4D55-BA47-8C6CC5882512}"/>
              </a:ext>
            </a:extLst>
          </p:cNvPr>
          <p:cNvSpPr txBox="1"/>
          <p:nvPr/>
        </p:nvSpPr>
        <p:spPr>
          <a:xfrm>
            <a:off x="1148554" y="3563528"/>
            <a:ext cx="280092" cy="323882"/>
          </a:xfrm>
          <a:prstGeom prst="rect">
            <a:avLst/>
          </a:prstGeom>
          <a:noFill/>
        </p:spPr>
        <p:txBody>
          <a:bodyPr wrap="none" rtlCol="0">
            <a:spAutoFit/>
          </a:bodyPr>
          <a:lstStyle/>
          <a:p>
            <a:r>
              <a:rPr lang="en-US" altLang="zh-CN" dirty="0"/>
              <a:t>2</a:t>
            </a:r>
            <a:endParaRPr lang="zh-CN" altLang="en-US" dirty="0"/>
          </a:p>
        </p:txBody>
      </p:sp>
      <p:sp>
        <p:nvSpPr>
          <p:cNvPr id="237" name="文本框 236">
            <a:extLst>
              <a:ext uri="{FF2B5EF4-FFF2-40B4-BE49-F238E27FC236}">
                <a16:creationId xmlns:a16="http://schemas.microsoft.com/office/drawing/2014/main" id="{50F1F7DF-6F23-41FB-828E-CB709EAF92E7}"/>
              </a:ext>
            </a:extLst>
          </p:cNvPr>
          <p:cNvSpPr txBox="1"/>
          <p:nvPr/>
        </p:nvSpPr>
        <p:spPr>
          <a:xfrm>
            <a:off x="1548957" y="3565625"/>
            <a:ext cx="280092" cy="323882"/>
          </a:xfrm>
          <a:prstGeom prst="rect">
            <a:avLst/>
          </a:prstGeom>
          <a:noFill/>
        </p:spPr>
        <p:txBody>
          <a:bodyPr wrap="none" rtlCol="0">
            <a:spAutoFit/>
          </a:bodyPr>
          <a:lstStyle/>
          <a:p>
            <a:r>
              <a:rPr lang="en-US" altLang="zh-CN" dirty="0"/>
              <a:t>3</a:t>
            </a:r>
            <a:endParaRPr lang="zh-CN" altLang="en-US" dirty="0"/>
          </a:p>
        </p:txBody>
      </p:sp>
      <p:sp>
        <p:nvSpPr>
          <p:cNvPr id="238" name="文本框 237">
            <a:extLst>
              <a:ext uri="{FF2B5EF4-FFF2-40B4-BE49-F238E27FC236}">
                <a16:creationId xmlns:a16="http://schemas.microsoft.com/office/drawing/2014/main" id="{A96CBBB7-F5F9-4DB3-B14E-2870B09D6E2E}"/>
              </a:ext>
            </a:extLst>
          </p:cNvPr>
          <p:cNvSpPr txBox="1"/>
          <p:nvPr/>
        </p:nvSpPr>
        <p:spPr>
          <a:xfrm>
            <a:off x="1940762" y="3562966"/>
            <a:ext cx="280092" cy="323882"/>
          </a:xfrm>
          <a:prstGeom prst="rect">
            <a:avLst/>
          </a:prstGeom>
          <a:noFill/>
        </p:spPr>
        <p:txBody>
          <a:bodyPr wrap="none" rtlCol="0">
            <a:spAutoFit/>
          </a:bodyPr>
          <a:lstStyle/>
          <a:p>
            <a:r>
              <a:rPr lang="en-US" altLang="zh-CN" dirty="0"/>
              <a:t>4</a:t>
            </a:r>
            <a:endParaRPr lang="zh-CN" altLang="en-US" dirty="0"/>
          </a:p>
        </p:txBody>
      </p:sp>
      <p:sp>
        <p:nvSpPr>
          <p:cNvPr id="239" name="文本框 238">
            <a:extLst>
              <a:ext uri="{FF2B5EF4-FFF2-40B4-BE49-F238E27FC236}">
                <a16:creationId xmlns:a16="http://schemas.microsoft.com/office/drawing/2014/main" id="{65ECCBF7-44CE-4225-A981-BE0F8211D5E0}"/>
              </a:ext>
            </a:extLst>
          </p:cNvPr>
          <p:cNvSpPr txBox="1"/>
          <p:nvPr/>
        </p:nvSpPr>
        <p:spPr>
          <a:xfrm>
            <a:off x="2315461" y="3565625"/>
            <a:ext cx="280092" cy="323882"/>
          </a:xfrm>
          <a:prstGeom prst="rect">
            <a:avLst/>
          </a:prstGeom>
          <a:noFill/>
        </p:spPr>
        <p:txBody>
          <a:bodyPr wrap="none" rtlCol="0">
            <a:spAutoFit/>
          </a:bodyPr>
          <a:lstStyle/>
          <a:p>
            <a:r>
              <a:rPr lang="en-US" altLang="zh-CN" dirty="0"/>
              <a:t>5</a:t>
            </a:r>
            <a:endParaRPr lang="zh-CN" altLang="en-US" dirty="0"/>
          </a:p>
        </p:txBody>
      </p:sp>
      <p:sp>
        <p:nvSpPr>
          <p:cNvPr id="240" name="文本框 239">
            <a:extLst>
              <a:ext uri="{FF2B5EF4-FFF2-40B4-BE49-F238E27FC236}">
                <a16:creationId xmlns:a16="http://schemas.microsoft.com/office/drawing/2014/main" id="{ABA8CF12-DB3A-4790-ABDF-D52D50EC34AE}"/>
              </a:ext>
            </a:extLst>
          </p:cNvPr>
          <p:cNvSpPr txBox="1"/>
          <p:nvPr/>
        </p:nvSpPr>
        <p:spPr>
          <a:xfrm>
            <a:off x="2707266" y="3562966"/>
            <a:ext cx="280092" cy="323882"/>
          </a:xfrm>
          <a:prstGeom prst="rect">
            <a:avLst/>
          </a:prstGeom>
          <a:noFill/>
        </p:spPr>
        <p:txBody>
          <a:bodyPr wrap="none" rtlCol="0">
            <a:spAutoFit/>
          </a:bodyPr>
          <a:lstStyle/>
          <a:p>
            <a:r>
              <a:rPr lang="en-US" altLang="zh-CN" dirty="0"/>
              <a:t>6</a:t>
            </a:r>
            <a:endParaRPr lang="zh-CN" altLang="en-US" dirty="0"/>
          </a:p>
        </p:txBody>
      </p:sp>
      <p:sp>
        <p:nvSpPr>
          <p:cNvPr id="241" name="文本框 240">
            <a:extLst>
              <a:ext uri="{FF2B5EF4-FFF2-40B4-BE49-F238E27FC236}">
                <a16:creationId xmlns:a16="http://schemas.microsoft.com/office/drawing/2014/main" id="{E5A59624-CE15-4959-B4B8-F7E7886049D9}"/>
              </a:ext>
            </a:extLst>
          </p:cNvPr>
          <p:cNvSpPr txBox="1"/>
          <p:nvPr/>
        </p:nvSpPr>
        <p:spPr>
          <a:xfrm>
            <a:off x="4274234" y="3571552"/>
            <a:ext cx="391426" cy="323882"/>
          </a:xfrm>
          <a:prstGeom prst="rect">
            <a:avLst/>
          </a:prstGeom>
          <a:noFill/>
        </p:spPr>
        <p:txBody>
          <a:bodyPr wrap="none" rtlCol="0">
            <a:spAutoFit/>
          </a:bodyPr>
          <a:lstStyle/>
          <a:p>
            <a:r>
              <a:rPr lang="en-US" altLang="zh-CN" dirty="0"/>
              <a:t>17</a:t>
            </a:r>
            <a:endParaRPr lang="zh-CN" altLang="en-US" dirty="0"/>
          </a:p>
        </p:txBody>
      </p:sp>
      <p:sp>
        <p:nvSpPr>
          <p:cNvPr id="242" name="文本框 241">
            <a:extLst>
              <a:ext uri="{FF2B5EF4-FFF2-40B4-BE49-F238E27FC236}">
                <a16:creationId xmlns:a16="http://schemas.microsoft.com/office/drawing/2014/main" id="{80957DF1-3C00-485A-92F6-C2EF04549154}"/>
              </a:ext>
            </a:extLst>
          </p:cNvPr>
          <p:cNvSpPr txBox="1"/>
          <p:nvPr/>
        </p:nvSpPr>
        <p:spPr>
          <a:xfrm>
            <a:off x="4662135" y="3570990"/>
            <a:ext cx="391426" cy="323882"/>
          </a:xfrm>
          <a:prstGeom prst="rect">
            <a:avLst/>
          </a:prstGeom>
          <a:noFill/>
        </p:spPr>
        <p:txBody>
          <a:bodyPr wrap="none" rtlCol="0">
            <a:spAutoFit/>
          </a:bodyPr>
          <a:lstStyle/>
          <a:p>
            <a:r>
              <a:rPr lang="en-US" altLang="zh-CN" dirty="0"/>
              <a:t>18</a:t>
            </a:r>
            <a:endParaRPr lang="zh-CN" altLang="en-US" dirty="0"/>
          </a:p>
        </p:txBody>
      </p:sp>
      <p:sp>
        <p:nvSpPr>
          <p:cNvPr id="243" name="文本框 242">
            <a:extLst>
              <a:ext uri="{FF2B5EF4-FFF2-40B4-BE49-F238E27FC236}">
                <a16:creationId xmlns:a16="http://schemas.microsoft.com/office/drawing/2014/main" id="{AF45822E-C9AC-4165-ABFD-5CAD03EED896}"/>
              </a:ext>
            </a:extLst>
          </p:cNvPr>
          <p:cNvSpPr txBox="1"/>
          <p:nvPr/>
        </p:nvSpPr>
        <p:spPr>
          <a:xfrm>
            <a:off x="5053605" y="3565673"/>
            <a:ext cx="391426" cy="323882"/>
          </a:xfrm>
          <a:prstGeom prst="rect">
            <a:avLst/>
          </a:prstGeom>
          <a:noFill/>
        </p:spPr>
        <p:txBody>
          <a:bodyPr wrap="none" rtlCol="0">
            <a:spAutoFit/>
          </a:bodyPr>
          <a:lstStyle/>
          <a:p>
            <a:r>
              <a:rPr lang="en-US" altLang="zh-CN" dirty="0"/>
              <a:t>19</a:t>
            </a:r>
            <a:endParaRPr lang="zh-CN" altLang="en-US" dirty="0"/>
          </a:p>
        </p:txBody>
      </p:sp>
      <p:sp>
        <p:nvSpPr>
          <p:cNvPr id="244" name="文本框 243">
            <a:extLst>
              <a:ext uri="{FF2B5EF4-FFF2-40B4-BE49-F238E27FC236}">
                <a16:creationId xmlns:a16="http://schemas.microsoft.com/office/drawing/2014/main" id="{9930FEC1-E503-4DB4-831B-123D339D5E1D}"/>
              </a:ext>
            </a:extLst>
          </p:cNvPr>
          <p:cNvSpPr txBox="1"/>
          <p:nvPr/>
        </p:nvSpPr>
        <p:spPr>
          <a:xfrm>
            <a:off x="5441506" y="3565111"/>
            <a:ext cx="391426" cy="323882"/>
          </a:xfrm>
          <a:prstGeom prst="rect">
            <a:avLst/>
          </a:prstGeom>
          <a:noFill/>
        </p:spPr>
        <p:txBody>
          <a:bodyPr wrap="none" rtlCol="0">
            <a:spAutoFit/>
          </a:bodyPr>
          <a:lstStyle/>
          <a:p>
            <a:r>
              <a:rPr lang="en-US" altLang="zh-CN" dirty="0"/>
              <a:t>20</a:t>
            </a:r>
            <a:endParaRPr lang="zh-CN" altLang="en-US" dirty="0"/>
          </a:p>
        </p:txBody>
      </p:sp>
      <p:sp>
        <p:nvSpPr>
          <p:cNvPr id="245" name="文本框 244">
            <a:extLst>
              <a:ext uri="{FF2B5EF4-FFF2-40B4-BE49-F238E27FC236}">
                <a16:creationId xmlns:a16="http://schemas.microsoft.com/office/drawing/2014/main" id="{C0F6BB6A-9884-4C6F-A6E5-8E169DEB3F26}"/>
              </a:ext>
            </a:extLst>
          </p:cNvPr>
          <p:cNvSpPr txBox="1"/>
          <p:nvPr/>
        </p:nvSpPr>
        <p:spPr>
          <a:xfrm>
            <a:off x="5832932" y="3564902"/>
            <a:ext cx="391426" cy="323882"/>
          </a:xfrm>
          <a:prstGeom prst="rect">
            <a:avLst/>
          </a:prstGeom>
          <a:noFill/>
        </p:spPr>
        <p:txBody>
          <a:bodyPr wrap="none" rtlCol="0">
            <a:spAutoFit/>
          </a:bodyPr>
          <a:lstStyle/>
          <a:p>
            <a:r>
              <a:rPr lang="en-US" altLang="zh-CN" dirty="0"/>
              <a:t>21</a:t>
            </a:r>
            <a:endParaRPr lang="zh-CN" altLang="en-US" dirty="0"/>
          </a:p>
        </p:txBody>
      </p:sp>
      <p:sp>
        <p:nvSpPr>
          <p:cNvPr id="246" name="文本框 245">
            <a:extLst>
              <a:ext uri="{FF2B5EF4-FFF2-40B4-BE49-F238E27FC236}">
                <a16:creationId xmlns:a16="http://schemas.microsoft.com/office/drawing/2014/main" id="{A4945336-C20A-45F1-90AD-7A2D0E84B5E7}"/>
              </a:ext>
            </a:extLst>
          </p:cNvPr>
          <p:cNvSpPr txBox="1"/>
          <p:nvPr/>
        </p:nvSpPr>
        <p:spPr>
          <a:xfrm>
            <a:off x="6220833" y="3564340"/>
            <a:ext cx="391426" cy="323882"/>
          </a:xfrm>
          <a:prstGeom prst="rect">
            <a:avLst/>
          </a:prstGeom>
          <a:noFill/>
        </p:spPr>
        <p:txBody>
          <a:bodyPr wrap="none" rtlCol="0">
            <a:spAutoFit/>
          </a:bodyPr>
          <a:lstStyle/>
          <a:p>
            <a:r>
              <a:rPr lang="en-US" altLang="zh-CN" dirty="0"/>
              <a:t>22</a:t>
            </a:r>
            <a:endParaRPr lang="zh-CN" altLang="en-US" dirty="0"/>
          </a:p>
        </p:txBody>
      </p:sp>
      <p:sp>
        <p:nvSpPr>
          <p:cNvPr id="247" name="文本框 246">
            <a:extLst>
              <a:ext uri="{FF2B5EF4-FFF2-40B4-BE49-F238E27FC236}">
                <a16:creationId xmlns:a16="http://schemas.microsoft.com/office/drawing/2014/main" id="{4991F8BB-2608-47BE-9089-4B2A8533264F}"/>
              </a:ext>
            </a:extLst>
          </p:cNvPr>
          <p:cNvSpPr txBox="1"/>
          <p:nvPr/>
        </p:nvSpPr>
        <p:spPr>
          <a:xfrm>
            <a:off x="6612303" y="3559023"/>
            <a:ext cx="391426" cy="323882"/>
          </a:xfrm>
          <a:prstGeom prst="rect">
            <a:avLst/>
          </a:prstGeom>
          <a:noFill/>
        </p:spPr>
        <p:txBody>
          <a:bodyPr wrap="none" rtlCol="0">
            <a:spAutoFit/>
          </a:bodyPr>
          <a:lstStyle/>
          <a:p>
            <a:r>
              <a:rPr lang="en-US" altLang="zh-CN" dirty="0"/>
              <a:t>23</a:t>
            </a:r>
            <a:endParaRPr lang="zh-CN" altLang="en-US" dirty="0"/>
          </a:p>
        </p:txBody>
      </p:sp>
      <p:sp>
        <p:nvSpPr>
          <p:cNvPr id="248" name="文本框 247">
            <a:extLst>
              <a:ext uri="{FF2B5EF4-FFF2-40B4-BE49-F238E27FC236}">
                <a16:creationId xmlns:a16="http://schemas.microsoft.com/office/drawing/2014/main" id="{7B66AA84-D360-459E-A9C3-C190E0D659BA}"/>
              </a:ext>
            </a:extLst>
          </p:cNvPr>
          <p:cNvSpPr txBox="1"/>
          <p:nvPr/>
        </p:nvSpPr>
        <p:spPr>
          <a:xfrm>
            <a:off x="7000204" y="3558461"/>
            <a:ext cx="391426" cy="323882"/>
          </a:xfrm>
          <a:prstGeom prst="rect">
            <a:avLst/>
          </a:prstGeom>
          <a:noFill/>
        </p:spPr>
        <p:txBody>
          <a:bodyPr wrap="none" rtlCol="0">
            <a:spAutoFit/>
          </a:bodyPr>
          <a:lstStyle/>
          <a:p>
            <a:r>
              <a:rPr lang="en-US" altLang="zh-CN" dirty="0"/>
              <a:t>24</a:t>
            </a:r>
            <a:endParaRPr lang="zh-CN" altLang="en-US" dirty="0"/>
          </a:p>
        </p:txBody>
      </p:sp>
      <p:sp>
        <p:nvSpPr>
          <p:cNvPr id="249" name="文本框 248">
            <a:extLst>
              <a:ext uri="{FF2B5EF4-FFF2-40B4-BE49-F238E27FC236}">
                <a16:creationId xmlns:a16="http://schemas.microsoft.com/office/drawing/2014/main" id="{F1EC716F-2F8E-4B0B-9631-775837395189}"/>
              </a:ext>
            </a:extLst>
          </p:cNvPr>
          <p:cNvSpPr txBox="1"/>
          <p:nvPr/>
        </p:nvSpPr>
        <p:spPr>
          <a:xfrm>
            <a:off x="8713427" y="3565673"/>
            <a:ext cx="391426" cy="323882"/>
          </a:xfrm>
          <a:prstGeom prst="rect">
            <a:avLst/>
          </a:prstGeom>
          <a:noFill/>
        </p:spPr>
        <p:txBody>
          <a:bodyPr wrap="none" rtlCol="0">
            <a:spAutoFit/>
          </a:bodyPr>
          <a:lstStyle/>
          <a:p>
            <a:r>
              <a:rPr lang="en-US" altLang="zh-CN" dirty="0"/>
              <a:t>34</a:t>
            </a:r>
            <a:endParaRPr lang="zh-CN" altLang="en-US" dirty="0"/>
          </a:p>
        </p:txBody>
      </p:sp>
      <p:sp>
        <p:nvSpPr>
          <p:cNvPr id="250" name="文本框 249">
            <a:extLst>
              <a:ext uri="{FF2B5EF4-FFF2-40B4-BE49-F238E27FC236}">
                <a16:creationId xmlns:a16="http://schemas.microsoft.com/office/drawing/2014/main" id="{EFF22BEA-8092-48AE-8B1F-2A94C2EAB84F}"/>
              </a:ext>
            </a:extLst>
          </p:cNvPr>
          <p:cNvSpPr txBox="1"/>
          <p:nvPr/>
        </p:nvSpPr>
        <p:spPr>
          <a:xfrm>
            <a:off x="9101329" y="3565111"/>
            <a:ext cx="391426" cy="323882"/>
          </a:xfrm>
          <a:prstGeom prst="rect">
            <a:avLst/>
          </a:prstGeom>
          <a:noFill/>
        </p:spPr>
        <p:txBody>
          <a:bodyPr wrap="none" rtlCol="0">
            <a:spAutoFit/>
          </a:bodyPr>
          <a:lstStyle/>
          <a:p>
            <a:r>
              <a:rPr lang="en-US" altLang="zh-CN" dirty="0"/>
              <a:t>35</a:t>
            </a:r>
            <a:endParaRPr lang="zh-CN" altLang="en-US" dirty="0"/>
          </a:p>
        </p:txBody>
      </p:sp>
      <p:sp>
        <p:nvSpPr>
          <p:cNvPr id="251" name="文本框 250">
            <a:extLst>
              <a:ext uri="{FF2B5EF4-FFF2-40B4-BE49-F238E27FC236}">
                <a16:creationId xmlns:a16="http://schemas.microsoft.com/office/drawing/2014/main" id="{64D67100-302C-4670-B83A-0DB760319BC7}"/>
              </a:ext>
            </a:extLst>
          </p:cNvPr>
          <p:cNvSpPr txBox="1"/>
          <p:nvPr/>
        </p:nvSpPr>
        <p:spPr>
          <a:xfrm>
            <a:off x="9492755" y="3564902"/>
            <a:ext cx="391426" cy="323882"/>
          </a:xfrm>
          <a:prstGeom prst="rect">
            <a:avLst/>
          </a:prstGeom>
          <a:noFill/>
        </p:spPr>
        <p:txBody>
          <a:bodyPr wrap="none" rtlCol="0">
            <a:spAutoFit/>
          </a:bodyPr>
          <a:lstStyle/>
          <a:p>
            <a:r>
              <a:rPr lang="en-US" altLang="zh-CN" dirty="0"/>
              <a:t>36</a:t>
            </a:r>
            <a:endParaRPr lang="zh-CN" altLang="en-US" dirty="0"/>
          </a:p>
        </p:txBody>
      </p:sp>
      <p:sp>
        <p:nvSpPr>
          <p:cNvPr id="252" name="文本框 251">
            <a:extLst>
              <a:ext uri="{FF2B5EF4-FFF2-40B4-BE49-F238E27FC236}">
                <a16:creationId xmlns:a16="http://schemas.microsoft.com/office/drawing/2014/main" id="{5E5BD91E-88B4-4841-9809-2641162CF81C}"/>
              </a:ext>
            </a:extLst>
          </p:cNvPr>
          <p:cNvSpPr txBox="1"/>
          <p:nvPr/>
        </p:nvSpPr>
        <p:spPr>
          <a:xfrm>
            <a:off x="9880656" y="3564340"/>
            <a:ext cx="391426" cy="323882"/>
          </a:xfrm>
          <a:prstGeom prst="rect">
            <a:avLst/>
          </a:prstGeom>
          <a:noFill/>
        </p:spPr>
        <p:txBody>
          <a:bodyPr wrap="none" rtlCol="0">
            <a:spAutoFit/>
          </a:bodyPr>
          <a:lstStyle/>
          <a:p>
            <a:r>
              <a:rPr lang="en-US" altLang="zh-CN" dirty="0"/>
              <a:t>37</a:t>
            </a:r>
            <a:endParaRPr lang="zh-CN" altLang="en-US" dirty="0"/>
          </a:p>
        </p:txBody>
      </p:sp>
      <p:sp>
        <p:nvSpPr>
          <p:cNvPr id="253" name="文本框 252">
            <a:extLst>
              <a:ext uri="{FF2B5EF4-FFF2-40B4-BE49-F238E27FC236}">
                <a16:creationId xmlns:a16="http://schemas.microsoft.com/office/drawing/2014/main" id="{84A66F20-DE54-4743-8D74-F60A8905F7E6}"/>
              </a:ext>
            </a:extLst>
          </p:cNvPr>
          <p:cNvSpPr txBox="1"/>
          <p:nvPr/>
        </p:nvSpPr>
        <p:spPr>
          <a:xfrm>
            <a:off x="10272125" y="3559023"/>
            <a:ext cx="391426" cy="323882"/>
          </a:xfrm>
          <a:prstGeom prst="rect">
            <a:avLst/>
          </a:prstGeom>
          <a:noFill/>
        </p:spPr>
        <p:txBody>
          <a:bodyPr wrap="none" rtlCol="0">
            <a:spAutoFit/>
          </a:bodyPr>
          <a:lstStyle/>
          <a:p>
            <a:r>
              <a:rPr lang="en-US" altLang="zh-CN" dirty="0"/>
              <a:t>38</a:t>
            </a:r>
            <a:endParaRPr lang="zh-CN" altLang="en-US" dirty="0"/>
          </a:p>
        </p:txBody>
      </p:sp>
      <p:sp>
        <p:nvSpPr>
          <p:cNvPr id="254" name="文本框 253">
            <a:extLst>
              <a:ext uri="{FF2B5EF4-FFF2-40B4-BE49-F238E27FC236}">
                <a16:creationId xmlns:a16="http://schemas.microsoft.com/office/drawing/2014/main" id="{82A2BC19-FEDA-4CA4-B9A0-BC3407EB0667}"/>
              </a:ext>
            </a:extLst>
          </p:cNvPr>
          <p:cNvSpPr txBox="1"/>
          <p:nvPr/>
        </p:nvSpPr>
        <p:spPr>
          <a:xfrm>
            <a:off x="10660027" y="3558461"/>
            <a:ext cx="391426" cy="323882"/>
          </a:xfrm>
          <a:prstGeom prst="rect">
            <a:avLst/>
          </a:prstGeom>
          <a:noFill/>
        </p:spPr>
        <p:txBody>
          <a:bodyPr wrap="none" rtlCol="0">
            <a:spAutoFit/>
          </a:bodyPr>
          <a:lstStyle/>
          <a:p>
            <a:r>
              <a:rPr lang="en-US" altLang="zh-CN" dirty="0"/>
              <a:t>39</a:t>
            </a:r>
            <a:endParaRPr lang="zh-CN" altLang="en-US" dirty="0"/>
          </a:p>
        </p:txBody>
      </p:sp>
      <p:sp>
        <p:nvSpPr>
          <p:cNvPr id="255" name="文本框 254">
            <a:extLst>
              <a:ext uri="{FF2B5EF4-FFF2-40B4-BE49-F238E27FC236}">
                <a16:creationId xmlns:a16="http://schemas.microsoft.com/office/drawing/2014/main" id="{23FDD0EA-6ECC-4D43-B441-862FAC463209}"/>
              </a:ext>
            </a:extLst>
          </p:cNvPr>
          <p:cNvSpPr txBox="1"/>
          <p:nvPr/>
        </p:nvSpPr>
        <p:spPr>
          <a:xfrm>
            <a:off x="664924" y="2536674"/>
            <a:ext cx="463208" cy="512812"/>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256" name="文本框 255">
            <a:extLst>
              <a:ext uri="{FF2B5EF4-FFF2-40B4-BE49-F238E27FC236}">
                <a16:creationId xmlns:a16="http://schemas.microsoft.com/office/drawing/2014/main" id="{4FB45FB1-6A6C-45FD-8A9F-1CE9D9804E29}"/>
              </a:ext>
            </a:extLst>
          </p:cNvPr>
          <p:cNvSpPr txBox="1"/>
          <p:nvPr/>
        </p:nvSpPr>
        <p:spPr>
          <a:xfrm>
            <a:off x="1054411" y="2536674"/>
            <a:ext cx="463208" cy="512812"/>
          </a:xfrm>
          <a:prstGeom prst="rect">
            <a:avLst/>
          </a:prstGeom>
          <a:noFill/>
        </p:spPr>
        <p:txBody>
          <a:bodyPr wrap="none" rtlCol="0">
            <a:spAutoFit/>
          </a:bodyPr>
          <a:lstStyle/>
          <a:p>
            <a:pPr algn="ctr"/>
            <a:r>
              <a:rPr lang="en-US" altLang="zh-CN" sz="1600" dirty="0"/>
              <a:t>512	</a:t>
            </a:r>
          </a:p>
          <a:p>
            <a:pPr algn="ctr"/>
            <a:r>
              <a:rPr lang="zh-CN" altLang="en-US" sz="1600" dirty="0"/>
              <a:t>圈</a:t>
            </a:r>
          </a:p>
        </p:txBody>
      </p:sp>
      <p:sp>
        <p:nvSpPr>
          <p:cNvPr id="257" name="文本框 256">
            <a:extLst>
              <a:ext uri="{FF2B5EF4-FFF2-40B4-BE49-F238E27FC236}">
                <a16:creationId xmlns:a16="http://schemas.microsoft.com/office/drawing/2014/main" id="{A4E95FF0-BA06-44B3-96E0-862356B52D73}"/>
              </a:ext>
            </a:extLst>
          </p:cNvPr>
          <p:cNvSpPr txBox="1"/>
          <p:nvPr/>
        </p:nvSpPr>
        <p:spPr>
          <a:xfrm>
            <a:off x="1448222" y="2536674"/>
            <a:ext cx="463208" cy="512812"/>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258" name="文本框 257">
            <a:extLst>
              <a:ext uri="{FF2B5EF4-FFF2-40B4-BE49-F238E27FC236}">
                <a16:creationId xmlns:a16="http://schemas.microsoft.com/office/drawing/2014/main" id="{825057F0-EE62-4478-AFF5-AFB8786BB48E}"/>
              </a:ext>
            </a:extLst>
          </p:cNvPr>
          <p:cNvSpPr txBox="1"/>
          <p:nvPr/>
        </p:nvSpPr>
        <p:spPr>
          <a:xfrm>
            <a:off x="1837709" y="2536674"/>
            <a:ext cx="463208" cy="512812"/>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259" name="文本框 258">
            <a:extLst>
              <a:ext uri="{FF2B5EF4-FFF2-40B4-BE49-F238E27FC236}">
                <a16:creationId xmlns:a16="http://schemas.microsoft.com/office/drawing/2014/main" id="{48924F9E-FB29-485F-8884-F71B646EA61E}"/>
              </a:ext>
            </a:extLst>
          </p:cNvPr>
          <p:cNvSpPr txBox="1"/>
          <p:nvPr/>
        </p:nvSpPr>
        <p:spPr>
          <a:xfrm>
            <a:off x="2227396" y="2539895"/>
            <a:ext cx="463208" cy="512812"/>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260" name="文本框 259">
            <a:extLst>
              <a:ext uri="{FF2B5EF4-FFF2-40B4-BE49-F238E27FC236}">
                <a16:creationId xmlns:a16="http://schemas.microsoft.com/office/drawing/2014/main" id="{EAB472A6-C088-43DD-AFA5-5C35572ACEF1}"/>
              </a:ext>
            </a:extLst>
          </p:cNvPr>
          <p:cNvSpPr txBox="1"/>
          <p:nvPr/>
        </p:nvSpPr>
        <p:spPr>
          <a:xfrm>
            <a:off x="2616883" y="2539895"/>
            <a:ext cx="463208" cy="512812"/>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261" name="文本框 260">
            <a:extLst>
              <a:ext uri="{FF2B5EF4-FFF2-40B4-BE49-F238E27FC236}">
                <a16:creationId xmlns:a16="http://schemas.microsoft.com/office/drawing/2014/main" id="{6344D65C-D428-47F6-B658-0D336197CF1D}"/>
              </a:ext>
            </a:extLst>
          </p:cNvPr>
          <p:cNvSpPr txBox="1"/>
          <p:nvPr/>
        </p:nvSpPr>
        <p:spPr>
          <a:xfrm>
            <a:off x="4243278" y="2536674"/>
            <a:ext cx="463208" cy="512812"/>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262" name="文本框 261">
            <a:extLst>
              <a:ext uri="{FF2B5EF4-FFF2-40B4-BE49-F238E27FC236}">
                <a16:creationId xmlns:a16="http://schemas.microsoft.com/office/drawing/2014/main" id="{1648A10C-690C-4E37-A246-591190C286C5}"/>
              </a:ext>
            </a:extLst>
          </p:cNvPr>
          <p:cNvSpPr txBox="1"/>
          <p:nvPr/>
        </p:nvSpPr>
        <p:spPr>
          <a:xfrm>
            <a:off x="4632765" y="2536674"/>
            <a:ext cx="463208" cy="512812"/>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263" name="文本框 262">
            <a:extLst>
              <a:ext uri="{FF2B5EF4-FFF2-40B4-BE49-F238E27FC236}">
                <a16:creationId xmlns:a16="http://schemas.microsoft.com/office/drawing/2014/main" id="{AA092F08-CD9F-42E7-B892-25C4B13ABF39}"/>
              </a:ext>
            </a:extLst>
          </p:cNvPr>
          <p:cNvSpPr txBox="1"/>
          <p:nvPr/>
        </p:nvSpPr>
        <p:spPr>
          <a:xfrm>
            <a:off x="5014970" y="2536674"/>
            <a:ext cx="463208" cy="512812"/>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264" name="文本框 263">
            <a:extLst>
              <a:ext uri="{FF2B5EF4-FFF2-40B4-BE49-F238E27FC236}">
                <a16:creationId xmlns:a16="http://schemas.microsoft.com/office/drawing/2014/main" id="{865F4FBC-BE68-4508-98EB-485B04FDC2F0}"/>
              </a:ext>
            </a:extLst>
          </p:cNvPr>
          <p:cNvSpPr txBox="1"/>
          <p:nvPr/>
        </p:nvSpPr>
        <p:spPr>
          <a:xfrm>
            <a:off x="5407358" y="2536674"/>
            <a:ext cx="463208" cy="512812"/>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265" name="文本框 264">
            <a:extLst>
              <a:ext uri="{FF2B5EF4-FFF2-40B4-BE49-F238E27FC236}">
                <a16:creationId xmlns:a16="http://schemas.microsoft.com/office/drawing/2014/main" id="{4DB9FFDF-C7CF-40CE-8EF8-0D343EBC9F71}"/>
              </a:ext>
            </a:extLst>
          </p:cNvPr>
          <p:cNvSpPr txBox="1"/>
          <p:nvPr/>
        </p:nvSpPr>
        <p:spPr>
          <a:xfrm>
            <a:off x="5797046" y="2539895"/>
            <a:ext cx="463208" cy="512812"/>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266" name="文本框 265">
            <a:extLst>
              <a:ext uri="{FF2B5EF4-FFF2-40B4-BE49-F238E27FC236}">
                <a16:creationId xmlns:a16="http://schemas.microsoft.com/office/drawing/2014/main" id="{C9F8E46A-90A5-4D37-8338-7EB8968BAF06}"/>
              </a:ext>
            </a:extLst>
          </p:cNvPr>
          <p:cNvSpPr txBox="1"/>
          <p:nvPr/>
        </p:nvSpPr>
        <p:spPr>
          <a:xfrm>
            <a:off x="6183631" y="2539895"/>
            <a:ext cx="463208" cy="512812"/>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267" name="文本框 266">
            <a:extLst>
              <a:ext uri="{FF2B5EF4-FFF2-40B4-BE49-F238E27FC236}">
                <a16:creationId xmlns:a16="http://schemas.microsoft.com/office/drawing/2014/main" id="{297F3498-CB38-4997-B967-2CFD8C2DAE6D}"/>
              </a:ext>
            </a:extLst>
          </p:cNvPr>
          <p:cNvSpPr txBox="1"/>
          <p:nvPr/>
        </p:nvSpPr>
        <p:spPr>
          <a:xfrm>
            <a:off x="6583652" y="2540176"/>
            <a:ext cx="463208" cy="512812"/>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268" name="文本框 267">
            <a:extLst>
              <a:ext uri="{FF2B5EF4-FFF2-40B4-BE49-F238E27FC236}">
                <a16:creationId xmlns:a16="http://schemas.microsoft.com/office/drawing/2014/main" id="{9F85273A-5B02-480F-B07D-07C882A722BD}"/>
              </a:ext>
            </a:extLst>
          </p:cNvPr>
          <p:cNvSpPr txBox="1"/>
          <p:nvPr/>
        </p:nvSpPr>
        <p:spPr>
          <a:xfrm>
            <a:off x="6970237" y="2540176"/>
            <a:ext cx="463208" cy="512812"/>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269" name="文本框 268">
            <a:extLst>
              <a:ext uri="{FF2B5EF4-FFF2-40B4-BE49-F238E27FC236}">
                <a16:creationId xmlns:a16="http://schemas.microsoft.com/office/drawing/2014/main" id="{871BAE62-1FAC-4B72-BD81-D4F0F8F7AEBC}"/>
              </a:ext>
            </a:extLst>
          </p:cNvPr>
          <p:cNvSpPr txBox="1"/>
          <p:nvPr/>
        </p:nvSpPr>
        <p:spPr>
          <a:xfrm>
            <a:off x="8677598" y="2539352"/>
            <a:ext cx="463208" cy="512812"/>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270" name="文本框 269">
            <a:extLst>
              <a:ext uri="{FF2B5EF4-FFF2-40B4-BE49-F238E27FC236}">
                <a16:creationId xmlns:a16="http://schemas.microsoft.com/office/drawing/2014/main" id="{A434BD19-05B9-4FD1-9E55-3A65038C929D}"/>
              </a:ext>
            </a:extLst>
          </p:cNvPr>
          <p:cNvSpPr txBox="1"/>
          <p:nvPr/>
        </p:nvSpPr>
        <p:spPr>
          <a:xfrm>
            <a:off x="9067084" y="2539352"/>
            <a:ext cx="463208" cy="512812"/>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271" name="文本框 270">
            <a:extLst>
              <a:ext uri="{FF2B5EF4-FFF2-40B4-BE49-F238E27FC236}">
                <a16:creationId xmlns:a16="http://schemas.microsoft.com/office/drawing/2014/main" id="{C30D84F5-CCC8-4AFC-B173-B3A3F8625FCE}"/>
              </a:ext>
            </a:extLst>
          </p:cNvPr>
          <p:cNvSpPr txBox="1"/>
          <p:nvPr/>
        </p:nvSpPr>
        <p:spPr>
          <a:xfrm>
            <a:off x="9451611" y="2539352"/>
            <a:ext cx="463208" cy="512812"/>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272" name="文本框 271">
            <a:extLst>
              <a:ext uri="{FF2B5EF4-FFF2-40B4-BE49-F238E27FC236}">
                <a16:creationId xmlns:a16="http://schemas.microsoft.com/office/drawing/2014/main" id="{FDF0D343-B412-40C1-85AF-B3EE5045B685}"/>
              </a:ext>
            </a:extLst>
          </p:cNvPr>
          <p:cNvSpPr txBox="1"/>
          <p:nvPr/>
        </p:nvSpPr>
        <p:spPr>
          <a:xfrm>
            <a:off x="9850382" y="2539352"/>
            <a:ext cx="463208" cy="512812"/>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273" name="文本框 272">
            <a:extLst>
              <a:ext uri="{FF2B5EF4-FFF2-40B4-BE49-F238E27FC236}">
                <a16:creationId xmlns:a16="http://schemas.microsoft.com/office/drawing/2014/main" id="{199A6835-8819-43E8-9B3E-AD40BDDF4D44}"/>
              </a:ext>
            </a:extLst>
          </p:cNvPr>
          <p:cNvSpPr txBox="1"/>
          <p:nvPr/>
        </p:nvSpPr>
        <p:spPr>
          <a:xfrm>
            <a:off x="10230785" y="2542573"/>
            <a:ext cx="463208" cy="512812"/>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274" name="文本框 273">
            <a:extLst>
              <a:ext uri="{FF2B5EF4-FFF2-40B4-BE49-F238E27FC236}">
                <a16:creationId xmlns:a16="http://schemas.microsoft.com/office/drawing/2014/main" id="{6DF446B3-155E-4833-AC5B-EE6B84D1C05C}"/>
              </a:ext>
            </a:extLst>
          </p:cNvPr>
          <p:cNvSpPr txBox="1"/>
          <p:nvPr/>
        </p:nvSpPr>
        <p:spPr>
          <a:xfrm>
            <a:off x="10629557" y="2542573"/>
            <a:ext cx="463208" cy="512812"/>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275" name="矩形 274">
            <a:extLst>
              <a:ext uri="{FF2B5EF4-FFF2-40B4-BE49-F238E27FC236}">
                <a16:creationId xmlns:a16="http://schemas.microsoft.com/office/drawing/2014/main" id="{96D71257-5D08-4856-8E86-7F75F797F8BA}"/>
              </a:ext>
            </a:extLst>
          </p:cNvPr>
          <p:cNvSpPr/>
          <p:nvPr/>
        </p:nvSpPr>
        <p:spPr>
          <a:xfrm>
            <a:off x="3885796" y="2039679"/>
            <a:ext cx="389329" cy="15265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文本框 275">
            <a:extLst>
              <a:ext uri="{FF2B5EF4-FFF2-40B4-BE49-F238E27FC236}">
                <a16:creationId xmlns:a16="http://schemas.microsoft.com/office/drawing/2014/main" id="{2171F183-79DC-4ACA-8EFD-F958D5CFC276}"/>
              </a:ext>
            </a:extLst>
          </p:cNvPr>
          <p:cNvSpPr txBox="1"/>
          <p:nvPr/>
        </p:nvSpPr>
        <p:spPr>
          <a:xfrm>
            <a:off x="3853791" y="2536674"/>
            <a:ext cx="463208" cy="512812"/>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277" name="文本框 276">
            <a:extLst>
              <a:ext uri="{FF2B5EF4-FFF2-40B4-BE49-F238E27FC236}">
                <a16:creationId xmlns:a16="http://schemas.microsoft.com/office/drawing/2014/main" id="{1DFA60CA-14DC-4B13-8CB4-2B126CC33723}"/>
              </a:ext>
            </a:extLst>
          </p:cNvPr>
          <p:cNvSpPr txBox="1"/>
          <p:nvPr/>
        </p:nvSpPr>
        <p:spPr>
          <a:xfrm>
            <a:off x="3885337" y="3571552"/>
            <a:ext cx="391426" cy="323882"/>
          </a:xfrm>
          <a:prstGeom prst="rect">
            <a:avLst/>
          </a:prstGeom>
          <a:noFill/>
        </p:spPr>
        <p:txBody>
          <a:bodyPr wrap="none" rtlCol="0">
            <a:spAutoFit/>
          </a:bodyPr>
          <a:lstStyle/>
          <a:p>
            <a:r>
              <a:rPr lang="en-US" altLang="zh-CN" dirty="0"/>
              <a:t>16</a:t>
            </a:r>
            <a:endParaRPr lang="zh-CN" altLang="en-US" dirty="0"/>
          </a:p>
        </p:txBody>
      </p:sp>
      <p:sp>
        <p:nvSpPr>
          <p:cNvPr id="278" name="矩形 277">
            <a:extLst>
              <a:ext uri="{FF2B5EF4-FFF2-40B4-BE49-F238E27FC236}">
                <a16:creationId xmlns:a16="http://schemas.microsoft.com/office/drawing/2014/main" id="{EC68C414-E2E0-4515-8FFB-BB09B9997FDB}"/>
              </a:ext>
            </a:extLst>
          </p:cNvPr>
          <p:cNvSpPr/>
          <p:nvPr/>
        </p:nvSpPr>
        <p:spPr>
          <a:xfrm>
            <a:off x="7389286" y="2039679"/>
            <a:ext cx="389329" cy="15265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文本框 278">
            <a:extLst>
              <a:ext uri="{FF2B5EF4-FFF2-40B4-BE49-F238E27FC236}">
                <a16:creationId xmlns:a16="http://schemas.microsoft.com/office/drawing/2014/main" id="{54EECF9C-54D0-423C-9325-A9E42E970DAF}"/>
              </a:ext>
            </a:extLst>
          </p:cNvPr>
          <p:cNvSpPr txBox="1"/>
          <p:nvPr/>
        </p:nvSpPr>
        <p:spPr>
          <a:xfrm>
            <a:off x="7388907" y="3558463"/>
            <a:ext cx="391426" cy="323882"/>
          </a:xfrm>
          <a:prstGeom prst="rect">
            <a:avLst/>
          </a:prstGeom>
          <a:noFill/>
        </p:spPr>
        <p:txBody>
          <a:bodyPr wrap="none" rtlCol="0">
            <a:spAutoFit/>
          </a:bodyPr>
          <a:lstStyle/>
          <a:p>
            <a:r>
              <a:rPr lang="en-US" altLang="zh-CN" dirty="0"/>
              <a:t>25</a:t>
            </a:r>
            <a:endParaRPr lang="zh-CN" altLang="en-US" dirty="0"/>
          </a:p>
        </p:txBody>
      </p:sp>
      <p:sp>
        <p:nvSpPr>
          <p:cNvPr id="280" name="文本框 279">
            <a:extLst>
              <a:ext uri="{FF2B5EF4-FFF2-40B4-BE49-F238E27FC236}">
                <a16:creationId xmlns:a16="http://schemas.microsoft.com/office/drawing/2014/main" id="{05527723-6822-4DE4-A069-21F9FC07B96B}"/>
              </a:ext>
            </a:extLst>
          </p:cNvPr>
          <p:cNvSpPr txBox="1"/>
          <p:nvPr/>
        </p:nvSpPr>
        <p:spPr>
          <a:xfrm>
            <a:off x="7358939" y="2540176"/>
            <a:ext cx="463208" cy="512812"/>
          </a:xfrm>
          <a:prstGeom prst="rect">
            <a:avLst/>
          </a:prstGeom>
          <a:noFill/>
        </p:spPr>
        <p:txBody>
          <a:bodyPr wrap="none" rtlCol="0">
            <a:spAutoFit/>
          </a:bodyPr>
          <a:lstStyle/>
          <a:p>
            <a:pPr algn="ctr"/>
            <a:r>
              <a:rPr lang="en-US" altLang="zh-CN" sz="1600" dirty="0"/>
              <a:t>512</a:t>
            </a:r>
          </a:p>
          <a:p>
            <a:pPr algn="ctr"/>
            <a:r>
              <a:rPr lang="zh-CN" altLang="en-US" sz="1600" dirty="0"/>
              <a:t>圈</a:t>
            </a:r>
          </a:p>
        </p:txBody>
      </p:sp>
      <p:sp>
        <p:nvSpPr>
          <p:cNvPr id="281" name="文本框 280">
            <a:extLst>
              <a:ext uri="{FF2B5EF4-FFF2-40B4-BE49-F238E27FC236}">
                <a16:creationId xmlns:a16="http://schemas.microsoft.com/office/drawing/2014/main" id="{C703E063-F0F1-47E6-ABD6-F94D181EE63D}"/>
              </a:ext>
            </a:extLst>
          </p:cNvPr>
          <p:cNvSpPr txBox="1"/>
          <p:nvPr/>
        </p:nvSpPr>
        <p:spPr>
          <a:xfrm>
            <a:off x="2863670" y="1505942"/>
            <a:ext cx="1723549" cy="400110"/>
          </a:xfrm>
          <a:prstGeom prst="rect">
            <a:avLst/>
          </a:prstGeom>
          <a:noFill/>
        </p:spPr>
        <p:txBody>
          <a:bodyPr wrap="none" rtlCol="0">
            <a:spAutoFit/>
          </a:bodyPr>
          <a:lstStyle/>
          <a:p>
            <a:r>
              <a:rPr lang="zh-CN" altLang="en-US" sz="2000" dirty="0"/>
              <a:t>按照圈数读取</a:t>
            </a:r>
          </a:p>
        </p:txBody>
      </p:sp>
      <p:sp>
        <p:nvSpPr>
          <p:cNvPr id="284" name="文本框 283">
            <a:extLst>
              <a:ext uri="{FF2B5EF4-FFF2-40B4-BE49-F238E27FC236}">
                <a16:creationId xmlns:a16="http://schemas.microsoft.com/office/drawing/2014/main" id="{4538A0BA-5312-4609-9A28-D55F29E8EA6F}"/>
              </a:ext>
            </a:extLst>
          </p:cNvPr>
          <p:cNvSpPr txBox="1"/>
          <p:nvPr/>
        </p:nvSpPr>
        <p:spPr>
          <a:xfrm>
            <a:off x="4388713" y="5095619"/>
            <a:ext cx="561357" cy="728734"/>
          </a:xfrm>
          <a:prstGeom prst="rect">
            <a:avLst/>
          </a:prstGeom>
          <a:noFill/>
        </p:spPr>
        <p:txBody>
          <a:bodyPr wrap="none" rtlCol="0">
            <a:spAutoFit/>
          </a:bodyPr>
          <a:lstStyle/>
          <a:p>
            <a:pPr algn="ctr"/>
            <a:r>
              <a:rPr lang="zh-CN" altLang="en-US" sz="1600" dirty="0"/>
              <a:t>约</a:t>
            </a:r>
            <a:endParaRPr lang="en-US" altLang="zh-CN" sz="1600" dirty="0"/>
          </a:p>
          <a:p>
            <a:pPr algn="ctr"/>
            <a:r>
              <a:rPr lang="en-US" altLang="zh-CN" sz="1600" dirty="0"/>
              <a:t>1000</a:t>
            </a:r>
          </a:p>
          <a:p>
            <a:pPr algn="ctr"/>
            <a:r>
              <a:rPr lang="zh-CN" altLang="en-US" sz="1600" dirty="0"/>
              <a:t>圈</a:t>
            </a:r>
          </a:p>
        </p:txBody>
      </p:sp>
      <p:sp>
        <p:nvSpPr>
          <p:cNvPr id="285" name="文本框 284">
            <a:extLst>
              <a:ext uri="{FF2B5EF4-FFF2-40B4-BE49-F238E27FC236}">
                <a16:creationId xmlns:a16="http://schemas.microsoft.com/office/drawing/2014/main" id="{C2D6404A-E154-493D-8F56-9435D3AC4786}"/>
              </a:ext>
            </a:extLst>
          </p:cNvPr>
          <p:cNvSpPr txBox="1"/>
          <p:nvPr/>
        </p:nvSpPr>
        <p:spPr>
          <a:xfrm>
            <a:off x="5172175" y="5095619"/>
            <a:ext cx="561357" cy="728734"/>
          </a:xfrm>
          <a:prstGeom prst="rect">
            <a:avLst/>
          </a:prstGeom>
          <a:noFill/>
        </p:spPr>
        <p:txBody>
          <a:bodyPr wrap="none" rtlCol="0">
            <a:spAutoFit/>
          </a:bodyPr>
          <a:lstStyle/>
          <a:p>
            <a:pPr algn="ctr"/>
            <a:r>
              <a:rPr lang="zh-CN" altLang="en-US" sz="1600" dirty="0"/>
              <a:t>约</a:t>
            </a:r>
            <a:endParaRPr lang="en-US" altLang="zh-CN" sz="1600" dirty="0"/>
          </a:p>
          <a:p>
            <a:pPr algn="ctr"/>
            <a:r>
              <a:rPr lang="en-US" altLang="zh-CN" sz="1600" dirty="0"/>
              <a:t>1000</a:t>
            </a:r>
          </a:p>
          <a:p>
            <a:pPr algn="ctr"/>
            <a:r>
              <a:rPr lang="zh-CN" altLang="en-US" sz="1600" dirty="0"/>
              <a:t>圈</a:t>
            </a:r>
          </a:p>
        </p:txBody>
      </p:sp>
      <p:sp>
        <p:nvSpPr>
          <p:cNvPr id="286" name="文本框 285">
            <a:extLst>
              <a:ext uri="{FF2B5EF4-FFF2-40B4-BE49-F238E27FC236}">
                <a16:creationId xmlns:a16="http://schemas.microsoft.com/office/drawing/2014/main" id="{D74A549B-D221-4443-BC31-8438C177B0FD}"/>
              </a:ext>
            </a:extLst>
          </p:cNvPr>
          <p:cNvSpPr txBox="1"/>
          <p:nvPr/>
        </p:nvSpPr>
        <p:spPr>
          <a:xfrm>
            <a:off x="5952502" y="5095619"/>
            <a:ext cx="561357" cy="728734"/>
          </a:xfrm>
          <a:prstGeom prst="rect">
            <a:avLst/>
          </a:prstGeom>
          <a:noFill/>
        </p:spPr>
        <p:txBody>
          <a:bodyPr wrap="none" rtlCol="0">
            <a:spAutoFit/>
          </a:bodyPr>
          <a:lstStyle/>
          <a:p>
            <a:pPr algn="ctr"/>
            <a:r>
              <a:rPr lang="zh-CN" altLang="en-US" sz="1600" dirty="0"/>
              <a:t>约</a:t>
            </a:r>
            <a:endParaRPr lang="en-US" altLang="zh-CN" sz="1600" dirty="0"/>
          </a:p>
          <a:p>
            <a:pPr algn="ctr"/>
            <a:r>
              <a:rPr lang="en-US" altLang="zh-CN" sz="1600" dirty="0"/>
              <a:t>1000</a:t>
            </a:r>
          </a:p>
          <a:p>
            <a:pPr algn="ctr"/>
            <a:r>
              <a:rPr lang="zh-CN" altLang="en-US" sz="1600" dirty="0"/>
              <a:t>圈</a:t>
            </a:r>
          </a:p>
        </p:txBody>
      </p:sp>
      <p:sp>
        <p:nvSpPr>
          <p:cNvPr id="287" name="文本框 286">
            <a:extLst>
              <a:ext uri="{FF2B5EF4-FFF2-40B4-BE49-F238E27FC236}">
                <a16:creationId xmlns:a16="http://schemas.microsoft.com/office/drawing/2014/main" id="{C623ED6A-3D57-4380-B515-677DB9022630}"/>
              </a:ext>
            </a:extLst>
          </p:cNvPr>
          <p:cNvSpPr txBox="1"/>
          <p:nvPr/>
        </p:nvSpPr>
        <p:spPr>
          <a:xfrm>
            <a:off x="6722938" y="5095619"/>
            <a:ext cx="561357" cy="728734"/>
          </a:xfrm>
          <a:prstGeom prst="rect">
            <a:avLst/>
          </a:prstGeom>
          <a:noFill/>
        </p:spPr>
        <p:txBody>
          <a:bodyPr wrap="none" rtlCol="0">
            <a:spAutoFit/>
          </a:bodyPr>
          <a:lstStyle/>
          <a:p>
            <a:pPr algn="ctr"/>
            <a:r>
              <a:rPr lang="zh-CN" altLang="en-US" sz="1600" dirty="0"/>
              <a:t>约</a:t>
            </a:r>
            <a:endParaRPr lang="en-US" altLang="zh-CN" sz="1600" dirty="0"/>
          </a:p>
          <a:p>
            <a:pPr algn="ctr"/>
            <a:r>
              <a:rPr lang="en-US" altLang="zh-CN" sz="1600" dirty="0"/>
              <a:t>1000</a:t>
            </a:r>
          </a:p>
          <a:p>
            <a:pPr algn="ctr"/>
            <a:r>
              <a:rPr lang="zh-CN" altLang="en-US" sz="1600" dirty="0"/>
              <a:t>圈</a:t>
            </a:r>
          </a:p>
        </p:txBody>
      </p:sp>
      <p:sp>
        <p:nvSpPr>
          <p:cNvPr id="290" name="文本框 289">
            <a:extLst>
              <a:ext uri="{FF2B5EF4-FFF2-40B4-BE49-F238E27FC236}">
                <a16:creationId xmlns:a16="http://schemas.microsoft.com/office/drawing/2014/main" id="{7FCCECB1-C58D-429E-A12B-82C85BD968E4}"/>
              </a:ext>
            </a:extLst>
          </p:cNvPr>
          <p:cNvSpPr txBox="1"/>
          <p:nvPr/>
        </p:nvSpPr>
        <p:spPr>
          <a:xfrm>
            <a:off x="10332039" y="5095619"/>
            <a:ext cx="595035" cy="830997"/>
          </a:xfrm>
          <a:prstGeom prst="rect">
            <a:avLst/>
          </a:prstGeom>
          <a:noFill/>
        </p:spPr>
        <p:txBody>
          <a:bodyPr wrap="none" rtlCol="0">
            <a:spAutoFit/>
          </a:bodyPr>
          <a:lstStyle/>
          <a:p>
            <a:pPr algn="ctr"/>
            <a:r>
              <a:rPr lang="zh-CN" altLang="en-US" sz="1600" dirty="0"/>
              <a:t>约</a:t>
            </a:r>
            <a:endParaRPr lang="en-US" altLang="zh-CN" sz="1600" dirty="0"/>
          </a:p>
          <a:p>
            <a:pPr algn="ctr"/>
            <a:r>
              <a:rPr lang="en-US" altLang="zh-CN" sz="1600" dirty="0"/>
              <a:t>1500</a:t>
            </a:r>
          </a:p>
          <a:p>
            <a:pPr algn="ctr"/>
            <a:r>
              <a:rPr lang="zh-CN" altLang="en-US" sz="1600" dirty="0"/>
              <a:t>圈</a:t>
            </a:r>
          </a:p>
        </p:txBody>
      </p:sp>
      <p:sp>
        <p:nvSpPr>
          <p:cNvPr id="291" name="文本框 290">
            <a:extLst>
              <a:ext uri="{FF2B5EF4-FFF2-40B4-BE49-F238E27FC236}">
                <a16:creationId xmlns:a16="http://schemas.microsoft.com/office/drawing/2014/main" id="{32846E9F-C522-48A7-98EA-4AB1A9EB8CDE}"/>
              </a:ext>
            </a:extLst>
          </p:cNvPr>
          <p:cNvSpPr txBox="1"/>
          <p:nvPr/>
        </p:nvSpPr>
        <p:spPr>
          <a:xfrm>
            <a:off x="2938318" y="4041993"/>
            <a:ext cx="1723549" cy="400110"/>
          </a:xfrm>
          <a:prstGeom prst="rect">
            <a:avLst/>
          </a:prstGeom>
          <a:noFill/>
        </p:spPr>
        <p:txBody>
          <a:bodyPr wrap="none" rtlCol="0">
            <a:spAutoFit/>
          </a:bodyPr>
          <a:lstStyle/>
          <a:p>
            <a:r>
              <a:rPr lang="zh-CN" altLang="en-US" sz="2000" dirty="0"/>
              <a:t>按照时间设置</a:t>
            </a:r>
          </a:p>
        </p:txBody>
      </p:sp>
      <p:sp>
        <p:nvSpPr>
          <p:cNvPr id="292" name="文本框 291">
            <a:extLst>
              <a:ext uri="{FF2B5EF4-FFF2-40B4-BE49-F238E27FC236}">
                <a16:creationId xmlns:a16="http://schemas.microsoft.com/office/drawing/2014/main" id="{20190EEE-E69C-4554-8943-BA6B2D6FBA41}"/>
              </a:ext>
            </a:extLst>
          </p:cNvPr>
          <p:cNvSpPr txBox="1"/>
          <p:nvPr/>
        </p:nvSpPr>
        <p:spPr>
          <a:xfrm>
            <a:off x="421252" y="4449803"/>
            <a:ext cx="569387" cy="369332"/>
          </a:xfrm>
          <a:prstGeom prst="rect">
            <a:avLst/>
          </a:prstGeom>
          <a:noFill/>
        </p:spPr>
        <p:txBody>
          <a:bodyPr wrap="none" rtlCol="0">
            <a:spAutoFit/>
          </a:bodyPr>
          <a:lstStyle/>
          <a:p>
            <a:r>
              <a:rPr lang="en-US" altLang="zh-CN" dirty="0"/>
              <a:t>0ms</a:t>
            </a:r>
            <a:endParaRPr lang="zh-CN" altLang="en-US" dirty="0"/>
          </a:p>
        </p:txBody>
      </p:sp>
    </p:spTree>
    <p:extLst>
      <p:ext uri="{BB962C8B-B14F-4D97-AF65-F5344CB8AC3E}">
        <p14:creationId xmlns:p14="http://schemas.microsoft.com/office/powerpoint/2010/main" val="2565832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5EBE05CE-9293-7BDE-6A84-09142EC163C3}"/>
              </a:ext>
            </a:extLst>
          </p:cNvPr>
          <p:cNvSpPr txBox="1"/>
          <p:nvPr/>
        </p:nvSpPr>
        <p:spPr>
          <a:xfrm>
            <a:off x="355599" y="35054"/>
            <a:ext cx="6579457" cy="743962"/>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a:lnSpc>
                <a:spcPct val="150000"/>
              </a:lnSpc>
            </a:pPr>
            <a:r>
              <a:rPr lang="en-US" altLang="zh-CN" sz="3200" b="1" dirty="0">
                <a:solidFill>
                  <a:srgbClr val="003399"/>
                </a:solidFill>
                <a:latin typeface="微软雅黑" panose="020B0503020204020204" pitchFamily="34" charset="-122"/>
                <a:ea typeface="微软雅黑" panose="020B0503020204020204" pitchFamily="34" charset="-122"/>
              </a:rPr>
              <a:t>1.</a:t>
            </a:r>
            <a:r>
              <a:rPr lang="zh-CN" altLang="en-US" sz="3200" b="1" dirty="0">
                <a:solidFill>
                  <a:srgbClr val="003399"/>
                </a:solidFill>
                <a:latin typeface="微软雅黑" panose="020B0503020204020204" pitchFamily="34" charset="-122"/>
                <a:ea typeface="微软雅黑" panose="020B0503020204020204" pitchFamily="34" charset="-122"/>
              </a:rPr>
              <a:t>研究背景介绍</a:t>
            </a:r>
            <a:endParaRPr lang="en-US" altLang="zh-CN" sz="3200" b="1" dirty="0">
              <a:solidFill>
                <a:srgbClr val="003399"/>
              </a:solidFill>
              <a:latin typeface="微软雅黑" panose="020B0503020204020204" pitchFamily="34" charset="-122"/>
              <a:ea typeface="微软雅黑" panose="020B0503020204020204" pitchFamily="34" charset="-122"/>
            </a:endParaRPr>
          </a:p>
        </p:txBody>
      </p:sp>
      <p:sp>
        <p:nvSpPr>
          <p:cNvPr id="45" name="矩形 44">
            <a:extLst>
              <a:ext uri="{FF2B5EF4-FFF2-40B4-BE49-F238E27FC236}">
                <a16:creationId xmlns:a16="http://schemas.microsoft.com/office/drawing/2014/main" id="{FA57FA2A-FEB3-4802-4929-AAA502A8829E}"/>
              </a:ext>
            </a:extLst>
          </p:cNvPr>
          <p:cNvSpPr/>
          <p:nvPr/>
        </p:nvSpPr>
        <p:spPr>
          <a:xfrm>
            <a:off x="0" y="6647398"/>
            <a:ext cx="12192000" cy="2118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页脚占位符 50">
            <a:extLst>
              <a:ext uri="{FF2B5EF4-FFF2-40B4-BE49-F238E27FC236}">
                <a16:creationId xmlns:a16="http://schemas.microsoft.com/office/drawing/2014/main" id="{343217E4-7E0F-F5B7-654F-5EA8047EDBA8}"/>
              </a:ext>
            </a:extLst>
          </p:cNvPr>
          <p:cNvSpPr>
            <a:spLocks noGrp="1"/>
          </p:cNvSpPr>
          <p:nvPr>
            <p:ph type="ftr" sz="quarter" idx="11"/>
          </p:nvPr>
        </p:nvSpPr>
        <p:spPr>
          <a:xfrm>
            <a:off x="0" y="6565901"/>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52" name="灯片编号占位符 51">
            <a:extLst>
              <a:ext uri="{FF2B5EF4-FFF2-40B4-BE49-F238E27FC236}">
                <a16:creationId xmlns:a16="http://schemas.microsoft.com/office/drawing/2014/main" id="{94A61ED4-C779-7A00-BC0B-5AD75911BACC}"/>
              </a:ext>
            </a:extLst>
          </p:cNvPr>
          <p:cNvSpPr>
            <a:spLocks noGrp="1"/>
          </p:cNvSpPr>
          <p:nvPr>
            <p:ph type="sldNum" sz="quarter" idx="12"/>
          </p:nvPr>
        </p:nvSpPr>
        <p:spPr/>
        <p:txBody>
          <a:bodyPr/>
          <a:lstStyle/>
          <a:p>
            <a:r>
              <a:rPr lang="en-US" altLang="zh-CN" dirty="0"/>
              <a:t>4</a:t>
            </a:r>
            <a:endParaRPr lang="zh-CN" altLang="en-US" dirty="0">
              <a:solidFill>
                <a:schemeClr val="bg1"/>
              </a:solidFill>
            </a:endParaRPr>
          </a:p>
        </p:txBody>
      </p:sp>
      <p:sp>
        <p:nvSpPr>
          <p:cNvPr id="49" name="文本框 48">
            <a:extLst>
              <a:ext uri="{FF2B5EF4-FFF2-40B4-BE49-F238E27FC236}">
                <a16:creationId xmlns:a16="http://schemas.microsoft.com/office/drawing/2014/main" id="{01218648-BDD5-44C8-B45E-AE1C85A19DE4}"/>
              </a:ext>
            </a:extLst>
          </p:cNvPr>
          <p:cNvSpPr txBox="1"/>
          <p:nvPr/>
        </p:nvSpPr>
        <p:spPr>
          <a:xfrm>
            <a:off x="355600" y="997425"/>
            <a:ext cx="6579456" cy="461665"/>
          </a:xfrm>
          <a:prstGeom prst="rect">
            <a:avLst/>
          </a:prstGeom>
          <a:noFill/>
        </p:spPr>
        <p:txBody>
          <a:bodyPr wrap="square">
            <a:spAutoFit/>
          </a:bodyPr>
          <a:lstStyle/>
          <a:p>
            <a:r>
              <a:rPr lang="zh-CN" altLang="en-US" sz="2400" b="1" dirty="0">
                <a:solidFill>
                  <a:srgbClr val="003399"/>
                </a:solidFill>
                <a:latin typeface="微软雅黑" panose="020B0503020204020204" pitchFamily="34" charset="-122"/>
                <a:ea typeface="微软雅黑" panose="020B0503020204020204" pitchFamily="34" charset="-122"/>
              </a:rPr>
              <a:t>响应矩阵奇异值分解</a:t>
            </a:r>
            <a:r>
              <a:rPr lang="en-US" altLang="zh-CN" sz="2400" b="1" dirty="0">
                <a:solidFill>
                  <a:srgbClr val="003399"/>
                </a:solidFill>
                <a:latin typeface="微软雅黑" panose="020B0503020204020204" pitchFamily="34" charset="-122"/>
                <a:ea typeface="微软雅黑" panose="020B0503020204020204" pitchFamily="34" charset="-122"/>
              </a:rPr>
              <a:t>-</a:t>
            </a:r>
            <a:r>
              <a:rPr lang="zh-CN" altLang="en-US" sz="2400" b="1" dirty="0">
                <a:solidFill>
                  <a:srgbClr val="003399"/>
                </a:solidFill>
                <a:latin typeface="微软雅黑" panose="020B0503020204020204" pitchFamily="34" charset="-122"/>
                <a:ea typeface="微软雅黑" panose="020B0503020204020204" pitchFamily="34" charset="-122"/>
              </a:rPr>
              <a:t>以散裂环水平校正为例</a:t>
            </a:r>
            <a:endParaRPr lang="zh-CN" altLang="en-US" sz="2400" b="1" dirty="0">
              <a:solidFill>
                <a:srgbClr val="003399"/>
              </a:solidFill>
              <a:latin typeface="+mn-ea"/>
            </a:endParaRPr>
          </a:p>
        </p:txBody>
      </p:sp>
      <p:sp>
        <p:nvSpPr>
          <p:cNvPr id="28" name="副标题 2">
            <a:extLst>
              <a:ext uri="{FF2B5EF4-FFF2-40B4-BE49-F238E27FC236}">
                <a16:creationId xmlns:a16="http://schemas.microsoft.com/office/drawing/2014/main" id="{7730383E-13F3-41A4-9014-35D2DA5137ED}"/>
              </a:ext>
            </a:extLst>
          </p:cNvPr>
          <p:cNvSpPr txBox="1">
            <a:spLocks/>
          </p:cNvSpPr>
          <p:nvPr/>
        </p:nvSpPr>
        <p:spPr>
          <a:xfrm>
            <a:off x="6935056" y="1049175"/>
            <a:ext cx="3265921" cy="4753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zh-CN" dirty="0"/>
              <a:t>CSNS</a:t>
            </a:r>
            <a:r>
              <a:rPr lang="zh-CN" altLang="en-US" dirty="0"/>
              <a:t>环：</a:t>
            </a:r>
            <a:r>
              <a:rPr lang="en-US" altLang="zh-CN" dirty="0"/>
              <a:t>20ms   2w</a:t>
            </a:r>
            <a:r>
              <a:rPr lang="zh-CN" altLang="en-US" dirty="0"/>
              <a:t>圈</a:t>
            </a:r>
            <a:endParaRPr lang="en-US" altLang="zh-CN" dirty="0"/>
          </a:p>
          <a:p>
            <a:pPr algn="l"/>
            <a:endParaRPr lang="en-US" altLang="zh-CN" dirty="0"/>
          </a:p>
          <a:p>
            <a:pPr algn="l"/>
            <a:endParaRPr lang="zh-CN" altLang="en-US" dirty="0"/>
          </a:p>
        </p:txBody>
      </p:sp>
      <p:pic>
        <p:nvPicPr>
          <p:cNvPr id="124" name="图片 123">
            <a:extLst>
              <a:ext uri="{FF2B5EF4-FFF2-40B4-BE49-F238E27FC236}">
                <a16:creationId xmlns:a16="http://schemas.microsoft.com/office/drawing/2014/main" id="{030BB4FF-6AD9-4B17-8D7F-6E9746099C7D}"/>
              </a:ext>
            </a:extLst>
          </p:cNvPr>
          <p:cNvPicPr>
            <a:picLocks noChangeAspect="1"/>
          </p:cNvPicPr>
          <p:nvPr/>
        </p:nvPicPr>
        <p:blipFill>
          <a:blip r:embed="rId3"/>
          <a:stretch>
            <a:fillRect/>
          </a:stretch>
        </p:blipFill>
        <p:spPr>
          <a:xfrm>
            <a:off x="355598" y="1943448"/>
            <a:ext cx="3978896" cy="4508552"/>
          </a:xfrm>
          <a:prstGeom prst="rect">
            <a:avLst/>
          </a:prstGeom>
        </p:spPr>
      </p:pic>
      <p:sp>
        <p:nvSpPr>
          <p:cNvPr id="125" name="文本框 124">
            <a:extLst>
              <a:ext uri="{FF2B5EF4-FFF2-40B4-BE49-F238E27FC236}">
                <a16:creationId xmlns:a16="http://schemas.microsoft.com/office/drawing/2014/main" id="{BE0E68E5-57FD-480E-A52C-767E36B1BC10}"/>
              </a:ext>
            </a:extLst>
          </p:cNvPr>
          <p:cNvSpPr txBox="1"/>
          <p:nvPr/>
        </p:nvSpPr>
        <p:spPr>
          <a:xfrm>
            <a:off x="355599" y="1524531"/>
            <a:ext cx="2989921" cy="461665"/>
          </a:xfrm>
          <a:prstGeom prst="rect">
            <a:avLst/>
          </a:prstGeom>
          <a:noFill/>
        </p:spPr>
        <p:txBody>
          <a:bodyPr wrap="none" rtlCol="0">
            <a:spAutoFit/>
          </a:bodyPr>
          <a:lstStyle/>
          <a:p>
            <a:r>
              <a:rPr lang="en-US" altLang="zh-CN" sz="2400" dirty="0"/>
              <a:t>BPM</a:t>
            </a:r>
            <a:r>
              <a:rPr lang="zh-CN" altLang="en-US" sz="2400" dirty="0"/>
              <a:t>读取值对应时间</a:t>
            </a:r>
          </a:p>
        </p:txBody>
      </p:sp>
      <p:sp>
        <p:nvSpPr>
          <p:cNvPr id="298" name="文本框 297">
            <a:extLst>
              <a:ext uri="{FF2B5EF4-FFF2-40B4-BE49-F238E27FC236}">
                <a16:creationId xmlns:a16="http://schemas.microsoft.com/office/drawing/2014/main" id="{B7E2B930-0664-471D-A3E4-7B79D60A78A7}"/>
              </a:ext>
            </a:extLst>
          </p:cNvPr>
          <p:cNvSpPr txBox="1"/>
          <p:nvPr/>
        </p:nvSpPr>
        <p:spPr>
          <a:xfrm>
            <a:off x="5501583" y="2320915"/>
            <a:ext cx="5733117" cy="461665"/>
          </a:xfrm>
          <a:prstGeom prst="rect">
            <a:avLst/>
          </a:prstGeom>
          <a:noFill/>
        </p:spPr>
        <p:txBody>
          <a:bodyPr wrap="square" rtlCol="0">
            <a:spAutoFit/>
          </a:bodyPr>
          <a:lstStyle/>
          <a:p>
            <a:pPr algn="ctr"/>
            <a:r>
              <a:rPr lang="en-US" altLang="zh-CN" sz="2400" dirty="0"/>
              <a:t>BPM</a:t>
            </a:r>
            <a:r>
              <a:rPr lang="zh-CN" altLang="en-US" sz="2400" dirty="0"/>
              <a:t>读取时间与校正子设置时间不对应</a:t>
            </a:r>
          </a:p>
        </p:txBody>
      </p:sp>
      <p:sp>
        <p:nvSpPr>
          <p:cNvPr id="299" name="箭头: 下 298">
            <a:extLst>
              <a:ext uri="{FF2B5EF4-FFF2-40B4-BE49-F238E27FC236}">
                <a16:creationId xmlns:a16="http://schemas.microsoft.com/office/drawing/2014/main" id="{F336DFF4-45A3-47A4-B411-D59848A6C6F1}"/>
              </a:ext>
            </a:extLst>
          </p:cNvPr>
          <p:cNvSpPr/>
          <p:nvPr/>
        </p:nvSpPr>
        <p:spPr>
          <a:xfrm>
            <a:off x="8155127" y="2913851"/>
            <a:ext cx="426027" cy="80881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文本框 299">
            <a:extLst>
              <a:ext uri="{FF2B5EF4-FFF2-40B4-BE49-F238E27FC236}">
                <a16:creationId xmlns:a16="http://schemas.microsoft.com/office/drawing/2014/main" id="{1F713DFA-73C7-4351-8CFB-949F637FD568}"/>
              </a:ext>
            </a:extLst>
          </p:cNvPr>
          <p:cNvSpPr txBox="1"/>
          <p:nvPr/>
        </p:nvSpPr>
        <p:spPr>
          <a:xfrm>
            <a:off x="5501583" y="3853938"/>
            <a:ext cx="5733117" cy="461665"/>
          </a:xfrm>
          <a:prstGeom prst="rect">
            <a:avLst/>
          </a:prstGeom>
          <a:noFill/>
        </p:spPr>
        <p:txBody>
          <a:bodyPr wrap="square" rtlCol="0">
            <a:spAutoFit/>
          </a:bodyPr>
          <a:lstStyle/>
          <a:p>
            <a:pPr algn="ctr"/>
            <a:r>
              <a:rPr lang="zh-CN" altLang="en-US" sz="2400" dirty="0"/>
              <a:t>对相邻</a:t>
            </a:r>
            <a:r>
              <a:rPr lang="en-US" altLang="zh-CN" sz="2400" dirty="0"/>
              <a:t>BPM</a:t>
            </a:r>
            <a:r>
              <a:rPr lang="zh-CN" altLang="en-US" sz="2400" dirty="0"/>
              <a:t>数值进行插值，使时间对齐</a:t>
            </a:r>
          </a:p>
        </p:txBody>
      </p:sp>
      <p:sp>
        <p:nvSpPr>
          <p:cNvPr id="301" name="箭头: 下 300">
            <a:extLst>
              <a:ext uri="{FF2B5EF4-FFF2-40B4-BE49-F238E27FC236}">
                <a16:creationId xmlns:a16="http://schemas.microsoft.com/office/drawing/2014/main" id="{A5E6B24B-D757-453D-B1AA-4373001F0041}"/>
              </a:ext>
            </a:extLst>
          </p:cNvPr>
          <p:cNvSpPr/>
          <p:nvPr/>
        </p:nvSpPr>
        <p:spPr>
          <a:xfrm>
            <a:off x="8155127" y="4446874"/>
            <a:ext cx="426027" cy="80881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文本框 301">
            <a:extLst>
              <a:ext uri="{FF2B5EF4-FFF2-40B4-BE49-F238E27FC236}">
                <a16:creationId xmlns:a16="http://schemas.microsoft.com/office/drawing/2014/main" id="{1AAF0C96-18B7-4D80-B019-42C4AF420C4A}"/>
              </a:ext>
            </a:extLst>
          </p:cNvPr>
          <p:cNvSpPr txBox="1"/>
          <p:nvPr/>
        </p:nvSpPr>
        <p:spPr>
          <a:xfrm>
            <a:off x="5501583" y="5386961"/>
            <a:ext cx="5733117" cy="461665"/>
          </a:xfrm>
          <a:prstGeom prst="rect">
            <a:avLst/>
          </a:prstGeom>
          <a:noFill/>
        </p:spPr>
        <p:txBody>
          <a:bodyPr wrap="square" rtlCol="0">
            <a:spAutoFit/>
          </a:bodyPr>
          <a:lstStyle/>
          <a:p>
            <a:pPr algn="ctr"/>
            <a:r>
              <a:rPr lang="zh-CN" altLang="en-US" sz="2400" dirty="0"/>
              <a:t>用插值后数值进行校正子设置</a:t>
            </a:r>
          </a:p>
        </p:txBody>
      </p:sp>
    </p:spTree>
    <p:extLst>
      <p:ext uri="{BB962C8B-B14F-4D97-AF65-F5344CB8AC3E}">
        <p14:creationId xmlns:p14="http://schemas.microsoft.com/office/powerpoint/2010/main" val="1000954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5EBE05CE-9293-7BDE-6A84-09142EC163C3}"/>
              </a:ext>
            </a:extLst>
          </p:cNvPr>
          <p:cNvSpPr txBox="1"/>
          <p:nvPr/>
        </p:nvSpPr>
        <p:spPr>
          <a:xfrm>
            <a:off x="355599" y="35054"/>
            <a:ext cx="6579457" cy="743962"/>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a:lnSpc>
                <a:spcPct val="150000"/>
              </a:lnSpc>
            </a:pPr>
            <a:r>
              <a:rPr lang="en-US" altLang="zh-CN" sz="3200" b="1" dirty="0">
                <a:solidFill>
                  <a:srgbClr val="003399"/>
                </a:solidFill>
                <a:latin typeface="微软雅黑" panose="020B0503020204020204" pitchFamily="34" charset="-122"/>
                <a:ea typeface="微软雅黑" panose="020B0503020204020204" pitchFamily="34" charset="-122"/>
              </a:rPr>
              <a:t>1.</a:t>
            </a:r>
            <a:r>
              <a:rPr lang="zh-CN" altLang="en-US" sz="3200" b="1" dirty="0">
                <a:solidFill>
                  <a:srgbClr val="003399"/>
                </a:solidFill>
                <a:latin typeface="微软雅黑" panose="020B0503020204020204" pitchFamily="34" charset="-122"/>
                <a:ea typeface="微软雅黑" panose="020B0503020204020204" pitchFamily="34" charset="-122"/>
              </a:rPr>
              <a:t>研究背景介绍</a:t>
            </a:r>
            <a:endParaRPr lang="en-US" altLang="zh-CN" sz="3200" b="1" dirty="0">
              <a:solidFill>
                <a:srgbClr val="003399"/>
              </a:solidFill>
              <a:latin typeface="微软雅黑" panose="020B0503020204020204" pitchFamily="34" charset="-122"/>
              <a:ea typeface="微软雅黑" panose="020B0503020204020204" pitchFamily="34" charset="-122"/>
            </a:endParaRPr>
          </a:p>
        </p:txBody>
      </p:sp>
      <p:sp>
        <p:nvSpPr>
          <p:cNvPr id="45" name="矩形 44">
            <a:extLst>
              <a:ext uri="{FF2B5EF4-FFF2-40B4-BE49-F238E27FC236}">
                <a16:creationId xmlns:a16="http://schemas.microsoft.com/office/drawing/2014/main" id="{FA57FA2A-FEB3-4802-4929-AAA502A8829E}"/>
              </a:ext>
            </a:extLst>
          </p:cNvPr>
          <p:cNvSpPr/>
          <p:nvPr/>
        </p:nvSpPr>
        <p:spPr>
          <a:xfrm>
            <a:off x="0" y="6647398"/>
            <a:ext cx="12192000" cy="2118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页脚占位符 50">
            <a:extLst>
              <a:ext uri="{FF2B5EF4-FFF2-40B4-BE49-F238E27FC236}">
                <a16:creationId xmlns:a16="http://schemas.microsoft.com/office/drawing/2014/main" id="{343217E4-7E0F-F5B7-654F-5EA8047EDBA8}"/>
              </a:ext>
            </a:extLst>
          </p:cNvPr>
          <p:cNvSpPr>
            <a:spLocks noGrp="1"/>
          </p:cNvSpPr>
          <p:nvPr>
            <p:ph type="ftr" sz="quarter" idx="11"/>
          </p:nvPr>
        </p:nvSpPr>
        <p:spPr>
          <a:xfrm>
            <a:off x="0" y="6565901"/>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52" name="灯片编号占位符 51">
            <a:extLst>
              <a:ext uri="{FF2B5EF4-FFF2-40B4-BE49-F238E27FC236}">
                <a16:creationId xmlns:a16="http://schemas.microsoft.com/office/drawing/2014/main" id="{94A61ED4-C779-7A00-BC0B-5AD75911BACC}"/>
              </a:ext>
            </a:extLst>
          </p:cNvPr>
          <p:cNvSpPr>
            <a:spLocks noGrp="1"/>
          </p:cNvSpPr>
          <p:nvPr>
            <p:ph type="sldNum" sz="quarter" idx="12"/>
          </p:nvPr>
        </p:nvSpPr>
        <p:spPr/>
        <p:txBody>
          <a:bodyPr/>
          <a:lstStyle/>
          <a:p>
            <a:r>
              <a:rPr lang="en-US" altLang="zh-CN" dirty="0"/>
              <a:t>5</a:t>
            </a:r>
            <a:endParaRPr lang="zh-CN" altLang="en-US" dirty="0">
              <a:solidFill>
                <a:schemeClr val="bg1"/>
              </a:solidFill>
            </a:endParaRPr>
          </a:p>
        </p:txBody>
      </p:sp>
      <p:sp>
        <p:nvSpPr>
          <p:cNvPr id="49" name="文本框 48">
            <a:extLst>
              <a:ext uri="{FF2B5EF4-FFF2-40B4-BE49-F238E27FC236}">
                <a16:creationId xmlns:a16="http://schemas.microsoft.com/office/drawing/2014/main" id="{01218648-BDD5-44C8-B45E-AE1C85A19DE4}"/>
              </a:ext>
            </a:extLst>
          </p:cNvPr>
          <p:cNvSpPr txBox="1"/>
          <p:nvPr/>
        </p:nvSpPr>
        <p:spPr>
          <a:xfrm>
            <a:off x="355600" y="997425"/>
            <a:ext cx="6579456" cy="461665"/>
          </a:xfrm>
          <a:prstGeom prst="rect">
            <a:avLst/>
          </a:prstGeom>
          <a:noFill/>
        </p:spPr>
        <p:txBody>
          <a:bodyPr wrap="square">
            <a:spAutoFit/>
          </a:bodyPr>
          <a:lstStyle/>
          <a:p>
            <a:r>
              <a:rPr lang="zh-CN" altLang="en-US" sz="2400" b="1" dirty="0">
                <a:solidFill>
                  <a:srgbClr val="003399"/>
                </a:solidFill>
                <a:latin typeface="微软雅黑" panose="020B0503020204020204" pitchFamily="34" charset="-122"/>
                <a:ea typeface="微软雅黑" panose="020B0503020204020204" pitchFamily="34" charset="-122"/>
              </a:rPr>
              <a:t>响应矩阵奇异值分解</a:t>
            </a:r>
            <a:r>
              <a:rPr lang="en-US" altLang="zh-CN" sz="2400" b="1" dirty="0">
                <a:solidFill>
                  <a:srgbClr val="003399"/>
                </a:solidFill>
                <a:latin typeface="微软雅黑" panose="020B0503020204020204" pitchFamily="34" charset="-122"/>
                <a:ea typeface="微软雅黑" panose="020B0503020204020204" pitchFamily="34" charset="-122"/>
              </a:rPr>
              <a:t>-</a:t>
            </a:r>
            <a:r>
              <a:rPr lang="zh-CN" altLang="en-US" sz="2400" b="1" dirty="0">
                <a:solidFill>
                  <a:srgbClr val="003399"/>
                </a:solidFill>
                <a:latin typeface="微软雅黑" panose="020B0503020204020204" pitchFamily="34" charset="-122"/>
                <a:ea typeface="微软雅黑" panose="020B0503020204020204" pitchFamily="34" charset="-122"/>
              </a:rPr>
              <a:t>以散裂环水平校正为例</a:t>
            </a:r>
            <a:endParaRPr lang="zh-CN" altLang="en-US" sz="2400" b="1" dirty="0">
              <a:solidFill>
                <a:srgbClr val="003399"/>
              </a:solidFill>
              <a:latin typeface="+mn-ea"/>
            </a:endParaRPr>
          </a:p>
        </p:txBody>
      </p:sp>
      <p:sp>
        <p:nvSpPr>
          <p:cNvPr id="28" name="副标题 2">
            <a:extLst>
              <a:ext uri="{FF2B5EF4-FFF2-40B4-BE49-F238E27FC236}">
                <a16:creationId xmlns:a16="http://schemas.microsoft.com/office/drawing/2014/main" id="{7730383E-13F3-41A4-9014-35D2DA5137ED}"/>
              </a:ext>
            </a:extLst>
          </p:cNvPr>
          <p:cNvSpPr txBox="1">
            <a:spLocks/>
          </p:cNvSpPr>
          <p:nvPr/>
        </p:nvSpPr>
        <p:spPr>
          <a:xfrm>
            <a:off x="6935056" y="1049175"/>
            <a:ext cx="3265921" cy="4753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zh-CN" dirty="0"/>
              <a:t>CSNS</a:t>
            </a:r>
            <a:r>
              <a:rPr lang="zh-CN" altLang="en-US" dirty="0"/>
              <a:t>环：</a:t>
            </a:r>
            <a:r>
              <a:rPr lang="en-US" altLang="zh-CN" dirty="0"/>
              <a:t>20ms   2w</a:t>
            </a:r>
            <a:r>
              <a:rPr lang="zh-CN" altLang="en-US" dirty="0"/>
              <a:t>圈</a:t>
            </a:r>
            <a:endParaRPr lang="en-US" altLang="zh-CN" dirty="0"/>
          </a:p>
          <a:p>
            <a:pPr algn="l"/>
            <a:endParaRPr lang="en-US" altLang="zh-CN" dirty="0"/>
          </a:p>
          <a:p>
            <a:pPr algn="l"/>
            <a:endParaRPr lang="zh-CN" altLang="en-US" dirty="0"/>
          </a:p>
        </p:txBody>
      </p:sp>
      <p:sp>
        <p:nvSpPr>
          <p:cNvPr id="15" name="矩形 14">
            <a:extLst>
              <a:ext uri="{FF2B5EF4-FFF2-40B4-BE49-F238E27FC236}">
                <a16:creationId xmlns:a16="http://schemas.microsoft.com/office/drawing/2014/main" id="{6B44D01C-0CC7-4AB3-84BF-EE721DB12C72}"/>
              </a:ext>
            </a:extLst>
          </p:cNvPr>
          <p:cNvSpPr/>
          <p:nvPr/>
        </p:nvSpPr>
        <p:spPr>
          <a:xfrm>
            <a:off x="1553979" y="4237388"/>
            <a:ext cx="853568" cy="1740723"/>
          </a:xfrm>
          <a:prstGeom prst="rect">
            <a:avLst/>
          </a:prstGeom>
          <a:solidFill>
            <a:srgbClr val="F1E1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BA5F94F7-ECD1-42F7-A8DF-2D156153D3A9}"/>
              </a:ext>
            </a:extLst>
          </p:cNvPr>
          <p:cNvSpPr txBox="1"/>
          <p:nvPr/>
        </p:nvSpPr>
        <p:spPr>
          <a:xfrm>
            <a:off x="1318267" y="5969301"/>
            <a:ext cx="569387" cy="369332"/>
          </a:xfrm>
          <a:prstGeom prst="rect">
            <a:avLst/>
          </a:prstGeom>
          <a:noFill/>
        </p:spPr>
        <p:txBody>
          <a:bodyPr wrap="none" rtlCol="0">
            <a:spAutoFit/>
          </a:bodyPr>
          <a:lstStyle/>
          <a:p>
            <a:r>
              <a:rPr lang="en-US" altLang="zh-CN" dirty="0"/>
              <a:t>0ms</a:t>
            </a:r>
            <a:endParaRPr lang="zh-CN" altLang="en-US" dirty="0"/>
          </a:p>
        </p:txBody>
      </p:sp>
      <p:sp>
        <p:nvSpPr>
          <p:cNvPr id="17" name="文本框 16">
            <a:extLst>
              <a:ext uri="{FF2B5EF4-FFF2-40B4-BE49-F238E27FC236}">
                <a16:creationId xmlns:a16="http://schemas.microsoft.com/office/drawing/2014/main" id="{7AD0920E-F0F0-4D03-8F2C-413869FAF9BA}"/>
              </a:ext>
            </a:extLst>
          </p:cNvPr>
          <p:cNvSpPr txBox="1"/>
          <p:nvPr/>
        </p:nvSpPr>
        <p:spPr>
          <a:xfrm>
            <a:off x="1706236" y="4901847"/>
            <a:ext cx="548547" cy="338554"/>
          </a:xfrm>
          <a:prstGeom prst="rect">
            <a:avLst/>
          </a:prstGeom>
          <a:noFill/>
        </p:spPr>
        <p:txBody>
          <a:bodyPr wrap="none" rtlCol="0">
            <a:spAutoFit/>
          </a:bodyPr>
          <a:lstStyle/>
          <a:p>
            <a:pPr algn="ctr"/>
            <a:r>
              <a:rPr lang="en-US" altLang="zh-CN" sz="1600" dirty="0"/>
              <a:t>1ms</a:t>
            </a:r>
            <a:endParaRPr lang="zh-CN" altLang="en-US" sz="1600" dirty="0"/>
          </a:p>
        </p:txBody>
      </p:sp>
      <p:sp>
        <p:nvSpPr>
          <p:cNvPr id="18" name="矩形 17">
            <a:extLst>
              <a:ext uri="{FF2B5EF4-FFF2-40B4-BE49-F238E27FC236}">
                <a16:creationId xmlns:a16="http://schemas.microsoft.com/office/drawing/2014/main" id="{3B6CE9B8-E71C-42DB-9847-7982E3E4B424}"/>
              </a:ext>
            </a:extLst>
          </p:cNvPr>
          <p:cNvSpPr/>
          <p:nvPr/>
        </p:nvSpPr>
        <p:spPr>
          <a:xfrm>
            <a:off x="2404877" y="4238110"/>
            <a:ext cx="853568" cy="1740723"/>
          </a:xfrm>
          <a:prstGeom prst="rect">
            <a:avLst/>
          </a:prstGeom>
          <a:solidFill>
            <a:srgbClr val="F1E1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847AAE90-5630-45FA-8D14-17794E600BA5}"/>
              </a:ext>
            </a:extLst>
          </p:cNvPr>
          <p:cNvSpPr txBox="1"/>
          <p:nvPr/>
        </p:nvSpPr>
        <p:spPr>
          <a:xfrm>
            <a:off x="2557134" y="4902569"/>
            <a:ext cx="548547" cy="338554"/>
          </a:xfrm>
          <a:prstGeom prst="rect">
            <a:avLst/>
          </a:prstGeom>
          <a:noFill/>
        </p:spPr>
        <p:txBody>
          <a:bodyPr wrap="none" rtlCol="0">
            <a:spAutoFit/>
          </a:bodyPr>
          <a:lstStyle/>
          <a:p>
            <a:pPr algn="ctr"/>
            <a:r>
              <a:rPr lang="en-US" altLang="zh-CN" sz="1600" dirty="0"/>
              <a:t>1ms</a:t>
            </a:r>
            <a:endParaRPr lang="zh-CN" altLang="en-US" sz="1600" dirty="0"/>
          </a:p>
        </p:txBody>
      </p:sp>
      <p:sp>
        <p:nvSpPr>
          <p:cNvPr id="20" name="矩形 19">
            <a:extLst>
              <a:ext uri="{FF2B5EF4-FFF2-40B4-BE49-F238E27FC236}">
                <a16:creationId xmlns:a16="http://schemas.microsoft.com/office/drawing/2014/main" id="{79086D26-9241-406C-9CE6-1CA353A2769C}"/>
              </a:ext>
            </a:extLst>
          </p:cNvPr>
          <p:cNvSpPr/>
          <p:nvPr/>
        </p:nvSpPr>
        <p:spPr>
          <a:xfrm>
            <a:off x="3257688" y="4238110"/>
            <a:ext cx="853568" cy="1740723"/>
          </a:xfrm>
          <a:prstGeom prst="rect">
            <a:avLst/>
          </a:prstGeom>
          <a:solidFill>
            <a:srgbClr val="F1E1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DBBC27D8-AA65-4908-89CC-2C45F8BA0B69}"/>
              </a:ext>
            </a:extLst>
          </p:cNvPr>
          <p:cNvSpPr txBox="1"/>
          <p:nvPr/>
        </p:nvSpPr>
        <p:spPr>
          <a:xfrm>
            <a:off x="3409945" y="4902569"/>
            <a:ext cx="548547" cy="338554"/>
          </a:xfrm>
          <a:prstGeom prst="rect">
            <a:avLst/>
          </a:prstGeom>
          <a:noFill/>
        </p:spPr>
        <p:txBody>
          <a:bodyPr wrap="none" rtlCol="0">
            <a:spAutoFit/>
          </a:bodyPr>
          <a:lstStyle/>
          <a:p>
            <a:pPr algn="ctr"/>
            <a:r>
              <a:rPr lang="en-US" altLang="zh-CN" sz="1600" dirty="0"/>
              <a:t>1ms</a:t>
            </a:r>
            <a:endParaRPr lang="zh-CN" altLang="en-US" sz="1600" dirty="0"/>
          </a:p>
        </p:txBody>
      </p:sp>
      <p:sp>
        <p:nvSpPr>
          <p:cNvPr id="22" name="文本框 21">
            <a:extLst>
              <a:ext uri="{FF2B5EF4-FFF2-40B4-BE49-F238E27FC236}">
                <a16:creationId xmlns:a16="http://schemas.microsoft.com/office/drawing/2014/main" id="{CA0EE5D0-1A89-4D55-A4D7-850570F44822}"/>
              </a:ext>
            </a:extLst>
          </p:cNvPr>
          <p:cNvSpPr txBox="1"/>
          <p:nvPr/>
        </p:nvSpPr>
        <p:spPr>
          <a:xfrm>
            <a:off x="2144561" y="5969301"/>
            <a:ext cx="569387" cy="369332"/>
          </a:xfrm>
          <a:prstGeom prst="rect">
            <a:avLst/>
          </a:prstGeom>
          <a:noFill/>
        </p:spPr>
        <p:txBody>
          <a:bodyPr wrap="none" rtlCol="0">
            <a:spAutoFit/>
          </a:bodyPr>
          <a:lstStyle/>
          <a:p>
            <a:r>
              <a:rPr lang="en-US" altLang="zh-CN" dirty="0"/>
              <a:t>1ms</a:t>
            </a:r>
            <a:endParaRPr lang="zh-CN" altLang="en-US" dirty="0"/>
          </a:p>
        </p:txBody>
      </p:sp>
      <p:sp>
        <p:nvSpPr>
          <p:cNvPr id="23" name="文本框 22">
            <a:extLst>
              <a:ext uri="{FF2B5EF4-FFF2-40B4-BE49-F238E27FC236}">
                <a16:creationId xmlns:a16="http://schemas.microsoft.com/office/drawing/2014/main" id="{49E35893-65C8-4713-9806-761287287B81}"/>
              </a:ext>
            </a:extLst>
          </p:cNvPr>
          <p:cNvSpPr txBox="1"/>
          <p:nvPr/>
        </p:nvSpPr>
        <p:spPr>
          <a:xfrm>
            <a:off x="2992560" y="5969301"/>
            <a:ext cx="569387" cy="369332"/>
          </a:xfrm>
          <a:prstGeom prst="rect">
            <a:avLst/>
          </a:prstGeom>
          <a:noFill/>
        </p:spPr>
        <p:txBody>
          <a:bodyPr wrap="none" rtlCol="0">
            <a:spAutoFit/>
          </a:bodyPr>
          <a:lstStyle/>
          <a:p>
            <a:r>
              <a:rPr lang="en-US" altLang="zh-CN" dirty="0"/>
              <a:t>2ms</a:t>
            </a:r>
            <a:endParaRPr lang="zh-CN" altLang="en-US" dirty="0"/>
          </a:p>
        </p:txBody>
      </p:sp>
      <p:sp>
        <p:nvSpPr>
          <p:cNvPr id="24" name="文本框 23">
            <a:extLst>
              <a:ext uri="{FF2B5EF4-FFF2-40B4-BE49-F238E27FC236}">
                <a16:creationId xmlns:a16="http://schemas.microsoft.com/office/drawing/2014/main" id="{64CB6FB5-85F3-404E-84BB-17CAEC9B78C3}"/>
              </a:ext>
            </a:extLst>
          </p:cNvPr>
          <p:cNvSpPr txBox="1"/>
          <p:nvPr/>
        </p:nvSpPr>
        <p:spPr>
          <a:xfrm>
            <a:off x="3843796" y="5969301"/>
            <a:ext cx="569387" cy="369332"/>
          </a:xfrm>
          <a:prstGeom prst="rect">
            <a:avLst/>
          </a:prstGeom>
          <a:noFill/>
        </p:spPr>
        <p:txBody>
          <a:bodyPr wrap="none" rtlCol="0">
            <a:spAutoFit/>
          </a:bodyPr>
          <a:lstStyle/>
          <a:p>
            <a:r>
              <a:rPr lang="en-US" altLang="zh-CN" dirty="0"/>
              <a:t>3ms</a:t>
            </a:r>
            <a:endParaRPr lang="zh-CN" altLang="en-US" dirty="0"/>
          </a:p>
        </p:txBody>
      </p:sp>
      <p:sp>
        <p:nvSpPr>
          <p:cNvPr id="25" name="文本框 24">
            <a:extLst>
              <a:ext uri="{FF2B5EF4-FFF2-40B4-BE49-F238E27FC236}">
                <a16:creationId xmlns:a16="http://schemas.microsoft.com/office/drawing/2014/main" id="{920C0DE3-513D-454A-9855-717E13372090}"/>
              </a:ext>
            </a:extLst>
          </p:cNvPr>
          <p:cNvSpPr txBox="1"/>
          <p:nvPr/>
        </p:nvSpPr>
        <p:spPr>
          <a:xfrm>
            <a:off x="575639" y="2231591"/>
            <a:ext cx="778947" cy="548612"/>
          </a:xfrm>
          <a:prstGeom prst="rect">
            <a:avLst/>
          </a:prstGeom>
          <a:noFill/>
        </p:spPr>
        <p:txBody>
          <a:bodyPr wrap="square" rtlCol="0">
            <a:spAutoFit/>
          </a:bodyPr>
          <a:lstStyle/>
          <a:p>
            <a:pPr algn="ctr">
              <a:lnSpc>
                <a:spcPct val="150000"/>
              </a:lnSpc>
            </a:pPr>
            <a:r>
              <a:rPr lang="en-US" altLang="zh-CN" sz="2200" dirty="0"/>
              <a:t>BPM</a:t>
            </a:r>
          </a:p>
        </p:txBody>
      </p:sp>
      <p:sp>
        <p:nvSpPr>
          <p:cNvPr id="26" name="文本框 25">
            <a:extLst>
              <a:ext uri="{FF2B5EF4-FFF2-40B4-BE49-F238E27FC236}">
                <a16:creationId xmlns:a16="http://schemas.microsoft.com/office/drawing/2014/main" id="{6FD5EEFC-D654-41D8-AF14-CD4B1277F2DC}"/>
              </a:ext>
            </a:extLst>
          </p:cNvPr>
          <p:cNvSpPr txBox="1"/>
          <p:nvPr/>
        </p:nvSpPr>
        <p:spPr>
          <a:xfrm>
            <a:off x="575639" y="4779308"/>
            <a:ext cx="778947" cy="769441"/>
          </a:xfrm>
          <a:prstGeom prst="rect">
            <a:avLst/>
          </a:prstGeom>
          <a:noFill/>
        </p:spPr>
        <p:txBody>
          <a:bodyPr wrap="square" rtlCol="0">
            <a:spAutoFit/>
          </a:bodyPr>
          <a:lstStyle/>
          <a:p>
            <a:pPr algn="ctr"/>
            <a:r>
              <a:rPr lang="zh-CN" altLang="en-US" sz="2200" dirty="0"/>
              <a:t>校正子</a:t>
            </a:r>
            <a:endParaRPr lang="en-US" altLang="zh-CN" sz="2200" dirty="0"/>
          </a:p>
        </p:txBody>
      </p:sp>
      <p:grpSp>
        <p:nvGrpSpPr>
          <p:cNvPr id="27" name="组合 26">
            <a:extLst>
              <a:ext uri="{FF2B5EF4-FFF2-40B4-BE49-F238E27FC236}">
                <a16:creationId xmlns:a16="http://schemas.microsoft.com/office/drawing/2014/main" id="{66497304-B88A-4D8C-9C4B-BD48A583CDDE}"/>
              </a:ext>
            </a:extLst>
          </p:cNvPr>
          <p:cNvGrpSpPr/>
          <p:nvPr/>
        </p:nvGrpSpPr>
        <p:grpSpPr>
          <a:xfrm>
            <a:off x="1445079" y="1751799"/>
            <a:ext cx="1261702" cy="1740723"/>
            <a:chOff x="3892517" y="2638101"/>
            <a:chExt cx="506870" cy="1740723"/>
          </a:xfrm>
        </p:grpSpPr>
        <p:sp>
          <p:nvSpPr>
            <p:cNvPr id="29" name="矩形 28">
              <a:extLst>
                <a:ext uri="{FF2B5EF4-FFF2-40B4-BE49-F238E27FC236}">
                  <a16:creationId xmlns:a16="http://schemas.microsoft.com/office/drawing/2014/main" id="{2EEF29E5-F321-44BE-BF78-AEEB073D59A8}"/>
                </a:ext>
              </a:extLst>
            </p:cNvPr>
            <p:cNvSpPr/>
            <p:nvPr/>
          </p:nvSpPr>
          <p:spPr>
            <a:xfrm>
              <a:off x="3935847" y="2638101"/>
              <a:ext cx="426027" cy="17407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a:extLst>
                <a:ext uri="{FF2B5EF4-FFF2-40B4-BE49-F238E27FC236}">
                  <a16:creationId xmlns:a16="http://schemas.microsoft.com/office/drawing/2014/main" id="{FF5D351C-93F2-49D4-8955-A9FB0291E009}"/>
                </a:ext>
              </a:extLst>
            </p:cNvPr>
            <p:cNvCxnSpPr>
              <a:stCxn id="29" idx="0"/>
              <a:endCxn id="29" idx="2"/>
            </p:cNvCxnSpPr>
            <p:nvPr/>
          </p:nvCxnSpPr>
          <p:spPr>
            <a:xfrm>
              <a:off x="4148861" y="2638101"/>
              <a:ext cx="0" cy="1740723"/>
            </a:xfrm>
            <a:prstGeom prst="line">
              <a:avLst/>
            </a:prstGeom>
            <a:ln w="19050">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CB3BC779-90EE-439C-939B-EF988944DAFD}"/>
                </a:ext>
              </a:extLst>
            </p:cNvPr>
            <p:cNvSpPr txBox="1"/>
            <p:nvPr/>
          </p:nvSpPr>
          <p:spPr>
            <a:xfrm>
              <a:off x="3892517" y="3204840"/>
              <a:ext cx="506870" cy="584775"/>
            </a:xfrm>
            <a:prstGeom prst="rect">
              <a:avLst/>
            </a:prstGeom>
            <a:noFill/>
          </p:spPr>
          <p:txBody>
            <a:bodyPr wrap="none" rtlCol="0">
              <a:spAutoFit/>
            </a:bodyPr>
            <a:lstStyle/>
            <a:p>
              <a:pPr algn="ctr"/>
              <a:r>
                <a:rPr lang="en-US" altLang="zh-CN" sz="1600" dirty="0"/>
                <a:t>512</a:t>
              </a:r>
            </a:p>
            <a:p>
              <a:pPr algn="ctr"/>
              <a:r>
                <a:rPr lang="zh-CN" altLang="en-US" sz="1600" dirty="0"/>
                <a:t>圈</a:t>
              </a:r>
            </a:p>
          </p:txBody>
        </p:sp>
      </p:grpSp>
      <p:grpSp>
        <p:nvGrpSpPr>
          <p:cNvPr id="32" name="组合 31">
            <a:extLst>
              <a:ext uri="{FF2B5EF4-FFF2-40B4-BE49-F238E27FC236}">
                <a16:creationId xmlns:a16="http://schemas.microsoft.com/office/drawing/2014/main" id="{7C6C2BD8-85F3-44ED-9642-FF4ADFDF2C8C}"/>
              </a:ext>
            </a:extLst>
          </p:cNvPr>
          <p:cNvGrpSpPr/>
          <p:nvPr/>
        </p:nvGrpSpPr>
        <p:grpSpPr>
          <a:xfrm>
            <a:off x="2499817" y="1751799"/>
            <a:ext cx="1101630" cy="1740723"/>
            <a:chOff x="3892517" y="2638101"/>
            <a:chExt cx="506870" cy="1740723"/>
          </a:xfrm>
        </p:grpSpPr>
        <p:sp>
          <p:nvSpPr>
            <p:cNvPr id="33" name="矩形 32">
              <a:extLst>
                <a:ext uri="{FF2B5EF4-FFF2-40B4-BE49-F238E27FC236}">
                  <a16:creationId xmlns:a16="http://schemas.microsoft.com/office/drawing/2014/main" id="{3E492236-B60E-4828-8B9E-48FA391020C4}"/>
                </a:ext>
              </a:extLst>
            </p:cNvPr>
            <p:cNvSpPr/>
            <p:nvPr/>
          </p:nvSpPr>
          <p:spPr>
            <a:xfrm>
              <a:off x="3935847" y="2638101"/>
              <a:ext cx="426027" cy="17407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a:extLst>
                <a:ext uri="{FF2B5EF4-FFF2-40B4-BE49-F238E27FC236}">
                  <a16:creationId xmlns:a16="http://schemas.microsoft.com/office/drawing/2014/main" id="{6A0D8951-0131-4012-B814-E2138DF11B25}"/>
                </a:ext>
              </a:extLst>
            </p:cNvPr>
            <p:cNvCxnSpPr>
              <a:stCxn id="33" idx="0"/>
              <a:endCxn id="33" idx="2"/>
            </p:cNvCxnSpPr>
            <p:nvPr/>
          </p:nvCxnSpPr>
          <p:spPr>
            <a:xfrm>
              <a:off x="4148861" y="2638101"/>
              <a:ext cx="0" cy="1740723"/>
            </a:xfrm>
            <a:prstGeom prst="line">
              <a:avLst/>
            </a:prstGeom>
            <a:ln w="19050">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AC8E74A8-8D5E-4431-BC5B-2BC011739FEF}"/>
                </a:ext>
              </a:extLst>
            </p:cNvPr>
            <p:cNvSpPr txBox="1"/>
            <p:nvPr/>
          </p:nvSpPr>
          <p:spPr>
            <a:xfrm>
              <a:off x="3892517" y="3204840"/>
              <a:ext cx="506870" cy="584775"/>
            </a:xfrm>
            <a:prstGeom prst="rect">
              <a:avLst/>
            </a:prstGeom>
            <a:noFill/>
          </p:spPr>
          <p:txBody>
            <a:bodyPr wrap="none" rtlCol="0">
              <a:spAutoFit/>
            </a:bodyPr>
            <a:lstStyle/>
            <a:p>
              <a:pPr algn="ctr"/>
              <a:r>
                <a:rPr lang="en-US" altLang="zh-CN" sz="1600" dirty="0"/>
                <a:t>512</a:t>
              </a:r>
            </a:p>
            <a:p>
              <a:pPr algn="ctr"/>
              <a:r>
                <a:rPr lang="zh-CN" altLang="en-US" sz="1600" dirty="0"/>
                <a:t>圈</a:t>
              </a:r>
            </a:p>
          </p:txBody>
        </p:sp>
      </p:grpSp>
      <p:grpSp>
        <p:nvGrpSpPr>
          <p:cNvPr id="36" name="组合 35">
            <a:extLst>
              <a:ext uri="{FF2B5EF4-FFF2-40B4-BE49-F238E27FC236}">
                <a16:creationId xmlns:a16="http://schemas.microsoft.com/office/drawing/2014/main" id="{69151DFD-E398-4CE6-AD30-B0641DD5C220}"/>
              </a:ext>
            </a:extLst>
          </p:cNvPr>
          <p:cNvGrpSpPr/>
          <p:nvPr/>
        </p:nvGrpSpPr>
        <p:grpSpPr>
          <a:xfrm>
            <a:off x="3427447" y="1751799"/>
            <a:ext cx="1017394" cy="1740723"/>
            <a:chOff x="3892517" y="2638101"/>
            <a:chExt cx="506870" cy="1740723"/>
          </a:xfrm>
        </p:grpSpPr>
        <p:sp>
          <p:nvSpPr>
            <p:cNvPr id="37" name="矩形 36">
              <a:extLst>
                <a:ext uri="{FF2B5EF4-FFF2-40B4-BE49-F238E27FC236}">
                  <a16:creationId xmlns:a16="http://schemas.microsoft.com/office/drawing/2014/main" id="{851679BA-C5BC-4C84-9081-E149E6266B41}"/>
                </a:ext>
              </a:extLst>
            </p:cNvPr>
            <p:cNvSpPr/>
            <p:nvPr/>
          </p:nvSpPr>
          <p:spPr>
            <a:xfrm>
              <a:off x="3935847" y="2638101"/>
              <a:ext cx="426027" cy="17407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a:extLst>
                <a:ext uri="{FF2B5EF4-FFF2-40B4-BE49-F238E27FC236}">
                  <a16:creationId xmlns:a16="http://schemas.microsoft.com/office/drawing/2014/main" id="{FAB9503A-05AC-4723-8B3E-B0A41925F411}"/>
                </a:ext>
              </a:extLst>
            </p:cNvPr>
            <p:cNvCxnSpPr>
              <a:stCxn id="37" idx="0"/>
              <a:endCxn id="37" idx="2"/>
            </p:cNvCxnSpPr>
            <p:nvPr/>
          </p:nvCxnSpPr>
          <p:spPr>
            <a:xfrm>
              <a:off x="4148861" y="2638101"/>
              <a:ext cx="0" cy="1740723"/>
            </a:xfrm>
            <a:prstGeom prst="line">
              <a:avLst/>
            </a:prstGeom>
            <a:ln w="19050">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0027C50D-571E-4F7A-A614-A7BDC593F15B}"/>
                </a:ext>
              </a:extLst>
            </p:cNvPr>
            <p:cNvSpPr txBox="1"/>
            <p:nvPr/>
          </p:nvSpPr>
          <p:spPr>
            <a:xfrm>
              <a:off x="3892517" y="3204840"/>
              <a:ext cx="506870" cy="584775"/>
            </a:xfrm>
            <a:prstGeom prst="rect">
              <a:avLst/>
            </a:prstGeom>
            <a:noFill/>
          </p:spPr>
          <p:txBody>
            <a:bodyPr wrap="none" rtlCol="0">
              <a:spAutoFit/>
            </a:bodyPr>
            <a:lstStyle/>
            <a:p>
              <a:pPr algn="ctr"/>
              <a:r>
                <a:rPr lang="en-US" altLang="zh-CN" sz="1600" dirty="0"/>
                <a:t>512</a:t>
              </a:r>
            </a:p>
            <a:p>
              <a:pPr algn="ctr"/>
              <a:r>
                <a:rPr lang="zh-CN" altLang="en-US" sz="1600" dirty="0"/>
                <a:t>圈</a:t>
              </a:r>
            </a:p>
          </p:txBody>
        </p:sp>
      </p:grpSp>
      <p:sp>
        <p:nvSpPr>
          <p:cNvPr id="40" name="矩形 39">
            <a:extLst>
              <a:ext uri="{FF2B5EF4-FFF2-40B4-BE49-F238E27FC236}">
                <a16:creationId xmlns:a16="http://schemas.microsoft.com/office/drawing/2014/main" id="{BB3974B9-3754-4C39-A1B6-7D4B3E65CDFF}"/>
              </a:ext>
            </a:extLst>
          </p:cNvPr>
          <p:cNvSpPr/>
          <p:nvPr/>
        </p:nvSpPr>
        <p:spPr>
          <a:xfrm>
            <a:off x="7608340" y="4237388"/>
            <a:ext cx="853568" cy="1740723"/>
          </a:xfrm>
          <a:prstGeom prst="rect">
            <a:avLst/>
          </a:prstGeom>
          <a:solidFill>
            <a:srgbClr val="F1E1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a:extLst>
              <a:ext uri="{FF2B5EF4-FFF2-40B4-BE49-F238E27FC236}">
                <a16:creationId xmlns:a16="http://schemas.microsoft.com/office/drawing/2014/main" id="{AFA675AB-A356-4390-9F7B-ADC9A82DA47C}"/>
              </a:ext>
            </a:extLst>
          </p:cNvPr>
          <p:cNvSpPr txBox="1"/>
          <p:nvPr/>
        </p:nvSpPr>
        <p:spPr>
          <a:xfrm>
            <a:off x="7196697" y="5969301"/>
            <a:ext cx="824606" cy="369332"/>
          </a:xfrm>
          <a:prstGeom prst="rect">
            <a:avLst/>
          </a:prstGeom>
          <a:noFill/>
        </p:spPr>
        <p:txBody>
          <a:bodyPr wrap="square" rtlCol="0">
            <a:spAutoFit/>
          </a:bodyPr>
          <a:lstStyle/>
          <a:p>
            <a:pPr algn="ctr"/>
            <a:r>
              <a:rPr lang="en-US" altLang="zh-CN" dirty="0"/>
              <a:t>17ms</a:t>
            </a:r>
            <a:endParaRPr lang="zh-CN" altLang="en-US" dirty="0"/>
          </a:p>
        </p:txBody>
      </p:sp>
      <p:sp>
        <p:nvSpPr>
          <p:cNvPr id="42" name="文本框 41">
            <a:extLst>
              <a:ext uri="{FF2B5EF4-FFF2-40B4-BE49-F238E27FC236}">
                <a16:creationId xmlns:a16="http://schemas.microsoft.com/office/drawing/2014/main" id="{BBFB70E6-0EE1-4303-BDA5-E676A21FFA09}"/>
              </a:ext>
            </a:extLst>
          </p:cNvPr>
          <p:cNvSpPr txBox="1"/>
          <p:nvPr/>
        </p:nvSpPr>
        <p:spPr>
          <a:xfrm>
            <a:off x="7760597" y="4901847"/>
            <a:ext cx="548547" cy="338554"/>
          </a:xfrm>
          <a:prstGeom prst="rect">
            <a:avLst/>
          </a:prstGeom>
          <a:noFill/>
        </p:spPr>
        <p:txBody>
          <a:bodyPr wrap="none" rtlCol="0">
            <a:spAutoFit/>
          </a:bodyPr>
          <a:lstStyle/>
          <a:p>
            <a:pPr algn="ctr"/>
            <a:r>
              <a:rPr lang="en-US" altLang="zh-CN" sz="1600" dirty="0"/>
              <a:t>1ms</a:t>
            </a:r>
            <a:endParaRPr lang="zh-CN" altLang="en-US" sz="1600" dirty="0"/>
          </a:p>
        </p:txBody>
      </p:sp>
      <p:sp>
        <p:nvSpPr>
          <p:cNvPr id="43" name="矩形 42">
            <a:extLst>
              <a:ext uri="{FF2B5EF4-FFF2-40B4-BE49-F238E27FC236}">
                <a16:creationId xmlns:a16="http://schemas.microsoft.com/office/drawing/2014/main" id="{5686273F-D58E-44E3-B6B1-F14D7D677C2E}"/>
              </a:ext>
            </a:extLst>
          </p:cNvPr>
          <p:cNvSpPr/>
          <p:nvPr/>
        </p:nvSpPr>
        <p:spPr>
          <a:xfrm>
            <a:off x="8459238" y="4238110"/>
            <a:ext cx="853568" cy="1740723"/>
          </a:xfrm>
          <a:prstGeom prst="rect">
            <a:avLst/>
          </a:prstGeom>
          <a:solidFill>
            <a:srgbClr val="F1E1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a:extLst>
              <a:ext uri="{FF2B5EF4-FFF2-40B4-BE49-F238E27FC236}">
                <a16:creationId xmlns:a16="http://schemas.microsoft.com/office/drawing/2014/main" id="{DC150542-6690-464F-9010-91DE10CA899D}"/>
              </a:ext>
            </a:extLst>
          </p:cNvPr>
          <p:cNvSpPr txBox="1"/>
          <p:nvPr/>
        </p:nvSpPr>
        <p:spPr>
          <a:xfrm>
            <a:off x="8611495" y="4902569"/>
            <a:ext cx="548547" cy="338554"/>
          </a:xfrm>
          <a:prstGeom prst="rect">
            <a:avLst/>
          </a:prstGeom>
          <a:noFill/>
        </p:spPr>
        <p:txBody>
          <a:bodyPr wrap="none" rtlCol="0">
            <a:spAutoFit/>
          </a:bodyPr>
          <a:lstStyle/>
          <a:p>
            <a:pPr algn="ctr"/>
            <a:r>
              <a:rPr lang="en-US" altLang="zh-CN" sz="1600" dirty="0"/>
              <a:t>1ms</a:t>
            </a:r>
            <a:endParaRPr lang="zh-CN" altLang="en-US" sz="1600" dirty="0"/>
          </a:p>
        </p:txBody>
      </p:sp>
      <p:sp>
        <p:nvSpPr>
          <p:cNvPr id="46" name="矩形 45">
            <a:extLst>
              <a:ext uri="{FF2B5EF4-FFF2-40B4-BE49-F238E27FC236}">
                <a16:creationId xmlns:a16="http://schemas.microsoft.com/office/drawing/2014/main" id="{981361B4-3711-41E8-B389-699A94C8BC6A}"/>
              </a:ext>
            </a:extLst>
          </p:cNvPr>
          <p:cNvSpPr/>
          <p:nvPr/>
        </p:nvSpPr>
        <p:spPr>
          <a:xfrm>
            <a:off x="9312049" y="4238110"/>
            <a:ext cx="853568" cy="1740723"/>
          </a:xfrm>
          <a:prstGeom prst="rect">
            <a:avLst/>
          </a:prstGeom>
          <a:solidFill>
            <a:srgbClr val="F1E1D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a:extLst>
              <a:ext uri="{FF2B5EF4-FFF2-40B4-BE49-F238E27FC236}">
                <a16:creationId xmlns:a16="http://schemas.microsoft.com/office/drawing/2014/main" id="{4A4A0FD8-4A92-46AC-9FC9-940ACD64B83C}"/>
              </a:ext>
            </a:extLst>
          </p:cNvPr>
          <p:cNvSpPr txBox="1"/>
          <p:nvPr/>
        </p:nvSpPr>
        <p:spPr>
          <a:xfrm>
            <a:off x="9464306" y="4902569"/>
            <a:ext cx="548547" cy="338554"/>
          </a:xfrm>
          <a:prstGeom prst="rect">
            <a:avLst/>
          </a:prstGeom>
          <a:noFill/>
        </p:spPr>
        <p:txBody>
          <a:bodyPr wrap="none" rtlCol="0">
            <a:spAutoFit/>
          </a:bodyPr>
          <a:lstStyle/>
          <a:p>
            <a:pPr algn="ctr"/>
            <a:r>
              <a:rPr lang="en-US" altLang="zh-CN" sz="1600" dirty="0"/>
              <a:t>1ms</a:t>
            </a:r>
            <a:endParaRPr lang="zh-CN" altLang="en-US" sz="1600" dirty="0"/>
          </a:p>
        </p:txBody>
      </p:sp>
      <p:sp>
        <p:nvSpPr>
          <p:cNvPr id="48" name="文本框 47">
            <a:extLst>
              <a:ext uri="{FF2B5EF4-FFF2-40B4-BE49-F238E27FC236}">
                <a16:creationId xmlns:a16="http://schemas.microsoft.com/office/drawing/2014/main" id="{C05297BB-3C00-49D1-B65C-05E2B05E75C4}"/>
              </a:ext>
            </a:extLst>
          </p:cNvPr>
          <p:cNvSpPr txBox="1"/>
          <p:nvPr/>
        </p:nvSpPr>
        <p:spPr>
          <a:xfrm>
            <a:off x="7929490" y="5969301"/>
            <a:ext cx="1059108" cy="369332"/>
          </a:xfrm>
          <a:prstGeom prst="rect">
            <a:avLst/>
          </a:prstGeom>
          <a:noFill/>
        </p:spPr>
        <p:txBody>
          <a:bodyPr wrap="square" rtlCol="0">
            <a:spAutoFit/>
          </a:bodyPr>
          <a:lstStyle/>
          <a:p>
            <a:pPr algn="ctr"/>
            <a:r>
              <a:rPr lang="en-US" altLang="zh-CN" dirty="0"/>
              <a:t>18ms</a:t>
            </a:r>
            <a:endParaRPr lang="zh-CN" altLang="en-US" dirty="0"/>
          </a:p>
        </p:txBody>
      </p:sp>
      <p:sp>
        <p:nvSpPr>
          <p:cNvPr id="50" name="文本框 49">
            <a:extLst>
              <a:ext uri="{FF2B5EF4-FFF2-40B4-BE49-F238E27FC236}">
                <a16:creationId xmlns:a16="http://schemas.microsoft.com/office/drawing/2014/main" id="{16C83820-15DF-40A4-B696-30D82023E29E}"/>
              </a:ext>
            </a:extLst>
          </p:cNvPr>
          <p:cNvSpPr txBox="1"/>
          <p:nvPr/>
        </p:nvSpPr>
        <p:spPr>
          <a:xfrm>
            <a:off x="8878217" y="5969301"/>
            <a:ext cx="881404" cy="369332"/>
          </a:xfrm>
          <a:prstGeom prst="rect">
            <a:avLst/>
          </a:prstGeom>
          <a:noFill/>
        </p:spPr>
        <p:txBody>
          <a:bodyPr wrap="square" rtlCol="0">
            <a:spAutoFit/>
          </a:bodyPr>
          <a:lstStyle/>
          <a:p>
            <a:pPr algn="ctr"/>
            <a:r>
              <a:rPr lang="en-US" altLang="zh-CN" dirty="0"/>
              <a:t>19ms</a:t>
            </a:r>
            <a:endParaRPr lang="zh-CN" altLang="en-US" dirty="0"/>
          </a:p>
        </p:txBody>
      </p:sp>
      <p:sp>
        <p:nvSpPr>
          <p:cNvPr id="53" name="文本框 52">
            <a:extLst>
              <a:ext uri="{FF2B5EF4-FFF2-40B4-BE49-F238E27FC236}">
                <a16:creationId xmlns:a16="http://schemas.microsoft.com/office/drawing/2014/main" id="{F3103810-0993-43CF-8BC4-5F5436E9D969}"/>
              </a:ext>
            </a:extLst>
          </p:cNvPr>
          <p:cNvSpPr txBox="1"/>
          <p:nvPr/>
        </p:nvSpPr>
        <p:spPr>
          <a:xfrm>
            <a:off x="9819167" y="5969301"/>
            <a:ext cx="814621" cy="369332"/>
          </a:xfrm>
          <a:prstGeom prst="rect">
            <a:avLst/>
          </a:prstGeom>
          <a:noFill/>
        </p:spPr>
        <p:txBody>
          <a:bodyPr wrap="square" rtlCol="0">
            <a:spAutoFit/>
          </a:bodyPr>
          <a:lstStyle/>
          <a:p>
            <a:r>
              <a:rPr lang="en-US" altLang="zh-CN" dirty="0"/>
              <a:t>20ms</a:t>
            </a:r>
            <a:endParaRPr lang="zh-CN" altLang="en-US" dirty="0"/>
          </a:p>
        </p:txBody>
      </p:sp>
      <p:grpSp>
        <p:nvGrpSpPr>
          <p:cNvPr id="54" name="组合 53">
            <a:extLst>
              <a:ext uri="{FF2B5EF4-FFF2-40B4-BE49-F238E27FC236}">
                <a16:creationId xmlns:a16="http://schemas.microsoft.com/office/drawing/2014/main" id="{BE51E3F1-52F7-4108-8077-FF30605B0224}"/>
              </a:ext>
            </a:extLst>
          </p:cNvPr>
          <p:cNvGrpSpPr/>
          <p:nvPr/>
        </p:nvGrpSpPr>
        <p:grpSpPr>
          <a:xfrm>
            <a:off x="9471967" y="1751799"/>
            <a:ext cx="287654" cy="1740723"/>
            <a:chOff x="3891843" y="2638101"/>
            <a:chExt cx="508217" cy="1740723"/>
          </a:xfrm>
        </p:grpSpPr>
        <p:sp>
          <p:nvSpPr>
            <p:cNvPr id="55" name="矩形 54">
              <a:extLst>
                <a:ext uri="{FF2B5EF4-FFF2-40B4-BE49-F238E27FC236}">
                  <a16:creationId xmlns:a16="http://schemas.microsoft.com/office/drawing/2014/main" id="{A5395DBB-317E-43A5-9303-FF1C8BCA03D9}"/>
                </a:ext>
              </a:extLst>
            </p:cNvPr>
            <p:cNvSpPr/>
            <p:nvPr/>
          </p:nvSpPr>
          <p:spPr>
            <a:xfrm>
              <a:off x="3935847" y="2638101"/>
              <a:ext cx="426027" cy="17407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a:extLst>
                <a:ext uri="{FF2B5EF4-FFF2-40B4-BE49-F238E27FC236}">
                  <a16:creationId xmlns:a16="http://schemas.microsoft.com/office/drawing/2014/main" id="{570A3E06-11D9-4DBC-B2C4-91265F88AE08}"/>
                </a:ext>
              </a:extLst>
            </p:cNvPr>
            <p:cNvCxnSpPr>
              <a:stCxn id="55" idx="0"/>
              <a:endCxn id="55" idx="2"/>
            </p:cNvCxnSpPr>
            <p:nvPr/>
          </p:nvCxnSpPr>
          <p:spPr>
            <a:xfrm>
              <a:off x="4148861" y="2638101"/>
              <a:ext cx="0" cy="1740723"/>
            </a:xfrm>
            <a:prstGeom prst="line">
              <a:avLst/>
            </a:prstGeom>
            <a:ln w="19050">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7" name="文本框 56">
              <a:extLst>
                <a:ext uri="{FF2B5EF4-FFF2-40B4-BE49-F238E27FC236}">
                  <a16:creationId xmlns:a16="http://schemas.microsoft.com/office/drawing/2014/main" id="{5A967476-34B4-4A2C-8EA1-5C9C8FFF8F8B}"/>
                </a:ext>
              </a:extLst>
            </p:cNvPr>
            <p:cNvSpPr txBox="1"/>
            <p:nvPr/>
          </p:nvSpPr>
          <p:spPr>
            <a:xfrm>
              <a:off x="3891843" y="3204840"/>
              <a:ext cx="508217" cy="461665"/>
            </a:xfrm>
            <a:prstGeom prst="rect">
              <a:avLst/>
            </a:prstGeom>
            <a:noFill/>
          </p:spPr>
          <p:txBody>
            <a:bodyPr wrap="none" rtlCol="0">
              <a:spAutoFit/>
            </a:bodyPr>
            <a:lstStyle/>
            <a:p>
              <a:pPr algn="ctr"/>
              <a:r>
                <a:rPr lang="en-US" altLang="zh-CN" sz="1200" dirty="0"/>
                <a:t>512</a:t>
              </a:r>
            </a:p>
            <a:p>
              <a:pPr algn="ctr"/>
              <a:r>
                <a:rPr lang="zh-CN" altLang="en-US" sz="1200" dirty="0"/>
                <a:t>圈</a:t>
              </a:r>
            </a:p>
          </p:txBody>
        </p:sp>
      </p:grpSp>
      <p:grpSp>
        <p:nvGrpSpPr>
          <p:cNvPr id="58" name="组合 57">
            <a:extLst>
              <a:ext uri="{FF2B5EF4-FFF2-40B4-BE49-F238E27FC236}">
                <a16:creationId xmlns:a16="http://schemas.microsoft.com/office/drawing/2014/main" id="{630915D6-7FE0-4A9F-9CFB-875A3213A039}"/>
              </a:ext>
            </a:extLst>
          </p:cNvPr>
          <p:cNvGrpSpPr/>
          <p:nvPr/>
        </p:nvGrpSpPr>
        <p:grpSpPr>
          <a:xfrm>
            <a:off x="9692601" y="1751799"/>
            <a:ext cx="320249" cy="1740723"/>
            <a:chOff x="3854920" y="2638101"/>
            <a:chExt cx="582063" cy="1740723"/>
          </a:xfrm>
        </p:grpSpPr>
        <p:sp>
          <p:nvSpPr>
            <p:cNvPr id="59" name="矩形 58">
              <a:extLst>
                <a:ext uri="{FF2B5EF4-FFF2-40B4-BE49-F238E27FC236}">
                  <a16:creationId xmlns:a16="http://schemas.microsoft.com/office/drawing/2014/main" id="{9C3F2B0A-A445-460F-B496-81B2E5200362}"/>
                </a:ext>
              </a:extLst>
            </p:cNvPr>
            <p:cNvSpPr/>
            <p:nvPr/>
          </p:nvSpPr>
          <p:spPr>
            <a:xfrm>
              <a:off x="3935847" y="2638101"/>
              <a:ext cx="426027" cy="17407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0" name="直接连接符 59">
              <a:extLst>
                <a:ext uri="{FF2B5EF4-FFF2-40B4-BE49-F238E27FC236}">
                  <a16:creationId xmlns:a16="http://schemas.microsoft.com/office/drawing/2014/main" id="{82053336-3C0F-4F1B-8F6A-AC2AB218AD9B}"/>
                </a:ext>
              </a:extLst>
            </p:cNvPr>
            <p:cNvCxnSpPr>
              <a:stCxn id="59" idx="0"/>
              <a:endCxn id="59" idx="2"/>
            </p:cNvCxnSpPr>
            <p:nvPr/>
          </p:nvCxnSpPr>
          <p:spPr>
            <a:xfrm>
              <a:off x="4148861" y="2638101"/>
              <a:ext cx="0" cy="1740723"/>
            </a:xfrm>
            <a:prstGeom prst="line">
              <a:avLst/>
            </a:prstGeom>
            <a:ln w="19050">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1" name="文本框 60">
              <a:extLst>
                <a:ext uri="{FF2B5EF4-FFF2-40B4-BE49-F238E27FC236}">
                  <a16:creationId xmlns:a16="http://schemas.microsoft.com/office/drawing/2014/main" id="{50CB66A5-0661-4358-9CD8-13A44BFFA031}"/>
                </a:ext>
              </a:extLst>
            </p:cNvPr>
            <p:cNvSpPr txBox="1"/>
            <p:nvPr/>
          </p:nvSpPr>
          <p:spPr>
            <a:xfrm>
              <a:off x="3854920" y="3204840"/>
              <a:ext cx="582063" cy="461665"/>
            </a:xfrm>
            <a:prstGeom prst="rect">
              <a:avLst/>
            </a:prstGeom>
            <a:noFill/>
          </p:spPr>
          <p:txBody>
            <a:bodyPr wrap="none" rtlCol="0">
              <a:spAutoFit/>
            </a:bodyPr>
            <a:lstStyle/>
            <a:p>
              <a:pPr algn="ctr"/>
              <a:r>
                <a:rPr lang="en-US" altLang="zh-CN" sz="1200" dirty="0"/>
                <a:t>512</a:t>
              </a:r>
            </a:p>
            <a:p>
              <a:pPr algn="ctr"/>
              <a:r>
                <a:rPr lang="zh-CN" altLang="en-US" sz="1200" dirty="0"/>
                <a:t>圈</a:t>
              </a:r>
            </a:p>
          </p:txBody>
        </p:sp>
      </p:grpSp>
      <p:grpSp>
        <p:nvGrpSpPr>
          <p:cNvPr id="62" name="组合 61">
            <a:extLst>
              <a:ext uri="{FF2B5EF4-FFF2-40B4-BE49-F238E27FC236}">
                <a16:creationId xmlns:a16="http://schemas.microsoft.com/office/drawing/2014/main" id="{138DADA9-E869-423A-A6AE-83A538BF2D8E}"/>
              </a:ext>
            </a:extLst>
          </p:cNvPr>
          <p:cNvGrpSpPr/>
          <p:nvPr/>
        </p:nvGrpSpPr>
        <p:grpSpPr>
          <a:xfrm>
            <a:off x="9919380" y="1751799"/>
            <a:ext cx="308436" cy="1740723"/>
            <a:chOff x="3830825" y="2638101"/>
            <a:chExt cx="630254" cy="1740723"/>
          </a:xfrm>
        </p:grpSpPr>
        <p:sp>
          <p:nvSpPr>
            <p:cNvPr id="63" name="矩形 62">
              <a:extLst>
                <a:ext uri="{FF2B5EF4-FFF2-40B4-BE49-F238E27FC236}">
                  <a16:creationId xmlns:a16="http://schemas.microsoft.com/office/drawing/2014/main" id="{E4009A3E-4CA5-4E41-AAF4-51D69E155F8D}"/>
                </a:ext>
              </a:extLst>
            </p:cNvPr>
            <p:cNvSpPr/>
            <p:nvPr/>
          </p:nvSpPr>
          <p:spPr>
            <a:xfrm>
              <a:off x="3935847" y="2638101"/>
              <a:ext cx="426027" cy="17407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4" name="直接连接符 63">
              <a:extLst>
                <a:ext uri="{FF2B5EF4-FFF2-40B4-BE49-F238E27FC236}">
                  <a16:creationId xmlns:a16="http://schemas.microsoft.com/office/drawing/2014/main" id="{AD5B1A6A-93F5-4A0B-BA59-C49A90C51FBE}"/>
                </a:ext>
              </a:extLst>
            </p:cNvPr>
            <p:cNvCxnSpPr>
              <a:stCxn id="63" idx="0"/>
              <a:endCxn id="63" idx="2"/>
            </p:cNvCxnSpPr>
            <p:nvPr/>
          </p:nvCxnSpPr>
          <p:spPr>
            <a:xfrm>
              <a:off x="4148861" y="2638101"/>
              <a:ext cx="0" cy="1740723"/>
            </a:xfrm>
            <a:prstGeom prst="line">
              <a:avLst/>
            </a:prstGeom>
            <a:ln w="19050">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5" name="文本框 64">
              <a:extLst>
                <a:ext uri="{FF2B5EF4-FFF2-40B4-BE49-F238E27FC236}">
                  <a16:creationId xmlns:a16="http://schemas.microsoft.com/office/drawing/2014/main" id="{64801324-B470-4A0F-BFCB-0D445702C33E}"/>
                </a:ext>
              </a:extLst>
            </p:cNvPr>
            <p:cNvSpPr txBox="1"/>
            <p:nvPr/>
          </p:nvSpPr>
          <p:spPr>
            <a:xfrm>
              <a:off x="3830825" y="3204840"/>
              <a:ext cx="630254" cy="461665"/>
            </a:xfrm>
            <a:prstGeom prst="rect">
              <a:avLst/>
            </a:prstGeom>
            <a:noFill/>
          </p:spPr>
          <p:txBody>
            <a:bodyPr wrap="none" rtlCol="0">
              <a:spAutoFit/>
            </a:bodyPr>
            <a:lstStyle/>
            <a:p>
              <a:pPr algn="ctr"/>
              <a:r>
                <a:rPr lang="en-US" altLang="zh-CN" sz="1200" dirty="0"/>
                <a:t>512</a:t>
              </a:r>
            </a:p>
            <a:p>
              <a:pPr algn="ctr"/>
              <a:r>
                <a:rPr lang="zh-CN" altLang="en-US" sz="1200" dirty="0"/>
                <a:t>圈</a:t>
              </a:r>
            </a:p>
          </p:txBody>
        </p:sp>
      </p:grpSp>
      <p:grpSp>
        <p:nvGrpSpPr>
          <p:cNvPr id="66" name="组合 65">
            <a:extLst>
              <a:ext uri="{FF2B5EF4-FFF2-40B4-BE49-F238E27FC236}">
                <a16:creationId xmlns:a16="http://schemas.microsoft.com/office/drawing/2014/main" id="{11701064-EA96-4CC9-A3CB-60A713739F7B}"/>
              </a:ext>
            </a:extLst>
          </p:cNvPr>
          <p:cNvGrpSpPr/>
          <p:nvPr/>
        </p:nvGrpSpPr>
        <p:grpSpPr>
          <a:xfrm>
            <a:off x="9202092" y="1751799"/>
            <a:ext cx="319832" cy="1740723"/>
            <a:chOff x="3891843" y="2638101"/>
            <a:chExt cx="508217" cy="1740723"/>
          </a:xfrm>
        </p:grpSpPr>
        <p:sp>
          <p:nvSpPr>
            <p:cNvPr id="67" name="矩形 66">
              <a:extLst>
                <a:ext uri="{FF2B5EF4-FFF2-40B4-BE49-F238E27FC236}">
                  <a16:creationId xmlns:a16="http://schemas.microsoft.com/office/drawing/2014/main" id="{143A758B-0F51-451F-AC29-CD38EC253DB9}"/>
                </a:ext>
              </a:extLst>
            </p:cNvPr>
            <p:cNvSpPr/>
            <p:nvPr/>
          </p:nvSpPr>
          <p:spPr>
            <a:xfrm>
              <a:off x="3935847" y="2638101"/>
              <a:ext cx="426027" cy="17407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8" name="直接连接符 67">
              <a:extLst>
                <a:ext uri="{FF2B5EF4-FFF2-40B4-BE49-F238E27FC236}">
                  <a16:creationId xmlns:a16="http://schemas.microsoft.com/office/drawing/2014/main" id="{625981BA-38B5-4539-A089-366632D2613B}"/>
                </a:ext>
              </a:extLst>
            </p:cNvPr>
            <p:cNvCxnSpPr>
              <a:stCxn id="67" idx="0"/>
              <a:endCxn id="67" idx="2"/>
            </p:cNvCxnSpPr>
            <p:nvPr/>
          </p:nvCxnSpPr>
          <p:spPr>
            <a:xfrm>
              <a:off x="4148861" y="2638101"/>
              <a:ext cx="0" cy="1740723"/>
            </a:xfrm>
            <a:prstGeom prst="line">
              <a:avLst/>
            </a:prstGeom>
            <a:ln w="19050">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9" name="文本框 68">
              <a:extLst>
                <a:ext uri="{FF2B5EF4-FFF2-40B4-BE49-F238E27FC236}">
                  <a16:creationId xmlns:a16="http://schemas.microsoft.com/office/drawing/2014/main" id="{A9557D1B-3391-4A79-9EBD-7731D19D9BD0}"/>
                </a:ext>
              </a:extLst>
            </p:cNvPr>
            <p:cNvSpPr txBox="1"/>
            <p:nvPr/>
          </p:nvSpPr>
          <p:spPr>
            <a:xfrm>
              <a:off x="3891843" y="3204840"/>
              <a:ext cx="508217" cy="461665"/>
            </a:xfrm>
            <a:prstGeom prst="rect">
              <a:avLst/>
            </a:prstGeom>
            <a:noFill/>
          </p:spPr>
          <p:txBody>
            <a:bodyPr wrap="none" rtlCol="0">
              <a:spAutoFit/>
            </a:bodyPr>
            <a:lstStyle/>
            <a:p>
              <a:pPr algn="ctr"/>
              <a:r>
                <a:rPr lang="en-US" altLang="zh-CN" sz="1200" dirty="0"/>
                <a:t>512</a:t>
              </a:r>
            </a:p>
            <a:p>
              <a:pPr algn="ctr"/>
              <a:r>
                <a:rPr lang="zh-CN" altLang="en-US" sz="1200" dirty="0"/>
                <a:t>圈</a:t>
              </a:r>
            </a:p>
          </p:txBody>
        </p:sp>
      </p:grpSp>
      <p:grpSp>
        <p:nvGrpSpPr>
          <p:cNvPr id="70" name="组合 69">
            <a:extLst>
              <a:ext uri="{FF2B5EF4-FFF2-40B4-BE49-F238E27FC236}">
                <a16:creationId xmlns:a16="http://schemas.microsoft.com/office/drawing/2014/main" id="{BBACC92B-821E-4BF0-8D58-539222995498}"/>
              </a:ext>
            </a:extLst>
          </p:cNvPr>
          <p:cNvGrpSpPr/>
          <p:nvPr/>
        </p:nvGrpSpPr>
        <p:grpSpPr>
          <a:xfrm>
            <a:off x="8903642" y="1751799"/>
            <a:ext cx="353486" cy="1740723"/>
            <a:chOff x="3891843" y="2638101"/>
            <a:chExt cx="508217" cy="1740723"/>
          </a:xfrm>
        </p:grpSpPr>
        <p:sp>
          <p:nvSpPr>
            <p:cNvPr id="71" name="矩形 70">
              <a:extLst>
                <a:ext uri="{FF2B5EF4-FFF2-40B4-BE49-F238E27FC236}">
                  <a16:creationId xmlns:a16="http://schemas.microsoft.com/office/drawing/2014/main" id="{74428935-BDB7-4785-A04E-9DD0A03A519F}"/>
                </a:ext>
              </a:extLst>
            </p:cNvPr>
            <p:cNvSpPr/>
            <p:nvPr/>
          </p:nvSpPr>
          <p:spPr>
            <a:xfrm>
              <a:off x="3935847" y="2638101"/>
              <a:ext cx="426027" cy="17407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2" name="直接连接符 71">
              <a:extLst>
                <a:ext uri="{FF2B5EF4-FFF2-40B4-BE49-F238E27FC236}">
                  <a16:creationId xmlns:a16="http://schemas.microsoft.com/office/drawing/2014/main" id="{F188061A-CEC4-4D43-A4A7-5E98BFB53C48}"/>
                </a:ext>
              </a:extLst>
            </p:cNvPr>
            <p:cNvCxnSpPr>
              <a:stCxn id="71" idx="0"/>
              <a:endCxn id="71" idx="2"/>
            </p:cNvCxnSpPr>
            <p:nvPr/>
          </p:nvCxnSpPr>
          <p:spPr>
            <a:xfrm>
              <a:off x="4148861" y="2638101"/>
              <a:ext cx="0" cy="1740723"/>
            </a:xfrm>
            <a:prstGeom prst="line">
              <a:avLst/>
            </a:prstGeom>
            <a:ln w="19050">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3" name="文本框 72">
              <a:extLst>
                <a:ext uri="{FF2B5EF4-FFF2-40B4-BE49-F238E27FC236}">
                  <a16:creationId xmlns:a16="http://schemas.microsoft.com/office/drawing/2014/main" id="{AF062673-43A7-4A6E-9CE7-E9596F4A887C}"/>
                </a:ext>
              </a:extLst>
            </p:cNvPr>
            <p:cNvSpPr txBox="1"/>
            <p:nvPr/>
          </p:nvSpPr>
          <p:spPr>
            <a:xfrm>
              <a:off x="3891843" y="3204840"/>
              <a:ext cx="508217" cy="461665"/>
            </a:xfrm>
            <a:prstGeom prst="rect">
              <a:avLst/>
            </a:prstGeom>
            <a:noFill/>
          </p:spPr>
          <p:txBody>
            <a:bodyPr wrap="none" rtlCol="0">
              <a:spAutoFit/>
            </a:bodyPr>
            <a:lstStyle/>
            <a:p>
              <a:pPr algn="ctr"/>
              <a:r>
                <a:rPr lang="en-US" altLang="zh-CN" sz="1200" dirty="0"/>
                <a:t>512</a:t>
              </a:r>
            </a:p>
            <a:p>
              <a:pPr algn="ctr"/>
              <a:r>
                <a:rPr lang="zh-CN" altLang="en-US" sz="1200" dirty="0"/>
                <a:t>圈</a:t>
              </a:r>
            </a:p>
          </p:txBody>
        </p:sp>
      </p:grpSp>
      <p:grpSp>
        <p:nvGrpSpPr>
          <p:cNvPr id="74" name="组合 73">
            <a:extLst>
              <a:ext uri="{FF2B5EF4-FFF2-40B4-BE49-F238E27FC236}">
                <a16:creationId xmlns:a16="http://schemas.microsoft.com/office/drawing/2014/main" id="{72B24D4E-5CE4-4E72-9D77-D87C6D02AEAC}"/>
              </a:ext>
            </a:extLst>
          </p:cNvPr>
          <p:cNvGrpSpPr/>
          <p:nvPr/>
        </p:nvGrpSpPr>
        <p:grpSpPr>
          <a:xfrm>
            <a:off x="8586142" y="1751799"/>
            <a:ext cx="376110" cy="1740723"/>
            <a:chOff x="3891843" y="2638101"/>
            <a:chExt cx="508217" cy="1740723"/>
          </a:xfrm>
        </p:grpSpPr>
        <p:sp>
          <p:nvSpPr>
            <p:cNvPr id="75" name="矩形 74">
              <a:extLst>
                <a:ext uri="{FF2B5EF4-FFF2-40B4-BE49-F238E27FC236}">
                  <a16:creationId xmlns:a16="http://schemas.microsoft.com/office/drawing/2014/main" id="{805993D9-B14A-4C88-82ED-05174B1BA6A5}"/>
                </a:ext>
              </a:extLst>
            </p:cNvPr>
            <p:cNvSpPr/>
            <p:nvPr/>
          </p:nvSpPr>
          <p:spPr>
            <a:xfrm>
              <a:off x="3935847" y="2638101"/>
              <a:ext cx="426027" cy="17407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6" name="直接连接符 75">
              <a:extLst>
                <a:ext uri="{FF2B5EF4-FFF2-40B4-BE49-F238E27FC236}">
                  <a16:creationId xmlns:a16="http://schemas.microsoft.com/office/drawing/2014/main" id="{5596EEB6-579C-4682-A6E1-1886086C7AB2}"/>
                </a:ext>
              </a:extLst>
            </p:cNvPr>
            <p:cNvCxnSpPr>
              <a:stCxn id="75" idx="0"/>
              <a:endCxn id="75" idx="2"/>
            </p:cNvCxnSpPr>
            <p:nvPr/>
          </p:nvCxnSpPr>
          <p:spPr>
            <a:xfrm>
              <a:off x="4148861" y="2638101"/>
              <a:ext cx="0" cy="1740723"/>
            </a:xfrm>
            <a:prstGeom prst="line">
              <a:avLst/>
            </a:prstGeom>
            <a:ln w="19050">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7" name="文本框 76">
              <a:extLst>
                <a:ext uri="{FF2B5EF4-FFF2-40B4-BE49-F238E27FC236}">
                  <a16:creationId xmlns:a16="http://schemas.microsoft.com/office/drawing/2014/main" id="{3CB678DB-3251-44D5-BA11-6AC1993B8AE7}"/>
                </a:ext>
              </a:extLst>
            </p:cNvPr>
            <p:cNvSpPr txBox="1"/>
            <p:nvPr/>
          </p:nvSpPr>
          <p:spPr>
            <a:xfrm>
              <a:off x="3891843" y="3204840"/>
              <a:ext cx="508217" cy="461665"/>
            </a:xfrm>
            <a:prstGeom prst="rect">
              <a:avLst/>
            </a:prstGeom>
            <a:noFill/>
          </p:spPr>
          <p:txBody>
            <a:bodyPr wrap="none" rtlCol="0">
              <a:spAutoFit/>
            </a:bodyPr>
            <a:lstStyle/>
            <a:p>
              <a:pPr algn="ctr"/>
              <a:r>
                <a:rPr lang="en-US" altLang="zh-CN" sz="1200" dirty="0"/>
                <a:t>512</a:t>
              </a:r>
            </a:p>
            <a:p>
              <a:pPr algn="ctr"/>
              <a:r>
                <a:rPr lang="zh-CN" altLang="en-US" sz="1200" dirty="0"/>
                <a:t>圈</a:t>
              </a:r>
            </a:p>
          </p:txBody>
        </p:sp>
      </p:grpSp>
      <p:grpSp>
        <p:nvGrpSpPr>
          <p:cNvPr id="78" name="组合 77">
            <a:extLst>
              <a:ext uri="{FF2B5EF4-FFF2-40B4-BE49-F238E27FC236}">
                <a16:creationId xmlns:a16="http://schemas.microsoft.com/office/drawing/2014/main" id="{EFC36583-A7EB-483B-B5C7-95D7EAC3D18C}"/>
              </a:ext>
            </a:extLst>
          </p:cNvPr>
          <p:cNvGrpSpPr/>
          <p:nvPr/>
        </p:nvGrpSpPr>
        <p:grpSpPr>
          <a:xfrm>
            <a:off x="8240067" y="1751799"/>
            <a:ext cx="407032" cy="1740723"/>
            <a:chOff x="3891843" y="2638101"/>
            <a:chExt cx="508217" cy="1740723"/>
          </a:xfrm>
        </p:grpSpPr>
        <p:sp>
          <p:nvSpPr>
            <p:cNvPr id="79" name="矩形 78">
              <a:extLst>
                <a:ext uri="{FF2B5EF4-FFF2-40B4-BE49-F238E27FC236}">
                  <a16:creationId xmlns:a16="http://schemas.microsoft.com/office/drawing/2014/main" id="{C3C896A2-D136-415A-BA9D-FB6CCF81CC75}"/>
                </a:ext>
              </a:extLst>
            </p:cNvPr>
            <p:cNvSpPr/>
            <p:nvPr/>
          </p:nvSpPr>
          <p:spPr>
            <a:xfrm>
              <a:off x="3935847" y="2638101"/>
              <a:ext cx="426027" cy="17407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0" name="直接连接符 79">
              <a:extLst>
                <a:ext uri="{FF2B5EF4-FFF2-40B4-BE49-F238E27FC236}">
                  <a16:creationId xmlns:a16="http://schemas.microsoft.com/office/drawing/2014/main" id="{03CFBFC5-BDD8-4E22-AAA2-32D89BF178FC}"/>
                </a:ext>
              </a:extLst>
            </p:cNvPr>
            <p:cNvCxnSpPr>
              <a:stCxn id="79" idx="0"/>
              <a:endCxn id="79" idx="2"/>
            </p:cNvCxnSpPr>
            <p:nvPr/>
          </p:nvCxnSpPr>
          <p:spPr>
            <a:xfrm>
              <a:off x="4148861" y="2638101"/>
              <a:ext cx="0" cy="1740723"/>
            </a:xfrm>
            <a:prstGeom prst="line">
              <a:avLst/>
            </a:prstGeom>
            <a:ln w="19050">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1" name="文本框 80">
              <a:extLst>
                <a:ext uri="{FF2B5EF4-FFF2-40B4-BE49-F238E27FC236}">
                  <a16:creationId xmlns:a16="http://schemas.microsoft.com/office/drawing/2014/main" id="{961DD095-39DC-4CE6-A5AE-9037754CB35E}"/>
                </a:ext>
              </a:extLst>
            </p:cNvPr>
            <p:cNvSpPr txBox="1"/>
            <p:nvPr/>
          </p:nvSpPr>
          <p:spPr>
            <a:xfrm>
              <a:off x="3891843" y="3204840"/>
              <a:ext cx="508217" cy="461665"/>
            </a:xfrm>
            <a:prstGeom prst="rect">
              <a:avLst/>
            </a:prstGeom>
            <a:noFill/>
          </p:spPr>
          <p:txBody>
            <a:bodyPr wrap="none" rtlCol="0">
              <a:spAutoFit/>
            </a:bodyPr>
            <a:lstStyle/>
            <a:p>
              <a:pPr algn="ctr"/>
              <a:r>
                <a:rPr lang="en-US" altLang="zh-CN" sz="1200" dirty="0"/>
                <a:t>512</a:t>
              </a:r>
            </a:p>
            <a:p>
              <a:pPr algn="ctr"/>
              <a:r>
                <a:rPr lang="zh-CN" altLang="en-US" sz="1200" dirty="0"/>
                <a:t>圈</a:t>
              </a:r>
            </a:p>
          </p:txBody>
        </p:sp>
      </p:grpSp>
      <p:grpSp>
        <p:nvGrpSpPr>
          <p:cNvPr id="82" name="组合 81">
            <a:extLst>
              <a:ext uri="{FF2B5EF4-FFF2-40B4-BE49-F238E27FC236}">
                <a16:creationId xmlns:a16="http://schemas.microsoft.com/office/drawing/2014/main" id="{E18DC476-B545-472F-B885-A0EF2A5644EC}"/>
              </a:ext>
            </a:extLst>
          </p:cNvPr>
          <p:cNvGrpSpPr/>
          <p:nvPr/>
        </p:nvGrpSpPr>
        <p:grpSpPr>
          <a:xfrm>
            <a:off x="7868592" y="1751799"/>
            <a:ext cx="435213" cy="1740723"/>
            <a:chOff x="3891843" y="2638101"/>
            <a:chExt cx="508217" cy="1740723"/>
          </a:xfrm>
        </p:grpSpPr>
        <p:sp>
          <p:nvSpPr>
            <p:cNvPr id="83" name="矩形 82">
              <a:extLst>
                <a:ext uri="{FF2B5EF4-FFF2-40B4-BE49-F238E27FC236}">
                  <a16:creationId xmlns:a16="http://schemas.microsoft.com/office/drawing/2014/main" id="{2963EAEB-1B35-4580-AD57-2941D83F6D56}"/>
                </a:ext>
              </a:extLst>
            </p:cNvPr>
            <p:cNvSpPr/>
            <p:nvPr/>
          </p:nvSpPr>
          <p:spPr>
            <a:xfrm>
              <a:off x="3935847" y="2638101"/>
              <a:ext cx="426027" cy="17407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4" name="直接连接符 83">
              <a:extLst>
                <a:ext uri="{FF2B5EF4-FFF2-40B4-BE49-F238E27FC236}">
                  <a16:creationId xmlns:a16="http://schemas.microsoft.com/office/drawing/2014/main" id="{0B32056B-6068-46A4-9913-9730AD230653}"/>
                </a:ext>
              </a:extLst>
            </p:cNvPr>
            <p:cNvCxnSpPr>
              <a:stCxn id="83" idx="0"/>
              <a:endCxn id="83" idx="2"/>
            </p:cNvCxnSpPr>
            <p:nvPr/>
          </p:nvCxnSpPr>
          <p:spPr>
            <a:xfrm>
              <a:off x="4148861" y="2638101"/>
              <a:ext cx="0" cy="1740723"/>
            </a:xfrm>
            <a:prstGeom prst="line">
              <a:avLst/>
            </a:prstGeom>
            <a:ln w="19050">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5" name="文本框 84">
              <a:extLst>
                <a:ext uri="{FF2B5EF4-FFF2-40B4-BE49-F238E27FC236}">
                  <a16:creationId xmlns:a16="http://schemas.microsoft.com/office/drawing/2014/main" id="{CE3F1020-8001-40A9-B336-BCC6463B952D}"/>
                </a:ext>
              </a:extLst>
            </p:cNvPr>
            <p:cNvSpPr txBox="1"/>
            <p:nvPr/>
          </p:nvSpPr>
          <p:spPr>
            <a:xfrm>
              <a:off x="3891843" y="3204840"/>
              <a:ext cx="508217" cy="461665"/>
            </a:xfrm>
            <a:prstGeom prst="rect">
              <a:avLst/>
            </a:prstGeom>
            <a:noFill/>
          </p:spPr>
          <p:txBody>
            <a:bodyPr wrap="none" rtlCol="0">
              <a:spAutoFit/>
            </a:bodyPr>
            <a:lstStyle/>
            <a:p>
              <a:pPr algn="ctr"/>
              <a:r>
                <a:rPr lang="en-US" altLang="zh-CN" sz="1200" dirty="0"/>
                <a:t>512</a:t>
              </a:r>
            </a:p>
            <a:p>
              <a:pPr algn="ctr"/>
              <a:r>
                <a:rPr lang="zh-CN" altLang="en-US" sz="1200" dirty="0"/>
                <a:t>圈</a:t>
              </a:r>
            </a:p>
          </p:txBody>
        </p:sp>
      </p:grpSp>
      <p:grpSp>
        <p:nvGrpSpPr>
          <p:cNvPr id="86" name="组合 85">
            <a:extLst>
              <a:ext uri="{FF2B5EF4-FFF2-40B4-BE49-F238E27FC236}">
                <a16:creationId xmlns:a16="http://schemas.microsoft.com/office/drawing/2014/main" id="{13F406BE-FB6B-46FA-9B5A-15CD26FECBBE}"/>
              </a:ext>
            </a:extLst>
          </p:cNvPr>
          <p:cNvGrpSpPr/>
          <p:nvPr/>
        </p:nvGrpSpPr>
        <p:grpSpPr>
          <a:xfrm>
            <a:off x="7465369" y="1751799"/>
            <a:ext cx="478272" cy="1740723"/>
            <a:chOff x="3891843" y="2638101"/>
            <a:chExt cx="508217" cy="1740723"/>
          </a:xfrm>
        </p:grpSpPr>
        <p:sp>
          <p:nvSpPr>
            <p:cNvPr id="87" name="矩形 86">
              <a:extLst>
                <a:ext uri="{FF2B5EF4-FFF2-40B4-BE49-F238E27FC236}">
                  <a16:creationId xmlns:a16="http://schemas.microsoft.com/office/drawing/2014/main" id="{D0AE3729-5C8F-48C9-BE2E-0EB0F8ECEE17}"/>
                </a:ext>
              </a:extLst>
            </p:cNvPr>
            <p:cNvSpPr/>
            <p:nvPr/>
          </p:nvSpPr>
          <p:spPr>
            <a:xfrm>
              <a:off x="3935847" y="2638101"/>
              <a:ext cx="426027" cy="17407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8" name="直接连接符 87">
              <a:extLst>
                <a:ext uri="{FF2B5EF4-FFF2-40B4-BE49-F238E27FC236}">
                  <a16:creationId xmlns:a16="http://schemas.microsoft.com/office/drawing/2014/main" id="{E19A2E32-9917-4E77-985F-62C55DA0875E}"/>
                </a:ext>
              </a:extLst>
            </p:cNvPr>
            <p:cNvCxnSpPr>
              <a:stCxn id="87" idx="0"/>
              <a:endCxn id="87" idx="2"/>
            </p:cNvCxnSpPr>
            <p:nvPr/>
          </p:nvCxnSpPr>
          <p:spPr>
            <a:xfrm>
              <a:off x="4148861" y="2638101"/>
              <a:ext cx="0" cy="1740723"/>
            </a:xfrm>
            <a:prstGeom prst="line">
              <a:avLst/>
            </a:prstGeom>
            <a:ln w="19050">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9" name="文本框 88">
              <a:extLst>
                <a:ext uri="{FF2B5EF4-FFF2-40B4-BE49-F238E27FC236}">
                  <a16:creationId xmlns:a16="http://schemas.microsoft.com/office/drawing/2014/main" id="{F9FD7C88-1D89-4A32-BB3B-965876FEAA64}"/>
                </a:ext>
              </a:extLst>
            </p:cNvPr>
            <p:cNvSpPr txBox="1"/>
            <p:nvPr/>
          </p:nvSpPr>
          <p:spPr>
            <a:xfrm>
              <a:off x="3891843" y="3204840"/>
              <a:ext cx="508217" cy="461665"/>
            </a:xfrm>
            <a:prstGeom prst="rect">
              <a:avLst/>
            </a:prstGeom>
            <a:noFill/>
          </p:spPr>
          <p:txBody>
            <a:bodyPr wrap="none" rtlCol="0">
              <a:spAutoFit/>
            </a:bodyPr>
            <a:lstStyle/>
            <a:p>
              <a:pPr algn="ctr"/>
              <a:r>
                <a:rPr lang="en-US" altLang="zh-CN" sz="1200" dirty="0"/>
                <a:t>512</a:t>
              </a:r>
            </a:p>
            <a:p>
              <a:pPr algn="ctr"/>
              <a:r>
                <a:rPr lang="zh-CN" altLang="en-US" sz="1200" dirty="0"/>
                <a:t>圈</a:t>
              </a:r>
            </a:p>
          </p:txBody>
        </p:sp>
      </p:grpSp>
      <p:sp>
        <p:nvSpPr>
          <p:cNvPr id="90" name="文本框 89">
            <a:extLst>
              <a:ext uri="{FF2B5EF4-FFF2-40B4-BE49-F238E27FC236}">
                <a16:creationId xmlns:a16="http://schemas.microsoft.com/office/drawing/2014/main" id="{86E7CBC7-2C48-4D85-B8D7-55A4AFC941F1}"/>
              </a:ext>
            </a:extLst>
          </p:cNvPr>
          <p:cNvSpPr txBox="1"/>
          <p:nvPr/>
        </p:nvSpPr>
        <p:spPr>
          <a:xfrm>
            <a:off x="1163462" y="3726094"/>
            <a:ext cx="778947" cy="430887"/>
          </a:xfrm>
          <a:prstGeom prst="rect">
            <a:avLst/>
          </a:prstGeom>
          <a:noFill/>
        </p:spPr>
        <p:txBody>
          <a:bodyPr wrap="square" rtlCol="0">
            <a:spAutoFit/>
          </a:bodyPr>
          <a:lstStyle/>
          <a:p>
            <a:pPr algn="ctr"/>
            <a:r>
              <a:rPr lang="en-US" altLang="zh-CN" sz="2200" dirty="0"/>
              <a:t>M1</a:t>
            </a:r>
          </a:p>
        </p:txBody>
      </p:sp>
      <p:sp>
        <p:nvSpPr>
          <p:cNvPr id="91" name="文本框 90">
            <a:extLst>
              <a:ext uri="{FF2B5EF4-FFF2-40B4-BE49-F238E27FC236}">
                <a16:creationId xmlns:a16="http://schemas.microsoft.com/office/drawing/2014/main" id="{816792BD-5439-4F77-8274-D963F57FE6A8}"/>
              </a:ext>
            </a:extLst>
          </p:cNvPr>
          <p:cNvSpPr txBox="1"/>
          <p:nvPr/>
        </p:nvSpPr>
        <p:spPr>
          <a:xfrm>
            <a:off x="2015209" y="3726094"/>
            <a:ext cx="778947" cy="430887"/>
          </a:xfrm>
          <a:prstGeom prst="rect">
            <a:avLst/>
          </a:prstGeom>
          <a:noFill/>
        </p:spPr>
        <p:txBody>
          <a:bodyPr wrap="square" rtlCol="0">
            <a:spAutoFit/>
          </a:bodyPr>
          <a:lstStyle/>
          <a:p>
            <a:pPr algn="ctr"/>
            <a:r>
              <a:rPr lang="en-US" altLang="zh-CN" sz="2200" dirty="0"/>
              <a:t>M2</a:t>
            </a:r>
          </a:p>
        </p:txBody>
      </p:sp>
      <p:sp>
        <p:nvSpPr>
          <p:cNvPr id="92" name="文本框 91">
            <a:extLst>
              <a:ext uri="{FF2B5EF4-FFF2-40B4-BE49-F238E27FC236}">
                <a16:creationId xmlns:a16="http://schemas.microsoft.com/office/drawing/2014/main" id="{9F8B2522-E980-426B-BF40-C39A291276EB}"/>
              </a:ext>
            </a:extLst>
          </p:cNvPr>
          <p:cNvSpPr txBox="1"/>
          <p:nvPr/>
        </p:nvSpPr>
        <p:spPr>
          <a:xfrm>
            <a:off x="2861870" y="3726094"/>
            <a:ext cx="778947" cy="430887"/>
          </a:xfrm>
          <a:prstGeom prst="rect">
            <a:avLst/>
          </a:prstGeom>
          <a:noFill/>
        </p:spPr>
        <p:txBody>
          <a:bodyPr wrap="square" rtlCol="0">
            <a:spAutoFit/>
          </a:bodyPr>
          <a:lstStyle/>
          <a:p>
            <a:pPr algn="ctr"/>
            <a:r>
              <a:rPr lang="en-US" altLang="zh-CN" sz="2200" dirty="0"/>
              <a:t>M3</a:t>
            </a:r>
          </a:p>
        </p:txBody>
      </p:sp>
      <p:sp>
        <p:nvSpPr>
          <p:cNvPr id="93" name="文本框 92">
            <a:extLst>
              <a:ext uri="{FF2B5EF4-FFF2-40B4-BE49-F238E27FC236}">
                <a16:creationId xmlns:a16="http://schemas.microsoft.com/office/drawing/2014/main" id="{24651912-E3E8-483C-82BB-B159D9BBB7D6}"/>
              </a:ext>
            </a:extLst>
          </p:cNvPr>
          <p:cNvSpPr txBox="1"/>
          <p:nvPr/>
        </p:nvSpPr>
        <p:spPr>
          <a:xfrm>
            <a:off x="3721782" y="3726094"/>
            <a:ext cx="778947" cy="430887"/>
          </a:xfrm>
          <a:prstGeom prst="rect">
            <a:avLst/>
          </a:prstGeom>
          <a:noFill/>
        </p:spPr>
        <p:txBody>
          <a:bodyPr wrap="square" rtlCol="0">
            <a:spAutoFit/>
          </a:bodyPr>
          <a:lstStyle/>
          <a:p>
            <a:pPr algn="ctr"/>
            <a:r>
              <a:rPr lang="en-US" altLang="zh-CN" sz="2200" dirty="0"/>
              <a:t>M4</a:t>
            </a:r>
          </a:p>
        </p:txBody>
      </p:sp>
      <p:sp>
        <p:nvSpPr>
          <p:cNvPr id="94" name="文本框 93">
            <a:extLst>
              <a:ext uri="{FF2B5EF4-FFF2-40B4-BE49-F238E27FC236}">
                <a16:creationId xmlns:a16="http://schemas.microsoft.com/office/drawing/2014/main" id="{3003B61F-CC57-43D2-A8AE-F59C46219639}"/>
              </a:ext>
            </a:extLst>
          </p:cNvPr>
          <p:cNvSpPr txBox="1"/>
          <p:nvPr/>
        </p:nvSpPr>
        <p:spPr>
          <a:xfrm>
            <a:off x="7218866" y="3726094"/>
            <a:ext cx="778947" cy="430887"/>
          </a:xfrm>
          <a:prstGeom prst="rect">
            <a:avLst/>
          </a:prstGeom>
          <a:noFill/>
        </p:spPr>
        <p:txBody>
          <a:bodyPr wrap="square" rtlCol="0">
            <a:spAutoFit/>
          </a:bodyPr>
          <a:lstStyle/>
          <a:p>
            <a:pPr algn="ctr"/>
            <a:r>
              <a:rPr lang="en-US" altLang="zh-CN" sz="2200" dirty="0"/>
              <a:t>M18</a:t>
            </a:r>
          </a:p>
        </p:txBody>
      </p:sp>
      <p:sp>
        <p:nvSpPr>
          <p:cNvPr id="95" name="文本框 94">
            <a:extLst>
              <a:ext uri="{FF2B5EF4-FFF2-40B4-BE49-F238E27FC236}">
                <a16:creationId xmlns:a16="http://schemas.microsoft.com/office/drawing/2014/main" id="{3DAACB75-3E1A-4497-B5BE-403A9683E8EB}"/>
              </a:ext>
            </a:extLst>
          </p:cNvPr>
          <p:cNvSpPr txBox="1"/>
          <p:nvPr/>
        </p:nvSpPr>
        <p:spPr>
          <a:xfrm>
            <a:off x="8069570" y="3726094"/>
            <a:ext cx="778947" cy="430887"/>
          </a:xfrm>
          <a:prstGeom prst="rect">
            <a:avLst/>
          </a:prstGeom>
          <a:noFill/>
        </p:spPr>
        <p:txBody>
          <a:bodyPr wrap="square" rtlCol="0">
            <a:spAutoFit/>
          </a:bodyPr>
          <a:lstStyle/>
          <a:p>
            <a:pPr algn="ctr"/>
            <a:r>
              <a:rPr lang="en-US" altLang="zh-CN" sz="2200" dirty="0"/>
              <a:t>M19</a:t>
            </a:r>
          </a:p>
        </p:txBody>
      </p:sp>
      <p:sp>
        <p:nvSpPr>
          <p:cNvPr id="96" name="文本框 95">
            <a:extLst>
              <a:ext uri="{FF2B5EF4-FFF2-40B4-BE49-F238E27FC236}">
                <a16:creationId xmlns:a16="http://schemas.microsoft.com/office/drawing/2014/main" id="{A682D432-D9C9-4E6D-A2A3-014697013E5B}"/>
              </a:ext>
            </a:extLst>
          </p:cNvPr>
          <p:cNvSpPr txBox="1"/>
          <p:nvPr/>
        </p:nvSpPr>
        <p:spPr>
          <a:xfrm>
            <a:off x="8913654" y="3726094"/>
            <a:ext cx="778947" cy="430887"/>
          </a:xfrm>
          <a:prstGeom prst="rect">
            <a:avLst/>
          </a:prstGeom>
          <a:noFill/>
        </p:spPr>
        <p:txBody>
          <a:bodyPr wrap="square" rtlCol="0">
            <a:spAutoFit/>
          </a:bodyPr>
          <a:lstStyle/>
          <a:p>
            <a:pPr algn="ctr"/>
            <a:r>
              <a:rPr lang="en-US" altLang="zh-CN" sz="2200" dirty="0"/>
              <a:t>M20</a:t>
            </a:r>
          </a:p>
        </p:txBody>
      </p:sp>
      <p:sp>
        <p:nvSpPr>
          <p:cNvPr id="97" name="文本框 96">
            <a:extLst>
              <a:ext uri="{FF2B5EF4-FFF2-40B4-BE49-F238E27FC236}">
                <a16:creationId xmlns:a16="http://schemas.microsoft.com/office/drawing/2014/main" id="{DBE2D946-E75E-4890-BFED-1D63E1561FF9}"/>
              </a:ext>
            </a:extLst>
          </p:cNvPr>
          <p:cNvSpPr txBox="1"/>
          <p:nvPr/>
        </p:nvSpPr>
        <p:spPr>
          <a:xfrm>
            <a:off x="9773672" y="3726094"/>
            <a:ext cx="778947" cy="430887"/>
          </a:xfrm>
          <a:prstGeom prst="rect">
            <a:avLst/>
          </a:prstGeom>
          <a:noFill/>
        </p:spPr>
        <p:txBody>
          <a:bodyPr wrap="square" rtlCol="0">
            <a:spAutoFit/>
          </a:bodyPr>
          <a:lstStyle/>
          <a:p>
            <a:pPr algn="ctr"/>
            <a:r>
              <a:rPr lang="en-US" altLang="zh-CN" sz="2200" dirty="0"/>
              <a:t>M21</a:t>
            </a:r>
          </a:p>
        </p:txBody>
      </p:sp>
      <p:sp>
        <p:nvSpPr>
          <p:cNvPr id="98" name="文本框 97">
            <a:extLst>
              <a:ext uri="{FF2B5EF4-FFF2-40B4-BE49-F238E27FC236}">
                <a16:creationId xmlns:a16="http://schemas.microsoft.com/office/drawing/2014/main" id="{D9842CED-AB39-4CE5-9125-93370012914D}"/>
              </a:ext>
            </a:extLst>
          </p:cNvPr>
          <p:cNvSpPr txBox="1"/>
          <p:nvPr/>
        </p:nvSpPr>
        <p:spPr>
          <a:xfrm>
            <a:off x="1936537" y="3465196"/>
            <a:ext cx="306494" cy="369332"/>
          </a:xfrm>
          <a:prstGeom prst="rect">
            <a:avLst/>
          </a:prstGeom>
          <a:noFill/>
        </p:spPr>
        <p:txBody>
          <a:bodyPr wrap="none" rtlCol="0">
            <a:spAutoFit/>
          </a:bodyPr>
          <a:lstStyle/>
          <a:p>
            <a:r>
              <a:rPr lang="en-US" altLang="zh-CN" dirty="0"/>
              <a:t>1</a:t>
            </a:r>
            <a:endParaRPr lang="zh-CN" altLang="en-US" dirty="0"/>
          </a:p>
        </p:txBody>
      </p:sp>
      <p:sp>
        <p:nvSpPr>
          <p:cNvPr id="99" name="文本框 98">
            <a:extLst>
              <a:ext uri="{FF2B5EF4-FFF2-40B4-BE49-F238E27FC236}">
                <a16:creationId xmlns:a16="http://schemas.microsoft.com/office/drawing/2014/main" id="{F2CDF998-FD25-45FD-8D17-E8E640A8E52E}"/>
              </a:ext>
            </a:extLst>
          </p:cNvPr>
          <p:cNvSpPr txBox="1"/>
          <p:nvPr/>
        </p:nvSpPr>
        <p:spPr>
          <a:xfrm>
            <a:off x="2909729" y="3446825"/>
            <a:ext cx="306494" cy="369332"/>
          </a:xfrm>
          <a:prstGeom prst="rect">
            <a:avLst/>
          </a:prstGeom>
          <a:noFill/>
        </p:spPr>
        <p:txBody>
          <a:bodyPr wrap="none" rtlCol="0">
            <a:spAutoFit/>
          </a:bodyPr>
          <a:lstStyle/>
          <a:p>
            <a:r>
              <a:rPr lang="en-US" altLang="zh-CN" dirty="0"/>
              <a:t>2</a:t>
            </a:r>
            <a:endParaRPr lang="zh-CN" altLang="en-US" dirty="0"/>
          </a:p>
        </p:txBody>
      </p:sp>
      <p:sp>
        <p:nvSpPr>
          <p:cNvPr id="100" name="文本框 99">
            <a:extLst>
              <a:ext uri="{FF2B5EF4-FFF2-40B4-BE49-F238E27FC236}">
                <a16:creationId xmlns:a16="http://schemas.microsoft.com/office/drawing/2014/main" id="{106FEAE0-0A8F-4D30-BC80-907CE7C0A5C9}"/>
              </a:ext>
            </a:extLst>
          </p:cNvPr>
          <p:cNvSpPr txBox="1"/>
          <p:nvPr/>
        </p:nvSpPr>
        <p:spPr>
          <a:xfrm>
            <a:off x="3788892" y="3449686"/>
            <a:ext cx="306494" cy="369332"/>
          </a:xfrm>
          <a:prstGeom prst="rect">
            <a:avLst/>
          </a:prstGeom>
          <a:noFill/>
        </p:spPr>
        <p:txBody>
          <a:bodyPr wrap="none" rtlCol="0">
            <a:spAutoFit/>
          </a:bodyPr>
          <a:lstStyle/>
          <a:p>
            <a:r>
              <a:rPr lang="en-US" altLang="zh-CN" dirty="0"/>
              <a:t>3</a:t>
            </a:r>
            <a:endParaRPr lang="zh-CN" altLang="en-US" dirty="0"/>
          </a:p>
        </p:txBody>
      </p:sp>
      <p:sp>
        <p:nvSpPr>
          <p:cNvPr id="101" name="文本框 100">
            <a:extLst>
              <a:ext uri="{FF2B5EF4-FFF2-40B4-BE49-F238E27FC236}">
                <a16:creationId xmlns:a16="http://schemas.microsoft.com/office/drawing/2014/main" id="{E7D9E1FD-9A7D-457D-99FB-D0C712424CE6}"/>
              </a:ext>
            </a:extLst>
          </p:cNvPr>
          <p:cNvSpPr txBox="1"/>
          <p:nvPr/>
        </p:nvSpPr>
        <p:spPr>
          <a:xfrm>
            <a:off x="9879468" y="3449686"/>
            <a:ext cx="399468" cy="338554"/>
          </a:xfrm>
          <a:prstGeom prst="rect">
            <a:avLst/>
          </a:prstGeom>
          <a:noFill/>
        </p:spPr>
        <p:txBody>
          <a:bodyPr wrap="none" rtlCol="0">
            <a:spAutoFit/>
          </a:bodyPr>
          <a:lstStyle/>
          <a:p>
            <a:r>
              <a:rPr lang="en-US" altLang="zh-CN" sz="1600" dirty="0"/>
              <a:t>39</a:t>
            </a:r>
            <a:endParaRPr lang="zh-CN" altLang="en-US" sz="1600" dirty="0"/>
          </a:p>
        </p:txBody>
      </p:sp>
      <p:sp>
        <p:nvSpPr>
          <p:cNvPr id="102" name="文本框 101">
            <a:extLst>
              <a:ext uri="{FF2B5EF4-FFF2-40B4-BE49-F238E27FC236}">
                <a16:creationId xmlns:a16="http://schemas.microsoft.com/office/drawing/2014/main" id="{F82B8413-2868-400D-9211-B260090B4FCE}"/>
              </a:ext>
            </a:extLst>
          </p:cNvPr>
          <p:cNvSpPr txBox="1"/>
          <p:nvPr/>
        </p:nvSpPr>
        <p:spPr>
          <a:xfrm>
            <a:off x="9650003" y="3451236"/>
            <a:ext cx="399468" cy="338554"/>
          </a:xfrm>
          <a:prstGeom prst="rect">
            <a:avLst/>
          </a:prstGeom>
          <a:noFill/>
        </p:spPr>
        <p:txBody>
          <a:bodyPr wrap="none" rtlCol="0">
            <a:spAutoFit/>
          </a:bodyPr>
          <a:lstStyle/>
          <a:p>
            <a:r>
              <a:rPr lang="en-US" altLang="zh-CN" sz="1600" dirty="0"/>
              <a:t>38</a:t>
            </a:r>
            <a:endParaRPr lang="zh-CN" altLang="en-US" sz="1600" dirty="0"/>
          </a:p>
        </p:txBody>
      </p:sp>
      <p:sp>
        <p:nvSpPr>
          <p:cNvPr id="103" name="文本框 102">
            <a:extLst>
              <a:ext uri="{FF2B5EF4-FFF2-40B4-BE49-F238E27FC236}">
                <a16:creationId xmlns:a16="http://schemas.microsoft.com/office/drawing/2014/main" id="{29DC5B84-7A04-46D7-917B-FAC182793062}"/>
              </a:ext>
            </a:extLst>
          </p:cNvPr>
          <p:cNvSpPr txBox="1"/>
          <p:nvPr/>
        </p:nvSpPr>
        <p:spPr>
          <a:xfrm>
            <a:off x="9419699" y="3451236"/>
            <a:ext cx="399468" cy="338554"/>
          </a:xfrm>
          <a:prstGeom prst="rect">
            <a:avLst/>
          </a:prstGeom>
          <a:noFill/>
        </p:spPr>
        <p:txBody>
          <a:bodyPr wrap="none" rtlCol="0">
            <a:spAutoFit/>
          </a:bodyPr>
          <a:lstStyle/>
          <a:p>
            <a:r>
              <a:rPr lang="en-US" altLang="zh-CN" sz="1600" dirty="0"/>
              <a:t>37</a:t>
            </a:r>
            <a:endParaRPr lang="zh-CN" altLang="en-US" sz="1600" dirty="0"/>
          </a:p>
        </p:txBody>
      </p:sp>
      <p:sp>
        <p:nvSpPr>
          <p:cNvPr id="104" name="文本框 103">
            <a:extLst>
              <a:ext uri="{FF2B5EF4-FFF2-40B4-BE49-F238E27FC236}">
                <a16:creationId xmlns:a16="http://schemas.microsoft.com/office/drawing/2014/main" id="{A8DA0213-EB34-4899-9446-E04591A989DF}"/>
              </a:ext>
            </a:extLst>
          </p:cNvPr>
          <p:cNvSpPr txBox="1"/>
          <p:nvPr/>
        </p:nvSpPr>
        <p:spPr>
          <a:xfrm>
            <a:off x="9162274" y="3451236"/>
            <a:ext cx="399468" cy="338554"/>
          </a:xfrm>
          <a:prstGeom prst="rect">
            <a:avLst/>
          </a:prstGeom>
          <a:noFill/>
        </p:spPr>
        <p:txBody>
          <a:bodyPr wrap="none" rtlCol="0">
            <a:spAutoFit/>
          </a:bodyPr>
          <a:lstStyle/>
          <a:p>
            <a:r>
              <a:rPr lang="en-US" altLang="zh-CN" sz="1600" dirty="0"/>
              <a:t>36</a:t>
            </a:r>
            <a:endParaRPr lang="zh-CN" altLang="en-US" sz="1600" dirty="0"/>
          </a:p>
        </p:txBody>
      </p:sp>
      <p:sp>
        <p:nvSpPr>
          <p:cNvPr id="105" name="文本框 104">
            <a:extLst>
              <a:ext uri="{FF2B5EF4-FFF2-40B4-BE49-F238E27FC236}">
                <a16:creationId xmlns:a16="http://schemas.microsoft.com/office/drawing/2014/main" id="{047EB032-2B24-4F08-A63A-A600D35202B7}"/>
              </a:ext>
            </a:extLst>
          </p:cNvPr>
          <p:cNvSpPr txBox="1"/>
          <p:nvPr/>
        </p:nvSpPr>
        <p:spPr>
          <a:xfrm>
            <a:off x="8883212" y="3451236"/>
            <a:ext cx="399468" cy="338554"/>
          </a:xfrm>
          <a:prstGeom prst="rect">
            <a:avLst/>
          </a:prstGeom>
          <a:noFill/>
        </p:spPr>
        <p:txBody>
          <a:bodyPr wrap="none" rtlCol="0">
            <a:spAutoFit/>
          </a:bodyPr>
          <a:lstStyle/>
          <a:p>
            <a:r>
              <a:rPr lang="en-US" altLang="zh-CN" sz="1600" dirty="0"/>
              <a:t>35</a:t>
            </a:r>
            <a:endParaRPr lang="zh-CN" altLang="en-US" sz="1600" dirty="0"/>
          </a:p>
        </p:txBody>
      </p:sp>
      <p:sp>
        <p:nvSpPr>
          <p:cNvPr id="106" name="文本框 105">
            <a:extLst>
              <a:ext uri="{FF2B5EF4-FFF2-40B4-BE49-F238E27FC236}">
                <a16:creationId xmlns:a16="http://schemas.microsoft.com/office/drawing/2014/main" id="{F514DBC3-8071-41C5-8F9F-3DE8673F6529}"/>
              </a:ext>
            </a:extLst>
          </p:cNvPr>
          <p:cNvSpPr txBox="1"/>
          <p:nvPr/>
        </p:nvSpPr>
        <p:spPr>
          <a:xfrm>
            <a:off x="8589130" y="3451236"/>
            <a:ext cx="399468" cy="338554"/>
          </a:xfrm>
          <a:prstGeom prst="rect">
            <a:avLst/>
          </a:prstGeom>
          <a:noFill/>
        </p:spPr>
        <p:txBody>
          <a:bodyPr wrap="none" rtlCol="0">
            <a:spAutoFit/>
          </a:bodyPr>
          <a:lstStyle/>
          <a:p>
            <a:r>
              <a:rPr lang="en-US" altLang="zh-CN" sz="1600" dirty="0"/>
              <a:t>34</a:t>
            </a:r>
            <a:endParaRPr lang="zh-CN" altLang="en-US" sz="1600" dirty="0"/>
          </a:p>
        </p:txBody>
      </p:sp>
      <p:sp>
        <p:nvSpPr>
          <p:cNvPr id="107" name="文本框 106">
            <a:extLst>
              <a:ext uri="{FF2B5EF4-FFF2-40B4-BE49-F238E27FC236}">
                <a16:creationId xmlns:a16="http://schemas.microsoft.com/office/drawing/2014/main" id="{490ADC8B-DC7C-40FD-93AE-7EA577EA4091}"/>
              </a:ext>
            </a:extLst>
          </p:cNvPr>
          <p:cNvSpPr txBox="1"/>
          <p:nvPr/>
        </p:nvSpPr>
        <p:spPr>
          <a:xfrm>
            <a:off x="8246451" y="3451236"/>
            <a:ext cx="399468" cy="338554"/>
          </a:xfrm>
          <a:prstGeom prst="rect">
            <a:avLst/>
          </a:prstGeom>
          <a:noFill/>
        </p:spPr>
        <p:txBody>
          <a:bodyPr wrap="none" rtlCol="0">
            <a:spAutoFit/>
          </a:bodyPr>
          <a:lstStyle/>
          <a:p>
            <a:r>
              <a:rPr lang="en-US" altLang="zh-CN" sz="1600" dirty="0"/>
              <a:t>33</a:t>
            </a:r>
            <a:endParaRPr lang="zh-CN" altLang="en-US" sz="1600" dirty="0"/>
          </a:p>
        </p:txBody>
      </p:sp>
      <p:sp>
        <p:nvSpPr>
          <p:cNvPr id="108" name="文本框 107">
            <a:extLst>
              <a:ext uri="{FF2B5EF4-FFF2-40B4-BE49-F238E27FC236}">
                <a16:creationId xmlns:a16="http://schemas.microsoft.com/office/drawing/2014/main" id="{FA0AF707-26FB-4D9E-ABB4-AD9AEEBD9832}"/>
              </a:ext>
            </a:extLst>
          </p:cNvPr>
          <p:cNvSpPr txBox="1"/>
          <p:nvPr/>
        </p:nvSpPr>
        <p:spPr>
          <a:xfrm>
            <a:off x="7890047" y="3451236"/>
            <a:ext cx="399468" cy="338554"/>
          </a:xfrm>
          <a:prstGeom prst="rect">
            <a:avLst/>
          </a:prstGeom>
          <a:noFill/>
        </p:spPr>
        <p:txBody>
          <a:bodyPr wrap="none" rtlCol="0">
            <a:spAutoFit/>
          </a:bodyPr>
          <a:lstStyle/>
          <a:p>
            <a:r>
              <a:rPr lang="en-US" altLang="zh-CN" sz="1600" dirty="0"/>
              <a:t>32</a:t>
            </a:r>
            <a:endParaRPr lang="zh-CN" altLang="en-US" sz="1600" dirty="0"/>
          </a:p>
        </p:txBody>
      </p:sp>
      <p:sp>
        <p:nvSpPr>
          <p:cNvPr id="109" name="文本框 108">
            <a:extLst>
              <a:ext uri="{FF2B5EF4-FFF2-40B4-BE49-F238E27FC236}">
                <a16:creationId xmlns:a16="http://schemas.microsoft.com/office/drawing/2014/main" id="{9602BCE6-3DC1-4D79-94F4-1A3CF76CF80D}"/>
              </a:ext>
            </a:extLst>
          </p:cNvPr>
          <p:cNvSpPr txBox="1"/>
          <p:nvPr/>
        </p:nvSpPr>
        <p:spPr>
          <a:xfrm>
            <a:off x="7498693" y="3451236"/>
            <a:ext cx="399468" cy="338554"/>
          </a:xfrm>
          <a:prstGeom prst="rect">
            <a:avLst/>
          </a:prstGeom>
          <a:noFill/>
        </p:spPr>
        <p:txBody>
          <a:bodyPr wrap="none" rtlCol="0">
            <a:spAutoFit/>
          </a:bodyPr>
          <a:lstStyle/>
          <a:p>
            <a:r>
              <a:rPr lang="en-US" altLang="zh-CN" sz="1600" dirty="0"/>
              <a:t>31</a:t>
            </a:r>
            <a:endParaRPr lang="zh-CN" altLang="en-US" sz="1600" dirty="0"/>
          </a:p>
        </p:txBody>
      </p:sp>
      <p:sp>
        <p:nvSpPr>
          <p:cNvPr id="110" name="副标题 2">
            <a:extLst>
              <a:ext uri="{FF2B5EF4-FFF2-40B4-BE49-F238E27FC236}">
                <a16:creationId xmlns:a16="http://schemas.microsoft.com/office/drawing/2014/main" id="{12A903BC-FFD2-4D85-9BD0-63CD0F5FAF19}"/>
              </a:ext>
            </a:extLst>
          </p:cNvPr>
          <p:cNvSpPr txBox="1">
            <a:spLocks/>
          </p:cNvSpPr>
          <p:nvPr/>
        </p:nvSpPr>
        <p:spPr>
          <a:xfrm>
            <a:off x="4582810" y="3391539"/>
            <a:ext cx="1967974" cy="132920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dirty="0"/>
              <a:t>0-3ms</a:t>
            </a:r>
          </a:p>
          <a:p>
            <a:r>
              <a:rPr lang="zh-CN" altLang="en-US" dirty="0"/>
              <a:t>插值存在</a:t>
            </a:r>
            <a:endParaRPr lang="en-US" altLang="zh-CN" dirty="0"/>
          </a:p>
          <a:p>
            <a:r>
              <a:rPr lang="zh-CN" altLang="en-US" dirty="0"/>
              <a:t>一定误差</a:t>
            </a:r>
          </a:p>
        </p:txBody>
      </p:sp>
      <p:sp>
        <p:nvSpPr>
          <p:cNvPr id="111" name="副标题 2">
            <a:extLst>
              <a:ext uri="{FF2B5EF4-FFF2-40B4-BE49-F238E27FC236}">
                <a16:creationId xmlns:a16="http://schemas.microsoft.com/office/drawing/2014/main" id="{49AD9419-5BC7-4F8F-B537-BF7BC5A1352B}"/>
              </a:ext>
            </a:extLst>
          </p:cNvPr>
          <p:cNvSpPr txBox="1">
            <a:spLocks/>
          </p:cNvSpPr>
          <p:nvPr/>
        </p:nvSpPr>
        <p:spPr>
          <a:xfrm>
            <a:off x="10339237" y="3611403"/>
            <a:ext cx="1967974" cy="13292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dirty="0"/>
              <a:t>17-20ms</a:t>
            </a:r>
          </a:p>
        </p:txBody>
      </p:sp>
    </p:spTree>
    <p:extLst>
      <p:ext uri="{BB962C8B-B14F-4D97-AF65-F5344CB8AC3E}">
        <p14:creationId xmlns:p14="http://schemas.microsoft.com/office/powerpoint/2010/main" val="1100532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5EBE05CE-9293-7BDE-6A84-09142EC163C3}"/>
              </a:ext>
            </a:extLst>
          </p:cNvPr>
          <p:cNvSpPr txBox="1"/>
          <p:nvPr/>
        </p:nvSpPr>
        <p:spPr>
          <a:xfrm>
            <a:off x="355599" y="35054"/>
            <a:ext cx="6579457" cy="743962"/>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a:lnSpc>
                <a:spcPct val="150000"/>
              </a:lnSpc>
            </a:pPr>
            <a:r>
              <a:rPr lang="en-US" altLang="zh-CN" sz="3200" b="1" dirty="0">
                <a:solidFill>
                  <a:srgbClr val="003399"/>
                </a:solidFill>
                <a:latin typeface="微软雅黑" panose="020B0503020204020204" pitchFamily="34" charset="-122"/>
                <a:ea typeface="微软雅黑" panose="020B0503020204020204" pitchFamily="34" charset="-122"/>
              </a:rPr>
              <a:t>1.</a:t>
            </a:r>
            <a:r>
              <a:rPr lang="zh-CN" altLang="en-US" sz="3200" b="1" dirty="0">
                <a:solidFill>
                  <a:srgbClr val="003399"/>
                </a:solidFill>
                <a:latin typeface="微软雅黑" panose="020B0503020204020204" pitchFamily="34" charset="-122"/>
                <a:ea typeface="微软雅黑" panose="020B0503020204020204" pitchFamily="34" charset="-122"/>
              </a:rPr>
              <a:t>研究背景介绍</a:t>
            </a:r>
            <a:endParaRPr lang="en-US" altLang="zh-CN" sz="3200" b="1" dirty="0">
              <a:solidFill>
                <a:srgbClr val="003399"/>
              </a:solidFill>
              <a:latin typeface="微软雅黑" panose="020B0503020204020204" pitchFamily="34" charset="-122"/>
              <a:ea typeface="微软雅黑" panose="020B0503020204020204" pitchFamily="34" charset="-122"/>
            </a:endParaRPr>
          </a:p>
        </p:txBody>
      </p:sp>
      <p:sp>
        <p:nvSpPr>
          <p:cNvPr id="45" name="矩形 44">
            <a:extLst>
              <a:ext uri="{FF2B5EF4-FFF2-40B4-BE49-F238E27FC236}">
                <a16:creationId xmlns:a16="http://schemas.microsoft.com/office/drawing/2014/main" id="{FA57FA2A-FEB3-4802-4929-AAA502A8829E}"/>
              </a:ext>
            </a:extLst>
          </p:cNvPr>
          <p:cNvSpPr/>
          <p:nvPr/>
        </p:nvSpPr>
        <p:spPr>
          <a:xfrm>
            <a:off x="0" y="6647398"/>
            <a:ext cx="12192000" cy="2118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页脚占位符 50">
            <a:extLst>
              <a:ext uri="{FF2B5EF4-FFF2-40B4-BE49-F238E27FC236}">
                <a16:creationId xmlns:a16="http://schemas.microsoft.com/office/drawing/2014/main" id="{343217E4-7E0F-F5B7-654F-5EA8047EDBA8}"/>
              </a:ext>
            </a:extLst>
          </p:cNvPr>
          <p:cNvSpPr>
            <a:spLocks noGrp="1"/>
          </p:cNvSpPr>
          <p:nvPr>
            <p:ph type="ftr" sz="quarter" idx="11"/>
          </p:nvPr>
        </p:nvSpPr>
        <p:spPr>
          <a:xfrm>
            <a:off x="0" y="6565901"/>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52" name="灯片编号占位符 51">
            <a:extLst>
              <a:ext uri="{FF2B5EF4-FFF2-40B4-BE49-F238E27FC236}">
                <a16:creationId xmlns:a16="http://schemas.microsoft.com/office/drawing/2014/main" id="{94A61ED4-C779-7A00-BC0B-5AD75911BACC}"/>
              </a:ext>
            </a:extLst>
          </p:cNvPr>
          <p:cNvSpPr>
            <a:spLocks noGrp="1"/>
          </p:cNvSpPr>
          <p:nvPr>
            <p:ph type="sldNum" sz="quarter" idx="12"/>
          </p:nvPr>
        </p:nvSpPr>
        <p:spPr/>
        <p:txBody>
          <a:bodyPr/>
          <a:lstStyle/>
          <a:p>
            <a:r>
              <a:rPr lang="en-US" altLang="zh-CN" dirty="0">
                <a:solidFill>
                  <a:schemeClr val="bg1"/>
                </a:solidFill>
              </a:rPr>
              <a:t>6</a:t>
            </a:r>
            <a:endParaRPr lang="zh-CN" altLang="en-US" dirty="0">
              <a:solidFill>
                <a:schemeClr val="bg1"/>
              </a:solidFill>
            </a:endParaRPr>
          </a:p>
        </p:txBody>
      </p:sp>
      <p:sp>
        <p:nvSpPr>
          <p:cNvPr id="49" name="文本框 48">
            <a:extLst>
              <a:ext uri="{FF2B5EF4-FFF2-40B4-BE49-F238E27FC236}">
                <a16:creationId xmlns:a16="http://schemas.microsoft.com/office/drawing/2014/main" id="{01218648-BDD5-44C8-B45E-AE1C85A19DE4}"/>
              </a:ext>
            </a:extLst>
          </p:cNvPr>
          <p:cNvSpPr txBox="1"/>
          <p:nvPr/>
        </p:nvSpPr>
        <p:spPr>
          <a:xfrm>
            <a:off x="355600" y="997425"/>
            <a:ext cx="6579456" cy="461665"/>
          </a:xfrm>
          <a:prstGeom prst="rect">
            <a:avLst/>
          </a:prstGeom>
          <a:noFill/>
        </p:spPr>
        <p:txBody>
          <a:bodyPr wrap="square">
            <a:spAutoFit/>
          </a:bodyPr>
          <a:lstStyle/>
          <a:p>
            <a:r>
              <a:rPr lang="zh-CN" altLang="en-US" sz="2400" b="1" dirty="0">
                <a:solidFill>
                  <a:srgbClr val="003399"/>
                </a:solidFill>
                <a:latin typeface="微软雅黑" panose="020B0503020204020204" pitchFamily="34" charset="-122"/>
                <a:ea typeface="微软雅黑" panose="020B0503020204020204" pitchFamily="34" charset="-122"/>
              </a:rPr>
              <a:t>响应矩阵奇异值分解</a:t>
            </a:r>
            <a:r>
              <a:rPr lang="en-US" altLang="zh-CN" sz="2400" b="1" dirty="0">
                <a:solidFill>
                  <a:srgbClr val="003399"/>
                </a:solidFill>
                <a:latin typeface="微软雅黑" panose="020B0503020204020204" pitchFamily="34" charset="-122"/>
                <a:ea typeface="微软雅黑" panose="020B0503020204020204" pitchFamily="34" charset="-122"/>
              </a:rPr>
              <a:t>-</a:t>
            </a:r>
            <a:r>
              <a:rPr lang="zh-CN" altLang="en-US" sz="2400" b="1" dirty="0">
                <a:solidFill>
                  <a:srgbClr val="003399"/>
                </a:solidFill>
                <a:latin typeface="微软雅黑" panose="020B0503020204020204" pitchFamily="34" charset="-122"/>
                <a:ea typeface="微软雅黑" panose="020B0503020204020204" pitchFamily="34" charset="-122"/>
              </a:rPr>
              <a:t>以散裂环水平校正为例</a:t>
            </a:r>
            <a:endParaRPr lang="zh-CN" altLang="en-US" sz="2400" b="1" dirty="0">
              <a:solidFill>
                <a:srgbClr val="003399"/>
              </a:solidFill>
              <a:latin typeface="+mn-ea"/>
            </a:endParaRPr>
          </a:p>
        </p:txBody>
      </p:sp>
      <p:sp>
        <p:nvSpPr>
          <p:cNvPr id="28" name="副标题 2">
            <a:extLst>
              <a:ext uri="{FF2B5EF4-FFF2-40B4-BE49-F238E27FC236}">
                <a16:creationId xmlns:a16="http://schemas.microsoft.com/office/drawing/2014/main" id="{7730383E-13F3-41A4-9014-35D2DA5137ED}"/>
              </a:ext>
            </a:extLst>
          </p:cNvPr>
          <p:cNvSpPr txBox="1">
            <a:spLocks/>
          </p:cNvSpPr>
          <p:nvPr/>
        </p:nvSpPr>
        <p:spPr>
          <a:xfrm>
            <a:off x="355599" y="1761694"/>
            <a:ext cx="10781103" cy="35228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zh-CN" altLang="en-US" dirty="0"/>
              <a:t>缺陷：</a:t>
            </a:r>
            <a:endParaRPr lang="en-US" altLang="zh-CN" dirty="0"/>
          </a:p>
          <a:p>
            <a:pPr algn="l">
              <a:lnSpc>
                <a:spcPct val="150000"/>
              </a:lnSpc>
            </a:pPr>
            <a:r>
              <a:rPr lang="en-US" altLang="zh-CN" dirty="0"/>
              <a:t>1.</a:t>
            </a:r>
            <a:r>
              <a:rPr lang="zh-CN" altLang="en-US" dirty="0"/>
              <a:t>将不同时间的轨道视为了独立轨道，未考虑在环形加速器中某一时间校正子设置会对后续轨道产生的影响。</a:t>
            </a:r>
            <a:endParaRPr lang="en-US" altLang="zh-CN" dirty="0"/>
          </a:p>
          <a:p>
            <a:pPr algn="l">
              <a:lnSpc>
                <a:spcPct val="150000"/>
              </a:lnSpc>
            </a:pPr>
            <a:r>
              <a:rPr lang="en-US" altLang="zh-CN" dirty="0"/>
              <a:t>2.</a:t>
            </a:r>
            <a:r>
              <a:rPr lang="zh-CN" altLang="en-US" dirty="0"/>
              <a:t>由于计算响应矩阵时的</a:t>
            </a:r>
            <a:r>
              <a:rPr lang="en-US" altLang="zh-CN" dirty="0"/>
              <a:t>BPM</a:t>
            </a:r>
            <a:r>
              <a:rPr lang="zh-CN" altLang="en-US" dirty="0"/>
              <a:t>插值，响应矩阵（尤其前几毫秒）测量误差大。</a:t>
            </a:r>
            <a:endParaRPr lang="en-US" altLang="zh-CN" dirty="0"/>
          </a:p>
          <a:p>
            <a:pPr algn="l">
              <a:lnSpc>
                <a:spcPct val="150000"/>
              </a:lnSpc>
            </a:pPr>
            <a:r>
              <a:rPr lang="en-US" altLang="zh-CN" dirty="0"/>
              <a:t>3.</a:t>
            </a:r>
            <a:r>
              <a:rPr lang="zh-CN" altLang="en-US" dirty="0"/>
              <a:t>测量响应矩阵耗时长。</a:t>
            </a:r>
            <a:endParaRPr lang="en-US" altLang="zh-CN" dirty="0"/>
          </a:p>
        </p:txBody>
      </p:sp>
      <p:sp>
        <p:nvSpPr>
          <p:cNvPr id="112" name="副标题 2">
            <a:extLst>
              <a:ext uri="{FF2B5EF4-FFF2-40B4-BE49-F238E27FC236}">
                <a16:creationId xmlns:a16="http://schemas.microsoft.com/office/drawing/2014/main" id="{BEFFDD4C-B168-479C-ADA1-F7BAFE7A648D}"/>
              </a:ext>
            </a:extLst>
          </p:cNvPr>
          <p:cNvSpPr txBox="1">
            <a:spLocks/>
          </p:cNvSpPr>
          <p:nvPr/>
        </p:nvSpPr>
        <p:spPr>
          <a:xfrm>
            <a:off x="355599" y="5450256"/>
            <a:ext cx="8837594" cy="5831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en-US" dirty="0"/>
              <a:t>上述缺陷导致目前的轨道校正对研究员的调束经验有着较大依赖</a:t>
            </a:r>
          </a:p>
        </p:txBody>
      </p:sp>
    </p:spTree>
    <p:extLst>
      <p:ext uri="{BB962C8B-B14F-4D97-AF65-F5344CB8AC3E}">
        <p14:creationId xmlns:p14="http://schemas.microsoft.com/office/powerpoint/2010/main" val="1310186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5EBE05CE-9293-7BDE-6A84-09142EC163C3}"/>
              </a:ext>
            </a:extLst>
          </p:cNvPr>
          <p:cNvSpPr txBox="1"/>
          <p:nvPr/>
        </p:nvSpPr>
        <p:spPr>
          <a:xfrm>
            <a:off x="355599" y="35054"/>
            <a:ext cx="6579457" cy="743962"/>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a:lnSpc>
                <a:spcPct val="150000"/>
              </a:lnSpc>
            </a:pPr>
            <a:r>
              <a:rPr lang="en-US" altLang="zh-CN" sz="3200" b="1" dirty="0">
                <a:solidFill>
                  <a:srgbClr val="003399"/>
                </a:solidFill>
                <a:latin typeface="微软雅黑" panose="020B0503020204020204" pitchFamily="34" charset="-122"/>
                <a:ea typeface="微软雅黑" panose="020B0503020204020204" pitchFamily="34" charset="-122"/>
              </a:rPr>
              <a:t>1.</a:t>
            </a:r>
            <a:r>
              <a:rPr lang="zh-CN" altLang="en-US" sz="3200" b="1" dirty="0">
                <a:solidFill>
                  <a:srgbClr val="003399"/>
                </a:solidFill>
                <a:latin typeface="微软雅黑" panose="020B0503020204020204" pitchFamily="34" charset="-122"/>
                <a:ea typeface="微软雅黑" panose="020B0503020204020204" pitchFamily="34" charset="-122"/>
              </a:rPr>
              <a:t>研究背景介绍</a:t>
            </a:r>
            <a:endParaRPr lang="en-US" altLang="zh-CN" sz="3200" b="1" dirty="0">
              <a:solidFill>
                <a:srgbClr val="003399"/>
              </a:solidFill>
              <a:latin typeface="微软雅黑" panose="020B0503020204020204" pitchFamily="34" charset="-122"/>
              <a:ea typeface="微软雅黑" panose="020B0503020204020204" pitchFamily="34" charset="-122"/>
            </a:endParaRPr>
          </a:p>
        </p:txBody>
      </p:sp>
      <p:sp>
        <p:nvSpPr>
          <p:cNvPr id="45" name="矩形 44">
            <a:extLst>
              <a:ext uri="{FF2B5EF4-FFF2-40B4-BE49-F238E27FC236}">
                <a16:creationId xmlns:a16="http://schemas.microsoft.com/office/drawing/2014/main" id="{FA57FA2A-FEB3-4802-4929-AAA502A8829E}"/>
              </a:ext>
            </a:extLst>
          </p:cNvPr>
          <p:cNvSpPr/>
          <p:nvPr/>
        </p:nvSpPr>
        <p:spPr>
          <a:xfrm>
            <a:off x="0" y="6647398"/>
            <a:ext cx="12192000" cy="2118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页脚占位符 50">
            <a:extLst>
              <a:ext uri="{FF2B5EF4-FFF2-40B4-BE49-F238E27FC236}">
                <a16:creationId xmlns:a16="http://schemas.microsoft.com/office/drawing/2014/main" id="{343217E4-7E0F-F5B7-654F-5EA8047EDBA8}"/>
              </a:ext>
            </a:extLst>
          </p:cNvPr>
          <p:cNvSpPr>
            <a:spLocks noGrp="1"/>
          </p:cNvSpPr>
          <p:nvPr>
            <p:ph type="ftr" sz="quarter" idx="11"/>
          </p:nvPr>
        </p:nvSpPr>
        <p:spPr>
          <a:xfrm>
            <a:off x="0" y="6565901"/>
            <a:ext cx="12192000" cy="319476"/>
          </a:xfrm>
          <a:solidFill>
            <a:srgbClr val="003399"/>
          </a:solidFill>
        </p:spPr>
        <p:txBody>
          <a:bodyPr/>
          <a:lstStyle/>
          <a:p>
            <a:r>
              <a:rPr lang="en-US" altLang="zh-CN" b="1" dirty="0">
                <a:solidFill>
                  <a:schemeClr val="bg1"/>
                </a:solidFill>
              </a:rPr>
              <a:t> </a:t>
            </a:r>
            <a:endParaRPr lang="zh-CN" altLang="en-US" b="1" dirty="0">
              <a:solidFill>
                <a:schemeClr val="bg1"/>
              </a:solidFill>
            </a:endParaRPr>
          </a:p>
        </p:txBody>
      </p:sp>
      <p:sp>
        <p:nvSpPr>
          <p:cNvPr id="52" name="灯片编号占位符 51">
            <a:extLst>
              <a:ext uri="{FF2B5EF4-FFF2-40B4-BE49-F238E27FC236}">
                <a16:creationId xmlns:a16="http://schemas.microsoft.com/office/drawing/2014/main" id="{94A61ED4-C779-7A00-BC0B-5AD75911BACC}"/>
              </a:ext>
            </a:extLst>
          </p:cNvPr>
          <p:cNvSpPr>
            <a:spLocks noGrp="1"/>
          </p:cNvSpPr>
          <p:nvPr>
            <p:ph type="sldNum" sz="quarter" idx="12"/>
          </p:nvPr>
        </p:nvSpPr>
        <p:spPr/>
        <p:txBody>
          <a:bodyPr/>
          <a:lstStyle/>
          <a:p>
            <a:r>
              <a:rPr lang="en-US" altLang="zh-CN" dirty="0"/>
              <a:t>7</a:t>
            </a:r>
            <a:endParaRPr lang="zh-CN" altLang="en-US" dirty="0">
              <a:solidFill>
                <a:schemeClr val="bg1"/>
              </a:solidFill>
            </a:endParaRPr>
          </a:p>
        </p:txBody>
      </p:sp>
      <p:sp>
        <p:nvSpPr>
          <p:cNvPr id="49" name="文本框 48">
            <a:extLst>
              <a:ext uri="{FF2B5EF4-FFF2-40B4-BE49-F238E27FC236}">
                <a16:creationId xmlns:a16="http://schemas.microsoft.com/office/drawing/2014/main" id="{01218648-BDD5-44C8-B45E-AE1C85A19DE4}"/>
              </a:ext>
            </a:extLst>
          </p:cNvPr>
          <p:cNvSpPr txBox="1"/>
          <p:nvPr/>
        </p:nvSpPr>
        <p:spPr>
          <a:xfrm>
            <a:off x="355600" y="997425"/>
            <a:ext cx="6579456" cy="461665"/>
          </a:xfrm>
          <a:prstGeom prst="rect">
            <a:avLst/>
          </a:prstGeom>
          <a:noFill/>
        </p:spPr>
        <p:txBody>
          <a:bodyPr wrap="square">
            <a:spAutoFit/>
          </a:bodyPr>
          <a:lstStyle/>
          <a:p>
            <a:r>
              <a:rPr lang="zh-CN" altLang="en-US" sz="2400" b="1" dirty="0">
                <a:solidFill>
                  <a:srgbClr val="003399"/>
                </a:solidFill>
                <a:latin typeface="微软雅黑" panose="020B0503020204020204" pitchFamily="34" charset="-122"/>
                <a:ea typeface="微软雅黑" panose="020B0503020204020204" pitchFamily="34" charset="-122"/>
              </a:rPr>
              <a:t>响应矩阵奇异值分解</a:t>
            </a:r>
            <a:r>
              <a:rPr lang="en-US" altLang="zh-CN" sz="2400" b="1" dirty="0">
                <a:solidFill>
                  <a:srgbClr val="003399"/>
                </a:solidFill>
                <a:latin typeface="微软雅黑" panose="020B0503020204020204" pitchFamily="34" charset="-122"/>
                <a:ea typeface="微软雅黑" panose="020B0503020204020204" pitchFamily="34" charset="-122"/>
              </a:rPr>
              <a:t>-</a:t>
            </a:r>
            <a:r>
              <a:rPr lang="zh-CN" altLang="en-US" sz="2400" b="1" dirty="0">
                <a:solidFill>
                  <a:srgbClr val="003399"/>
                </a:solidFill>
                <a:latin typeface="微软雅黑" panose="020B0503020204020204" pitchFamily="34" charset="-122"/>
                <a:ea typeface="微软雅黑" panose="020B0503020204020204" pitchFamily="34" charset="-122"/>
              </a:rPr>
              <a:t>以散裂环水平校正为例</a:t>
            </a:r>
            <a:endParaRPr lang="zh-CN" altLang="en-US" sz="2400" b="1" dirty="0">
              <a:solidFill>
                <a:srgbClr val="003399"/>
              </a:solidFill>
              <a:latin typeface="+mn-ea"/>
            </a:endParaRPr>
          </a:p>
        </p:txBody>
      </p:sp>
      <p:pic>
        <p:nvPicPr>
          <p:cNvPr id="9" name="图片 8">
            <a:extLst>
              <a:ext uri="{FF2B5EF4-FFF2-40B4-BE49-F238E27FC236}">
                <a16:creationId xmlns:a16="http://schemas.microsoft.com/office/drawing/2014/main" id="{5D991DA2-F1AD-4261-9DE5-10729EB06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45" y="1540587"/>
            <a:ext cx="11551110" cy="4704024"/>
          </a:xfrm>
          <a:prstGeom prst="rect">
            <a:avLst/>
          </a:prstGeom>
        </p:spPr>
      </p:pic>
    </p:spTree>
    <p:extLst>
      <p:ext uri="{BB962C8B-B14F-4D97-AF65-F5344CB8AC3E}">
        <p14:creationId xmlns:p14="http://schemas.microsoft.com/office/powerpoint/2010/main" val="423458315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标准">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7672</TotalTime>
  <Words>1391</Words>
  <Application>Microsoft Office PowerPoint</Application>
  <PresentationFormat>宽屏</PresentationFormat>
  <Paragraphs>433</Paragraphs>
  <Slides>17</Slides>
  <Notes>15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Impact MT Std</vt:lpstr>
      <vt:lpstr>等线</vt:lpstr>
      <vt:lpstr>微软雅黑</vt:lpstr>
      <vt:lpstr>Arial</vt:lpstr>
      <vt:lpstr>Calibri</vt:lpstr>
      <vt:lpstr>Cambria Math</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Jin</dc:creator>
  <cp:lastModifiedBy>hao zhong</cp:lastModifiedBy>
  <cp:revision>179</cp:revision>
  <cp:lastPrinted>2022-05-19T02:32:46Z</cp:lastPrinted>
  <dcterms:created xsi:type="dcterms:W3CDTF">2022-05-07T08:35:18Z</dcterms:created>
  <dcterms:modified xsi:type="dcterms:W3CDTF">2025-02-10T06:18:07Z</dcterms:modified>
</cp:coreProperties>
</file>