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6" r:id="rId2"/>
    <p:sldId id="275" r:id="rId3"/>
    <p:sldId id="283" r:id="rId4"/>
    <p:sldId id="284" r:id="rId5"/>
    <p:sldId id="285" r:id="rId6"/>
    <p:sldId id="298" r:id="rId7"/>
    <p:sldId id="286" r:id="rId8"/>
    <p:sldId id="287" r:id="rId9"/>
    <p:sldId id="288" r:id="rId10"/>
    <p:sldId id="289" r:id="rId11"/>
    <p:sldId id="301" r:id="rId12"/>
    <p:sldId id="302" r:id="rId13"/>
    <p:sldId id="291" r:id="rId14"/>
    <p:sldId id="277" r:id="rId15"/>
    <p:sldId id="293" r:id="rId16"/>
    <p:sldId id="294" r:id="rId17"/>
    <p:sldId id="278" r:id="rId18"/>
    <p:sldId id="273" r:id="rId19"/>
    <p:sldId id="304" r:id="rId20"/>
    <p:sldId id="296" r:id="rId21"/>
    <p:sldId id="268" r:id="rId22"/>
    <p:sldId id="290"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辉 李" initials="辉"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FF"/>
    <a:srgbClr val="FFFFCC"/>
    <a:srgbClr val="FF9966"/>
    <a:srgbClr val="FF6600"/>
    <a:srgbClr val="FF7C80"/>
    <a:srgbClr val="FFCCCC"/>
    <a:srgbClr val="FF3399"/>
    <a:srgbClr val="ECA4DD"/>
    <a:srgbClr val="EDA3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notesViewPr>
    <p:cSldViewPr snapToGrid="0">
      <p:cViewPr varScale="1">
        <p:scale>
          <a:sx n="93" d="100"/>
          <a:sy n="93" d="100"/>
        </p:scale>
        <p:origin x="409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辉 李" userId="989794c663eea0a1" providerId="LiveId" clId="{D49F7CAB-CE71-4068-BE8A-4233480E314F}"/>
    <pc:docChg chg="undo custSel addSld delSld modSld sldOrd modMainMaster modHandout">
      <pc:chgData name="辉 李" userId="989794c663eea0a1" providerId="LiveId" clId="{D49F7CAB-CE71-4068-BE8A-4233480E314F}" dt="2025-02-10T15:36:17.373" v="1876" actId="20577"/>
      <pc:docMkLst>
        <pc:docMk/>
      </pc:docMkLst>
      <pc:sldChg chg="addSp delSp modSp mod">
        <pc:chgData name="辉 李" userId="989794c663eea0a1" providerId="LiveId" clId="{D49F7CAB-CE71-4068-BE8A-4233480E314F}" dt="2025-02-10T12:56:16.593" v="1362" actId="115"/>
        <pc:sldMkLst>
          <pc:docMk/>
          <pc:sldMk cId="0" sldId="256"/>
        </pc:sldMkLst>
        <pc:spChg chg="mod">
          <ac:chgData name="辉 李" userId="989794c663eea0a1" providerId="LiveId" clId="{D49F7CAB-CE71-4068-BE8A-4233480E314F}" dt="2025-02-10T12:56:16.593" v="1362" actId="115"/>
          <ac:spMkLst>
            <pc:docMk/>
            <pc:sldMk cId="0" sldId="256"/>
            <ac:spMk id="2" creationId="{00000000-0000-0000-0000-000000000000}"/>
          </ac:spMkLst>
        </pc:spChg>
        <pc:picChg chg="add del mod">
          <ac:chgData name="辉 李" userId="989794c663eea0a1" providerId="LiveId" clId="{D49F7CAB-CE71-4068-BE8A-4233480E314F}" dt="2025-02-10T12:53:12.605" v="1357" actId="478"/>
          <ac:picMkLst>
            <pc:docMk/>
            <pc:sldMk cId="0" sldId="256"/>
            <ac:picMk id="4" creationId="{B580318C-C744-480B-B1BD-64E67746CE7F}"/>
          </ac:picMkLst>
        </pc:picChg>
        <pc:picChg chg="add del mod">
          <ac:chgData name="辉 李" userId="989794c663eea0a1" providerId="LiveId" clId="{D49F7CAB-CE71-4068-BE8A-4233480E314F}" dt="2025-02-10T12:53:12.605" v="1357" actId="478"/>
          <ac:picMkLst>
            <pc:docMk/>
            <pc:sldMk cId="0" sldId="256"/>
            <ac:picMk id="5" creationId="{3B91C941-0827-4E02-8EA5-530C9014A775}"/>
          </ac:picMkLst>
        </pc:picChg>
        <pc:picChg chg="add mod">
          <ac:chgData name="辉 李" userId="989794c663eea0a1" providerId="LiveId" clId="{D49F7CAB-CE71-4068-BE8A-4233480E314F}" dt="2025-02-10T12:56:00.257" v="1358"/>
          <ac:picMkLst>
            <pc:docMk/>
            <pc:sldMk cId="0" sldId="256"/>
            <ac:picMk id="6" creationId="{F58F0757-F658-4EC6-862A-B0DA0C00C96E}"/>
          </ac:picMkLst>
        </pc:picChg>
        <pc:picChg chg="add mod">
          <ac:chgData name="辉 李" userId="989794c663eea0a1" providerId="LiveId" clId="{D49F7CAB-CE71-4068-BE8A-4233480E314F}" dt="2025-02-10T12:56:00.257" v="1358"/>
          <ac:picMkLst>
            <pc:docMk/>
            <pc:sldMk cId="0" sldId="256"/>
            <ac:picMk id="7" creationId="{32E5BC7B-C7A7-4B0A-B810-0CA31086DF4D}"/>
          </ac:picMkLst>
        </pc:picChg>
      </pc:sldChg>
      <pc:sldChg chg="addSp modSp mod">
        <pc:chgData name="辉 李" userId="989794c663eea0a1" providerId="LiveId" clId="{D49F7CAB-CE71-4068-BE8A-4233480E314F}" dt="2025-02-10T13:11:16.305" v="1512"/>
        <pc:sldMkLst>
          <pc:docMk/>
          <pc:sldMk cId="0" sldId="273"/>
        </pc:sldMkLst>
        <pc:spChg chg="mod">
          <ac:chgData name="辉 李" userId="989794c663eea0a1" providerId="LiveId" clId="{D49F7CAB-CE71-4068-BE8A-4233480E314F}" dt="2025-02-10T12:39:26.299" v="1323" actId="20577"/>
          <ac:spMkLst>
            <pc:docMk/>
            <pc:sldMk cId="0" sldId="273"/>
            <ac:spMk id="3" creationId="{00000000-0000-0000-0000-000000000000}"/>
          </ac:spMkLst>
        </pc:spChg>
        <pc:spChg chg="add mod">
          <ac:chgData name="辉 李" userId="989794c663eea0a1" providerId="LiveId" clId="{D49F7CAB-CE71-4068-BE8A-4233480E314F}" dt="2025-02-10T13:11:16.305" v="1512"/>
          <ac:spMkLst>
            <pc:docMk/>
            <pc:sldMk cId="0" sldId="273"/>
            <ac:spMk id="8" creationId="{2317B5BF-28AD-43FA-A5D5-D5FF27DDEBFC}"/>
          </ac:spMkLst>
        </pc:spChg>
        <pc:spChg chg="add mod">
          <ac:chgData name="辉 李" userId="989794c663eea0a1" providerId="LiveId" clId="{D49F7CAB-CE71-4068-BE8A-4233480E314F}" dt="2025-02-10T13:11:16.305" v="1512"/>
          <ac:spMkLst>
            <pc:docMk/>
            <pc:sldMk cId="0" sldId="273"/>
            <ac:spMk id="9" creationId="{A758E475-4388-4C34-9421-CD06AE7DC434}"/>
          </ac:spMkLst>
        </pc:spChg>
        <pc:spChg chg="add mod">
          <ac:chgData name="辉 李" userId="989794c663eea0a1" providerId="LiveId" clId="{D49F7CAB-CE71-4068-BE8A-4233480E314F}" dt="2025-02-10T13:11:16.305" v="1512"/>
          <ac:spMkLst>
            <pc:docMk/>
            <pc:sldMk cId="0" sldId="273"/>
            <ac:spMk id="10" creationId="{765F5CFD-1FB4-4759-ADF0-047FAEEE45C4}"/>
          </ac:spMkLst>
        </pc:spChg>
        <pc:spChg chg="add mod">
          <ac:chgData name="辉 李" userId="989794c663eea0a1" providerId="LiveId" clId="{D49F7CAB-CE71-4068-BE8A-4233480E314F}" dt="2025-02-10T13:11:16.305" v="1512"/>
          <ac:spMkLst>
            <pc:docMk/>
            <pc:sldMk cId="0" sldId="273"/>
            <ac:spMk id="11" creationId="{F04EB4CE-CC82-43B9-AA01-2453587E119F}"/>
          </ac:spMkLst>
        </pc:spChg>
        <pc:spChg chg="mod">
          <ac:chgData name="辉 李" userId="989794c663eea0a1" providerId="LiveId" clId="{D49F7CAB-CE71-4068-BE8A-4233480E314F}" dt="2025-02-10T12:41:03.660" v="1333" actId="1076"/>
          <ac:spMkLst>
            <pc:docMk/>
            <pc:sldMk cId="0" sldId="273"/>
            <ac:spMk id="12" creationId="{00000000-0000-0000-0000-000000000000}"/>
          </ac:spMkLst>
        </pc:spChg>
        <pc:spChg chg="add mod">
          <ac:chgData name="辉 李" userId="989794c663eea0a1" providerId="LiveId" clId="{D49F7CAB-CE71-4068-BE8A-4233480E314F}" dt="2025-02-10T13:11:16.305" v="1512"/>
          <ac:spMkLst>
            <pc:docMk/>
            <pc:sldMk cId="0" sldId="273"/>
            <ac:spMk id="13" creationId="{E958CE9C-1EA8-4E68-A0DE-404ED419435B}"/>
          </ac:spMkLst>
        </pc:spChg>
        <pc:picChg chg="add mod">
          <ac:chgData name="辉 李" userId="989794c663eea0a1" providerId="LiveId" clId="{D49F7CAB-CE71-4068-BE8A-4233480E314F}" dt="2025-02-10T12:41:06.391" v="1334" actId="1076"/>
          <ac:picMkLst>
            <pc:docMk/>
            <pc:sldMk cId="0" sldId="273"/>
            <ac:picMk id="4" creationId="{97F4DBA6-46B0-4899-9AE9-8B964EC6B4F9}"/>
          </ac:picMkLst>
        </pc:picChg>
        <pc:picChg chg="add mod">
          <ac:chgData name="辉 李" userId="989794c663eea0a1" providerId="LiveId" clId="{D49F7CAB-CE71-4068-BE8A-4233480E314F}" dt="2025-02-10T12:41:08.196" v="1335" actId="1076"/>
          <ac:picMkLst>
            <pc:docMk/>
            <pc:sldMk cId="0" sldId="273"/>
            <ac:picMk id="6" creationId="{585E7FE8-4477-4CB9-9EF3-9B1EA2024CF1}"/>
          </ac:picMkLst>
        </pc:picChg>
      </pc:sldChg>
      <pc:sldChg chg="addSp modSp mod">
        <pc:chgData name="辉 李" userId="989794c663eea0a1" providerId="LiveId" clId="{D49F7CAB-CE71-4068-BE8A-4233480E314F}" dt="2025-02-10T13:07:17.520" v="1474" actId="555"/>
        <pc:sldMkLst>
          <pc:docMk/>
          <pc:sldMk cId="0" sldId="275"/>
        </pc:sldMkLst>
        <pc:spChg chg="add mod">
          <ac:chgData name="辉 李" userId="989794c663eea0a1" providerId="LiveId" clId="{D49F7CAB-CE71-4068-BE8A-4233480E314F}" dt="2025-02-10T13:02:54.540" v="1409" actId="1582"/>
          <ac:spMkLst>
            <pc:docMk/>
            <pc:sldMk cId="0" sldId="275"/>
            <ac:spMk id="3" creationId="{ECD0F973-548B-43F0-83E8-9A428B0A40FC}"/>
          </ac:spMkLst>
        </pc:spChg>
        <pc:spChg chg="add mod">
          <ac:chgData name="辉 李" userId="989794c663eea0a1" providerId="LiveId" clId="{D49F7CAB-CE71-4068-BE8A-4233480E314F}" dt="2025-02-10T13:07:17.520" v="1474" actId="555"/>
          <ac:spMkLst>
            <pc:docMk/>
            <pc:sldMk cId="0" sldId="275"/>
            <ac:spMk id="4" creationId="{0C6B44B0-52E2-489B-B85A-BF73E60A5627}"/>
          </ac:spMkLst>
        </pc:spChg>
        <pc:spChg chg="mod">
          <ac:chgData name="辉 李" userId="989794c663eea0a1" providerId="LiveId" clId="{D49F7CAB-CE71-4068-BE8A-4233480E314F}" dt="2025-02-10T10:37:17.012" v="78" actId="14100"/>
          <ac:spMkLst>
            <pc:docMk/>
            <pc:sldMk cId="0" sldId="275"/>
            <ac:spMk id="11" creationId="{00000000-0000-0000-0000-000000000000}"/>
          </ac:spMkLst>
        </pc:spChg>
        <pc:spChg chg="add mod">
          <ac:chgData name="辉 李" userId="989794c663eea0a1" providerId="LiveId" clId="{D49F7CAB-CE71-4068-BE8A-4233480E314F}" dt="2025-02-10T13:07:17.520" v="1474" actId="555"/>
          <ac:spMkLst>
            <pc:docMk/>
            <pc:sldMk cId="0" sldId="275"/>
            <ac:spMk id="12" creationId="{DB41C5D3-08B1-4796-B797-C8557587DE62}"/>
          </ac:spMkLst>
        </pc:spChg>
        <pc:spChg chg="add mod">
          <ac:chgData name="辉 李" userId="989794c663eea0a1" providerId="LiveId" clId="{D49F7CAB-CE71-4068-BE8A-4233480E314F}" dt="2025-02-10T13:07:17.520" v="1474" actId="555"/>
          <ac:spMkLst>
            <pc:docMk/>
            <pc:sldMk cId="0" sldId="275"/>
            <ac:spMk id="13" creationId="{F1C23AFE-0419-47AA-899E-4051536B9CC4}"/>
          </ac:spMkLst>
        </pc:spChg>
        <pc:spChg chg="add mod">
          <ac:chgData name="辉 李" userId="989794c663eea0a1" providerId="LiveId" clId="{D49F7CAB-CE71-4068-BE8A-4233480E314F}" dt="2025-02-10T13:07:17.520" v="1474" actId="555"/>
          <ac:spMkLst>
            <pc:docMk/>
            <pc:sldMk cId="0" sldId="275"/>
            <ac:spMk id="14" creationId="{115E4CBF-0DDF-470D-9EF1-445EBE963BD7}"/>
          </ac:spMkLst>
        </pc:spChg>
      </pc:sldChg>
      <pc:sldChg chg="addSp modSp mod">
        <pc:chgData name="辉 李" userId="989794c663eea0a1" providerId="LiveId" clId="{D49F7CAB-CE71-4068-BE8A-4233480E314F}" dt="2025-02-10T15:32:33.204" v="1875" actId="20577"/>
        <pc:sldMkLst>
          <pc:docMk/>
          <pc:sldMk cId="0" sldId="277"/>
        </pc:sldMkLst>
        <pc:spChg chg="mod">
          <ac:chgData name="辉 李" userId="989794c663eea0a1" providerId="LiveId" clId="{D49F7CAB-CE71-4068-BE8A-4233480E314F}" dt="2025-02-10T15:32:33.204" v="1875" actId="20577"/>
          <ac:spMkLst>
            <pc:docMk/>
            <pc:sldMk cId="0" sldId="277"/>
            <ac:spMk id="3" creationId="{00000000-0000-0000-0000-000000000000}"/>
          </ac:spMkLst>
        </pc:spChg>
        <pc:spChg chg="add mod">
          <ac:chgData name="辉 李" userId="989794c663eea0a1" providerId="LiveId" clId="{D49F7CAB-CE71-4068-BE8A-4233480E314F}" dt="2025-02-10T13:09:07.295" v="1496"/>
          <ac:spMkLst>
            <pc:docMk/>
            <pc:sldMk cId="0" sldId="277"/>
            <ac:spMk id="10" creationId="{CC0D483E-B243-432E-8167-1DF8D72654DD}"/>
          </ac:spMkLst>
        </pc:spChg>
        <pc:spChg chg="add mod">
          <ac:chgData name="辉 李" userId="989794c663eea0a1" providerId="LiveId" clId="{D49F7CAB-CE71-4068-BE8A-4233480E314F}" dt="2025-02-10T13:09:19.317" v="1499" actId="1076"/>
          <ac:spMkLst>
            <pc:docMk/>
            <pc:sldMk cId="0" sldId="277"/>
            <ac:spMk id="11" creationId="{5EFE65AB-6F1F-4E29-A843-CD794636A8B4}"/>
          </ac:spMkLst>
        </pc:spChg>
        <pc:spChg chg="add mod">
          <ac:chgData name="辉 李" userId="989794c663eea0a1" providerId="LiveId" clId="{D49F7CAB-CE71-4068-BE8A-4233480E314F}" dt="2025-02-10T13:09:34.850" v="1502" actId="1076"/>
          <ac:spMkLst>
            <pc:docMk/>
            <pc:sldMk cId="0" sldId="277"/>
            <ac:spMk id="12" creationId="{28C46A1D-0D53-4970-985B-0177BDFF506B}"/>
          </ac:spMkLst>
        </pc:spChg>
        <pc:spChg chg="add mod">
          <ac:chgData name="辉 李" userId="989794c663eea0a1" providerId="LiveId" clId="{D49F7CAB-CE71-4068-BE8A-4233480E314F}" dt="2025-02-10T13:09:07.295" v="1496"/>
          <ac:spMkLst>
            <pc:docMk/>
            <pc:sldMk cId="0" sldId="277"/>
            <ac:spMk id="13" creationId="{54EE0DA6-693E-4054-96BA-9A87B3E3CA8C}"/>
          </ac:spMkLst>
        </pc:spChg>
        <pc:spChg chg="add mod">
          <ac:chgData name="辉 李" userId="989794c663eea0a1" providerId="LiveId" clId="{D49F7CAB-CE71-4068-BE8A-4233480E314F}" dt="2025-02-10T13:09:07.295" v="1496"/>
          <ac:spMkLst>
            <pc:docMk/>
            <pc:sldMk cId="0" sldId="277"/>
            <ac:spMk id="14" creationId="{87B90A58-2D5C-4E9A-A365-F55E921B84F5}"/>
          </ac:spMkLst>
        </pc:spChg>
      </pc:sldChg>
      <pc:sldChg chg="addSp modSp mod">
        <pc:chgData name="辉 李" userId="989794c663eea0a1" providerId="LiveId" clId="{D49F7CAB-CE71-4068-BE8A-4233480E314F}" dt="2025-02-10T13:11:01.820" v="1511" actId="113"/>
        <pc:sldMkLst>
          <pc:docMk/>
          <pc:sldMk cId="0" sldId="278"/>
        </pc:sldMkLst>
        <pc:spChg chg="mod">
          <ac:chgData name="辉 李" userId="989794c663eea0a1" providerId="LiveId" clId="{D49F7CAB-CE71-4068-BE8A-4233480E314F}" dt="2025-02-10T12:32:57.422" v="1167" actId="404"/>
          <ac:spMkLst>
            <pc:docMk/>
            <pc:sldMk cId="0" sldId="278"/>
            <ac:spMk id="3" creationId="{00000000-0000-0000-0000-000000000000}"/>
          </ac:spMkLst>
        </pc:spChg>
        <pc:spChg chg="add mod">
          <ac:chgData name="辉 李" userId="989794c663eea0a1" providerId="LiveId" clId="{D49F7CAB-CE71-4068-BE8A-4233480E314F}" dt="2025-02-10T13:09:57.860" v="1505"/>
          <ac:spMkLst>
            <pc:docMk/>
            <pc:sldMk cId="0" sldId="278"/>
            <ac:spMk id="7" creationId="{99D59AE6-5360-461C-BEB8-65D44A3311D2}"/>
          </ac:spMkLst>
        </pc:spChg>
        <pc:spChg chg="add mod">
          <ac:chgData name="辉 李" userId="989794c663eea0a1" providerId="LiveId" clId="{D49F7CAB-CE71-4068-BE8A-4233480E314F}" dt="2025-02-10T13:09:57.860" v="1505"/>
          <ac:spMkLst>
            <pc:docMk/>
            <pc:sldMk cId="0" sldId="278"/>
            <ac:spMk id="8" creationId="{590E663F-20AD-4DE2-8870-B23FDBEC87AA}"/>
          </ac:spMkLst>
        </pc:spChg>
        <pc:spChg chg="add mod">
          <ac:chgData name="辉 李" userId="989794c663eea0a1" providerId="LiveId" clId="{D49F7CAB-CE71-4068-BE8A-4233480E314F}" dt="2025-02-10T13:10:26.148" v="1508" actId="1076"/>
          <ac:spMkLst>
            <pc:docMk/>
            <pc:sldMk cId="0" sldId="278"/>
            <ac:spMk id="9" creationId="{FAD8CFF5-9F3D-4875-968E-13A0BA7F8EFF}"/>
          </ac:spMkLst>
        </pc:spChg>
        <pc:spChg chg="add mod">
          <ac:chgData name="辉 李" userId="989794c663eea0a1" providerId="LiveId" clId="{D49F7CAB-CE71-4068-BE8A-4233480E314F}" dt="2025-02-10T13:11:01.820" v="1511" actId="113"/>
          <ac:spMkLst>
            <pc:docMk/>
            <pc:sldMk cId="0" sldId="278"/>
            <ac:spMk id="10" creationId="{96274793-C365-43CB-A6C5-C4CEA519E2B1}"/>
          </ac:spMkLst>
        </pc:spChg>
        <pc:spChg chg="add mod">
          <ac:chgData name="辉 李" userId="989794c663eea0a1" providerId="LiveId" clId="{D49F7CAB-CE71-4068-BE8A-4233480E314F}" dt="2025-02-10T13:09:57.860" v="1505"/>
          <ac:spMkLst>
            <pc:docMk/>
            <pc:sldMk cId="0" sldId="278"/>
            <ac:spMk id="11" creationId="{8AEF631A-FFFD-4907-8C7D-A6820F1458F9}"/>
          </ac:spMkLst>
        </pc:spChg>
        <pc:picChg chg="add mod">
          <ac:chgData name="辉 李" userId="989794c663eea0a1" providerId="LiveId" clId="{D49F7CAB-CE71-4068-BE8A-4233480E314F}" dt="2025-02-10T12:33:39.077" v="1176" actId="1076"/>
          <ac:picMkLst>
            <pc:docMk/>
            <pc:sldMk cId="0" sldId="278"/>
            <ac:picMk id="5" creationId="{4FF7D2A9-5393-4519-B09D-FE44D68F1206}"/>
          </ac:picMkLst>
        </pc:picChg>
        <pc:picChg chg="add mod">
          <ac:chgData name="辉 李" userId="989794c663eea0a1" providerId="LiveId" clId="{D49F7CAB-CE71-4068-BE8A-4233480E314F}" dt="2025-02-10T12:33:36.183" v="1175" actId="1076"/>
          <ac:picMkLst>
            <pc:docMk/>
            <pc:sldMk cId="0" sldId="278"/>
            <ac:picMk id="6" creationId="{9FE6B603-EAB4-4875-9732-114EA7627F5E}"/>
          </ac:picMkLst>
        </pc:picChg>
      </pc:sldChg>
      <pc:sldChg chg="addSp delSp modSp mod">
        <pc:chgData name="辉 李" userId="989794c663eea0a1" providerId="LiveId" clId="{D49F7CAB-CE71-4068-BE8A-4233480E314F}" dt="2025-02-10T13:08:33.450" v="1485" actId="1076"/>
        <pc:sldMkLst>
          <pc:docMk/>
          <pc:sldMk cId="0" sldId="283"/>
        </pc:sldMkLst>
        <pc:spChg chg="mod">
          <ac:chgData name="辉 李" userId="989794c663eea0a1" providerId="LiveId" clId="{D49F7CAB-CE71-4068-BE8A-4233480E314F}" dt="2025-02-10T10:41:25.754" v="198" actId="164"/>
          <ac:spMkLst>
            <pc:docMk/>
            <pc:sldMk cId="0" sldId="283"/>
            <ac:spMk id="4" creationId="{00000000-0000-0000-0000-000000000000}"/>
          </ac:spMkLst>
        </pc:spChg>
        <pc:spChg chg="mod">
          <ac:chgData name="辉 李" userId="989794c663eea0a1" providerId="LiveId" clId="{D49F7CAB-CE71-4068-BE8A-4233480E314F}" dt="2025-02-10T10:41:25.754" v="198" actId="164"/>
          <ac:spMkLst>
            <pc:docMk/>
            <pc:sldMk cId="0" sldId="283"/>
            <ac:spMk id="6" creationId="{00000000-0000-0000-0000-000000000000}"/>
          </ac:spMkLst>
        </pc:spChg>
        <pc:spChg chg="del mod">
          <ac:chgData name="辉 李" userId="989794c663eea0a1" providerId="LiveId" clId="{D49F7CAB-CE71-4068-BE8A-4233480E314F}" dt="2025-02-10T10:41:46.855" v="209" actId="478"/>
          <ac:spMkLst>
            <pc:docMk/>
            <pc:sldMk cId="0" sldId="283"/>
            <ac:spMk id="10" creationId="{ABEA2E0D-CA86-4D1D-9113-618350FE6F66}"/>
          </ac:spMkLst>
        </pc:spChg>
        <pc:spChg chg="del mod topLvl">
          <ac:chgData name="辉 李" userId="989794c663eea0a1" providerId="LiveId" clId="{D49F7CAB-CE71-4068-BE8A-4233480E314F}" dt="2025-02-10T10:41:46.855" v="209" actId="478"/>
          <ac:spMkLst>
            <pc:docMk/>
            <pc:sldMk cId="0" sldId="283"/>
            <ac:spMk id="11" creationId="{1DD43BD9-52ED-453F-A540-5159444F24D7}"/>
          </ac:spMkLst>
        </pc:spChg>
        <pc:spChg chg="add mod">
          <ac:chgData name="辉 李" userId="989794c663eea0a1" providerId="LiveId" clId="{D49F7CAB-CE71-4068-BE8A-4233480E314F}" dt="2025-02-10T13:07:45.130" v="1477" actId="1582"/>
          <ac:spMkLst>
            <pc:docMk/>
            <pc:sldMk cId="0" sldId="283"/>
            <ac:spMk id="13" creationId="{CA50713A-9C11-42AE-9ECF-7F0EFF89FA2C}"/>
          </ac:spMkLst>
        </pc:spChg>
        <pc:spChg chg="add mod">
          <ac:chgData name="辉 李" userId="989794c663eea0a1" providerId="LiveId" clId="{D49F7CAB-CE71-4068-BE8A-4233480E314F}" dt="2025-02-10T13:08:33.450" v="1485" actId="1076"/>
          <ac:spMkLst>
            <pc:docMk/>
            <pc:sldMk cId="0" sldId="283"/>
            <ac:spMk id="14" creationId="{26FDCE1C-30E0-4663-B7E3-D113FC9DDE8C}"/>
          </ac:spMkLst>
        </pc:spChg>
        <pc:spChg chg="add mod">
          <ac:chgData name="辉 李" userId="989794c663eea0a1" providerId="LiveId" clId="{D49F7CAB-CE71-4068-BE8A-4233480E314F}" dt="2025-02-10T13:07:28.192" v="1475"/>
          <ac:spMkLst>
            <pc:docMk/>
            <pc:sldMk cId="0" sldId="283"/>
            <ac:spMk id="15" creationId="{D26BF527-7953-43F1-B0B6-42AC3273D951}"/>
          </ac:spMkLst>
        </pc:spChg>
        <pc:spChg chg="add mod">
          <ac:chgData name="辉 李" userId="989794c663eea0a1" providerId="LiveId" clId="{D49F7CAB-CE71-4068-BE8A-4233480E314F}" dt="2025-02-10T13:07:28.192" v="1475"/>
          <ac:spMkLst>
            <pc:docMk/>
            <pc:sldMk cId="0" sldId="283"/>
            <ac:spMk id="16" creationId="{B4D686A2-A7D4-4488-A4A4-497F919520DD}"/>
          </ac:spMkLst>
        </pc:spChg>
        <pc:spChg chg="add mod">
          <ac:chgData name="辉 李" userId="989794c663eea0a1" providerId="LiveId" clId="{D49F7CAB-CE71-4068-BE8A-4233480E314F}" dt="2025-02-10T13:07:28.192" v="1475"/>
          <ac:spMkLst>
            <pc:docMk/>
            <pc:sldMk cId="0" sldId="283"/>
            <ac:spMk id="17" creationId="{BC68D714-241A-4B7A-9C67-59B34421FDE4}"/>
          </ac:spMkLst>
        </pc:spChg>
        <pc:spChg chg="add del mod">
          <ac:chgData name="辉 李" userId="989794c663eea0a1" providerId="LiveId" clId="{D49F7CAB-CE71-4068-BE8A-4233480E314F}" dt="2025-02-10T13:08:22.809" v="1484"/>
          <ac:spMkLst>
            <pc:docMk/>
            <pc:sldMk cId="0" sldId="283"/>
            <ac:spMk id="18" creationId="{EBFC4950-1512-462E-9CA0-20BFD878F2FB}"/>
          </ac:spMkLst>
        </pc:spChg>
        <pc:spChg chg="add del mod">
          <ac:chgData name="辉 李" userId="989794c663eea0a1" providerId="LiveId" clId="{D49F7CAB-CE71-4068-BE8A-4233480E314F}" dt="2025-02-10T13:08:22.809" v="1484"/>
          <ac:spMkLst>
            <pc:docMk/>
            <pc:sldMk cId="0" sldId="283"/>
            <ac:spMk id="19" creationId="{D281D4C6-09DC-4BBD-87DC-B520974CD501}"/>
          </ac:spMkLst>
        </pc:spChg>
        <pc:spChg chg="add del mod">
          <ac:chgData name="辉 李" userId="989794c663eea0a1" providerId="LiveId" clId="{D49F7CAB-CE71-4068-BE8A-4233480E314F}" dt="2025-02-10T13:08:22.809" v="1484"/>
          <ac:spMkLst>
            <pc:docMk/>
            <pc:sldMk cId="0" sldId="283"/>
            <ac:spMk id="20" creationId="{85B84074-64C6-41A3-BD5F-5C060AE89864}"/>
          </ac:spMkLst>
        </pc:spChg>
        <pc:spChg chg="add del mod">
          <ac:chgData name="辉 李" userId="989794c663eea0a1" providerId="LiveId" clId="{D49F7CAB-CE71-4068-BE8A-4233480E314F}" dt="2025-02-10T13:08:22.809" v="1484"/>
          <ac:spMkLst>
            <pc:docMk/>
            <pc:sldMk cId="0" sldId="283"/>
            <ac:spMk id="21" creationId="{8CDF441E-9850-4069-8E8B-4FA7B2344003}"/>
          </ac:spMkLst>
        </pc:spChg>
        <pc:spChg chg="add del mod">
          <ac:chgData name="辉 李" userId="989794c663eea0a1" providerId="LiveId" clId="{D49F7CAB-CE71-4068-BE8A-4233480E314F}" dt="2025-02-10T13:08:22.809" v="1484"/>
          <ac:spMkLst>
            <pc:docMk/>
            <pc:sldMk cId="0" sldId="283"/>
            <ac:spMk id="22" creationId="{0C217B6A-4DB4-4C26-B16E-A54186EDC8F1}"/>
          </ac:spMkLst>
        </pc:spChg>
        <pc:grpChg chg="add del mod">
          <ac:chgData name="辉 李" userId="989794c663eea0a1" providerId="LiveId" clId="{D49F7CAB-CE71-4068-BE8A-4233480E314F}" dt="2025-02-10T10:42:00.024" v="211" actId="478"/>
          <ac:grpSpMkLst>
            <pc:docMk/>
            <pc:sldMk cId="0" sldId="283"/>
            <ac:grpSpMk id="7" creationId="{DA8DA07A-7D4B-410E-AFEA-872B82D62BFE}"/>
          </ac:grpSpMkLst>
        </pc:grpChg>
        <pc:grpChg chg="add del mod">
          <ac:chgData name="辉 李" userId="989794c663eea0a1" providerId="LiveId" clId="{D49F7CAB-CE71-4068-BE8A-4233480E314F}" dt="2025-02-10T10:41:46.855" v="209" actId="478"/>
          <ac:grpSpMkLst>
            <pc:docMk/>
            <pc:sldMk cId="0" sldId="283"/>
            <ac:grpSpMk id="8" creationId="{93BC2D74-68FE-4B70-A2A2-6947EC227465}"/>
          </ac:grpSpMkLst>
        </pc:grpChg>
        <pc:picChg chg="mod">
          <ac:chgData name="辉 李" userId="989794c663eea0a1" providerId="LiveId" clId="{D49F7CAB-CE71-4068-BE8A-4233480E314F}" dt="2025-02-10T10:41:25.754" v="198" actId="164"/>
          <ac:picMkLst>
            <pc:docMk/>
            <pc:sldMk cId="0" sldId="283"/>
            <ac:picMk id="5" creationId="{00000000-0000-0000-0000-000000000000}"/>
          </ac:picMkLst>
        </pc:picChg>
        <pc:picChg chg="del mod topLvl">
          <ac:chgData name="辉 李" userId="989794c663eea0a1" providerId="LiveId" clId="{D49F7CAB-CE71-4068-BE8A-4233480E314F}" dt="2025-02-10T10:41:46.855" v="209" actId="478"/>
          <ac:picMkLst>
            <pc:docMk/>
            <pc:sldMk cId="0" sldId="283"/>
            <ac:picMk id="9" creationId="{D589D0AA-1AFC-4148-A790-2AD9350DB41D}"/>
          </ac:picMkLst>
        </pc:picChg>
        <pc:picChg chg="add mod">
          <ac:chgData name="辉 李" userId="989794c663eea0a1" providerId="LiveId" clId="{D49F7CAB-CE71-4068-BE8A-4233480E314F}" dt="2025-02-10T10:42:06.286" v="212" actId="1076"/>
          <ac:picMkLst>
            <pc:docMk/>
            <pc:sldMk cId="0" sldId="283"/>
            <ac:picMk id="12" creationId="{CF5EEECB-8DBE-4432-BE93-888DA91A8F50}"/>
          </ac:picMkLst>
        </pc:picChg>
      </pc:sldChg>
      <pc:sldChg chg="addSp modSp mod">
        <pc:chgData name="辉 李" userId="989794c663eea0a1" providerId="LiveId" clId="{D49F7CAB-CE71-4068-BE8A-4233480E314F}" dt="2025-02-10T15:25:07.416" v="1865" actId="1076"/>
        <pc:sldMkLst>
          <pc:docMk/>
          <pc:sldMk cId="0" sldId="284"/>
        </pc:sldMkLst>
        <pc:spChg chg="mod">
          <ac:chgData name="辉 李" userId="989794c663eea0a1" providerId="LiveId" clId="{D49F7CAB-CE71-4068-BE8A-4233480E314F}" dt="2025-02-10T14:09:14.980" v="1552" actId="20577"/>
          <ac:spMkLst>
            <pc:docMk/>
            <pc:sldMk cId="0" sldId="284"/>
            <ac:spMk id="3" creationId="{00000000-0000-0000-0000-000000000000}"/>
          </ac:spMkLst>
        </pc:spChg>
        <pc:spChg chg="add mod">
          <ac:chgData name="辉 李" userId="989794c663eea0a1" providerId="LiveId" clId="{D49F7CAB-CE71-4068-BE8A-4233480E314F}" dt="2025-02-10T13:08:46.394" v="1486"/>
          <ac:spMkLst>
            <pc:docMk/>
            <pc:sldMk cId="0" sldId="284"/>
            <ac:spMk id="23" creationId="{671A6612-B4DF-4D23-8C8E-C573046283FD}"/>
          </ac:spMkLst>
        </pc:spChg>
        <pc:spChg chg="mod">
          <ac:chgData name="辉 李" userId="989794c663eea0a1" providerId="LiveId" clId="{D49F7CAB-CE71-4068-BE8A-4233480E314F}" dt="2025-02-10T15:25:00.680" v="1864" actId="20577"/>
          <ac:spMkLst>
            <pc:docMk/>
            <pc:sldMk cId="0" sldId="284"/>
            <ac:spMk id="24" creationId="{00000000-0000-0000-0000-000000000000}"/>
          </ac:spMkLst>
        </pc:spChg>
        <pc:spChg chg="add mod">
          <ac:chgData name="辉 李" userId="989794c663eea0a1" providerId="LiveId" clId="{D49F7CAB-CE71-4068-BE8A-4233480E314F}" dt="2025-02-10T13:08:46.394" v="1486"/>
          <ac:spMkLst>
            <pc:docMk/>
            <pc:sldMk cId="0" sldId="284"/>
            <ac:spMk id="25" creationId="{29CD16C9-F77B-4C28-85B8-96C45D87BF56}"/>
          </ac:spMkLst>
        </pc:spChg>
        <pc:spChg chg="add mod">
          <ac:chgData name="辉 李" userId="989794c663eea0a1" providerId="LiveId" clId="{D49F7CAB-CE71-4068-BE8A-4233480E314F}" dt="2025-02-10T13:08:46.394" v="1486"/>
          <ac:spMkLst>
            <pc:docMk/>
            <pc:sldMk cId="0" sldId="284"/>
            <ac:spMk id="27" creationId="{47DA2080-9751-432A-A8AC-783312FF6C9D}"/>
          </ac:spMkLst>
        </pc:spChg>
        <pc:spChg chg="mod">
          <ac:chgData name="辉 李" userId="989794c663eea0a1" providerId="LiveId" clId="{D49F7CAB-CE71-4068-BE8A-4233480E314F}" dt="2025-02-10T15:25:07.416" v="1865" actId="1076"/>
          <ac:spMkLst>
            <pc:docMk/>
            <pc:sldMk cId="0" sldId="284"/>
            <ac:spMk id="29" creationId="{00000000-0000-0000-0000-000000000000}"/>
          </ac:spMkLst>
        </pc:spChg>
        <pc:spChg chg="add mod">
          <ac:chgData name="辉 李" userId="989794c663eea0a1" providerId="LiveId" clId="{D49F7CAB-CE71-4068-BE8A-4233480E314F}" dt="2025-02-10T13:08:46.394" v="1486"/>
          <ac:spMkLst>
            <pc:docMk/>
            <pc:sldMk cId="0" sldId="284"/>
            <ac:spMk id="31" creationId="{8FCB9DDD-84DA-47D7-8C25-91F87317FBA4}"/>
          </ac:spMkLst>
        </pc:spChg>
        <pc:spChg chg="add mod">
          <ac:chgData name="辉 李" userId="989794c663eea0a1" providerId="LiveId" clId="{D49F7CAB-CE71-4068-BE8A-4233480E314F}" dt="2025-02-10T13:08:46.394" v="1486"/>
          <ac:spMkLst>
            <pc:docMk/>
            <pc:sldMk cId="0" sldId="284"/>
            <ac:spMk id="32" creationId="{8D7E87A7-AAB8-41FE-A887-EEEC09F8F99D}"/>
          </ac:spMkLst>
        </pc:spChg>
        <pc:grpChg chg="ord">
          <ac:chgData name="辉 李" userId="989794c663eea0a1" providerId="LiveId" clId="{D49F7CAB-CE71-4068-BE8A-4233480E314F}" dt="2025-02-10T15:24:17.879" v="1863" actId="167"/>
          <ac:grpSpMkLst>
            <pc:docMk/>
            <pc:sldMk cId="0" sldId="284"/>
            <ac:grpSpMk id="19" creationId="{00000000-0000-0000-0000-000000000000}"/>
          </ac:grpSpMkLst>
        </pc:grpChg>
        <pc:picChg chg="ord">
          <ac:chgData name="辉 李" userId="989794c663eea0a1" providerId="LiveId" clId="{D49F7CAB-CE71-4068-BE8A-4233480E314F}" dt="2025-02-10T14:08:23.366" v="1520" actId="167"/>
          <ac:picMkLst>
            <pc:docMk/>
            <pc:sldMk cId="0" sldId="284"/>
            <ac:picMk id="17" creationId="{00000000-0000-0000-0000-000000000000}"/>
          </ac:picMkLst>
        </pc:picChg>
      </pc:sldChg>
      <pc:sldChg chg="addSp modSp mod">
        <pc:chgData name="辉 李" userId="989794c663eea0a1" providerId="LiveId" clId="{D49F7CAB-CE71-4068-BE8A-4233480E314F}" dt="2025-02-10T13:08:48.215" v="1487"/>
        <pc:sldMkLst>
          <pc:docMk/>
          <pc:sldMk cId="0" sldId="285"/>
        </pc:sldMkLst>
        <pc:spChg chg="add mod">
          <ac:chgData name="辉 李" userId="989794c663eea0a1" providerId="LiveId" clId="{D49F7CAB-CE71-4068-BE8A-4233480E314F}" dt="2025-02-10T13:08:48.215" v="1487"/>
          <ac:spMkLst>
            <pc:docMk/>
            <pc:sldMk cId="0" sldId="285"/>
            <ac:spMk id="11" creationId="{CB4D34B7-4CB0-4F4C-ADFC-04C6CFCD7325}"/>
          </ac:spMkLst>
        </pc:spChg>
        <pc:spChg chg="add mod">
          <ac:chgData name="辉 李" userId="989794c663eea0a1" providerId="LiveId" clId="{D49F7CAB-CE71-4068-BE8A-4233480E314F}" dt="2025-02-10T13:08:48.215" v="1487"/>
          <ac:spMkLst>
            <pc:docMk/>
            <pc:sldMk cId="0" sldId="285"/>
            <ac:spMk id="12" creationId="{F2AA2CE5-E803-4130-8325-CF82C192D8AA}"/>
          </ac:spMkLst>
        </pc:spChg>
        <pc:spChg chg="add mod">
          <ac:chgData name="辉 李" userId="989794c663eea0a1" providerId="LiveId" clId="{D49F7CAB-CE71-4068-BE8A-4233480E314F}" dt="2025-02-10T13:08:48.215" v="1487"/>
          <ac:spMkLst>
            <pc:docMk/>
            <pc:sldMk cId="0" sldId="285"/>
            <ac:spMk id="13" creationId="{93378785-C085-4047-8671-2B84FBE9BA4E}"/>
          </ac:spMkLst>
        </pc:spChg>
        <pc:spChg chg="add mod">
          <ac:chgData name="辉 李" userId="989794c663eea0a1" providerId="LiveId" clId="{D49F7CAB-CE71-4068-BE8A-4233480E314F}" dt="2025-02-10T13:08:48.215" v="1487"/>
          <ac:spMkLst>
            <pc:docMk/>
            <pc:sldMk cId="0" sldId="285"/>
            <ac:spMk id="14" creationId="{8F4C72E9-7A98-404F-95D9-DAC86725BF38}"/>
          </ac:spMkLst>
        </pc:spChg>
        <pc:spChg chg="add mod">
          <ac:chgData name="辉 李" userId="989794c663eea0a1" providerId="LiveId" clId="{D49F7CAB-CE71-4068-BE8A-4233480E314F}" dt="2025-02-10T13:08:48.215" v="1487"/>
          <ac:spMkLst>
            <pc:docMk/>
            <pc:sldMk cId="0" sldId="285"/>
            <ac:spMk id="15" creationId="{8EDDCBF1-2D48-4047-A3B0-9F43E38E949A}"/>
          </ac:spMkLst>
        </pc:spChg>
        <pc:grpChg chg="mod">
          <ac:chgData name="辉 李" userId="989794c663eea0a1" providerId="LiveId" clId="{D49F7CAB-CE71-4068-BE8A-4233480E314F}" dt="2025-02-10T13:04:39.486" v="1459" actId="1076"/>
          <ac:grpSpMkLst>
            <pc:docMk/>
            <pc:sldMk cId="0" sldId="285"/>
            <ac:grpSpMk id="7" creationId="{00000000-0000-0000-0000-000000000000}"/>
          </ac:grpSpMkLst>
        </pc:grpChg>
        <pc:picChg chg="add mod">
          <ac:chgData name="辉 李" userId="989794c663eea0a1" providerId="LiveId" clId="{D49F7CAB-CE71-4068-BE8A-4233480E314F}" dt="2025-02-10T13:04:50.260" v="1461" actId="14100"/>
          <ac:picMkLst>
            <pc:docMk/>
            <pc:sldMk cId="0" sldId="285"/>
            <ac:picMk id="10" creationId="{DB4FEA8F-A35F-4F00-A789-2C876FBEF068}"/>
          </ac:picMkLst>
        </pc:picChg>
      </pc:sldChg>
      <pc:sldChg chg="addSp delSp modSp mod ord">
        <pc:chgData name="辉 李" userId="989794c663eea0a1" providerId="LiveId" clId="{D49F7CAB-CE71-4068-BE8A-4233480E314F}" dt="2025-02-10T13:08:52.128" v="1489"/>
        <pc:sldMkLst>
          <pc:docMk/>
          <pc:sldMk cId="0" sldId="286"/>
        </pc:sldMkLst>
        <pc:spChg chg="mod">
          <ac:chgData name="辉 李" userId="989794c663eea0a1" providerId="LiveId" clId="{D49F7CAB-CE71-4068-BE8A-4233480E314F}" dt="2025-02-10T10:50:14.908" v="504" actId="20577"/>
          <ac:spMkLst>
            <pc:docMk/>
            <pc:sldMk cId="0" sldId="286"/>
            <ac:spMk id="3" creationId="{00000000-0000-0000-0000-000000000000}"/>
          </ac:spMkLst>
        </pc:spChg>
        <pc:spChg chg="mod">
          <ac:chgData name="辉 李" userId="989794c663eea0a1" providerId="LiveId" clId="{D49F7CAB-CE71-4068-BE8A-4233480E314F}" dt="2025-02-10T10:30:11.692" v="35" actId="164"/>
          <ac:spMkLst>
            <pc:docMk/>
            <pc:sldMk cId="0" sldId="286"/>
            <ac:spMk id="7" creationId="{00000000-0000-0000-0000-000000000000}"/>
          </ac:spMkLst>
        </pc:spChg>
        <pc:spChg chg="mod">
          <ac:chgData name="辉 李" userId="989794c663eea0a1" providerId="LiveId" clId="{D49F7CAB-CE71-4068-BE8A-4233480E314F}" dt="2025-02-10T10:30:11.692" v="35" actId="164"/>
          <ac:spMkLst>
            <pc:docMk/>
            <pc:sldMk cId="0" sldId="286"/>
            <ac:spMk id="8" creationId="{00000000-0000-0000-0000-000000000000}"/>
          </ac:spMkLst>
        </pc:spChg>
        <pc:spChg chg="add mod">
          <ac:chgData name="辉 李" userId="989794c663eea0a1" providerId="LiveId" clId="{D49F7CAB-CE71-4068-BE8A-4233480E314F}" dt="2025-02-10T13:08:52.128" v="1489"/>
          <ac:spMkLst>
            <pc:docMk/>
            <pc:sldMk cId="0" sldId="286"/>
            <ac:spMk id="13" creationId="{9518CAF3-3C69-407A-A301-DF57453625E3}"/>
          </ac:spMkLst>
        </pc:spChg>
        <pc:spChg chg="add mod">
          <ac:chgData name="辉 李" userId="989794c663eea0a1" providerId="LiveId" clId="{D49F7CAB-CE71-4068-BE8A-4233480E314F}" dt="2025-02-10T13:08:52.128" v="1489"/>
          <ac:spMkLst>
            <pc:docMk/>
            <pc:sldMk cId="0" sldId="286"/>
            <ac:spMk id="14" creationId="{C938F529-A08C-443A-A1BB-698F4BB71D14}"/>
          </ac:spMkLst>
        </pc:spChg>
        <pc:spChg chg="add mod">
          <ac:chgData name="辉 李" userId="989794c663eea0a1" providerId="LiveId" clId="{D49F7CAB-CE71-4068-BE8A-4233480E314F}" dt="2025-02-10T13:08:52.128" v="1489"/>
          <ac:spMkLst>
            <pc:docMk/>
            <pc:sldMk cId="0" sldId="286"/>
            <ac:spMk id="15" creationId="{3B5A50CE-E6A4-402F-B48E-0B0F5C3E0B8A}"/>
          </ac:spMkLst>
        </pc:spChg>
        <pc:spChg chg="add mod">
          <ac:chgData name="辉 李" userId="989794c663eea0a1" providerId="LiveId" clId="{D49F7CAB-CE71-4068-BE8A-4233480E314F}" dt="2025-02-10T13:08:52.128" v="1489"/>
          <ac:spMkLst>
            <pc:docMk/>
            <pc:sldMk cId="0" sldId="286"/>
            <ac:spMk id="16" creationId="{8EC537D5-E2EA-4D71-AC70-248EB00D5DC1}"/>
          </ac:spMkLst>
        </pc:spChg>
        <pc:spChg chg="add mod">
          <ac:chgData name="辉 李" userId="989794c663eea0a1" providerId="LiveId" clId="{D49F7CAB-CE71-4068-BE8A-4233480E314F}" dt="2025-02-10T13:08:52.128" v="1489"/>
          <ac:spMkLst>
            <pc:docMk/>
            <pc:sldMk cId="0" sldId="286"/>
            <ac:spMk id="17" creationId="{2B4FDFD9-D67E-4F0E-9071-098CE272AF03}"/>
          </ac:spMkLst>
        </pc:spChg>
        <pc:grpChg chg="add del mod">
          <ac:chgData name="辉 李" userId="989794c663eea0a1" providerId="LiveId" clId="{D49F7CAB-CE71-4068-BE8A-4233480E314F}" dt="2025-02-10T10:30:19.648" v="39" actId="478"/>
          <ac:grpSpMkLst>
            <pc:docMk/>
            <pc:sldMk cId="0" sldId="286"/>
            <ac:grpSpMk id="5" creationId="{85EB68FC-2549-42AD-9CAF-C2DAE4CD23F0}"/>
          </ac:grpSpMkLst>
        </pc:grpChg>
        <pc:picChg chg="mod">
          <ac:chgData name="辉 李" userId="989794c663eea0a1" providerId="LiveId" clId="{D49F7CAB-CE71-4068-BE8A-4233480E314F}" dt="2025-02-10T10:30:11.692" v="35" actId="164"/>
          <ac:picMkLst>
            <pc:docMk/>
            <pc:sldMk cId="0" sldId="286"/>
            <ac:picMk id="4" creationId="{00000000-0000-0000-0000-000000000000}"/>
          </ac:picMkLst>
        </pc:picChg>
        <pc:picChg chg="add del mod">
          <ac:chgData name="辉 李" userId="989794c663eea0a1" providerId="LiveId" clId="{D49F7CAB-CE71-4068-BE8A-4233480E314F}" dt="2025-02-10T10:51:55.542" v="518" actId="478"/>
          <ac:picMkLst>
            <pc:docMk/>
            <pc:sldMk cId="0" sldId="286"/>
            <ac:picMk id="9" creationId="{8239B8D6-46EC-4FF4-B41F-56BE60046C79}"/>
          </ac:picMkLst>
        </pc:picChg>
        <pc:picChg chg="add del mod">
          <ac:chgData name="辉 李" userId="989794c663eea0a1" providerId="LiveId" clId="{D49F7CAB-CE71-4068-BE8A-4233480E314F}" dt="2025-02-10T10:52:21.925" v="526" actId="1076"/>
          <ac:picMkLst>
            <pc:docMk/>
            <pc:sldMk cId="0" sldId="286"/>
            <ac:picMk id="10" creationId="{1437D70F-E3A1-4DF7-8FFF-5FE3E276C259}"/>
          </ac:picMkLst>
        </pc:picChg>
        <pc:picChg chg="add del mod">
          <ac:chgData name="辉 李" userId="989794c663eea0a1" providerId="LiveId" clId="{D49F7CAB-CE71-4068-BE8A-4233480E314F}" dt="2025-02-10T10:51:24.221" v="513" actId="478"/>
          <ac:picMkLst>
            <pc:docMk/>
            <pc:sldMk cId="0" sldId="286"/>
            <ac:picMk id="11" creationId="{3A8B8D0B-9F98-4053-AB60-D94D4A9D6D59}"/>
          </ac:picMkLst>
        </pc:picChg>
        <pc:picChg chg="add mod">
          <ac:chgData name="辉 李" userId="989794c663eea0a1" providerId="LiveId" clId="{D49F7CAB-CE71-4068-BE8A-4233480E314F}" dt="2025-02-10T11:23:06.758" v="600" actId="1076"/>
          <ac:picMkLst>
            <pc:docMk/>
            <pc:sldMk cId="0" sldId="286"/>
            <ac:picMk id="12" creationId="{D305346A-5B92-40FD-8561-2D29489C0EE2}"/>
          </ac:picMkLst>
        </pc:picChg>
        <pc:cxnChg chg="mod">
          <ac:chgData name="辉 李" userId="989794c663eea0a1" providerId="LiveId" clId="{D49F7CAB-CE71-4068-BE8A-4233480E314F}" dt="2025-02-10T10:30:11.692" v="35" actId="164"/>
          <ac:cxnSpMkLst>
            <pc:docMk/>
            <pc:sldMk cId="0" sldId="286"/>
            <ac:cxnSpMk id="6" creationId="{00000000-0000-0000-0000-000000000000}"/>
          </ac:cxnSpMkLst>
        </pc:cxnChg>
      </pc:sldChg>
      <pc:sldChg chg="addSp delSp modSp mod">
        <pc:chgData name="辉 李" userId="989794c663eea0a1" providerId="LiveId" clId="{D49F7CAB-CE71-4068-BE8A-4233480E314F}" dt="2025-02-10T13:08:53.651" v="1490"/>
        <pc:sldMkLst>
          <pc:docMk/>
          <pc:sldMk cId="0" sldId="287"/>
        </pc:sldMkLst>
        <pc:spChg chg="mod">
          <ac:chgData name="辉 李" userId="989794c663eea0a1" providerId="LiveId" clId="{D49F7CAB-CE71-4068-BE8A-4233480E314F}" dt="2025-02-10T11:33:16.284" v="715" actId="20577"/>
          <ac:spMkLst>
            <pc:docMk/>
            <pc:sldMk cId="0" sldId="287"/>
            <ac:spMk id="3" creationId="{00000000-0000-0000-0000-000000000000}"/>
          </ac:spMkLst>
        </pc:spChg>
        <pc:spChg chg="del">
          <ac:chgData name="辉 李" userId="989794c663eea0a1" providerId="LiveId" clId="{D49F7CAB-CE71-4068-BE8A-4233480E314F}" dt="2025-02-10T10:56:23.424" v="535" actId="478"/>
          <ac:spMkLst>
            <pc:docMk/>
            <pc:sldMk cId="0" sldId="287"/>
            <ac:spMk id="4" creationId="{00000000-0000-0000-0000-000000000000}"/>
          </ac:spMkLst>
        </pc:spChg>
        <pc:spChg chg="add mod">
          <ac:chgData name="辉 李" userId="989794c663eea0a1" providerId="LiveId" clId="{D49F7CAB-CE71-4068-BE8A-4233480E314F}" dt="2025-02-10T11:32:44.174" v="633" actId="164"/>
          <ac:spMkLst>
            <pc:docMk/>
            <pc:sldMk cId="0" sldId="287"/>
            <ac:spMk id="10" creationId="{4DB9D7E1-D5D4-4A9C-901E-BEB7378DC186}"/>
          </ac:spMkLst>
        </pc:spChg>
        <pc:spChg chg="add mod">
          <ac:chgData name="辉 李" userId="989794c663eea0a1" providerId="LiveId" clId="{D49F7CAB-CE71-4068-BE8A-4233480E314F}" dt="2025-02-10T11:32:44.174" v="633" actId="164"/>
          <ac:spMkLst>
            <pc:docMk/>
            <pc:sldMk cId="0" sldId="287"/>
            <ac:spMk id="12" creationId="{652BE2D3-CFC0-45EB-99D2-E48EB0C399C1}"/>
          </ac:spMkLst>
        </pc:spChg>
        <pc:spChg chg="add mod">
          <ac:chgData name="辉 李" userId="989794c663eea0a1" providerId="LiveId" clId="{D49F7CAB-CE71-4068-BE8A-4233480E314F}" dt="2025-02-10T11:32:44.174" v="633" actId="164"/>
          <ac:spMkLst>
            <pc:docMk/>
            <pc:sldMk cId="0" sldId="287"/>
            <ac:spMk id="13" creationId="{FE3A5F7B-4D09-4219-86B4-F0376AA53D07}"/>
          </ac:spMkLst>
        </pc:spChg>
        <pc:spChg chg="add mod">
          <ac:chgData name="辉 李" userId="989794c663eea0a1" providerId="LiveId" clId="{D49F7CAB-CE71-4068-BE8A-4233480E314F}" dt="2025-02-10T13:08:53.651" v="1490"/>
          <ac:spMkLst>
            <pc:docMk/>
            <pc:sldMk cId="0" sldId="287"/>
            <ac:spMk id="15" creationId="{281EE5DF-EB9A-455D-A3C8-1A760521709E}"/>
          </ac:spMkLst>
        </pc:spChg>
        <pc:spChg chg="add mod">
          <ac:chgData name="辉 李" userId="989794c663eea0a1" providerId="LiveId" clId="{D49F7CAB-CE71-4068-BE8A-4233480E314F}" dt="2025-02-10T13:08:53.651" v="1490"/>
          <ac:spMkLst>
            <pc:docMk/>
            <pc:sldMk cId="0" sldId="287"/>
            <ac:spMk id="16" creationId="{8FCC45CC-D085-42DB-A40E-387D6100CCAA}"/>
          </ac:spMkLst>
        </pc:spChg>
        <pc:spChg chg="add mod">
          <ac:chgData name="辉 李" userId="989794c663eea0a1" providerId="LiveId" clId="{D49F7CAB-CE71-4068-BE8A-4233480E314F}" dt="2025-02-10T13:08:53.651" v="1490"/>
          <ac:spMkLst>
            <pc:docMk/>
            <pc:sldMk cId="0" sldId="287"/>
            <ac:spMk id="17" creationId="{1A922819-ACA7-4C67-9A7D-8348C729FDC1}"/>
          </ac:spMkLst>
        </pc:spChg>
        <pc:spChg chg="add mod">
          <ac:chgData name="辉 李" userId="989794c663eea0a1" providerId="LiveId" clId="{D49F7CAB-CE71-4068-BE8A-4233480E314F}" dt="2025-02-10T13:08:53.651" v="1490"/>
          <ac:spMkLst>
            <pc:docMk/>
            <pc:sldMk cId="0" sldId="287"/>
            <ac:spMk id="18" creationId="{DA4C11A8-3225-4677-8512-67EBA9D6CBAB}"/>
          </ac:spMkLst>
        </pc:spChg>
        <pc:spChg chg="add mod">
          <ac:chgData name="辉 李" userId="989794c663eea0a1" providerId="LiveId" clId="{D49F7CAB-CE71-4068-BE8A-4233480E314F}" dt="2025-02-10T13:08:53.651" v="1490"/>
          <ac:spMkLst>
            <pc:docMk/>
            <pc:sldMk cId="0" sldId="287"/>
            <ac:spMk id="19" creationId="{95FAA1DF-5824-46C4-AF63-2982859853A6}"/>
          </ac:spMkLst>
        </pc:spChg>
        <pc:grpChg chg="add mod">
          <ac:chgData name="辉 李" userId="989794c663eea0a1" providerId="LiveId" clId="{D49F7CAB-CE71-4068-BE8A-4233480E314F}" dt="2025-02-10T11:33:23.440" v="716" actId="1076"/>
          <ac:grpSpMkLst>
            <pc:docMk/>
            <pc:sldMk cId="0" sldId="287"/>
            <ac:grpSpMk id="14" creationId="{272C31C8-F02C-487D-BD2C-AD31BF76AF00}"/>
          </ac:grpSpMkLst>
        </pc:grpChg>
        <pc:picChg chg="add del mod modCrop">
          <ac:chgData name="辉 李" userId="989794c663eea0a1" providerId="LiveId" clId="{D49F7CAB-CE71-4068-BE8A-4233480E314F}" dt="2025-02-10T10:58:54.752" v="544" actId="478"/>
          <ac:picMkLst>
            <pc:docMk/>
            <pc:sldMk cId="0" sldId="287"/>
            <ac:picMk id="6" creationId="{BD1BC499-B6CC-45DC-9128-DA704D786B8C}"/>
          </ac:picMkLst>
        </pc:picChg>
        <pc:picChg chg="add mod">
          <ac:chgData name="辉 李" userId="989794c663eea0a1" providerId="LiveId" clId="{D49F7CAB-CE71-4068-BE8A-4233480E314F}" dt="2025-02-10T11:32:44.174" v="633" actId="164"/>
          <ac:picMkLst>
            <pc:docMk/>
            <pc:sldMk cId="0" sldId="287"/>
            <ac:picMk id="8" creationId="{7B844146-B85F-4B8E-B50F-E1C8449A0081}"/>
          </ac:picMkLst>
        </pc:picChg>
      </pc:sldChg>
      <pc:sldChg chg="addSp delSp modSp mod">
        <pc:chgData name="辉 李" userId="989794c663eea0a1" providerId="LiveId" clId="{D49F7CAB-CE71-4068-BE8A-4233480E314F}" dt="2025-02-10T13:08:55.944" v="1491"/>
        <pc:sldMkLst>
          <pc:docMk/>
          <pc:sldMk cId="0" sldId="288"/>
        </pc:sldMkLst>
        <pc:spChg chg="mod">
          <ac:chgData name="辉 李" userId="989794c663eea0a1" providerId="LiveId" clId="{D49F7CAB-CE71-4068-BE8A-4233480E314F}" dt="2025-02-10T12:06:43.601" v="873" actId="14100"/>
          <ac:spMkLst>
            <pc:docMk/>
            <pc:sldMk cId="0" sldId="288"/>
            <ac:spMk id="3" creationId="{00000000-0000-0000-0000-000000000000}"/>
          </ac:spMkLst>
        </pc:spChg>
        <pc:spChg chg="del">
          <ac:chgData name="辉 李" userId="989794c663eea0a1" providerId="LiveId" clId="{D49F7CAB-CE71-4068-BE8A-4233480E314F}" dt="2025-02-10T11:31:35.835" v="621" actId="478"/>
          <ac:spMkLst>
            <pc:docMk/>
            <pc:sldMk cId="0" sldId="288"/>
            <ac:spMk id="5" creationId="{00000000-0000-0000-0000-000000000000}"/>
          </ac:spMkLst>
        </pc:spChg>
        <pc:spChg chg="del">
          <ac:chgData name="辉 李" userId="989794c663eea0a1" providerId="LiveId" clId="{D49F7CAB-CE71-4068-BE8A-4233480E314F}" dt="2025-02-10T11:32:10.970" v="631" actId="478"/>
          <ac:spMkLst>
            <pc:docMk/>
            <pc:sldMk cId="0" sldId="288"/>
            <ac:spMk id="7" creationId="{00000000-0000-0000-0000-000000000000}"/>
          </ac:spMkLst>
        </pc:spChg>
        <pc:spChg chg="del">
          <ac:chgData name="辉 李" userId="989794c663eea0a1" providerId="LiveId" clId="{D49F7CAB-CE71-4068-BE8A-4233480E314F}" dt="2025-02-10T11:31:52.003" v="625" actId="478"/>
          <ac:spMkLst>
            <pc:docMk/>
            <pc:sldMk cId="0" sldId="288"/>
            <ac:spMk id="9" creationId="{00000000-0000-0000-0000-000000000000}"/>
          </ac:spMkLst>
        </pc:spChg>
        <pc:spChg chg="add mod">
          <ac:chgData name="辉 李" userId="989794c663eea0a1" providerId="LiveId" clId="{D49F7CAB-CE71-4068-BE8A-4233480E314F}" dt="2025-02-10T13:08:55.944" v="1491"/>
          <ac:spMkLst>
            <pc:docMk/>
            <pc:sldMk cId="0" sldId="288"/>
            <ac:spMk id="17" creationId="{D7CE7A88-8CC6-408A-9687-4A332F313483}"/>
          </ac:spMkLst>
        </pc:spChg>
        <pc:spChg chg="add mod">
          <ac:chgData name="辉 李" userId="989794c663eea0a1" providerId="LiveId" clId="{D49F7CAB-CE71-4068-BE8A-4233480E314F}" dt="2025-02-10T13:08:55.944" v="1491"/>
          <ac:spMkLst>
            <pc:docMk/>
            <pc:sldMk cId="0" sldId="288"/>
            <ac:spMk id="18" creationId="{3C5FFF1A-9913-4ABF-ADB4-5CC7C4974B2E}"/>
          </ac:spMkLst>
        </pc:spChg>
        <pc:spChg chg="add mod">
          <ac:chgData name="辉 李" userId="989794c663eea0a1" providerId="LiveId" clId="{D49F7CAB-CE71-4068-BE8A-4233480E314F}" dt="2025-02-10T13:08:55.944" v="1491"/>
          <ac:spMkLst>
            <pc:docMk/>
            <pc:sldMk cId="0" sldId="288"/>
            <ac:spMk id="19" creationId="{66E28192-D4BF-4756-A1BE-BCE8BB94075B}"/>
          </ac:spMkLst>
        </pc:spChg>
        <pc:spChg chg="add mod">
          <ac:chgData name="辉 李" userId="989794c663eea0a1" providerId="LiveId" clId="{D49F7CAB-CE71-4068-BE8A-4233480E314F}" dt="2025-02-10T13:08:55.944" v="1491"/>
          <ac:spMkLst>
            <pc:docMk/>
            <pc:sldMk cId="0" sldId="288"/>
            <ac:spMk id="20" creationId="{F2B269A3-9810-45DD-B290-DCF461EF4F25}"/>
          </ac:spMkLst>
        </pc:spChg>
        <pc:spChg chg="add mod">
          <ac:chgData name="辉 李" userId="989794c663eea0a1" providerId="LiveId" clId="{D49F7CAB-CE71-4068-BE8A-4233480E314F}" dt="2025-02-10T13:08:55.944" v="1491"/>
          <ac:spMkLst>
            <pc:docMk/>
            <pc:sldMk cId="0" sldId="288"/>
            <ac:spMk id="21" creationId="{D6005D5C-E385-413E-A724-6F051FA39F73}"/>
          </ac:spMkLst>
        </pc:spChg>
        <pc:grpChg chg="mod">
          <ac:chgData name="辉 李" userId="989794c663eea0a1" providerId="LiveId" clId="{D49F7CAB-CE71-4068-BE8A-4233480E314F}" dt="2025-02-10T12:06:54.586" v="874" actId="164"/>
          <ac:grpSpMkLst>
            <pc:docMk/>
            <pc:sldMk cId="0" sldId="288"/>
            <ac:grpSpMk id="10" creationId="{00000000-0000-0000-0000-000000000000}"/>
          </ac:grpSpMkLst>
        </pc:grpChg>
        <pc:grpChg chg="add mod">
          <ac:chgData name="辉 李" userId="989794c663eea0a1" providerId="LiveId" clId="{D49F7CAB-CE71-4068-BE8A-4233480E314F}" dt="2025-02-10T12:06:57.518" v="875" actId="1076"/>
          <ac:grpSpMkLst>
            <pc:docMk/>
            <pc:sldMk cId="0" sldId="288"/>
            <ac:grpSpMk id="16" creationId="{4853163F-B903-4886-B042-9649B4B164CD}"/>
          </ac:grpSpMkLst>
        </pc:grpChg>
        <pc:picChg chg="mod">
          <ac:chgData name="辉 李" userId="989794c663eea0a1" providerId="LiveId" clId="{D49F7CAB-CE71-4068-BE8A-4233480E314F}" dt="2025-02-10T12:06:54.586" v="874" actId="164"/>
          <ac:picMkLst>
            <pc:docMk/>
            <pc:sldMk cId="0" sldId="288"/>
            <ac:picMk id="4" creationId="{00000000-0000-0000-0000-000000000000}"/>
          </ac:picMkLst>
        </pc:picChg>
        <pc:picChg chg="add del mod modCrop">
          <ac:chgData name="辉 李" userId="989794c663eea0a1" providerId="LiveId" clId="{D49F7CAB-CE71-4068-BE8A-4233480E314F}" dt="2025-02-10T11:29:22.799" v="611" actId="478"/>
          <ac:picMkLst>
            <pc:docMk/>
            <pc:sldMk cId="0" sldId="288"/>
            <ac:picMk id="11" creationId="{974AD082-BEAC-4D73-855E-BD339AF2F3EB}"/>
          </ac:picMkLst>
        </pc:picChg>
        <pc:picChg chg="add mod">
          <ac:chgData name="辉 李" userId="989794c663eea0a1" providerId="LiveId" clId="{D49F7CAB-CE71-4068-BE8A-4233480E314F}" dt="2025-02-10T12:06:54.586" v="874" actId="164"/>
          <ac:picMkLst>
            <pc:docMk/>
            <pc:sldMk cId="0" sldId="288"/>
            <ac:picMk id="13" creationId="{36CD6680-5219-4299-A6D4-6CC0FEFD1A5B}"/>
          </ac:picMkLst>
        </pc:picChg>
        <pc:picChg chg="add mod">
          <ac:chgData name="辉 李" userId="989794c663eea0a1" providerId="LiveId" clId="{D49F7CAB-CE71-4068-BE8A-4233480E314F}" dt="2025-02-10T12:06:54.586" v="874" actId="164"/>
          <ac:picMkLst>
            <pc:docMk/>
            <pc:sldMk cId="0" sldId="288"/>
            <ac:picMk id="14" creationId="{C136F9BE-0BC1-486E-8533-D17CAA2F2D3D}"/>
          </ac:picMkLst>
        </pc:picChg>
        <pc:picChg chg="add mod">
          <ac:chgData name="辉 李" userId="989794c663eea0a1" providerId="LiveId" clId="{D49F7CAB-CE71-4068-BE8A-4233480E314F}" dt="2025-02-10T12:06:54.586" v="874" actId="164"/>
          <ac:picMkLst>
            <pc:docMk/>
            <pc:sldMk cId="0" sldId="288"/>
            <ac:picMk id="15" creationId="{428A0941-3101-4595-A3BC-3EF4C3D15279}"/>
          </ac:picMkLst>
        </pc:picChg>
      </pc:sldChg>
      <pc:sldChg chg="addSp modSp mod ord">
        <pc:chgData name="辉 李" userId="989794c663eea0a1" providerId="LiveId" clId="{D49F7CAB-CE71-4068-BE8A-4233480E314F}" dt="2025-02-10T15:30:40.106" v="1868" actId="20577"/>
        <pc:sldMkLst>
          <pc:docMk/>
          <pc:sldMk cId="0" sldId="289"/>
        </pc:sldMkLst>
        <pc:spChg chg="mod">
          <ac:chgData name="辉 李" userId="989794c663eea0a1" providerId="LiveId" clId="{D49F7CAB-CE71-4068-BE8A-4233480E314F}" dt="2025-02-10T11:46:51.616" v="820" actId="20577"/>
          <ac:spMkLst>
            <pc:docMk/>
            <pc:sldMk cId="0" sldId="289"/>
            <ac:spMk id="2" creationId="{00000000-0000-0000-0000-000000000000}"/>
          </ac:spMkLst>
        </pc:spChg>
        <pc:spChg chg="mod">
          <ac:chgData name="辉 李" userId="989794c663eea0a1" providerId="LiveId" clId="{D49F7CAB-CE71-4068-BE8A-4233480E314F}" dt="2025-02-10T15:30:40.106" v="1868" actId="20577"/>
          <ac:spMkLst>
            <pc:docMk/>
            <pc:sldMk cId="0" sldId="289"/>
            <ac:spMk id="3" creationId="{00000000-0000-0000-0000-000000000000}"/>
          </ac:spMkLst>
        </pc:spChg>
        <pc:spChg chg="mod">
          <ac:chgData name="辉 李" userId="989794c663eea0a1" providerId="LiveId" clId="{D49F7CAB-CE71-4068-BE8A-4233480E314F}" dt="2025-02-10T11:42:20.471" v="770" actId="1076"/>
          <ac:spMkLst>
            <pc:docMk/>
            <pc:sldMk cId="0" sldId="289"/>
            <ac:spMk id="4" creationId="{00000000-0000-0000-0000-000000000000}"/>
          </ac:spMkLst>
        </pc:spChg>
        <pc:spChg chg="add mod">
          <ac:chgData name="辉 李" userId="989794c663eea0a1" providerId="LiveId" clId="{D49F7CAB-CE71-4068-BE8A-4233480E314F}" dt="2025-02-10T13:08:57.609" v="1492"/>
          <ac:spMkLst>
            <pc:docMk/>
            <pc:sldMk cId="0" sldId="289"/>
            <ac:spMk id="9" creationId="{8E8CF990-11A5-46F4-BA08-1A49A228734E}"/>
          </ac:spMkLst>
        </pc:spChg>
        <pc:spChg chg="add mod">
          <ac:chgData name="辉 李" userId="989794c663eea0a1" providerId="LiveId" clId="{D49F7CAB-CE71-4068-BE8A-4233480E314F}" dt="2025-02-10T13:08:57.609" v="1492"/>
          <ac:spMkLst>
            <pc:docMk/>
            <pc:sldMk cId="0" sldId="289"/>
            <ac:spMk id="10" creationId="{305A75D3-3CD6-466E-8B1A-31CF7F3CE37F}"/>
          </ac:spMkLst>
        </pc:spChg>
        <pc:spChg chg="add mod">
          <ac:chgData name="辉 李" userId="989794c663eea0a1" providerId="LiveId" clId="{D49F7CAB-CE71-4068-BE8A-4233480E314F}" dt="2025-02-10T13:08:57.609" v="1492"/>
          <ac:spMkLst>
            <pc:docMk/>
            <pc:sldMk cId="0" sldId="289"/>
            <ac:spMk id="11" creationId="{362F47D1-47C3-48BD-832E-40C44FFDBA42}"/>
          </ac:spMkLst>
        </pc:spChg>
        <pc:spChg chg="add mod">
          <ac:chgData name="辉 李" userId="989794c663eea0a1" providerId="LiveId" clId="{D49F7CAB-CE71-4068-BE8A-4233480E314F}" dt="2025-02-10T13:08:57.609" v="1492"/>
          <ac:spMkLst>
            <pc:docMk/>
            <pc:sldMk cId="0" sldId="289"/>
            <ac:spMk id="12" creationId="{E615F2AB-80EC-4D6F-81F6-608B070781CA}"/>
          </ac:spMkLst>
        </pc:spChg>
        <pc:spChg chg="add mod">
          <ac:chgData name="辉 李" userId="989794c663eea0a1" providerId="LiveId" clId="{D49F7CAB-CE71-4068-BE8A-4233480E314F}" dt="2025-02-10T13:08:57.609" v="1492"/>
          <ac:spMkLst>
            <pc:docMk/>
            <pc:sldMk cId="0" sldId="289"/>
            <ac:spMk id="13" creationId="{B2E1FAD0-C8B7-4DAC-98B4-BABE0305CE3F}"/>
          </ac:spMkLst>
        </pc:spChg>
        <pc:picChg chg="add mod">
          <ac:chgData name="辉 李" userId="989794c663eea0a1" providerId="LiveId" clId="{D49F7CAB-CE71-4068-BE8A-4233480E314F}" dt="2025-02-10T11:44:43.955" v="778" actId="1076"/>
          <ac:picMkLst>
            <pc:docMk/>
            <pc:sldMk cId="0" sldId="289"/>
            <ac:picMk id="6" creationId="{D91734DB-5CEE-4F3E-88CB-FE854EEEAAC1}"/>
          </ac:picMkLst>
        </pc:picChg>
        <pc:picChg chg="add mod">
          <ac:chgData name="辉 李" userId="989794c663eea0a1" providerId="LiveId" clId="{D49F7CAB-CE71-4068-BE8A-4233480E314F}" dt="2025-02-10T11:46:15.312" v="786"/>
          <ac:picMkLst>
            <pc:docMk/>
            <pc:sldMk cId="0" sldId="289"/>
            <ac:picMk id="8" creationId="{B574A72F-2996-4F90-9FBB-2E36CBF1CC64}"/>
          </ac:picMkLst>
        </pc:picChg>
      </pc:sldChg>
      <pc:sldChg chg="addSp modSp mod ord">
        <pc:chgData name="辉 李" userId="989794c663eea0a1" providerId="LiveId" clId="{D49F7CAB-CE71-4068-BE8A-4233480E314F}" dt="2025-02-10T13:09:02.347" v="1495"/>
        <pc:sldMkLst>
          <pc:docMk/>
          <pc:sldMk cId="0" sldId="291"/>
        </pc:sldMkLst>
        <pc:spChg chg="mod">
          <ac:chgData name="辉 李" userId="989794c663eea0a1" providerId="LiveId" clId="{D49F7CAB-CE71-4068-BE8A-4233480E314F}" dt="2025-02-10T12:27:51.505" v="1129" actId="27636"/>
          <ac:spMkLst>
            <pc:docMk/>
            <pc:sldMk cId="0" sldId="291"/>
            <ac:spMk id="3" creationId="{00000000-0000-0000-0000-000000000000}"/>
          </ac:spMkLst>
        </pc:spChg>
        <pc:spChg chg="mod">
          <ac:chgData name="辉 李" userId="989794c663eea0a1" providerId="LiveId" clId="{D49F7CAB-CE71-4068-BE8A-4233480E314F}" dt="2025-02-10T12:26:03.782" v="1070" actId="1076"/>
          <ac:spMkLst>
            <pc:docMk/>
            <pc:sldMk cId="0" sldId="291"/>
            <ac:spMk id="4" creationId="{00000000-0000-0000-0000-000000000000}"/>
          </ac:spMkLst>
        </pc:spChg>
        <pc:spChg chg="add mod">
          <ac:chgData name="辉 李" userId="989794c663eea0a1" providerId="LiveId" clId="{D49F7CAB-CE71-4068-BE8A-4233480E314F}" dt="2025-02-10T13:09:02.347" v="1495"/>
          <ac:spMkLst>
            <pc:docMk/>
            <pc:sldMk cId="0" sldId="291"/>
            <ac:spMk id="8" creationId="{6F7BF2D6-3229-4716-9DCE-FD2E02015A12}"/>
          </ac:spMkLst>
        </pc:spChg>
        <pc:spChg chg="add mod">
          <ac:chgData name="辉 李" userId="989794c663eea0a1" providerId="LiveId" clId="{D49F7CAB-CE71-4068-BE8A-4233480E314F}" dt="2025-02-10T13:09:02.347" v="1495"/>
          <ac:spMkLst>
            <pc:docMk/>
            <pc:sldMk cId="0" sldId="291"/>
            <ac:spMk id="9" creationId="{2251AD75-5E30-4E53-98A3-4ABC2B30CFF9}"/>
          </ac:spMkLst>
        </pc:spChg>
        <pc:spChg chg="add mod">
          <ac:chgData name="辉 李" userId="989794c663eea0a1" providerId="LiveId" clId="{D49F7CAB-CE71-4068-BE8A-4233480E314F}" dt="2025-02-10T13:09:02.347" v="1495"/>
          <ac:spMkLst>
            <pc:docMk/>
            <pc:sldMk cId="0" sldId="291"/>
            <ac:spMk id="10" creationId="{BFBE2802-C097-4158-B766-A8ECAF0A1EA5}"/>
          </ac:spMkLst>
        </pc:spChg>
        <pc:spChg chg="add mod">
          <ac:chgData name="辉 李" userId="989794c663eea0a1" providerId="LiveId" clId="{D49F7CAB-CE71-4068-BE8A-4233480E314F}" dt="2025-02-10T13:09:02.347" v="1495"/>
          <ac:spMkLst>
            <pc:docMk/>
            <pc:sldMk cId="0" sldId="291"/>
            <ac:spMk id="11" creationId="{508EFA32-6DBF-4476-9E67-3D15E9FFB797}"/>
          </ac:spMkLst>
        </pc:spChg>
        <pc:spChg chg="add mod">
          <ac:chgData name="辉 李" userId="989794c663eea0a1" providerId="LiveId" clId="{D49F7CAB-CE71-4068-BE8A-4233480E314F}" dt="2025-02-10T13:09:02.347" v="1495"/>
          <ac:spMkLst>
            <pc:docMk/>
            <pc:sldMk cId="0" sldId="291"/>
            <ac:spMk id="12" creationId="{F4BA92AD-9AB2-4D9F-81E0-AF17BF2F6AB9}"/>
          </ac:spMkLst>
        </pc:spChg>
        <pc:picChg chg="add mod">
          <ac:chgData name="辉 李" userId="989794c663eea0a1" providerId="LiveId" clId="{D49F7CAB-CE71-4068-BE8A-4233480E314F}" dt="2025-02-10T12:30:42.308" v="1134" actId="14100"/>
          <ac:picMkLst>
            <pc:docMk/>
            <pc:sldMk cId="0" sldId="291"/>
            <ac:picMk id="5" creationId="{79AC951E-BE1B-4657-8839-1372340874F4}"/>
          </ac:picMkLst>
        </pc:picChg>
        <pc:picChg chg="add mod">
          <ac:chgData name="辉 李" userId="989794c663eea0a1" providerId="LiveId" clId="{D49F7CAB-CE71-4068-BE8A-4233480E314F}" dt="2025-02-10T12:30:58.181" v="1139" actId="1076"/>
          <ac:picMkLst>
            <pc:docMk/>
            <pc:sldMk cId="0" sldId="291"/>
            <ac:picMk id="7" creationId="{E14C51A5-5B53-4DB3-8E3F-A0F6B6FD40AD}"/>
          </ac:picMkLst>
        </pc:picChg>
      </pc:sldChg>
      <pc:sldChg chg="addSp delSp modSp mod">
        <pc:chgData name="辉 李" userId="989794c663eea0a1" providerId="LiveId" clId="{D49F7CAB-CE71-4068-BE8A-4233480E314F}" dt="2025-02-10T15:17:43.761" v="1851" actId="207"/>
        <pc:sldMkLst>
          <pc:docMk/>
          <pc:sldMk cId="0" sldId="293"/>
        </pc:sldMkLst>
        <pc:spChg chg="mod">
          <ac:chgData name="辉 李" userId="989794c663eea0a1" providerId="LiveId" clId="{D49F7CAB-CE71-4068-BE8A-4233480E314F}" dt="2025-02-10T15:17:43.761" v="1851" actId="207"/>
          <ac:spMkLst>
            <pc:docMk/>
            <pc:sldMk cId="0" sldId="293"/>
            <ac:spMk id="3" creationId="{00000000-0000-0000-0000-000000000000}"/>
          </ac:spMkLst>
        </pc:spChg>
        <pc:spChg chg="add mod">
          <ac:chgData name="辉 李" userId="989794c663eea0a1" providerId="LiveId" clId="{D49F7CAB-CE71-4068-BE8A-4233480E314F}" dt="2025-02-10T13:09:52.772" v="1503"/>
          <ac:spMkLst>
            <pc:docMk/>
            <pc:sldMk cId="0" sldId="293"/>
            <ac:spMk id="6" creationId="{CC8650C7-987D-429D-AA5B-E8F288DD58A0}"/>
          </ac:spMkLst>
        </pc:spChg>
        <pc:spChg chg="add mod">
          <ac:chgData name="辉 李" userId="989794c663eea0a1" providerId="LiveId" clId="{D49F7CAB-CE71-4068-BE8A-4233480E314F}" dt="2025-02-10T13:09:52.772" v="1503"/>
          <ac:spMkLst>
            <pc:docMk/>
            <pc:sldMk cId="0" sldId="293"/>
            <ac:spMk id="7" creationId="{B4351CE5-32E4-4D10-8BBC-8BF934A281D7}"/>
          </ac:spMkLst>
        </pc:spChg>
        <pc:spChg chg="add mod">
          <ac:chgData name="辉 李" userId="989794c663eea0a1" providerId="LiveId" clId="{D49F7CAB-CE71-4068-BE8A-4233480E314F}" dt="2025-02-10T13:09:52.772" v="1503"/>
          <ac:spMkLst>
            <pc:docMk/>
            <pc:sldMk cId="0" sldId="293"/>
            <ac:spMk id="8" creationId="{6A71F632-6298-408B-B3F5-45EC5CD16DB2}"/>
          </ac:spMkLst>
        </pc:spChg>
        <pc:spChg chg="add mod">
          <ac:chgData name="辉 李" userId="989794c663eea0a1" providerId="LiveId" clId="{D49F7CAB-CE71-4068-BE8A-4233480E314F}" dt="2025-02-10T13:09:52.772" v="1503"/>
          <ac:spMkLst>
            <pc:docMk/>
            <pc:sldMk cId="0" sldId="293"/>
            <ac:spMk id="9" creationId="{490FD49F-F949-4255-BB9D-58FDAE30F545}"/>
          </ac:spMkLst>
        </pc:spChg>
        <pc:spChg chg="add mod">
          <ac:chgData name="辉 李" userId="989794c663eea0a1" providerId="LiveId" clId="{D49F7CAB-CE71-4068-BE8A-4233480E314F}" dt="2025-02-10T13:09:52.772" v="1503"/>
          <ac:spMkLst>
            <pc:docMk/>
            <pc:sldMk cId="0" sldId="293"/>
            <ac:spMk id="11" creationId="{91F11C44-37A1-4CED-8EA7-60CFEEC99D91}"/>
          </ac:spMkLst>
        </pc:spChg>
        <pc:picChg chg="add del mod">
          <ac:chgData name="辉 李" userId="989794c663eea0a1" providerId="LiveId" clId="{D49F7CAB-CE71-4068-BE8A-4233480E314F}" dt="2025-02-10T10:29:49.953" v="31" actId="21"/>
          <ac:picMkLst>
            <pc:docMk/>
            <pc:sldMk cId="0" sldId="293"/>
            <ac:picMk id="5" creationId="{E41C1371-4D95-45E9-A897-97DD62CD71E3}"/>
          </ac:picMkLst>
        </pc:picChg>
      </pc:sldChg>
      <pc:sldChg chg="addSp modSp mod">
        <pc:chgData name="辉 李" userId="989794c663eea0a1" providerId="LiveId" clId="{D49F7CAB-CE71-4068-BE8A-4233480E314F}" dt="2025-02-10T13:09:55.488" v="1504"/>
        <pc:sldMkLst>
          <pc:docMk/>
          <pc:sldMk cId="0" sldId="294"/>
        </pc:sldMkLst>
        <pc:spChg chg="mod">
          <ac:chgData name="辉 李" userId="989794c663eea0a1" providerId="LiveId" clId="{D49F7CAB-CE71-4068-BE8A-4233480E314F}" dt="2025-02-10T12:31:40.131" v="1161" actId="20577"/>
          <ac:spMkLst>
            <pc:docMk/>
            <pc:sldMk cId="0" sldId="294"/>
            <ac:spMk id="3" creationId="{00000000-0000-0000-0000-000000000000}"/>
          </ac:spMkLst>
        </pc:spChg>
        <pc:spChg chg="add mod">
          <ac:chgData name="辉 李" userId="989794c663eea0a1" providerId="LiveId" clId="{D49F7CAB-CE71-4068-BE8A-4233480E314F}" dt="2025-02-10T13:09:55.488" v="1504"/>
          <ac:spMkLst>
            <pc:docMk/>
            <pc:sldMk cId="0" sldId="294"/>
            <ac:spMk id="7" creationId="{DD82D9E4-BB6F-4A6C-A1E5-EB26058E1EA4}"/>
          </ac:spMkLst>
        </pc:spChg>
        <pc:spChg chg="add mod">
          <ac:chgData name="辉 李" userId="989794c663eea0a1" providerId="LiveId" clId="{D49F7CAB-CE71-4068-BE8A-4233480E314F}" dt="2025-02-10T13:09:55.488" v="1504"/>
          <ac:spMkLst>
            <pc:docMk/>
            <pc:sldMk cId="0" sldId="294"/>
            <ac:spMk id="8" creationId="{D504E7D2-4B3B-47B7-B9EB-E56B99688606}"/>
          </ac:spMkLst>
        </pc:spChg>
        <pc:spChg chg="add mod">
          <ac:chgData name="辉 李" userId="989794c663eea0a1" providerId="LiveId" clId="{D49F7CAB-CE71-4068-BE8A-4233480E314F}" dt="2025-02-10T13:09:55.488" v="1504"/>
          <ac:spMkLst>
            <pc:docMk/>
            <pc:sldMk cId="0" sldId="294"/>
            <ac:spMk id="9" creationId="{990C02DA-3794-4ABF-A989-0650BA1CA651}"/>
          </ac:spMkLst>
        </pc:spChg>
        <pc:spChg chg="add mod">
          <ac:chgData name="辉 李" userId="989794c663eea0a1" providerId="LiveId" clId="{D49F7CAB-CE71-4068-BE8A-4233480E314F}" dt="2025-02-10T13:09:55.488" v="1504"/>
          <ac:spMkLst>
            <pc:docMk/>
            <pc:sldMk cId="0" sldId="294"/>
            <ac:spMk id="10" creationId="{97C85B0B-8F06-4256-8798-43B39554718E}"/>
          </ac:spMkLst>
        </pc:spChg>
        <pc:spChg chg="add mod">
          <ac:chgData name="辉 李" userId="989794c663eea0a1" providerId="LiveId" clId="{D49F7CAB-CE71-4068-BE8A-4233480E314F}" dt="2025-02-10T13:09:55.488" v="1504"/>
          <ac:spMkLst>
            <pc:docMk/>
            <pc:sldMk cId="0" sldId="294"/>
            <ac:spMk id="11" creationId="{13D9B7AE-D1B9-4A92-AC77-4F6A45AF971A}"/>
          </ac:spMkLst>
        </pc:spChg>
      </pc:sldChg>
      <pc:sldChg chg="del">
        <pc:chgData name="辉 李" userId="989794c663eea0a1" providerId="LiveId" clId="{D49F7CAB-CE71-4068-BE8A-4233480E314F}" dt="2025-02-10T12:34:36.242" v="1182" actId="47"/>
        <pc:sldMkLst>
          <pc:docMk/>
          <pc:sldMk cId="0" sldId="295"/>
        </pc:sldMkLst>
      </pc:sldChg>
      <pc:sldChg chg="addSp modSp mod">
        <pc:chgData name="辉 李" userId="989794c663eea0a1" providerId="LiveId" clId="{D49F7CAB-CE71-4068-BE8A-4233480E314F}" dt="2025-02-10T15:20:32.331" v="1862" actId="20577"/>
        <pc:sldMkLst>
          <pc:docMk/>
          <pc:sldMk cId="0" sldId="296"/>
        </pc:sldMkLst>
        <pc:spChg chg="mod">
          <ac:chgData name="辉 李" userId="989794c663eea0a1" providerId="LiveId" clId="{D49F7CAB-CE71-4068-BE8A-4233480E314F}" dt="2025-02-10T10:39:17.487" v="152" actId="20577"/>
          <ac:spMkLst>
            <pc:docMk/>
            <pc:sldMk cId="0" sldId="296"/>
            <ac:spMk id="2" creationId="{00000000-0000-0000-0000-000000000000}"/>
          </ac:spMkLst>
        </pc:spChg>
        <pc:spChg chg="mod">
          <ac:chgData name="辉 李" userId="989794c663eea0a1" providerId="LiveId" clId="{D49F7CAB-CE71-4068-BE8A-4233480E314F}" dt="2025-02-10T15:20:32.331" v="1862" actId="20577"/>
          <ac:spMkLst>
            <pc:docMk/>
            <pc:sldMk cId="0" sldId="296"/>
            <ac:spMk id="3" creationId="{00000000-0000-0000-0000-000000000000}"/>
          </ac:spMkLst>
        </pc:spChg>
        <pc:spChg chg="add mod">
          <ac:chgData name="辉 李" userId="989794c663eea0a1" providerId="LiveId" clId="{D49F7CAB-CE71-4068-BE8A-4233480E314F}" dt="2025-02-10T14:24:18.908" v="1826" actId="1076"/>
          <ac:spMkLst>
            <pc:docMk/>
            <pc:sldMk cId="0" sldId="296"/>
            <ac:spMk id="4" creationId="{3C5791D8-EA51-42A0-98A9-2529715EF618}"/>
          </ac:spMkLst>
        </pc:spChg>
        <pc:spChg chg="add mod">
          <ac:chgData name="辉 李" userId="989794c663eea0a1" providerId="LiveId" clId="{D49F7CAB-CE71-4068-BE8A-4233480E314F}" dt="2025-02-10T13:11:25.160" v="1514"/>
          <ac:spMkLst>
            <pc:docMk/>
            <pc:sldMk cId="0" sldId="296"/>
            <ac:spMk id="5" creationId="{EFABC0D3-4BAE-4566-B6D4-C47A96B9202A}"/>
          </ac:spMkLst>
        </pc:spChg>
        <pc:spChg chg="add mod">
          <ac:chgData name="辉 李" userId="989794c663eea0a1" providerId="LiveId" clId="{D49F7CAB-CE71-4068-BE8A-4233480E314F}" dt="2025-02-10T13:11:25.160" v="1514"/>
          <ac:spMkLst>
            <pc:docMk/>
            <pc:sldMk cId="0" sldId="296"/>
            <ac:spMk id="6" creationId="{34C28F11-7F6A-43CC-BCB2-678EBBC49AA4}"/>
          </ac:spMkLst>
        </pc:spChg>
        <pc:spChg chg="add mod">
          <ac:chgData name="辉 李" userId="989794c663eea0a1" providerId="LiveId" clId="{D49F7CAB-CE71-4068-BE8A-4233480E314F}" dt="2025-02-10T13:11:25.160" v="1514"/>
          <ac:spMkLst>
            <pc:docMk/>
            <pc:sldMk cId="0" sldId="296"/>
            <ac:spMk id="7" creationId="{15D847D0-B3AB-41FE-AEA7-6EAA844ED35B}"/>
          </ac:spMkLst>
        </pc:spChg>
        <pc:spChg chg="add mod">
          <ac:chgData name="辉 李" userId="989794c663eea0a1" providerId="LiveId" clId="{D49F7CAB-CE71-4068-BE8A-4233480E314F}" dt="2025-02-10T13:11:38.434" v="1517" actId="1076"/>
          <ac:spMkLst>
            <pc:docMk/>
            <pc:sldMk cId="0" sldId="296"/>
            <ac:spMk id="8" creationId="{3F98AD4C-74EB-4EB5-809F-B79CE0EEAEC7}"/>
          </ac:spMkLst>
        </pc:spChg>
        <pc:spChg chg="add mod">
          <ac:chgData name="辉 李" userId="989794c663eea0a1" providerId="LiveId" clId="{D49F7CAB-CE71-4068-BE8A-4233480E314F}" dt="2025-02-10T13:11:44.733" v="1519" actId="1582"/>
          <ac:spMkLst>
            <pc:docMk/>
            <pc:sldMk cId="0" sldId="296"/>
            <ac:spMk id="9" creationId="{2C7EBED7-3953-4B32-A6A2-E817403C3F2E}"/>
          </ac:spMkLst>
        </pc:spChg>
      </pc:sldChg>
      <pc:sldChg chg="addSp modSp del mod">
        <pc:chgData name="辉 李" userId="989794c663eea0a1" providerId="LiveId" clId="{D49F7CAB-CE71-4068-BE8A-4233480E314F}" dt="2025-02-10T12:39:03.834" v="1320" actId="47"/>
        <pc:sldMkLst>
          <pc:docMk/>
          <pc:sldMk cId="0" sldId="297"/>
        </pc:sldMkLst>
        <pc:picChg chg="add mod">
          <ac:chgData name="辉 李" userId="989794c663eea0a1" providerId="LiveId" clId="{D49F7CAB-CE71-4068-BE8A-4233480E314F}" dt="2025-02-10T09:37:58.996" v="15" actId="1076"/>
          <ac:picMkLst>
            <pc:docMk/>
            <pc:sldMk cId="0" sldId="297"/>
            <ac:picMk id="6" creationId="{76953897-483F-4C19-A32F-0AB7189461B2}"/>
          </ac:picMkLst>
        </pc:picChg>
      </pc:sldChg>
      <pc:sldChg chg="addSp modSp new mod">
        <pc:chgData name="辉 李" userId="989794c663eea0a1" providerId="LiveId" clId="{D49F7CAB-CE71-4068-BE8A-4233480E314F}" dt="2025-02-10T13:08:50.525" v="1488"/>
        <pc:sldMkLst>
          <pc:docMk/>
          <pc:sldMk cId="2482861741" sldId="298"/>
        </pc:sldMkLst>
        <pc:spChg chg="mod">
          <ac:chgData name="辉 李" userId="989794c663eea0a1" providerId="LiveId" clId="{D49F7CAB-CE71-4068-BE8A-4233480E314F}" dt="2025-02-10T10:37:57.282" v="127" actId="20577"/>
          <ac:spMkLst>
            <pc:docMk/>
            <pc:sldMk cId="2482861741" sldId="298"/>
            <ac:spMk id="2" creationId="{5A278C1D-F20F-498E-8FE4-F51B2F41955F}"/>
          </ac:spMkLst>
        </pc:spChg>
        <pc:spChg chg="mod">
          <ac:chgData name="辉 李" userId="989794c663eea0a1" providerId="LiveId" clId="{D49F7CAB-CE71-4068-BE8A-4233480E314F}" dt="2025-02-10T10:47:25.682" v="454" actId="20577"/>
          <ac:spMkLst>
            <pc:docMk/>
            <pc:sldMk cId="2482861741" sldId="298"/>
            <ac:spMk id="3" creationId="{B1D74430-1971-493A-9574-CBF2A0A34E51}"/>
          </ac:spMkLst>
        </pc:spChg>
        <pc:spChg chg="add mod">
          <ac:chgData name="辉 李" userId="989794c663eea0a1" providerId="LiveId" clId="{D49F7CAB-CE71-4068-BE8A-4233480E314F}" dt="2025-02-10T13:08:50.525" v="1488"/>
          <ac:spMkLst>
            <pc:docMk/>
            <pc:sldMk cId="2482861741" sldId="298"/>
            <ac:spMk id="7" creationId="{4C4FC47C-21F2-4477-81C8-9567B63C11EA}"/>
          </ac:spMkLst>
        </pc:spChg>
        <pc:spChg chg="add mod">
          <ac:chgData name="辉 李" userId="989794c663eea0a1" providerId="LiveId" clId="{D49F7CAB-CE71-4068-BE8A-4233480E314F}" dt="2025-02-10T13:08:50.525" v="1488"/>
          <ac:spMkLst>
            <pc:docMk/>
            <pc:sldMk cId="2482861741" sldId="298"/>
            <ac:spMk id="8" creationId="{F70688C9-7B0E-4EA9-B29E-23F810018005}"/>
          </ac:spMkLst>
        </pc:spChg>
        <pc:spChg chg="add mod">
          <ac:chgData name="辉 李" userId="989794c663eea0a1" providerId="LiveId" clId="{D49F7CAB-CE71-4068-BE8A-4233480E314F}" dt="2025-02-10T13:08:50.525" v="1488"/>
          <ac:spMkLst>
            <pc:docMk/>
            <pc:sldMk cId="2482861741" sldId="298"/>
            <ac:spMk id="9" creationId="{80B3F65C-1954-4672-98CC-6288A9D8EA05}"/>
          </ac:spMkLst>
        </pc:spChg>
        <pc:spChg chg="add mod">
          <ac:chgData name="辉 李" userId="989794c663eea0a1" providerId="LiveId" clId="{D49F7CAB-CE71-4068-BE8A-4233480E314F}" dt="2025-02-10T13:08:50.525" v="1488"/>
          <ac:spMkLst>
            <pc:docMk/>
            <pc:sldMk cId="2482861741" sldId="298"/>
            <ac:spMk id="10" creationId="{440D2422-D26C-439D-95AA-FB564B0FC276}"/>
          </ac:spMkLst>
        </pc:spChg>
        <pc:spChg chg="add mod">
          <ac:chgData name="辉 李" userId="989794c663eea0a1" providerId="LiveId" clId="{D49F7CAB-CE71-4068-BE8A-4233480E314F}" dt="2025-02-10T13:08:50.525" v="1488"/>
          <ac:spMkLst>
            <pc:docMk/>
            <pc:sldMk cId="2482861741" sldId="298"/>
            <ac:spMk id="11" creationId="{3A39D7D3-1F5B-45F5-8F68-EF1B3C98B64E}"/>
          </ac:spMkLst>
        </pc:spChg>
        <pc:picChg chg="add mod">
          <ac:chgData name="辉 李" userId="989794c663eea0a1" providerId="LiveId" clId="{D49F7CAB-CE71-4068-BE8A-4233480E314F}" dt="2025-02-10T10:48:19.299" v="467" actId="1076"/>
          <ac:picMkLst>
            <pc:docMk/>
            <pc:sldMk cId="2482861741" sldId="298"/>
            <ac:picMk id="4" creationId="{7AC7E836-673C-4160-B3BD-3B85D04333D1}"/>
          </ac:picMkLst>
        </pc:picChg>
        <pc:picChg chg="add mod">
          <ac:chgData name="辉 李" userId="989794c663eea0a1" providerId="LiveId" clId="{D49F7CAB-CE71-4068-BE8A-4233480E314F}" dt="2025-02-10T10:48:51.961" v="477" actId="1076"/>
          <ac:picMkLst>
            <pc:docMk/>
            <pc:sldMk cId="2482861741" sldId="298"/>
            <ac:picMk id="5" creationId="{9DB653D1-FF7B-4463-A53D-BB701A65FB63}"/>
          </ac:picMkLst>
        </pc:picChg>
        <pc:picChg chg="add mod modCrop">
          <ac:chgData name="辉 李" userId="989794c663eea0a1" providerId="LiveId" clId="{D49F7CAB-CE71-4068-BE8A-4233480E314F}" dt="2025-02-10T10:48:47.883" v="476" actId="732"/>
          <ac:picMkLst>
            <pc:docMk/>
            <pc:sldMk cId="2482861741" sldId="298"/>
            <ac:picMk id="6" creationId="{1499072C-E276-4C83-88FC-54804330C46C}"/>
          </ac:picMkLst>
        </pc:picChg>
      </pc:sldChg>
      <pc:sldChg chg="new del">
        <pc:chgData name="辉 李" userId="989794c663eea0a1" providerId="LiveId" clId="{D49F7CAB-CE71-4068-BE8A-4233480E314F}" dt="2025-02-10T11:03:56.705" v="594" actId="47"/>
        <pc:sldMkLst>
          <pc:docMk/>
          <pc:sldMk cId="1607069519" sldId="299"/>
        </pc:sldMkLst>
      </pc:sldChg>
      <pc:sldChg chg="new del">
        <pc:chgData name="辉 李" userId="989794c663eea0a1" providerId="LiveId" clId="{D49F7CAB-CE71-4068-BE8A-4233480E314F}" dt="2025-02-10T10:49:19.440" v="481" actId="47"/>
        <pc:sldMkLst>
          <pc:docMk/>
          <pc:sldMk cId="3161195759" sldId="299"/>
        </pc:sldMkLst>
      </pc:sldChg>
      <pc:sldChg chg="addSp modSp del mod ord">
        <pc:chgData name="辉 李" userId="989794c663eea0a1" providerId="LiveId" clId="{D49F7CAB-CE71-4068-BE8A-4233480E314F}" dt="2025-02-10T12:26:53.347" v="1076" actId="47"/>
        <pc:sldMkLst>
          <pc:docMk/>
          <pc:sldMk cId="3676009132" sldId="300"/>
        </pc:sldMkLst>
        <pc:spChg chg="mod">
          <ac:chgData name="辉 李" userId="989794c663eea0a1" providerId="LiveId" clId="{D49F7CAB-CE71-4068-BE8A-4233480E314F}" dt="2025-02-10T11:03:35.016" v="593" actId="20577"/>
          <ac:spMkLst>
            <pc:docMk/>
            <pc:sldMk cId="3676009132" sldId="300"/>
            <ac:spMk id="3" creationId="{00000000-0000-0000-0000-000000000000}"/>
          </ac:spMkLst>
        </pc:spChg>
        <pc:picChg chg="add mod">
          <ac:chgData name="辉 李" userId="989794c663eea0a1" providerId="LiveId" clId="{D49F7CAB-CE71-4068-BE8A-4233480E314F}" dt="2025-02-10T11:23:43.089" v="602" actId="1076"/>
          <ac:picMkLst>
            <pc:docMk/>
            <pc:sldMk cId="3676009132" sldId="300"/>
            <ac:picMk id="6" creationId="{AB0C64E4-FEA8-4631-8B59-ECE739F1DB1F}"/>
          </ac:picMkLst>
        </pc:picChg>
      </pc:sldChg>
      <pc:sldChg chg="addSp delSp modSp new mod">
        <pc:chgData name="辉 李" userId="989794c663eea0a1" providerId="LiveId" clId="{D49F7CAB-CE71-4068-BE8A-4233480E314F}" dt="2025-02-10T13:08:59.257" v="1493"/>
        <pc:sldMkLst>
          <pc:docMk/>
          <pc:sldMk cId="4256459841" sldId="301"/>
        </pc:sldMkLst>
        <pc:spChg chg="mod">
          <ac:chgData name="辉 李" userId="989794c663eea0a1" providerId="LiveId" clId="{D49F7CAB-CE71-4068-BE8A-4233480E314F}" dt="2025-02-10T11:47:00.261" v="846" actId="20577"/>
          <ac:spMkLst>
            <pc:docMk/>
            <pc:sldMk cId="4256459841" sldId="301"/>
            <ac:spMk id="2" creationId="{D9EC57CA-B6E8-4B3C-AF1E-29623C0576FD}"/>
          </ac:spMkLst>
        </pc:spChg>
        <pc:spChg chg="mod">
          <ac:chgData name="辉 李" userId="989794c663eea0a1" providerId="LiveId" clId="{D49F7CAB-CE71-4068-BE8A-4233480E314F}" dt="2025-02-10T12:00:48.670" v="860" actId="27636"/>
          <ac:spMkLst>
            <pc:docMk/>
            <pc:sldMk cId="4256459841" sldId="301"/>
            <ac:spMk id="3" creationId="{2179AA15-CE9E-432E-90A2-1824C5F8B4B8}"/>
          </ac:spMkLst>
        </pc:spChg>
        <pc:spChg chg="add del">
          <ac:chgData name="辉 李" userId="989794c663eea0a1" providerId="LiveId" clId="{D49F7CAB-CE71-4068-BE8A-4233480E314F}" dt="2025-02-10T11:40:17.596" v="746" actId="22"/>
          <ac:spMkLst>
            <pc:docMk/>
            <pc:sldMk cId="4256459841" sldId="301"/>
            <ac:spMk id="5" creationId="{38B15E5A-9FDA-4E02-B828-930BBB2E92BE}"/>
          </ac:spMkLst>
        </pc:spChg>
        <pc:spChg chg="add del">
          <ac:chgData name="辉 李" userId="989794c663eea0a1" providerId="LiveId" clId="{D49F7CAB-CE71-4068-BE8A-4233480E314F}" dt="2025-02-10T11:40:20.143" v="748" actId="22"/>
          <ac:spMkLst>
            <pc:docMk/>
            <pc:sldMk cId="4256459841" sldId="301"/>
            <ac:spMk id="7" creationId="{433D405F-8398-4BD3-A50C-5CB2FB6F86EF}"/>
          </ac:spMkLst>
        </pc:spChg>
        <pc:spChg chg="add del">
          <ac:chgData name="辉 李" userId="989794c663eea0a1" providerId="LiveId" clId="{D49F7CAB-CE71-4068-BE8A-4233480E314F}" dt="2025-02-10T11:40:22.658" v="750" actId="22"/>
          <ac:spMkLst>
            <pc:docMk/>
            <pc:sldMk cId="4256459841" sldId="301"/>
            <ac:spMk id="9" creationId="{B396967B-F53B-49CB-B54F-C028EFE73614}"/>
          </ac:spMkLst>
        </pc:spChg>
        <pc:spChg chg="add mod">
          <ac:chgData name="辉 李" userId="989794c663eea0a1" providerId="LiveId" clId="{D49F7CAB-CE71-4068-BE8A-4233480E314F}" dt="2025-02-10T11:49:26.255" v="850" actId="1076"/>
          <ac:spMkLst>
            <pc:docMk/>
            <pc:sldMk cId="4256459841" sldId="301"/>
            <ac:spMk id="11" creationId="{A2F4AA5B-4BEB-4457-9C46-3E4C0368FB60}"/>
          </ac:spMkLst>
        </pc:spChg>
        <pc:spChg chg="add mod">
          <ac:chgData name="辉 李" userId="989794c663eea0a1" providerId="LiveId" clId="{D49F7CAB-CE71-4068-BE8A-4233480E314F}" dt="2025-02-10T13:08:59.257" v="1493"/>
          <ac:spMkLst>
            <pc:docMk/>
            <pc:sldMk cId="4256459841" sldId="301"/>
            <ac:spMk id="17" creationId="{4D245CE0-CA06-451E-A7AF-B46670C9C5F8}"/>
          </ac:spMkLst>
        </pc:spChg>
        <pc:spChg chg="add mod">
          <ac:chgData name="辉 李" userId="989794c663eea0a1" providerId="LiveId" clId="{D49F7CAB-CE71-4068-BE8A-4233480E314F}" dt="2025-02-10T13:08:59.257" v="1493"/>
          <ac:spMkLst>
            <pc:docMk/>
            <pc:sldMk cId="4256459841" sldId="301"/>
            <ac:spMk id="18" creationId="{58DF8957-FE1E-4D90-83AA-B0D767FD02DC}"/>
          </ac:spMkLst>
        </pc:spChg>
        <pc:spChg chg="add mod">
          <ac:chgData name="辉 李" userId="989794c663eea0a1" providerId="LiveId" clId="{D49F7CAB-CE71-4068-BE8A-4233480E314F}" dt="2025-02-10T13:08:59.257" v="1493"/>
          <ac:spMkLst>
            <pc:docMk/>
            <pc:sldMk cId="4256459841" sldId="301"/>
            <ac:spMk id="19" creationId="{4F5CCA81-9C6B-4729-B7DD-7887939C957B}"/>
          </ac:spMkLst>
        </pc:spChg>
        <pc:spChg chg="add mod">
          <ac:chgData name="辉 李" userId="989794c663eea0a1" providerId="LiveId" clId="{D49F7CAB-CE71-4068-BE8A-4233480E314F}" dt="2025-02-10T13:08:59.257" v="1493"/>
          <ac:spMkLst>
            <pc:docMk/>
            <pc:sldMk cId="4256459841" sldId="301"/>
            <ac:spMk id="20" creationId="{85A60891-7E0A-41F5-9BD1-8068B6DC497A}"/>
          </ac:spMkLst>
        </pc:spChg>
        <pc:spChg chg="add mod">
          <ac:chgData name="辉 李" userId="989794c663eea0a1" providerId="LiveId" clId="{D49F7CAB-CE71-4068-BE8A-4233480E314F}" dt="2025-02-10T13:08:59.257" v="1493"/>
          <ac:spMkLst>
            <pc:docMk/>
            <pc:sldMk cId="4256459841" sldId="301"/>
            <ac:spMk id="21" creationId="{58C32D47-E227-409E-8C77-1F8B572B344D}"/>
          </ac:spMkLst>
        </pc:spChg>
        <pc:picChg chg="add mod">
          <ac:chgData name="辉 李" userId="989794c663eea0a1" providerId="LiveId" clId="{D49F7CAB-CE71-4068-BE8A-4233480E314F}" dt="2025-02-10T12:00:52.452" v="862" actId="14100"/>
          <ac:picMkLst>
            <pc:docMk/>
            <pc:sldMk cId="4256459841" sldId="301"/>
            <ac:picMk id="12" creationId="{64AF4F7F-6EAF-4C63-86A8-5D1A17DD233A}"/>
          </ac:picMkLst>
        </pc:picChg>
        <pc:picChg chg="add mod">
          <ac:chgData name="辉 李" userId="989794c663eea0a1" providerId="LiveId" clId="{D49F7CAB-CE71-4068-BE8A-4233480E314F}" dt="2025-02-10T12:01:01.162" v="865" actId="14100"/>
          <ac:picMkLst>
            <pc:docMk/>
            <pc:sldMk cId="4256459841" sldId="301"/>
            <ac:picMk id="14" creationId="{86A14072-0073-4B94-A143-B75BE5ABA89E}"/>
          </ac:picMkLst>
        </pc:picChg>
        <pc:picChg chg="add mod">
          <ac:chgData name="辉 李" userId="989794c663eea0a1" providerId="LiveId" clId="{D49F7CAB-CE71-4068-BE8A-4233480E314F}" dt="2025-02-10T12:01:07.365" v="866" actId="1076"/>
          <ac:picMkLst>
            <pc:docMk/>
            <pc:sldMk cId="4256459841" sldId="301"/>
            <ac:picMk id="16" creationId="{DFBEE42A-7522-4D9F-A741-DE13F016A9B1}"/>
          </ac:picMkLst>
        </pc:picChg>
      </pc:sldChg>
      <pc:sldChg chg="new del">
        <pc:chgData name="辉 李" userId="989794c663eea0a1" providerId="LiveId" clId="{D49F7CAB-CE71-4068-BE8A-4233480E314F}" dt="2025-02-10T12:01:45.721" v="868" actId="47"/>
        <pc:sldMkLst>
          <pc:docMk/>
          <pc:sldMk cId="7003783" sldId="302"/>
        </pc:sldMkLst>
      </pc:sldChg>
      <pc:sldChg chg="addSp delSp modSp mod">
        <pc:chgData name="辉 李" userId="989794c663eea0a1" providerId="LiveId" clId="{D49F7CAB-CE71-4068-BE8A-4233480E314F}" dt="2025-02-10T13:09:00.873" v="1494"/>
        <pc:sldMkLst>
          <pc:docMk/>
          <pc:sldMk cId="134593156" sldId="302"/>
        </pc:sldMkLst>
        <pc:spChg chg="mod">
          <ac:chgData name="辉 李" userId="989794c663eea0a1" providerId="LiveId" clId="{D49F7CAB-CE71-4068-BE8A-4233480E314F}" dt="2025-02-10T12:21:14.738" v="918" actId="20577"/>
          <ac:spMkLst>
            <pc:docMk/>
            <pc:sldMk cId="134593156" sldId="302"/>
            <ac:spMk id="3" creationId="{00000000-0000-0000-0000-000000000000}"/>
          </ac:spMkLst>
        </pc:spChg>
        <pc:spChg chg="mod">
          <ac:chgData name="辉 李" userId="989794c663eea0a1" providerId="LiveId" clId="{D49F7CAB-CE71-4068-BE8A-4233480E314F}" dt="2025-02-10T12:03:05.484" v="872" actId="1076"/>
          <ac:spMkLst>
            <pc:docMk/>
            <pc:sldMk cId="134593156" sldId="302"/>
            <ac:spMk id="4" creationId="{00000000-0000-0000-0000-000000000000}"/>
          </ac:spMkLst>
        </pc:spChg>
        <pc:spChg chg="add mod">
          <ac:chgData name="辉 李" userId="989794c663eea0a1" providerId="LiveId" clId="{D49F7CAB-CE71-4068-BE8A-4233480E314F}" dt="2025-02-10T13:09:00.873" v="1494"/>
          <ac:spMkLst>
            <pc:docMk/>
            <pc:sldMk cId="134593156" sldId="302"/>
            <ac:spMk id="15" creationId="{CDAF50DC-9FDB-48AA-A005-5296C43C8F14}"/>
          </ac:spMkLst>
        </pc:spChg>
        <pc:spChg chg="add mod">
          <ac:chgData name="辉 李" userId="989794c663eea0a1" providerId="LiveId" clId="{D49F7CAB-CE71-4068-BE8A-4233480E314F}" dt="2025-02-10T13:09:00.873" v="1494"/>
          <ac:spMkLst>
            <pc:docMk/>
            <pc:sldMk cId="134593156" sldId="302"/>
            <ac:spMk id="16" creationId="{588541A8-D169-4F49-A82A-FD1CF2F18121}"/>
          </ac:spMkLst>
        </pc:spChg>
        <pc:spChg chg="add mod">
          <ac:chgData name="辉 李" userId="989794c663eea0a1" providerId="LiveId" clId="{D49F7CAB-CE71-4068-BE8A-4233480E314F}" dt="2025-02-10T13:09:00.873" v="1494"/>
          <ac:spMkLst>
            <pc:docMk/>
            <pc:sldMk cId="134593156" sldId="302"/>
            <ac:spMk id="17" creationId="{616CB939-42F8-4D43-91F0-AD85E92B79CD}"/>
          </ac:spMkLst>
        </pc:spChg>
        <pc:spChg chg="add mod">
          <ac:chgData name="辉 李" userId="989794c663eea0a1" providerId="LiveId" clId="{D49F7CAB-CE71-4068-BE8A-4233480E314F}" dt="2025-02-10T13:09:00.873" v="1494"/>
          <ac:spMkLst>
            <pc:docMk/>
            <pc:sldMk cId="134593156" sldId="302"/>
            <ac:spMk id="18" creationId="{FD22C17E-52EE-4227-9DB5-475C0E0059D7}"/>
          </ac:spMkLst>
        </pc:spChg>
        <pc:spChg chg="add mod">
          <ac:chgData name="辉 李" userId="989794c663eea0a1" providerId="LiveId" clId="{D49F7CAB-CE71-4068-BE8A-4233480E314F}" dt="2025-02-10T13:09:00.873" v="1494"/>
          <ac:spMkLst>
            <pc:docMk/>
            <pc:sldMk cId="134593156" sldId="302"/>
            <ac:spMk id="19" creationId="{5BC42CF7-5DC6-42E9-B169-4E9BA0A673F1}"/>
          </ac:spMkLst>
        </pc:spChg>
        <pc:picChg chg="add mod">
          <ac:chgData name="辉 李" userId="989794c663eea0a1" providerId="LiveId" clId="{D49F7CAB-CE71-4068-BE8A-4233480E314F}" dt="2025-02-10T12:11:04.402" v="884" actId="1076"/>
          <ac:picMkLst>
            <pc:docMk/>
            <pc:sldMk cId="134593156" sldId="302"/>
            <ac:picMk id="6" creationId="{30B34934-4174-4B40-A959-B4A3AD6C4C6C}"/>
          </ac:picMkLst>
        </pc:picChg>
        <pc:picChg chg="add del mod">
          <ac:chgData name="辉 李" userId="989794c663eea0a1" providerId="LiveId" clId="{D49F7CAB-CE71-4068-BE8A-4233480E314F}" dt="2025-02-10T12:13:53.920" v="888" actId="478"/>
          <ac:picMkLst>
            <pc:docMk/>
            <pc:sldMk cId="134593156" sldId="302"/>
            <ac:picMk id="8" creationId="{68490A19-FE79-4FCB-BF74-591F5CD1B2FA}"/>
          </ac:picMkLst>
        </pc:picChg>
        <pc:picChg chg="add mod">
          <ac:chgData name="辉 李" userId="989794c663eea0a1" providerId="LiveId" clId="{D49F7CAB-CE71-4068-BE8A-4233480E314F}" dt="2025-02-10T12:20:45.418" v="907" actId="1076"/>
          <ac:picMkLst>
            <pc:docMk/>
            <pc:sldMk cId="134593156" sldId="302"/>
            <ac:picMk id="10" creationId="{EA459EAC-B012-41B8-BD13-2ABF1846A508}"/>
          </ac:picMkLst>
        </pc:picChg>
        <pc:picChg chg="add del mod">
          <ac:chgData name="辉 李" userId="989794c663eea0a1" providerId="LiveId" clId="{D49F7CAB-CE71-4068-BE8A-4233480E314F}" dt="2025-02-10T12:18:41.201" v="899" actId="478"/>
          <ac:picMkLst>
            <pc:docMk/>
            <pc:sldMk cId="134593156" sldId="302"/>
            <ac:picMk id="12" creationId="{04469677-E537-4C03-A1EC-3EE23F9691AA}"/>
          </ac:picMkLst>
        </pc:picChg>
        <pc:picChg chg="add mod">
          <ac:chgData name="辉 李" userId="989794c663eea0a1" providerId="LiveId" clId="{D49F7CAB-CE71-4068-BE8A-4233480E314F}" dt="2025-02-10T12:20:54.243" v="911" actId="1076"/>
          <ac:picMkLst>
            <pc:docMk/>
            <pc:sldMk cId="134593156" sldId="302"/>
            <ac:picMk id="14" creationId="{5C8DA011-A7FE-43F7-AA60-CB20FB9EF764}"/>
          </ac:picMkLst>
        </pc:picChg>
      </pc:sldChg>
      <pc:sldChg chg="new del">
        <pc:chgData name="辉 李" userId="989794c663eea0a1" providerId="LiveId" clId="{D49F7CAB-CE71-4068-BE8A-4233480E314F}" dt="2025-02-10T12:35:43.960" v="1225" actId="47"/>
        <pc:sldMkLst>
          <pc:docMk/>
          <pc:sldMk cId="579543861" sldId="303"/>
        </pc:sldMkLst>
      </pc:sldChg>
      <pc:sldChg chg="addSp modSp mod">
        <pc:chgData name="辉 李" userId="989794c663eea0a1" providerId="LiveId" clId="{D49F7CAB-CE71-4068-BE8A-4233480E314F}" dt="2025-02-10T15:36:17.373" v="1876" actId="20577"/>
        <pc:sldMkLst>
          <pc:docMk/>
          <pc:sldMk cId="2579290758" sldId="304"/>
        </pc:sldMkLst>
        <pc:spChg chg="mod">
          <ac:chgData name="辉 李" userId="989794c663eea0a1" providerId="LiveId" clId="{D49F7CAB-CE71-4068-BE8A-4233480E314F}" dt="2025-02-10T15:36:17.373" v="1876" actId="20577"/>
          <ac:spMkLst>
            <pc:docMk/>
            <pc:sldMk cId="2579290758" sldId="304"/>
            <ac:spMk id="3" creationId="{00000000-0000-0000-0000-000000000000}"/>
          </ac:spMkLst>
        </pc:spChg>
        <pc:spChg chg="add mod">
          <ac:chgData name="辉 李" userId="989794c663eea0a1" providerId="LiveId" clId="{D49F7CAB-CE71-4068-BE8A-4233480E314F}" dt="2025-02-10T13:11:19.117" v="1513"/>
          <ac:spMkLst>
            <pc:docMk/>
            <pc:sldMk cId="2579290758" sldId="304"/>
            <ac:spMk id="9" creationId="{F0B2E462-F833-4CF9-B332-17030C26A0F0}"/>
          </ac:spMkLst>
        </pc:spChg>
        <pc:spChg chg="add mod">
          <ac:chgData name="辉 李" userId="989794c663eea0a1" providerId="LiveId" clId="{D49F7CAB-CE71-4068-BE8A-4233480E314F}" dt="2025-02-10T13:11:19.117" v="1513"/>
          <ac:spMkLst>
            <pc:docMk/>
            <pc:sldMk cId="2579290758" sldId="304"/>
            <ac:spMk id="10" creationId="{033CA98A-164B-4A66-9B28-E3EAB85D45E9}"/>
          </ac:spMkLst>
        </pc:spChg>
        <pc:spChg chg="add mod">
          <ac:chgData name="辉 李" userId="989794c663eea0a1" providerId="LiveId" clId="{D49F7CAB-CE71-4068-BE8A-4233480E314F}" dt="2025-02-10T13:11:19.117" v="1513"/>
          <ac:spMkLst>
            <pc:docMk/>
            <pc:sldMk cId="2579290758" sldId="304"/>
            <ac:spMk id="11" creationId="{10E4ECEA-EED5-4038-AB28-90E6D4B9F11A}"/>
          </ac:spMkLst>
        </pc:spChg>
        <pc:spChg chg="mod">
          <ac:chgData name="辉 李" userId="989794c663eea0a1" providerId="LiveId" clId="{D49F7CAB-CE71-4068-BE8A-4233480E314F}" dt="2025-02-10T12:41:22.327" v="1338" actId="1076"/>
          <ac:spMkLst>
            <pc:docMk/>
            <pc:sldMk cId="2579290758" sldId="304"/>
            <ac:spMk id="12" creationId="{00000000-0000-0000-0000-000000000000}"/>
          </ac:spMkLst>
        </pc:spChg>
        <pc:spChg chg="add mod">
          <ac:chgData name="辉 李" userId="989794c663eea0a1" providerId="LiveId" clId="{D49F7CAB-CE71-4068-BE8A-4233480E314F}" dt="2025-02-10T13:11:19.117" v="1513"/>
          <ac:spMkLst>
            <pc:docMk/>
            <pc:sldMk cId="2579290758" sldId="304"/>
            <ac:spMk id="13" creationId="{947271C2-504F-4918-9AFB-29A8605A721A}"/>
          </ac:spMkLst>
        </pc:spChg>
        <pc:spChg chg="add mod">
          <ac:chgData name="辉 李" userId="989794c663eea0a1" providerId="LiveId" clId="{D49F7CAB-CE71-4068-BE8A-4233480E314F}" dt="2025-02-10T13:11:19.117" v="1513"/>
          <ac:spMkLst>
            <pc:docMk/>
            <pc:sldMk cId="2579290758" sldId="304"/>
            <ac:spMk id="14" creationId="{509D1DDC-B322-4729-B5C3-655832DB088E}"/>
          </ac:spMkLst>
        </pc:spChg>
        <pc:picChg chg="add mod">
          <ac:chgData name="辉 李" userId="989794c663eea0a1" providerId="LiveId" clId="{D49F7CAB-CE71-4068-BE8A-4233480E314F}" dt="2025-02-10T12:43:43.479" v="1350" actId="1076"/>
          <ac:picMkLst>
            <pc:docMk/>
            <pc:sldMk cId="2579290758" sldId="304"/>
            <ac:picMk id="5" creationId="{791FA694-0BEF-407C-83ED-7A7C083865F1}"/>
          </ac:picMkLst>
        </pc:picChg>
        <pc:picChg chg="add mod modCrop">
          <ac:chgData name="辉 李" userId="989794c663eea0a1" providerId="LiveId" clId="{D49F7CAB-CE71-4068-BE8A-4233480E314F}" dt="2025-02-10T12:44:55.675" v="1355" actId="1076"/>
          <ac:picMkLst>
            <pc:docMk/>
            <pc:sldMk cId="2579290758" sldId="304"/>
            <ac:picMk id="7" creationId="{A11F3958-7841-43B7-B8BD-B9122DE82464}"/>
          </ac:picMkLst>
        </pc:picChg>
      </pc:sldChg>
      <pc:sldMasterChg chg="modSldLayout">
        <pc:chgData name="辉 李" userId="989794c663eea0a1" providerId="LiveId" clId="{D49F7CAB-CE71-4068-BE8A-4233480E314F}" dt="2025-02-10T13:00:24.481" v="1367" actId="478"/>
        <pc:sldMasterMkLst>
          <pc:docMk/>
          <pc:sldMasterMk cId="0" sldId="2147483648"/>
        </pc:sldMasterMkLst>
        <pc:sldLayoutChg chg="addSp modSp">
          <pc:chgData name="辉 李" userId="989794c663eea0a1" providerId="LiveId" clId="{D49F7CAB-CE71-4068-BE8A-4233480E314F}" dt="2025-02-10T12:58:05.344" v="1364"/>
          <pc:sldLayoutMkLst>
            <pc:docMk/>
            <pc:sldMasterMk cId="0" sldId="2147483648"/>
            <pc:sldLayoutMk cId="0" sldId="2147483649"/>
          </pc:sldLayoutMkLst>
          <pc:cxnChg chg="add mod">
            <ac:chgData name="辉 李" userId="989794c663eea0a1" providerId="LiveId" clId="{D49F7CAB-CE71-4068-BE8A-4233480E314F}" dt="2025-02-10T12:58:05.344" v="1364"/>
            <ac:cxnSpMkLst>
              <pc:docMk/>
              <pc:sldMasterMk cId="0" sldId="2147483648"/>
              <pc:sldLayoutMk cId="0" sldId="2147483649"/>
              <ac:cxnSpMk id="7" creationId="{DE86EF12-7166-4E5C-9212-82C68323CE66}"/>
            </ac:cxnSpMkLst>
          </pc:cxnChg>
        </pc:sldLayoutChg>
        <pc:sldLayoutChg chg="addSp delSp modSp mod">
          <pc:chgData name="辉 李" userId="989794c663eea0a1" providerId="LiveId" clId="{D49F7CAB-CE71-4068-BE8A-4233480E314F}" dt="2025-02-10T13:00:24.481" v="1367" actId="478"/>
          <pc:sldLayoutMkLst>
            <pc:docMk/>
            <pc:sldMasterMk cId="0" sldId="2147483648"/>
            <pc:sldLayoutMk cId="0" sldId="2147483650"/>
          </pc:sldLayoutMkLst>
          <pc:spChg chg="add del">
            <ac:chgData name="辉 李" userId="989794c663eea0a1" providerId="LiveId" clId="{D49F7CAB-CE71-4068-BE8A-4233480E314F}" dt="2025-02-10T13:00:24.481" v="1367" actId="478"/>
            <ac:spMkLst>
              <pc:docMk/>
              <pc:sldMasterMk cId="0" sldId="2147483648"/>
              <pc:sldLayoutMk cId="0" sldId="2147483650"/>
              <ac:spMk id="8" creationId="{2541FC36-BBF3-46EA-9EE4-978C2453736D}"/>
            </ac:spMkLst>
          </pc:spChg>
          <pc:cxnChg chg="add mod">
            <ac:chgData name="辉 李" userId="989794c663eea0a1" providerId="LiveId" clId="{D49F7CAB-CE71-4068-BE8A-4233480E314F}" dt="2025-02-10T12:58:51.220" v="1365"/>
            <ac:cxnSpMkLst>
              <pc:docMk/>
              <pc:sldMasterMk cId="0" sldId="2147483648"/>
              <pc:sldLayoutMk cId="0" sldId="2147483650"/>
              <ac:cxnSpMk id="7" creationId="{B043273E-2F8A-4285-B1D6-779D7F056EDC}"/>
            </ac:cxnSpMkLst>
          </pc:cxn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A0ABD7E-E297-4C84-AAD7-3747FD2224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E57235BF-F065-41FA-8354-7AE0550A2C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5BAE86-9DD0-48E1-A0E7-0A595EAB7ECE}" type="datetimeFigureOut">
              <a:rPr lang="zh-CN" altLang="en-US" smtClean="0"/>
              <a:t>2025/2/10</a:t>
            </a:fld>
            <a:endParaRPr lang="zh-CN" altLang="en-US"/>
          </a:p>
        </p:txBody>
      </p:sp>
      <p:sp>
        <p:nvSpPr>
          <p:cNvPr id="4" name="页脚占位符 3">
            <a:extLst>
              <a:ext uri="{FF2B5EF4-FFF2-40B4-BE49-F238E27FC236}">
                <a16:creationId xmlns:a16="http://schemas.microsoft.com/office/drawing/2014/main" id="{9F975F8E-7DDD-451E-BD64-8B1B657429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211200C4-4091-4A19-8ACA-31320D6429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041EE-AA8B-4383-B272-D91E54F6CF51}" type="slidenum">
              <a:rPr lang="zh-CN" altLang="en-US" smtClean="0"/>
              <a:t>‹#›</a:t>
            </a:fld>
            <a:endParaRPr lang="zh-CN" altLang="en-US"/>
          </a:p>
        </p:txBody>
      </p:sp>
      <p:cxnSp>
        <p:nvCxnSpPr>
          <p:cNvPr id="6" name="直接连接符 5">
            <a:extLst>
              <a:ext uri="{FF2B5EF4-FFF2-40B4-BE49-F238E27FC236}">
                <a16:creationId xmlns:a16="http://schemas.microsoft.com/office/drawing/2014/main" id="{32AD083B-46EA-42E9-9420-0218B16611C9}"/>
              </a:ext>
            </a:extLst>
          </p:cNvPr>
          <p:cNvCxnSpPr>
            <a:cxnSpLocks/>
          </p:cNvCxnSpPr>
          <p:nvPr/>
        </p:nvCxnSpPr>
        <p:spPr>
          <a:xfrm>
            <a:off x="838200" y="485775"/>
            <a:ext cx="1051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778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322BB-0E21-4167-9DEC-EBBDC19A3344}" type="datetimeFigureOut">
              <a:rPr lang="zh-CN" altLang="en-US" smtClean="0"/>
              <a:t>2025/2/10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83259-D983-4127-96D3-A9F15693A9F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7BA8E94-0163-4795-8CA9-74955E45EDA4}"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BDF702-BB5B-46F5-90A1-F6B60131DB0A}" type="slidenum">
              <a:rPr lang="zh-CN" altLang="en-US" smtClean="0"/>
              <a:t>‹#›</a:t>
            </a:fld>
            <a:endParaRPr lang="zh-CN" altLang="en-US"/>
          </a:p>
        </p:txBody>
      </p:sp>
      <p:cxnSp>
        <p:nvCxnSpPr>
          <p:cNvPr id="7" name="直接连接符 6">
            <a:extLst>
              <a:ext uri="{FF2B5EF4-FFF2-40B4-BE49-F238E27FC236}">
                <a16:creationId xmlns:a16="http://schemas.microsoft.com/office/drawing/2014/main" id="{DE86EF12-7166-4E5C-9212-82C68323CE66}"/>
              </a:ext>
            </a:extLst>
          </p:cNvPr>
          <p:cNvCxnSpPr>
            <a:cxnSpLocks/>
          </p:cNvCxnSpPr>
          <p:nvPr userDrawn="1"/>
        </p:nvCxnSpPr>
        <p:spPr>
          <a:xfrm>
            <a:off x="838200" y="485775"/>
            <a:ext cx="1051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7BA8E94-0163-4795-8CA9-74955E45EDA4}"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BDF702-BB5B-46F5-90A1-F6B60131DB0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7BA8E94-0163-4795-8CA9-74955E45EDA4}"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BDF702-BB5B-46F5-90A1-F6B60131DB0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7BA8E94-0163-4795-8CA9-74955E45EDA4}"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BDF702-BB5B-46F5-90A1-F6B60131DB0A}" type="slidenum">
              <a:rPr lang="zh-CN" altLang="en-US" smtClean="0"/>
              <a:t>‹#›</a:t>
            </a:fld>
            <a:endParaRPr lang="zh-CN" altLang="en-US"/>
          </a:p>
        </p:txBody>
      </p:sp>
      <p:cxnSp>
        <p:nvCxnSpPr>
          <p:cNvPr id="7" name="直接连接符 6">
            <a:extLst>
              <a:ext uri="{FF2B5EF4-FFF2-40B4-BE49-F238E27FC236}">
                <a16:creationId xmlns:a16="http://schemas.microsoft.com/office/drawing/2014/main" id="{B043273E-2F8A-4285-B1D6-779D7F056EDC}"/>
              </a:ext>
            </a:extLst>
          </p:cNvPr>
          <p:cNvCxnSpPr>
            <a:cxnSpLocks/>
          </p:cNvCxnSpPr>
          <p:nvPr userDrawn="1"/>
        </p:nvCxnSpPr>
        <p:spPr>
          <a:xfrm>
            <a:off x="838200" y="485775"/>
            <a:ext cx="1051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7BA8E94-0163-4795-8CA9-74955E45EDA4}"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BDF702-BB5B-46F5-90A1-F6B60131DB0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7BA8E94-0163-4795-8CA9-74955E45EDA4}" type="datetimeFigureOut">
              <a:rPr lang="zh-CN" altLang="en-US" smtClean="0"/>
              <a:t>2025/2/10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BDF702-BB5B-46F5-90A1-F6B60131DB0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7BA8E94-0163-4795-8CA9-74955E45EDA4}" type="datetimeFigureOut">
              <a:rPr lang="zh-CN" altLang="en-US" smtClean="0"/>
              <a:t>2025/2/10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BDF702-BB5B-46F5-90A1-F6B60131DB0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7BA8E94-0163-4795-8CA9-74955E45EDA4}" type="datetimeFigureOut">
              <a:rPr lang="zh-CN" altLang="en-US" smtClean="0"/>
              <a:t>2025/2/10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BDF702-BB5B-46F5-90A1-F6B60131DB0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BA8E94-0163-4795-8CA9-74955E45EDA4}" type="datetimeFigureOut">
              <a:rPr lang="zh-CN" altLang="en-US" smtClean="0"/>
              <a:t>2025/2/10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BDF702-BB5B-46F5-90A1-F6B60131DB0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7BA8E94-0163-4795-8CA9-74955E45EDA4}" type="datetimeFigureOut">
              <a:rPr lang="zh-CN" altLang="en-US" smtClean="0"/>
              <a:t>2025/2/10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BDF702-BB5B-46F5-90A1-F6B60131DB0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7BA8E94-0163-4795-8CA9-74955E45EDA4}" type="datetimeFigureOut">
              <a:rPr lang="zh-CN" altLang="en-US" smtClean="0"/>
              <a:t>2025/2/10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BDF702-BB5B-46F5-90A1-F6B60131DB0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A8E94-0163-4795-8CA9-74955E45EDA4}" type="datetimeFigureOut">
              <a:rPr lang="zh-CN" altLang="en-US" smtClean="0"/>
              <a:t>2025/2/10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DF702-BB5B-46F5-90A1-F6B60131DB0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0.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sz="3200" dirty="0"/>
              <a:t>基于神经网络的前端系统性能预测及设计优化</a:t>
            </a:r>
          </a:p>
        </p:txBody>
      </p:sp>
      <p:sp>
        <p:nvSpPr>
          <p:cNvPr id="3" name="副标题 2"/>
          <p:cNvSpPr>
            <a:spLocks noGrp="1"/>
          </p:cNvSpPr>
          <p:nvPr>
            <p:ph type="subTitle" idx="1"/>
          </p:nvPr>
        </p:nvSpPr>
        <p:spPr/>
        <p:txBody>
          <a:bodyPr/>
          <a:lstStyle/>
          <a:p>
            <a:endParaRPr lang="en-US" altLang="zh-CN" dirty="0"/>
          </a:p>
          <a:p>
            <a:pPr>
              <a:spcAft>
                <a:spcPts val="600"/>
              </a:spcAft>
            </a:pPr>
            <a:r>
              <a:rPr lang="zh-CN" altLang="en-US" dirty="0"/>
              <a:t>李辉  陈本正  廖晖</a:t>
            </a:r>
            <a:endParaRPr lang="en-US" altLang="zh-CN" dirty="0"/>
          </a:p>
          <a:p>
            <a:r>
              <a:rPr lang="zh-CN" altLang="en-US" dirty="0"/>
              <a:t>加速器技术部前端组</a:t>
            </a:r>
            <a:endParaRPr lang="en-US" altLang="zh-CN" dirty="0"/>
          </a:p>
        </p:txBody>
      </p:sp>
      <p:pic>
        <p:nvPicPr>
          <p:cNvPr id="6" name="图片 5">
            <a:extLst>
              <a:ext uri="{FF2B5EF4-FFF2-40B4-BE49-F238E27FC236}">
                <a16:creationId xmlns:a16="http://schemas.microsoft.com/office/drawing/2014/main" id="{F58F0757-F658-4EC6-862A-B0DA0C00C9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510783"/>
            <a:ext cx="954301" cy="64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id="{32E5BC7B-C7A7-4B0A-B810-0CA31086DF4D}"/>
              </a:ext>
            </a:extLst>
          </p:cNvPr>
          <p:cNvPicPr>
            <a:picLocks noChangeAspect="1"/>
          </p:cNvPicPr>
          <p:nvPr/>
        </p:nvPicPr>
        <p:blipFill rotWithShape="1">
          <a:blip r:embed="rId3">
            <a:extLst>
              <a:ext uri="{28A0092B-C50C-407E-A947-70E740481C1C}">
                <a14:useLocalDpi xmlns:a14="http://schemas.microsoft.com/office/drawing/2010/main" val="0"/>
              </a:ext>
            </a:extLst>
          </a:blip>
          <a:srcRect t="11078" r="71116"/>
          <a:stretch/>
        </p:blipFill>
        <p:spPr>
          <a:xfrm>
            <a:off x="10326901" y="528599"/>
            <a:ext cx="1115887" cy="5759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稳定性</a:t>
            </a:r>
            <a:r>
              <a:rPr lang="en-US" altLang="zh-CN" dirty="0"/>
              <a:t>/</a:t>
            </a:r>
            <a:r>
              <a:rPr lang="zh-CN" altLang="en-US" dirty="0"/>
              <a:t>人为干预</a:t>
            </a:r>
          </a:p>
        </p:txBody>
      </p:sp>
      <p:sp>
        <p:nvSpPr>
          <p:cNvPr id="3" name="内容占位符 2"/>
          <p:cNvSpPr>
            <a:spLocks noGrp="1"/>
          </p:cNvSpPr>
          <p:nvPr>
            <p:ph idx="1"/>
          </p:nvPr>
        </p:nvSpPr>
        <p:spPr>
          <a:xfrm>
            <a:off x="838200" y="1825625"/>
            <a:ext cx="10515600" cy="3622675"/>
          </a:xfrm>
        </p:spPr>
        <p:txBody>
          <a:bodyPr>
            <a:normAutofit/>
          </a:bodyPr>
          <a:lstStyle/>
          <a:p>
            <a:r>
              <a:rPr lang="zh-CN" altLang="en-US" sz="2400" dirty="0"/>
              <a:t>以上模型训练完成，通常不仅可以进行优化，也可进行在线控制，给出预警信息，以提高运行稳定性，或者说可以减少人为干预</a:t>
            </a:r>
            <a:endParaRPr lang="en-US" altLang="zh-CN" sz="2400" dirty="0"/>
          </a:p>
          <a:p>
            <a:r>
              <a:rPr lang="zh-CN" altLang="en-US" sz="2400" dirty="0"/>
              <a:t>等离子体喷涂在线控制</a:t>
            </a:r>
            <a:r>
              <a:rPr lang="en-US" altLang="zh-CN" sz="2400" baseline="30000" dirty="0"/>
              <a:t>1</a:t>
            </a:r>
          </a:p>
          <a:p>
            <a:pPr lvl="1"/>
            <a:r>
              <a:rPr lang="zh-CN" altLang="en-US" sz="2000" dirty="0"/>
              <a:t>前馈神经网络根据</a:t>
            </a:r>
            <a:r>
              <a:rPr lang="zh-CN" altLang="en-US" sz="2000" dirty="0">
                <a:solidFill>
                  <a:srgbClr val="FF0000"/>
                </a:solidFill>
              </a:rPr>
              <a:t>电弧电流强度、混合气体流量</a:t>
            </a:r>
            <a:r>
              <a:rPr lang="zh-CN" altLang="en-US" sz="2000" dirty="0"/>
              <a:t>预测</a:t>
            </a:r>
            <a:r>
              <a:rPr lang="zh-CN" altLang="en-US" sz="2000" dirty="0">
                <a:solidFill>
                  <a:srgbClr val="FF0000"/>
                </a:solidFill>
              </a:rPr>
              <a:t>粒子平均速度与温度</a:t>
            </a:r>
            <a:endParaRPr lang="en-US" altLang="zh-CN" sz="2000" dirty="0">
              <a:solidFill>
                <a:srgbClr val="FF0000"/>
              </a:solidFill>
            </a:endParaRPr>
          </a:p>
          <a:p>
            <a:pPr lvl="1"/>
            <a:r>
              <a:rPr lang="zh-CN" altLang="en-US" sz="2000" dirty="0"/>
              <a:t>根据预测结果调整工艺参数，粒子速度与温度误差范围分别为</a:t>
            </a:r>
            <a:r>
              <a:rPr lang="en-US" altLang="zh-CN" sz="2000" dirty="0"/>
              <a:t>1-30%</a:t>
            </a:r>
            <a:r>
              <a:rPr lang="zh-CN" altLang="en-US" sz="2000" dirty="0"/>
              <a:t>和</a:t>
            </a:r>
            <a:r>
              <a:rPr lang="en-US" altLang="zh-CN" sz="2000" dirty="0"/>
              <a:t>0-15%</a:t>
            </a:r>
          </a:p>
        </p:txBody>
      </p:sp>
      <p:sp>
        <p:nvSpPr>
          <p:cNvPr id="4" name="文本框 3"/>
          <p:cNvSpPr txBox="1"/>
          <p:nvPr/>
        </p:nvSpPr>
        <p:spPr>
          <a:xfrm>
            <a:off x="838200" y="6492875"/>
            <a:ext cx="10771208" cy="307777"/>
          </a:xfrm>
          <a:prstGeom prst="rect">
            <a:avLst/>
          </a:prstGeom>
          <a:noFill/>
        </p:spPr>
        <p:txBody>
          <a:bodyPr wrap="square" rtlCol="0">
            <a:spAutoFit/>
          </a:bodyPr>
          <a:lstStyle/>
          <a:p>
            <a:pPr marL="342900" indent="-342900">
              <a:buAutoNum type="arabicPeriod"/>
            </a:pPr>
            <a:r>
              <a:rPr lang="en-US" altLang="zh-CN" sz="1400" dirty="0"/>
              <a:t>Plasma Spray Process On-Line Control by Artificial Intelligence Methodology</a:t>
            </a:r>
          </a:p>
        </p:txBody>
      </p:sp>
      <p:pic>
        <p:nvPicPr>
          <p:cNvPr id="6" name="图片 5">
            <a:extLst>
              <a:ext uri="{FF2B5EF4-FFF2-40B4-BE49-F238E27FC236}">
                <a16:creationId xmlns:a16="http://schemas.microsoft.com/office/drawing/2014/main" id="{D91734DB-5CEE-4F3E-88CB-FE854EEEAAC1}"/>
              </a:ext>
            </a:extLst>
          </p:cNvPr>
          <p:cNvPicPr>
            <a:picLocks noChangeAspect="1"/>
          </p:cNvPicPr>
          <p:nvPr/>
        </p:nvPicPr>
        <p:blipFill>
          <a:blip r:embed="rId2"/>
          <a:stretch>
            <a:fillRect/>
          </a:stretch>
        </p:blipFill>
        <p:spPr>
          <a:xfrm>
            <a:off x="838200" y="3950564"/>
            <a:ext cx="4829503" cy="2417789"/>
          </a:xfrm>
          <a:prstGeom prst="rect">
            <a:avLst/>
          </a:prstGeom>
        </p:spPr>
      </p:pic>
      <p:pic>
        <p:nvPicPr>
          <p:cNvPr id="8" name="图片 7">
            <a:extLst>
              <a:ext uri="{FF2B5EF4-FFF2-40B4-BE49-F238E27FC236}">
                <a16:creationId xmlns:a16="http://schemas.microsoft.com/office/drawing/2014/main" id="{B574A72F-2996-4F90-9FBB-2E36CBF1CC6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6689558" y="3826042"/>
            <a:ext cx="4313320" cy="2525211"/>
          </a:xfrm>
          <a:prstGeom prst="rect">
            <a:avLst/>
          </a:prstGeom>
        </p:spPr>
      </p:pic>
      <p:sp>
        <p:nvSpPr>
          <p:cNvPr id="9" name="箭头: 五边形 8">
            <a:extLst>
              <a:ext uri="{FF2B5EF4-FFF2-40B4-BE49-F238E27FC236}">
                <a16:creationId xmlns:a16="http://schemas.microsoft.com/office/drawing/2014/main" id="{8E8CF990-11A5-46F4-BA08-1A49A228734E}"/>
              </a:ext>
            </a:extLst>
          </p:cNvPr>
          <p:cNvSpPr/>
          <p:nvPr/>
        </p:nvSpPr>
        <p:spPr>
          <a:xfrm>
            <a:off x="838200" y="0"/>
            <a:ext cx="2461260" cy="472440"/>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简介</a:t>
            </a:r>
          </a:p>
        </p:txBody>
      </p:sp>
      <p:sp>
        <p:nvSpPr>
          <p:cNvPr id="10" name="箭头: V 形 9">
            <a:extLst>
              <a:ext uri="{FF2B5EF4-FFF2-40B4-BE49-F238E27FC236}">
                <a16:creationId xmlns:a16="http://schemas.microsoft.com/office/drawing/2014/main" id="{305A75D3-3CD6-466E-8B1A-31CF7F3CE37F}"/>
              </a:ext>
            </a:extLst>
          </p:cNvPr>
          <p:cNvSpPr/>
          <p:nvPr/>
        </p:nvSpPr>
        <p:spPr>
          <a:xfrm>
            <a:off x="3121661" y="0"/>
            <a:ext cx="1973580" cy="472440"/>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离子源</a:t>
            </a:r>
          </a:p>
        </p:txBody>
      </p:sp>
      <p:sp>
        <p:nvSpPr>
          <p:cNvPr id="11" name="箭头: V 形 10">
            <a:extLst>
              <a:ext uri="{FF2B5EF4-FFF2-40B4-BE49-F238E27FC236}">
                <a16:creationId xmlns:a16="http://schemas.microsoft.com/office/drawing/2014/main" id="{362F47D1-47C3-48BD-832E-40C44FFDBA42}"/>
              </a:ext>
            </a:extLst>
          </p:cNvPr>
          <p:cNvSpPr/>
          <p:nvPr/>
        </p:nvSpPr>
        <p:spPr>
          <a:xfrm>
            <a:off x="4917441" y="0"/>
            <a:ext cx="21336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低能传输段</a:t>
            </a:r>
          </a:p>
        </p:txBody>
      </p:sp>
      <p:sp>
        <p:nvSpPr>
          <p:cNvPr id="12" name="箭头: V 形 11">
            <a:extLst>
              <a:ext uri="{FF2B5EF4-FFF2-40B4-BE49-F238E27FC236}">
                <a16:creationId xmlns:a16="http://schemas.microsoft.com/office/drawing/2014/main" id="{E615F2AB-80EC-4D6F-81F6-608B070781CA}"/>
              </a:ext>
            </a:extLst>
          </p:cNvPr>
          <p:cNvSpPr/>
          <p:nvPr/>
        </p:nvSpPr>
        <p:spPr>
          <a:xfrm>
            <a:off x="6832601" y="0"/>
            <a:ext cx="22479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RFQ</a:t>
            </a:r>
            <a:endParaRPr lang="zh-CN" altLang="en-US" dirty="0">
              <a:solidFill>
                <a:schemeClr val="tx1"/>
              </a:solidFill>
            </a:endParaRPr>
          </a:p>
        </p:txBody>
      </p:sp>
      <p:sp>
        <p:nvSpPr>
          <p:cNvPr id="13" name="箭头: V 形 12">
            <a:extLst>
              <a:ext uri="{FF2B5EF4-FFF2-40B4-BE49-F238E27FC236}">
                <a16:creationId xmlns:a16="http://schemas.microsoft.com/office/drawing/2014/main" id="{B2E1FAD0-C8B7-4DAC-98B4-BABE0305CE3F}"/>
              </a:ext>
            </a:extLst>
          </p:cNvPr>
          <p:cNvSpPr/>
          <p:nvPr/>
        </p:nvSpPr>
        <p:spPr>
          <a:xfrm>
            <a:off x="8862060" y="0"/>
            <a:ext cx="246126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总结</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EC57CA-B6E8-4B3C-AF1E-29623C0576FD}"/>
              </a:ext>
            </a:extLst>
          </p:cNvPr>
          <p:cNvSpPr>
            <a:spLocks noGrp="1"/>
          </p:cNvSpPr>
          <p:nvPr>
            <p:ph type="title"/>
          </p:nvPr>
        </p:nvSpPr>
        <p:spPr/>
        <p:txBody>
          <a:bodyPr/>
          <a:lstStyle/>
          <a:p>
            <a:r>
              <a:rPr lang="zh-CN" altLang="en-US" dirty="0"/>
              <a:t>稳定性</a:t>
            </a:r>
            <a:r>
              <a:rPr lang="en-US" altLang="zh-CN" dirty="0"/>
              <a:t>/</a:t>
            </a:r>
            <a:r>
              <a:rPr lang="zh-CN" altLang="en-US" dirty="0"/>
              <a:t>人为干预</a:t>
            </a:r>
          </a:p>
        </p:txBody>
      </p:sp>
      <p:sp>
        <p:nvSpPr>
          <p:cNvPr id="3" name="内容占位符 2">
            <a:extLst>
              <a:ext uri="{FF2B5EF4-FFF2-40B4-BE49-F238E27FC236}">
                <a16:creationId xmlns:a16="http://schemas.microsoft.com/office/drawing/2014/main" id="{2179AA15-CE9E-432E-90A2-1824C5F8B4B8}"/>
              </a:ext>
            </a:extLst>
          </p:cNvPr>
          <p:cNvSpPr>
            <a:spLocks noGrp="1"/>
          </p:cNvSpPr>
          <p:nvPr>
            <p:ph idx="1"/>
          </p:nvPr>
        </p:nvSpPr>
        <p:spPr>
          <a:xfrm>
            <a:off x="838200" y="1825625"/>
            <a:ext cx="10515600" cy="1374775"/>
          </a:xfrm>
        </p:spPr>
        <p:txBody>
          <a:bodyPr>
            <a:normAutofit fontScale="70000" lnSpcReduction="20000"/>
          </a:bodyPr>
          <a:lstStyle/>
          <a:p>
            <a:r>
              <a:rPr lang="zh-CN" altLang="en-US" dirty="0"/>
              <a:t>加速器负氢离子源</a:t>
            </a:r>
            <a:r>
              <a:rPr lang="en-US" altLang="zh-CN" dirty="0"/>
              <a:t>(Penning SPS)</a:t>
            </a:r>
            <a:r>
              <a:rPr lang="zh-CN" altLang="en-US" dirty="0"/>
              <a:t>在线控制</a:t>
            </a:r>
            <a:r>
              <a:rPr lang="en-US" altLang="zh-CN" baseline="30000" dirty="0"/>
              <a:t>1,2</a:t>
            </a:r>
          </a:p>
          <a:p>
            <a:pPr lvl="1"/>
            <a:r>
              <a:rPr lang="zh-CN" altLang="en-US" dirty="0"/>
              <a:t>基于神经网络的在线自适应控制器（</a:t>
            </a:r>
            <a:r>
              <a:rPr lang="en-US" altLang="zh-CN" dirty="0"/>
              <a:t>CTL</a:t>
            </a:r>
            <a:r>
              <a:rPr lang="zh-CN" altLang="en-US" dirty="0"/>
              <a:t>）</a:t>
            </a:r>
            <a:endParaRPr lang="en-US" altLang="zh-CN" dirty="0"/>
          </a:p>
          <a:p>
            <a:pPr lvl="1"/>
            <a:r>
              <a:rPr lang="zh-CN" altLang="en-US" dirty="0"/>
              <a:t>输入参数（</a:t>
            </a:r>
            <a:r>
              <a:rPr lang="zh-CN" altLang="en-US" b="0" i="0" dirty="0">
                <a:solidFill>
                  <a:srgbClr val="FF0000"/>
                </a:solidFill>
                <a:effectLst/>
                <a:latin typeface="-apple-system"/>
              </a:rPr>
              <a:t>阳极温度、阴极温度、弧电源电压和氢气流量</a:t>
            </a:r>
            <a:r>
              <a:rPr lang="zh-CN" altLang="en-US" dirty="0"/>
              <a:t>），输出参数（</a:t>
            </a:r>
            <a:r>
              <a:rPr lang="zh-CN" altLang="en-US" dirty="0">
                <a:solidFill>
                  <a:srgbClr val="FF0000"/>
                </a:solidFill>
              </a:rPr>
              <a:t>束流强度及稳定性</a:t>
            </a:r>
            <a:r>
              <a:rPr lang="zh-CN" altLang="en-US" dirty="0"/>
              <a:t>）</a:t>
            </a:r>
            <a:endParaRPr lang="en-US" altLang="zh-CN" dirty="0"/>
          </a:p>
          <a:p>
            <a:pPr lvl="1"/>
            <a:r>
              <a:rPr lang="zh-CN" altLang="en-US" b="0" i="0" dirty="0">
                <a:solidFill>
                  <a:srgbClr val="060607"/>
                </a:solidFill>
                <a:effectLst/>
                <a:latin typeface="-apple-system"/>
              </a:rPr>
              <a:t>在六次不同的冷启动中，从初始电弧到优化束流的平均时间为</a:t>
            </a:r>
            <a:r>
              <a:rPr lang="en-US" altLang="zh-CN" b="0" i="0" dirty="0">
                <a:solidFill>
                  <a:srgbClr val="060607"/>
                </a:solidFill>
                <a:effectLst/>
                <a:latin typeface="-apple-system"/>
              </a:rPr>
              <a:t>2.5</a:t>
            </a:r>
            <a:r>
              <a:rPr lang="zh-CN" altLang="en-US" b="0" i="0" dirty="0">
                <a:solidFill>
                  <a:srgbClr val="060607"/>
                </a:solidFill>
                <a:effectLst/>
                <a:latin typeface="-apple-system"/>
              </a:rPr>
              <a:t>小时，最短时间为</a:t>
            </a:r>
            <a:r>
              <a:rPr lang="en-US" altLang="zh-CN" b="0" i="0" dirty="0">
                <a:solidFill>
                  <a:srgbClr val="060607"/>
                </a:solidFill>
                <a:effectLst/>
                <a:latin typeface="-apple-system"/>
              </a:rPr>
              <a:t>1</a:t>
            </a:r>
            <a:r>
              <a:rPr lang="zh-CN" altLang="en-US" b="0" i="0" dirty="0">
                <a:solidFill>
                  <a:srgbClr val="060607"/>
                </a:solidFill>
                <a:effectLst/>
                <a:latin typeface="-apple-system"/>
              </a:rPr>
              <a:t>小时，最长时间为</a:t>
            </a:r>
            <a:r>
              <a:rPr lang="en-US" altLang="zh-CN" b="0" i="0" dirty="0">
                <a:solidFill>
                  <a:srgbClr val="060607"/>
                </a:solidFill>
                <a:effectLst/>
                <a:latin typeface="-apple-system"/>
              </a:rPr>
              <a:t>4</a:t>
            </a:r>
            <a:r>
              <a:rPr lang="zh-CN" altLang="en-US" b="0" i="0" dirty="0">
                <a:solidFill>
                  <a:srgbClr val="060607"/>
                </a:solidFill>
                <a:effectLst/>
                <a:latin typeface="-apple-system"/>
              </a:rPr>
              <a:t>小时</a:t>
            </a:r>
            <a:endParaRPr lang="en-US" altLang="zh-CN" dirty="0"/>
          </a:p>
          <a:p>
            <a:endParaRPr lang="zh-CN" altLang="en-US" dirty="0"/>
          </a:p>
        </p:txBody>
      </p:sp>
      <p:sp>
        <p:nvSpPr>
          <p:cNvPr id="11" name="文本框 10">
            <a:extLst>
              <a:ext uri="{FF2B5EF4-FFF2-40B4-BE49-F238E27FC236}">
                <a16:creationId xmlns:a16="http://schemas.microsoft.com/office/drawing/2014/main" id="{A2F4AA5B-4BEB-4457-9C46-3E4C0368FB60}"/>
              </a:ext>
            </a:extLst>
          </p:cNvPr>
          <p:cNvSpPr txBox="1"/>
          <p:nvPr/>
        </p:nvSpPr>
        <p:spPr>
          <a:xfrm>
            <a:off x="838201" y="6032499"/>
            <a:ext cx="10515599" cy="73866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altLang="zh-CN" sz="14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rPr>
              <a:t>Adaptive model predictive process control using neural networks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altLang="zh-CN" sz="14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rPr>
              <a:t>Optimization and control of a small-angle negative ion source using an on-line adaptive controller based on the connectionist normalized local spline neural network</a:t>
            </a:r>
          </a:p>
        </p:txBody>
      </p:sp>
      <p:pic>
        <p:nvPicPr>
          <p:cNvPr id="12" name="图片 11">
            <a:extLst>
              <a:ext uri="{FF2B5EF4-FFF2-40B4-BE49-F238E27FC236}">
                <a16:creationId xmlns:a16="http://schemas.microsoft.com/office/drawing/2014/main" id="{64AF4F7F-6EAF-4C63-86A8-5D1A17DD233A}"/>
              </a:ext>
            </a:extLst>
          </p:cNvPr>
          <p:cNvPicPr>
            <a:picLocks noChangeAspect="1"/>
          </p:cNvPicPr>
          <p:nvPr/>
        </p:nvPicPr>
        <p:blipFill>
          <a:blip r:embed="rId2"/>
          <a:stretch>
            <a:fillRect/>
          </a:stretch>
        </p:blipFill>
        <p:spPr>
          <a:xfrm>
            <a:off x="1348727" y="3200400"/>
            <a:ext cx="2904488" cy="2745263"/>
          </a:xfrm>
          <a:prstGeom prst="rect">
            <a:avLst/>
          </a:prstGeom>
        </p:spPr>
      </p:pic>
      <p:pic>
        <p:nvPicPr>
          <p:cNvPr id="14" name="图片 13">
            <a:extLst>
              <a:ext uri="{FF2B5EF4-FFF2-40B4-BE49-F238E27FC236}">
                <a16:creationId xmlns:a16="http://schemas.microsoft.com/office/drawing/2014/main" id="{86A14072-0073-4B94-A143-B75BE5ABA89E}"/>
              </a:ext>
            </a:extLst>
          </p:cNvPr>
          <p:cNvPicPr>
            <a:picLocks noChangeAspect="1"/>
          </p:cNvPicPr>
          <p:nvPr/>
        </p:nvPicPr>
        <p:blipFill>
          <a:blip r:embed="rId3"/>
          <a:stretch>
            <a:fillRect/>
          </a:stretch>
        </p:blipFill>
        <p:spPr>
          <a:xfrm>
            <a:off x="5260883" y="3194043"/>
            <a:ext cx="2466444" cy="2828109"/>
          </a:xfrm>
          <a:prstGeom prst="rect">
            <a:avLst/>
          </a:prstGeom>
        </p:spPr>
      </p:pic>
      <p:pic>
        <p:nvPicPr>
          <p:cNvPr id="16" name="图片 15">
            <a:extLst>
              <a:ext uri="{FF2B5EF4-FFF2-40B4-BE49-F238E27FC236}">
                <a16:creationId xmlns:a16="http://schemas.microsoft.com/office/drawing/2014/main" id="{DFBEE42A-7522-4D9F-A741-DE13F016A9B1}"/>
              </a:ext>
            </a:extLst>
          </p:cNvPr>
          <p:cNvPicPr>
            <a:picLocks noChangeAspect="1"/>
          </p:cNvPicPr>
          <p:nvPr/>
        </p:nvPicPr>
        <p:blipFill>
          <a:blip r:embed="rId4"/>
          <a:stretch>
            <a:fillRect/>
          </a:stretch>
        </p:blipFill>
        <p:spPr>
          <a:xfrm>
            <a:off x="8552169" y="3194042"/>
            <a:ext cx="2383271" cy="2828109"/>
          </a:xfrm>
          <a:prstGeom prst="rect">
            <a:avLst/>
          </a:prstGeom>
        </p:spPr>
      </p:pic>
      <p:sp>
        <p:nvSpPr>
          <p:cNvPr id="17" name="箭头: 五边形 16">
            <a:extLst>
              <a:ext uri="{FF2B5EF4-FFF2-40B4-BE49-F238E27FC236}">
                <a16:creationId xmlns:a16="http://schemas.microsoft.com/office/drawing/2014/main" id="{4D245CE0-CA06-451E-A7AF-B46670C9C5F8}"/>
              </a:ext>
            </a:extLst>
          </p:cNvPr>
          <p:cNvSpPr/>
          <p:nvPr/>
        </p:nvSpPr>
        <p:spPr>
          <a:xfrm>
            <a:off x="838200" y="0"/>
            <a:ext cx="2461260" cy="472440"/>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简介</a:t>
            </a:r>
          </a:p>
        </p:txBody>
      </p:sp>
      <p:sp>
        <p:nvSpPr>
          <p:cNvPr id="18" name="箭头: V 形 17">
            <a:extLst>
              <a:ext uri="{FF2B5EF4-FFF2-40B4-BE49-F238E27FC236}">
                <a16:creationId xmlns:a16="http://schemas.microsoft.com/office/drawing/2014/main" id="{58DF8957-FE1E-4D90-83AA-B0D767FD02DC}"/>
              </a:ext>
            </a:extLst>
          </p:cNvPr>
          <p:cNvSpPr/>
          <p:nvPr/>
        </p:nvSpPr>
        <p:spPr>
          <a:xfrm>
            <a:off x="3121661" y="0"/>
            <a:ext cx="1973580" cy="472440"/>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离子源</a:t>
            </a:r>
          </a:p>
        </p:txBody>
      </p:sp>
      <p:sp>
        <p:nvSpPr>
          <p:cNvPr id="19" name="箭头: V 形 18">
            <a:extLst>
              <a:ext uri="{FF2B5EF4-FFF2-40B4-BE49-F238E27FC236}">
                <a16:creationId xmlns:a16="http://schemas.microsoft.com/office/drawing/2014/main" id="{4F5CCA81-9C6B-4729-B7DD-7887939C957B}"/>
              </a:ext>
            </a:extLst>
          </p:cNvPr>
          <p:cNvSpPr/>
          <p:nvPr/>
        </p:nvSpPr>
        <p:spPr>
          <a:xfrm>
            <a:off x="4917441" y="0"/>
            <a:ext cx="21336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低能传输段</a:t>
            </a:r>
          </a:p>
        </p:txBody>
      </p:sp>
      <p:sp>
        <p:nvSpPr>
          <p:cNvPr id="20" name="箭头: V 形 19">
            <a:extLst>
              <a:ext uri="{FF2B5EF4-FFF2-40B4-BE49-F238E27FC236}">
                <a16:creationId xmlns:a16="http://schemas.microsoft.com/office/drawing/2014/main" id="{85A60891-7E0A-41F5-9BD1-8068B6DC497A}"/>
              </a:ext>
            </a:extLst>
          </p:cNvPr>
          <p:cNvSpPr/>
          <p:nvPr/>
        </p:nvSpPr>
        <p:spPr>
          <a:xfrm>
            <a:off x="6832601" y="0"/>
            <a:ext cx="22479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RFQ</a:t>
            </a:r>
            <a:endParaRPr lang="zh-CN" altLang="en-US" dirty="0">
              <a:solidFill>
                <a:schemeClr val="tx1"/>
              </a:solidFill>
            </a:endParaRPr>
          </a:p>
        </p:txBody>
      </p:sp>
      <p:sp>
        <p:nvSpPr>
          <p:cNvPr id="21" name="箭头: V 形 20">
            <a:extLst>
              <a:ext uri="{FF2B5EF4-FFF2-40B4-BE49-F238E27FC236}">
                <a16:creationId xmlns:a16="http://schemas.microsoft.com/office/drawing/2014/main" id="{58C32D47-E227-409E-8C77-1F8B572B344D}"/>
              </a:ext>
            </a:extLst>
          </p:cNvPr>
          <p:cNvSpPr/>
          <p:nvPr/>
        </p:nvSpPr>
        <p:spPr>
          <a:xfrm>
            <a:off x="8862060" y="0"/>
            <a:ext cx="246126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总结</a:t>
            </a:r>
          </a:p>
        </p:txBody>
      </p:sp>
    </p:spTree>
    <p:extLst>
      <p:ext uri="{BB962C8B-B14F-4D97-AF65-F5344CB8AC3E}">
        <p14:creationId xmlns:p14="http://schemas.microsoft.com/office/powerpoint/2010/main" val="4256459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稳定性</a:t>
            </a:r>
            <a:r>
              <a:rPr lang="en-US" altLang="zh-CN" dirty="0"/>
              <a:t>/</a:t>
            </a:r>
            <a:r>
              <a:rPr lang="zh-CN" altLang="en-US" dirty="0"/>
              <a:t>人为干预</a:t>
            </a:r>
          </a:p>
        </p:txBody>
      </p:sp>
      <p:sp>
        <p:nvSpPr>
          <p:cNvPr id="3" name="内容占位符 2"/>
          <p:cNvSpPr>
            <a:spLocks noGrp="1"/>
          </p:cNvSpPr>
          <p:nvPr>
            <p:ph idx="1"/>
          </p:nvPr>
        </p:nvSpPr>
        <p:spPr>
          <a:xfrm>
            <a:off x="838200" y="1825625"/>
            <a:ext cx="10515600" cy="3270250"/>
          </a:xfrm>
        </p:spPr>
        <p:txBody>
          <a:bodyPr>
            <a:normAutofit/>
          </a:bodyPr>
          <a:lstStyle/>
          <a:p>
            <a:pPr>
              <a:spcBef>
                <a:spcPts val="500"/>
              </a:spcBef>
              <a:defRPr/>
            </a:pPr>
            <a:r>
              <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聚变离子源优化</a:t>
            </a:r>
            <a:r>
              <a:rPr kumimoji="0" lang="en-US" altLang="zh-CN" sz="2400" b="0" i="0" u="none" strike="noStrike" kern="1200" cap="none" spc="0" normalizeH="0" baseline="30000" noProof="0" dirty="0">
                <a:ln>
                  <a:noFill/>
                </a:ln>
                <a:solidFill>
                  <a:prstClr val="black"/>
                </a:solidFill>
                <a:effectLst/>
                <a:uLnTx/>
                <a:uFillTx/>
                <a:latin typeface="等线" panose="020F0502020204030204"/>
                <a:ea typeface="等线" panose="02010600030101010101" pitchFamily="2" charset="-122"/>
                <a:cs typeface="+mn-cs"/>
              </a:rPr>
              <a:t>1,2,3</a:t>
            </a:r>
          </a:p>
          <a:p>
            <a:pPr lvl="1">
              <a:defRPr/>
            </a:pPr>
            <a:r>
              <a:rPr kumimoji="0" lang="zh-CN" altLang="en-US"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使用模拟退火算法、粒子群优化算法</a:t>
            </a:r>
            <a:r>
              <a:rPr lang="zh-CN" altLang="en-US" sz="2000" dirty="0">
                <a:solidFill>
                  <a:prstClr val="black"/>
                </a:solidFill>
                <a:latin typeface="等线" panose="020F0502020204030204"/>
                <a:ea typeface="等线" panose="02010600030101010101" pitchFamily="2" charset="-122"/>
              </a:rPr>
              <a:t>、进化算法</a:t>
            </a:r>
            <a:r>
              <a:rPr kumimoji="0" lang="zh-CN" altLang="en-US"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对</a:t>
            </a:r>
            <a:r>
              <a:rPr kumimoji="0" lang="en-US" altLang="zh-CN"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ANN</a:t>
            </a:r>
            <a:r>
              <a:rPr kumimoji="0" lang="zh-CN" altLang="en-US"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模型的输入参数</a:t>
            </a:r>
            <a:r>
              <a:rPr kumimoji="0" lang="en-US" altLang="zh-CN"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zh-CN" altLang="en-US" sz="2000" b="0"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功率、磁场强度、气体压力等</a:t>
            </a:r>
            <a:r>
              <a:rPr kumimoji="0" lang="en-US" altLang="zh-CN"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zh-CN" altLang="en-US"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优化，提高</a:t>
            </a:r>
            <a:r>
              <a:rPr kumimoji="0" lang="zh-CN" altLang="en-US" sz="2000" b="0"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等离子体密度</a:t>
            </a:r>
            <a:endParaRPr kumimoji="0" lang="en-US" altLang="zh-CN" sz="2000" b="0"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endParaRPr>
          </a:p>
          <a:p>
            <a:pPr>
              <a:defRPr/>
            </a:pPr>
            <a:endParaRPr lang="en-US" altLang="zh-CN" sz="2400" dirty="0">
              <a:latin typeface="等线" panose="020F0502020204030204"/>
              <a:ea typeface="等线" panose="02010600030101010101" pitchFamily="2" charset="-122"/>
            </a:endParaRPr>
          </a:p>
          <a:p>
            <a:pPr lvl="1">
              <a:defRPr/>
            </a:pPr>
            <a:endParaRPr lang="en-US" altLang="zh-CN" sz="2000" dirty="0">
              <a:latin typeface="等线" panose="020F0502020204030204"/>
              <a:ea typeface="等线" panose="02010600030101010101" pitchFamily="2" charset="-122"/>
            </a:endParaRPr>
          </a:p>
          <a:p>
            <a:pPr lvl="1">
              <a:defRPr/>
            </a:pPr>
            <a:endParaRPr lang="en-US" altLang="zh-CN" sz="2000" dirty="0">
              <a:latin typeface="等线" panose="020F0502020204030204"/>
              <a:ea typeface="等线" panose="02010600030101010101" pitchFamily="2" charset="-122"/>
            </a:endParaRPr>
          </a:p>
          <a:p>
            <a:pPr lvl="1">
              <a:defRPr/>
            </a:pPr>
            <a:endParaRPr kumimoji="0" lang="en-US" altLang="zh-CN" sz="2000" b="0" i="0" u="none" strike="noStrike" kern="1200" cap="none" spc="0" normalizeH="0" baseline="0" noProof="0" dirty="0">
              <a:ln>
                <a:noFill/>
              </a:ln>
              <a:effectLst/>
              <a:uLnTx/>
              <a:uFillTx/>
              <a:latin typeface="等线" panose="020F0502020204030204"/>
              <a:ea typeface="等线" panose="02010600030101010101" pitchFamily="2" charset="-122"/>
              <a:cs typeface="+mn-cs"/>
            </a:endParaRPr>
          </a:p>
        </p:txBody>
      </p:sp>
      <p:sp>
        <p:nvSpPr>
          <p:cNvPr id="4" name="文本框 3"/>
          <p:cNvSpPr txBox="1"/>
          <p:nvPr/>
        </p:nvSpPr>
        <p:spPr>
          <a:xfrm>
            <a:off x="838200" y="6053772"/>
            <a:ext cx="10771208" cy="738664"/>
          </a:xfrm>
          <a:prstGeom prst="rect">
            <a:avLst/>
          </a:prstGeom>
          <a:noFill/>
        </p:spPr>
        <p:txBody>
          <a:bodyPr wrap="square" rtlCol="0">
            <a:spAutoFit/>
          </a:bodyPr>
          <a:lstStyle/>
          <a:p>
            <a:pPr marL="342900" indent="-342900">
              <a:buAutoNum type="arabicPeriod"/>
            </a:pPr>
            <a:r>
              <a:rPr lang="en-US" altLang="zh-CN" sz="1400" dirty="0"/>
              <a:t>Optimization of input parameters of ANN–driven plasma source through nature-inspired evolutionary algorithms</a:t>
            </a:r>
          </a:p>
          <a:p>
            <a:pPr marL="342900" indent="-342900">
              <a:buAutoNum type="arabicPeriod"/>
            </a:pPr>
            <a:r>
              <a:rPr lang="en-US" altLang="zh-CN" sz="1400" dirty="0"/>
              <a:t>Input Parameter Optimization with Simulated Annealing Algorithm for Predictive HELEN-I Ion Source</a:t>
            </a:r>
          </a:p>
          <a:p>
            <a:pPr marL="342900" indent="-342900">
              <a:buAutoNum type="arabicPeriod"/>
            </a:pPr>
            <a:r>
              <a:rPr lang="en-US" altLang="zh-CN" sz="1400" dirty="0"/>
              <a:t>Artificial neural network based predictive negative hydrogen ion helicon plasma source for fusion grade large sized ion source</a:t>
            </a:r>
          </a:p>
        </p:txBody>
      </p:sp>
      <p:pic>
        <p:nvPicPr>
          <p:cNvPr id="6" name="图片 5">
            <a:extLst>
              <a:ext uri="{FF2B5EF4-FFF2-40B4-BE49-F238E27FC236}">
                <a16:creationId xmlns:a16="http://schemas.microsoft.com/office/drawing/2014/main" id="{30B34934-4174-4B40-A959-B4A3AD6C4C6C}"/>
              </a:ext>
            </a:extLst>
          </p:cNvPr>
          <p:cNvPicPr>
            <a:picLocks noChangeAspect="1"/>
          </p:cNvPicPr>
          <p:nvPr/>
        </p:nvPicPr>
        <p:blipFill>
          <a:blip r:embed="rId2"/>
          <a:stretch>
            <a:fillRect/>
          </a:stretch>
        </p:blipFill>
        <p:spPr>
          <a:xfrm>
            <a:off x="1313422" y="2859839"/>
            <a:ext cx="4686325" cy="3193933"/>
          </a:xfrm>
          <a:prstGeom prst="rect">
            <a:avLst/>
          </a:prstGeom>
        </p:spPr>
      </p:pic>
      <p:pic>
        <p:nvPicPr>
          <p:cNvPr id="10" name="图片 9">
            <a:extLst>
              <a:ext uri="{FF2B5EF4-FFF2-40B4-BE49-F238E27FC236}">
                <a16:creationId xmlns:a16="http://schemas.microsoft.com/office/drawing/2014/main" id="{EA459EAC-B012-41B8-BD13-2ABF1846A508}"/>
              </a:ext>
            </a:extLst>
          </p:cNvPr>
          <p:cNvPicPr>
            <a:picLocks noChangeAspect="1"/>
          </p:cNvPicPr>
          <p:nvPr/>
        </p:nvPicPr>
        <p:blipFill>
          <a:blip r:embed="rId3"/>
          <a:stretch>
            <a:fillRect/>
          </a:stretch>
        </p:blipFill>
        <p:spPr>
          <a:xfrm>
            <a:off x="6474969" y="2508038"/>
            <a:ext cx="4878831" cy="1905423"/>
          </a:xfrm>
          <a:prstGeom prst="rect">
            <a:avLst/>
          </a:prstGeom>
        </p:spPr>
      </p:pic>
      <p:pic>
        <p:nvPicPr>
          <p:cNvPr id="14" name="图片 13">
            <a:extLst>
              <a:ext uri="{FF2B5EF4-FFF2-40B4-BE49-F238E27FC236}">
                <a16:creationId xmlns:a16="http://schemas.microsoft.com/office/drawing/2014/main" id="{5C8DA011-A7FE-43F7-AA60-CB20FB9EF764}"/>
              </a:ext>
            </a:extLst>
          </p:cNvPr>
          <p:cNvPicPr>
            <a:picLocks noChangeAspect="1"/>
          </p:cNvPicPr>
          <p:nvPr/>
        </p:nvPicPr>
        <p:blipFill>
          <a:blip r:embed="rId4"/>
          <a:stretch>
            <a:fillRect/>
          </a:stretch>
        </p:blipFill>
        <p:spPr>
          <a:xfrm>
            <a:off x="6474969" y="4413461"/>
            <a:ext cx="4883359" cy="1610732"/>
          </a:xfrm>
          <a:prstGeom prst="rect">
            <a:avLst/>
          </a:prstGeom>
        </p:spPr>
      </p:pic>
      <p:sp>
        <p:nvSpPr>
          <p:cNvPr id="15" name="箭头: 五边形 14">
            <a:extLst>
              <a:ext uri="{FF2B5EF4-FFF2-40B4-BE49-F238E27FC236}">
                <a16:creationId xmlns:a16="http://schemas.microsoft.com/office/drawing/2014/main" id="{CDAF50DC-9FDB-48AA-A005-5296C43C8F14}"/>
              </a:ext>
            </a:extLst>
          </p:cNvPr>
          <p:cNvSpPr/>
          <p:nvPr/>
        </p:nvSpPr>
        <p:spPr>
          <a:xfrm>
            <a:off x="838200" y="0"/>
            <a:ext cx="2461260" cy="472440"/>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简介</a:t>
            </a:r>
          </a:p>
        </p:txBody>
      </p:sp>
      <p:sp>
        <p:nvSpPr>
          <p:cNvPr id="16" name="箭头: V 形 15">
            <a:extLst>
              <a:ext uri="{FF2B5EF4-FFF2-40B4-BE49-F238E27FC236}">
                <a16:creationId xmlns:a16="http://schemas.microsoft.com/office/drawing/2014/main" id="{588541A8-D169-4F49-A82A-FD1CF2F18121}"/>
              </a:ext>
            </a:extLst>
          </p:cNvPr>
          <p:cNvSpPr/>
          <p:nvPr/>
        </p:nvSpPr>
        <p:spPr>
          <a:xfrm>
            <a:off x="3121661" y="0"/>
            <a:ext cx="1973580" cy="472440"/>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离子源</a:t>
            </a:r>
          </a:p>
        </p:txBody>
      </p:sp>
      <p:sp>
        <p:nvSpPr>
          <p:cNvPr id="17" name="箭头: V 形 16">
            <a:extLst>
              <a:ext uri="{FF2B5EF4-FFF2-40B4-BE49-F238E27FC236}">
                <a16:creationId xmlns:a16="http://schemas.microsoft.com/office/drawing/2014/main" id="{616CB939-42F8-4D43-91F0-AD85E92B79CD}"/>
              </a:ext>
            </a:extLst>
          </p:cNvPr>
          <p:cNvSpPr/>
          <p:nvPr/>
        </p:nvSpPr>
        <p:spPr>
          <a:xfrm>
            <a:off x="4917441" y="0"/>
            <a:ext cx="21336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低能传输段</a:t>
            </a:r>
          </a:p>
        </p:txBody>
      </p:sp>
      <p:sp>
        <p:nvSpPr>
          <p:cNvPr id="18" name="箭头: V 形 17">
            <a:extLst>
              <a:ext uri="{FF2B5EF4-FFF2-40B4-BE49-F238E27FC236}">
                <a16:creationId xmlns:a16="http://schemas.microsoft.com/office/drawing/2014/main" id="{FD22C17E-52EE-4227-9DB5-475C0E0059D7}"/>
              </a:ext>
            </a:extLst>
          </p:cNvPr>
          <p:cNvSpPr/>
          <p:nvPr/>
        </p:nvSpPr>
        <p:spPr>
          <a:xfrm>
            <a:off x="6832601" y="0"/>
            <a:ext cx="22479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RFQ</a:t>
            </a:r>
            <a:endParaRPr lang="zh-CN" altLang="en-US" dirty="0">
              <a:solidFill>
                <a:schemeClr val="tx1"/>
              </a:solidFill>
            </a:endParaRPr>
          </a:p>
        </p:txBody>
      </p:sp>
      <p:sp>
        <p:nvSpPr>
          <p:cNvPr id="19" name="箭头: V 形 18">
            <a:extLst>
              <a:ext uri="{FF2B5EF4-FFF2-40B4-BE49-F238E27FC236}">
                <a16:creationId xmlns:a16="http://schemas.microsoft.com/office/drawing/2014/main" id="{5BC42CF7-5DC6-42E9-B169-4E9BA0A673F1}"/>
              </a:ext>
            </a:extLst>
          </p:cNvPr>
          <p:cNvSpPr/>
          <p:nvPr/>
        </p:nvSpPr>
        <p:spPr>
          <a:xfrm>
            <a:off x="8862060" y="0"/>
            <a:ext cx="246126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总结</a:t>
            </a:r>
          </a:p>
        </p:txBody>
      </p:sp>
    </p:spTree>
    <p:extLst>
      <p:ext uri="{BB962C8B-B14F-4D97-AF65-F5344CB8AC3E}">
        <p14:creationId xmlns:p14="http://schemas.microsoft.com/office/powerpoint/2010/main" val="13459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稳定性</a:t>
            </a:r>
            <a:r>
              <a:rPr lang="en-US" altLang="zh-CN" dirty="0"/>
              <a:t>/</a:t>
            </a:r>
            <a:r>
              <a:rPr lang="zh-CN" altLang="en-US" dirty="0"/>
              <a:t>人为干预</a:t>
            </a:r>
          </a:p>
        </p:txBody>
      </p:sp>
      <p:sp>
        <p:nvSpPr>
          <p:cNvPr id="3" name="内容占位符 2"/>
          <p:cNvSpPr>
            <a:spLocks noGrp="1"/>
          </p:cNvSpPr>
          <p:nvPr>
            <p:ph idx="1"/>
          </p:nvPr>
        </p:nvSpPr>
        <p:spPr>
          <a:xfrm>
            <a:off x="838200" y="1825625"/>
            <a:ext cx="10515600" cy="3684838"/>
          </a:xfrm>
        </p:spPr>
        <p:txBody>
          <a:bodyPr>
            <a:normAutofit/>
          </a:bodyPr>
          <a:lstStyle/>
          <a:p>
            <a:pPr>
              <a:defRPr/>
            </a:pPr>
            <a:r>
              <a:rPr lang="zh-CN" altLang="en-US" dirty="0">
                <a:latin typeface="等线" panose="020F0502020204030204"/>
                <a:ea typeface="等线" panose="02010600030101010101" pitchFamily="2" charset="-122"/>
              </a:rPr>
              <a:t>镀膜</a:t>
            </a:r>
            <a:r>
              <a:rPr lang="en-US" altLang="zh-CN" baseline="30000" dirty="0">
                <a:latin typeface="等线" panose="020F0502020204030204"/>
                <a:ea typeface="等线" panose="02010600030101010101" pitchFamily="2" charset="-122"/>
              </a:rPr>
              <a:t>1</a:t>
            </a:r>
            <a:endParaRPr lang="en-US" altLang="zh-CN" dirty="0">
              <a:latin typeface="等线" panose="020F0502020204030204"/>
              <a:ea typeface="等线" panose="02010600030101010101" pitchFamily="2" charset="-122"/>
            </a:endParaRPr>
          </a:p>
          <a:p>
            <a:pPr>
              <a:defRPr/>
            </a:pPr>
            <a:r>
              <a:rPr lang="zh-CN" altLang="en-US" dirty="0">
                <a:latin typeface="等线" panose="020F0502020204030204"/>
                <a:ea typeface="等线" panose="02010600030101010101" pitchFamily="2" charset="-122"/>
              </a:rPr>
              <a:t>等离子体刻蚀</a:t>
            </a:r>
            <a:r>
              <a:rPr lang="en-US" altLang="zh-CN" baseline="30000" dirty="0">
                <a:latin typeface="等线" panose="020F0502020204030204"/>
                <a:ea typeface="等线" panose="02010600030101010101" pitchFamily="2" charset="-122"/>
              </a:rPr>
              <a:t>2</a:t>
            </a:r>
          </a:p>
          <a:p>
            <a:pPr>
              <a:defRPr/>
            </a:pPr>
            <a:r>
              <a:rPr lang="zh-CN" altLang="en-US" dirty="0">
                <a:latin typeface="等线" panose="020F0502020204030204"/>
                <a:ea typeface="等线" panose="02010600030101010101" pitchFamily="2" charset="-122"/>
              </a:rPr>
              <a:t>离子推进器</a:t>
            </a:r>
            <a:r>
              <a:rPr lang="en-US" altLang="zh-CN" baseline="30000" dirty="0">
                <a:latin typeface="等线" panose="020F0502020204030204"/>
                <a:ea typeface="等线" panose="02010600030101010101" pitchFamily="2" charset="-122"/>
              </a:rPr>
              <a:t>3</a:t>
            </a:r>
          </a:p>
          <a:p>
            <a:pPr>
              <a:defRPr/>
            </a:pPr>
            <a:r>
              <a:rPr lang="en-US" altLang="zh-CN" dirty="0">
                <a:latin typeface="等线" panose="020F0502020204030204"/>
                <a:ea typeface="等线" panose="02010600030101010101" pitchFamily="2" charset="-122"/>
              </a:rPr>
              <a:t>……</a:t>
            </a:r>
          </a:p>
          <a:p>
            <a:pPr>
              <a:defRPr/>
            </a:pPr>
            <a:r>
              <a:rPr lang="zh-CN" altLang="en-US" dirty="0">
                <a:latin typeface="等线" panose="020F0502020204030204"/>
                <a:ea typeface="等线" panose="02010600030101010101" pitchFamily="2" charset="-122"/>
              </a:rPr>
              <a:t>均为运行参数优化，</a:t>
            </a:r>
            <a:r>
              <a:rPr lang="zh-CN" altLang="en-US" dirty="0">
                <a:solidFill>
                  <a:srgbClr val="FF0000"/>
                </a:solidFill>
                <a:latin typeface="等线" panose="020F0502020204030204"/>
                <a:ea typeface="等线" panose="02010600030101010101" pitchFamily="2" charset="-122"/>
              </a:rPr>
              <a:t>暂未有利用神经网络优化离子源结构的研究</a:t>
            </a:r>
            <a:endParaRPr lang="en-US" altLang="zh-CN" dirty="0">
              <a:solidFill>
                <a:srgbClr val="FF0000"/>
              </a:solidFill>
              <a:latin typeface="等线" panose="020F0502020204030204"/>
              <a:ea typeface="等线" panose="02010600030101010101" pitchFamily="2" charset="-122"/>
            </a:endParaRPr>
          </a:p>
          <a:p>
            <a:pPr lvl="1">
              <a:defRPr/>
            </a:pPr>
            <a:r>
              <a:rPr lang="zh-CN" altLang="en-US" dirty="0">
                <a:latin typeface="等线" panose="020F0502020204030204"/>
                <a:ea typeface="等线" panose="02010600030101010101" pitchFamily="2" charset="-122"/>
              </a:rPr>
              <a:t>结构快速更换，快速的测量手段，以及数据记录方法</a:t>
            </a:r>
            <a:endParaRPr lang="en-US" altLang="zh-CN" dirty="0">
              <a:latin typeface="等线" panose="020F0502020204030204"/>
              <a:ea typeface="等线" panose="02010600030101010101" pitchFamily="2" charset="-122"/>
            </a:endParaRPr>
          </a:p>
          <a:p>
            <a:pPr lvl="1">
              <a:defRPr/>
            </a:pPr>
            <a:r>
              <a:rPr lang="zh-CN" altLang="en-US" dirty="0">
                <a:latin typeface="等线" panose="020F0502020204030204"/>
                <a:ea typeface="等线" panose="02010600030101010101" pitchFamily="2" charset="-122"/>
              </a:rPr>
              <a:t>实验室具备上述条件</a:t>
            </a:r>
            <a:endParaRPr lang="en-US" altLang="zh-CN" dirty="0">
              <a:latin typeface="等线" panose="020F0502020204030204"/>
              <a:ea typeface="等线" panose="02010600030101010101" pitchFamily="2" charset="-122"/>
            </a:endParaRPr>
          </a:p>
          <a:p>
            <a:pPr>
              <a:defRPr/>
            </a:pPr>
            <a:endParaRPr lang="en-US" altLang="zh-CN" dirty="0">
              <a:latin typeface="等线" panose="020F0502020204030204"/>
              <a:ea typeface="等线" panose="02010600030101010101" pitchFamily="2" charset="-122"/>
            </a:endParaRPr>
          </a:p>
          <a:p>
            <a:pPr lvl="1">
              <a:defRPr/>
            </a:pPr>
            <a:endParaRPr lang="en-US" altLang="zh-CN" dirty="0">
              <a:latin typeface="等线" panose="020F0502020204030204"/>
              <a:ea typeface="等线" panose="02010600030101010101" pitchFamily="2" charset="-122"/>
            </a:endParaRPr>
          </a:p>
          <a:p>
            <a:pPr lvl="1">
              <a:defRPr/>
            </a:pPr>
            <a:endParaRPr lang="en-US" altLang="zh-CN" dirty="0">
              <a:latin typeface="等线" panose="020F0502020204030204"/>
              <a:ea typeface="等线" panose="02010600030101010101" pitchFamily="2" charset="-122"/>
            </a:endParaRPr>
          </a:p>
          <a:p>
            <a:pPr lvl="1">
              <a:defRPr/>
            </a:pPr>
            <a:endParaRPr kumimoji="0" lang="en-US" altLang="zh-CN" b="0" i="0" u="none" strike="noStrike" kern="1200" cap="none" spc="0" normalizeH="0" baseline="0" noProof="0" dirty="0">
              <a:ln>
                <a:noFill/>
              </a:ln>
              <a:effectLst/>
              <a:uLnTx/>
              <a:uFillTx/>
              <a:latin typeface="等线" panose="020F0502020204030204"/>
              <a:ea typeface="等线" panose="02010600030101010101" pitchFamily="2" charset="-122"/>
              <a:cs typeface="+mn-cs"/>
            </a:endParaRPr>
          </a:p>
        </p:txBody>
      </p:sp>
      <p:sp>
        <p:nvSpPr>
          <p:cNvPr id="4" name="文本框 3"/>
          <p:cNvSpPr txBox="1"/>
          <p:nvPr/>
        </p:nvSpPr>
        <p:spPr>
          <a:xfrm>
            <a:off x="838200" y="5712075"/>
            <a:ext cx="10771208" cy="954107"/>
          </a:xfrm>
          <a:prstGeom prst="rect">
            <a:avLst/>
          </a:prstGeom>
          <a:noFill/>
        </p:spPr>
        <p:txBody>
          <a:bodyPr wrap="square" rtlCol="0">
            <a:spAutoFit/>
          </a:bodyPr>
          <a:lstStyle/>
          <a:p>
            <a:pPr marL="342900" indent="-342900">
              <a:buAutoNum type="arabicPeriod"/>
            </a:pPr>
            <a:r>
              <a:rPr lang="en-US" altLang="zh-CN" sz="1400" dirty="0"/>
              <a:t>Modeling and optimization of the growth rate for </a:t>
            </a:r>
            <a:r>
              <a:rPr lang="en-US" altLang="zh-CN" sz="1400" dirty="0" err="1"/>
              <a:t>ZnO</a:t>
            </a:r>
            <a:r>
              <a:rPr lang="en-US" altLang="zh-CN" sz="1400" dirty="0"/>
              <a:t> thin films using neural networks and genetic algorithms</a:t>
            </a:r>
          </a:p>
          <a:p>
            <a:pPr marL="342900" indent="-342900">
              <a:buAutoNum type="arabicPeriod"/>
            </a:pPr>
            <a:r>
              <a:rPr lang="en-US" altLang="zh-CN" sz="1400" dirty="0"/>
              <a:t>An optimal neural network process model for plasma etching</a:t>
            </a:r>
          </a:p>
          <a:p>
            <a:pPr marL="342900" indent="-342900">
              <a:buFontTx/>
              <a:buAutoNum type="arabicPeriod"/>
            </a:pPr>
            <a:r>
              <a:rPr lang="en-US" altLang="zh-CN" sz="1400" dirty="0"/>
              <a:t>A neural network model relating extraction current characteristics with optical emission spectra for the purpose of digital twin of the miniaturized ion thrusters</a:t>
            </a:r>
          </a:p>
        </p:txBody>
      </p:sp>
      <p:pic>
        <p:nvPicPr>
          <p:cNvPr id="5" name="图片 4">
            <a:extLst>
              <a:ext uri="{FF2B5EF4-FFF2-40B4-BE49-F238E27FC236}">
                <a16:creationId xmlns:a16="http://schemas.microsoft.com/office/drawing/2014/main" id="{79AC951E-BE1B-4657-8839-1372340874F4}"/>
              </a:ext>
            </a:extLst>
          </p:cNvPr>
          <p:cNvPicPr>
            <a:picLocks noChangeAspect="1"/>
          </p:cNvPicPr>
          <p:nvPr/>
        </p:nvPicPr>
        <p:blipFill>
          <a:blip r:embed="rId2"/>
          <a:stretch>
            <a:fillRect/>
          </a:stretch>
        </p:blipFill>
        <p:spPr>
          <a:xfrm>
            <a:off x="4355119" y="1443788"/>
            <a:ext cx="3138750" cy="2328029"/>
          </a:xfrm>
          <a:prstGeom prst="rect">
            <a:avLst/>
          </a:prstGeom>
        </p:spPr>
      </p:pic>
      <p:pic>
        <p:nvPicPr>
          <p:cNvPr id="7" name="图片 6">
            <a:extLst>
              <a:ext uri="{FF2B5EF4-FFF2-40B4-BE49-F238E27FC236}">
                <a16:creationId xmlns:a16="http://schemas.microsoft.com/office/drawing/2014/main" id="{E14C51A5-5B53-4DB3-8E3F-A0F6B6FD40AD}"/>
              </a:ext>
            </a:extLst>
          </p:cNvPr>
          <p:cNvPicPr>
            <a:picLocks noChangeAspect="1"/>
          </p:cNvPicPr>
          <p:nvPr/>
        </p:nvPicPr>
        <p:blipFill>
          <a:blip r:embed="rId3"/>
          <a:stretch>
            <a:fillRect/>
          </a:stretch>
        </p:blipFill>
        <p:spPr>
          <a:xfrm>
            <a:off x="7652084" y="1443030"/>
            <a:ext cx="4251158" cy="2328408"/>
          </a:xfrm>
          <a:prstGeom prst="rect">
            <a:avLst/>
          </a:prstGeom>
        </p:spPr>
      </p:pic>
      <p:sp>
        <p:nvSpPr>
          <p:cNvPr id="8" name="箭头: 五边形 7">
            <a:extLst>
              <a:ext uri="{FF2B5EF4-FFF2-40B4-BE49-F238E27FC236}">
                <a16:creationId xmlns:a16="http://schemas.microsoft.com/office/drawing/2014/main" id="{6F7BF2D6-3229-4716-9DCE-FD2E02015A12}"/>
              </a:ext>
            </a:extLst>
          </p:cNvPr>
          <p:cNvSpPr/>
          <p:nvPr/>
        </p:nvSpPr>
        <p:spPr>
          <a:xfrm>
            <a:off x="838200" y="0"/>
            <a:ext cx="2461260" cy="472440"/>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简介</a:t>
            </a:r>
          </a:p>
        </p:txBody>
      </p:sp>
      <p:sp>
        <p:nvSpPr>
          <p:cNvPr id="9" name="箭头: V 形 8">
            <a:extLst>
              <a:ext uri="{FF2B5EF4-FFF2-40B4-BE49-F238E27FC236}">
                <a16:creationId xmlns:a16="http://schemas.microsoft.com/office/drawing/2014/main" id="{2251AD75-5E30-4E53-98A3-4ABC2B30CFF9}"/>
              </a:ext>
            </a:extLst>
          </p:cNvPr>
          <p:cNvSpPr/>
          <p:nvPr/>
        </p:nvSpPr>
        <p:spPr>
          <a:xfrm>
            <a:off x="3121661" y="0"/>
            <a:ext cx="1973580" cy="472440"/>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离子源</a:t>
            </a:r>
          </a:p>
        </p:txBody>
      </p:sp>
      <p:sp>
        <p:nvSpPr>
          <p:cNvPr id="10" name="箭头: V 形 9">
            <a:extLst>
              <a:ext uri="{FF2B5EF4-FFF2-40B4-BE49-F238E27FC236}">
                <a16:creationId xmlns:a16="http://schemas.microsoft.com/office/drawing/2014/main" id="{BFBE2802-C097-4158-B766-A8ECAF0A1EA5}"/>
              </a:ext>
            </a:extLst>
          </p:cNvPr>
          <p:cNvSpPr/>
          <p:nvPr/>
        </p:nvSpPr>
        <p:spPr>
          <a:xfrm>
            <a:off x="4917441" y="0"/>
            <a:ext cx="21336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低能传输段</a:t>
            </a:r>
          </a:p>
        </p:txBody>
      </p:sp>
      <p:sp>
        <p:nvSpPr>
          <p:cNvPr id="11" name="箭头: V 形 10">
            <a:extLst>
              <a:ext uri="{FF2B5EF4-FFF2-40B4-BE49-F238E27FC236}">
                <a16:creationId xmlns:a16="http://schemas.microsoft.com/office/drawing/2014/main" id="{508EFA32-6DBF-4476-9E67-3D15E9FFB797}"/>
              </a:ext>
            </a:extLst>
          </p:cNvPr>
          <p:cNvSpPr/>
          <p:nvPr/>
        </p:nvSpPr>
        <p:spPr>
          <a:xfrm>
            <a:off x="6832601" y="0"/>
            <a:ext cx="22479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RFQ</a:t>
            </a:r>
            <a:endParaRPr lang="zh-CN" altLang="en-US" dirty="0">
              <a:solidFill>
                <a:schemeClr val="tx1"/>
              </a:solidFill>
            </a:endParaRPr>
          </a:p>
        </p:txBody>
      </p:sp>
      <p:sp>
        <p:nvSpPr>
          <p:cNvPr id="12" name="箭头: V 形 11">
            <a:extLst>
              <a:ext uri="{FF2B5EF4-FFF2-40B4-BE49-F238E27FC236}">
                <a16:creationId xmlns:a16="http://schemas.microsoft.com/office/drawing/2014/main" id="{F4BA92AD-9AB2-4D9F-81E0-AF17BF2F6AB9}"/>
              </a:ext>
            </a:extLst>
          </p:cNvPr>
          <p:cNvSpPr/>
          <p:nvPr/>
        </p:nvSpPr>
        <p:spPr>
          <a:xfrm>
            <a:off x="8862060" y="0"/>
            <a:ext cx="246126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总结</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低能传输段</a:t>
            </a:r>
          </a:p>
        </p:txBody>
      </p:sp>
      <p:sp>
        <p:nvSpPr>
          <p:cNvPr id="3" name="内容占位符 2"/>
          <p:cNvSpPr>
            <a:spLocks noGrp="1"/>
          </p:cNvSpPr>
          <p:nvPr>
            <p:ph idx="1"/>
          </p:nvPr>
        </p:nvSpPr>
        <p:spPr>
          <a:xfrm>
            <a:off x="838200" y="1825625"/>
            <a:ext cx="5364945" cy="4351338"/>
          </a:xfrm>
        </p:spPr>
        <p:txBody>
          <a:bodyPr/>
          <a:lstStyle/>
          <a:p>
            <a:r>
              <a:rPr lang="en-US" altLang="zh-CN" dirty="0"/>
              <a:t>CSNS-II</a:t>
            </a:r>
            <a:r>
              <a:rPr lang="zh-CN" altLang="en-US" dirty="0"/>
              <a:t>低能传输段功能</a:t>
            </a:r>
            <a:endParaRPr lang="en-US" altLang="zh-CN" dirty="0"/>
          </a:p>
          <a:p>
            <a:pPr lvl="1"/>
            <a:r>
              <a:rPr lang="zh-CN" altLang="en-US" dirty="0"/>
              <a:t>预切束</a:t>
            </a:r>
            <a:endParaRPr lang="en-US" altLang="zh-CN" dirty="0"/>
          </a:p>
          <a:p>
            <a:pPr lvl="1"/>
            <a:r>
              <a:rPr lang="zh-CN" altLang="en-US" dirty="0"/>
              <a:t>偏转伴生质子</a:t>
            </a:r>
            <a:endParaRPr lang="en-US" altLang="zh-CN" dirty="0"/>
          </a:p>
          <a:p>
            <a:pPr lvl="1"/>
            <a:r>
              <a:rPr lang="zh-CN" altLang="en-US" dirty="0"/>
              <a:t>匹配</a:t>
            </a:r>
            <a:r>
              <a:rPr lang="en-US" altLang="zh-CN" dirty="0"/>
              <a:t>RFQ</a:t>
            </a:r>
            <a:r>
              <a:rPr lang="zh-CN" altLang="en-US" dirty="0"/>
              <a:t>接受度</a:t>
            </a:r>
            <a:endParaRPr lang="en-US" altLang="zh-CN" dirty="0"/>
          </a:p>
          <a:p>
            <a:pPr lvl="1"/>
            <a:endParaRPr lang="en-US" altLang="zh-CN" dirty="0"/>
          </a:p>
          <a:p>
            <a:r>
              <a:rPr lang="zh-CN" altLang="en-US" dirty="0"/>
              <a:t>提供特定流强的束流，并匹配</a:t>
            </a:r>
            <a:r>
              <a:rPr lang="en-US" altLang="zh-CN" dirty="0"/>
              <a:t>RFQ</a:t>
            </a:r>
            <a:r>
              <a:rPr lang="zh-CN" altLang="en-US" dirty="0"/>
              <a:t>接受度</a:t>
            </a:r>
            <a:endParaRPr lang="en-US" altLang="zh-CN" dirty="0"/>
          </a:p>
          <a:p>
            <a:pPr lvl="1"/>
            <a:r>
              <a:rPr lang="zh-CN" altLang="en-US" dirty="0"/>
              <a:t>预测</a:t>
            </a:r>
            <a:r>
              <a:rPr lang="en-US" altLang="zh-CN" dirty="0"/>
              <a:t>RFQ</a:t>
            </a:r>
            <a:r>
              <a:rPr lang="zh-CN" altLang="en-US" dirty="0"/>
              <a:t>入口流强及发射度</a:t>
            </a:r>
            <a:endParaRPr lang="en-US" altLang="zh-CN" dirty="0"/>
          </a:p>
        </p:txBody>
      </p:sp>
      <p:grpSp>
        <p:nvGrpSpPr>
          <p:cNvPr id="6" name="组合 5"/>
          <p:cNvGrpSpPr/>
          <p:nvPr/>
        </p:nvGrpSpPr>
        <p:grpSpPr>
          <a:xfrm>
            <a:off x="6096000" y="1084996"/>
            <a:ext cx="5364945" cy="4688008"/>
            <a:chOff x="6486160" y="1177329"/>
            <a:chExt cx="5364945" cy="4688008"/>
          </a:xfrm>
        </p:grpSpPr>
        <p:pic>
          <p:nvPicPr>
            <p:cNvPr id="7" name="图片 6"/>
            <p:cNvPicPr>
              <a:picLocks noChangeAspect="1"/>
            </p:cNvPicPr>
            <p:nvPr/>
          </p:nvPicPr>
          <p:blipFill>
            <a:blip r:embed="rId2"/>
            <a:stretch>
              <a:fillRect/>
            </a:stretch>
          </p:blipFill>
          <p:spPr>
            <a:xfrm>
              <a:off x="6486160" y="1177329"/>
              <a:ext cx="5364945" cy="3334801"/>
            </a:xfrm>
            <a:prstGeom prst="rect">
              <a:avLst/>
            </a:prstGeom>
          </p:spPr>
        </p:pic>
        <p:sp>
          <p:nvSpPr>
            <p:cNvPr id="8" name="文本框 7"/>
            <p:cNvSpPr txBox="1"/>
            <p:nvPr/>
          </p:nvSpPr>
          <p:spPr>
            <a:xfrm>
              <a:off x="7567070" y="5496005"/>
              <a:ext cx="3203121" cy="369332"/>
            </a:xfrm>
            <a:prstGeom prst="rect">
              <a:avLst/>
            </a:prstGeom>
            <a:noFill/>
          </p:spPr>
          <p:txBody>
            <a:bodyPr wrap="none" rtlCol="0">
              <a:spAutoFit/>
            </a:bodyPr>
            <a:lstStyle/>
            <a:p>
              <a:r>
                <a:rPr lang="en-US" altLang="zh-CN" dirty="0"/>
                <a:t>RFQ</a:t>
              </a:r>
              <a:r>
                <a:rPr lang="zh-CN" altLang="en-US" dirty="0"/>
                <a:t>入口束流强度、</a:t>
              </a:r>
              <a:r>
                <a:rPr lang="en-US" altLang="zh-CN" dirty="0"/>
                <a:t>Twiss</a:t>
              </a:r>
              <a:r>
                <a:rPr lang="zh-CN" altLang="en-US" dirty="0"/>
                <a:t>参数</a:t>
              </a:r>
            </a:p>
          </p:txBody>
        </p:sp>
        <p:sp>
          <p:nvSpPr>
            <p:cNvPr id="9" name="箭头: 下 8"/>
            <p:cNvSpPr/>
            <p:nvPr/>
          </p:nvSpPr>
          <p:spPr>
            <a:xfrm>
              <a:off x="8852100" y="4584510"/>
              <a:ext cx="633063" cy="69448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箭头: 五边形 9">
            <a:extLst>
              <a:ext uri="{FF2B5EF4-FFF2-40B4-BE49-F238E27FC236}">
                <a16:creationId xmlns:a16="http://schemas.microsoft.com/office/drawing/2014/main" id="{CC0D483E-B243-432E-8167-1DF8D72654DD}"/>
              </a:ext>
            </a:extLst>
          </p:cNvPr>
          <p:cNvSpPr/>
          <p:nvPr/>
        </p:nvSpPr>
        <p:spPr>
          <a:xfrm>
            <a:off x="838200" y="0"/>
            <a:ext cx="2461260" cy="472440"/>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简介</a:t>
            </a:r>
          </a:p>
        </p:txBody>
      </p:sp>
      <p:sp>
        <p:nvSpPr>
          <p:cNvPr id="11" name="箭头: V 形 10">
            <a:extLst>
              <a:ext uri="{FF2B5EF4-FFF2-40B4-BE49-F238E27FC236}">
                <a16:creationId xmlns:a16="http://schemas.microsoft.com/office/drawing/2014/main" id="{5EFE65AB-6F1F-4E29-A843-CD794636A8B4}"/>
              </a:ext>
            </a:extLst>
          </p:cNvPr>
          <p:cNvSpPr/>
          <p:nvPr/>
        </p:nvSpPr>
        <p:spPr>
          <a:xfrm>
            <a:off x="3063241" y="0"/>
            <a:ext cx="1973580" cy="472440"/>
          </a:xfrm>
          <a:prstGeom prst="chevr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离子源</a:t>
            </a:r>
          </a:p>
        </p:txBody>
      </p:sp>
      <p:sp>
        <p:nvSpPr>
          <p:cNvPr id="12" name="箭头: V 形 11">
            <a:extLst>
              <a:ext uri="{FF2B5EF4-FFF2-40B4-BE49-F238E27FC236}">
                <a16:creationId xmlns:a16="http://schemas.microsoft.com/office/drawing/2014/main" id="{28C46A1D-0D53-4970-985B-0177BDFF506B}"/>
              </a:ext>
            </a:extLst>
          </p:cNvPr>
          <p:cNvSpPr/>
          <p:nvPr/>
        </p:nvSpPr>
        <p:spPr>
          <a:xfrm>
            <a:off x="4867911" y="-6032"/>
            <a:ext cx="2133600" cy="472440"/>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低能传输段</a:t>
            </a:r>
          </a:p>
        </p:txBody>
      </p:sp>
      <p:sp>
        <p:nvSpPr>
          <p:cNvPr id="13" name="箭头: V 形 12">
            <a:extLst>
              <a:ext uri="{FF2B5EF4-FFF2-40B4-BE49-F238E27FC236}">
                <a16:creationId xmlns:a16="http://schemas.microsoft.com/office/drawing/2014/main" id="{54EE0DA6-693E-4054-96BA-9A87B3E3CA8C}"/>
              </a:ext>
            </a:extLst>
          </p:cNvPr>
          <p:cNvSpPr/>
          <p:nvPr/>
        </p:nvSpPr>
        <p:spPr>
          <a:xfrm>
            <a:off x="6832601" y="0"/>
            <a:ext cx="22479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RFQ</a:t>
            </a:r>
            <a:endParaRPr lang="zh-CN" altLang="en-US" dirty="0">
              <a:solidFill>
                <a:schemeClr val="tx1"/>
              </a:solidFill>
            </a:endParaRPr>
          </a:p>
        </p:txBody>
      </p:sp>
      <p:sp>
        <p:nvSpPr>
          <p:cNvPr id="14" name="箭头: V 形 13">
            <a:extLst>
              <a:ext uri="{FF2B5EF4-FFF2-40B4-BE49-F238E27FC236}">
                <a16:creationId xmlns:a16="http://schemas.microsoft.com/office/drawing/2014/main" id="{87B90A58-2D5C-4E9A-A365-F55E921B84F5}"/>
              </a:ext>
            </a:extLst>
          </p:cNvPr>
          <p:cNvSpPr/>
          <p:nvPr/>
        </p:nvSpPr>
        <p:spPr>
          <a:xfrm>
            <a:off x="8862060" y="0"/>
            <a:ext cx="246126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总结</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低能传输段</a:t>
            </a:r>
          </a:p>
        </p:txBody>
      </p:sp>
      <p:sp>
        <p:nvSpPr>
          <p:cNvPr id="3" name="内容占位符 2"/>
          <p:cNvSpPr>
            <a:spLocks noGrp="1"/>
          </p:cNvSpPr>
          <p:nvPr>
            <p:ph idx="1"/>
          </p:nvPr>
        </p:nvSpPr>
        <p:spPr>
          <a:xfrm>
            <a:off x="838200" y="1825625"/>
            <a:ext cx="10515600" cy="4351338"/>
          </a:xfrm>
        </p:spPr>
        <p:txBody>
          <a:bodyPr/>
          <a:lstStyle/>
          <a:p>
            <a:r>
              <a:rPr lang="zh-CN" altLang="en-US" dirty="0"/>
              <a:t>预测</a:t>
            </a:r>
            <a:r>
              <a:rPr lang="en-US" altLang="zh-CN" dirty="0"/>
              <a:t>RFQ</a:t>
            </a:r>
            <a:r>
              <a:rPr lang="zh-CN" altLang="en-US" dirty="0"/>
              <a:t>束流捕获率</a:t>
            </a:r>
            <a:r>
              <a:rPr lang="en-US" altLang="zh-CN" baseline="30000" dirty="0"/>
              <a:t>1</a:t>
            </a:r>
          </a:p>
          <a:p>
            <a:pPr lvl="1"/>
            <a:r>
              <a:rPr lang="zh-CN" altLang="en-US" dirty="0"/>
              <a:t>深度神经网络，</a:t>
            </a:r>
            <a:r>
              <a:rPr lang="en-US" altLang="zh-CN" dirty="0" err="1">
                <a:solidFill>
                  <a:srgbClr val="FF0000"/>
                </a:solidFill>
              </a:rPr>
              <a:t>TraceWin</a:t>
            </a:r>
            <a:r>
              <a:rPr lang="zh-CN" altLang="en-US" dirty="0">
                <a:solidFill>
                  <a:srgbClr val="FF0000"/>
                </a:solidFill>
              </a:rPr>
              <a:t>模拟数据</a:t>
            </a:r>
            <a:r>
              <a:rPr lang="zh-CN" altLang="en-US" dirty="0"/>
              <a:t>，</a:t>
            </a:r>
            <a:r>
              <a:rPr lang="en-US" altLang="zh-CN" dirty="0"/>
              <a:t>4</a:t>
            </a:r>
            <a:r>
              <a:rPr lang="zh-CN" altLang="en-US" dirty="0"/>
              <a:t>个输入（</a:t>
            </a:r>
            <a:r>
              <a:rPr lang="zh-CN" altLang="en-US" b="0" i="0" dirty="0">
                <a:solidFill>
                  <a:srgbClr val="060607"/>
                </a:solidFill>
                <a:effectLst/>
                <a:latin typeface="-apple-system"/>
              </a:rPr>
              <a:t>输入束流的</a:t>
            </a:r>
            <a:r>
              <a:rPr lang="en-US" altLang="zh-CN" b="0" i="0" dirty="0">
                <a:solidFill>
                  <a:srgbClr val="060607"/>
                </a:solidFill>
                <a:effectLst/>
                <a:latin typeface="-apple-system"/>
              </a:rPr>
              <a:t>Twiss</a:t>
            </a:r>
            <a:r>
              <a:rPr lang="zh-CN" altLang="en-US" b="0" i="0" dirty="0">
                <a:solidFill>
                  <a:srgbClr val="060607"/>
                </a:solidFill>
                <a:effectLst/>
                <a:latin typeface="-apple-system"/>
              </a:rPr>
              <a:t>参数、束流流</a:t>
            </a:r>
            <a:r>
              <a:rPr lang="zh-CN" altLang="en-US" dirty="0">
                <a:solidFill>
                  <a:srgbClr val="060607"/>
                </a:solidFill>
                <a:latin typeface="-apple-system"/>
              </a:rPr>
              <a:t>强</a:t>
            </a:r>
            <a:r>
              <a:rPr lang="zh-CN" altLang="en-US" b="0" i="0" dirty="0">
                <a:solidFill>
                  <a:srgbClr val="060607"/>
                </a:solidFill>
                <a:effectLst/>
                <a:latin typeface="-apple-system"/>
              </a:rPr>
              <a:t>和</a:t>
            </a:r>
            <a:r>
              <a:rPr lang="en-US" altLang="zh-CN" b="0" i="0" dirty="0">
                <a:solidFill>
                  <a:srgbClr val="060607"/>
                </a:solidFill>
                <a:effectLst/>
                <a:latin typeface="-apple-system"/>
              </a:rPr>
              <a:t>LEBT</a:t>
            </a:r>
            <a:r>
              <a:rPr lang="zh-CN" altLang="en-US" b="0" i="0" dirty="0">
                <a:solidFill>
                  <a:srgbClr val="060607"/>
                </a:solidFill>
                <a:effectLst/>
                <a:latin typeface="-apple-system"/>
              </a:rPr>
              <a:t>螺线管磁场强度</a:t>
            </a:r>
            <a:r>
              <a:rPr lang="zh-CN" altLang="en-US" dirty="0"/>
              <a:t>）</a:t>
            </a:r>
            <a:endParaRPr lang="en-US" altLang="zh-CN" dirty="0"/>
          </a:p>
          <a:p>
            <a:pPr lvl="1"/>
            <a:r>
              <a:rPr lang="zh-CN" altLang="en-US" dirty="0"/>
              <a:t>训练集</a:t>
            </a:r>
            <a:r>
              <a:rPr lang="en-US" altLang="zh-CN" dirty="0"/>
              <a:t>RMSE</a:t>
            </a:r>
            <a:r>
              <a:rPr lang="zh-CN" altLang="en-US" dirty="0"/>
              <a:t>为</a:t>
            </a:r>
            <a:r>
              <a:rPr lang="en-US" altLang="zh-CN" dirty="0"/>
              <a:t>1.5e-2</a:t>
            </a:r>
            <a:r>
              <a:rPr lang="zh-CN" altLang="en-US" dirty="0"/>
              <a:t>，测试集</a:t>
            </a:r>
            <a:r>
              <a:rPr lang="en-US" altLang="zh-CN" dirty="0"/>
              <a:t>RMSE</a:t>
            </a:r>
            <a:r>
              <a:rPr lang="zh-CN" altLang="en-US" dirty="0"/>
              <a:t>为</a:t>
            </a:r>
            <a:r>
              <a:rPr lang="en-US" altLang="zh-CN" dirty="0"/>
              <a:t>2.8E-2</a:t>
            </a:r>
          </a:p>
          <a:p>
            <a:r>
              <a:rPr lang="zh-CN" altLang="en-US" dirty="0"/>
              <a:t>预测束流位置及尺寸</a:t>
            </a:r>
            <a:r>
              <a:rPr lang="en-US" altLang="zh-CN" baseline="30000" dirty="0"/>
              <a:t>2</a:t>
            </a:r>
          </a:p>
          <a:p>
            <a:pPr lvl="1"/>
            <a:r>
              <a:rPr lang="en-US" altLang="zh-CN" dirty="0" err="1">
                <a:solidFill>
                  <a:srgbClr val="FF0000"/>
                </a:solidFill>
              </a:rPr>
              <a:t>TraceWin</a:t>
            </a:r>
            <a:r>
              <a:rPr lang="zh-CN" altLang="en-US" dirty="0">
                <a:solidFill>
                  <a:srgbClr val="FF0000"/>
                </a:solidFill>
              </a:rPr>
              <a:t>模拟数据</a:t>
            </a:r>
            <a:r>
              <a:rPr lang="zh-CN" altLang="en-US" dirty="0"/>
              <a:t>，预测结果误差小于</a:t>
            </a:r>
            <a:r>
              <a:rPr lang="en-US" altLang="zh-CN" dirty="0"/>
              <a:t>0.1</a:t>
            </a:r>
          </a:p>
          <a:p>
            <a:r>
              <a:rPr lang="zh-CN" altLang="en-US" dirty="0"/>
              <a:t>自动化束流调试</a:t>
            </a:r>
            <a:r>
              <a:rPr lang="en-US" altLang="zh-CN" baseline="30000" dirty="0"/>
              <a:t>3</a:t>
            </a:r>
          </a:p>
          <a:p>
            <a:pPr lvl="1"/>
            <a:r>
              <a:rPr lang="zh-CN" altLang="en-US" dirty="0"/>
              <a:t>前馈神经网络，</a:t>
            </a:r>
            <a:r>
              <a:rPr lang="zh-CN" altLang="en-US" dirty="0">
                <a:solidFill>
                  <a:srgbClr val="FF0000"/>
                </a:solidFill>
              </a:rPr>
              <a:t>历史数据与模拟数据</a:t>
            </a:r>
            <a:endParaRPr lang="en-US" altLang="zh-CN" dirty="0">
              <a:solidFill>
                <a:srgbClr val="FF0000"/>
              </a:solidFill>
            </a:endParaRPr>
          </a:p>
          <a:p>
            <a:pPr lvl="1"/>
            <a:r>
              <a:rPr lang="zh-CN" altLang="en-US" dirty="0"/>
              <a:t>利用历史数据训练的贝叶斯优化方法优于未经训练的贝叶斯方法以及</a:t>
            </a:r>
            <a:r>
              <a:rPr lang="en-US" altLang="zh-CN" dirty="0" err="1"/>
              <a:t>Nelder</a:t>
            </a:r>
            <a:r>
              <a:rPr lang="en-US" altLang="zh-CN" dirty="0"/>
              <a:t>-Mead</a:t>
            </a:r>
            <a:r>
              <a:rPr lang="zh-CN" altLang="en-US" dirty="0"/>
              <a:t>方法，可快速寻找到优化参数</a:t>
            </a:r>
            <a:endParaRPr lang="en-US" altLang="zh-CN" dirty="0"/>
          </a:p>
          <a:p>
            <a:pPr lvl="1"/>
            <a:endParaRPr lang="en-US" altLang="zh-CN" dirty="0"/>
          </a:p>
        </p:txBody>
      </p:sp>
      <p:sp>
        <p:nvSpPr>
          <p:cNvPr id="10" name="文本框 9"/>
          <p:cNvSpPr txBox="1"/>
          <p:nvPr/>
        </p:nvSpPr>
        <p:spPr>
          <a:xfrm>
            <a:off x="838200" y="5942568"/>
            <a:ext cx="10771208" cy="738664"/>
          </a:xfrm>
          <a:prstGeom prst="rect">
            <a:avLst/>
          </a:prstGeom>
          <a:noFill/>
        </p:spPr>
        <p:txBody>
          <a:bodyPr wrap="square" rtlCol="0">
            <a:spAutoFit/>
          </a:bodyPr>
          <a:lstStyle/>
          <a:p>
            <a:pPr marL="342900" indent="-342900">
              <a:buAutoNum type="arabicPeriod"/>
            </a:pPr>
            <a:r>
              <a:rPr lang="en-US" altLang="zh-CN" sz="1400" dirty="0"/>
              <a:t>Deep neural network-based prediction for low-energy beam transport tuning</a:t>
            </a:r>
          </a:p>
          <a:p>
            <a:pPr marL="342900" indent="-342900">
              <a:buAutoNum type="arabicPeriod"/>
            </a:pPr>
            <a:r>
              <a:rPr lang="en-US" altLang="zh-CN" sz="1400" dirty="0"/>
              <a:t>Validation of neural networks model based on beam dynamics simulation for an automated control in high-intensity proton injector</a:t>
            </a:r>
          </a:p>
          <a:p>
            <a:pPr marL="342900" indent="-342900">
              <a:buAutoNum type="arabicPeriod"/>
            </a:pPr>
            <a:r>
              <a:rPr lang="en-US" altLang="zh-CN" sz="1400" dirty="0"/>
              <a:t>Beam Tuning at the FRIB Front End Using Machine Learning</a:t>
            </a:r>
            <a:endParaRPr lang="zh-CN" altLang="en-US" sz="1400" dirty="0"/>
          </a:p>
        </p:txBody>
      </p:sp>
      <p:sp>
        <p:nvSpPr>
          <p:cNvPr id="6" name="箭头: 五边形 5">
            <a:extLst>
              <a:ext uri="{FF2B5EF4-FFF2-40B4-BE49-F238E27FC236}">
                <a16:creationId xmlns:a16="http://schemas.microsoft.com/office/drawing/2014/main" id="{CC8650C7-987D-429D-AA5B-E8F288DD58A0}"/>
              </a:ext>
            </a:extLst>
          </p:cNvPr>
          <p:cNvSpPr/>
          <p:nvPr/>
        </p:nvSpPr>
        <p:spPr>
          <a:xfrm>
            <a:off x="838200" y="0"/>
            <a:ext cx="2461260" cy="472440"/>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简介</a:t>
            </a:r>
          </a:p>
        </p:txBody>
      </p:sp>
      <p:sp>
        <p:nvSpPr>
          <p:cNvPr id="7" name="箭头: V 形 6">
            <a:extLst>
              <a:ext uri="{FF2B5EF4-FFF2-40B4-BE49-F238E27FC236}">
                <a16:creationId xmlns:a16="http://schemas.microsoft.com/office/drawing/2014/main" id="{B4351CE5-32E4-4D10-8BBC-8BF934A281D7}"/>
              </a:ext>
            </a:extLst>
          </p:cNvPr>
          <p:cNvSpPr/>
          <p:nvPr/>
        </p:nvSpPr>
        <p:spPr>
          <a:xfrm>
            <a:off x="3063241" y="0"/>
            <a:ext cx="1973580" cy="472440"/>
          </a:xfrm>
          <a:prstGeom prst="chevr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离子源</a:t>
            </a:r>
          </a:p>
        </p:txBody>
      </p:sp>
      <p:sp>
        <p:nvSpPr>
          <p:cNvPr id="8" name="箭头: V 形 7">
            <a:extLst>
              <a:ext uri="{FF2B5EF4-FFF2-40B4-BE49-F238E27FC236}">
                <a16:creationId xmlns:a16="http://schemas.microsoft.com/office/drawing/2014/main" id="{6A71F632-6298-408B-B3F5-45EC5CD16DB2}"/>
              </a:ext>
            </a:extLst>
          </p:cNvPr>
          <p:cNvSpPr/>
          <p:nvPr/>
        </p:nvSpPr>
        <p:spPr>
          <a:xfrm>
            <a:off x="4867911" y="-6032"/>
            <a:ext cx="2133600" cy="472440"/>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低能传输段</a:t>
            </a:r>
          </a:p>
        </p:txBody>
      </p:sp>
      <p:sp>
        <p:nvSpPr>
          <p:cNvPr id="9" name="箭头: V 形 8">
            <a:extLst>
              <a:ext uri="{FF2B5EF4-FFF2-40B4-BE49-F238E27FC236}">
                <a16:creationId xmlns:a16="http://schemas.microsoft.com/office/drawing/2014/main" id="{490FD49F-F949-4255-BB9D-58FDAE30F545}"/>
              </a:ext>
            </a:extLst>
          </p:cNvPr>
          <p:cNvSpPr/>
          <p:nvPr/>
        </p:nvSpPr>
        <p:spPr>
          <a:xfrm>
            <a:off x="6832601" y="0"/>
            <a:ext cx="22479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RFQ</a:t>
            </a:r>
            <a:endParaRPr lang="zh-CN" altLang="en-US" dirty="0">
              <a:solidFill>
                <a:schemeClr val="tx1"/>
              </a:solidFill>
            </a:endParaRPr>
          </a:p>
        </p:txBody>
      </p:sp>
      <p:sp>
        <p:nvSpPr>
          <p:cNvPr id="11" name="箭头: V 形 10">
            <a:extLst>
              <a:ext uri="{FF2B5EF4-FFF2-40B4-BE49-F238E27FC236}">
                <a16:creationId xmlns:a16="http://schemas.microsoft.com/office/drawing/2014/main" id="{91F11C44-37A1-4CED-8EA7-60CFEEC99D91}"/>
              </a:ext>
            </a:extLst>
          </p:cNvPr>
          <p:cNvSpPr/>
          <p:nvPr/>
        </p:nvSpPr>
        <p:spPr>
          <a:xfrm>
            <a:off x="8862060" y="0"/>
            <a:ext cx="246126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总结</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低能传输段——实验</a:t>
            </a:r>
          </a:p>
        </p:txBody>
      </p:sp>
      <p:sp>
        <p:nvSpPr>
          <p:cNvPr id="3" name="内容占位符 2"/>
          <p:cNvSpPr>
            <a:spLocks noGrp="1"/>
          </p:cNvSpPr>
          <p:nvPr>
            <p:ph idx="1"/>
          </p:nvPr>
        </p:nvSpPr>
        <p:spPr/>
        <p:txBody>
          <a:bodyPr/>
          <a:lstStyle/>
          <a:p>
            <a:r>
              <a:rPr lang="zh-CN" altLang="en-US" dirty="0"/>
              <a:t>上述低能段相关研究依赖于模拟数据</a:t>
            </a:r>
            <a:endParaRPr lang="en-US" altLang="zh-CN" dirty="0"/>
          </a:p>
          <a:p>
            <a:r>
              <a:rPr lang="en-US" altLang="zh-CN" dirty="0"/>
              <a:t>CSNS</a:t>
            </a:r>
            <a:r>
              <a:rPr lang="zh-CN" altLang="en-US" dirty="0"/>
              <a:t>离子源实验平台运行稳定，能实现</a:t>
            </a:r>
            <a:r>
              <a:rPr lang="en-US" altLang="zh-CN" dirty="0"/>
              <a:t>7x24</a:t>
            </a:r>
            <a:r>
              <a:rPr lang="zh-CN" altLang="en-US" dirty="0"/>
              <a:t>小时自动获取数据</a:t>
            </a:r>
            <a:endParaRPr lang="en-US" altLang="zh-CN" dirty="0"/>
          </a:p>
          <a:p>
            <a:pPr lvl="1"/>
            <a:r>
              <a:rPr lang="zh-CN" altLang="en-US" dirty="0"/>
              <a:t>测试自动采集程序</a:t>
            </a:r>
            <a:r>
              <a:rPr lang="en-US" altLang="zh-CN" dirty="0"/>
              <a:t>(8.5kV</a:t>
            </a:r>
            <a:r>
              <a:rPr lang="zh-CN" altLang="en-US" dirty="0"/>
              <a:t>引出</a:t>
            </a:r>
            <a:r>
              <a:rPr lang="en-US" altLang="zh-CN" dirty="0"/>
              <a:t>)</a:t>
            </a:r>
          </a:p>
          <a:p>
            <a:pPr lvl="2"/>
            <a:r>
              <a:rPr lang="zh-CN" altLang="en-US" dirty="0"/>
              <a:t>螺线管</a:t>
            </a:r>
            <a:r>
              <a:rPr lang="en-US" altLang="zh-CN" dirty="0"/>
              <a:t>150</a:t>
            </a:r>
            <a:r>
              <a:rPr lang="zh-CN" altLang="en-US" dirty="0"/>
              <a:t>至</a:t>
            </a:r>
            <a:r>
              <a:rPr lang="en-US" altLang="zh-CN" dirty="0"/>
              <a:t>320A</a:t>
            </a:r>
          </a:p>
          <a:p>
            <a:pPr lvl="2"/>
            <a:r>
              <a:rPr lang="en-US" altLang="zh-CN" dirty="0"/>
              <a:t>PE</a:t>
            </a:r>
            <a:r>
              <a:rPr lang="zh-CN" altLang="en-US" dirty="0"/>
              <a:t>电压</a:t>
            </a:r>
            <a:r>
              <a:rPr lang="en-US" altLang="zh-CN" dirty="0"/>
              <a:t>16V</a:t>
            </a:r>
            <a:r>
              <a:rPr lang="zh-CN" altLang="en-US" dirty="0"/>
              <a:t>至</a:t>
            </a:r>
            <a:r>
              <a:rPr lang="en-US" altLang="zh-CN" dirty="0"/>
              <a:t>24V</a:t>
            </a:r>
          </a:p>
          <a:p>
            <a:pPr lvl="1"/>
            <a:r>
              <a:rPr lang="zh-CN" altLang="en-US" dirty="0"/>
              <a:t>测试低能传输段通过率寻优程序——梯度下降变量轮换法</a:t>
            </a:r>
          </a:p>
          <a:p>
            <a:pPr lvl="2"/>
            <a:r>
              <a:rPr lang="zh-CN" altLang="en-US" dirty="0"/>
              <a:t>束流通过率不往降低方向进行</a:t>
            </a:r>
            <a:r>
              <a:rPr lang="en-US" altLang="zh-CN" dirty="0"/>
              <a:t>/</a:t>
            </a:r>
            <a:r>
              <a:rPr lang="zh-CN" altLang="en-US" dirty="0"/>
              <a:t>寻优步长随目标值与现有最优值的差距变化</a:t>
            </a:r>
            <a:endParaRPr lang="en-US" altLang="zh-CN" dirty="0"/>
          </a:p>
        </p:txBody>
      </p:sp>
      <p:grpSp>
        <p:nvGrpSpPr>
          <p:cNvPr id="26" name="组合 25"/>
          <p:cNvGrpSpPr/>
          <p:nvPr/>
        </p:nvGrpSpPr>
        <p:grpSpPr>
          <a:xfrm>
            <a:off x="660952" y="4737346"/>
            <a:ext cx="10870055" cy="1655208"/>
            <a:chOff x="1137530" y="4408250"/>
            <a:chExt cx="10870055" cy="1655208"/>
          </a:xfrm>
        </p:grpSpPr>
        <p:pic>
          <p:nvPicPr>
            <p:cNvPr id="24" name="图片 23"/>
            <p:cNvPicPr>
              <a:picLocks noChangeAspect="1"/>
            </p:cNvPicPr>
            <p:nvPr/>
          </p:nvPicPr>
          <p:blipFill rotWithShape="1">
            <a:blip r:embed="rId2"/>
            <a:srcRect b="50000"/>
            <a:stretch>
              <a:fillRect/>
            </a:stretch>
          </p:blipFill>
          <p:spPr>
            <a:xfrm>
              <a:off x="1137530" y="4408250"/>
              <a:ext cx="6492803" cy="1655208"/>
            </a:xfrm>
            <a:prstGeom prst="rect">
              <a:avLst/>
            </a:prstGeom>
          </p:spPr>
        </p:pic>
        <p:pic>
          <p:nvPicPr>
            <p:cNvPr id="25" name="图片 24"/>
            <p:cNvPicPr>
              <a:picLocks noChangeAspect="1"/>
            </p:cNvPicPr>
            <p:nvPr/>
          </p:nvPicPr>
          <p:blipFill rotWithShape="1">
            <a:blip r:embed="rId3"/>
            <a:srcRect t="50000"/>
            <a:stretch>
              <a:fillRect/>
            </a:stretch>
          </p:blipFill>
          <p:spPr>
            <a:xfrm>
              <a:off x="5508686" y="4408250"/>
              <a:ext cx="6498899" cy="1655208"/>
            </a:xfrm>
            <a:prstGeom prst="rect">
              <a:avLst/>
            </a:prstGeom>
          </p:spPr>
        </p:pic>
      </p:grpSp>
      <p:sp>
        <p:nvSpPr>
          <p:cNvPr id="7" name="箭头: 五边形 6">
            <a:extLst>
              <a:ext uri="{FF2B5EF4-FFF2-40B4-BE49-F238E27FC236}">
                <a16:creationId xmlns:a16="http://schemas.microsoft.com/office/drawing/2014/main" id="{DD82D9E4-BB6F-4A6C-A1E5-EB26058E1EA4}"/>
              </a:ext>
            </a:extLst>
          </p:cNvPr>
          <p:cNvSpPr/>
          <p:nvPr/>
        </p:nvSpPr>
        <p:spPr>
          <a:xfrm>
            <a:off x="838200" y="0"/>
            <a:ext cx="2461260" cy="472440"/>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简介</a:t>
            </a:r>
          </a:p>
        </p:txBody>
      </p:sp>
      <p:sp>
        <p:nvSpPr>
          <p:cNvPr id="8" name="箭头: V 形 7">
            <a:extLst>
              <a:ext uri="{FF2B5EF4-FFF2-40B4-BE49-F238E27FC236}">
                <a16:creationId xmlns:a16="http://schemas.microsoft.com/office/drawing/2014/main" id="{D504E7D2-4B3B-47B7-B9EB-E56B99688606}"/>
              </a:ext>
            </a:extLst>
          </p:cNvPr>
          <p:cNvSpPr/>
          <p:nvPr/>
        </p:nvSpPr>
        <p:spPr>
          <a:xfrm>
            <a:off x="3063241" y="0"/>
            <a:ext cx="1973580" cy="472440"/>
          </a:xfrm>
          <a:prstGeom prst="chevr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离子源</a:t>
            </a:r>
          </a:p>
        </p:txBody>
      </p:sp>
      <p:sp>
        <p:nvSpPr>
          <p:cNvPr id="9" name="箭头: V 形 8">
            <a:extLst>
              <a:ext uri="{FF2B5EF4-FFF2-40B4-BE49-F238E27FC236}">
                <a16:creationId xmlns:a16="http://schemas.microsoft.com/office/drawing/2014/main" id="{990C02DA-3794-4ABF-A989-0650BA1CA651}"/>
              </a:ext>
            </a:extLst>
          </p:cNvPr>
          <p:cNvSpPr/>
          <p:nvPr/>
        </p:nvSpPr>
        <p:spPr>
          <a:xfrm>
            <a:off x="4867911" y="-6032"/>
            <a:ext cx="2133600" cy="472440"/>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低能传输段</a:t>
            </a:r>
          </a:p>
        </p:txBody>
      </p:sp>
      <p:sp>
        <p:nvSpPr>
          <p:cNvPr id="10" name="箭头: V 形 9">
            <a:extLst>
              <a:ext uri="{FF2B5EF4-FFF2-40B4-BE49-F238E27FC236}">
                <a16:creationId xmlns:a16="http://schemas.microsoft.com/office/drawing/2014/main" id="{97C85B0B-8F06-4256-8798-43B39554718E}"/>
              </a:ext>
            </a:extLst>
          </p:cNvPr>
          <p:cNvSpPr/>
          <p:nvPr/>
        </p:nvSpPr>
        <p:spPr>
          <a:xfrm>
            <a:off x="6832601" y="0"/>
            <a:ext cx="22479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RFQ</a:t>
            </a:r>
            <a:endParaRPr lang="zh-CN" altLang="en-US" dirty="0">
              <a:solidFill>
                <a:schemeClr val="tx1"/>
              </a:solidFill>
            </a:endParaRPr>
          </a:p>
        </p:txBody>
      </p:sp>
      <p:sp>
        <p:nvSpPr>
          <p:cNvPr id="11" name="箭头: V 形 10">
            <a:extLst>
              <a:ext uri="{FF2B5EF4-FFF2-40B4-BE49-F238E27FC236}">
                <a16:creationId xmlns:a16="http://schemas.microsoft.com/office/drawing/2014/main" id="{13D9B7AE-D1B9-4A92-AC77-4F6A45AF971A}"/>
              </a:ext>
            </a:extLst>
          </p:cNvPr>
          <p:cNvSpPr/>
          <p:nvPr/>
        </p:nvSpPr>
        <p:spPr>
          <a:xfrm>
            <a:off x="8862060" y="0"/>
            <a:ext cx="246126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总结</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RFQ</a:t>
            </a:r>
            <a:endParaRPr lang="zh-CN" altLang="en-US" dirty="0"/>
          </a:p>
        </p:txBody>
      </p:sp>
      <p:sp>
        <p:nvSpPr>
          <p:cNvPr id="3" name="内容占位符 2"/>
          <p:cNvSpPr>
            <a:spLocks noGrp="1"/>
          </p:cNvSpPr>
          <p:nvPr>
            <p:ph idx="1"/>
          </p:nvPr>
        </p:nvSpPr>
        <p:spPr/>
        <p:txBody>
          <a:bodyPr>
            <a:normAutofit/>
          </a:bodyPr>
          <a:lstStyle/>
          <a:p>
            <a:r>
              <a:rPr lang="zh-CN" altLang="en-US" sz="1800" dirty="0"/>
              <a:t>聚束以及加速束流</a:t>
            </a:r>
            <a:endParaRPr lang="en-US" altLang="zh-CN" sz="1800" dirty="0"/>
          </a:p>
          <a:p>
            <a:r>
              <a:rPr lang="zh-CN" altLang="en-US" sz="1800" dirty="0"/>
              <a:t>减少束流损失以及腔体打火几率</a:t>
            </a:r>
            <a:endParaRPr lang="en-US" altLang="zh-CN" sz="1800" dirty="0"/>
          </a:p>
          <a:p>
            <a:r>
              <a:rPr lang="zh-CN" altLang="en-US" sz="1800" dirty="0"/>
              <a:t>开发代理模型进行</a:t>
            </a:r>
            <a:r>
              <a:rPr lang="en-US" altLang="zh-CN" sz="1800" dirty="0"/>
              <a:t>RFQ</a:t>
            </a:r>
            <a:r>
              <a:rPr lang="zh-CN" altLang="en-US" sz="1800" dirty="0"/>
              <a:t>设计</a:t>
            </a:r>
            <a:r>
              <a:rPr lang="en-US" altLang="zh-CN" sz="1800" baseline="30000" dirty="0"/>
              <a:t>1,2</a:t>
            </a:r>
          </a:p>
          <a:p>
            <a:pPr lvl="1"/>
            <a:r>
              <a:rPr lang="zh-CN" altLang="en-US" sz="1600" dirty="0"/>
              <a:t>对于多设计参数的</a:t>
            </a:r>
            <a:r>
              <a:rPr lang="en-US" altLang="zh-CN" sz="1600" dirty="0"/>
              <a:t>RFQ</a:t>
            </a:r>
            <a:r>
              <a:rPr lang="zh-CN" altLang="en-US" sz="1600" dirty="0"/>
              <a:t>模拟，利用代理模型进行预测比利用仿真模型进行模拟要更快，前者需要大约</a:t>
            </a:r>
            <a:r>
              <a:rPr lang="en-US" altLang="zh-CN" sz="1600" dirty="0"/>
              <a:t>10</a:t>
            </a:r>
            <a:r>
              <a:rPr lang="en-US" altLang="zh-CN" sz="1600" baseline="30000" dirty="0"/>
              <a:t>-3</a:t>
            </a:r>
            <a:r>
              <a:rPr lang="en-US" altLang="zh-CN" sz="1600" dirty="0"/>
              <a:t> s</a:t>
            </a:r>
            <a:r>
              <a:rPr lang="zh-CN" altLang="en-US" sz="1600" dirty="0"/>
              <a:t>，而使用</a:t>
            </a:r>
            <a:r>
              <a:rPr lang="en-US" altLang="zh-CN" sz="1600" dirty="0"/>
              <a:t>PARMTEQM</a:t>
            </a:r>
            <a:r>
              <a:rPr lang="zh-CN" altLang="en-US" sz="1600" dirty="0"/>
              <a:t>对电极长度约为</a:t>
            </a:r>
            <a:r>
              <a:rPr lang="en-US" altLang="zh-CN" sz="1600" dirty="0"/>
              <a:t>1.3</a:t>
            </a:r>
            <a:r>
              <a:rPr lang="zh-CN" altLang="en-US" sz="1600" dirty="0"/>
              <a:t>米的短</a:t>
            </a:r>
            <a:r>
              <a:rPr lang="en-US" altLang="zh-CN" sz="1600" dirty="0" err="1"/>
              <a:t>IsoDAR</a:t>
            </a:r>
            <a:r>
              <a:rPr lang="zh-CN" altLang="en-US" sz="1600" dirty="0"/>
              <a:t>型</a:t>
            </a:r>
            <a:r>
              <a:rPr lang="en-US" altLang="zh-CN" sz="1600" dirty="0"/>
              <a:t>RFQ</a:t>
            </a:r>
            <a:r>
              <a:rPr lang="zh-CN" altLang="en-US" sz="1600" dirty="0"/>
              <a:t>进行相应的束流动力学模拟需要长达</a:t>
            </a:r>
            <a:r>
              <a:rPr lang="en-US" altLang="zh-CN" sz="1600" dirty="0"/>
              <a:t>40</a:t>
            </a:r>
            <a:r>
              <a:rPr lang="zh-CN" altLang="en-US" sz="1600" dirty="0"/>
              <a:t>秒左右</a:t>
            </a:r>
          </a:p>
          <a:p>
            <a:endParaRPr lang="en-US" altLang="zh-CN" sz="1800" dirty="0"/>
          </a:p>
        </p:txBody>
      </p:sp>
      <p:sp>
        <p:nvSpPr>
          <p:cNvPr id="4" name="文本框 3"/>
          <p:cNvSpPr txBox="1"/>
          <p:nvPr/>
        </p:nvSpPr>
        <p:spPr>
          <a:xfrm>
            <a:off x="838200" y="5440980"/>
            <a:ext cx="10515600" cy="1200329"/>
          </a:xfrm>
          <a:prstGeom prst="rect">
            <a:avLst/>
          </a:prstGeom>
          <a:noFill/>
        </p:spPr>
        <p:txBody>
          <a:bodyPr wrap="square">
            <a:spAutoFit/>
          </a:bodyPr>
          <a:lstStyle/>
          <a:p>
            <a:pPr marL="342900" indent="-342900">
              <a:buAutoNum type="arabicPeriod"/>
            </a:pPr>
            <a:r>
              <a:rPr lang="en-US" altLang="zh-CN" dirty="0"/>
              <a:t>Input Beam Matching and Beam Dynamics Design Optimizations of the </a:t>
            </a:r>
            <a:r>
              <a:rPr lang="en-US" altLang="zh-CN" dirty="0" err="1"/>
              <a:t>IsoDAR</a:t>
            </a:r>
            <a:r>
              <a:rPr lang="en-US" altLang="zh-CN" dirty="0"/>
              <a:t> RFQ Using Statistical and Machine Learning Techniques</a:t>
            </a:r>
          </a:p>
          <a:p>
            <a:pPr marL="342900" indent="-342900">
              <a:buAutoNum type="arabicPeriod"/>
            </a:pPr>
            <a:r>
              <a:rPr lang="en-US" altLang="zh-CN" dirty="0"/>
              <a:t>Neural networks as effective surrogate models of radio-frequency quadrupole particle accelerator simulations</a:t>
            </a:r>
            <a:endParaRPr lang="zh-CN" altLang="en-US" dirty="0"/>
          </a:p>
        </p:txBody>
      </p:sp>
      <p:pic>
        <p:nvPicPr>
          <p:cNvPr id="5" name="图片 4">
            <a:extLst>
              <a:ext uri="{FF2B5EF4-FFF2-40B4-BE49-F238E27FC236}">
                <a16:creationId xmlns:a16="http://schemas.microsoft.com/office/drawing/2014/main" id="{4FF7D2A9-5393-4519-B09D-FE44D68F1206}"/>
              </a:ext>
            </a:extLst>
          </p:cNvPr>
          <p:cNvPicPr>
            <a:picLocks noChangeAspect="1"/>
          </p:cNvPicPr>
          <p:nvPr/>
        </p:nvPicPr>
        <p:blipFill>
          <a:blip r:embed="rId2"/>
          <a:stretch>
            <a:fillRect/>
          </a:stretch>
        </p:blipFill>
        <p:spPr>
          <a:xfrm>
            <a:off x="1007792" y="3429000"/>
            <a:ext cx="6013488" cy="1877043"/>
          </a:xfrm>
          <a:prstGeom prst="rect">
            <a:avLst/>
          </a:prstGeom>
        </p:spPr>
      </p:pic>
      <p:pic>
        <p:nvPicPr>
          <p:cNvPr id="6" name="图片 5">
            <a:extLst>
              <a:ext uri="{FF2B5EF4-FFF2-40B4-BE49-F238E27FC236}">
                <a16:creationId xmlns:a16="http://schemas.microsoft.com/office/drawing/2014/main" id="{9FE6B603-EAB4-4875-9732-114EA7627F5E}"/>
              </a:ext>
            </a:extLst>
          </p:cNvPr>
          <p:cNvPicPr>
            <a:picLocks noChangeAspect="1"/>
          </p:cNvPicPr>
          <p:nvPr/>
        </p:nvPicPr>
        <p:blipFill>
          <a:blip r:embed="rId3"/>
          <a:stretch>
            <a:fillRect/>
          </a:stretch>
        </p:blipFill>
        <p:spPr>
          <a:xfrm>
            <a:off x="7190872" y="3429000"/>
            <a:ext cx="3195499" cy="2011980"/>
          </a:xfrm>
          <a:prstGeom prst="rect">
            <a:avLst/>
          </a:prstGeom>
        </p:spPr>
      </p:pic>
      <p:sp>
        <p:nvSpPr>
          <p:cNvPr id="7" name="箭头: 五边形 6">
            <a:extLst>
              <a:ext uri="{FF2B5EF4-FFF2-40B4-BE49-F238E27FC236}">
                <a16:creationId xmlns:a16="http://schemas.microsoft.com/office/drawing/2014/main" id="{99D59AE6-5360-461C-BEB8-65D44A3311D2}"/>
              </a:ext>
            </a:extLst>
          </p:cNvPr>
          <p:cNvSpPr/>
          <p:nvPr/>
        </p:nvSpPr>
        <p:spPr>
          <a:xfrm>
            <a:off x="838200" y="0"/>
            <a:ext cx="2461260" cy="472440"/>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简介</a:t>
            </a:r>
          </a:p>
        </p:txBody>
      </p:sp>
      <p:sp>
        <p:nvSpPr>
          <p:cNvPr id="8" name="箭头: V 形 7">
            <a:extLst>
              <a:ext uri="{FF2B5EF4-FFF2-40B4-BE49-F238E27FC236}">
                <a16:creationId xmlns:a16="http://schemas.microsoft.com/office/drawing/2014/main" id="{590E663F-20AD-4DE2-8870-B23FDBEC87AA}"/>
              </a:ext>
            </a:extLst>
          </p:cNvPr>
          <p:cNvSpPr/>
          <p:nvPr/>
        </p:nvSpPr>
        <p:spPr>
          <a:xfrm>
            <a:off x="3063241" y="0"/>
            <a:ext cx="1973580" cy="472440"/>
          </a:xfrm>
          <a:prstGeom prst="chevr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离子源</a:t>
            </a:r>
          </a:p>
        </p:txBody>
      </p:sp>
      <p:sp>
        <p:nvSpPr>
          <p:cNvPr id="9" name="箭头: V 形 8">
            <a:extLst>
              <a:ext uri="{FF2B5EF4-FFF2-40B4-BE49-F238E27FC236}">
                <a16:creationId xmlns:a16="http://schemas.microsoft.com/office/drawing/2014/main" id="{FAD8CFF5-9F3D-4875-968E-13A0BA7F8EFF}"/>
              </a:ext>
            </a:extLst>
          </p:cNvPr>
          <p:cNvSpPr/>
          <p:nvPr/>
        </p:nvSpPr>
        <p:spPr>
          <a:xfrm>
            <a:off x="4815660" y="0"/>
            <a:ext cx="2133600" cy="472440"/>
          </a:xfrm>
          <a:prstGeom prst="chevr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低能传输段</a:t>
            </a:r>
          </a:p>
        </p:txBody>
      </p:sp>
      <p:sp>
        <p:nvSpPr>
          <p:cNvPr id="10" name="箭头: V 形 9">
            <a:extLst>
              <a:ext uri="{FF2B5EF4-FFF2-40B4-BE49-F238E27FC236}">
                <a16:creationId xmlns:a16="http://schemas.microsoft.com/office/drawing/2014/main" id="{96274793-C365-43CB-A6C5-C4CEA519E2B1}"/>
              </a:ext>
            </a:extLst>
          </p:cNvPr>
          <p:cNvSpPr/>
          <p:nvPr/>
        </p:nvSpPr>
        <p:spPr>
          <a:xfrm>
            <a:off x="6781710" y="0"/>
            <a:ext cx="2247900" cy="472440"/>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RFQ</a:t>
            </a:r>
            <a:endParaRPr lang="zh-CN" altLang="en-US" b="1" dirty="0">
              <a:solidFill>
                <a:schemeClr val="tx1"/>
              </a:solidFill>
            </a:endParaRPr>
          </a:p>
        </p:txBody>
      </p:sp>
      <p:sp>
        <p:nvSpPr>
          <p:cNvPr id="11" name="箭头: V 形 10">
            <a:extLst>
              <a:ext uri="{FF2B5EF4-FFF2-40B4-BE49-F238E27FC236}">
                <a16:creationId xmlns:a16="http://schemas.microsoft.com/office/drawing/2014/main" id="{8AEF631A-FFFD-4907-8C7D-A6820F1458F9}"/>
              </a:ext>
            </a:extLst>
          </p:cNvPr>
          <p:cNvSpPr/>
          <p:nvPr/>
        </p:nvSpPr>
        <p:spPr>
          <a:xfrm>
            <a:off x="8862060" y="0"/>
            <a:ext cx="246126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总结</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RFQ</a:t>
            </a:r>
            <a:endParaRPr lang="zh-CN" altLang="en-US" dirty="0"/>
          </a:p>
        </p:txBody>
      </p:sp>
      <p:sp>
        <p:nvSpPr>
          <p:cNvPr id="3" name="内容占位符 2"/>
          <p:cNvSpPr>
            <a:spLocks noGrp="1"/>
          </p:cNvSpPr>
          <p:nvPr>
            <p:ph idx="1"/>
          </p:nvPr>
        </p:nvSpPr>
        <p:spPr/>
        <p:txBody>
          <a:bodyPr>
            <a:normAutofit/>
          </a:bodyPr>
          <a:lstStyle/>
          <a:p>
            <a:r>
              <a:rPr lang="zh-CN" altLang="en-US" sz="2000" dirty="0"/>
              <a:t>预测打火概率，减少永久阻塞造成的停束</a:t>
            </a:r>
            <a:endParaRPr lang="en-US" altLang="zh-CN" sz="2000" dirty="0"/>
          </a:p>
          <a:p>
            <a:r>
              <a:rPr lang="zh-CN" altLang="en-US" sz="2000" dirty="0"/>
              <a:t>在中性束注入（</a:t>
            </a:r>
            <a:r>
              <a:rPr lang="en-US" altLang="zh-CN" sz="2000" dirty="0"/>
              <a:t>NBI</a:t>
            </a:r>
            <a:r>
              <a:rPr lang="zh-CN" altLang="en-US" sz="2000" dirty="0"/>
              <a:t>）中，离子源打火通常会导致电极或设备损坏，需要提前预测打火以避免相关事件发生</a:t>
            </a:r>
            <a:r>
              <a:rPr lang="en-US" altLang="zh-CN" sz="2000" baseline="30000" dirty="0"/>
              <a:t>1</a:t>
            </a:r>
          </a:p>
          <a:p>
            <a:pPr lvl="1"/>
            <a:r>
              <a:rPr lang="en-US" altLang="zh-CN" sz="1800" dirty="0"/>
              <a:t>EAST-NBI</a:t>
            </a:r>
            <a:r>
              <a:rPr lang="zh-CN" altLang="en-US" sz="1800" dirty="0"/>
              <a:t>利用多层感知机在击穿事件发生前</a:t>
            </a:r>
            <a:r>
              <a:rPr lang="en-US" altLang="zh-CN" sz="1800" dirty="0"/>
              <a:t>20ms</a:t>
            </a:r>
            <a:r>
              <a:rPr lang="zh-CN" altLang="en-US" sz="1800" dirty="0"/>
              <a:t>预测到击穿风险</a:t>
            </a:r>
            <a:endParaRPr lang="en-US" altLang="zh-CN" sz="1800" dirty="0"/>
          </a:p>
        </p:txBody>
      </p:sp>
      <p:sp>
        <p:nvSpPr>
          <p:cNvPr id="12" name="文本框 11"/>
          <p:cNvSpPr txBox="1"/>
          <p:nvPr/>
        </p:nvSpPr>
        <p:spPr>
          <a:xfrm>
            <a:off x="838200" y="6241373"/>
            <a:ext cx="10771208" cy="307777"/>
          </a:xfrm>
          <a:prstGeom prst="rect">
            <a:avLst/>
          </a:prstGeom>
          <a:noFill/>
        </p:spPr>
        <p:txBody>
          <a:bodyPr wrap="square" rtlCol="0">
            <a:spAutoFit/>
          </a:bodyPr>
          <a:lstStyle/>
          <a:p>
            <a:pPr marL="342900" indent="-342900">
              <a:buAutoNum type="arabicPeriod"/>
            </a:pPr>
            <a:r>
              <a:rPr lang="en-US" altLang="zh-CN" sz="1400" dirty="0"/>
              <a:t>Breakdown prediction of ion source at EAST-NBI using neural network</a:t>
            </a:r>
          </a:p>
        </p:txBody>
      </p:sp>
      <p:pic>
        <p:nvPicPr>
          <p:cNvPr id="4" name="图片 3">
            <a:extLst>
              <a:ext uri="{FF2B5EF4-FFF2-40B4-BE49-F238E27FC236}">
                <a16:creationId xmlns:a16="http://schemas.microsoft.com/office/drawing/2014/main" id="{97F4DBA6-46B0-4899-9AE9-8B964EC6B4F9}"/>
              </a:ext>
            </a:extLst>
          </p:cNvPr>
          <p:cNvPicPr>
            <a:picLocks noChangeAspect="1"/>
          </p:cNvPicPr>
          <p:nvPr/>
        </p:nvPicPr>
        <p:blipFill>
          <a:blip r:embed="rId2"/>
          <a:stretch>
            <a:fillRect/>
          </a:stretch>
        </p:blipFill>
        <p:spPr>
          <a:xfrm>
            <a:off x="1906334" y="3429000"/>
            <a:ext cx="4535007" cy="2395946"/>
          </a:xfrm>
          <a:prstGeom prst="rect">
            <a:avLst/>
          </a:prstGeom>
        </p:spPr>
      </p:pic>
      <p:pic>
        <p:nvPicPr>
          <p:cNvPr id="6" name="图片 5">
            <a:extLst>
              <a:ext uri="{FF2B5EF4-FFF2-40B4-BE49-F238E27FC236}">
                <a16:creationId xmlns:a16="http://schemas.microsoft.com/office/drawing/2014/main" id="{585E7FE8-4477-4CB9-9EF3-9B1EA2024CF1}"/>
              </a:ext>
            </a:extLst>
          </p:cNvPr>
          <p:cNvPicPr>
            <a:picLocks noChangeAspect="1"/>
          </p:cNvPicPr>
          <p:nvPr/>
        </p:nvPicPr>
        <p:blipFill>
          <a:blip r:embed="rId3"/>
          <a:stretch>
            <a:fillRect/>
          </a:stretch>
        </p:blipFill>
        <p:spPr>
          <a:xfrm>
            <a:off x="6807138" y="3429000"/>
            <a:ext cx="3478528" cy="2395946"/>
          </a:xfrm>
          <a:prstGeom prst="rect">
            <a:avLst/>
          </a:prstGeom>
        </p:spPr>
      </p:pic>
      <p:sp>
        <p:nvSpPr>
          <p:cNvPr id="8" name="箭头: 五边形 7">
            <a:extLst>
              <a:ext uri="{FF2B5EF4-FFF2-40B4-BE49-F238E27FC236}">
                <a16:creationId xmlns:a16="http://schemas.microsoft.com/office/drawing/2014/main" id="{2317B5BF-28AD-43FA-A5D5-D5FF27DDEBFC}"/>
              </a:ext>
            </a:extLst>
          </p:cNvPr>
          <p:cNvSpPr/>
          <p:nvPr/>
        </p:nvSpPr>
        <p:spPr>
          <a:xfrm>
            <a:off x="838200" y="0"/>
            <a:ext cx="2461260" cy="472440"/>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简介</a:t>
            </a:r>
          </a:p>
        </p:txBody>
      </p:sp>
      <p:sp>
        <p:nvSpPr>
          <p:cNvPr id="9" name="箭头: V 形 8">
            <a:extLst>
              <a:ext uri="{FF2B5EF4-FFF2-40B4-BE49-F238E27FC236}">
                <a16:creationId xmlns:a16="http://schemas.microsoft.com/office/drawing/2014/main" id="{A758E475-4388-4C34-9421-CD06AE7DC434}"/>
              </a:ext>
            </a:extLst>
          </p:cNvPr>
          <p:cNvSpPr/>
          <p:nvPr/>
        </p:nvSpPr>
        <p:spPr>
          <a:xfrm>
            <a:off x="3063241" y="0"/>
            <a:ext cx="1973580" cy="472440"/>
          </a:xfrm>
          <a:prstGeom prst="chevr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离子源</a:t>
            </a:r>
          </a:p>
        </p:txBody>
      </p:sp>
      <p:sp>
        <p:nvSpPr>
          <p:cNvPr id="10" name="箭头: V 形 9">
            <a:extLst>
              <a:ext uri="{FF2B5EF4-FFF2-40B4-BE49-F238E27FC236}">
                <a16:creationId xmlns:a16="http://schemas.microsoft.com/office/drawing/2014/main" id="{765F5CFD-1FB4-4759-ADF0-047FAEEE45C4}"/>
              </a:ext>
            </a:extLst>
          </p:cNvPr>
          <p:cNvSpPr/>
          <p:nvPr/>
        </p:nvSpPr>
        <p:spPr>
          <a:xfrm>
            <a:off x="4815660" y="0"/>
            <a:ext cx="2133600" cy="472440"/>
          </a:xfrm>
          <a:prstGeom prst="chevr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低能传输段</a:t>
            </a:r>
          </a:p>
        </p:txBody>
      </p:sp>
      <p:sp>
        <p:nvSpPr>
          <p:cNvPr id="11" name="箭头: V 形 10">
            <a:extLst>
              <a:ext uri="{FF2B5EF4-FFF2-40B4-BE49-F238E27FC236}">
                <a16:creationId xmlns:a16="http://schemas.microsoft.com/office/drawing/2014/main" id="{F04EB4CE-CC82-43B9-AA01-2453587E119F}"/>
              </a:ext>
            </a:extLst>
          </p:cNvPr>
          <p:cNvSpPr/>
          <p:nvPr/>
        </p:nvSpPr>
        <p:spPr>
          <a:xfrm>
            <a:off x="6781710" y="0"/>
            <a:ext cx="2247900" cy="472440"/>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RFQ</a:t>
            </a:r>
            <a:endParaRPr lang="zh-CN" altLang="en-US" b="1" dirty="0">
              <a:solidFill>
                <a:schemeClr val="tx1"/>
              </a:solidFill>
            </a:endParaRPr>
          </a:p>
        </p:txBody>
      </p:sp>
      <p:sp>
        <p:nvSpPr>
          <p:cNvPr id="13" name="箭头: V 形 12">
            <a:extLst>
              <a:ext uri="{FF2B5EF4-FFF2-40B4-BE49-F238E27FC236}">
                <a16:creationId xmlns:a16="http://schemas.microsoft.com/office/drawing/2014/main" id="{E958CE9C-1EA8-4E68-A0DE-404ED419435B}"/>
              </a:ext>
            </a:extLst>
          </p:cNvPr>
          <p:cNvSpPr/>
          <p:nvPr/>
        </p:nvSpPr>
        <p:spPr>
          <a:xfrm>
            <a:off x="8862060" y="0"/>
            <a:ext cx="246126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总结</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RFQ</a:t>
            </a:r>
            <a:endParaRPr lang="zh-CN" altLang="en-US" dirty="0"/>
          </a:p>
        </p:txBody>
      </p:sp>
      <p:sp>
        <p:nvSpPr>
          <p:cNvPr id="3" name="内容占位符 2"/>
          <p:cNvSpPr>
            <a:spLocks noGrp="1"/>
          </p:cNvSpPr>
          <p:nvPr>
            <p:ph idx="1"/>
          </p:nvPr>
        </p:nvSpPr>
        <p:spPr/>
        <p:txBody>
          <a:bodyPr/>
          <a:lstStyle/>
          <a:p>
            <a:r>
              <a:rPr lang="zh-CN" altLang="en-US" dirty="0"/>
              <a:t>聚变等离子体大规模不稳定性会损坏关键部件，预测并避免这些破坏性事件</a:t>
            </a:r>
            <a:r>
              <a:rPr lang="zh-CN" altLang="en-US"/>
              <a:t>对于核聚变的</a:t>
            </a:r>
            <a:r>
              <a:rPr lang="zh-CN" altLang="en-US" dirty="0"/>
              <a:t>实际应用至关重要</a:t>
            </a:r>
            <a:r>
              <a:rPr lang="en-US" altLang="zh-CN" baseline="30000" dirty="0"/>
              <a:t>1,2,3</a:t>
            </a:r>
          </a:p>
          <a:p>
            <a:endParaRPr lang="en-US" altLang="zh-CN" dirty="0"/>
          </a:p>
        </p:txBody>
      </p:sp>
      <p:sp>
        <p:nvSpPr>
          <p:cNvPr id="12" name="文本框 11"/>
          <p:cNvSpPr txBox="1"/>
          <p:nvPr/>
        </p:nvSpPr>
        <p:spPr>
          <a:xfrm>
            <a:off x="838200" y="5942568"/>
            <a:ext cx="10771208" cy="738664"/>
          </a:xfrm>
          <a:prstGeom prst="rect">
            <a:avLst/>
          </a:prstGeom>
          <a:noFill/>
        </p:spPr>
        <p:txBody>
          <a:bodyPr wrap="square" rtlCol="0">
            <a:spAutoFit/>
          </a:bodyPr>
          <a:lstStyle/>
          <a:p>
            <a:pPr marL="342900" indent="-342900">
              <a:buAutoNum type="arabicPeriod"/>
            </a:pPr>
            <a:r>
              <a:rPr lang="en-US" altLang="zh-CN" sz="1400" dirty="0"/>
              <a:t>Predicting disruptive instabilities in controlled fusion plasmas through deep learning</a:t>
            </a:r>
          </a:p>
          <a:p>
            <a:pPr marL="342900" indent="-342900">
              <a:buAutoNum type="arabicPeriod"/>
            </a:pPr>
            <a:r>
              <a:rPr lang="en-US" altLang="zh-CN" sz="1400" dirty="0"/>
              <a:t>A linear equation based on signal increments to predict disruptive </a:t>
            </a:r>
            <a:r>
              <a:rPr lang="en-US" altLang="zh-CN" sz="1400" dirty="0" err="1"/>
              <a:t>behaviours</a:t>
            </a:r>
            <a:r>
              <a:rPr lang="en-US" altLang="zh-CN" sz="1400" dirty="0"/>
              <a:t> and the time to disruption on JET</a:t>
            </a:r>
          </a:p>
          <a:p>
            <a:pPr marL="342900" indent="-342900">
              <a:buAutoNum type="arabicPeriod"/>
            </a:pPr>
            <a:r>
              <a:rPr lang="en-US" altLang="zh-CN" sz="1400" dirty="0"/>
              <a:t>Applications of Deep Learning to Nuclear Fusion Research.</a:t>
            </a:r>
            <a:endParaRPr lang="zh-CN" altLang="en-US" sz="1400" dirty="0"/>
          </a:p>
        </p:txBody>
      </p:sp>
      <p:pic>
        <p:nvPicPr>
          <p:cNvPr id="5" name="图片 4">
            <a:extLst>
              <a:ext uri="{FF2B5EF4-FFF2-40B4-BE49-F238E27FC236}">
                <a16:creationId xmlns:a16="http://schemas.microsoft.com/office/drawing/2014/main" id="{791FA694-0BEF-407C-83ED-7A7C083865F1}"/>
              </a:ext>
            </a:extLst>
          </p:cNvPr>
          <p:cNvPicPr>
            <a:picLocks noChangeAspect="1"/>
          </p:cNvPicPr>
          <p:nvPr/>
        </p:nvPicPr>
        <p:blipFill>
          <a:blip r:embed="rId2"/>
          <a:stretch>
            <a:fillRect/>
          </a:stretch>
        </p:blipFill>
        <p:spPr>
          <a:xfrm>
            <a:off x="1219996" y="2804312"/>
            <a:ext cx="4242340" cy="3138256"/>
          </a:xfrm>
          <a:prstGeom prst="rect">
            <a:avLst/>
          </a:prstGeom>
        </p:spPr>
      </p:pic>
      <p:pic>
        <p:nvPicPr>
          <p:cNvPr id="7" name="图片 6">
            <a:extLst>
              <a:ext uri="{FF2B5EF4-FFF2-40B4-BE49-F238E27FC236}">
                <a16:creationId xmlns:a16="http://schemas.microsoft.com/office/drawing/2014/main" id="{A11F3958-7841-43B7-B8BD-B9122DE82464}"/>
              </a:ext>
            </a:extLst>
          </p:cNvPr>
          <p:cNvPicPr>
            <a:picLocks noChangeAspect="1"/>
          </p:cNvPicPr>
          <p:nvPr/>
        </p:nvPicPr>
        <p:blipFill rotWithShape="1">
          <a:blip r:embed="rId3"/>
          <a:srcRect r="32777"/>
          <a:stretch/>
        </p:blipFill>
        <p:spPr>
          <a:xfrm>
            <a:off x="5653234" y="2680275"/>
            <a:ext cx="5509668" cy="3262293"/>
          </a:xfrm>
          <a:prstGeom prst="rect">
            <a:avLst/>
          </a:prstGeom>
        </p:spPr>
      </p:pic>
      <p:sp>
        <p:nvSpPr>
          <p:cNvPr id="9" name="箭头: 五边形 8">
            <a:extLst>
              <a:ext uri="{FF2B5EF4-FFF2-40B4-BE49-F238E27FC236}">
                <a16:creationId xmlns:a16="http://schemas.microsoft.com/office/drawing/2014/main" id="{F0B2E462-F833-4CF9-B332-17030C26A0F0}"/>
              </a:ext>
            </a:extLst>
          </p:cNvPr>
          <p:cNvSpPr/>
          <p:nvPr/>
        </p:nvSpPr>
        <p:spPr>
          <a:xfrm>
            <a:off x="838200" y="0"/>
            <a:ext cx="2461260" cy="472440"/>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简介</a:t>
            </a:r>
          </a:p>
        </p:txBody>
      </p:sp>
      <p:sp>
        <p:nvSpPr>
          <p:cNvPr id="10" name="箭头: V 形 9">
            <a:extLst>
              <a:ext uri="{FF2B5EF4-FFF2-40B4-BE49-F238E27FC236}">
                <a16:creationId xmlns:a16="http://schemas.microsoft.com/office/drawing/2014/main" id="{033CA98A-164B-4A66-9B28-E3EAB85D45E9}"/>
              </a:ext>
            </a:extLst>
          </p:cNvPr>
          <p:cNvSpPr/>
          <p:nvPr/>
        </p:nvSpPr>
        <p:spPr>
          <a:xfrm>
            <a:off x="3063241" y="0"/>
            <a:ext cx="1973580" cy="472440"/>
          </a:xfrm>
          <a:prstGeom prst="chevr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离子源</a:t>
            </a:r>
          </a:p>
        </p:txBody>
      </p:sp>
      <p:sp>
        <p:nvSpPr>
          <p:cNvPr id="11" name="箭头: V 形 10">
            <a:extLst>
              <a:ext uri="{FF2B5EF4-FFF2-40B4-BE49-F238E27FC236}">
                <a16:creationId xmlns:a16="http://schemas.microsoft.com/office/drawing/2014/main" id="{10E4ECEA-EED5-4038-AB28-90E6D4B9F11A}"/>
              </a:ext>
            </a:extLst>
          </p:cNvPr>
          <p:cNvSpPr/>
          <p:nvPr/>
        </p:nvSpPr>
        <p:spPr>
          <a:xfrm>
            <a:off x="4815660" y="0"/>
            <a:ext cx="2133600" cy="472440"/>
          </a:xfrm>
          <a:prstGeom prst="chevr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低能传输段</a:t>
            </a:r>
          </a:p>
        </p:txBody>
      </p:sp>
      <p:sp>
        <p:nvSpPr>
          <p:cNvPr id="13" name="箭头: V 形 12">
            <a:extLst>
              <a:ext uri="{FF2B5EF4-FFF2-40B4-BE49-F238E27FC236}">
                <a16:creationId xmlns:a16="http://schemas.microsoft.com/office/drawing/2014/main" id="{947271C2-504F-4918-9AFB-29A8605A721A}"/>
              </a:ext>
            </a:extLst>
          </p:cNvPr>
          <p:cNvSpPr/>
          <p:nvPr/>
        </p:nvSpPr>
        <p:spPr>
          <a:xfrm>
            <a:off x="6781710" y="0"/>
            <a:ext cx="2247900" cy="472440"/>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RFQ</a:t>
            </a:r>
            <a:endParaRPr lang="zh-CN" altLang="en-US" b="1" dirty="0">
              <a:solidFill>
                <a:schemeClr val="tx1"/>
              </a:solidFill>
            </a:endParaRPr>
          </a:p>
        </p:txBody>
      </p:sp>
      <p:sp>
        <p:nvSpPr>
          <p:cNvPr id="14" name="箭头: V 形 13">
            <a:extLst>
              <a:ext uri="{FF2B5EF4-FFF2-40B4-BE49-F238E27FC236}">
                <a16:creationId xmlns:a16="http://schemas.microsoft.com/office/drawing/2014/main" id="{509D1DDC-B322-4729-B5C3-655832DB088E}"/>
              </a:ext>
            </a:extLst>
          </p:cNvPr>
          <p:cNvSpPr/>
          <p:nvPr/>
        </p:nvSpPr>
        <p:spPr>
          <a:xfrm>
            <a:off x="8862060" y="0"/>
            <a:ext cx="246126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总结</a:t>
            </a:r>
          </a:p>
        </p:txBody>
      </p:sp>
    </p:spTree>
    <p:extLst>
      <p:ext uri="{BB962C8B-B14F-4D97-AF65-F5344CB8AC3E}">
        <p14:creationId xmlns:p14="http://schemas.microsoft.com/office/powerpoint/2010/main" val="257929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前端系统</a:t>
            </a:r>
          </a:p>
        </p:txBody>
      </p:sp>
      <p:pic>
        <p:nvPicPr>
          <p:cNvPr id="5" name="图片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Effect>
                      <a14:saturation sat="0"/>
                    </a14:imgEffect>
                  </a14:imgLayer>
                </a14:imgProps>
              </a:ext>
            </a:extLst>
          </a:blip>
          <a:stretch>
            <a:fillRect/>
          </a:stretch>
        </p:blipFill>
        <p:spPr>
          <a:xfrm>
            <a:off x="838200" y="3335117"/>
            <a:ext cx="10658475" cy="2841846"/>
          </a:xfrm>
          <a:prstGeom prst="rect">
            <a:avLst/>
          </a:prstGeom>
        </p:spPr>
      </p:pic>
      <p:sp>
        <p:nvSpPr>
          <p:cNvPr id="6" name="矩形 5"/>
          <p:cNvSpPr/>
          <p:nvPr/>
        </p:nvSpPr>
        <p:spPr>
          <a:xfrm>
            <a:off x="838200" y="1825625"/>
            <a:ext cx="1466850" cy="4351337"/>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305050" y="1825626"/>
            <a:ext cx="2343150" cy="4351336"/>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648200" y="1825624"/>
            <a:ext cx="6143625" cy="4351336"/>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023937" y="1987034"/>
            <a:ext cx="1152525" cy="461665"/>
          </a:xfrm>
          <a:prstGeom prst="rect">
            <a:avLst/>
          </a:prstGeom>
          <a:noFill/>
        </p:spPr>
        <p:txBody>
          <a:bodyPr wrap="square" rtlCol="0">
            <a:spAutoFit/>
          </a:bodyPr>
          <a:lstStyle/>
          <a:p>
            <a:r>
              <a:rPr lang="zh-CN" altLang="en-US" sz="2400" dirty="0"/>
              <a:t>离子源</a:t>
            </a:r>
          </a:p>
        </p:txBody>
      </p:sp>
      <p:sp>
        <p:nvSpPr>
          <p:cNvPr id="10" name="文本框 9"/>
          <p:cNvSpPr txBox="1"/>
          <p:nvPr/>
        </p:nvSpPr>
        <p:spPr>
          <a:xfrm>
            <a:off x="2576512" y="1987034"/>
            <a:ext cx="1866900" cy="461665"/>
          </a:xfrm>
          <a:prstGeom prst="rect">
            <a:avLst/>
          </a:prstGeom>
          <a:noFill/>
        </p:spPr>
        <p:txBody>
          <a:bodyPr wrap="square" rtlCol="0">
            <a:spAutoFit/>
          </a:bodyPr>
          <a:lstStyle/>
          <a:p>
            <a:r>
              <a:rPr lang="zh-CN" altLang="en-US" sz="2400" dirty="0"/>
              <a:t>低能传输段</a:t>
            </a:r>
          </a:p>
        </p:txBody>
      </p:sp>
      <p:sp>
        <p:nvSpPr>
          <p:cNvPr id="11" name="文本框 10"/>
          <p:cNvSpPr txBox="1"/>
          <p:nvPr/>
        </p:nvSpPr>
        <p:spPr>
          <a:xfrm>
            <a:off x="6357937" y="1987034"/>
            <a:ext cx="2838314" cy="461665"/>
          </a:xfrm>
          <a:prstGeom prst="rect">
            <a:avLst/>
          </a:prstGeom>
          <a:noFill/>
        </p:spPr>
        <p:txBody>
          <a:bodyPr wrap="square" rtlCol="0">
            <a:spAutoFit/>
          </a:bodyPr>
          <a:lstStyle/>
          <a:p>
            <a:r>
              <a:rPr lang="zh-CN" altLang="en-US" sz="2400" dirty="0"/>
              <a:t>射频四极场加速器</a:t>
            </a:r>
          </a:p>
        </p:txBody>
      </p:sp>
      <p:sp>
        <p:nvSpPr>
          <p:cNvPr id="3" name="箭头: 五边形 2">
            <a:extLst>
              <a:ext uri="{FF2B5EF4-FFF2-40B4-BE49-F238E27FC236}">
                <a16:creationId xmlns:a16="http://schemas.microsoft.com/office/drawing/2014/main" id="{ECD0F973-548B-43F0-83E8-9A428B0A40FC}"/>
              </a:ext>
            </a:extLst>
          </p:cNvPr>
          <p:cNvSpPr/>
          <p:nvPr/>
        </p:nvSpPr>
        <p:spPr>
          <a:xfrm>
            <a:off x="838200" y="0"/>
            <a:ext cx="2461260" cy="472440"/>
          </a:xfrm>
          <a:prstGeom prst="homePlat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简介</a:t>
            </a:r>
          </a:p>
        </p:txBody>
      </p:sp>
      <p:sp>
        <p:nvSpPr>
          <p:cNvPr id="4" name="箭头: V 形 3">
            <a:extLst>
              <a:ext uri="{FF2B5EF4-FFF2-40B4-BE49-F238E27FC236}">
                <a16:creationId xmlns:a16="http://schemas.microsoft.com/office/drawing/2014/main" id="{0C6B44B0-52E2-489B-B85A-BF73E60A5627}"/>
              </a:ext>
            </a:extLst>
          </p:cNvPr>
          <p:cNvSpPr/>
          <p:nvPr/>
        </p:nvSpPr>
        <p:spPr>
          <a:xfrm>
            <a:off x="3162301" y="0"/>
            <a:ext cx="197358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离子源</a:t>
            </a:r>
          </a:p>
        </p:txBody>
      </p:sp>
      <p:sp>
        <p:nvSpPr>
          <p:cNvPr id="12" name="箭头: V 形 11">
            <a:extLst>
              <a:ext uri="{FF2B5EF4-FFF2-40B4-BE49-F238E27FC236}">
                <a16:creationId xmlns:a16="http://schemas.microsoft.com/office/drawing/2014/main" id="{DB41C5D3-08B1-4796-B797-C8557587DE62}"/>
              </a:ext>
            </a:extLst>
          </p:cNvPr>
          <p:cNvSpPr/>
          <p:nvPr/>
        </p:nvSpPr>
        <p:spPr>
          <a:xfrm>
            <a:off x="4917441" y="0"/>
            <a:ext cx="21336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低能传输段</a:t>
            </a:r>
          </a:p>
        </p:txBody>
      </p:sp>
      <p:sp>
        <p:nvSpPr>
          <p:cNvPr id="13" name="箭头: V 形 12">
            <a:extLst>
              <a:ext uri="{FF2B5EF4-FFF2-40B4-BE49-F238E27FC236}">
                <a16:creationId xmlns:a16="http://schemas.microsoft.com/office/drawing/2014/main" id="{F1C23AFE-0419-47AA-899E-4051536B9CC4}"/>
              </a:ext>
            </a:extLst>
          </p:cNvPr>
          <p:cNvSpPr/>
          <p:nvPr/>
        </p:nvSpPr>
        <p:spPr>
          <a:xfrm>
            <a:off x="6832601" y="0"/>
            <a:ext cx="22479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RFQ</a:t>
            </a:r>
            <a:endParaRPr lang="zh-CN" altLang="en-US" dirty="0">
              <a:solidFill>
                <a:schemeClr val="tx1"/>
              </a:solidFill>
            </a:endParaRPr>
          </a:p>
        </p:txBody>
      </p:sp>
      <p:sp>
        <p:nvSpPr>
          <p:cNvPr id="14" name="箭头: V 形 13">
            <a:extLst>
              <a:ext uri="{FF2B5EF4-FFF2-40B4-BE49-F238E27FC236}">
                <a16:creationId xmlns:a16="http://schemas.microsoft.com/office/drawing/2014/main" id="{115E4CBF-0DDF-470D-9EF1-445EBE963BD7}"/>
              </a:ext>
            </a:extLst>
          </p:cNvPr>
          <p:cNvSpPr/>
          <p:nvPr/>
        </p:nvSpPr>
        <p:spPr>
          <a:xfrm>
            <a:off x="8862060" y="0"/>
            <a:ext cx="246126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总结</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报告小结</a:t>
            </a:r>
          </a:p>
        </p:txBody>
      </p:sp>
      <p:sp>
        <p:nvSpPr>
          <p:cNvPr id="3" name="内容占位符 2"/>
          <p:cNvSpPr>
            <a:spLocks noGrp="1"/>
          </p:cNvSpPr>
          <p:nvPr>
            <p:ph idx="1"/>
          </p:nvPr>
        </p:nvSpPr>
        <p:spPr/>
        <p:txBody>
          <a:bodyPr/>
          <a:lstStyle/>
          <a:p>
            <a:r>
              <a:rPr lang="zh-CN" altLang="en-US" dirty="0"/>
              <a:t>神经网络可以用于等离子体状态诊断，优化负氢离子的产生效率，也可以用于优化引出系统，提高束流流强，降低发射度</a:t>
            </a:r>
            <a:endParaRPr lang="en-US" altLang="zh-CN" dirty="0"/>
          </a:p>
          <a:p>
            <a:r>
              <a:rPr lang="zh-CN" altLang="en-US" dirty="0"/>
              <a:t>相较于模拟，神经网络反应速度较快，可以用来建立离子源、低能传输段及</a:t>
            </a:r>
            <a:r>
              <a:rPr lang="en-US" altLang="zh-CN" dirty="0"/>
              <a:t>RFQ</a:t>
            </a:r>
            <a:r>
              <a:rPr lang="zh-CN" altLang="en-US" dirty="0"/>
              <a:t>的代理模型，用于在线控制及加速模拟</a:t>
            </a:r>
            <a:endParaRPr lang="en-US" altLang="zh-CN" dirty="0"/>
          </a:p>
          <a:p>
            <a:r>
              <a:rPr lang="zh-CN" altLang="en-US" dirty="0"/>
              <a:t>充分利用离子源实验平台，可以加速建立实验数据驱动的前端系统模型</a:t>
            </a:r>
            <a:endParaRPr lang="en-US" altLang="zh-CN" dirty="0"/>
          </a:p>
          <a:p>
            <a:r>
              <a:rPr lang="en-US" altLang="zh-CN" dirty="0"/>
              <a:t>RFQ</a:t>
            </a:r>
            <a:r>
              <a:rPr lang="zh-CN" altLang="en-US" dirty="0"/>
              <a:t>永久阻塞是目前前端运行故障时间主要来源，根据聚变相关的经验，存在建立打火预测模型的可能，用以降低前端故障时间</a:t>
            </a:r>
            <a:endParaRPr lang="en-US" altLang="zh-CN" dirty="0"/>
          </a:p>
        </p:txBody>
      </p:sp>
      <p:sp>
        <p:nvSpPr>
          <p:cNvPr id="4" name="标题 1">
            <a:extLst>
              <a:ext uri="{FF2B5EF4-FFF2-40B4-BE49-F238E27FC236}">
                <a16:creationId xmlns:a16="http://schemas.microsoft.com/office/drawing/2014/main" id="{3C5791D8-EA51-42A0-98A9-2529715EF618}"/>
              </a:ext>
            </a:extLst>
          </p:cNvPr>
          <p:cNvSpPr txBox="1">
            <a:spLocks/>
          </p:cNvSpPr>
          <p:nvPr/>
        </p:nvSpPr>
        <p:spPr>
          <a:xfrm>
            <a:off x="1127448" y="5426242"/>
            <a:ext cx="9937104" cy="1066633"/>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3000" b="1" kern="1200"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defRPr>
            </a:lvl1pPr>
          </a:lstStyle>
          <a:p>
            <a:pPr>
              <a:lnSpc>
                <a:spcPct val="150000"/>
              </a:lnSpc>
              <a:defRPr/>
            </a:pPr>
            <a:r>
              <a:rPr lang="zh-CN" altLang="en-US" sz="4800" dirty="0"/>
              <a:t>欢迎各位老师批评指正</a:t>
            </a:r>
            <a:r>
              <a:rPr lang="en-US" altLang="zh-CN" sz="4800" dirty="0"/>
              <a:t> </a:t>
            </a:r>
            <a:endParaRPr lang="en-US" sz="4800" dirty="0"/>
          </a:p>
        </p:txBody>
      </p:sp>
      <p:sp>
        <p:nvSpPr>
          <p:cNvPr id="5" name="箭头: 五边形 4">
            <a:extLst>
              <a:ext uri="{FF2B5EF4-FFF2-40B4-BE49-F238E27FC236}">
                <a16:creationId xmlns:a16="http://schemas.microsoft.com/office/drawing/2014/main" id="{EFABC0D3-4BAE-4566-B6D4-C47A96B9202A}"/>
              </a:ext>
            </a:extLst>
          </p:cNvPr>
          <p:cNvSpPr/>
          <p:nvPr/>
        </p:nvSpPr>
        <p:spPr>
          <a:xfrm>
            <a:off x="838200" y="0"/>
            <a:ext cx="2461260" cy="472440"/>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简介</a:t>
            </a:r>
          </a:p>
        </p:txBody>
      </p:sp>
      <p:sp>
        <p:nvSpPr>
          <p:cNvPr id="6" name="箭头: V 形 5">
            <a:extLst>
              <a:ext uri="{FF2B5EF4-FFF2-40B4-BE49-F238E27FC236}">
                <a16:creationId xmlns:a16="http://schemas.microsoft.com/office/drawing/2014/main" id="{34C28F11-7F6A-43CC-BCB2-678EBBC49AA4}"/>
              </a:ext>
            </a:extLst>
          </p:cNvPr>
          <p:cNvSpPr/>
          <p:nvPr/>
        </p:nvSpPr>
        <p:spPr>
          <a:xfrm>
            <a:off x="3063241" y="0"/>
            <a:ext cx="1973580" cy="472440"/>
          </a:xfrm>
          <a:prstGeom prst="chevr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离子源</a:t>
            </a:r>
          </a:p>
        </p:txBody>
      </p:sp>
      <p:sp>
        <p:nvSpPr>
          <p:cNvPr id="7" name="箭头: V 形 6">
            <a:extLst>
              <a:ext uri="{FF2B5EF4-FFF2-40B4-BE49-F238E27FC236}">
                <a16:creationId xmlns:a16="http://schemas.microsoft.com/office/drawing/2014/main" id="{15D847D0-B3AB-41FE-AEA7-6EAA844ED35B}"/>
              </a:ext>
            </a:extLst>
          </p:cNvPr>
          <p:cNvSpPr/>
          <p:nvPr/>
        </p:nvSpPr>
        <p:spPr>
          <a:xfrm>
            <a:off x="4815660" y="0"/>
            <a:ext cx="2133600" cy="472440"/>
          </a:xfrm>
          <a:prstGeom prst="chevr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低能传输段</a:t>
            </a:r>
          </a:p>
        </p:txBody>
      </p:sp>
      <p:sp>
        <p:nvSpPr>
          <p:cNvPr id="8" name="箭头: V 形 7">
            <a:extLst>
              <a:ext uri="{FF2B5EF4-FFF2-40B4-BE49-F238E27FC236}">
                <a16:creationId xmlns:a16="http://schemas.microsoft.com/office/drawing/2014/main" id="{3F98AD4C-74EB-4EB5-809F-B79CE0EEAEC7}"/>
              </a:ext>
            </a:extLst>
          </p:cNvPr>
          <p:cNvSpPr/>
          <p:nvPr/>
        </p:nvSpPr>
        <p:spPr>
          <a:xfrm>
            <a:off x="6722927" y="6531"/>
            <a:ext cx="2247900" cy="472440"/>
          </a:xfrm>
          <a:prstGeom prst="chevr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RFQ</a:t>
            </a:r>
            <a:endParaRPr lang="zh-CN" altLang="en-US" dirty="0">
              <a:solidFill>
                <a:schemeClr val="tx1"/>
              </a:solidFill>
            </a:endParaRPr>
          </a:p>
        </p:txBody>
      </p:sp>
      <p:sp>
        <p:nvSpPr>
          <p:cNvPr id="9" name="箭头: V 形 8">
            <a:extLst>
              <a:ext uri="{FF2B5EF4-FFF2-40B4-BE49-F238E27FC236}">
                <a16:creationId xmlns:a16="http://schemas.microsoft.com/office/drawing/2014/main" id="{2C7EBED7-3953-4B32-A6A2-E817403C3F2E}"/>
              </a:ext>
            </a:extLst>
          </p:cNvPr>
          <p:cNvSpPr/>
          <p:nvPr/>
        </p:nvSpPr>
        <p:spPr>
          <a:xfrm>
            <a:off x="8862060" y="0"/>
            <a:ext cx="2461260" cy="472440"/>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总结</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研究现状</a:t>
            </a:r>
            <a:r>
              <a:rPr lang="en-US" altLang="zh-CN" dirty="0"/>
              <a:t>-</a:t>
            </a:r>
            <a:r>
              <a:rPr lang="zh-CN" altLang="en-US" dirty="0"/>
              <a:t>离子源</a:t>
            </a:r>
          </a:p>
        </p:txBody>
      </p:sp>
      <p:graphicFrame>
        <p:nvGraphicFramePr>
          <p:cNvPr id="4" name="表格 4"/>
          <p:cNvGraphicFramePr/>
          <p:nvPr/>
        </p:nvGraphicFramePr>
        <p:xfrm>
          <a:off x="838200" y="1825625"/>
          <a:ext cx="10515598" cy="3144792"/>
        </p:xfrm>
        <a:graphic>
          <a:graphicData uri="http://schemas.openxmlformats.org/drawingml/2006/table">
            <a:tbl>
              <a:tblPr firstRow="1" bandRow="1">
                <a:tableStyleId>{5C22544A-7EE6-4342-B048-85BDC9FD1C3A}</a:tableStyleId>
              </a:tblPr>
              <a:tblGrid>
                <a:gridCol w="1068976">
                  <a:extLst>
                    <a:ext uri="{9D8B030D-6E8A-4147-A177-3AD203B41FA5}">
                      <a16:colId xmlns:a16="http://schemas.microsoft.com/office/drawing/2014/main" val="20000"/>
                    </a:ext>
                  </a:extLst>
                </a:gridCol>
                <a:gridCol w="4188822">
                  <a:extLst>
                    <a:ext uri="{9D8B030D-6E8A-4147-A177-3AD203B41FA5}">
                      <a16:colId xmlns:a16="http://schemas.microsoft.com/office/drawing/2014/main" val="20001"/>
                    </a:ext>
                  </a:extLst>
                </a:gridCol>
                <a:gridCol w="2982688">
                  <a:extLst>
                    <a:ext uri="{9D8B030D-6E8A-4147-A177-3AD203B41FA5}">
                      <a16:colId xmlns:a16="http://schemas.microsoft.com/office/drawing/2014/main" val="20002"/>
                    </a:ext>
                  </a:extLst>
                </a:gridCol>
                <a:gridCol w="2275112">
                  <a:extLst>
                    <a:ext uri="{9D8B030D-6E8A-4147-A177-3AD203B41FA5}">
                      <a16:colId xmlns:a16="http://schemas.microsoft.com/office/drawing/2014/main" val="20003"/>
                    </a:ext>
                  </a:extLst>
                </a:gridCol>
              </a:tblGrid>
              <a:tr h="557598">
                <a:tc>
                  <a:txBody>
                    <a:bodyPr/>
                    <a:lstStyle/>
                    <a:p>
                      <a:endParaRPr lang="zh-CN" altLang="en-US" dirty="0"/>
                    </a:p>
                  </a:txBody>
                  <a:tcPr anchor="ctr"/>
                </a:tc>
                <a:tc>
                  <a:txBody>
                    <a:bodyPr/>
                    <a:lstStyle/>
                    <a:p>
                      <a:r>
                        <a:rPr lang="zh-CN" altLang="en-US" dirty="0"/>
                        <a:t>监督学习</a:t>
                      </a:r>
                    </a:p>
                  </a:txBody>
                  <a:tcPr anchor="ctr"/>
                </a:tc>
                <a:tc>
                  <a:txBody>
                    <a:bodyPr/>
                    <a:lstStyle/>
                    <a:p>
                      <a:r>
                        <a:rPr lang="zh-CN" altLang="en-US" dirty="0"/>
                        <a:t>无监督学习</a:t>
                      </a:r>
                    </a:p>
                  </a:txBody>
                  <a:tcPr anchor="ctr"/>
                </a:tc>
                <a:tc>
                  <a:txBody>
                    <a:bodyPr/>
                    <a:lstStyle/>
                    <a:p>
                      <a:r>
                        <a:rPr lang="zh-CN" altLang="en-US" dirty="0"/>
                        <a:t>强化学习</a:t>
                      </a:r>
                    </a:p>
                  </a:txBody>
                  <a:tcPr anchor="ctr"/>
                </a:tc>
                <a:extLst>
                  <a:ext uri="{0D108BD9-81ED-4DB2-BD59-A6C34878D82A}">
                    <a16:rowId xmlns:a16="http://schemas.microsoft.com/office/drawing/2014/main" val="10000"/>
                  </a:ext>
                </a:extLst>
              </a:tr>
              <a:tr h="557598">
                <a:tc rowSpan="2">
                  <a:txBody>
                    <a:bodyPr/>
                    <a:lstStyle/>
                    <a:p>
                      <a:r>
                        <a:rPr lang="zh-CN" altLang="en-US" dirty="0"/>
                        <a:t>诊断</a:t>
                      </a:r>
                    </a:p>
                  </a:txBody>
                  <a:tcPr anchor="ctr"/>
                </a:tc>
                <a:tc>
                  <a:txBody>
                    <a:bodyPr/>
                    <a:lstStyle/>
                    <a:p>
                      <a:r>
                        <a:rPr lang="zh-CN" altLang="en-US" dirty="0">
                          <a:solidFill>
                            <a:srgbClr val="FF0000"/>
                          </a:solidFill>
                        </a:rPr>
                        <a:t>等离子体参数</a:t>
                      </a:r>
                    </a:p>
                  </a:txBody>
                  <a:tcPr anchor="ctr"/>
                </a:tc>
                <a:tc>
                  <a:txBody>
                    <a:bodyPr/>
                    <a:lstStyle/>
                    <a:p>
                      <a:r>
                        <a:rPr lang="zh-CN" altLang="en-US" dirty="0"/>
                        <a:t>测量结果中提取潜在信息</a:t>
                      </a:r>
                    </a:p>
                  </a:txBody>
                  <a:tcPr anchor="ctr"/>
                </a:tc>
                <a:tc>
                  <a:txBody>
                    <a:bodyPr/>
                    <a:lstStyle/>
                    <a:p>
                      <a:endParaRPr lang="zh-CN" altLang="en-US" dirty="0"/>
                    </a:p>
                  </a:txBody>
                  <a:tcPr anchor="ctr"/>
                </a:tc>
                <a:extLst>
                  <a:ext uri="{0D108BD9-81ED-4DB2-BD59-A6C34878D82A}">
                    <a16:rowId xmlns:a16="http://schemas.microsoft.com/office/drawing/2014/main" val="10001"/>
                  </a:ext>
                </a:extLst>
              </a:tr>
              <a:tr h="557598">
                <a:tc vMerge="1">
                  <a:txBody>
                    <a:bodyPr/>
                    <a:lstStyle/>
                    <a:p>
                      <a:endParaRPr lang="zh-CN"/>
                    </a:p>
                  </a:txBody>
                  <a:tcPr anchor="ctr"/>
                </a:tc>
                <a:tc gridSpan="2">
                  <a:txBody>
                    <a:bodyPr/>
                    <a:lstStyle/>
                    <a:p>
                      <a:pPr algn="ctr"/>
                      <a:r>
                        <a:rPr lang="zh-CN" altLang="en-US" dirty="0"/>
                        <a:t>检测异常漂移及变化</a:t>
                      </a:r>
                    </a:p>
                  </a:txBody>
                  <a:tcPr anchor="ctr"/>
                </a:tc>
                <a:tc hMerge="1">
                  <a:txBody>
                    <a:bodyPr/>
                    <a:lstStyle/>
                    <a:p>
                      <a:endParaRPr lang="zh-CN"/>
                    </a:p>
                  </a:txBody>
                  <a:tcPr anchor="ctr"/>
                </a:tc>
                <a:tc>
                  <a:txBody>
                    <a:bodyPr/>
                    <a:lstStyle/>
                    <a:p>
                      <a:endParaRPr lang="zh-CN" altLang="en-US" dirty="0"/>
                    </a:p>
                  </a:txBody>
                  <a:tcPr anchor="ctr"/>
                </a:tc>
                <a:extLst>
                  <a:ext uri="{0D108BD9-81ED-4DB2-BD59-A6C34878D82A}">
                    <a16:rowId xmlns:a16="http://schemas.microsoft.com/office/drawing/2014/main" val="10002"/>
                  </a:ext>
                </a:extLst>
              </a:tr>
              <a:tr h="557598">
                <a:tc>
                  <a:txBody>
                    <a:bodyPr/>
                    <a:lstStyle/>
                    <a:p>
                      <a:r>
                        <a:rPr lang="zh-CN" altLang="en-US" dirty="0"/>
                        <a:t>预测</a:t>
                      </a:r>
                    </a:p>
                  </a:txBody>
                  <a:tcPr anchor="ctr"/>
                </a:tc>
                <a:tc>
                  <a:txBody>
                    <a:bodyPr/>
                    <a:lstStyle/>
                    <a:p>
                      <a:r>
                        <a:rPr lang="zh-CN" altLang="en-US" dirty="0"/>
                        <a:t>加速有限元</a:t>
                      </a:r>
                      <a:r>
                        <a:rPr lang="en-US" altLang="zh-CN" dirty="0"/>
                        <a:t>/</a:t>
                      </a:r>
                      <a:r>
                        <a:rPr lang="zh-CN" altLang="en-US" dirty="0"/>
                        <a:t>蒙特卡洛模拟（等离子体物理）；</a:t>
                      </a:r>
                      <a:r>
                        <a:rPr lang="zh-CN" altLang="en-US" dirty="0">
                          <a:solidFill>
                            <a:srgbClr val="FF0000"/>
                          </a:solidFill>
                        </a:rPr>
                        <a:t>等离子体参数、束流强度、束流发射度预测</a:t>
                      </a:r>
                      <a:r>
                        <a:rPr lang="zh-CN" altLang="en-US" dirty="0"/>
                        <a:t>；</a:t>
                      </a:r>
                      <a:r>
                        <a:rPr lang="zh-CN" altLang="en-US" dirty="0">
                          <a:solidFill>
                            <a:srgbClr val="FF0000"/>
                          </a:solidFill>
                        </a:rPr>
                        <a:t>打火预测</a:t>
                      </a:r>
                      <a:r>
                        <a:rPr lang="zh-CN" altLang="en-US" dirty="0"/>
                        <a:t>（</a:t>
                      </a:r>
                      <a:r>
                        <a:rPr lang="en-US" altLang="zh-CN" dirty="0"/>
                        <a:t>NBI</a:t>
                      </a:r>
                      <a:r>
                        <a:rPr lang="zh-CN" altLang="en-US" dirty="0"/>
                        <a:t>）</a:t>
                      </a:r>
                    </a:p>
                  </a:txBody>
                  <a:tcPr anchor="ctr"/>
                </a:tc>
                <a:tc>
                  <a:txBody>
                    <a:bodyPr/>
                    <a:lstStyle/>
                    <a:p>
                      <a:r>
                        <a:rPr lang="zh-CN" altLang="en-US" dirty="0"/>
                        <a:t>选择相关的输入特征，以便从数据构建更简单的模型</a:t>
                      </a:r>
                    </a:p>
                  </a:txBody>
                  <a:tcPr anchor="ctr"/>
                </a:tc>
                <a:tc>
                  <a:txBody>
                    <a:bodyPr/>
                    <a:lstStyle/>
                    <a:p>
                      <a:endParaRPr lang="zh-CN" altLang="en-US" dirty="0"/>
                    </a:p>
                  </a:txBody>
                  <a:tcPr anchor="ctr"/>
                </a:tc>
                <a:extLst>
                  <a:ext uri="{0D108BD9-81ED-4DB2-BD59-A6C34878D82A}">
                    <a16:rowId xmlns:a16="http://schemas.microsoft.com/office/drawing/2014/main" val="10003"/>
                  </a:ext>
                </a:extLst>
              </a:tr>
              <a:tr h="557598">
                <a:tc>
                  <a:txBody>
                    <a:bodyPr/>
                    <a:lstStyle/>
                    <a:p>
                      <a:r>
                        <a:rPr lang="zh-CN" altLang="en-US" dirty="0"/>
                        <a:t>控制</a:t>
                      </a:r>
                    </a:p>
                  </a:txBody>
                  <a:tcPr anchor="ctr"/>
                </a:tc>
                <a:tc gridSpan="2">
                  <a:txBody>
                    <a:bodyPr/>
                    <a:lstStyle/>
                    <a:p>
                      <a:pPr algn="ctr"/>
                      <a:r>
                        <a:rPr lang="zh-CN" altLang="en-US" dirty="0">
                          <a:solidFill>
                            <a:srgbClr val="FF0000"/>
                          </a:solidFill>
                        </a:rPr>
                        <a:t>基于预测模型的运行参数控制</a:t>
                      </a:r>
                      <a:r>
                        <a:rPr lang="zh-CN" altLang="en-US" dirty="0"/>
                        <a:t>；多参数输入输出过程学习</a:t>
                      </a:r>
                    </a:p>
                  </a:txBody>
                  <a:tcPr anchor="ctr"/>
                </a:tc>
                <a:tc hMerge="1">
                  <a:txBody>
                    <a:bodyPr/>
                    <a:lstStyle/>
                    <a:p>
                      <a:endParaRPr lang="zh-CN"/>
                    </a:p>
                  </a:txBody>
                  <a:tcPr/>
                </a:tc>
                <a:tc>
                  <a:txBody>
                    <a:bodyPr/>
                    <a:lstStyle/>
                    <a:p>
                      <a:r>
                        <a:rPr lang="zh-CN" altLang="en-US" dirty="0"/>
                        <a:t>基于强化学习的控制</a:t>
                      </a:r>
                    </a:p>
                  </a:txBody>
                  <a:tcPr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8965456" y="3209925"/>
            <a:ext cx="3226544" cy="3052762"/>
          </a:xfrm>
          <a:prstGeom prst="rect">
            <a:avLst/>
          </a:prstGeom>
        </p:spPr>
      </p:pic>
      <p:sp>
        <p:nvSpPr>
          <p:cNvPr id="2" name="标题 1"/>
          <p:cNvSpPr>
            <a:spLocks noGrp="1"/>
          </p:cNvSpPr>
          <p:nvPr>
            <p:ph type="title"/>
          </p:nvPr>
        </p:nvSpPr>
        <p:spPr/>
        <p:txBody>
          <a:bodyPr/>
          <a:lstStyle/>
          <a:p>
            <a:r>
              <a:rPr lang="en-US" altLang="zh-CN" dirty="0"/>
              <a:t>CTL</a:t>
            </a:r>
            <a:r>
              <a:rPr lang="zh-CN" altLang="en-US" dirty="0"/>
              <a:t>（</a:t>
            </a:r>
            <a:r>
              <a:rPr lang="en-US" altLang="zh-CN" dirty="0"/>
              <a:t>Control and Tuning Loop</a:t>
            </a:r>
            <a:r>
              <a:rPr lang="zh-CN" altLang="en-US" dirty="0"/>
              <a:t>）</a:t>
            </a:r>
          </a:p>
        </p:txBody>
      </p:sp>
      <p:sp>
        <p:nvSpPr>
          <p:cNvPr id="3" name="内容占位符 2"/>
          <p:cNvSpPr>
            <a:spLocks noGrp="1"/>
          </p:cNvSpPr>
          <p:nvPr>
            <p:ph idx="1"/>
          </p:nvPr>
        </p:nvSpPr>
        <p:spPr/>
        <p:txBody>
          <a:bodyPr>
            <a:normAutofit fontScale="32500" lnSpcReduction="20000"/>
          </a:bodyPr>
          <a:lstStyle/>
          <a:p>
            <a:pPr algn="l" fontAlgn="base"/>
            <a:r>
              <a:rPr lang="en-US" altLang="zh-CN" b="1" i="0" dirty="0">
                <a:solidFill>
                  <a:srgbClr val="060607"/>
                </a:solidFill>
                <a:effectLst/>
                <a:latin typeface="-apple-system"/>
              </a:rPr>
              <a:t>1. </a:t>
            </a:r>
            <a:r>
              <a:rPr lang="zh-CN" altLang="en-US" b="1" i="0" dirty="0">
                <a:solidFill>
                  <a:srgbClr val="060607"/>
                </a:solidFill>
                <a:effectLst/>
                <a:latin typeface="inherit"/>
              </a:rPr>
              <a:t>初始化和扫描阶段</a:t>
            </a:r>
            <a:endParaRPr lang="zh-CN" altLang="en-US" b="1" i="0" dirty="0">
              <a:solidFill>
                <a:srgbClr val="060607"/>
              </a:solidFill>
              <a:effectLst/>
              <a:latin typeface="-apple-system"/>
            </a:endParaRPr>
          </a:p>
          <a:p>
            <a:pPr lvl="1" fontAlgn="base"/>
            <a:r>
              <a:rPr lang="zh-CN" altLang="en-US" b="1" i="0" dirty="0">
                <a:solidFill>
                  <a:srgbClr val="060607"/>
                </a:solidFill>
                <a:effectLst/>
                <a:latin typeface="inherit"/>
              </a:rPr>
              <a:t>初始化</a:t>
            </a:r>
            <a:r>
              <a:rPr lang="zh-CN" altLang="en-US" b="0" i="0" dirty="0">
                <a:solidFill>
                  <a:srgbClr val="060607"/>
                </a:solidFill>
                <a:effectLst/>
                <a:latin typeface="inherit"/>
              </a:rPr>
              <a:t>：</a:t>
            </a:r>
            <a:r>
              <a:rPr lang="en-US" altLang="zh-CN" b="0" i="0" dirty="0">
                <a:solidFill>
                  <a:srgbClr val="060607"/>
                </a:solidFill>
                <a:effectLst/>
                <a:latin typeface="inherit"/>
              </a:rPr>
              <a:t>CTL</a:t>
            </a:r>
            <a:r>
              <a:rPr lang="zh-CN" altLang="en-US" b="0" i="0" dirty="0">
                <a:solidFill>
                  <a:srgbClr val="060607"/>
                </a:solidFill>
                <a:effectLst/>
                <a:latin typeface="inherit"/>
              </a:rPr>
              <a:t>启动时，首先通过稀疏的多参数扫描来获取离子源操作空间的初步映射。这些扫描数据用于构建初始的操作数据库。</a:t>
            </a:r>
          </a:p>
          <a:p>
            <a:pPr lvl="1" fontAlgn="base"/>
            <a:r>
              <a:rPr lang="zh-CN" altLang="en-US" b="1" i="0" dirty="0">
                <a:solidFill>
                  <a:srgbClr val="060607"/>
                </a:solidFill>
                <a:effectLst/>
                <a:latin typeface="inherit"/>
              </a:rPr>
              <a:t>扫描模式（</a:t>
            </a:r>
            <a:r>
              <a:rPr lang="en-US" altLang="zh-CN" b="1" i="0" dirty="0">
                <a:solidFill>
                  <a:srgbClr val="060607"/>
                </a:solidFill>
                <a:effectLst/>
                <a:latin typeface="inherit"/>
              </a:rPr>
              <a:t>Scan Mode</a:t>
            </a:r>
            <a:r>
              <a:rPr lang="zh-CN" altLang="en-US" b="1" i="0" dirty="0">
                <a:solidFill>
                  <a:srgbClr val="060607"/>
                </a:solidFill>
                <a:effectLst/>
                <a:latin typeface="inherit"/>
              </a:rPr>
              <a:t>）</a:t>
            </a:r>
            <a:r>
              <a:rPr lang="zh-CN" altLang="en-US" b="0" i="0" dirty="0">
                <a:solidFill>
                  <a:srgbClr val="060607"/>
                </a:solidFill>
                <a:effectLst/>
                <a:latin typeface="inherit"/>
              </a:rPr>
              <a:t>：</a:t>
            </a:r>
            <a:r>
              <a:rPr lang="en-US" altLang="zh-CN" b="0" i="0" dirty="0">
                <a:solidFill>
                  <a:srgbClr val="060607"/>
                </a:solidFill>
                <a:effectLst/>
                <a:latin typeface="inherit"/>
              </a:rPr>
              <a:t>CTL</a:t>
            </a:r>
            <a:r>
              <a:rPr lang="zh-CN" altLang="en-US" b="0" i="0" dirty="0">
                <a:solidFill>
                  <a:srgbClr val="060607"/>
                </a:solidFill>
                <a:effectLst/>
                <a:latin typeface="inherit"/>
              </a:rPr>
              <a:t>在扫描模式下，按照预设的步长和顺序，逐步改变控制参数（如阳极温度、阴极温度、弧电源电压和氢气流量），并记录每个设置点的诊断数据（如束流电流、弧电压和弧电流）。</a:t>
            </a:r>
          </a:p>
          <a:p>
            <a:pPr lvl="1" fontAlgn="base"/>
            <a:r>
              <a:rPr lang="zh-CN" altLang="en-US" b="1" i="0" dirty="0">
                <a:solidFill>
                  <a:srgbClr val="060607"/>
                </a:solidFill>
                <a:effectLst/>
                <a:latin typeface="inherit"/>
              </a:rPr>
              <a:t>数据点收集</a:t>
            </a:r>
            <a:r>
              <a:rPr lang="zh-CN" altLang="en-US" b="0" i="0" dirty="0">
                <a:solidFill>
                  <a:srgbClr val="060607"/>
                </a:solidFill>
                <a:effectLst/>
                <a:latin typeface="inherit"/>
              </a:rPr>
              <a:t>：</a:t>
            </a:r>
            <a:r>
              <a:rPr lang="en-US" altLang="zh-CN" b="0" i="0" dirty="0">
                <a:solidFill>
                  <a:srgbClr val="060607"/>
                </a:solidFill>
                <a:effectLst/>
                <a:latin typeface="inherit"/>
              </a:rPr>
              <a:t>CTL</a:t>
            </a:r>
            <a:r>
              <a:rPr lang="zh-CN" altLang="en-US" b="0" i="0" dirty="0">
                <a:solidFill>
                  <a:srgbClr val="060607"/>
                </a:solidFill>
                <a:effectLst/>
                <a:latin typeface="inherit"/>
              </a:rPr>
              <a:t>在每个控制设置点上收集数据，并根据预设的稳定条件（如数据点的重复性和变化率）判断数据是否稳定。如果数据稳定，则记录该数据点；如果不稳定，则重新采集数据。</a:t>
            </a:r>
          </a:p>
          <a:p>
            <a:pPr algn="l" fontAlgn="base"/>
            <a:r>
              <a:rPr lang="en-US" altLang="zh-CN" b="1" i="0" dirty="0">
                <a:solidFill>
                  <a:srgbClr val="060607"/>
                </a:solidFill>
                <a:effectLst/>
                <a:latin typeface="-apple-system"/>
              </a:rPr>
              <a:t>2. </a:t>
            </a:r>
            <a:r>
              <a:rPr lang="zh-CN" altLang="en-US" b="1" i="0" dirty="0">
                <a:solidFill>
                  <a:srgbClr val="060607"/>
                </a:solidFill>
                <a:effectLst/>
                <a:latin typeface="inherit"/>
              </a:rPr>
              <a:t>构建操作数据库</a:t>
            </a:r>
            <a:endParaRPr lang="zh-CN" altLang="en-US" b="1" i="0" dirty="0">
              <a:solidFill>
                <a:srgbClr val="060607"/>
              </a:solidFill>
              <a:effectLst/>
              <a:latin typeface="-apple-system"/>
            </a:endParaRPr>
          </a:p>
          <a:p>
            <a:pPr lvl="1" fontAlgn="base"/>
            <a:r>
              <a:rPr lang="zh-CN" altLang="en-US" b="1" i="0" dirty="0">
                <a:solidFill>
                  <a:srgbClr val="060607"/>
                </a:solidFill>
                <a:effectLst/>
                <a:latin typeface="inherit"/>
              </a:rPr>
              <a:t>数据管理</a:t>
            </a:r>
            <a:r>
              <a:rPr lang="zh-CN" altLang="en-US" b="0" i="0" dirty="0">
                <a:solidFill>
                  <a:srgbClr val="060607"/>
                </a:solidFill>
                <a:effectLst/>
                <a:latin typeface="inherit"/>
              </a:rPr>
              <a:t>：</a:t>
            </a:r>
            <a:r>
              <a:rPr lang="en-US" altLang="zh-CN" b="0" i="0" dirty="0">
                <a:solidFill>
                  <a:srgbClr val="060607"/>
                </a:solidFill>
                <a:effectLst/>
                <a:latin typeface="inherit"/>
              </a:rPr>
              <a:t>CTL</a:t>
            </a:r>
            <a:r>
              <a:rPr lang="zh-CN" altLang="en-US" b="0" i="0" dirty="0">
                <a:solidFill>
                  <a:srgbClr val="060607"/>
                </a:solidFill>
                <a:effectLst/>
                <a:latin typeface="inherit"/>
              </a:rPr>
              <a:t>将收集到的数据点存储在操作数据库中，这些数据点包括控制参数和对应的诊断数据。</a:t>
            </a:r>
          </a:p>
          <a:p>
            <a:pPr lvl="1" fontAlgn="base"/>
            <a:r>
              <a:rPr lang="zh-CN" altLang="en-US" b="1" i="0" dirty="0">
                <a:solidFill>
                  <a:srgbClr val="060607"/>
                </a:solidFill>
                <a:effectLst/>
                <a:latin typeface="inherit"/>
              </a:rPr>
              <a:t>数据库更新</a:t>
            </a:r>
            <a:r>
              <a:rPr lang="zh-CN" altLang="en-US" b="0" i="0" dirty="0">
                <a:solidFill>
                  <a:srgbClr val="060607"/>
                </a:solidFill>
                <a:effectLst/>
                <a:latin typeface="inherit"/>
              </a:rPr>
              <a:t>：数据库会根据最新的数据点进行更新，以反映当前的操作状态。旧的数据点可能会被新的数据点替换，以确保数据库反映最新的操作信息。</a:t>
            </a:r>
          </a:p>
          <a:p>
            <a:pPr algn="l" fontAlgn="base"/>
            <a:r>
              <a:rPr lang="en-US" altLang="zh-CN" b="1" i="0" dirty="0">
                <a:solidFill>
                  <a:srgbClr val="060607"/>
                </a:solidFill>
                <a:effectLst/>
                <a:latin typeface="-apple-system"/>
              </a:rPr>
              <a:t>3. </a:t>
            </a:r>
            <a:r>
              <a:rPr lang="zh-CN" altLang="en-US" b="1" i="0" dirty="0">
                <a:solidFill>
                  <a:srgbClr val="060607"/>
                </a:solidFill>
                <a:effectLst/>
                <a:latin typeface="inherit"/>
              </a:rPr>
              <a:t>优化阶段</a:t>
            </a:r>
            <a:endParaRPr lang="zh-CN" altLang="en-US" b="1" i="0" dirty="0">
              <a:solidFill>
                <a:srgbClr val="060607"/>
              </a:solidFill>
              <a:effectLst/>
              <a:latin typeface="-apple-system"/>
            </a:endParaRPr>
          </a:p>
          <a:p>
            <a:pPr lvl="1" fontAlgn="base"/>
            <a:r>
              <a:rPr lang="zh-CN" altLang="en-US" b="1" i="0" dirty="0">
                <a:solidFill>
                  <a:srgbClr val="060607"/>
                </a:solidFill>
                <a:effectLst/>
                <a:latin typeface="inherit"/>
              </a:rPr>
              <a:t>神经网络预测（</a:t>
            </a:r>
            <a:r>
              <a:rPr lang="en-US" altLang="zh-CN" b="1" i="0" dirty="0">
                <a:solidFill>
                  <a:srgbClr val="060607"/>
                </a:solidFill>
                <a:effectLst/>
                <a:latin typeface="inherit"/>
              </a:rPr>
              <a:t>Net/Jump Mode</a:t>
            </a:r>
            <a:r>
              <a:rPr lang="zh-CN" altLang="en-US" b="1" i="0" dirty="0">
                <a:solidFill>
                  <a:srgbClr val="060607"/>
                </a:solidFill>
                <a:effectLst/>
                <a:latin typeface="inherit"/>
              </a:rPr>
              <a:t>）</a:t>
            </a:r>
            <a:r>
              <a:rPr lang="zh-CN" altLang="en-US" b="0" i="0" dirty="0">
                <a:solidFill>
                  <a:srgbClr val="060607"/>
                </a:solidFill>
                <a:effectLst/>
                <a:latin typeface="inherit"/>
              </a:rPr>
              <a:t>：</a:t>
            </a:r>
            <a:r>
              <a:rPr lang="en-US" altLang="zh-CN" b="0" i="0" dirty="0">
                <a:solidFill>
                  <a:srgbClr val="060607"/>
                </a:solidFill>
                <a:effectLst/>
                <a:latin typeface="inherit"/>
              </a:rPr>
              <a:t>CTL</a:t>
            </a:r>
            <a:r>
              <a:rPr lang="zh-CN" altLang="en-US" b="0" i="0" dirty="0">
                <a:solidFill>
                  <a:srgbClr val="060607"/>
                </a:solidFill>
                <a:effectLst/>
                <a:latin typeface="inherit"/>
              </a:rPr>
              <a:t>使用</a:t>
            </a:r>
            <a:r>
              <a:rPr lang="en-US" altLang="zh-CN" b="0" i="0" dirty="0">
                <a:solidFill>
                  <a:srgbClr val="060607"/>
                </a:solidFill>
                <a:effectLst/>
                <a:latin typeface="inherit"/>
              </a:rPr>
              <a:t>CNLS</a:t>
            </a:r>
            <a:r>
              <a:rPr lang="zh-CN" altLang="en-US" b="0" i="0" dirty="0">
                <a:solidFill>
                  <a:srgbClr val="060607"/>
                </a:solidFill>
                <a:effectLst/>
                <a:latin typeface="inherit"/>
              </a:rPr>
              <a:t>网络对操作数据库中的数据进行拟合，生成操作空间的完整映射。</a:t>
            </a:r>
            <a:r>
              <a:rPr lang="en-US" altLang="zh-CN" b="0" i="0" dirty="0">
                <a:solidFill>
                  <a:srgbClr val="060607"/>
                </a:solidFill>
                <a:effectLst/>
                <a:latin typeface="inherit"/>
              </a:rPr>
              <a:t>CNLS</a:t>
            </a:r>
            <a:r>
              <a:rPr lang="zh-CN" altLang="en-US" b="0" i="0" dirty="0">
                <a:solidFill>
                  <a:srgbClr val="060607"/>
                </a:solidFill>
                <a:effectLst/>
                <a:latin typeface="inherit"/>
              </a:rPr>
              <a:t>网络预测最佳操作点，并将该点作为下一个实验测试点。</a:t>
            </a:r>
          </a:p>
          <a:p>
            <a:pPr lvl="1" fontAlgn="base"/>
            <a:r>
              <a:rPr lang="zh-CN" altLang="en-US" b="1" i="0" dirty="0">
                <a:solidFill>
                  <a:srgbClr val="060607"/>
                </a:solidFill>
                <a:effectLst/>
                <a:latin typeface="inherit"/>
              </a:rPr>
              <a:t>实验测试</a:t>
            </a:r>
            <a:r>
              <a:rPr lang="zh-CN" altLang="en-US" b="0" i="0" dirty="0">
                <a:solidFill>
                  <a:srgbClr val="060607"/>
                </a:solidFill>
                <a:effectLst/>
                <a:latin typeface="inherit"/>
              </a:rPr>
              <a:t>：</a:t>
            </a:r>
            <a:r>
              <a:rPr lang="en-US" altLang="zh-CN" b="0" i="0" dirty="0">
                <a:solidFill>
                  <a:srgbClr val="060607"/>
                </a:solidFill>
                <a:effectLst/>
                <a:latin typeface="inherit"/>
              </a:rPr>
              <a:t>CTL</a:t>
            </a:r>
            <a:r>
              <a:rPr lang="zh-CN" altLang="en-US" b="0" i="0" dirty="0">
                <a:solidFill>
                  <a:srgbClr val="060607"/>
                </a:solidFill>
                <a:effectLst/>
                <a:latin typeface="inherit"/>
              </a:rPr>
              <a:t>将预测的最佳操作点应用于离子源，并收集实际的诊断数据，以评估该设置点的性能。</a:t>
            </a:r>
          </a:p>
          <a:p>
            <a:pPr lvl="1" fontAlgn="base"/>
            <a:r>
              <a:rPr lang="zh-CN" altLang="en-US" b="1" i="0" dirty="0">
                <a:solidFill>
                  <a:srgbClr val="060607"/>
                </a:solidFill>
                <a:effectLst/>
                <a:latin typeface="inherit"/>
              </a:rPr>
              <a:t>迭代优化</a:t>
            </a:r>
            <a:r>
              <a:rPr lang="zh-CN" altLang="en-US" b="0" i="0" dirty="0">
                <a:solidFill>
                  <a:srgbClr val="060607"/>
                </a:solidFill>
                <a:effectLst/>
                <a:latin typeface="inherit"/>
              </a:rPr>
              <a:t>：</a:t>
            </a:r>
            <a:r>
              <a:rPr lang="en-US" altLang="zh-CN" b="0" i="0" dirty="0">
                <a:solidFill>
                  <a:srgbClr val="060607"/>
                </a:solidFill>
                <a:effectLst/>
                <a:latin typeface="inherit"/>
              </a:rPr>
              <a:t>CTL</a:t>
            </a:r>
            <a:r>
              <a:rPr lang="zh-CN" altLang="en-US" b="0" i="0" dirty="0">
                <a:solidFill>
                  <a:srgbClr val="060607"/>
                </a:solidFill>
                <a:effectLst/>
                <a:latin typeface="inherit"/>
              </a:rPr>
              <a:t>根据实验测试结果，更新操作数据库，并重新训练</a:t>
            </a:r>
            <a:r>
              <a:rPr lang="en-US" altLang="zh-CN" b="0" i="0" dirty="0">
                <a:solidFill>
                  <a:srgbClr val="060607"/>
                </a:solidFill>
                <a:effectLst/>
                <a:latin typeface="inherit"/>
              </a:rPr>
              <a:t>CNLS</a:t>
            </a:r>
            <a:r>
              <a:rPr lang="zh-CN" altLang="en-US" b="0" i="0" dirty="0">
                <a:solidFill>
                  <a:srgbClr val="060607"/>
                </a:solidFill>
                <a:effectLst/>
                <a:latin typeface="inherit"/>
              </a:rPr>
              <a:t>网络。通过多次迭代，逐步优化操作点，提高束流质量。</a:t>
            </a:r>
          </a:p>
          <a:p>
            <a:pPr algn="l" fontAlgn="base"/>
            <a:r>
              <a:rPr lang="en-US" altLang="zh-CN" b="1" i="0" dirty="0">
                <a:solidFill>
                  <a:srgbClr val="060607"/>
                </a:solidFill>
                <a:effectLst/>
                <a:latin typeface="-apple-system"/>
              </a:rPr>
              <a:t>4. </a:t>
            </a:r>
            <a:r>
              <a:rPr lang="zh-CN" altLang="en-US" b="1" i="0" dirty="0">
                <a:solidFill>
                  <a:srgbClr val="060607"/>
                </a:solidFill>
                <a:effectLst/>
                <a:latin typeface="inherit"/>
              </a:rPr>
              <a:t>细调阶段</a:t>
            </a:r>
            <a:endParaRPr lang="zh-CN" altLang="en-US" b="1" i="0" dirty="0">
              <a:solidFill>
                <a:srgbClr val="060607"/>
              </a:solidFill>
              <a:effectLst/>
              <a:latin typeface="-apple-system"/>
            </a:endParaRPr>
          </a:p>
          <a:p>
            <a:pPr lvl="1" fontAlgn="base"/>
            <a:r>
              <a:rPr lang="en-US" altLang="zh-CN" b="1" i="0" dirty="0">
                <a:solidFill>
                  <a:srgbClr val="060607"/>
                </a:solidFill>
                <a:effectLst/>
                <a:latin typeface="inherit"/>
              </a:rPr>
              <a:t>Net/Jump/Scan Mode</a:t>
            </a:r>
            <a:r>
              <a:rPr lang="zh-CN" altLang="en-US" b="0" i="0" dirty="0">
                <a:solidFill>
                  <a:srgbClr val="060607"/>
                </a:solidFill>
                <a:effectLst/>
                <a:latin typeface="inherit"/>
              </a:rPr>
              <a:t>：在</a:t>
            </a:r>
            <a:r>
              <a:rPr lang="en-US" altLang="zh-CN" b="0" i="0" dirty="0">
                <a:solidFill>
                  <a:srgbClr val="060607"/>
                </a:solidFill>
                <a:effectLst/>
                <a:latin typeface="inherit"/>
              </a:rPr>
              <a:t>Net/Jump</a:t>
            </a:r>
            <a:r>
              <a:rPr lang="zh-CN" altLang="en-US" b="0" i="0" dirty="0">
                <a:solidFill>
                  <a:srgbClr val="060607"/>
                </a:solidFill>
                <a:effectLst/>
                <a:latin typeface="inherit"/>
              </a:rPr>
              <a:t>模式的基础上，</a:t>
            </a:r>
            <a:r>
              <a:rPr lang="en-US" altLang="zh-CN" b="0" i="0" dirty="0">
                <a:solidFill>
                  <a:srgbClr val="060607"/>
                </a:solidFill>
                <a:effectLst/>
                <a:latin typeface="inherit"/>
              </a:rPr>
              <a:t>CTL</a:t>
            </a:r>
            <a:r>
              <a:rPr lang="zh-CN" altLang="en-US" b="0" i="0" dirty="0">
                <a:solidFill>
                  <a:srgbClr val="060607"/>
                </a:solidFill>
                <a:effectLst/>
                <a:latin typeface="inherit"/>
              </a:rPr>
              <a:t>在预测的最佳操作点周围进行局部扫描，以进一步优化操作点。扫描的步长会根据优化进展动态调整。</a:t>
            </a:r>
          </a:p>
          <a:p>
            <a:pPr lvl="1" fontAlgn="base"/>
            <a:r>
              <a:rPr lang="en-US" altLang="zh-CN" b="1" i="0" dirty="0">
                <a:solidFill>
                  <a:srgbClr val="060607"/>
                </a:solidFill>
                <a:effectLst/>
                <a:latin typeface="inherit"/>
              </a:rPr>
              <a:t>Walking/Scan Mode</a:t>
            </a:r>
            <a:r>
              <a:rPr lang="zh-CN" altLang="en-US" b="0" i="0" dirty="0">
                <a:solidFill>
                  <a:srgbClr val="060607"/>
                </a:solidFill>
                <a:effectLst/>
                <a:latin typeface="inherit"/>
              </a:rPr>
              <a:t>：</a:t>
            </a:r>
            <a:r>
              <a:rPr lang="en-US" altLang="zh-CN" b="0" i="0" dirty="0">
                <a:solidFill>
                  <a:srgbClr val="060607"/>
                </a:solidFill>
                <a:effectLst/>
                <a:latin typeface="inherit"/>
              </a:rPr>
              <a:t>CTL</a:t>
            </a:r>
            <a:r>
              <a:rPr lang="zh-CN" altLang="en-US" b="0" i="0" dirty="0">
                <a:solidFill>
                  <a:srgbClr val="060607"/>
                </a:solidFill>
                <a:effectLst/>
                <a:latin typeface="inherit"/>
              </a:rPr>
              <a:t>在当前最佳操作点周围进行更细粒度的扫描，逐步调整控制参数，以实现更精确的优化。</a:t>
            </a:r>
          </a:p>
          <a:p>
            <a:pPr lvl="1" fontAlgn="base"/>
            <a:r>
              <a:rPr lang="en-US" altLang="zh-CN" b="1" i="0" dirty="0">
                <a:solidFill>
                  <a:srgbClr val="060607"/>
                </a:solidFill>
                <a:effectLst/>
                <a:latin typeface="inherit"/>
              </a:rPr>
              <a:t>Crawling/Scan Mode</a:t>
            </a:r>
            <a:r>
              <a:rPr lang="zh-CN" altLang="en-US" b="0" i="0" dirty="0">
                <a:solidFill>
                  <a:srgbClr val="060607"/>
                </a:solidFill>
                <a:effectLst/>
                <a:latin typeface="inherit"/>
              </a:rPr>
              <a:t>：</a:t>
            </a:r>
            <a:r>
              <a:rPr lang="en-US" altLang="zh-CN" b="0" i="0" dirty="0">
                <a:solidFill>
                  <a:srgbClr val="060607"/>
                </a:solidFill>
                <a:effectLst/>
                <a:latin typeface="inherit"/>
              </a:rPr>
              <a:t>CTL</a:t>
            </a:r>
            <a:r>
              <a:rPr lang="zh-CN" altLang="en-US" b="0" i="0" dirty="0">
                <a:solidFill>
                  <a:srgbClr val="060607"/>
                </a:solidFill>
                <a:effectLst/>
                <a:latin typeface="inherit"/>
              </a:rPr>
              <a:t>在当前最佳操作点上进行微小的调整，以保持束流质量的稳定。这种模式主要用于束流保持阶段，确保束流质量在长时间内保持稳定。</a:t>
            </a:r>
          </a:p>
          <a:p>
            <a:pPr algn="l" fontAlgn="base"/>
            <a:r>
              <a:rPr lang="en-US" altLang="zh-CN" b="1" i="0" dirty="0">
                <a:solidFill>
                  <a:srgbClr val="060607"/>
                </a:solidFill>
                <a:effectLst/>
                <a:latin typeface="-apple-system"/>
              </a:rPr>
              <a:t>5. </a:t>
            </a:r>
            <a:r>
              <a:rPr lang="zh-CN" altLang="en-US" b="1" i="0" dirty="0">
                <a:solidFill>
                  <a:srgbClr val="060607"/>
                </a:solidFill>
                <a:effectLst/>
                <a:latin typeface="inherit"/>
              </a:rPr>
              <a:t>束流保持阶段</a:t>
            </a:r>
            <a:endParaRPr lang="zh-CN" altLang="en-US" b="1" i="0" dirty="0">
              <a:solidFill>
                <a:srgbClr val="060607"/>
              </a:solidFill>
              <a:effectLst/>
              <a:latin typeface="-apple-system"/>
            </a:endParaRPr>
          </a:p>
          <a:p>
            <a:pPr lvl="1" fontAlgn="base"/>
            <a:r>
              <a:rPr lang="zh-CN" altLang="en-US" b="1" i="0" dirty="0">
                <a:solidFill>
                  <a:srgbClr val="060607"/>
                </a:solidFill>
                <a:effectLst/>
                <a:latin typeface="inherit"/>
              </a:rPr>
              <a:t>束流保持</a:t>
            </a:r>
            <a:r>
              <a:rPr lang="zh-CN" altLang="en-US" b="0" i="0" dirty="0">
                <a:solidFill>
                  <a:srgbClr val="060607"/>
                </a:solidFill>
                <a:effectLst/>
                <a:latin typeface="inherit"/>
              </a:rPr>
              <a:t>：在优化完成后，</a:t>
            </a:r>
            <a:r>
              <a:rPr lang="en-US" altLang="zh-CN" b="0" i="0" dirty="0">
                <a:solidFill>
                  <a:srgbClr val="060607"/>
                </a:solidFill>
                <a:effectLst/>
                <a:latin typeface="inherit"/>
              </a:rPr>
              <a:t>CTL</a:t>
            </a:r>
            <a:r>
              <a:rPr lang="zh-CN" altLang="en-US" b="0" i="0" dirty="0">
                <a:solidFill>
                  <a:srgbClr val="060607"/>
                </a:solidFill>
                <a:effectLst/>
                <a:latin typeface="inherit"/>
              </a:rPr>
              <a:t>进入束流保持阶段，持续监控束流质量，并根据需要进行微调。</a:t>
            </a:r>
          </a:p>
          <a:p>
            <a:pPr lvl="1" fontAlgn="base"/>
            <a:r>
              <a:rPr lang="zh-CN" altLang="en-US" b="1" i="0" dirty="0">
                <a:solidFill>
                  <a:srgbClr val="060607"/>
                </a:solidFill>
                <a:effectLst/>
                <a:latin typeface="inherit"/>
              </a:rPr>
              <a:t>系统故障恢复</a:t>
            </a:r>
            <a:r>
              <a:rPr lang="zh-CN" altLang="en-US" b="0" i="0" dirty="0">
                <a:solidFill>
                  <a:srgbClr val="060607"/>
                </a:solidFill>
                <a:effectLst/>
                <a:latin typeface="inherit"/>
              </a:rPr>
              <a:t>：如果发生系统故障（如控制系统的崩溃），</a:t>
            </a:r>
            <a:r>
              <a:rPr lang="en-US" altLang="zh-CN" b="0" i="0" dirty="0">
                <a:solidFill>
                  <a:srgbClr val="060607"/>
                </a:solidFill>
                <a:effectLst/>
                <a:latin typeface="inherit"/>
              </a:rPr>
              <a:t>CTL</a:t>
            </a:r>
            <a:r>
              <a:rPr lang="zh-CN" altLang="en-US" b="0" i="0" dirty="0">
                <a:solidFill>
                  <a:srgbClr val="060607"/>
                </a:solidFill>
                <a:effectLst/>
                <a:latin typeface="inherit"/>
              </a:rPr>
              <a:t>能够快速恢复并重新优化束流，确保束流质量的稳定性。</a:t>
            </a:r>
          </a:p>
          <a:p>
            <a:pPr algn="l" fontAlgn="base"/>
            <a:r>
              <a:rPr lang="en-US" altLang="zh-CN" b="1" i="0" dirty="0">
                <a:solidFill>
                  <a:srgbClr val="060607"/>
                </a:solidFill>
                <a:effectLst/>
                <a:latin typeface="-apple-system"/>
              </a:rPr>
              <a:t>6. </a:t>
            </a:r>
            <a:r>
              <a:rPr lang="zh-CN" altLang="en-US" b="1" i="0" dirty="0">
                <a:solidFill>
                  <a:srgbClr val="060607"/>
                </a:solidFill>
                <a:effectLst/>
                <a:latin typeface="inherit"/>
              </a:rPr>
              <a:t>反馈和调整</a:t>
            </a:r>
            <a:endParaRPr lang="zh-CN" altLang="en-US" b="1" i="0" dirty="0">
              <a:solidFill>
                <a:srgbClr val="060607"/>
              </a:solidFill>
              <a:effectLst/>
              <a:latin typeface="-apple-system"/>
            </a:endParaRPr>
          </a:p>
          <a:p>
            <a:pPr lvl="1" fontAlgn="base"/>
            <a:r>
              <a:rPr lang="zh-CN" altLang="en-US" b="1" i="0" dirty="0">
                <a:solidFill>
                  <a:srgbClr val="060607"/>
                </a:solidFill>
                <a:effectLst/>
                <a:latin typeface="inherit"/>
              </a:rPr>
              <a:t>反馈机制</a:t>
            </a:r>
            <a:r>
              <a:rPr lang="zh-CN" altLang="en-US" b="0" i="0" dirty="0">
                <a:solidFill>
                  <a:srgbClr val="060607"/>
                </a:solidFill>
                <a:effectLst/>
                <a:latin typeface="inherit"/>
              </a:rPr>
              <a:t>：</a:t>
            </a:r>
            <a:r>
              <a:rPr lang="en-US" altLang="zh-CN" b="0" i="0" dirty="0">
                <a:solidFill>
                  <a:srgbClr val="060607"/>
                </a:solidFill>
                <a:effectLst/>
                <a:latin typeface="inherit"/>
              </a:rPr>
              <a:t>CTL</a:t>
            </a:r>
            <a:r>
              <a:rPr lang="zh-CN" altLang="en-US" b="0" i="0" dirty="0">
                <a:solidFill>
                  <a:srgbClr val="060607"/>
                </a:solidFill>
                <a:effectLst/>
                <a:latin typeface="inherit"/>
              </a:rPr>
              <a:t>通过实时监控诊断数据，评估当前操作点的性能，并根据预设的性能指标（如束流电流幅度、噪声和脉冲间重复性）进行调整。</a:t>
            </a:r>
          </a:p>
          <a:p>
            <a:pPr lvl="1" fontAlgn="base"/>
            <a:r>
              <a:rPr lang="zh-CN" altLang="en-US" b="1" i="0" dirty="0">
                <a:solidFill>
                  <a:srgbClr val="060607"/>
                </a:solidFill>
                <a:effectLst/>
                <a:latin typeface="inherit"/>
              </a:rPr>
              <a:t>动态调整</a:t>
            </a:r>
            <a:r>
              <a:rPr lang="zh-CN" altLang="en-US" b="0" i="0" dirty="0">
                <a:solidFill>
                  <a:srgbClr val="060607"/>
                </a:solidFill>
                <a:effectLst/>
                <a:latin typeface="inherit"/>
              </a:rPr>
              <a:t>：</a:t>
            </a:r>
            <a:r>
              <a:rPr lang="en-US" altLang="zh-CN" b="0" i="0" dirty="0">
                <a:solidFill>
                  <a:srgbClr val="060607"/>
                </a:solidFill>
                <a:effectLst/>
                <a:latin typeface="inherit"/>
              </a:rPr>
              <a:t>CTL</a:t>
            </a:r>
            <a:r>
              <a:rPr lang="zh-CN" altLang="en-US" b="0" i="0" dirty="0">
                <a:solidFill>
                  <a:srgbClr val="060607"/>
                </a:solidFill>
                <a:effectLst/>
                <a:latin typeface="inherit"/>
              </a:rPr>
              <a:t>根据实时数据动态调整控制参数，以适应操作空间的漂移和变化。这种动态调整能力使得</a:t>
            </a:r>
            <a:r>
              <a:rPr lang="en-US" altLang="zh-CN" b="0" i="0" dirty="0">
                <a:solidFill>
                  <a:srgbClr val="060607"/>
                </a:solidFill>
                <a:effectLst/>
                <a:latin typeface="inherit"/>
              </a:rPr>
              <a:t>CTL</a:t>
            </a:r>
            <a:r>
              <a:rPr lang="zh-CN" altLang="en-US" b="0" i="0" dirty="0">
                <a:solidFill>
                  <a:srgbClr val="060607"/>
                </a:solidFill>
                <a:effectLst/>
                <a:latin typeface="inherit"/>
              </a:rPr>
              <a:t>能够在复杂的操作环境中保持束流质量的稳定。</a:t>
            </a:r>
          </a:p>
          <a:p>
            <a:pPr algn="l" fontAlgn="base"/>
            <a:r>
              <a:rPr lang="en-US" altLang="zh-CN" b="1" i="0" dirty="0">
                <a:solidFill>
                  <a:srgbClr val="060607"/>
                </a:solidFill>
                <a:effectLst/>
                <a:latin typeface="-apple-system"/>
              </a:rPr>
              <a:t>7. </a:t>
            </a:r>
            <a:r>
              <a:rPr lang="zh-CN" altLang="en-US" b="1" i="0" dirty="0">
                <a:solidFill>
                  <a:srgbClr val="060607"/>
                </a:solidFill>
                <a:effectLst/>
                <a:latin typeface="inherit"/>
              </a:rPr>
              <a:t>结束和总结</a:t>
            </a:r>
            <a:endParaRPr lang="zh-CN" altLang="en-US" b="1" i="0" dirty="0">
              <a:solidFill>
                <a:srgbClr val="060607"/>
              </a:solidFill>
              <a:effectLst/>
              <a:latin typeface="-apple-system"/>
            </a:endParaRPr>
          </a:p>
          <a:p>
            <a:pPr lvl="1" fontAlgn="base"/>
            <a:r>
              <a:rPr lang="zh-CN" altLang="en-US" b="1" i="0" dirty="0">
                <a:solidFill>
                  <a:srgbClr val="060607"/>
                </a:solidFill>
                <a:effectLst/>
                <a:latin typeface="inherit"/>
              </a:rPr>
              <a:t>优化完成</a:t>
            </a:r>
            <a:r>
              <a:rPr lang="zh-CN" altLang="en-US" b="0" i="0" dirty="0">
                <a:solidFill>
                  <a:srgbClr val="060607"/>
                </a:solidFill>
                <a:effectLst/>
                <a:latin typeface="inherit"/>
              </a:rPr>
              <a:t>：当束流质量达到预设的优化标准时，</a:t>
            </a:r>
            <a:r>
              <a:rPr lang="en-US" altLang="zh-CN" b="0" i="0" dirty="0">
                <a:solidFill>
                  <a:srgbClr val="060607"/>
                </a:solidFill>
                <a:effectLst/>
                <a:latin typeface="inherit"/>
              </a:rPr>
              <a:t>CTL</a:t>
            </a:r>
            <a:r>
              <a:rPr lang="zh-CN" altLang="en-US" b="0" i="0" dirty="0">
                <a:solidFill>
                  <a:srgbClr val="060607"/>
                </a:solidFill>
                <a:effectLst/>
                <a:latin typeface="inherit"/>
              </a:rPr>
              <a:t>认为优化完成。</a:t>
            </a:r>
            <a:r>
              <a:rPr lang="en-US" altLang="zh-CN" b="0" i="0" dirty="0">
                <a:solidFill>
                  <a:srgbClr val="060607"/>
                </a:solidFill>
                <a:effectLst/>
                <a:latin typeface="inherit"/>
              </a:rPr>
              <a:t>CTL</a:t>
            </a:r>
            <a:r>
              <a:rPr lang="zh-CN" altLang="en-US" b="0" i="0" dirty="0">
                <a:solidFill>
                  <a:srgbClr val="060607"/>
                </a:solidFill>
                <a:effectLst/>
                <a:latin typeface="inherit"/>
              </a:rPr>
              <a:t>记录最终的操作设置点和束流质量指标。</a:t>
            </a:r>
          </a:p>
          <a:p>
            <a:pPr lvl="1" fontAlgn="base"/>
            <a:r>
              <a:rPr lang="zh-CN" altLang="en-US" b="1" i="0" dirty="0">
                <a:solidFill>
                  <a:srgbClr val="060607"/>
                </a:solidFill>
                <a:effectLst/>
                <a:latin typeface="inherit"/>
              </a:rPr>
              <a:t>总结报告</a:t>
            </a:r>
            <a:r>
              <a:rPr lang="zh-CN" altLang="en-US" b="0" i="0" dirty="0">
                <a:solidFill>
                  <a:srgbClr val="060607"/>
                </a:solidFill>
                <a:effectLst/>
                <a:latin typeface="inherit"/>
              </a:rPr>
              <a:t>：</a:t>
            </a:r>
            <a:r>
              <a:rPr lang="en-US" altLang="zh-CN" b="0" i="0" dirty="0">
                <a:solidFill>
                  <a:srgbClr val="060607"/>
                </a:solidFill>
                <a:effectLst/>
                <a:latin typeface="inherit"/>
              </a:rPr>
              <a:t>CTL</a:t>
            </a:r>
            <a:r>
              <a:rPr lang="zh-CN" altLang="en-US" b="0" i="0" dirty="0">
                <a:solidFill>
                  <a:srgbClr val="060607"/>
                </a:solidFill>
                <a:effectLst/>
                <a:latin typeface="inherit"/>
              </a:rPr>
              <a:t>生成优化过程的总结报告，包括操作设置点的变化、束流质量的提升以及优化所需的时间等信息。</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负氢离子源</a:t>
            </a:r>
          </a:p>
        </p:txBody>
      </p:sp>
      <p:sp>
        <p:nvSpPr>
          <p:cNvPr id="3" name="内容占位符 2"/>
          <p:cNvSpPr>
            <a:spLocks noGrp="1"/>
          </p:cNvSpPr>
          <p:nvPr>
            <p:ph idx="1"/>
          </p:nvPr>
        </p:nvSpPr>
        <p:spPr/>
        <p:txBody>
          <a:bodyPr/>
          <a:lstStyle/>
          <a:p>
            <a:r>
              <a:rPr lang="zh-CN" altLang="en-US" dirty="0"/>
              <a:t>提高束流强度，降低引出束流发射度</a:t>
            </a:r>
            <a:endParaRPr lang="en-US" altLang="zh-CN" dirty="0"/>
          </a:p>
          <a:p>
            <a:pPr lvl="1"/>
            <a:r>
              <a:rPr lang="zh-CN" altLang="en-US" dirty="0"/>
              <a:t>提高负氢离子产生效率</a:t>
            </a:r>
            <a:endParaRPr lang="en-US" altLang="zh-CN" dirty="0"/>
          </a:p>
          <a:p>
            <a:pPr lvl="2"/>
            <a:r>
              <a:rPr lang="zh-CN" altLang="en-US" dirty="0"/>
              <a:t>优化离子源结构</a:t>
            </a:r>
            <a:endParaRPr lang="en-US" altLang="zh-CN" dirty="0"/>
          </a:p>
          <a:p>
            <a:pPr lvl="2"/>
            <a:r>
              <a:rPr lang="zh-CN" altLang="en-US" dirty="0"/>
              <a:t>优化离子源放电参数</a:t>
            </a:r>
            <a:endParaRPr lang="en-US" altLang="zh-CN" dirty="0"/>
          </a:p>
          <a:p>
            <a:pPr lvl="1"/>
            <a:r>
              <a:rPr lang="zh-CN" altLang="en-US" dirty="0"/>
              <a:t>优化引出系统</a:t>
            </a:r>
            <a:endParaRPr lang="en-US" altLang="zh-CN" dirty="0"/>
          </a:p>
          <a:p>
            <a:pPr lvl="2"/>
            <a:r>
              <a:rPr lang="zh-CN" altLang="en-US" dirty="0"/>
              <a:t>引出结构</a:t>
            </a:r>
            <a:endParaRPr lang="en-US" altLang="zh-CN" dirty="0"/>
          </a:p>
          <a:p>
            <a:pPr lvl="2"/>
            <a:r>
              <a:rPr lang="zh-CN" altLang="en-US" dirty="0"/>
              <a:t>引出设定参数</a:t>
            </a:r>
            <a:endParaRPr lang="en-US" altLang="zh-CN" dirty="0"/>
          </a:p>
          <a:p>
            <a:r>
              <a:rPr lang="zh-CN" altLang="en-US" dirty="0"/>
              <a:t>稳定性</a:t>
            </a:r>
            <a:r>
              <a:rPr lang="en-US" altLang="zh-CN" dirty="0"/>
              <a:t>/</a:t>
            </a:r>
            <a:r>
              <a:rPr lang="zh-CN" altLang="en-US" dirty="0"/>
              <a:t>减少人为干预</a:t>
            </a:r>
          </a:p>
        </p:txBody>
      </p:sp>
      <p:pic>
        <p:nvPicPr>
          <p:cNvPr id="12" name="图片 11">
            <a:extLst>
              <a:ext uri="{FF2B5EF4-FFF2-40B4-BE49-F238E27FC236}">
                <a16:creationId xmlns:a16="http://schemas.microsoft.com/office/drawing/2014/main" id="{CF5EEECB-8DBE-4432-BE93-888DA91A8F50}"/>
              </a:ext>
            </a:extLst>
          </p:cNvPr>
          <p:cNvPicPr>
            <a:picLocks noChangeAspect="1"/>
          </p:cNvPicPr>
          <p:nvPr/>
        </p:nvPicPr>
        <p:blipFill>
          <a:blip r:embed="rId2"/>
          <a:stretch>
            <a:fillRect/>
          </a:stretch>
        </p:blipFill>
        <p:spPr>
          <a:xfrm>
            <a:off x="5878039" y="3080078"/>
            <a:ext cx="5700254" cy="3310415"/>
          </a:xfrm>
          <a:prstGeom prst="rect">
            <a:avLst/>
          </a:prstGeom>
        </p:spPr>
      </p:pic>
      <p:sp>
        <p:nvSpPr>
          <p:cNvPr id="13" name="箭头: 五边形 12">
            <a:extLst>
              <a:ext uri="{FF2B5EF4-FFF2-40B4-BE49-F238E27FC236}">
                <a16:creationId xmlns:a16="http://schemas.microsoft.com/office/drawing/2014/main" id="{CA50713A-9C11-42AE-9ECF-7F0EFF89FA2C}"/>
              </a:ext>
            </a:extLst>
          </p:cNvPr>
          <p:cNvSpPr/>
          <p:nvPr/>
        </p:nvSpPr>
        <p:spPr>
          <a:xfrm>
            <a:off x="838200" y="0"/>
            <a:ext cx="2461260" cy="472440"/>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简介</a:t>
            </a:r>
          </a:p>
        </p:txBody>
      </p:sp>
      <p:sp>
        <p:nvSpPr>
          <p:cNvPr id="14" name="箭头: V 形 13">
            <a:extLst>
              <a:ext uri="{FF2B5EF4-FFF2-40B4-BE49-F238E27FC236}">
                <a16:creationId xmlns:a16="http://schemas.microsoft.com/office/drawing/2014/main" id="{26FDCE1C-30E0-4663-B7E3-D113FC9DDE8C}"/>
              </a:ext>
            </a:extLst>
          </p:cNvPr>
          <p:cNvSpPr/>
          <p:nvPr/>
        </p:nvSpPr>
        <p:spPr>
          <a:xfrm>
            <a:off x="3121661" y="0"/>
            <a:ext cx="1973580" cy="472440"/>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离子源</a:t>
            </a:r>
          </a:p>
        </p:txBody>
      </p:sp>
      <p:sp>
        <p:nvSpPr>
          <p:cNvPr id="15" name="箭头: V 形 14">
            <a:extLst>
              <a:ext uri="{FF2B5EF4-FFF2-40B4-BE49-F238E27FC236}">
                <a16:creationId xmlns:a16="http://schemas.microsoft.com/office/drawing/2014/main" id="{D26BF527-7953-43F1-B0B6-42AC3273D951}"/>
              </a:ext>
            </a:extLst>
          </p:cNvPr>
          <p:cNvSpPr/>
          <p:nvPr/>
        </p:nvSpPr>
        <p:spPr>
          <a:xfrm>
            <a:off x="4917441" y="0"/>
            <a:ext cx="21336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低能传输段</a:t>
            </a:r>
          </a:p>
        </p:txBody>
      </p:sp>
      <p:sp>
        <p:nvSpPr>
          <p:cNvPr id="16" name="箭头: V 形 15">
            <a:extLst>
              <a:ext uri="{FF2B5EF4-FFF2-40B4-BE49-F238E27FC236}">
                <a16:creationId xmlns:a16="http://schemas.microsoft.com/office/drawing/2014/main" id="{B4D686A2-A7D4-4488-A4A4-497F919520DD}"/>
              </a:ext>
            </a:extLst>
          </p:cNvPr>
          <p:cNvSpPr/>
          <p:nvPr/>
        </p:nvSpPr>
        <p:spPr>
          <a:xfrm>
            <a:off x="6832601" y="0"/>
            <a:ext cx="22479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RFQ</a:t>
            </a:r>
            <a:endParaRPr lang="zh-CN" altLang="en-US" dirty="0">
              <a:solidFill>
                <a:schemeClr val="tx1"/>
              </a:solidFill>
            </a:endParaRPr>
          </a:p>
        </p:txBody>
      </p:sp>
      <p:sp>
        <p:nvSpPr>
          <p:cNvPr id="17" name="箭头: V 形 16">
            <a:extLst>
              <a:ext uri="{FF2B5EF4-FFF2-40B4-BE49-F238E27FC236}">
                <a16:creationId xmlns:a16="http://schemas.microsoft.com/office/drawing/2014/main" id="{BC68D714-241A-4B7A-9C67-59B34421FDE4}"/>
              </a:ext>
            </a:extLst>
          </p:cNvPr>
          <p:cNvSpPr/>
          <p:nvPr/>
        </p:nvSpPr>
        <p:spPr>
          <a:xfrm>
            <a:off x="8862060" y="0"/>
            <a:ext cx="246126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总结</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423950" y="1252616"/>
            <a:ext cx="5715971" cy="5453045"/>
            <a:chOff x="7674015" y="1404956"/>
            <a:chExt cx="5715971" cy="5453045"/>
          </a:xfrm>
        </p:grpSpPr>
        <p:pic>
          <p:nvPicPr>
            <p:cNvPr id="17" name="图片 16"/>
            <p:cNvPicPr>
              <a:picLocks noChangeAspect="1"/>
            </p:cNvPicPr>
            <p:nvPr/>
          </p:nvPicPr>
          <p:blipFill rotWithShape="1">
            <a:blip r:embed="rId2"/>
            <a:srcRect l="43046" r="18597" b="1554"/>
            <a:stretch>
              <a:fillRect/>
            </a:stretch>
          </p:blipFill>
          <p:spPr>
            <a:xfrm>
              <a:off x="7674015" y="1690689"/>
              <a:ext cx="3426107" cy="5167312"/>
            </a:xfrm>
            <a:prstGeom prst="rect">
              <a:avLst/>
            </a:prstGeom>
          </p:spPr>
        </p:pic>
        <mc:AlternateContent xmlns:mc="http://schemas.openxmlformats.org/markup-compatibility/2006" xmlns:a14="http://schemas.microsoft.com/office/drawing/2010/main">
          <mc:Choice Requires="a14">
            <p:sp>
              <p:nvSpPr>
                <p:cNvPr id="16" name="矩形 15"/>
                <p:cNvSpPr/>
                <p:nvPr/>
              </p:nvSpPr>
              <p:spPr>
                <a:xfrm>
                  <a:off x="10731246" y="1404956"/>
                  <a:ext cx="26587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accent5">
                                    <a:lumMod val="75000"/>
                                  </a:schemeClr>
                                </a:solidFill>
                                <a:latin typeface="Cambria Math" panose="02040503050406030204" pitchFamily="18" charset="0"/>
                                <a:ea typeface="Cambria Math" panose="02040503050406030204" pitchFamily="18" charset="0"/>
                              </a:rPr>
                            </m:ctrlPr>
                          </m:sSubSupPr>
                          <m:e>
                            <m:r>
                              <a:rPr lang="en-US" altLang="zh-CN" i="1">
                                <a:solidFill>
                                  <a:schemeClr val="accent5">
                                    <a:lumMod val="75000"/>
                                  </a:schemeClr>
                                </a:solidFill>
                                <a:latin typeface="Cambria Math" panose="02040503050406030204" pitchFamily="18" charset="0"/>
                                <a:ea typeface="Cambria Math" panose="02040503050406030204" pitchFamily="18" charset="0"/>
                              </a:rPr>
                              <m:t>𝐻</m:t>
                            </m:r>
                          </m:e>
                          <m:sub>
                            <m:r>
                              <a:rPr lang="en-US" altLang="zh-CN" i="1">
                                <a:solidFill>
                                  <a:schemeClr val="accent5">
                                    <a:lumMod val="75000"/>
                                  </a:schemeClr>
                                </a:solidFill>
                                <a:latin typeface="Cambria Math" panose="02040503050406030204" pitchFamily="18" charset="0"/>
                                <a:ea typeface="Cambria Math" panose="02040503050406030204" pitchFamily="18" charset="0"/>
                              </a:rPr>
                              <m:t>2</m:t>
                            </m:r>
                          </m:sub>
                          <m:sup>
                            <m:r>
                              <a:rPr lang="en-US" altLang="zh-CN" i="1">
                                <a:solidFill>
                                  <a:schemeClr val="accent5">
                                    <a:lumMod val="75000"/>
                                  </a:schemeClr>
                                </a:solidFill>
                                <a:latin typeface="Cambria Math" panose="02040503050406030204" pitchFamily="18" charset="0"/>
                                <a:ea typeface="Cambria Math" panose="02040503050406030204" pitchFamily="18" charset="0"/>
                              </a:rPr>
                              <m:t>∗</m:t>
                            </m:r>
                          </m:sup>
                        </m:sSubSup>
                        <m:r>
                          <a:rPr lang="en-US" altLang="zh-CN" i="1">
                            <a:solidFill>
                              <a:schemeClr val="accent5">
                                <a:lumMod val="75000"/>
                              </a:schemeClr>
                            </a:solidFill>
                            <a:latin typeface="Cambria Math" panose="02040503050406030204" pitchFamily="18" charset="0"/>
                            <a:ea typeface="Cambria Math" panose="02040503050406030204" pitchFamily="18" charset="0"/>
                          </a:rPr>
                          <m:t>+</m:t>
                        </m:r>
                        <m:r>
                          <a:rPr lang="en-US" altLang="zh-CN" i="1">
                            <a:solidFill>
                              <a:schemeClr val="accent5">
                                <a:lumMod val="75000"/>
                              </a:schemeClr>
                            </a:solidFill>
                            <a:latin typeface="Cambria Math" panose="02040503050406030204" pitchFamily="18" charset="0"/>
                            <a:ea typeface="Cambria Math" panose="02040503050406030204" pitchFamily="18" charset="0"/>
                          </a:rPr>
                          <m:t>𝑒</m:t>
                        </m:r>
                        <m:d>
                          <m:dPr>
                            <m:ctrlPr>
                              <a:rPr lang="en-US" altLang="zh-CN" i="1">
                                <a:solidFill>
                                  <a:schemeClr val="accent5">
                                    <a:lumMod val="75000"/>
                                  </a:schemeClr>
                                </a:solidFill>
                                <a:latin typeface="Cambria Math" panose="02040503050406030204" pitchFamily="18" charset="0"/>
                                <a:ea typeface="Cambria Math" panose="02040503050406030204" pitchFamily="18" charset="0"/>
                              </a:rPr>
                            </m:ctrlPr>
                          </m:dPr>
                          <m:e>
                            <m:r>
                              <a:rPr lang="en-US" altLang="zh-CN" i="1">
                                <a:solidFill>
                                  <a:schemeClr val="accent5">
                                    <a:lumMod val="75000"/>
                                  </a:schemeClr>
                                </a:solidFill>
                                <a:latin typeface="Cambria Math" panose="02040503050406030204" pitchFamily="18" charset="0"/>
                                <a:ea typeface="Cambria Math" panose="02040503050406030204" pitchFamily="18" charset="0"/>
                              </a:rPr>
                              <m:t>𝑠𝑙𝑜𝑤</m:t>
                            </m:r>
                          </m:e>
                        </m:d>
                        <m:r>
                          <a:rPr lang="en-US" altLang="zh-CN" dirty="0">
                            <a:solidFill>
                              <a:schemeClr val="accent5">
                                <a:lumMod val="75000"/>
                              </a:schemeClr>
                            </a:solidFill>
                            <a:latin typeface="Cambria Math" panose="02040503050406030204" pitchFamily="18" charset="0"/>
                            <a:ea typeface="Cambria Math" panose="02040503050406030204" pitchFamily="18" charset="0"/>
                          </a:rPr>
                          <m:t>→</m:t>
                        </m:r>
                        <m:sSup>
                          <m:sSupPr>
                            <m:ctrlPr>
                              <a:rPr lang="en-US" altLang="zh-CN" i="1" dirty="0">
                                <a:solidFill>
                                  <a:schemeClr val="accent5">
                                    <a:lumMod val="75000"/>
                                  </a:schemeClr>
                                </a:solidFill>
                                <a:latin typeface="Cambria Math" panose="02040503050406030204" pitchFamily="18" charset="0"/>
                                <a:ea typeface="Cambria Math" panose="02040503050406030204" pitchFamily="18" charset="0"/>
                              </a:rPr>
                            </m:ctrlPr>
                          </m:sSupPr>
                          <m:e>
                            <m:r>
                              <a:rPr lang="en-US" altLang="zh-CN" i="1" dirty="0">
                                <a:solidFill>
                                  <a:schemeClr val="accent5">
                                    <a:lumMod val="75000"/>
                                  </a:schemeClr>
                                </a:solidFill>
                                <a:latin typeface="Cambria Math" panose="02040503050406030204" pitchFamily="18" charset="0"/>
                                <a:ea typeface="Cambria Math" panose="02040503050406030204" pitchFamily="18" charset="0"/>
                              </a:rPr>
                              <m:t>𝐻</m:t>
                            </m:r>
                          </m:e>
                          <m:sup>
                            <m:r>
                              <a:rPr lang="en-US" altLang="zh-CN" i="1" dirty="0">
                                <a:solidFill>
                                  <a:schemeClr val="accent5">
                                    <a:lumMod val="75000"/>
                                  </a:schemeClr>
                                </a:solidFill>
                                <a:latin typeface="Cambria Math" panose="02040503050406030204" pitchFamily="18" charset="0"/>
                                <a:ea typeface="Cambria Math" panose="02040503050406030204" pitchFamily="18" charset="0"/>
                              </a:rPr>
                              <m:t>−</m:t>
                            </m:r>
                          </m:sup>
                        </m:sSup>
                        <m:r>
                          <a:rPr lang="en-US" altLang="zh-CN" i="1" dirty="0">
                            <a:solidFill>
                              <a:schemeClr val="accent5">
                                <a:lumMod val="75000"/>
                              </a:schemeClr>
                            </a:solidFill>
                            <a:latin typeface="Cambria Math" panose="02040503050406030204" pitchFamily="18" charset="0"/>
                            <a:ea typeface="Cambria Math" panose="02040503050406030204" pitchFamily="18" charset="0"/>
                          </a:rPr>
                          <m:t>+</m:t>
                        </m:r>
                        <m:r>
                          <a:rPr lang="en-US" altLang="zh-CN" i="1" dirty="0">
                            <a:solidFill>
                              <a:schemeClr val="accent5">
                                <a:lumMod val="75000"/>
                              </a:schemeClr>
                            </a:solidFill>
                            <a:latin typeface="Cambria Math" panose="02040503050406030204" pitchFamily="18" charset="0"/>
                            <a:ea typeface="Cambria Math" panose="02040503050406030204" pitchFamily="18" charset="0"/>
                          </a:rPr>
                          <m:t>𝐻</m:t>
                        </m:r>
                      </m:oMath>
                    </m:oMathPara>
                  </a14:m>
                  <a:endParaRPr lang="zh-CN" altLang="en-US" dirty="0">
                    <a:solidFill>
                      <a:schemeClr val="accent5">
                        <a:lumMod val="75000"/>
                      </a:schemeClr>
                    </a:solidFill>
                  </a:endParaRPr>
                </a:p>
              </p:txBody>
            </p:sp>
          </mc:Choice>
          <mc:Fallback xmlns="">
            <p:sp>
              <p:nvSpPr>
                <p:cNvPr id="16" name="矩形 15"/>
                <p:cNvSpPr>
                  <a:spLocks noRot="1" noChangeAspect="1" noMove="1" noResize="1" noEditPoints="1" noAdjustHandles="1" noChangeArrowheads="1" noChangeShapeType="1" noTextEdit="1"/>
                </p:cNvSpPr>
                <p:nvPr/>
              </p:nvSpPr>
              <p:spPr>
                <a:xfrm>
                  <a:off x="10731246" y="1404956"/>
                  <a:ext cx="2658740" cy="369332"/>
                </a:xfrm>
                <a:prstGeom prst="rect">
                  <a:avLst/>
                </a:prstGeom>
                <a:blipFill rotWithShape="1">
                  <a:blip r:embed="rId4"/>
                </a:blipFill>
              </p:spPr>
              <p:txBody>
                <a:bodyPr/>
                <a:lstStyle/>
                <a:p>
                  <a:r>
                    <a:rPr lang="zh-CN" altLang="en-US">
                      <a:noFill/>
                    </a:rPr>
                    <a:t> </a:t>
                  </a:r>
                </a:p>
              </p:txBody>
            </p:sp>
          </mc:Fallback>
        </mc:AlternateContent>
        <p:sp>
          <p:nvSpPr>
            <p:cNvPr id="18" name="矩形 17"/>
            <p:cNvSpPr/>
            <p:nvPr/>
          </p:nvSpPr>
          <p:spPr>
            <a:xfrm>
              <a:off x="7977968" y="1878387"/>
              <a:ext cx="2624441" cy="480020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nvPr>
        </p:nvSpPr>
        <p:spPr/>
        <p:txBody>
          <a:bodyPr/>
          <a:lstStyle/>
          <a:p>
            <a:r>
              <a:rPr lang="zh-CN" altLang="en-US" dirty="0"/>
              <a:t>提高负氢产生效率</a:t>
            </a:r>
          </a:p>
        </p:txBody>
      </p:sp>
      <p:sp>
        <p:nvSpPr>
          <p:cNvPr id="3" name="内容占位符 2"/>
          <p:cNvSpPr>
            <a:spLocks noGrp="1"/>
          </p:cNvSpPr>
          <p:nvPr>
            <p:ph idx="1"/>
          </p:nvPr>
        </p:nvSpPr>
        <p:spPr/>
        <p:txBody>
          <a:bodyPr>
            <a:normAutofit fontScale="92500" lnSpcReduction="10000"/>
          </a:bodyPr>
          <a:lstStyle/>
          <a:p>
            <a:r>
              <a:rPr lang="zh-CN" altLang="en-US" dirty="0"/>
              <a:t>模拟</a:t>
            </a:r>
            <a:endParaRPr lang="en-US" altLang="zh-CN" dirty="0"/>
          </a:p>
          <a:p>
            <a:pPr lvl="1"/>
            <a:r>
              <a:rPr lang="zh-CN" altLang="en-US" dirty="0"/>
              <a:t>不同结构、参数下的负氢离子密度</a:t>
            </a:r>
            <a:endParaRPr lang="en-US" altLang="zh-CN" dirty="0"/>
          </a:p>
          <a:p>
            <a:pPr lvl="2"/>
            <a:r>
              <a:rPr lang="zh-CN" altLang="en-US" dirty="0"/>
              <a:t>整体模型：忽略空间分布</a:t>
            </a:r>
            <a:endParaRPr lang="en-US" altLang="zh-CN" dirty="0"/>
          </a:p>
          <a:p>
            <a:pPr lvl="2"/>
            <a:r>
              <a:rPr lang="zh-CN" altLang="en-US" dirty="0"/>
              <a:t>流体模型：忽略鞘层的影响</a:t>
            </a:r>
            <a:endParaRPr lang="en-US" altLang="zh-CN" dirty="0"/>
          </a:p>
          <a:p>
            <a:pPr lvl="2"/>
            <a:r>
              <a:rPr lang="en-US" altLang="zh-CN" dirty="0"/>
              <a:t>PIC-MCC</a:t>
            </a:r>
            <a:r>
              <a:rPr lang="zh-CN" altLang="en-US" dirty="0"/>
              <a:t>模型：计算缓慢</a:t>
            </a:r>
            <a:endParaRPr lang="en-US" altLang="zh-CN" dirty="0"/>
          </a:p>
          <a:p>
            <a:pPr lvl="1"/>
            <a:r>
              <a:rPr lang="zh-CN" altLang="en-US" dirty="0"/>
              <a:t>不同结构、参数的变化趋势</a:t>
            </a:r>
            <a:endParaRPr lang="en-US" altLang="zh-CN" dirty="0"/>
          </a:p>
          <a:p>
            <a:r>
              <a:rPr lang="zh-CN" altLang="en-US" dirty="0"/>
              <a:t>实验</a:t>
            </a:r>
            <a:endParaRPr lang="en-US" altLang="zh-CN" dirty="0"/>
          </a:p>
          <a:p>
            <a:pPr lvl="1"/>
            <a:r>
              <a:rPr lang="zh-CN" altLang="en-US" dirty="0"/>
              <a:t>间接测量</a:t>
            </a:r>
            <a:endParaRPr lang="en-US" altLang="zh-CN" dirty="0"/>
          </a:p>
          <a:p>
            <a:pPr lvl="2"/>
            <a:r>
              <a:rPr lang="zh-CN" altLang="en-US" dirty="0"/>
              <a:t>电子温度与电子密度</a:t>
            </a:r>
            <a:endParaRPr lang="en-US" altLang="zh-CN" dirty="0"/>
          </a:p>
          <a:p>
            <a:pPr lvl="2"/>
            <a:r>
              <a:rPr lang="zh-CN" altLang="en-US" dirty="0"/>
              <a:t>铯原子层数</a:t>
            </a:r>
            <a:endParaRPr lang="en-US" altLang="zh-CN" dirty="0"/>
          </a:p>
          <a:p>
            <a:pPr lvl="1"/>
            <a:r>
              <a:rPr lang="zh-CN" altLang="en-US" dirty="0"/>
              <a:t>直接测量</a:t>
            </a:r>
            <a:endParaRPr lang="en-US" altLang="zh-CN" dirty="0"/>
          </a:p>
          <a:p>
            <a:pPr lvl="2"/>
            <a:r>
              <a:rPr lang="zh-CN" altLang="en-US" dirty="0"/>
              <a:t>负氢离子密度</a:t>
            </a:r>
            <a:endParaRPr lang="en-US" altLang="zh-CN" dirty="0"/>
          </a:p>
          <a:p>
            <a:pPr lvl="2"/>
            <a:r>
              <a:rPr lang="zh-CN" altLang="en-US" dirty="0"/>
              <a:t>反演计算</a:t>
            </a:r>
          </a:p>
        </p:txBody>
      </p:sp>
      <mc:AlternateContent xmlns:mc="http://schemas.openxmlformats.org/markup-compatibility/2006" xmlns:a14="http://schemas.microsoft.com/office/drawing/2010/main">
        <mc:Choice Requires="a14">
          <p:sp>
            <p:nvSpPr>
              <p:cNvPr id="14" name="矩形 13"/>
              <p:cNvSpPr/>
              <p:nvPr/>
            </p:nvSpPr>
            <p:spPr>
              <a:xfrm>
                <a:off x="6647434" y="1268005"/>
                <a:ext cx="278537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solidFill>
                                <a:srgbClr val="FF0000"/>
                              </a:solidFill>
                              <a:latin typeface="Cambria Math" panose="02040503050406030204" pitchFamily="18" charset="0"/>
                            </a:rPr>
                          </m:ctrlPr>
                        </m:sSubPr>
                        <m:e>
                          <m:r>
                            <a:rPr lang="en-US" altLang="zh-CN" sz="1600" b="1" i="1">
                              <a:solidFill>
                                <a:srgbClr val="FF0000"/>
                              </a:solidFill>
                              <a:latin typeface="Cambria Math" panose="02040503050406030204" pitchFamily="18" charset="0"/>
                            </a:rPr>
                            <m:t>𝐻</m:t>
                          </m:r>
                        </m:e>
                        <m:sub>
                          <m:r>
                            <a:rPr lang="en-US" altLang="zh-CN" sz="1600" b="1" i="1">
                              <a:solidFill>
                                <a:srgbClr val="FF0000"/>
                              </a:solidFill>
                              <a:latin typeface="Cambria Math" panose="02040503050406030204" pitchFamily="18" charset="0"/>
                            </a:rPr>
                            <m:t>2</m:t>
                          </m:r>
                        </m:sub>
                      </m:sSub>
                      <m:r>
                        <a:rPr lang="en-US" altLang="zh-CN" sz="1600" b="1" i="1">
                          <a:solidFill>
                            <a:srgbClr val="FF0000"/>
                          </a:solidFill>
                          <a:latin typeface="Cambria Math" panose="02040503050406030204" pitchFamily="18" charset="0"/>
                        </a:rPr>
                        <m:t>+</m:t>
                      </m:r>
                      <m:r>
                        <a:rPr lang="en-US" altLang="zh-CN" sz="1600" b="1" i="1">
                          <a:solidFill>
                            <a:srgbClr val="FF0000"/>
                          </a:solidFill>
                          <a:latin typeface="Cambria Math" panose="02040503050406030204" pitchFamily="18" charset="0"/>
                        </a:rPr>
                        <m:t>𝑒</m:t>
                      </m:r>
                      <m:d>
                        <m:dPr>
                          <m:ctrlPr>
                            <a:rPr lang="en-US" altLang="zh-CN" sz="1600" b="1" i="1">
                              <a:solidFill>
                                <a:srgbClr val="FF0000"/>
                              </a:solidFill>
                              <a:latin typeface="Cambria Math" panose="02040503050406030204" pitchFamily="18" charset="0"/>
                            </a:rPr>
                          </m:ctrlPr>
                        </m:dPr>
                        <m:e>
                          <m:r>
                            <m:rPr>
                              <m:sty m:val="p"/>
                            </m:rPr>
                            <a:rPr lang="en-US" altLang="zh-CN" sz="1600" b="1">
                              <a:solidFill>
                                <a:srgbClr val="FF0000"/>
                              </a:solidFill>
                              <a:latin typeface="Cambria Math" panose="02040503050406030204" pitchFamily="18" charset="0"/>
                            </a:rPr>
                            <m:t>fast</m:t>
                          </m:r>
                        </m:e>
                      </m:d>
                      <m:r>
                        <a:rPr lang="en-US" altLang="zh-CN" sz="1600" b="1" i="1">
                          <a:solidFill>
                            <a:srgbClr val="FF0000"/>
                          </a:solidFill>
                          <a:latin typeface="Cambria Math" panose="02040503050406030204" pitchFamily="18" charset="0"/>
                          <a:ea typeface="Cambria Math" panose="02040503050406030204" pitchFamily="18" charset="0"/>
                        </a:rPr>
                        <m:t>→</m:t>
                      </m:r>
                      <m:sSubSup>
                        <m:sSubSupPr>
                          <m:ctrlPr>
                            <a:rPr lang="en-US" altLang="zh-CN" sz="1600" b="1" i="1">
                              <a:solidFill>
                                <a:srgbClr val="FF0000"/>
                              </a:solidFill>
                              <a:latin typeface="Cambria Math" panose="02040503050406030204" pitchFamily="18" charset="0"/>
                              <a:ea typeface="Cambria Math" panose="02040503050406030204" pitchFamily="18" charset="0"/>
                            </a:rPr>
                          </m:ctrlPr>
                        </m:sSubSupPr>
                        <m:e>
                          <m:r>
                            <a:rPr lang="en-US" altLang="zh-CN" sz="1600" b="1" i="1">
                              <a:solidFill>
                                <a:srgbClr val="FF0000"/>
                              </a:solidFill>
                              <a:latin typeface="Cambria Math" panose="02040503050406030204" pitchFamily="18" charset="0"/>
                              <a:ea typeface="Cambria Math" panose="02040503050406030204" pitchFamily="18" charset="0"/>
                            </a:rPr>
                            <m:t>𝐻</m:t>
                          </m:r>
                        </m:e>
                        <m:sub>
                          <m:r>
                            <a:rPr lang="en-US" altLang="zh-CN" sz="1600" b="1" i="1">
                              <a:solidFill>
                                <a:srgbClr val="FF0000"/>
                              </a:solidFill>
                              <a:latin typeface="Cambria Math" panose="02040503050406030204" pitchFamily="18" charset="0"/>
                              <a:ea typeface="Cambria Math" panose="02040503050406030204" pitchFamily="18" charset="0"/>
                            </a:rPr>
                            <m:t>2</m:t>
                          </m:r>
                        </m:sub>
                        <m:sup>
                          <m:r>
                            <a:rPr lang="en-US" altLang="zh-CN" sz="1600" b="1" i="1">
                              <a:solidFill>
                                <a:srgbClr val="FF0000"/>
                              </a:solidFill>
                              <a:latin typeface="Cambria Math" panose="02040503050406030204" pitchFamily="18" charset="0"/>
                              <a:ea typeface="Cambria Math" panose="02040503050406030204" pitchFamily="18" charset="0"/>
                            </a:rPr>
                            <m:t>∗</m:t>
                          </m:r>
                        </m:sup>
                      </m:sSubSup>
                      <m:r>
                        <a:rPr lang="en-US" altLang="zh-CN" sz="1600" b="1" i="1">
                          <a:solidFill>
                            <a:srgbClr val="FF0000"/>
                          </a:solidFill>
                          <a:latin typeface="Cambria Math" panose="02040503050406030204" pitchFamily="18" charset="0"/>
                          <a:ea typeface="Cambria Math" panose="02040503050406030204" pitchFamily="18" charset="0"/>
                        </a:rPr>
                        <m:t>+</m:t>
                      </m:r>
                      <m:r>
                        <a:rPr lang="en-US" altLang="zh-CN" sz="1600" b="1" i="1">
                          <a:solidFill>
                            <a:srgbClr val="FF0000"/>
                          </a:solidFill>
                          <a:latin typeface="Cambria Math" panose="02040503050406030204" pitchFamily="18" charset="0"/>
                          <a:ea typeface="Cambria Math" panose="02040503050406030204" pitchFamily="18" charset="0"/>
                        </a:rPr>
                        <m:t>𝑒</m:t>
                      </m:r>
                      <m:r>
                        <a:rPr lang="en-US" altLang="zh-CN" sz="1600" b="1" i="1">
                          <a:solidFill>
                            <a:srgbClr val="FF0000"/>
                          </a:solidFill>
                          <a:latin typeface="Cambria Math" panose="02040503050406030204" pitchFamily="18" charset="0"/>
                          <a:ea typeface="Cambria Math" panose="02040503050406030204" pitchFamily="18" charset="0"/>
                        </a:rPr>
                        <m:t>(</m:t>
                      </m:r>
                      <m:r>
                        <a:rPr lang="en-US" altLang="zh-CN" sz="1600" b="1" i="1">
                          <a:solidFill>
                            <a:srgbClr val="FF0000"/>
                          </a:solidFill>
                          <a:latin typeface="Cambria Math" panose="02040503050406030204" pitchFamily="18" charset="0"/>
                          <a:ea typeface="Cambria Math" panose="02040503050406030204" pitchFamily="18" charset="0"/>
                        </a:rPr>
                        <m:t>𝑠𝑙𝑜𝑤</m:t>
                      </m:r>
                      <m:r>
                        <a:rPr lang="en-US" altLang="zh-CN" sz="1600" b="1" i="1">
                          <a:solidFill>
                            <a:srgbClr val="FF0000"/>
                          </a:solidFill>
                          <a:latin typeface="Cambria Math" panose="02040503050406030204" pitchFamily="18" charset="0"/>
                          <a:ea typeface="Cambria Math" panose="02040503050406030204" pitchFamily="18" charset="0"/>
                        </a:rPr>
                        <m:t>)</m:t>
                      </m:r>
                    </m:oMath>
                  </m:oMathPara>
                </a14:m>
                <a:endParaRPr lang="zh-CN" altLang="en-US" sz="1600" dirty="0">
                  <a:solidFill>
                    <a:srgbClr val="FF0000"/>
                  </a:solidFill>
                </a:endParaRPr>
              </a:p>
            </p:txBody>
          </p:sp>
        </mc:Choice>
        <mc:Fallback xmlns="">
          <p:sp>
            <p:nvSpPr>
              <p:cNvPr id="14" name="矩形 13"/>
              <p:cNvSpPr>
                <a:spLocks noRot="1" noChangeAspect="1" noMove="1" noResize="1" noEditPoints="1" noAdjustHandles="1" noChangeArrowheads="1" noChangeShapeType="1" noTextEdit="1"/>
              </p:cNvSpPr>
              <p:nvPr/>
            </p:nvSpPr>
            <p:spPr>
              <a:xfrm>
                <a:off x="6647434" y="1268005"/>
                <a:ext cx="2785378" cy="338554"/>
              </a:xfrm>
              <a:prstGeom prst="rect">
                <a:avLst/>
              </a:prstGeom>
              <a:blipFill rotWithShape="1">
                <a:blip r:embed="rId5"/>
                <a:stretch>
                  <a:fillRect l="-9" t="-161" r="19" b="3"/>
                </a:stretch>
              </a:blipFill>
            </p:spPr>
            <p:txBody>
              <a:bodyPr/>
              <a:lstStyle/>
              <a:p>
                <a:r>
                  <a:rPr lang="zh-CN" altLang="en-US">
                    <a:noFill/>
                  </a:rPr>
                  <a:t> </a:t>
                </a:r>
              </a:p>
            </p:txBody>
          </p:sp>
        </mc:Fallback>
      </mc:AlternateContent>
      <p:sp>
        <p:nvSpPr>
          <p:cNvPr id="20" name="矩形 19"/>
          <p:cNvSpPr/>
          <p:nvPr/>
        </p:nvSpPr>
        <p:spPr>
          <a:xfrm>
            <a:off x="9352344" y="1726047"/>
            <a:ext cx="497713" cy="4800205"/>
          </a:xfrm>
          <a:prstGeom prst="rect">
            <a:avLst/>
          </a:prstGeom>
          <a:noFill/>
          <a:ln w="57150">
            <a:solidFill>
              <a:srgbClr val="FFAA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178349" y="3770461"/>
            <a:ext cx="1723549" cy="461665"/>
          </a:xfrm>
          <a:prstGeom prst="rect">
            <a:avLst/>
          </a:prstGeom>
          <a:noFill/>
        </p:spPr>
        <p:txBody>
          <a:bodyPr wrap="none" rtlCol="0">
            <a:spAutoFit/>
          </a:bodyPr>
          <a:lstStyle/>
          <a:p>
            <a:r>
              <a:rPr lang="zh-CN" altLang="en-US" sz="2400" dirty="0">
                <a:solidFill>
                  <a:srgbClr val="FF0000"/>
                </a:solidFill>
              </a:rPr>
              <a:t>高能电子区</a:t>
            </a:r>
          </a:p>
        </p:txBody>
      </p:sp>
      <p:sp>
        <p:nvSpPr>
          <p:cNvPr id="22" name="文本框 21"/>
          <p:cNvSpPr txBox="1"/>
          <p:nvPr/>
        </p:nvSpPr>
        <p:spPr>
          <a:xfrm>
            <a:off x="10154010" y="3770461"/>
            <a:ext cx="1723549" cy="461665"/>
          </a:xfrm>
          <a:prstGeom prst="rect">
            <a:avLst/>
          </a:prstGeom>
          <a:noFill/>
        </p:spPr>
        <p:txBody>
          <a:bodyPr wrap="none" rtlCol="0">
            <a:spAutoFit/>
          </a:bodyPr>
          <a:lstStyle/>
          <a:p>
            <a:r>
              <a:rPr lang="zh-CN" altLang="en-US" sz="2400" dirty="0">
                <a:solidFill>
                  <a:srgbClr val="FF0000"/>
                </a:solidFill>
              </a:rPr>
              <a:t>低能电子区</a:t>
            </a:r>
          </a:p>
        </p:txBody>
      </p:sp>
      <mc:AlternateContent xmlns:mc="http://schemas.openxmlformats.org/markup-compatibility/2006">
        <mc:Choice xmlns:a14="http://schemas.microsoft.com/office/drawing/2010/main" Requires="a14">
          <p:sp>
            <p:nvSpPr>
              <p:cNvPr id="24" name="文本框 23"/>
              <p:cNvSpPr txBox="1"/>
              <p:nvPr/>
            </p:nvSpPr>
            <p:spPr>
              <a:xfrm>
                <a:off x="9352344" y="4517859"/>
                <a:ext cx="3002659" cy="341632"/>
              </a:xfrm>
              <a:prstGeom prst="rect">
                <a:avLst/>
              </a:prstGeom>
              <a:noFill/>
            </p:spPr>
            <p:txBody>
              <a:bodyPr wrap="square">
                <a:spAutoFit/>
              </a:bodyPr>
              <a:lstStyle/>
              <a:p>
                <a:pPr lvl="1">
                  <a:lnSpc>
                    <a:spcPct val="90000"/>
                  </a:lnSpc>
                  <a:spcBef>
                    <a:spcPts val="1000"/>
                  </a:spcBef>
                  <a:defRPr/>
                </a:pPr>
                <a14:m>
                  <m:oMathPara xmlns:m="http://schemas.openxmlformats.org/officeDocument/2006/math">
                    <m:oMathParaPr>
                      <m:jc m:val="centerGroup"/>
                    </m:oMathParaPr>
                    <m:oMath xmlns:m="http://schemas.openxmlformats.org/officeDocument/2006/math">
                      <m:r>
                        <a:rPr lang="en-US" altLang="zh-CN" sz="1800" i="1" kern="100">
                          <a:effectLst/>
                          <a:latin typeface="Cambria Math" panose="02040503050406030204" pitchFamily="18" charset="0"/>
                          <a:ea typeface="宋体" pitchFamily="2" charset="-122"/>
                          <a:cs typeface="Times New Roman" panose="02020603050405020304" pitchFamily="18" charset="0"/>
                        </a:rPr>
                        <m:t>𝐻</m:t>
                      </m:r>
                      <m:r>
                        <a:rPr lang="en-US" altLang="zh-CN" sz="1800" i="1" kern="100">
                          <a:effectLst/>
                          <a:latin typeface="Cambria Math" panose="02040503050406030204" pitchFamily="18" charset="0"/>
                          <a:ea typeface="宋体" pitchFamily="2" charset="-122"/>
                          <a:cs typeface="Times New Roman" panose="02020603050405020304" pitchFamily="18" charset="0"/>
                        </a:rPr>
                        <m:t>+</m:t>
                      </m:r>
                      <m:r>
                        <a:rPr lang="en-US" altLang="zh-CN" sz="1800" i="1" kern="100">
                          <a:effectLst/>
                          <a:latin typeface="Cambria Math" panose="02040503050406030204" pitchFamily="18" charset="0"/>
                          <a:ea typeface="宋体" pitchFamily="2" charset="-122"/>
                          <a:cs typeface="Times New Roman" panose="02020603050405020304" pitchFamily="18" charset="0"/>
                        </a:rPr>
                        <m:t>𝑒</m:t>
                      </m:r>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effectLst/>
                              <a:latin typeface="Cambria Math" panose="02040503050406030204" pitchFamily="18" charset="0"/>
                              <a:ea typeface="宋体" pitchFamily="2" charset="-122"/>
                              <a:cs typeface="Times New Roman" panose="02020603050405020304" pitchFamily="18" charset="0"/>
                            </a:rPr>
                            <m:t>𝑠𝑢𝑟𝑓𝑎𝑐𝑒</m:t>
                          </m:r>
                        </m:e>
                      </m:d>
                      <m:r>
                        <a:rPr lang="en-US" altLang="zh-CN" sz="1800" i="1" kern="100">
                          <a:effectLst/>
                          <a:latin typeface="Cambria Math" panose="02040503050406030204" pitchFamily="18" charset="0"/>
                          <a:ea typeface="宋体" pitchFamily="2" charset="-122"/>
                          <a:cs typeface="Times New Roman" panose="02020603050405020304" pitchFamily="18" charset="0"/>
                        </a:rPr>
                        <m:t>→</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宋体" pitchFamily="2" charset="-122"/>
                              <a:cs typeface="Times New Roman" panose="02020603050405020304" pitchFamily="18" charset="0"/>
                            </a:rPr>
                            <m:t>𝐻</m:t>
                          </m:r>
                        </m:e>
                        <m:sup>
                          <m:r>
                            <a:rPr lang="en-US" altLang="zh-CN" sz="1800" i="1" kern="100">
                              <a:effectLst/>
                              <a:latin typeface="Cambria Math" panose="02040503050406030204" pitchFamily="18" charset="0"/>
                              <a:ea typeface="宋体" pitchFamily="2" charset="-122"/>
                              <a:cs typeface="Times New Roman" panose="02020603050405020304" pitchFamily="18" charset="0"/>
                            </a:rPr>
                            <m:t>−</m:t>
                          </m:r>
                        </m:sup>
                      </m:sSup>
                    </m:oMath>
                  </m:oMathPara>
                </a14:m>
                <a:endParaRPr lang="zh-CN" altLang="zh-CN" sz="1200" kern="100" dirty="0">
                  <a:effectLst/>
                  <a:latin typeface="Calibri" panose="020F0502020204030204" pitchFamily="34" charset="0"/>
                  <a:ea typeface="宋体" pitchFamily="2" charset="-122"/>
                  <a:cs typeface="Times New Roman" panose="02020603050405020304" pitchFamily="18" charset="0"/>
                </a:endParaRPr>
              </a:p>
            </p:txBody>
          </p:sp>
        </mc:Choice>
        <mc:Fallback>
          <p:sp>
            <p:nvSpPr>
              <p:cNvPr id="24" name="文本框 23"/>
              <p:cNvSpPr txBox="1">
                <a:spLocks noRot="1" noChangeAspect="1" noMove="1" noResize="1" noEditPoints="1" noAdjustHandles="1" noChangeArrowheads="1" noChangeShapeType="1" noTextEdit="1"/>
              </p:cNvSpPr>
              <p:nvPr/>
            </p:nvSpPr>
            <p:spPr>
              <a:xfrm>
                <a:off x="9352344" y="4517859"/>
                <a:ext cx="3002659" cy="341632"/>
              </a:xfrm>
              <a:prstGeom prst="rect">
                <a:avLst/>
              </a:prstGeom>
              <a:blipFill>
                <a:blip r:embed="rId6"/>
                <a:stretch>
                  <a:fillRect b="-16071"/>
                </a:stretch>
              </a:blipFill>
            </p:spPr>
            <p:txBody>
              <a:bodyPr/>
              <a:lstStyle/>
              <a:p>
                <a:r>
                  <a:rPr lang="zh-CN" altLang="en-US">
                    <a:noFill/>
                  </a:rPr>
                  <a:t> </a:t>
                </a:r>
              </a:p>
            </p:txBody>
          </p:sp>
        </mc:Fallback>
      </mc:AlternateContent>
      <p:cxnSp>
        <p:nvCxnSpPr>
          <p:cNvPr id="26" name="直接箭头连接符 25"/>
          <p:cNvCxnSpPr/>
          <p:nvPr/>
        </p:nvCxnSpPr>
        <p:spPr>
          <a:xfrm>
            <a:off x="9688010" y="4232126"/>
            <a:ext cx="937549" cy="2857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6727903" y="868101"/>
            <a:ext cx="2369798" cy="369332"/>
          </a:xfrm>
          <a:prstGeom prst="rect">
            <a:avLst/>
          </a:prstGeom>
          <a:noFill/>
        </p:spPr>
        <p:txBody>
          <a:bodyPr wrap="square" rtlCol="0">
            <a:spAutoFit/>
          </a:bodyPr>
          <a:lstStyle/>
          <a:p>
            <a:r>
              <a:rPr lang="zh-CN" altLang="en-US" dirty="0"/>
              <a:t>负氢离子体产生原理</a:t>
            </a:r>
          </a:p>
        </p:txBody>
      </p:sp>
      <p:sp>
        <p:nvSpPr>
          <p:cNvPr id="29" name="文本框 28"/>
          <p:cNvSpPr txBox="1"/>
          <p:nvPr/>
        </p:nvSpPr>
        <p:spPr>
          <a:xfrm>
            <a:off x="9770123" y="4859491"/>
            <a:ext cx="2369798" cy="369332"/>
          </a:xfrm>
          <a:prstGeom prst="rect">
            <a:avLst/>
          </a:prstGeom>
          <a:noFill/>
        </p:spPr>
        <p:txBody>
          <a:bodyPr wrap="square" rtlCol="0">
            <a:spAutoFit/>
          </a:bodyPr>
          <a:lstStyle/>
          <a:p>
            <a:r>
              <a:rPr lang="zh-CN" altLang="en-US" dirty="0"/>
              <a:t>负氢离子面产生原理</a:t>
            </a:r>
          </a:p>
        </p:txBody>
      </p:sp>
      <p:cxnSp>
        <p:nvCxnSpPr>
          <p:cNvPr id="30" name="直接箭头连接符 29"/>
          <p:cNvCxnSpPr>
            <a:endCxn id="22" idx="1"/>
          </p:cNvCxnSpPr>
          <p:nvPr/>
        </p:nvCxnSpPr>
        <p:spPr>
          <a:xfrm flipV="1">
            <a:off x="9533259" y="4001294"/>
            <a:ext cx="620751" cy="348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箭头: 五边形 22">
            <a:extLst>
              <a:ext uri="{FF2B5EF4-FFF2-40B4-BE49-F238E27FC236}">
                <a16:creationId xmlns:a16="http://schemas.microsoft.com/office/drawing/2014/main" id="{671A6612-B4DF-4D23-8C8E-C573046283FD}"/>
              </a:ext>
            </a:extLst>
          </p:cNvPr>
          <p:cNvSpPr/>
          <p:nvPr/>
        </p:nvSpPr>
        <p:spPr>
          <a:xfrm>
            <a:off x="838200" y="0"/>
            <a:ext cx="2461260" cy="472440"/>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简介</a:t>
            </a:r>
          </a:p>
        </p:txBody>
      </p:sp>
      <p:sp>
        <p:nvSpPr>
          <p:cNvPr id="25" name="箭头: V 形 24">
            <a:extLst>
              <a:ext uri="{FF2B5EF4-FFF2-40B4-BE49-F238E27FC236}">
                <a16:creationId xmlns:a16="http://schemas.microsoft.com/office/drawing/2014/main" id="{29CD16C9-F77B-4C28-85B8-96C45D87BF56}"/>
              </a:ext>
            </a:extLst>
          </p:cNvPr>
          <p:cNvSpPr/>
          <p:nvPr/>
        </p:nvSpPr>
        <p:spPr>
          <a:xfrm>
            <a:off x="3121661" y="0"/>
            <a:ext cx="1973580" cy="472440"/>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离子源</a:t>
            </a:r>
          </a:p>
        </p:txBody>
      </p:sp>
      <p:sp>
        <p:nvSpPr>
          <p:cNvPr id="27" name="箭头: V 形 26">
            <a:extLst>
              <a:ext uri="{FF2B5EF4-FFF2-40B4-BE49-F238E27FC236}">
                <a16:creationId xmlns:a16="http://schemas.microsoft.com/office/drawing/2014/main" id="{47DA2080-9751-432A-A8AC-783312FF6C9D}"/>
              </a:ext>
            </a:extLst>
          </p:cNvPr>
          <p:cNvSpPr/>
          <p:nvPr/>
        </p:nvSpPr>
        <p:spPr>
          <a:xfrm>
            <a:off x="4917441" y="0"/>
            <a:ext cx="21336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低能传输段</a:t>
            </a:r>
          </a:p>
        </p:txBody>
      </p:sp>
      <p:sp>
        <p:nvSpPr>
          <p:cNvPr id="31" name="箭头: V 形 30">
            <a:extLst>
              <a:ext uri="{FF2B5EF4-FFF2-40B4-BE49-F238E27FC236}">
                <a16:creationId xmlns:a16="http://schemas.microsoft.com/office/drawing/2014/main" id="{8FCB9DDD-84DA-47D7-8C25-91F87317FBA4}"/>
              </a:ext>
            </a:extLst>
          </p:cNvPr>
          <p:cNvSpPr/>
          <p:nvPr/>
        </p:nvSpPr>
        <p:spPr>
          <a:xfrm>
            <a:off x="6832601" y="0"/>
            <a:ext cx="22479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RFQ</a:t>
            </a:r>
            <a:endParaRPr lang="zh-CN" altLang="en-US" dirty="0">
              <a:solidFill>
                <a:schemeClr val="tx1"/>
              </a:solidFill>
            </a:endParaRPr>
          </a:p>
        </p:txBody>
      </p:sp>
      <p:sp>
        <p:nvSpPr>
          <p:cNvPr id="32" name="箭头: V 形 31">
            <a:extLst>
              <a:ext uri="{FF2B5EF4-FFF2-40B4-BE49-F238E27FC236}">
                <a16:creationId xmlns:a16="http://schemas.microsoft.com/office/drawing/2014/main" id="{8D7E87A7-AAB8-41FE-A887-EEEC09F8F99D}"/>
              </a:ext>
            </a:extLst>
          </p:cNvPr>
          <p:cNvSpPr/>
          <p:nvPr/>
        </p:nvSpPr>
        <p:spPr>
          <a:xfrm>
            <a:off x="8862060" y="0"/>
            <a:ext cx="246126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总结</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光谱诊断</a:t>
            </a:r>
          </a:p>
        </p:txBody>
      </p:sp>
      <p:sp>
        <p:nvSpPr>
          <p:cNvPr id="3" name="内容占位符 2"/>
          <p:cNvSpPr>
            <a:spLocks noGrp="1"/>
          </p:cNvSpPr>
          <p:nvPr>
            <p:ph idx="1"/>
          </p:nvPr>
        </p:nvSpPr>
        <p:spPr/>
        <p:txBody>
          <a:bodyPr/>
          <a:lstStyle/>
          <a:p>
            <a:r>
              <a:rPr lang="zh-CN" altLang="en-US" dirty="0"/>
              <a:t>碰撞辐射模型（</a:t>
            </a:r>
            <a:r>
              <a:rPr lang="en-US" altLang="zh-CN" dirty="0"/>
              <a:t>CR</a:t>
            </a:r>
            <a:r>
              <a:rPr lang="zh-CN" altLang="en-US" dirty="0"/>
              <a:t>模型）</a:t>
            </a:r>
            <a:endParaRPr lang="en-US" altLang="zh-CN" dirty="0"/>
          </a:p>
          <a:p>
            <a:endParaRPr lang="en-US" altLang="zh-CN" dirty="0"/>
          </a:p>
          <a:p>
            <a:r>
              <a:rPr lang="zh-CN" altLang="en-US" dirty="0"/>
              <a:t>神经网络</a:t>
            </a:r>
            <a:endParaRPr lang="en-US" altLang="zh-CN" dirty="0"/>
          </a:p>
          <a:p>
            <a:pPr lvl="1"/>
            <a:r>
              <a:rPr lang="zh-CN" altLang="en-US" dirty="0"/>
              <a:t>前馈神经网络</a:t>
            </a:r>
            <a:r>
              <a:rPr lang="en-US" altLang="zh-CN" dirty="0"/>
              <a:t>/</a:t>
            </a:r>
            <a:r>
              <a:rPr lang="zh-CN" altLang="en-US" dirty="0"/>
              <a:t>多层感知机</a:t>
            </a:r>
            <a:endParaRPr lang="en-US" altLang="zh-CN" dirty="0"/>
          </a:p>
          <a:p>
            <a:pPr lvl="1"/>
            <a:r>
              <a:rPr lang="zh-CN" altLang="en-US" dirty="0"/>
              <a:t>相较于</a:t>
            </a:r>
            <a:r>
              <a:rPr lang="en-US" altLang="zh-CN" dirty="0"/>
              <a:t>CR</a:t>
            </a:r>
            <a:r>
              <a:rPr lang="zh-CN" altLang="en-US" dirty="0"/>
              <a:t>模型</a:t>
            </a:r>
            <a:endParaRPr lang="en-US" altLang="zh-CN" dirty="0"/>
          </a:p>
          <a:p>
            <a:pPr lvl="2"/>
            <a:r>
              <a:rPr lang="zh-CN" altLang="en-US" dirty="0"/>
              <a:t>基础数据偏差对结果影响更小</a:t>
            </a:r>
            <a:r>
              <a:rPr lang="en-US" altLang="zh-CN" baseline="30000" dirty="0"/>
              <a:t>1</a:t>
            </a:r>
          </a:p>
          <a:p>
            <a:pPr lvl="2"/>
            <a:r>
              <a:rPr lang="zh-CN" altLang="en-US" dirty="0"/>
              <a:t>诊断速度更快</a:t>
            </a:r>
            <a:r>
              <a:rPr lang="en-US" altLang="zh-CN" baseline="30000" dirty="0"/>
              <a:t>1,2,3</a:t>
            </a:r>
          </a:p>
          <a:p>
            <a:pPr lvl="2"/>
            <a:r>
              <a:rPr lang="zh-CN" altLang="en-US" dirty="0"/>
              <a:t>结合实验结果，可以得到离子密度</a:t>
            </a:r>
            <a:r>
              <a:rPr lang="en-US" altLang="zh-CN" baseline="30000" dirty="0"/>
              <a:t>2</a:t>
            </a:r>
          </a:p>
          <a:p>
            <a:pPr lvl="1"/>
            <a:endParaRPr lang="en-US" altLang="zh-CN" dirty="0"/>
          </a:p>
          <a:p>
            <a:endParaRPr lang="zh-CN" altLang="en-US" dirty="0"/>
          </a:p>
        </p:txBody>
      </p:sp>
      <p:grpSp>
        <p:nvGrpSpPr>
          <p:cNvPr id="7" name="组合 6"/>
          <p:cNvGrpSpPr/>
          <p:nvPr/>
        </p:nvGrpSpPr>
        <p:grpSpPr>
          <a:xfrm>
            <a:off x="6056285" y="2779829"/>
            <a:ext cx="5553123" cy="3350812"/>
            <a:chOff x="6097673" y="1825625"/>
            <a:chExt cx="5553123" cy="3350812"/>
          </a:xfrm>
        </p:grpSpPr>
        <p:pic>
          <p:nvPicPr>
            <p:cNvPr id="4" name="图片 3"/>
            <p:cNvPicPr>
              <a:picLocks noChangeAspect="1"/>
            </p:cNvPicPr>
            <p:nvPr/>
          </p:nvPicPr>
          <p:blipFill>
            <a:blip r:embed="rId2"/>
            <a:stretch>
              <a:fillRect/>
            </a:stretch>
          </p:blipFill>
          <p:spPr>
            <a:xfrm>
              <a:off x="6394676" y="1825625"/>
              <a:ext cx="4959124" cy="2115893"/>
            </a:xfrm>
            <a:prstGeom prst="rect">
              <a:avLst/>
            </a:prstGeom>
          </p:spPr>
        </p:pic>
        <p:sp>
          <p:nvSpPr>
            <p:cNvPr id="5" name="箭头: 下 4"/>
            <p:cNvSpPr/>
            <p:nvPr/>
          </p:nvSpPr>
          <p:spPr>
            <a:xfrm>
              <a:off x="8557704" y="4112624"/>
              <a:ext cx="633063" cy="69448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097673" y="4807105"/>
              <a:ext cx="5553123" cy="369332"/>
            </a:xfrm>
            <a:prstGeom prst="rect">
              <a:avLst/>
            </a:prstGeom>
            <a:noFill/>
          </p:spPr>
          <p:txBody>
            <a:bodyPr wrap="none" rtlCol="0">
              <a:spAutoFit/>
            </a:bodyPr>
            <a:lstStyle/>
            <a:p>
              <a:r>
                <a:rPr lang="zh-CN" altLang="en-US" dirty="0"/>
                <a:t>电子温度</a:t>
              </a:r>
              <a:r>
                <a:rPr lang="en-US" altLang="zh-CN" dirty="0" err="1"/>
                <a:t>Te</a:t>
              </a:r>
              <a:r>
                <a:rPr lang="zh-CN" altLang="en-US" dirty="0"/>
                <a:t>、电子密度</a:t>
              </a:r>
              <a:r>
                <a:rPr lang="en-US" altLang="zh-CN" dirty="0"/>
                <a:t>Ne</a:t>
              </a:r>
              <a:r>
                <a:rPr lang="zh-CN" altLang="en-US" dirty="0"/>
                <a:t>、</a:t>
              </a:r>
              <a:r>
                <a:rPr lang="en-US" altLang="zh-CN" dirty="0"/>
                <a:t>Cs</a:t>
              </a:r>
              <a:r>
                <a:rPr lang="zh-CN" altLang="en-US" dirty="0"/>
                <a:t>原子层数、离子密度</a:t>
              </a:r>
              <a:r>
                <a:rPr lang="en-US" altLang="zh-CN" dirty="0"/>
                <a:t>Ni</a:t>
              </a:r>
              <a:endParaRPr lang="zh-CN" altLang="en-US" dirty="0"/>
            </a:p>
          </p:txBody>
        </p:sp>
      </p:grpSp>
      <p:sp>
        <p:nvSpPr>
          <p:cNvPr id="8" name="文本框 7"/>
          <p:cNvSpPr txBox="1"/>
          <p:nvPr/>
        </p:nvSpPr>
        <p:spPr>
          <a:xfrm>
            <a:off x="838200" y="5885103"/>
            <a:ext cx="10771208" cy="954107"/>
          </a:xfrm>
          <a:prstGeom prst="rect">
            <a:avLst/>
          </a:prstGeom>
          <a:noFill/>
        </p:spPr>
        <p:txBody>
          <a:bodyPr wrap="square" rtlCol="0">
            <a:spAutoFit/>
          </a:bodyPr>
          <a:lstStyle/>
          <a:p>
            <a:pPr marL="342900" indent="-342900">
              <a:buAutoNum type="arabicPeriod"/>
            </a:pPr>
            <a:r>
              <a:rPr lang="zh-CN" altLang="en-US" sz="1400" dirty="0"/>
              <a:t>基于前馈神经网络的等离子体光谱诊断方法</a:t>
            </a:r>
            <a:endParaRPr lang="en-US" altLang="zh-CN" sz="1400" dirty="0"/>
          </a:p>
          <a:p>
            <a:pPr marL="342900" indent="-342900">
              <a:buAutoNum type="arabicPeriod"/>
            </a:pPr>
            <a:r>
              <a:rPr lang="en-US" altLang="zh-CN" sz="1400" dirty="0"/>
              <a:t>Direct measurement of JET local deuteron densities by neural network modelling of Balmer alpha beam emission spectra</a:t>
            </a:r>
          </a:p>
          <a:p>
            <a:pPr marL="342900" indent="-342900">
              <a:buAutoNum type="arabicPeriod"/>
            </a:pPr>
            <a:r>
              <a:rPr lang="en-US" altLang="zh-CN" sz="1400" dirty="0"/>
              <a:t>A novel plasma optical emission spectroscopy method with neural network model for improving the accuracy of plasma diagnostics in low-temperature xenon plasma</a:t>
            </a:r>
            <a:endParaRPr lang="zh-CN" altLang="en-US" sz="1400" dirty="0"/>
          </a:p>
        </p:txBody>
      </p:sp>
      <p:pic>
        <p:nvPicPr>
          <p:cNvPr id="10" name="图片 9">
            <a:extLst>
              <a:ext uri="{FF2B5EF4-FFF2-40B4-BE49-F238E27FC236}">
                <a16:creationId xmlns:a16="http://schemas.microsoft.com/office/drawing/2014/main" id="{DB4FEA8F-A35F-4F00-A789-2C876FBEF068}"/>
              </a:ext>
            </a:extLst>
          </p:cNvPr>
          <p:cNvPicPr>
            <a:picLocks noChangeAspect="1"/>
          </p:cNvPicPr>
          <p:nvPr/>
        </p:nvPicPr>
        <p:blipFill>
          <a:blip r:embed="rId3"/>
          <a:stretch>
            <a:fillRect/>
          </a:stretch>
        </p:blipFill>
        <p:spPr>
          <a:xfrm>
            <a:off x="6353288" y="533399"/>
            <a:ext cx="4959124" cy="2200107"/>
          </a:xfrm>
          <a:prstGeom prst="rect">
            <a:avLst/>
          </a:prstGeom>
        </p:spPr>
      </p:pic>
      <p:sp>
        <p:nvSpPr>
          <p:cNvPr id="11" name="箭头: 五边形 10">
            <a:extLst>
              <a:ext uri="{FF2B5EF4-FFF2-40B4-BE49-F238E27FC236}">
                <a16:creationId xmlns:a16="http://schemas.microsoft.com/office/drawing/2014/main" id="{CB4D34B7-4CB0-4F4C-ADFC-04C6CFCD7325}"/>
              </a:ext>
            </a:extLst>
          </p:cNvPr>
          <p:cNvSpPr/>
          <p:nvPr/>
        </p:nvSpPr>
        <p:spPr>
          <a:xfrm>
            <a:off x="838200" y="0"/>
            <a:ext cx="2461260" cy="472440"/>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简介</a:t>
            </a:r>
          </a:p>
        </p:txBody>
      </p:sp>
      <p:sp>
        <p:nvSpPr>
          <p:cNvPr id="12" name="箭头: V 形 11">
            <a:extLst>
              <a:ext uri="{FF2B5EF4-FFF2-40B4-BE49-F238E27FC236}">
                <a16:creationId xmlns:a16="http://schemas.microsoft.com/office/drawing/2014/main" id="{F2AA2CE5-E803-4130-8325-CF82C192D8AA}"/>
              </a:ext>
            </a:extLst>
          </p:cNvPr>
          <p:cNvSpPr/>
          <p:nvPr/>
        </p:nvSpPr>
        <p:spPr>
          <a:xfrm>
            <a:off x="3121661" y="0"/>
            <a:ext cx="1973580" cy="472440"/>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离子源</a:t>
            </a:r>
          </a:p>
        </p:txBody>
      </p:sp>
      <p:sp>
        <p:nvSpPr>
          <p:cNvPr id="13" name="箭头: V 形 12">
            <a:extLst>
              <a:ext uri="{FF2B5EF4-FFF2-40B4-BE49-F238E27FC236}">
                <a16:creationId xmlns:a16="http://schemas.microsoft.com/office/drawing/2014/main" id="{93378785-C085-4047-8671-2B84FBE9BA4E}"/>
              </a:ext>
            </a:extLst>
          </p:cNvPr>
          <p:cNvSpPr/>
          <p:nvPr/>
        </p:nvSpPr>
        <p:spPr>
          <a:xfrm>
            <a:off x="4917441" y="0"/>
            <a:ext cx="21336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低能传输段</a:t>
            </a:r>
          </a:p>
        </p:txBody>
      </p:sp>
      <p:sp>
        <p:nvSpPr>
          <p:cNvPr id="14" name="箭头: V 形 13">
            <a:extLst>
              <a:ext uri="{FF2B5EF4-FFF2-40B4-BE49-F238E27FC236}">
                <a16:creationId xmlns:a16="http://schemas.microsoft.com/office/drawing/2014/main" id="{8F4C72E9-7A98-404F-95D9-DAC86725BF38}"/>
              </a:ext>
            </a:extLst>
          </p:cNvPr>
          <p:cNvSpPr/>
          <p:nvPr/>
        </p:nvSpPr>
        <p:spPr>
          <a:xfrm>
            <a:off x="6832601" y="0"/>
            <a:ext cx="22479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RFQ</a:t>
            </a:r>
            <a:endParaRPr lang="zh-CN" altLang="en-US" dirty="0">
              <a:solidFill>
                <a:schemeClr val="tx1"/>
              </a:solidFill>
            </a:endParaRPr>
          </a:p>
        </p:txBody>
      </p:sp>
      <p:sp>
        <p:nvSpPr>
          <p:cNvPr id="15" name="箭头: V 形 14">
            <a:extLst>
              <a:ext uri="{FF2B5EF4-FFF2-40B4-BE49-F238E27FC236}">
                <a16:creationId xmlns:a16="http://schemas.microsoft.com/office/drawing/2014/main" id="{8EDDCBF1-2D48-4047-A3B0-9F43E38E949A}"/>
              </a:ext>
            </a:extLst>
          </p:cNvPr>
          <p:cNvSpPr/>
          <p:nvPr/>
        </p:nvSpPr>
        <p:spPr>
          <a:xfrm>
            <a:off x="8862060" y="0"/>
            <a:ext cx="246126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总结</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278C1D-F20F-498E-8FE4-F51B2F41955F}"/>
              </a:ext>
            </a:extLst>
          </p:cNvPr>
          <p:cNvSpPr>
            <a:spLocks noGrp="1"/>
          </p:cNvSpPr>
          <p:nvPr>
            <p:ph type="title"/>
          </p:nvPr>
        </p:nvSpPr>
        <p:spPr/>
        <p:txBody>
          <a:bodyPr/>
          <a:lstStyle/>
          <a:p>
            <a:r>
              <a:rPr lang="zh-CN" altLang="en-US" dirty="0"/>
              <a:t>光谱诊断</a:t>
            </a:r>
            <a:r>
              <a:rPr lang="en-US" altLang="zh-CN" dirty="0"/>
              <a:t>-</a:t>
            </a:r>
            <a:r>
              <a:rPr lang="zh-CN" altLang="en-US" dirty="0"/>
              <a:t>联培研究生课题</a:t>
            </a:r>
          </a:p>
        </p:txBody>
      </p:sp>
      <p:sp>
        <p:nvSpPr>
          <p:cNvPr id="3" name="内容占位符 2">
            <a:extLst>
              <a:ext uri="{FF2B5EF4-FFF2-40B4-BE49-F238E27FC236}">
                <a16:creationId xmlns:a16="http://schemas.microsoft.com/office/drawing/2014/main" id="{B1D74430-1971-493A-9574-CBF2A0A34E51}"/>
              </a:ext>
            </a:extLst>
          </p:cNvPr>
          <p:cNvSpPr>
            <a:spLocks noGrp="1"/>
          </p:cNvSpPr>
          <p:nvPr>
            <p:ph idx="1"/>
          </p:nvPr>
        </p:nvSpPr>
        <p:spPr/>
        <p:txBody>
          <a:bodyPr/>
          <a:lstStyle/>
          <a:p>
            <a:r>
              <a:rPr lang="zh-CN" altLang="en-US" dirty="0"/>
              <a:t>课题名称：基于机器学习的等离子体光谱诊断研究</a:t>
            </a:r>
            <a:endParaRPr lang="en-US" altLang="zh-CN" dirty="0"/>
          </a:p>
          <a:p>
            <a:r>
              <a:rPr lang="zh-CN" altLang="en-US" dirty="0"/>
              <a:t>多层感知机初步训练</a:t>
            </a:r>
          </a:p>
        </p:txBody>
      </p:sp>
      <p:pic>
        <p:nvPicPr>
          <p:cNvPr id="4" name="图片 3" descr="1">
            <a:extLst>
              <a:ext uri="{FF2B5EF4-FFF2-40B4-BE49-F238E27FC236}">
                <a16:creationId xmlns:a16="http://schemas.microsoft.com/office/drawing/2014/main" id="{7AC7E836-673C-4160-B3BD-3B85D04333D1}"/>
              </a:ext>
            </a:extLst>
          </p:cNvPr>
          <p:cNvPicPr>
            <a:picLocks noChangeAspect="1"/>
          </p:cNvPicPr>
          <p:nvPr/>
        </p:nvPicPr>
        <p:blipFill>
          <a:blip r:embed="rId2"/>
          <a:stretch>
            <a:fillRect/>
          </a:stretch>
        </p:blipFill>
        <p:spPr>
          <a:xfrm>
            <a:off x="838200" y="3083516"/>
            <a:ext cx="2864136" cy="3093447"/>
          </a:xfrm>
          <a:prstGeom prst="rect">
            <a:avLst/>
          </a:prstGeom>
        </p:spPr>
      </p:pic>
      <p:pic>
        <p:nvPicPr>
          <p:cNvPr id="5" name="图片 1">
            <a:extLst>
              <a:ext uri="{FF2B5EF4-FFF2-40B4-BE49-F238E27FC236}">
                <a16:creationId xmlns:a16="http://schemas.microsoft.com/office/drawing/2014/main" id="{9DB653D1-FF7B-4463-A53D-BB701A65FB63}"/>
              </a:ext>
            </a:extLst>
          </p:cNvPr>
          <p:cNvPicPr/>
          <p:nvPr/>
        </p:nvPicPr>
        <p:blipFill>
          <a:blip r:embed="rId3" cstate="print"/>
          <a:srcRect/>
          <a:stretch>
            <a:fillRect/>
          </a:stretch>
        </p:blipFill>
        <p:spPr>
          <a:xfrm>
            <a:off x="3618115" y="2998420"/>
            <a:ext cx="4418980" cy="3178543"/>
          </a:xfrm>
          <a:prstGeom prst="rect">
            <a:avLst/>
          </a:prstGeom>
          <a:ln>
            <a:noFill/>
          </a:ln>
        </p:spPr>
      </p:pic>
      <p:pic>
        <p:nvPicPr>
          <p:cNvPr id="6" name="图片 11" descr="0d96b4f6425991a8e00f9be0d0dd43b">
            <a:extLst>
              <a:ext uri="{FF2B5EF4-FFF2-40B4-BE49-F238E27FC236}">
                <a16:creationId xmlns:a16="http://schemas.microsoft.com/office/drawing/2014/main" id="{1499072C-E276-4C83-88FC-54804330C46C}"/>
              </a:ext>
            </a:extLst>
          </p:cNvPr>
          <p:cNvPicPr/>
          <p:nvPr/>
        </p:nvPicPr>
        <p:blipFill rotWithShape="1">
          <a:blip r:embed="rId4" cstate="print"/>
          <a:srcRect l="2167" t="1190" r="1226"/>
          <a:stretch/>
        </p:blipFill>
        <p:spPr>
          <a:xfrm>
            <a:off x="7952874" y="3236495"/>
            <a:ext cx="3789947" cy="2780872"/>
          </a:xfrm>
          <a:prstGeom prst="rect">
            <a:avLst/>
          </a:prstGeom>
        </p:spPr>
      </p:pic>
      <p:sp>
        <p:nvSpPr>
          <p:cNvPr id="7" name="箭头: 五边形 6">
            <a:extLst>
              <a:ext uri="{FF2B5EF4-FFF2-40B4-BE49-F238E27FC236}">
                <a16:creationId xmlns:a16="http://schemas.microsoft.com/office/drawing/2014/main" id="{4C4FC47C-21F2-4477-81C8-9567B63C11EA}"/>
              </a:ext>
            </a:extLst>
          </p:cNvPr>
          <p:cNvSpPr/>
          <p:nvPr/>
        </p:nvSpPr>
        <p:spPr>
          <a:xfrm>
            <a:off x="838200" y="0"/>
            <a:ext cx="2461260" cy="472440"/>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简介</a:t>
            </a:r>
          </a:p>
        </p:txBody>
      </p:sp>
      <p:sp>
        <p:nvSpPr>
          <p:cNvPr id="8" name="箭头: V 形 7">
            <a:extLst>
              <a:ext uri="{FF2B5EF4-FFF2-40B4-BE49-F238E27FC236}">
                <a16:creationId xmlns:a16="http://schemas.microsoft.com/office/drawing/2014/main" id="{F70688C9-7B0E-4EA9-B29E-23F810018005}"/>
              </a:ext>
            </a:extLst>
          </p:cNvPr>
          <p:cNvSpPr/>
          <p:nvPr/>
        </p:nvSpPr>
        <p:spPr>
          <a:xfrm>
            <a:off x="3121661" y="0"/>
            <a:ext cx="1973580" cy="472440"/>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离子源</a:t>
            </a:r>
          </a:p>
        </p:txBody>
      </p:sp>
      <p:sp>
        <p:nvSpPr>
          <p:cNvPr id="9" name="箭头: V 形 8">
            <a:extLst>
              <a:ext uri="{FF2B5EF4-FFF2-40B4-BE49-F238E27FC236}">
                <a16:creationId xmlns:a16="http://schemas.microsoft.com/office/drawing/2014/main" id="{80B3F65C-1954-4672-98CC-6288A9D8EA05}"/>
              </a:ext>
            </a:extLst>
          </p:cNvPr>
          <p:cNvSpPr/>
          <p:nvPr/>
        </p:nvSpPr>
        <p:spPr>
          <a:xfrm>
            <a:off x="4917441" y="0"/>
            <a:ext cx="21336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低能传输段</a:t>
            </a:r>
          </a:p>
        </p:txBody>
      </p:sp>
      <p:sp>
        <p:nvSpPr>
          <p:cNvPr id="10" name="箭头: V 形 9">
            <a:extLst>
              <a:ext uri="{FF2B5EF4-FFF2-40B4-BE49-F238E27FC236}">
                <a16:creationId xmlns:a16="http://schemas.microsoft.com/office/drawing/2014/main" id="{440D2422-D26C-439D-95AA-FB564B0FC276}"/>
              </a:ext>
            </a:extLst>
          </p:cNvPr>
          <p:cNvSpPr/>
          <p:nvPr/>
        </p:nvSpPr>
        <p:spPr>
          <a:xfrm>
            <a:off x="6832601" y="0"/>
            <a:ext cx="22479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RFQ</a:t>
            </a:r>
            <a:endParaRPr lang="zh-CN" altLang="en-US" dirty="0">
              <a:solidFill>
                <a:schemeClr val="tx1"/>
              </a:solidFill>
            </a:endParaRPr>
          </a:p>
        </p:txBody>
      </p:sp>
      <p:sp>
        <p:nvSpPr>
          <p:cNvPr id="11" name="箭头: V 形 10">
            <a:extLst>
              <a:ext uri="{FF2B5EF4-FFF2-40B4-BE49-F238E27FC236}">
                <a16:creationId xmlns:a16="http://schemas.microsoft.com/office/drawing/2014/main" id="{3A39D7D3-1F5B-45F5-8F68-EF1B3C98B64E}"/>
              </a:ext>
            </a:extLst>
          </p:cNvPr>
          <p:cNvSpPr/>
          <p:nvPr/>
        </p:nvSpPr>
        <p:spPr>
          <a:xfrm>
            <a:off x="8862060" y="0"/>
            <a:ext cx="246126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总结</a:t>
            </a:r>
          </a:p>
        </p:txBody>
      </p:sp>
    </p:spTree>
    <p:extLst>
      <p:ext uri="{BB962C8B-B14F-4D97-AF65-F5344CB8AC3E}">
        <p14:creationId xmlns:p14="http://schemas.microsoft.com/office/powerpoint/2010/main" val="2482861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光谱诊断</a:t>
            </a:r>
            <a:r>
              <a:rPr lang="en-US" altLang="zh-CN" dirty="0"/>
              <a:t>-</a:t>
            </a:r>
            <a:r>
              <a:rPr lang="zh-CN" altLang="en-US" dirty="0"/>
              <a:t>联培研究生课题</a:t>
            </a:r>
          </a:p>
        </p:txBody>
      </p:sp>
      <p:sp>
        <p:nvSpPr>
          <p:cNvPr id="3" name="内容占位符 2"/>
          <p:cNvSpPr>
            <a:spLocks noGrp="1"/>
          </p:cNvSpPr>
          <p:nvPr>
            <p:ph idx="1"/>
          </p:nvPr>
        </p:nvSpPr>
        <p:spPr/>
        <p:txBody>
          <a:bodyPr/>
          <a:lstStyle/>
          <a:p>
            <a:r>
              <a:rPr lang="zh-CN" altLang="en-US" dirty="0"/>
              <a:t>训练及测试数据集更新</a:t>
            </a:r>
            <a:endParaRPr lang="en-US" altLang="zh-CN" dirty="0"/>
          </a:p>
          <a:p>
            <a:pPr lvl="1"/>
            <a:r>
              <a:rPr lang="zh-CN" altLang="en-US" dirty="0"/>
              <a:t>测量光谱数据</a:t>
            </a:r>
            <a:endParaRPr lang="en-US" altLang="zh-CN" dirty="0"/>
          </a:p>
          <a:p>
            <a:pPr lvl="1"/>
            <a:r>
              <a:rPr lang="zh-CN" altLang="en-US" dirty="0"/>
              <a:t>探针测量电子温度及密度</a:t>
            </a:r>
            <a:endParaRPr lang="en-US" altLang="zh-CN" dirty="0"/>
          </a:p>
          <a:p>
            <a:endParaRPr lang="zh-CN" altLang="en-US" dirty="0"/>
          </a:p>
        </p:txBody>
      </p:sp>
      <p:pic>
        <p:nvPicPr>
          <p:cNvPr id="10" name="图片 9">
            <a:extLst>
              <a:ext uri="{FF2B5EF4-FFF2-40B4-BE49-F238E27FC236}">
                <a16:creationId xmlns:a16="http://schemas.microsoft.com/office/drawing/2014/main" id="{1437D70F-E3A1-4DF7-8FFF-5FE3E276C259}"/>
              </a:ext>
            </a:extLst>
          </p:cNvPr>
          <p:cNvPicPr>
            <a:picLocks noChangeAspect="1"/>
          </p:cNvPicPr>
          <p:nvPr/>
        </p:nvPicPr>
        <p:blipFill>
          <a:blip r:embed="rId2"/>
          <a:stretch>
            <a:fillRect/>
          </a:stretch>
        </p:blipFill>
        <p:spPr>
          <a:xfrm>
            <a:off x="7808495" y="3129103"/>
            <a:ext cx="3348790" cy="3279183"/>
          </a:xfrm>
          <a:prstGeom prst="rect">
            <a:avLst/>
          </a:prstGeom>
        </p:spPr>
      </p:pic>
      <p:pic>
        <p:nvPicPr>
          <p:cNvPr id="12" name="图片 11">
            <a:extLst>
              <a:ext uri="{FF2B5EF4-FFF2-40B4-BE49-F238E27FC236}">
                <a16:creationId xmlns:a16="http://schemas.microsoft.com/office/drawing/2014/main" id="{D305346A-5B92-40FD-8561-2D29489C0EE2}"/>
              </a:ext>
            </a:extLst>
          </p:cNvPr>
          <p:cNvPicPr>
            <a:picLocks noChangeAspect="1"/>
          </p:cNvPicPr>
          <p:nvPr/>
        </p:nvPicPr>
        <p:blipFill>
          <a:blip r:embed="rId3"/>
          <a:stretch>
            <a:fillRect/>
          </a:stretch>
        </p:blipFill>
        <p:spPr>
          <a:xfrm>
            <a:off x="1034715" y="3567808"/>
            <a:ext cx="5634127" cy="2401771"/>
          </a:xfrm>
          <a:prstGeom prst="rect">
            <a:avLst/>
          </a:prstGeom>
        </p:spPr>
      </p:pic>
      <p:sp>
        <p:nvSpPr>
          <p:cNvPr id="13" name="箭头: 五边形 12">
            <a:extLst>
              <a:ext uri="{FF2B5EF4-FFF2-40B4-BE49-F238E27FC236}">
                <a16:creationId xmlns:a16="http://schemas.microsoft.com/office/drawing/2014/main" id="{9518CAF3-3C69-407A-A301-DF57453625E3}"/>
              </a:ext>
            </a:extLst>
          </p:cNvPr>
          <p:cNvSpPr/>
          <p:nvPr/>
        </p:nvSpPr>
        <p:spPr>
          <a:xfrm>
            <a:off x="838200" y="0"/>
            <a:ext cx="2461260" cy="472440"/>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简介</a:t>
            </a:r>
          </a:p>
        </p:txBody>
      </p:sp>
      <p:sp>
        <p:nvSpPr>
          <p:cNvPr id="14" name="箭头: V 形 13">
            <a:extLst>
              <a:ext uri="{FF2B5EF4-FFF2-40B4-BE49-F238E27FC236}">
                <a16:creationId xmlns:a16="http://schemas.microsoft.com/office/drawing/2014/main" id="{C938F529-A08C-443A-A1BB-698F4BB71D14}"/>
              </a:ext>
            </a:extLst>
          </p:cNvPr>
          <p:cNvSpPr/>
          <p:nvPr/>
        </p:nvSpPr>
        <p:spPr>
          <a:xfrm>
            <a:off x="3121661" y="0"/>
            <a:ext cx="1973580" cy="472440"/>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离子源</a:t>
            </a:r>
          </a:p>
        </p:txBody>
      </p:sp>
      <p:sp>
        <p:nvSpPr>
          <p:cNvPr id="15" name="箭头: V 形 14">
            <a:extLst>
              <a:ext uri="{FF2B5EF4-FFF2-40B4-BE49-F238E27FC236}">
                <a16:creationId xmlns:a16="http://schemas.microsoft.com/office/drawing/2014/main" id="{3B5A50CE-E6A4-402F-B48E-0B0F5C3E0B8A}"/>
              </a:ext>
            </a:extLst>
          </p:cNvPr>
          <p:cNvSpPr/>
          <p:nvPr/>
        </p:nvSpPr>
        <p:spPr>
          <a:xfrm>
            <a:off x="4917441" y="0"/>
            <a:ext cx="21336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低能传输段</a:t>
            </a:r>
          </a:p>
        </p:txBody>
      </p:sp>
      <p:sp>
        <p:nvSpPr>
          <p:cNvPr id="16" name="箭头: V 形 15">
            <a:extLst>
              <a:ext uri="{FF2B5EF4-FFF2-40B4-BE49-F238E27FC236}">
                <a16:creationId xmlns:a16="http://schemas.microsoft.com/office/drawing/2014/main" id="{8EC537D5-E2EA-4D71-AC70-248EB00D5DC1}"/>
              </a:ext>
            </a:extLst>
          </p:cNvPr>
          <p:cNvSpPr/>
          <p:nvPr/>
        </p:nvSpPr>
        <p:spPr>
          <a:xfrm>
            <a:off x="6832601" y="0"/>
            <a:ext cx="22479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RFQ</a:t>
            </a:r>
            <a:endParaRPr lang="zh-CN" altLang="en-US" dirty="0">
              <a:solidFill>
                <a:schemeClr val="tx1"/>
              </a:solidFill>
            </a:endParaRPr>
          </a:p>
        </p:txBody>
      </p:sp>
      <p:sp>
        <p:nvSpPr>
          <p:cNvPr id="17" name="箭头: V 形 16">
            <a:extLst>
              <a:ext uri="{FF2B5EF4-FFF2-40B4-BE49-F238E27FC236}">
                <a16:creationId xmlns:a16="http://schemas.microsoft.com/office/drawing/2014/main" id="{2B4FDFD9-D67E-4F0E-9071-098CE272AF03}"/>
              </a:ext>
            </a:extLst>
          </p:cNvPr>
          <p:cNvSpPr/>
          <p:nvPr/>
        </p:nvSpPr>
        <p:spPr>
          <a:xfrm>
            <a:off x="8862060" y="0"/>
            <a:ext cx="246126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总结</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提高负氢产生效率</a:t>
            </a:r>
          </a:p>
        </p:txBody>
      </p:sp>
      <p:sp>
        <p:nvSpPr>
          <p:cNvPr id="3" name="内容占位符 2"/>
          <p:cNvSpPr>
            <a:spLocks noGrp="1"/>
          </p:cNvSpPr>
          <p:nvPr>
            <p:ph idx="1"/>
          </p:nvPr>
        </p:nvSpPr>
        <p:spPr/>
        <p:txBody>
          <a:bodyPr/>
          <a:lstStyle/>
          <a:p>
            <a:r>
              <a:rPr lang="zh-CN" altLang="en-US" dirty="0"/>
              <a:t>参数扫描及选择</a:t>
            </a:r>
            <a:endParaRPr lang="en-US" altLang="zh-CN" dirty="0"/>
          </a:p>
          <a:p>
            <a:pPr lvl="1"/>
            <a:r>
              <a:rPr lang="zh-CN" altLang="en-US" dirty="0"/>
              <a:t>结构参数（</a:t>
            </a:r>
            <a:r>
              <a:rPr lang="en-US" altLang="zh-CN" dirty="0"/>
              <a:t>6</a:t>
            </a:r>
            <a:r>
              <a:rPr lang="zh-CN" altLang="en-US" dirty="0"/>
              <a:t>）：磁场、</a:t>
            </a:r>
            <a:r>
              <a:rPr lang="en-US" altLang="zh-CN" dirty="0"/>
              <a:t>PE</a:t>
            </a:r>
            <a:r>
              <a:rPr lang="zh-CN" altLang="en-US" dirty="0"/>
              <a:t>电极尺寸及形状</a:t>
            </a:r>
            <a:endParaRPr lang="en-US" altLang="zh-CN" dirty="0"/>
          </a:p>
          <a:p>
            <a:pPr lvl="1"/>
            <a:r>
              <a:rPr lang="zh-CN" altLang="en-US" dirty="0"/>
              <a:t>运行参数（</a:t>
            </a:r>
            <a:r>
              <a:rPr lang="en-US" altLang="zh-CN" dirty="0"/>
              <a:t>8</a:t>
            </a:r>
            <a:r>
              <a:rPr lang="zh-CN" altLang="en-US" dirty="0"/>
              <a:t>）：温度、功率、进气、</a:t>
            </a:r>
            <a:r>
              <a:rPr lang="en-US" altLang="zh-CN" dirty="0"/>
              <a:t>PE</a:t>
            </a:r>
            <a:r>
              <a:rPr lang="zh-CN" altLang="en-US" dirty="0"/>
              <a:t>电压、轴向磁铁电流</a:t>
            </a:r>
            <a:endParaRPr lang="en-US" altLang="zh-CN" dirty="0"/>
          </a:p>
          <a:p>
            <a:r>
              <a:rPr lang="zh-CN" altLang="en-US" dirty="0"/>
              <a:t>再运行寻优算法，提高负氢产生效率</a:t>
            </a:r>
            <a:endParaRPr lang="en-US" altLang="zh-CN" dirty="0"/>
          </a:p>
          <a:p>
            <a:pPr lvl="1"/>
            <a:endParaRPr lang="en-US" altLang="zh-CN" dirty="0"/>
          </a:p>
          <a:p>
            <a:pPr lvl="1"/>
            <a:endParaRPr lang="zh-CN" altLang="en-US" dirty="0"/>
          </a:p>
        </p:txBody>
      </p:sp>
      <p:grpSp>
        <p:nvGrpSpPr>
          <p:cNvPr id="14" name="组合 13">
            <a:extLst>
              <a:ext uri="{FF2B5EF4-FFF2-40B4-BE49-F238E27FC236}">
                <a16:creationId xmlns:a16="http://schemas.microsoft.com/office/drawing/2014/main" id="{272C31C8-F02C-487D-BD2C-AD31BF76AF00}"/>
              </a:ext>
            </a:extLst>
          </p:cNvPr>
          <p:cNvGrpSpPr/>
          <p:nvPr/>
        </p:nvGrpSpPr>
        <p:grpSpPr>
          <a:xfrm>
            <a:off x="2531402" y="3526140"/>
            <a:ext cx="7129195" cy="3219398"/>
            <a:chOff x="2652478" y="3273477"/>
            <a:chExt cx="7129195" cy="3219398"/>
          </a:xfrm>
        </p:grpSpPr>
        <p:pic>
          <p:nvPicPr>
            <p:cNvPr id="8" name="图片 7">
              <a:extLst>
                <a:ext uri="{FF2B5EF4-FFF2-40B4-BE49-F238E27FC236}">
                  <a16:creationId xmlns:a16="http://schemas.microsoft.com/office/drawing/2014/main" id="{7B844146-B85F-4B8E-B50F-E1C8449A0081}"/>
                </a:ext>
              </a:extLst>
            </p:cNvPr>
            <p:cNvPicPr>
              <a:picLocks noChangeAspect="1"/>
            </p:cNvPicPr>
            <p:nvPr/>
          </p:nvPicPr>
          <p:blipFill>
            <a:blip r:embed="rId2"/>
            <a:stretch>
              <a:fillRect/>
            </a:stretch>
          </p:blipFill>
          <p:spPr>
            <a:xfrm>
              <a:off x="3852628" y="3273477"/>
              <a:ext cx="4003993" cy="3219398"/>
            </a:xfrm>
            <a:prstGeom prst="rect">
              <a:avLst/>
            </a:prstGeom>
          </p:spPr>
        </p:pic>
        <p:sp>
          <p:nvSpPr>
            <p:cNvPr id="10" name="文本框 9">
              <a:extLst>
                <a:ext uri="{FF2B5EF4-FFF2-40B4-BE49-F238E27FC236}">
                  <a16:creationId xmlns:a16="http://schemas.microsoft.com/office/drawing/2014/main" id="{4DB9D7E1-D5D4-4A9C-901E-BEB7378DC186}"/>
                </a:ext>
              </a:extLst>
            </p:cNvPr>
            <p:cNvSpPr txBox="1"/>
            <p:nvPr/>
          </p:nvSpPr>
          <p:spPr>
            <a:xfrm>
              <a:off x="2652478" y="4247147"/>
              <a:ext cx="1200150" cy="369332"/>
            </a:xfrm>
            <a:prstGeom prst="rect">
              <a:avLst/>
            </a:prstGeom>
            <a:noFill/>
          </p:spPr>
          <p:txBody>
            <a:bodyPr wrap="square">
              <a:spAutoFit/>
            </a:bodyPr>
            <a:lstStyle/>
            <a:p>
              <a:r>
                <a:rPr lang="zh-CN" altLang="en-US" dirty="0"/>
                <a:t>结构参数</a:t>
              </a:r>
            </a:p>
          </p:txBody>
        </p:sp>
        <p:sp>
          <p:nvSpPr>
            <p:cNvPr id="12" name="文本框 11">
              <a:extLst>
                <a:ext uri="{FF2B5EF4-FFF2-40B4-BE49-F238E27FC236}">
                  <a16:creationId xmlns:a16="http://schemas.microsoft.com/office/drawing/2014/main" id="{652BE2D3-CFC0-45EB-99D2-E48EB0C399C1}"/>
                </a:ext>
              </a:extLst>
            </p:cNvPr>
            <p:cNvSpPr txBox="1"/>
            <p:nvPr/>
          </p:nvSpPr>
          <p:spPr>
            <a:xfrm>
              <a:off x="2652478" y="4842723"/>
              <a:ext cx="1200150" cy="369332"/>
            </a:xfrm>
            <a:prstGeom prst="rect">
              <a:avLst/>
            </a:prstGeom>
            <a:noFill/>
          </p:spPr>
          <p:txBody>
            <a:bodyPr wrap="square">
              <a:spAutoFit/>
            </a:bodyPr>
            <a:lstStyle/>
            <a:p>
              <a:r>
                <a:rPr lang="zh-CN" altLang="en-US" dirty="0"/>
                <a:t>运行参数</a:t>
              </a:r>
            </a:p>
          </p:txBody>
        </p:sp>
        <p:sp>
          <p:nvSpPr>
            <p:cNvPr id="13" name="文本框 12">
              <a:extLst>
                <a:ext uri="{FF2B5EF4-FFF2-40B4-BE49-F238E27FC236}">
                  <a16:creationId xmlns:a16="http://schemas.microsoft.com/office/drawing/2014/main" id="{FE3A5F7B-4D09-4219-86B4-F0376AA53D07}"/>
                </a:ext>
              </a:extLst>
            </p:cNvPr>
            <p:cNvSpPr txBox="1"/>
            <p:nvPr/>
          </p:nvSpPr>
          <p:spPr>
            <a:xfrm>
              <a:off x="8050646" y="4534260"/>
              <a:ext cx="1731027" cy="369332"/>
            </a:xfrm>
            <a:prstGeom prst="rect">
              <a:avLst/>
            </a:prstGeom>
            <a:noFill/>
          </p:spPr>
          <p:txBody>
            <a:bodyPr wrap="square">
              <a:spAutoFit/>
            </a:bodyPr>
            <a:lstStyle/>
            <a:p>
              <a:r>
                <a:rPr lang="zh-CN" altLang="en-US" dirty="0"/>
                <a:t>负氢离子密度</a:t>
              </a:r>
            </a:p>
          </p:txBody>
        </p:sp>
      </p:grpSp>
      <p:sp>
        <p:nvSpPr>
          <p:cNvPr id="15" name="箭头: 五边形 14">
            <a:extLst>
              <a:ext uri="{FF2B5EF4-FFF2-40B4-BE49-F238E27FC236}">
                <a16:creationId xmlns:a16="http://schemas.microsoft.com/office/drawing/2014/main" id="{281EE5DF-EB9A-455D-A3C8-1A760521709E}"/>
              </a:ext>
            </a:extLst>
          </p:cNvPr>
          <p:cNvSpPr/>
          <p:nvPr/>
        </p:nvSpPr>
        <p:spPr>
          <a:xfrm>
            <a:off x="838200" y="0"/>
            <a:ext cx="2461260" cy="472440"/>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简介</a:t>
            </a:r>
          </a:p>
        </p:txBody>
      </p:sp>
      <p:sp>
        <p:nvSpPr>
          <p:cNvPr id="16" name="箭头: V 形 15">
            <a:extLst>
              <a:ext uri="{FF2B5EF4-FFF2-40B4-BE49-F238E27FC236}">
                <a16:creationId xmlns:a16="http://schemas.microsoft.com/office/drawing/2014/main" id="{8FCC45CC-D085-42DB-A40E-387D6100CCAA}"/>
              </a:ext>
            </a:extLst>
          </p:cNvPr>
          <p:cNvSpPr/>
          <p:nvPr/>
        </p:nvSpPr>
        <p:spPr>
          <a:xfrm>
            <a:off x="3121661" y="0"/>
            <a:ext cx="1973580" cy="472440"/>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离子源</a:t>
            </a:r>
          </a:p>
        </p:txBody>
      </p:sp>
      <p:sp>
        <p:nvSpPr>
          <p:cNvPr id="17" name="箭头: V 形 16">
            <a:extLst>
              <a:ext uri="{FF2B5EF4-FFF2-40B4-BE49-F238E27FC236}">
                <a16:creationId xmlns:a16="http://schemas.microsoft.com/office/drawing/2014/main" id="{1A922819-ACA7-4C67-9A7D-8348C729FDC1}"/>
              </a:ext>
            </a:extLst>
          </p:cNvPr>
          <p:cNvSpPr/>
          <p:nvPr/>
        </p:nvSpPr>
        <p:spPr>
          <a:xfrm>
            <a:off x="4917441" y="0"/>
            <a:ext cx="21336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低能传输段</a:t>
            </a:r>
          </a:p>
        </p:txBody>
      </p:sp>
      <p:sp>
        <p:nvSpPr>
          <p:cNvPr id="18" name="箭头: V 形 17">
            <a:extLst>
              <a:ext uri="{FF2B5EF4-FFF2-40B4-BE49-F238E27FC236}">
                <a16:creationId xmlns:a16="http://schemas.microsoft.com/office/drawing/2014/main" id="{DA4C11A8-3225-4677-8512-67EBA9D6CBAB}"/>
              </a:ext>
            </a:extLst>
          </p:cNvPr>
          <p:cNvSpPr/>
          <p:nvPr/>
        </p:nvSpPr>
        <p:spPr>
          <a:xfrm>
            <a:off x="6832601" y="0"/>
            <a:ext cx="22479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RFQ</a:t>
            </a:r>
            <a:endParaRPr lang="zh-CN" altLang="en-US" dirty="0">
              <a:solidFill>
                <a:schemeClr val="tx1"/>
              </a:solidFill>
            </a:endParaRPr>
          </a:p>
        </p:txBody>
      </p:sp>
      <p:sp>
        <p:nvSpPr>
          <p:cNvPr id="19" name="箭头: V 形 18">
            <a:extLst>
              <a:ext uri="{FF2B5EF4-FFF2-40B4-BE49-F238E27FC236}">
                <a16:creationId xmlns:a16="http://schemas.microsoft.com/office/drawing/2014/main" id="{95FAA1DF-5824-46C4-AF63-2982859853A6}"/>
              </a:ext>
            </a:extLst>
          </p:cNvPr>
          <p:cNvSpPr/>
          <p:nvPr/>
        </p:nvSpPr>
        <p:spPr>
          <a:xfrm>
            <a:off x="8862060" y="0"/>
            <a:ext cx="246126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总结</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优化引出系统</a:t>
            </a:r>
          </a:p>
        </p:txBody>
      </p:sp>
      <p:sp>
        <p:nvSpPr>
          <p:cNvPr id="3" name="内容占位符 2"/>
          <p:cNvSpPr>
            <a:spLocks noGrp="1"/>
          </p:cNvSpPr>
          <p:nvPr>
            <p:ph idx="1"/>
          </p:nvPr>
        </p:nvSpPr>
        <p:spPr>
          <a:xfrm>
            <a:off x="838199" y="1825625"/>
            <a:ext cx="5786903" cy="4351338"/>
          </a:xfrm>
        </p:spPr>
        <p:txBody>
          <a:bodyPr>
            <a:normAutofit/>
          </a:bodyPr>
          <a:lstStyle/>
          <a:p>
            <a:r>
              <a:rPr lang="zh-CN" altLang="en-US" dirty="0"/>
              <a:t>固定最佳负氢产生效率结构及参数</a:t>
            </a:r>
            <a:endParaRPr lang="en-US" altLang="zh-CN" dirty="0"/>
          </a:p>
          <a:p>
            <a:pPr lvl="1"/>
            <a:r>
              <a:rPr lang="zh-CN" altLang="en-US" dirty="0"/>
              <a:t>寻找此条件下，最佳引出系统参数</a:t>
            </a:r>
            <a:endParaRPr lang="en-US" altLang="zh-CN" dirty="0"/>
          </a:p>
          <a:p>
            <a:pPr lvl="2"/>
            <a:r>
              <a:rPr lang="zh-CN" altLang="en-US" dirty="0"/>
              <a:t>结构（</a:t>
            </a:r>
            <a:r>
              <a:rPr lang="en-US" altLang="zh-CN" dirty="0"/>
              <a:t>7</a:t>
            </a:r>
            <a:r>
              <a:rPr lang="zh-CN" altLang="en-US" dirty="0"/>
              <a:t>）：电极几何、引出厚度、磁场、加速间隙</a:t>
            </a:r>
            <a:endParaRPr lang="en-US" altLang="zh-CN" dirty="0"/>
          </a:p>
          <a:p>
            <a:pPr lvl="2"/>
            <a:r>
              <a:rPr lang="zh-CN" altLang="en-US" dirty="0"/>
              <a:t>运行参数（</a:t>
            </a:r>
            <a:r>
              <a:rPr lang="en-US" altLang="zh-CN" dirty="0"/>
              <a:t>4</a:t>
            </a:r>
            <a:r>
              <a:rPr lang="zh-CN" altLang="en-US" dirty="0"/>
              <a:t>）：引出电压、轴向铁电流、加速电压、</a:t>
            </a:r>
            <a:r>
              <a:rPr lang="en-US" altLang="zh-CN" dirty="0"/>
              <a:t>PE</a:t>
            </a:r>
            <a:r>
              <a:rPr lang="zh-CN" altLang="en-US" dirty="0"/>
              <a:t>电压</a:t>
            </a:r>
            <a:endParaRPr lang="en-US" altLang="zh-CN" dirty="0"/>
          </a:p>
          <a:p>
            <a:r>
              <a:rPr lang="zh-CN" altLang="en-US" dirty="0"/>
              <a:t>不考虑最佳负氢产生效率结构及参数</a:t>
            </a:r>
            <a:endParaRPr lang="en-US" altLang="zh-CN" dirty="0"/>
          </a:p>
          <a:p>
            <a:pPr lvl="1"/>
            <a:r>
              <a:rPr lang="zh-CN" altLang="en-US" dirty="0"/>
              <a:t>直接构建放电参数、引出参数与束流参数的关系</a:t>
            </a:r>
          </a:p>
        </p:txBody>
      </p:sp>
      <p:grpSp>
        <p:nvGrpSpPr>
          <p:cNvPr id="16" name="组合 15">
            <a:extLst>
              <a:ext uri="{FF2B5EF4-FFF2-40B4-BE49-F238E27FC236}">
                <a16:creationId xmlns:a16="http://schemas.microsoft.com/office/drawing/2014/main" id="{4853163F-B903-4886-B042-9649B4B164CD}"/>
              </a:ext>
            </a:extLst>
          </p:cNvPr>
          <p:cNvGrpSpPr/>
          <p:nvPr/>
        </p:nvGrpSpPr>
        <p:grpSpPr>
          <a:xfrm>
            <a:off x="6764385" y="629116"/>
            <a:ext cx="5288280" cy="5547847"/>
            <a:chOff x="6568442" y="629116"/>
            <a:chExt cx="5288280" cy="5547847"/>
          </a:xfrm>
        </p:grpSpPr>
        <p:pic>
          <p:nvPicPr>
            <p:cNvPr id="4" name="图片 3"/>
            <p:cNvPicPr>
              <a:picLocks noChangeAspect="1"/>
            </p:cNvPicPr>
            <p:nvPr/>
          </p:nvPicPr>
          <p:blipFill>
            <a:blip r:embed="rId2"/>
            <a:stretch>
              <a:fillRect/>
            </a:stretch>
          </p:blipFill>
          <p:spPr>
            <a:xfrm>
              <a:off x="6568442" y="629116"/>
              <a:ext cx="5288280" cy="2799884"/>
            </a:xfrm>
            <a:prstGeom prst="rect">
              <a:avLst/>
            </a:prstGeom>
          </p:spPr>
        </p:pic>
        <p:grpSp>
          <p:nvGrpSpPr>
            <p:cNvPr id="10" name="组合 9"/>
            <p:cNvGrpSpPr/>
            <p:nvPr/>
          </p:nvGrpSpPr>
          <p:grpSpPr>
            <a:xfrm>
              <a:off x="6920867" y="4468941"/>
              <a:ext cx="3904087" cy="1708022"/>
              <a:chOff x="6568442" y="4260513"/>
              <a:chExt cx="3904087" cy="1708022"/>
            </a:xfrm>
          </p:grpSpPr>
          <p:sp>
            <p:nvSpPr>
              <p:cNvPr id="6" name="文本框 5"/>
              <p:cNvSpPr txBox="1"/>
              <p:nvPr/>
            </p:nvSpPr>
            <p:spPr>
              <a:xfrm>
                <a:off x="7687792" y="5599203"/>
                <a:ext cx="2784737" cy="369332"/>
              </a:xfrm>
              <a:prstGeom prst="rect">
                <a:avLst/>
              </a:prstGeom>
              <a:noFill/>
            </p:spPr>
            <p:txBody>
              <a:bodyPr wrap="none" rtlCol="0">
                <a:spAutoFit/>
              </a:bodyPr>
              <a:lstStyle/>
              <a:p>
                <a:r>
                  <a:rPr lang="zh-CN" altLang="en-US" dirty="0"/>
                  <a:t>束流强度、束流</a:t>
                </a:r>
                <a:r>
                  <a:rPr lang="en-US" altLang="zh-CN" dirty="0"/>
                  <a:t>Twiss</a:t>
                </a:r>
                <a:r>
                  <a:rPr lang="zh-CN" altLang="en-US" dirty="0"/>
                  <a:t>参数</a:t>
                </a:r>
              </a:p>
            </p:txBody>
          </p:sp>
          <p:sp>
            <p:nvSpPr>
              <p:cNvPr id="8" name="文本框 7"/>
              <p:cNvSpPr txBox="1"/>
              <p:nvPr/>
            </p:nvSpPr>
            <p:spPr>
              <a:xfrm>
                <a:off x="6568442" y="4260513"/>
                <a:ext cx="2783134" cy="369332"/>
              </a:xfrm>
              <a:prstGeom prst="rect">
                <a:avLst/>
              </a:prstGeom>
              <a:noFill/>
            </p:spPr>
            <p:txBody>
              <a:bodyPr wrap="none" rtlCol="0">
                <a:spAutoFit/>
              </a:bodyPr>
              <a:lstStyle/>
              <a:p>
                <a:r>
                  <a:rPr lang="en-US" altLang="zh-CN" dirty="0" err="1"/>
                  <a:t>Te</a:t>
                </a:r>
                <a:r>
                  <a:rPr lang="zh-CN" altLang="en-US" dirty="0"/>
                  <a:t>、</a:t>
                </a:r>
                <a:r>
                  <a:rPr lang="en-US" altLang="zh-CN" dirty="0"/>
                  <a:t>Ne</a:t>
                </a:r>
                <a:r>
                  <a:rPr lang="zh-CN" altLang="en-US" dirty="0"/>
                  <a:t>、</a:t>
                </a:r>
                <a:r>
                  <a:rPr lang="en-US" altLang="zh-CN" dirty="0"/>
                  <a:t>Cs</a:t>
                </a:r>
                <a:r>
                  <a:rPr lang="zh-CN" altLang="en-US" dirty="0"/>
                  <a:t>原子层数、</a:t>
                </a:r>
                <a:r>
                  <a:rPr lang="en-US" altLang="zh-CN" dirty="0"/>
                  <a:t>Ni</a:t>
                </a:r>
                <a:endParaRPr lang="zh-CN" altLang="en-US" dirty="0"/>
              </a:p>
            </p:txBody>
          </p:sp>
        </p:grpSp>
        <p:pic>
          <p:nvPicPr>
            <p:cNvPr id="13" name="图片 12">
              <a:extLst>
                <a:ext uri="{FF2B5EF4-FFF2-40B4-BE49-F238E27FC236}">
                  <a16:creationId xmlns:a16="http://schemas.microsoft.com/office/drawing/2014/main" id="{36CD6680-5219-4299-A6D4-6CC0FEFD1A5B}"/>
                </a:ext>
              </a:extLst>
            </p:cNvPr>
            <p:cNvPicPr>
              <a:picLocks noChangeAspect="1"/>
            </p:cNvPicPr>
            <p:nvPr/>
          </p:nvPicPr>
          <p:blipFill>
            <a:blip r:embed="rId3"/>
            <a:stretch>
              <a:fillRect/>
            </a:stretch>
          </p:blipFill>
          <p:spPr>
            <a:xfrm rot="5400000">
              <a:off x="9279034" y="4003356"/>
              <a:ext cx="2380178" cy="1303190"/>
            </a:xfrm>
            <a:prstGeom prst="rect">
              <a:avLst/>
            </a:prstGeom>
          </p:spPr>
        </p:pic>
        <p:pic>
          <p:nvPicPr>
            <p:cNvPr id="14" name="图片 13">
              <a:extLst>
                <a:ext uri="{FF2B5EF4-FFF2-40B4-BE49-F238E27FC236}">
                  <a16:creationId xmlns:a16="http://schemas.microsoft.com/office/drawing/2014/main" id="{C136F9BE-0BC1-486E-8533-D17CAA2F2D3D}"/>
                </a:ext>
              </a:extLst>
            </p:cNvPr>
            <p:cNvPicPr>
              <a:picLocks noChangeAspect="1"/>
            </p:cNvPicPr>
            <p:nvPr/>
          </p:nvPicPr>
          <p:blipFill>
            <a:blip r:embed="rId3"/>
            <a:stretch>
              <a:fillRect/>
            </a:stretch>
          </p:blipFill>
          <p:spPr>
            <a:xfrm rot="5400000">
              <a:off x="7887973" y="3676974"/>
              <a:ext cx="937546" cy="513323"/>
            </a:xfrm>
            <a:prstGeom prst="rect">
              <a:avLst/>
            </a:prstGeom>
          </p:spPr>
        </p:pic>
        <p:pic>
          <p:nvPicPr>
            <p:cNvPr id="15" name="图片 14">
              <a:extLst>
                <a:ext uri="{FF2B5EF4-FFF2-40B4-BE49-F238E27FC236}">
                  <a16:creationId xmlns:a16="http://schemas.microsoft.com/office/drawing/2014/main" id="{428A0941-3101-4595-A3BC-3EF4C3D15279}"/>
                </a:ext>
              </a:extLst>
            </p:cNvPr>
            <p:cNvPicPr>
              <a:picLocks noChangeAspect="1"/>
            </p:cNvPicPr>
            <p:nvPr/>
          </p:nvPicPr>
          <p:blipFill>
            <a:blip r:embed="rId3"/>
            <a:stretch>
              <a:fillRect/>
            </a:stretch>
          </p:blipFill>
          <p:spPr>
            <a:xfrm rot="5400000">
              <a:off x="7887973" y="5046335"/>
              <a:ext cx="937546" cy="513323"/>
            </a:xfrm>
            <a:prstGeom prst="rect">
              <a:avLst/>
            </a:prstGeom>
          </p:spPr>
        </p:pic>
      </p:grpSp>
      <p:sp>
        <p:nvSpPr>
          <p:cNvPr id="17" name="箭头: 五边形 16">
            <a:extLst>
              <a:ext uri="{FF2B5EF4-FFF2-40B4-BE49-F238E27FC236}">
                <a16:creationId xmlns:a16="http://schemas.microsoft.com/office/drawing/2014/main" id="{D7CE7A88-8CC6-408A-9687-4A332F313483}"/>
              </a:ext>
            </a:extLst>
          </p:cNvPr>
          <p:cNvSpPr/>
          <p:nvPr/>
        </p:nvSpPr>
        <p:spPr>
          <a:xfrm>
            <a:off x="838200" y="0"/>
            <a:ext cx="2461260" cy="472440"/>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简介</a:t>
            </a:r>
          </a:p>
        </p:txBody>
      </p:sp>
      <p:sp>
        <p:nvSpPr>
          <p:cNvPr id="18" name="箭头: V 形 17">
            <a:extLst>
              <a:ext uri="{FF2B5EF4-FFF2-40B4-BE49-F238E27FC236}">
                <a16:creationId xmlns:a16="http://schemas.microsoft.com/office/drawing/2014/main" id="{3C5FFF1A-9913-4ABF-ADB4-5CC7C4974B2E}"/>
              </a:ext>
            </a:extLst>
          </p:cNvPr>
          <p:cNvSpPr/>
          <p:nvPr/>
        </p:nvSpPr>
        <p:spPr>
          <a:xfrm>
            <a:off x="3121661" y="0"/>
            <a:ext cx="1973580" cy="472440"/>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离子源</a:t>
            </a:r>
          </a:p>
        </p:txBody>
      </p:sp>
      <p:sp>
        <p:nvSpPr>
          <p:cNvPr id="19" name="箭头: V 形 18">
            <a:extLst>
              <a:ext uri="{FF2B5EF4-FFF2-40B4-BE49-F238E27FC236}">
                <a16:creationId xmlns:a16="http://schemas.microsoft.com/office/drawing/2014/main" id="{66E28192-D4BF-4756-A1BE-BCE8BB94075B}"/>
              </a:ext>
            </a:extLst>
          </p:cNvPr>
          <p:cNvSpPr/>
          <p:nvPr/>
        </p:nvSpPr>
        <p:spPr>
          <a:xfrm>
            <a:off x="4917441" y="0"/>
            <a:ext cx="21336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低能传输段</a:t>
            </a:r>
          </a:p>
        </p:txBody>
      </p:sp>
      <p:sp>
        <p:nvSpPr>
          <p:cNvPr id="20" name="箭头: V 形 19">
            <a:extLst>
              <a:ext uri="{FF2B5EF4-FFF2-40B4-BE49-F238E27FC236}">
                <a16:creationId xmlns:a16="http://schemas.microsoft.com/office/drawing/2014/main" id="{F2B269A3-9810-45DD-B290-DCF461EF4F25}"/>
              </a:ext>
            </a:extLst>
          </p:cNvPr>
          <p:cNvSpPr/>
          <p:nvPr/>
        </p:nvSpPr>
        <p:spPr>
          <a:xfrm>
            <a:off x="6832601" y="0"/>
            <a:ext cx="224790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RFQ</a:t>
            </a:r>
            <a:endParaRPr lang="zh-CN" altLang="en-US" dirty="0">
              <a:solidFill>
                <a:schemeClr val="tx1"/>
              </a:solidFill>
            </a:endParaRPr>
          </a:p>
        </p:txBody>
      </p:sp>
      <p:sp>
        <p:nvSpPr>
          <p:cNvPr id="21" name="箭头: V 形 20">
            <a:extLst>
              <a:ext uri="{FF2B5EF4-FFF2-40B4-BE49-F238E27FC236}">
                <a16:creationId xmlns:a16="http://schemas.microsoft.com/office/drawing/2014/main" id="{D6005D5C-E385-413E-A724-6F051FA39F73}"/>
              </a:ext>
            </a:extLst>
          </p:cNvPr>
          <p:cNvSpPr/>
          <p:nvPr/>
        </p:nvSpPr>
        <p:spPr>
          <a:xfrm>
            <a:off x="8862060" y="0"/>
            <a:ext cx="2461260" cy="472440"/>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总结</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AA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2291</Words>
  <Application>Microsoft Office PowerPoint</Application>
  <PresentationFormat>宽屏</PresentationFormat>
  <Paragraphs>295</Paragraphs>
  <Slides>22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-apple-system</vt:lpstr>
      <vt:lpstr>inherit</vt:lpstr>
      <vt:lpstr>Arial</vt:lpstr>
      <vt:lpstr>Arial Black</vt:lpstr>
      <vt:lpstr>Calibri</vt:lpstr>
      <vt:lpstr>Cambria Math</vt:lpstr>
      <vt:lpstr>等线</vt:lpstr>
      <vt:lpstr>等线 Light</vt:lpstr>
      <vt:lpstr>Office 主题​​</vt:lpstr>
      <vt:lpstr>基于神经网络的前端系统性能预测及设计优化</vt:lpstr>
      <vt:lpstr>前端系统</vt:lpstr>
      <vt:lpstr>负氢离子源</vt:lpstr>
      <vt:lpstr>提高负氢产生效率</vt:lpstr>
      <vt:lpstr>光谱诊断</vt:lpstr>
      <vt:lpstr>光谱诊断-联培研究生课题</vt:lpstr>
      <vt:lpstr>光谱诊断-联培研究生课题</vt:lpstr>
      <vt:lpstr>提高负氢产生效率</vt:lpstr>
      <vt:lpstr>优化引出系统</vt:lpstr>
      <vt:lpstr>稳定性/人为干预</vt:lpstr>
      <vt:lpstr>稳定性/人为干预</vt:lpstr>
      <vt:lpstr>稳定性/人为干预</vt:lpstr>
      <vt:lpstr>稳定性/人为干预</vt:lpstr>
      <vt:lpstr>低能传输段</vt:lpstr>
      <vt:lpstr>低能传输段</vt:lpstr>
      <vt:lpstr>低能传输段——实验</vt:lpstr>
      <vt:lpstr>RFQ</vt:lpstr>
      <vt:lpstr>RFQ</vt:lpstr>
      <vt:lpstr>RFQ</vt:lpstr>
      <vt:lpstr>报告小结</vt:lpstr>
      <vt:lpstr>研究现状-离子源</vt:lpstr>
      <vt:lpstr>CTL（Control and Tuning Loop）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基于神经网络的前端系统性能预测及改进方法</dc:title>
  <dc:creator>李辉</dc:creator>
  <cp:lastModifiedBy>辉 李</cp:lastModifiedBy>
  <cp:revision>3</cp:revision>
  <dcterms:created xsi:type="dcterms:W3CDTF">2025-02-10T09:06:35Z</dcterms:created>
  <dcterms:modified xsi:type="dcterms:W3CDTF">2025-02-10T15:36:19Z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2052-0.0.0.0</vt:lpwstr>
  </property>
</Properties>
</file>