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53" r:id="rId2"/>
    <p:sldId id="2620" r:id="rId3"/>
    <p:sldId id="2621" r:id="rId4"/>
    <p:sldId id="2622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3" autoAdjust="0"/>
    <p:restoredTop sz="90665" autoAdjust="0"/>
  </p:normalViewPr>
  <p:slideViewPr>
    <p:cSldViewPr>
      <p:cViewPr>
        <p:scale>
          <a:sx n="109" d="100"/>
          <a:sy n="109" d="100"/>
        </p:scale>
        <p:origin x="1040" y="-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vertex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002006" y="3880713"/>
            <a:ext cx="1060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Zhijun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Liang</a:t>
            </a: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0FC0D-0E72-E9E5-27A5-3663B92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282" y="167163"/>
            <a:ext cx="10763325" cy="725470"/>
          </a:xfrm>
        </p:spPr>
        <p:txBody>
          <a:bodyPr/>
          <a:lstStyle/>
          <a:p>
            <a:r>
              <a:rPr lang="en-US" altLang="zh-CN" dirty="0"/>
              <a:t>Ref-TDR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788-BA29-7B52-0CFC-5A54C3F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328D-33FE-89E2-1EB1-066548B957A4}"/>
              </a:ext>
            </a:extLst>
          </p:cNvPr>
          <p:cNvSpPr txBox="1"/>
          <p:nvPr/>
        </p:nvSpPr>
        <p:spPr>
          <a:xfrm>
            <a:off x="119334" y="5252925"/>
            <a:ext cx="620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 dirty="0"/>
              <a:t>https://latex.ihep.ac.cn/project/6745179fef5108a66841008a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81E7A-F82B-D183-6454-81FBEDD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849"/>
            <a:ext cx="10972800" cy="371629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(ready)</a:t>
            </a:r>
          </a:p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Jadepix</a:t>
            </a:r>
            <a:r>
              <a:rPr lang="en-US" altLang="zh-CN" dirty="0"/>
              <a:t>/</a:t>
            </a:r>
            <a:r>
              <a:rPr lang="en-US" altLang="zh-CN" dirty="0" err="1"/>
              <a:t>Taichu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Z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estimation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updated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Mechanics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ready,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C7D06-282A-7614-E8C7-67F0CC19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0" y="27384"/>
            <a:ext cx="551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5E930-F47F-0EDA-4DEA-E0BCC7BD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F312C8-67DC-D005-02F4-F94A8FDF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TDR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Sunday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A8B44-81F5-342C-E690-3628C744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7EEE2-ABF6-1FDA-6E21-75319DB5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055674"/>
            <a:ext cx="12153920" cy="53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0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0A41F2-6858-C723-09B8-B66B8AA5E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0AD61-A049-E38E-C19D-A53C8E18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E5529-BF03-54B7-433C-5D59097A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BF3AC-54F9-373B-2840-5435C9B5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509"/>
            <a:ext cx="11270450" cy="54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46592</TotalTime>
  <Words>97</Words>
  <Application>Microsoft Macintosh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Ref-TDR </vt:lpstr>
      <vt:lpstr>TDR version for Sunday this week</vt:lpstr>
      <vt:lpstr>R &amp; D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2270</cp:revision>
  <cp:lastPrinted>2022-11-06T05:19:21Z</cp:lastPrinted>
  <dcterms:created xsi:type="dcterms:W3CDTF">2012-09-04T11:33:36Z</dcterms:created>
  <dcterms:modified xsi:type="dcterms:W3CDTF">2025-02-13T06:13:46Z</dcterms:modified>
</cp:coreProperties>
</file>