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5" r:id="rId3"/>
    <p:sldId id="280" r:id="rId4"/>
    <p:sldId id="266" r:id="rId5"/>
    <p:sldId id="278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E0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67" autoAdjust="0"/>
  </p:normalViewPr>
  <p:slideViewPr>
    <p:cSldViewPr snapToGrid="0">
      <p:cViewPr varScale="1">
        <p:scale>
          <a:sx n="65" d="100"/>
          <a:sy n="65" d="100"/>
        </p:scale>
        <p:origin x="6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D7148-51A4-457D-AACB-896C0955F088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027BC-330B-413A-B7BB-24069F1DEB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354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027BC-330B-413A-B7BB-24069F1DEBC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9033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027BC-330B-413A-B7BB-24069F1DEBC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3011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027BC-330B-413A-B7BB-24069F1DEBC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985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0FA1-E619-40FF-BE03-2F1DA1228CB9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593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4EB8-6171-496C-8AB1-CC6621935F20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074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E66F3-830E-4431-9B7E-F74153C2B98A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8271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C514-EFCC-4200-BA8D-F4CDE7202C43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5995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B926-814C-47DD-A0D2-AFBB297D88F5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575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2AF7-0A43-48C1-9D59-1A169CC79D04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662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1941-E8ED-4E69-991C-ECC60D722C3A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00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507B-0CE7-4B9B-B916-F4BD393F3530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605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090C-302D-4525-85E8-59A58A5EA259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501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90A3-5A14-4D2D-8628-1DFB437F62AC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453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85F0-E66D-4D77-8CC3-4263CE115620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591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4173F-2181-4319-9F59-FA80CC94CBEA}" type="datetime1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032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343024"/>
            <a:ext cx="9144000" cy="107632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Progress and Plan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789074"/>
            <a:ext cx="9144000" cy="1655762"/>
          </a:xfrm>
        </p:spPr>
        <p:txBody>
          <a:bodyPr/>
          <a:lstStyle/>
          <a:p>
            <a:r>
              <a:rPr lang="en-US" altLang="zh-CN" dirty="0" err="1" smtClean="0"/>
              <a:t>Mingyi</a:t>
            </a:r>
            <a:r>
              <a:rPr lang="en-US" altLang="zh-CN" dirty="0" smtClean="0"/>
              <a:t> Dong</a:t>
            </a:r>
          </a:p>
          <a:p>
            <a:endParaRPr lang="en-US" altLang="zh-CN" dirty="0"/>
          </a:p>
          <a:p>
            <a:r>
              <a:rPr lang="en-US" altLang="zh-CN" dirty="0" smtClean="0"/>
              <a:t>2025.02.11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539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70573"/>
            <a:ext cx="10515600" cy="782738"/>
          </a:xfrm>
        </p:spPr>
        <p:txBody>
          <a:bodyPr/>
          <a:lstStyle/>
          <a:p>
            <a:pPr algn="ctr"/>
            <a:r>
              <a:rPr lang="en-US" altLang="zh-CN" dirty="0" smtClean="0"/>
              <a:t>progress in last week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2</a:t>
            </a:fld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861271"/>
              </p:ext>
            </p:extLst>
          </p:nvPr>
        </p:nvGraphicFramePr>
        <p:xfrm>
          <a:off x="341131" y="953311"/>
          <a:ext cx="11556460" cy="5603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628"/>
                <a:gridCol w="6442705"/>
                <a:gridCol w="2077297"/>
                <a:gridCol w="1410511"/>
                <a:gridCol w="1167319"/>
              </a:tblGrid>
              <a:tr h="65839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Tasks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date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person in charge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Status</a:t>
                      </a:r>
                      <a:endParaRPr lang="zh-CN" altLang="en-US" dirty="0"/>
                    </a:p>
                  </a:txBody>
                  <a:tcPr/>
                </a:tc>
              </a:tr>
              <a:tr h="84066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Insertion of the SCQ on east side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Jan.21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IHEP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8394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Insertion of the SCQ on west side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Jan.22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40563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(1)Electronics connection check of CGEM and MDC  after the installation of SCQ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(2)Leakage check of beam pipe cooling pipe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Jan.23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8394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Fixed CGEM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cables and beam pipe cables on the  SCQ support structure (both sides)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Jan.24-31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 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8394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DAQ debugging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Jan.24-Feb.11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IHEP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 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On going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8394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MDC cosmic-ray test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with different T thresholds (80/110 -&gt; 105/135 on Feb.4)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Jan.24-Feb.11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IHEP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On going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0153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MDC Q noise tests 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Feb.4</a:t>
                      </a:r>
                      <a:endParaRPr lang="en-US" altLang="zh-CN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47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70573"/>
            <a:ext cx="10515600" cy="782738"/>
          </a:xfrm>
        </p:spPr>
        <p:txBody>
          <a:bodyPr/>
          <a:lstStyle/>
          <a:p>
            <a:pPr algn="ctr"/>
            <a:r>
              <a:rPr lang="en-US" altLang="zh-CN" dirty="0" smtClean="0"/>
              <a:t>progress in last week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3</a:t>
            </a:fld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525851"/>
              </p:ext>
            </p:extLst>
          </p:nvPr>
        </p:nvGraphicFramePr>
        <p:xfrm>
          <a:off x="351522" y="1285822"/>
          <a:ext cx="11556460" cy="4834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628"/>
                <a:gridCol w="6442705"/>
                <a:gridCol w="2077297"/>
                <a:gridCol w="1410511"/>
                <a:gridCol w="1167319"/>
              </a:tblGrid>
              <a:tr h="63649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Tasks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date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person in charge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Status</a:t>
                      </a:r>
                      <a:endParaRPr lang="zh-CN" altLang="en-US" dirty="0"/>
                    </a:p>
                  </a:txBody>
                  <a:tcPr/>
                </a:tc>
              </a:tr>
              <a:tr h="899218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Pushing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the east EEMC to its original position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Rearranging  the cables of the dose sensors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Feb.</a:t>
                      </a:r>
                      <a:r>
                        <a:rPr lang="en-US" altLang="zh-CN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IHEP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9453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Pushing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the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west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EEMC to its original position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Rearranging  the cables of the dose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sensors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Installation of Small angel  </a:t>
                      </a:r>
                      <a:r>
                        <a:rPr lang="en-US" altLang="zh-CN" baseline="0" dirty="0" err="1" smtClean="0">
                          <a:solidFill>
                            <a:schemeClr val="tx1"/>
                          </a:solidFill>
                        </a:rPr>
                        <a:t>Lum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. detector on west side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Feb.</a:t>
                      </a:r>
                      <a:r>
                        <a:rPr lang="en-US" altLang="zh-CN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IHEP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99218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Removing the support structure of EEMC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on east side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Installation of the platform for magnets (Q1A, Q1B) on east side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Feb.7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26246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Installation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of magnets (Q1A, Q1B) on east side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Installation of the platform for magnets (Q1A, Q1B) on west side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Feb.8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 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9453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Removing the support structure of EEMC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on west side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Installation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of magnets (Q1A, Q1B) on west side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Feb.10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IHEP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 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On going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42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0832"/>
          </a:xfrm>
        </p:spPr>
        <p:txBody>
          <a:bodyPr/>
          <a:lstStyle/>
          <a:p>
            <a:pPr algn="ctr"/>
            <a:r>
              <a:rPr lang="en-US" altLang="zh-CN" dirty="0" smtClean="0"/>
              <a:t>Plan for next week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4</a:t>
            </a:fld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38441"/>
              </p:ext>
            </p:extLst>
          </p:nvPr>
        </p:nvGraphicFramePr>
        <p:xfrm>
          <a:off x="962891" y="1610593"/>
          <a:ext cx="10290241" cy="34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624"/>
                <a:gridCol w="6322849"/>
                <a:gridCol w="1744884"/>
                <a:gridCol w="1744884"/>
              </a:tblGrid>
              <a:tr h="492115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Detailed tasks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date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person in charge</a:t>
                      </a:r>
                      <a:endParaRPr lang="zh-CN" altLang="en-US" dirty="0"/>
                    </a:p>
                  </a:txBody>
                  <a:tcPr/>
                </a:tc>
              </a:tr>
              <a:tr h="52518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Rearrange the cables of EEMC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and ETOF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Cosmic-ray test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Feb.11-12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00803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Installation of shielding lead block to reduce the beam background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08496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Close the door of the BESIII detector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</a:t>
                      </a: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Italy team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0439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DAQ debugging 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team, </a:t>
                      </a: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518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Cosmic –ray test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team, IHEP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98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 smtClean="0">
                <a:solidFill>
                  <a:srgbClr val="002060"/>
                </a:solidFill>
                <a:latin typeface="Cambria" panose="02040503050406030204" pitchFamily="18" charset="0"/>
                <a:ea typeface="华文楷体" panose="02010600040101010101" pitchFamily="2" charset="-122"/>
              </a:rPr>
              <a:t>Issues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9452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zh-CN" dirty="0"/>
              <a:t>CGEM </a:t>
            </a:r>
            <a:r>
              <a:rPr lang="en-US" altLang="zh-CN" dirty="0" smtClean="0"/>
              <a:t>HV </a:t>
            </a:r>
            <a:r>
              <a:rPr lang="en-US" altLang="zh-CN" dirty="0"/>
              <a:t>cable support structure should be partially cut </a:t>
            </a:r>
            <a:r>
              <a:rPr lang="en-US" altLang="zh-CN" dirty="0" smtClean="0"/>
              <a:t>off (both sides)</a:t>
            </a:r>
          </a:p>
          <a:p>
            <a:pPr>
              <a:lnSpc>
                <a:spcPct val="110000"/>
              </a:lnSpc>
            </a:pPr>
            <a:r>
              <a:rPr lang="en-US" altLang="zh-CN" dirty="0" smtClean="0"/>
              <a:t>DAQ issues</a:t>
            </a:r>
          </a:p>
          <a:p>
            <a:pPr>
              <a:lnSpc>
                <a:spcPct val="110000"/>
              </a:lnSpc>
            </a:pPr>
            <a:r>
              <a:rPr lang="en-US" altLang="zh-CN" dirty="0" smtClean="0"/>
              <a:t>Fast signal test (trigger, clock, check, full 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4819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65718</TotalTime>
  <Words>369</Words>
  <Application>Microsoft Office PowerPoint</Application>
  <PresentationFormat>宽屏</PresentationFormat>
  <Paragraphs>120</Paragraphs>
  <Slides>5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华文楷体</vt:lpstr>
      <vt:lpstr>宋体</vt:lpstr>
      <vt:lpstr>Arial</vt:lpstr>
      <vt:lpstr>Calibri</vt:lpstr>
      <vt:lpstr>Calibri Light</vt:lpstr>
      <vt:lpstr>Cambria</vt:lpstr>
      <vt:lpstr>Office 主题</vt:lpstr>
      <vt:lpstr>Progress and Plan</vt:lpstr>
      <vt:lpstr>progress in last week</vt:lpstr>
      <vt:lpstr>progress in last week</vt:lpstr>
      <vt:lpstr>Plan for next week</vt:lpstr>
      <vt:lpstr>Issues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Windows 用户</cp:lastModifiedBy>
  <cp:revision>605</cp:revision>
  <dcterms:created xsi:type="dcterms:W3CDTF">2024-07-07T18:09:25Z</dcterms:created>
  <dcterms:modified xsi:type="dcterms:W3CDTF">2025-02-13T11:35:39Z</dcterms:modified>
</cp:coreProperties>
</file>