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handoutMasterIdLst>
    <p:handoutMasterId r:id="rId8"/>
  </p:handoutMasterIdLst>
  <p:sldIdLst>
    <p:sldId id="1008" r:id="rId2"/>
    <p:sldId id="1009" r:id="rId3"/>
    <p:sldId id="1004" r:id="rId4"/>
    <p:sldId id="1006" r:id="rId5"/>
    <p:sldId id="1007" r:id="rId6"/>
  </p:sldIdLst>
  <p:sldSz cx="12192000" cy="6858000"/>
  <p:notesSz cx="7099300" cy="10234613"/>
  <p:defaultTextStyle>
    <a:defPPr>
      <a:defRPr lang="zh-CN"/>
    </a:defPPr>
    <a:lvl1pPr algn="l" rtl="0" eaLnBrk="0" fontAlgn="base" hangingPunct="0">
      <a:spcBef>
        <a:spcPct val="0"/>
      </a:spcBef>
      <a:spcAft>
        <a:spcPct val="0"/>
      </a:spcAft>
      <a:defRPr sz="2800" kern="1200">
        <a:solidFill>
          <a:schemeClr val="accent2"/>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sz="2800" kern="1200">
        <a:solidFill>
          <a:schemeClr val="accent2"/>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sz="2800" kern="1200">
        <a:solidFill>
          <a:schemeClr val="accent2"/>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sz="2800" kern="1200">
        <a:solidFill>
          <a:schemeClr val="accent2"/>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sz="2800" kern="1200">
        <a:solidFill>
          <a:schemeClr val="accent2"/>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800" kern="1200">
        <a:solidFill>
          <a:schemeClr val="accent2"/>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800" kern="1200">
        <a:solidFill>
          <a:schemeClr val="accent2"/>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800" kern="1200">
        <a:solidFill>
          <a:schemeClr val="accent2"/>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800" kern="1200">
        <a:solidFill>
          <a:schemeClr val="accent2"/>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6600"/>
    <a:srgbClr val="FFFFCC"/>
    <a:srgbClr val="FF5050"/>
    <a:srgbClr val="CCCCFF"/>
    <a:srgbClr val="66FF99"/>
    <a:srgbClr val="CCFF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39" autoAdjust="0"/>
    <p:restoredTop sz="94784" autoAdjust="0"/>
  </p:normalViewPr>
  <p:slideViewPr>
    <p:cSldViewPr>
      <p:cViewPr varScale="1">
        <p:scale>
          <a:sx n="73" d="100"/>
          <a:sy n="73" d="100"/>
        </p:scale>
        <p:origin x="496" y="52"/>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6940"/>
    </p:cViewPr>
  </p:sorterViewPr>
  <p:notesViewPr>
    <p:cSldViewPr>
      <p:cViewPr varScale="1">
        <p:scale>
          <a:sx n="64" d="100"/>
          <a:sy n="64" d="100"/>
        </p:scale>
        <p:origin x="-3414" y="-102"/>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B378F378-AF00-407A-95C7-8CFEF7E7466A}"/>
              </a:ext>
            </a:extLst>
          </p:cNvPr>
          <p:cNvSpPr>
            <a:spLocks noGrp="1"/>
          </p:cNvSpPr>
          <p:nvPr>
            <p:ph type="hdr" sz="quarter"/>
          </p:nvPr>
        </p:nvSpPr>
        <p:spPr bwMode="auto">
          <a:xfrm>
            <a:off x="0" y="0"/>
            <a:ext cx="3076575" cy="512763"/>
          </a:xfrm>
          <a:prstGeom prst="rect">
            <a:avLst/>
          </a:prstGeom>
          <a:noFill/>
          <a:ln w="9525">
            <a:noFill/>
            <a:miter lim="800000"/>
            <a:headEnd/>
            <a:tailEnd/>
          </a:ln>
        </p:spPr>
        <p:txBody>
          <a:bodyPr vert="horz" wrap="square" lIns="98115" tIns="49058" rIns="98115" bIns="49058" numCol="1" anchor="t" anchorCtr="0" compatLnSpc="1">
            <a:prstTxWarp prst="textNoShape">
              <a:avLst/>
            </a:prstTxWarp>
          </a:bodyPr>
          <a:lstStyle>
            <a:lvl1pPr defTabSz="981075" eaLnBrk="1" hangingPunct="1">
              <a:defRPr sz="1300">
                <a:latin typeface="Arial" charset="0"/>
                <a:ea typeface="宋体" pitchFamily="2" charset="-122"/>
              </a:defRPr>
            </a:lvl1pPr>
          </a:lstStyle>
          <a:p>
            <a:pPr>
              <a:defRPr/>
            </a:pPr>
            <a:endParaRPr lang="zh-CN" altLang="en-US"/>
          </a:p>
        </p:txBody>
      </p:sp>
      <p:sp>
        <p:nvSpPr>
          <p:cNvPr id="3" name="日期占位符 2">
            <a:extLst>
              <a:ext uri="{FF2B5EF4-FFF2-40B4-BE49-F238E27FC236}">
                <a16:creationId xmlns:a16="http://schemas.microsoft.com/office/drawing/2014/main" id="{7B632A30-5EBF-431E-8A75-2CC0568819B6}"/>
              </a:ext>
            </a:extLst>
          </p:cNvPr>
          <p:cNvSpPr>
            <a:spLocks noGrp="1"/>
          </p:cNvSpPr>
          <p:nvPr>
            <p:ph type="dt" sz="quarter" idx="1"/>
          </p:nvPr>
        </p:nvSpPr>
        <p:spPr bwMode="auto">
          <a:xfrm>
            <a:off x="4021138" y="0"/>
            <a:ext cx="3076575" cy="512763"/>
          </a:xfrm>
          <a:prstGeom prst="rect">
            <a:avLst/>
          </a:prstGeom>
          <a:noFill/>
          <a:ln w="9525">
            <a:noFill/>
            <a:miter lim="800000"/>
            <a:headEnd/>
            <a:tailEnd/>
          </a:ln>
        </p:spPr>
        <p:txBody>
          <a:bodyPr vert="horz" wrap="square" lIns="98115" tIns="49058" rIns="98115" bIns="49058" numCol="1" anchor="t" anchorCtr="0" compatLnSpc="1">
            <a:prstTxWarp prst="textNoShape">
              <a:avLst/>
            </a:prstTxWarp>
          </a:bodyPr>
          <a:lstStyle>
            <a:lvl1pPr algn="r" defTabSz="981075" eaLnBrk="1" hangingPunct="1">
              <a:defRPr sz="1300">
                <a:latin typeface="Arial" charset="0"/>
                <a:ea typeface="宋体" pitchFamily="2" charset="-122"/>
              </a:defRPr>
            </a:lvl1pPr>
          </a:lstStyle>
          <a:p>
            <a:pPr>
              <a:defRPr/>
            </a:pPr>
            <a:fld id="{15937835-E1C7-410B-8B82-D46CE4FBF11C}" type="datetimeFigureOut">
              <a:rPr lang="zh-CN" altLang="en-US"/>
              <a:pPr>
                <a:defRPr/>
              </a:pPr>
              <a:t>2025/2/11</a:t>
            </a:fld>
            <a:endParaRPr lang="en-US" altLang="zh-CN"/>
          </a:p>
        </p:txBody>
      </p:sp>
      <p:sp>
        <p:nvSpPr>
          <p:cNvPr id="4" name="页脚占位符 3">
            <a:extLst>
              <a:ext uri="{FF2B5EF4-FFF2-40B4-BE49-F238E27FC236}">
                <a16:creationId xmlns:a16="http://schemas.microsoft.com/office/drawing/2014/main" id="{693F01D5-A372-4B46-9607-83225C47A80A}"/>
              </a:ext>
            </a:extLst>
          </p:cNvPr>
          <p:cNvSpPr>
            <a:spLocks noGrp="1"/>
          </p:cNvSpPr>
          <p:nvPr>
            <p:ph type="ftr" sz="quarter" idx="2"/>
          </p:nvPr>
        </p:nvSpPr>
        <p:spPr bwMode="auto">
          <a:xfrm>
            <a:off x="0" y="9720263"/>
            <a:ext cx="3076575" cy="512762"/>
          </a:xfrm>
          <a:prstGeom prst="rect">
            <a:avLst/>
          </a:prstGeom>
          <a:noFill/>
          <a:ln w="9525">
            <a:noFill/>
            <a:miter lim="800000"/>
            <a:headEnd/>
            <a:tailEnd/>
          </a:ln>
        </p:spPr>
        <p:txBody>
          <a:bodyPr vert="horz" wrap="square" lIns="98115" tIns="49058" rIns="98115" bIns="49058" numCol="1" anchor="b" anchorCtr="0" compatLnSpc="1">
            <a:prstTxWarp prst="textNoShape">
              <a:avLst/>
            </a:prstTxWarp>
          </a:bodyPr>
          <a:lstStyle>
            <a:lvl1pPr defTabSz="981075" eaLnBrk="1" hangingPunct="1">
              <a:defRPr sz="1300">
                <a:latin typeface="Arial" charset="0"/>
                <a:ea typeface="宋体" pitchFamily="2" charset="-122"/>
              </a:defRPr>
            </a:lvl1pPr>
          </a:lstStyle>
          <a:p>
            <a:pPr>
              <a:defRPr/>
            </a:pPr>
            <a:endParaRPr lang="zh-CN" altLang="en-US"/>
          </a:p>
        </p:txBody>
      </p:sp>
      <p:sp>
        <p:nvSpPr>
          <p:cNvPr id="5" name="灯片编号占位符 4">
            <a:extLst>
              <a:ext uri="{FF2B5EF4-FFF2-40B4-BE49-F238E27FC236}">
                <a16:creationId xmlns:a16="http://schemas.microsoft.com/office/drawing/2014/main" id="{26C8C1EC-AB25-48B7-9A5D-C133CDD79493}"/>
              </a:ext>
            </a:extLst>
          </p:cNvPr>
          <p:cNvSpPr>
            <a:spLocks noGrp="1"/>
          </p:cNvSpPr>
          <p:nvPr>
            <p:ph type="sldNum" sz="quarter" idx="3"/>
          </p:nvPr>
        </p:nvSpPr>
        <p:spPr bwMode="auto">
          <a:xfrm>
            <a:off x="4021138" y="9720263"/>
            <a:ext cx="3076575" cy="512762"/>
          </a:xfrm>
          <a:prstGeom prst="rect">
            <a:avLst/>
          </a:prstGeom>
          <a:noFill/>
          <a:ln w="9525">
            <a:noFill/>
            <a:miter lim="800000"/>
            <a:headEnd/>
            <a:tailEnd/>
          </a:ln>
        </p:spPr>
        <p:txBody>
          <a:bodyPr vert="horz" wrap="square" lIns="98115" tIns="49058" rIns="98115" bIns="49058" numCol="1" anchor="b" anchorCtr="0" compatLnSpc="1">
            <a:prstTxWarp prst="textNoShape">
              <a:avLst/>
            </a:prstTxWarp>
          </a:bodyPr>
          <a:lstStyle>
            <a:lvl1pPr algn="r" defTabSz="981075" eaLnBrk="1" hangingPunct="1">
              <a:defRPr sz="1300"/>
            </a:lvl1pPr>
          </a:lstStyle>
          <a:p>
            <a:pPr>
              <a:defRPr/>
            </a:pPr>
            <a:fld id="{DF5D6917-FFB2-4A8F-9C2E-5A6D4124935C}" type="slidenum">
              <a:rPr lang="zh-CN" altLang="en-US"/>
              <a:pPr>
                <a:defRPr/>
              </a:pPr>
              <a:t>‹#›</a:t>
            </a:fld>
            <a:endParaRPr lang="en-US" altLang="zh-CN"/>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4F520AB4-99DE-4925-A805-18E9AAF5D157}"/>
              </a:ext>
            </a:extLst>
          </p:cNvPr>
          <p:cNvSpPr>
            <a:spLocks noGrp="1" noChangeArrowheads="1"/>
          </p:cNvSpPr>
          <p:nvPr>
            <p:ph type="hdr" sz="quarter"/>
          </p:nvPr>
        </p:nvSpPr>
        <p:spPr bwMode="auto">
          <a:xfrm>
            <a:off x="0" y="0"/>
            <a:ext cx="3076575" cy="512763"/>
          </a:xfrm>
          <a:prstGeom prst="rect">
            <a:avLst/>
          </a:prstGeom>
          <a:noFill/>
          <a:ln w="9525">
            <a:noFill/>
            <a:miter lim="800000"/>
            <a:headEnd/>
            <a:tailEnd/>
          </a:ln>
        </p:spPr>
        <p:txBody>
          <a:bodyPr vert="horz" wrap="square" lIns="98115" tIns="49058" rIns="98115" bIns="49058" numCol="1" anchor="t" anchorCtr="0" compatLnSpc="1">
            <a:prstTxWarp prst="textNoShape">
              <a:avLst/>
            </a:prstTxWarp>
          </a:bodyPr>
          <a:lstStyle>
            <a:lvl1pPr defTabSz="981075" eaLnBrk="1" hangingPunct="1">
              <a:defRPr sz="1300">
                <a:solidFill>
                  <a:schemeClr val="tx1"/>
                </a:solidFill>
                <a:latin typeface="Arial" charset="0"/>
                <a:ea typeface="宋体" pitchFamily="2" charset="-122"/>
              </a:defRPr>
            </a:lvl1pPr>
          </a:lstStyle>
          <a:p>
            <a:pPr>
              <a:defRPr/>
            </a:pPr>
            <a:endParaRPr lang="en-US" altLang="zh-CN"/>
          </a:p>
        </p:txBody>
      </p:sp>
      <p:sp>
        <p:nvSpPr>
          <p:cNvPr id="64515" name="Rectangle 3">
            <a:extLst>
              <a:ext uri="{FF2B5EF4-FFF2-40B4-BE49-F238E27FC236}">
                <a16:creationId xmlns:a16="http://schemas.microsoft.com/office/drawing/2014/main" id="{96FC0F0D-1E5C-46A5-A806-37E74B972474}"/>
              </a:ext>
            </a:extLst>
          </p:cNvPr>
          <p:cNvSpPr>
            <a:spLocks noGrp="1" noChangeArrowheads="1"/>
          </p:cNvSpPr>
          <p:nvPr>
            <p:ph type="dt" idx="1"/>
          </p:nvPr>
        </p:nvSpPr>
        <p:spPr bwMode="auto">
          <a:xfrm>
            <a:off x="4021138" y="0"/>
            <a:ext cx="3076575" cy="512763"/>
          </a:xfrm>
          <a:prstGeom prst="rect">
            <a:avLst/>
          </a:prstGeom>
          <a:noFill/>
          <a:ln w="9525">
            <a:noFill/>
            <a:miter lim="800000"/>
            <a:headEnd/>
            <a:tailEnd/>
          </a:ln>
        </p:spPr>
        <p:txBody>
          <a:bodyPr vert="horz" wrap="square" lIns="98115" tIns="49058" rIns="98115" bIns="49058" numCol="1" anchor="t" anchorCtr="0" compatLnSpc="1">
            <a:prstTxWarp prst="textNoShape">
              <a:avLst/>
            </a:prstTxWarp>
          </a:bodyPr>
          <a:lstStyle>
            <a:lvl1pPr algn="r" defTabSz="981075" eaLnBrk="1" hangingPunct="1">
              <a:defRPr sz="1300">
                <a:solidFill>
                  <a:schemeClr val="tx1"/>
                </a:solidFill>
                <a:latin typeface="Arial" charset="0"/>
                <a:ea typeface="宋体" pitchFamily="2" charset="-122"/>
              </a:defRPr>
            </a:lvl1pPr>
          </a:lstStyle>
          <a:p>
            <a:pPr>
              <a:defRPr/>
            </a:pPr>
            <a:endParaRPr lang="en-US" altLang="zh-CN"/>
          </a:p>
        </p:txBody>
      </p:sp>
      <p:sp>
        <p:nvSpPr>
          <p:cNvPr id="4100" name="Rectangle 4">
            <a:extLst>
              <a:ext uri="{FF2B5EF4-FFF2-40B4-BE49-F238E27FC236}">
                <a16:creationId xmlns:a16="http://schemas.microsoft.com/office/drawing/2014/main" id="{81895D8A-C5AF-41CA-BA7C-2076811AFA53}"/>
              </a:ext>
            </a:extLst>
          </p:cNvPr>
          <p:cNvSpPr>
            <a:spLocks noGrp="1" noRot="1" noChangeAspect="1" noChangeArrowheads="1" noTextEdit="1"/>
          </p:cNvSpPr>
          <p:nvPr>
            <p:ph type="sldImg" idx="2"/>
          </p:nvPr>
        </p:nvSpPr>
        <p:spPr bwMode="auto">
          <a:xfrm>
            <a:off x="138113" y="766763"/>
            <a:ext cx="6823075"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7" name="Rectangle 5">
            <a:extLst>
              <a:ext uri="{FF2B5EF4-FFF2-40B4-BE49-F238E27FC236}">
                <a16:creationId xmlns:a16="http://schemas.microsoft.com/office/drawing/2014/main" id="{D4AD8BB8-0E2A-404B-884E-4B919169A3BE}"/>
              </a:ext>
            </a:extLst>
          </p:cNvPr>
          <p:cNvSpPr>
            <a:spLocks noGrp="1" noChangeArrowheads="1"/>
          </p:cNvSpPr>
          <p:nvPr>
            <p:ph type="body" sz="quarter" idx="3"/>
          </p:nvPr>
        </p:nvSpPr>
        <p:spPr bwMode="auto">
          <a:xfrm>
            <a:off x="709613" y="4862513"/>
            <a:ext cx="5680075" cy="4605337"/>
          </a:xfrm>
          <a:prstGeom prst="rect">
            <a:avLst/>
          </a:prstGeom>
          <a:noFill/>
          <a:ln w="9525">
            <a:noFill/>
            <a:miter lim="800000"/>
            <a:headEnd/>
            <a:tailEnd/>
          </a:ln>
        </p:spPr>
        <p:txBody>
          <a:bodyPr vert="horz" wrap="square" lIns="98115" tIns="49058" rIns="98115" bIns="49058"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4518" name="Rectangle 6">
            <a:extLst>
              <a:ext uri="{FF2B5EF4-FFF2-40B4-BE49-F238E27FC236}">
                <a16:creationId xmlns:a16="http://schemas.microsoft.com/office/drawing/2014/main" id="{638F4784-44EF-4C45-913E-4A21C70545FA}"/>
              </a:ext>
            </a:extLst>
          </p:cNvPr>
          <p:cNvSpPr>
            <a:spLocks noGrp="1" noChangeArrowheads="1"/>
          </p:cNvSpPr>
          <p:nvPr>
            <p:ph type="ftr" sz="quarter" idx="4"/>
          </p:nvPr>
        </p:nvSpPr>
        <p:spPr bwMode="auto">
          <a:xfrm>
            <a:off x="0" y="9720263"/>
            <a:ext cx="3076575" cy="512762"/>
          </a:xfrm>
          <a:prstGeom prst="rect">
            <a:avLst/>
          </a:prstGeom>
          <a:noFill/>
          <a:ln w="9525">
            <a:noFill/>
            <a:miter lim="800000"/>
            <a:headEnd/>
            <a:tailEnd/>
          </a:ln>
        </p:spPr>
        <p:txBody>
          <a:bodyPr vert="horz" wrap="square" lIns="98115" tIns="49058" rIns="98115" bIns="49058" numCol="1" anchor="b" anchorCtr="0" compatLnSpc="1">
            <a:prstTxWarp prst="textNoShape">
              <a:avLst/>
            </a:prstTxWarp>
          </a:bodyPr>
          <a:lstStyle>
            <a:lvl1pPr defTabSz="981075" eaLnBrk="1" hangingPunct="1">
              <a:defRPr sz="1300">
                <a:solidFill>
                  <a:schemeClr val="tx1"/>
                </a:solidFill>
                <a:latin typeface="Arial" charset="0"/>
                <a:ea typeface="宋体" pitchFamily="2" charset="-122"/>
              </a:defRPr>
            </a:lvl1pPr>
          </a:lstStyle>
          <a:p>
            <a:pPr>
              <a:defRPr/>
            </a:pPr>
            <a:endParaRPr lang="en-US" altLang="zh-CN"/>
          </a:p>
        </p:txBody>
      </p:sp>
      <p:sp>
        <p:nvSpPr>
          <p:cNvPr id="64519" name="Rectangle 7">
            <a:extLst>
              <a:ext uri="{FF2B5EF4-FFF2-40B4-BE49-F238E27FC236}">
                <a16:creationId xmlns:a16="http://schemas.microsoft.com/office/drawing/2014/main" id="{D304EBFB-E2DC-4F4C-BB3E-C9B6A89390BE}"/>
              </a:ext>
            </a:extLst>
          </p:cNvPr>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p:spPr>
        <p:txBody>
          <a:bodyPr vert="horz" wrap="square" lIns="98115" tIns="49058" rIns="98115" bIns="49058" numCol="1" anchor="b" anchorCtr="0" compatLnSpc="1">
            <a:prstTxWarp prst="textNoShape">
              <a:avLst/>
            </a:prstTxWarp>
          </a:bodyPr>
          <a:lstStyle>
            <a:lvl1pPr algn="r" defTabSz="981075" eaLnBrk="1" hangingPunct="1">
              <a:defRPr sz="1300">
                <a:solidFill>
                  <a:schemeClr val="tx1"/>
                </a:solidFill>
              </a:defRPr>
            </a:lvl1pPr>
          </a:lstStyle>
          <a:p>
            <a:pPr>
              <a:defRPr/>
            </a:pPr>
            <a:fld id="{E5AA214C-220A-4609-822B-E305D9187B7B}"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914400" y="2130426"/>
            <a:ext cx="10363200" cy="1470025"/>
          </a:xfrm>
        </p:spPr>
        <p:txBody>
          <a:bodyPr/>
          <a:lstStyle>
            <a:lvl1pPr>
              <a:defRPr/>
            </a:lvl1pPr>
          </a:lstStyle>
          <a:p>
            <a:r>
              <a:rPr lang="zh-CN" altLang="en-US"/>
              <a:t>单击此处编辑母版标题样式</a:t>
            </a:r>
          </a:p>
        </p:txBody>
      </p:sp>
      <p:sp>
        <p:nvSpPr>
          <p:cNvPr id="35843"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zh-CN" altLang="en-US"/>
              <a:t>单击此处编辑母版副标题样式</a:t>
            </a:r>
          </a:p>
        </p:txBody>
      </p:sp>
      <p:sp>
        <p:nvSpPr>
          <p:cNvPr id="4" name="Rectangle 4">
            <a:extLst>
              <a:ext uri="{FF2B5EF4-FFF2-40B4-BE49-F238E27FC236}">
                <a16:creationId xmlns:a16="http://schemas.microsoft.com/office/drawing/2014/main" id="{EA1AFA53-57AC-46AE-97B5-BBE551BD2BB2}"/>
              </a:ext>
            </a:extLst>
          </p:cNvPr>
          <p:cNvSpPr>
            <a:spLocks noGrp="1" noChangeArrowheads="1"/>
          </p:cNvSpPr>
          <p:nvPr>
            <p:ph type="dt" sz="half" idx="10"/>
          </p:nvPr>
        </p:nvSpPr>
        <p:spPr bwMode="auto">
          <a:xfrm>
            <a:off x="609600" y="6245225"/>
            <a:ext cx="28448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sz="1400" b="0">
                <a:solidFill>
                  <a:schemeClr val="tx1"/>
                </a:solidFill>
                <a:latin typeface="Arial" charset="0"/>
                <a:ea typeface="宋体" pitchFamily="2" charset="-122"/>
              </a:defRPr>
            </a:lvl1pPr>
          </a:lstStyle>
          <a:p>
            <a:pPr>
              <a:defRPr/>
            </a:pPr>
            <a:endParaRPr lang="en-US" altLang="zh-CN"/>
          </a:p>
        </p:txBody>
      </p:sp>
      <p:sp>
        <p:nvSpPr>
          <p:cNvPr id="5" name="Rectangle 5">
            <a:extLst>
              <a:ext uri="{FF2B5EF4-FFF2-40B4-BE49-F238E27FC236}">
                <a16:creationId xmlns:a16="http://schemas.microsoft.com/office/drawing/2014/main" id="{5A270114-6E6C-4DB8-816A-A016D0694ABC}"/>
              </a:ext>
            </a:extLst>
          </p:cNvPr>
          <p:cNvSpPr>
            <a:spLocks noGrp="1" noChangeArrowheads="1"/>
          </p:cNvSpPr>
          <p:nvPr>
            <p:ph type="ftr" sz="quarter" idx="11"/>
          </p:nvPr>
        </p:nvSpPr>
        <p:spPr bwMode="auto">
          <a:xfrm>
            <a:off x="4165600" y="6245225"/>
            <a:ext cx="38608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b="0">
                <a:solidFill>
                  <a:schemeClr val="tx1"/>
                </a:solidFill>
                <a:latin typeface="Arial" charset="0"/>
                <a:ea typeface="宋体" pitchFamily="2" charset="-122"/>
              </a:defRPr>
            </a:lvl1pPr>
          </a:lstStyle>
          <a:p>
            <a:pPr>
              <a:defRPr/>
            </a:pPr>
            <a:endParaRPr lang="en-US" altLang="zh-CN"/>
          </a:p>
        </p:txBody>
      </p:sp>
      <p:sp>
        <p:nvSpPr>
          <p:cNvPr id="6" name="Rectangle 6">
            <a:extLst>
              <a:ext uri="{FF2B5EF4-FFF2-40B4-BE49-F238E27FC236}">
                <a16:creationId xmlns:a16="http://schemas.microsoft.com/office/drawing/2014/main" id="{7981E1BE-0F8F-4025-858C-436FDEF48308}"/>
              </a:ext>
            </a:extLst>
          </p:cNvPr>
          <p:cNvSpPr>
            <a:spLocks noGrp="1" noChangeArrowheads="1"/>
          </p:cNvSpPr>
          <p:nvPr>
            <p:ph type="sldNum" sz="quarter" idx="12"/>
          </p:nvPr>
        </p:nvSpPr>
        <p:spPr>
          <a:xfrm>
            <a:off x="8737600" y="6245225"/>
            <a:ext cx="2844800" cy="476250"/>
          </a:xfrm>
        </p:spPr>
        <p:txBody>
          <a:bodyPr anchor="t"/>
          <a:lstStyle>
            <a:lvl1pPr>
              <a:defRPr b="0"/>
            </a:lvl1pPr>
          </a:lstStyle>
          <a:p>
            <a:pPr>
              <a:defRPr/>
            </a:pPr>
            <a:fld id="{6DF362DE-1F0B-4D1D-8345-4B61397AD48B}" type="slidenum">
              <a:rPr lang="en-US" altLang="zh-CN"/>
              <a:pPr>
                <a:defRPr/>
              </a:pPr>
              <a:t>‹#›</a:t>
            </a:fld>
            <a:endParaRPr lang="en-US" altLang="zh-CN"/>
          </a:p>
        </p:txBody>
      </p:sp>
    </p:spTree>
    <p:extLst>
      <p:ext uri="{BB962C8B-B14F-4D97-AF65-F5344CB8AC3E}">
        <p14:creationId xmlns:p14="http://schemas.microsoft.com/office/powerpoint/2010/main" val="4068336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6">
            <a:extLst>
              <a:ext uri="{FF2B5EF4-FFF2-40B4-BE49-F238E27FC236}">
                <a16:creationId xmlns:a16="http://schemas.microsoft.com/office/drawing/2014/main" id="{55AA5B07-E16F-4C9B-BCAA-8A42BCEC9BE4}"/>
              </a:ext>
            </a:extLst>
          </p:cNvPr>
          <p:cNvSpPr>
            <a:spLocks noGrp="1" noChangeArrowheads="1"/>
          </p:cNvSpPr>
          <p:nvPr>
            <p:ph type="sldNum" sz="quarter" idx="10"/>
          </p:nvPr>
        </p:nvSpPr>
        <p:spPr>
          <a:ln/>
        </p:spPr>
        <p:txBody>
          <a:bodyPr/>
          <a:lstStyle>
            <a:lvl1pPr>
              <a:defRPr/>
            </a:lvl1pPr>
          </a:lstStyle>
          <a:p>
            <a:pPr>
              <a:defRPr/>
            </a:pPr>
            <a:fld id="{F92337ED-838D-4934-B893-58A6AEAB5628}" type="slidenum">
              <a:rPr lang="en-US" altLang="zh-CN"/>
              <a:pPr>
                <a:defRPr/>
              </a:pPr>
              <a:t>‹#›</a:t>
            </a:fld>
            <a:endParaRPr lang="en-US" altLang="zh-CN"/>
          </a:p>
        </p:txBody>
      </p:sp>
    </p:spTree>
    <p:extLst>
      <p:ext uri="{BB962C8B-B14F-4D97-AF65-F5344CB8AC3E}">
        <p14:creationId xmlns:p14="http://schemas.microsoft.com/office/powerpoint/2010/main" val="4110805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6199187"/>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6199187"/>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6">
            <a:extLst>
              <a:ext uri="{FF2B5EF4-FFF2-40B4-BE49-F238E27FC236}">
                <a16:creationId xmlns:a16="http://schemas.microsoft.com/office/drawing/2014/main" id="{C65EC5B5-B4E3-444B-9592-B3CB102A73CD}"/>
              </a:ext>
            </a:extLst>
          </p:cNvPr>
          <p:cNvSpPr>
            <a:spLocks noGrp="1" noChangeArrowheads="1"/>
          </p:cNvSpPr>
          <p:nvPr>
            <p:ph type="sldNum" sz="quarter" idx="10"/>
          </p:nvPr>
        </p:nvSpPr>
        <p:spPr>
          <a:ln/>
        </p:spPr>
        <p:txBody>
          <a:bodyPr/>
          <a:lstStyle>
            <a:lvl1pPr>
              <a:defRPr/>
            </a:lvl1pPr>
          </a:lstStyle>
          <a:p>
            <a:pPr>
              <a:defRPr/>
            </a:pPr>
            <a:fld id="{D6C09CAD-CB82-4B59-9F7C-385069BBCED7}" type="slidenum">
              <a:rPr lang="en-US" altLang="zh-CN"/>
              <a:pPr>
                <a:defRPr/>
              </a:pPr>
              <a:t>‹#›</a:t>
            </a:fld>
            <a:endParaRPr lang="en-US" altLang="zh-CN"/>
          </a:p>
        </p:txBody>
      </p:sp>
    </p:spTree>
    <p:extLst>
      <p:ext uri="{BB962C8B-B14F-4D97-AF65-F5344CB8AC3E}">
        <p14:creationId xmlns:p14="http://schemas.microsoft.com/office/powerpoint/2010/main" val="10970967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608012"/>
          </a:xfrm>
        </p:spPr>
        <p:txBody>
          <a:bodyPr/>
          <a:lstStyle/>
          <a:p>
            <a:r>
              <a:rPr lang="zh-CN" altLang="en-US"/>
              <a:t>单击此处编辑母版标题样式</a:t>
            </a:r>
          </a:p>
        </p:txBody>
      </p:sp>
      <p:sp>
        <p:nvSpPr>
          <p:cNvPr id="3" name="文本占位符 2"/>
          <p:cNvSpPr>
            <a:spLocks noGrp="1"/>
          </p:cNvSpPr>
          <p:nvPr>
            <p:ph type="body" sz="half" idx="1"/>
          </p:nvPr>
        </p:nvSpPr>
        <p:spPr>
          <a:xfrm>
            <a:off x="609600" y="989013"/>
            <a:ext cx="5384800" cy="548481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989013"/>
            <a:ext cx="5384800" cy="548481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6">
            <a:extLst>
              <a:ext uri="{FF2B5EF4-FFF2-40B4-BE49-F238E27FC236}">
                <a16:creationId xmlns:a16="http://schemas.microsoft.com/office/drawing/2014/main" id="{41E23A00-8409-4061-AB2D-E14EF24A9C04}"/>
              </a:ext>
            </a:extLst>
          </p:cNvPr>
          <p:cNvSpPr>
            <a:spLocks noGrp="1" noChangeArrowheads="1"/>
          </p:cNvSpPr>
          <p:nvPr>
            <p:ph type="sldNum" sz="quarter" idx="10"/>
          </p:nvPr>
        </p:nvSpPr>
        <p:spPr>
          <a:ln/>
        </p:spPr>
        <p:txBody>
          <a:bodyPr/>
          <a:lstStyle>
            <a:lvl1pPr>
              <a:defRPr/>
            </a:lvl1pPr>
          </a:lstStyle>
          <a:p>
            <a:pPr>
              <a:defRPr/>
            </a:pPr>
            <a:fld id="{38B4DE33-5BCF-4ADC-9231-91D04B92CC7B}" type="slidenum">
              <a:rPr lang="en-US" altLang="zh-CN"/>
              <a:pPr>
                <a:defRPr/>
              </a:pPr>
              <a:t>‹#›</a:t>
            </a:fld>
            <a:endParaRPr lang="en-US" altLang="zh-CN"/>
          </a:p>
        </p:txBody>
      </p:sp>
    </p:spTree>
    <p:extLst>
      <p:ext uri="{BB962C8B-B14F-4D97-AF65-F5344CB8AC3E}">
        <p14:creationId xmlns:p14="http://schemas.microsoft.com/office/powerpoint/2010/main" val="540778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188640"/>
            <a:ext cx="10972800" cy="608012"/>
          </a:xfrm>
        </p:spPr>
        <p:txBody>
          <a:bodyPr/>
          <a:lstStyle>
            <a:lvl1pPr>
              <a:defRPr sz="3200">
                <a:latin typeface="Times New Roman" pitchFamily="18" charset="0"/>
                <a:ea typeface="黑体" pitchFamily="49" charset="-122"/>
                <a:cs typeface="Times New Roman" pitchFamily="18" charset="0"/>
              </a:defRPr>
            </a:lvl1pPr>
          </a:lstStyle>
          <a:p>
            <a:r>
              <a:rPr lang="zh-CN" altLang="en-US" dirty="0"/>
              <a:t>单击此处编辑母版标题样式</a:t>
            </a:r>
          </a:p>
        </p:txBody>
      </p:sp>
      <p:sp>
        <p:nvSpPr>
          <p:cNvPr id="3" name="内容占位符 2"/>
          <p:cNvSpPr>
            <a:spLocks noGrp="1"/>
          </p:cNvSpPr>
          <p:nvPr>
            <p:ph idx="1"/>
          </p:nvPr>
        </p:nvSpPr>
        <p:spPr/>
        <p:txBody>
          <a:bodyPr/>
          <a:lstStyle>
            <a:lvl1pPr hangingPunct="1">
              <a:defRPr>
                <a:latin typeface="Times New Roman" pitchFamily="18" charset="0"/>
                <a:ea typeface="黑体" pitchFamily="49" charset="-122"/>
                <a:cs typeface="Times New Roman" pitchFamily="18" charset="0"/>
              </a:defRPr>
            </a:lvl1pPr>
            <a:lvl2pPr hangingPunct="1">
              <a:defRPr>
                <a:latin typeface="Times New Roman" pitchFamily="18" charset="0"/>
                <a:ea typeface="黑体" pitchFamily="49" charset="-122"/>
                <a:cs typeface="Times New Roman" pitchFamily="18" charset="0"/>
              </a:defRPr>
            </a:lvl2pPr>
            <a:lvl3pPr hangingPunct="1">
              <a:buFont typeface="Wingdings" pitchFamily="2" charset="2"/>
              <a:buChar char="Ø"/>
              <a:defRPr sz="1800">
                <a:latin typeface="Times New Roman" pitchFamily="18" charset="0"/>
                <a:ea typeface="黑体" pitchFamily="49" charset="-122"/>
                <a:cs typeface="Times New Roman" pitchFamily="18" charset="0"/>
              </a:defRPr>
            </a:lvl3pPr>
            <a:lvl4pPr hangingPunct="1">
              <a:defRPr>
                <a:latin typeface="Times New Roman" pitchFamily="18" charset="0"/>
                <a:ea typeface="黑体" pitchFamily="49" charset="-122"/>
                <a:cs typeface="Times New Roman" pitchFamily="18" charset="0"/>
              </a:defRPr>
            </a:lvl4pPr>
            <a:lvl5pPr hangingPunct="1">
              <a:defRPr>
                <a:latin typeface="Times New Roman" pitchFamily="18" charset="0"/>
                <a:ea typeface="黑体" pitchFamily="49" charset="-122"/>
                <a:cs typeface="Times New Roman" pitchFamily="18" charset="0"/>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Rectangle 6">
            <a:extLst>
              <a:ext uri="{FF2B5EF4-FFF2-40B4-BE49-F238E27FC236}">
                <a16:creationId xmlns:a16="http://schemas.microsoft.com/office/drawing/2014/main" id="{987FF90D-1F41-47D4-94F8-EE02B3828486}"/>
              </a:ext>
            </a:extLst>
          </p:cNvPr>
          <p:cNvSpPr>
            <a:spLocks noGrp="1" noChangeArrowheads="1"/>
          </p:cNvSpPr>
          <p:nvPr>
            <p:ph type="sldNum" sz="quarter" idx="10"/>
          </p:nvPr>
        </p:nvSpPr>
        <p:spPr>
          <a:ln/>
        </p:spPr>
        <p:txBody>
          <a:bodyPr/>
          <a:lstStyle>
            <a:lvl1pPr>
              <a:defRPr/>
            </a:lvl1pPr>
          </a:lstStyle>
          <a:p>
            <a:pPr>
              <a:defRPr/>
            </a:pPr>
            <a:fld id="{34CB328D-4FA9-4DE4-BAB4-37B5912FCBB0}" type="slidenum">
              <a:rPr lang="en-US" altLang="zh-CN"/>
              <a:pPr>
                <a:defRPr/>
              </a:pPr>
              <a:t>‹#›</a:t>
            </a:fld>
            <a:endParaRPr lang="en-US" altLang="zh-CN"/>
          </a:p>
        </p:txBody>
      </p:sp>
    </p:spTree>
    <p:extLst>
      <p:ext uri="{BB962C8B-B14F-4D97-AF65-F5344CB8AC3E}">
        <p14:creationId xmlns:p14="http://schemas.microsoft.com/office/powerpoint/2010/main" val="1701160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6">
            <a:extLst>
              <a:ext uri="{FF2B5EF4-FFF2-40B4-BE49-F238E27FC236}">
                <a16:creationId xmlns:a16="http://schemas.microsoft.com/office/drawing/2014/main" id="{A4D9BF61-0CAD-4BB7-8EF4-CCA649284FED}"/>
              </a:ext>
            </a:extLst>
          </p:cNvPr>
          <p:cNvSpPr>
            <a:spLocks noGrp="1" noChangeArrowheads="1"/>
          </p:cNvSpPr>
          <p:nvPr>
            <p:ph type="sldNum" sz="quarter" idx="10"/>
          </p:nvPr>
        </p:nvSpPr>
        <p:spPr>
          <a:ln/>
        </p:spPr>
        <p:txBody>
          <a:bodyPr/>
          <a:lstStyle>
            <a:lvl1pPr>
              <a:defRPr/>
            </a:lvl1pPr>
          </a:lstStyle>
          <a:p>
            <a:pPr>
              <a:defRPr/>
            </a:pPr>
            <a:fld id="{DFD79F91-8E46-4883-ABB9-F71D489F2B56}" type="slidenum">
              <a:rPr lang="en-US" altLang="zh-CN"/>
              <a:pPr>
                <a:defRPr/>
              </a:pPr>
              <a:t>‹#›</a:t>
            </a:fld>
            <a:endParaRPr lang="en-US" altLang="zh-CN"/>
          </a:p>
        </p:txBody>
      </p:sp>
    </p:spTree>
    <p:extLst>
      <p:ext uri="{BB962C8B-B14F-4D97-AF65-F5344CB8AC3E}">
        <p14:creationId xmlns:p14="http://schemas.microsoft.com/office/powerpoint/2010/main" val="2175385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989013"/>
            <a:ext cx="5384800" cy="5484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989013"/>
            <a:ext cx="5384800" cy="5484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6">
            <a:extLst>
              <a:ext uri="{FF2B5EF4-FFF2-40B4-BE49-F238E27FC236}">
                <a16:creationId xmlns:a16="http://schemas.microsoft.com/office/drawing/2014/main" id="{632BDBB6-A493-4689-B16B-BE03E18369BD}"/>
              </a:ext>
            </a:extLst>
          </p:cNvPr>
          <p:cNvSpPr>
            <a:spLocks noGrp="1" noChangeArrowheads="1"/>
          </p:cNvSpPr>
          <p:nvPr>
            <p:ph type="sldNum" sz="quarter" idx="10"/>
          </p:nvPr>
        </p:nvSpPr>
        <p:spPr>
          <a:ln/>
        </p:spPr>
        <p:txBody>
          <a:bodyPr/>
          <a:lstStyle>
            <a:lvl1pPr>
              <a:defRPr/>
            </a:lvl1pPr>
          </a:lstStyle>
          <a:p>
            <a:pPr>
              <a:defRPr/>
            </a:pPr>
            <a:fld id="{C054A127-0ACD-4B2B-8425-CC5530E96AE3}" type="slidenum">
              <a:rPr lang="en-US" altLang="zh-CN"/>
              <a:pPr>
                <a:defRPr/>
              </a:pPr>
              <a:t>‹#›</a:t>
            </a:fld>
            <a:endParaRPr lang="en-US" altLang="zh-CN"/>
          </a:p>
        </p:txBody>
      </p:sp>
    </p:spTree>
    <p:extLst>
      <p:ext uri="{BB962C8B-B14F-4D97-AF65-F5344CB8AC3E}">
        <p14:creationId xmlns:p14="http://schemas.microsoft.com/office/powerpoint/2010/main" val="3818637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6">
            <a:extLst>
              <a:ext uri="{FF2B5EF4-FFF2-40B4-BE49-F238E27FC236}">
                <a16:creationId xmlns:a16="http://schemas.microsoft.com/office/drawing/2014/main" id="{A74E60C1-727F-4F1A-98C2-D86C5C071C4B}"/>
              </a:ext>
            </a:extLst>
          </p:cNvPr>
          <p:cNvSpPr>
            <a:spLocks noGrp="1" noChangeArrowheads="1"/>
          </p:cNvSpPr>
          <p:nvPr>
            <p:ph type="sldNum" sz="quarter" idx="10"/>
          </p:nvPr>
        </p:nvSpPr>
        <p:spPr>
          <a:ln/>
        </p:spPr>
        <p:txBody>
          <a:bodyPr/>
          <a:lstStyle>
            <a:lvl1pPr>
              <a:defRPr/>
            </a:lvl1pPr>
          </a:lstStyle>
          <a:p>
            <a:pPr>
              <a:defRPr/>
            </a:pPr>
            <a:fld id="{6CA3B5FC-8DF7-4A98-902D-1C8786F58412}" type="slidenum">
              <a:rPr lang="en-US" altLang="zh-CN"/>
              <a:pPr>
                <a:defRPr/>
              </a:pPr>
              <a:t>‹#›</a:t>
            </a:fld>
            <a:endParaRPr lang="en-US" altLang="zh-CN"/>
          </a:p>
        </p:txBody>
      </p:sp>
    </p:spTree>
    <p:extLst>
      <p:ext uri="{BB962C8B-B14F-4D97-AF65-F5344CB8AC3E}">
        <p14:creationId xmlns:p14="http://schemas.microsoft.com/office/powerpoint/2010/main" val="2290934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6">
            <a:extLst>
              <a:ext uri="{FF2B5EF4-FFF2-40B4-BE49-F238E27FC236}">
                <a16:creationId xmlns:a16="http://schemas.microsoft.com/office/drawing/2014/main" id="{629EB1E0-54C0-4137-B80A-EE2039C7B38B}"/>
              </a:ext>
            </a:extLst>
          </p:cNvPr>
          <p:cNvSpPr>
            <a:spLocks noGrp="1" noChangeArrowheads="1"/>
          </p:cNvSpPr>
          <p:nvPr>
            <p:ph type="sldNum" sz="quarter" idx="10"/>
          </p:nvPr>
        </p:nvSpPr>
        <p:spPr>
          <a:ln/>
        </p:spPr>
        <p:txBody>
          <a:bodyPr/>
          <a:lstStyle>
            <a:lvl1pPr>
              <a:defRPr/>
            </a:lvl1pPr>
          </a:lstStyle>
          <a:p>
            <a:pPr>
              <a:defRPr/>
            </a:pPr>
            <a:fld id="{F8E5A718-76C9-4CA6-AE36-1CB8185C11E4}" type="slidenum">
              <a:rPr lang="en-US" altLang="zh-CN"/>
              <a:pPr>
                <a:defRPr/>
              </a:pPr>
              <a:t>‹#›</a:t>
            </a:fld>
            <a:endParaRPr lang="en-US" altLang="zh-CN"/>
          </a:p>
        </p:txBody>
      </p:sp>
    </p:spTree>
    <p:extLst>
      <p:ext uri="{BB962C8B-B14F-4D97-AF65-F5344CB8AC3E}">
        <p14:creationId xmlns:p14="http://schemas.microsoft.com/office/powerpoint/2010/main" val="2433007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D676AE22-2AF2-462C-9D33-ACB54EF16CFE}"/>
              </a:ext>
            </a:extLst>
          </p:cNvPr>
          <p:cNvSpPr>
            <a:spLocks noGrp="1" noChangeArrowheads="1"/>
          </p:cNvSpPr>
          <p:nvPr>
            <p:ph type="sldNum" sz="quarter" idx="10"/>
          </p:nvPr>
        </p:nvSpPr>
        <p:spPr>
          <a:ln/>
        </p:spPr>
        <p:txBody>
          <a:bodyPr/>
          <a:lstStyle>
            <a:lvl1pPr>
              <a:defRPr/>
            </a:lvl1pPr>
          </a:lstStyle>
          <a:p>
            <a:pPr>
              <a:defRPr/>
            </a:pPr>
            <a:fld id="{1FBC1A49-B869-47D6-98FB-547D0180FA3D}" type="slidenum">
              <a:rPr lang="en-US" altLang="zh-CN"/>
              <a:pPr>
                <a:defRPr/>
              </a:pPr>
              <a:t>‹#›</a:t>
            </a:fld>
            <a:endParaRPr lang="en-US" altLang="zh-CN"/>
          </a:p>
        </p:txBody>
      </p:sp>
    </p:spTree>
    <p:extLst>
      <p:ext uri="{BB962C8B-B14F-4D97-AF65-F5344CB8AC3E}">
        <p14:creationId xmlns:p14="http://schemas.microsoft.com/office/powerpoint/2010/main" val="4134685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6">
            <a:extLst>
              <a:ext uri="{FF2B5EF4-FFF2-40B4-BE49-F238E27FC236}">
                <a16:creationId xmlns:a16="http://schemas.microsoft.com/office/drawing/2014/main" id="{2A9494F6-D916-4093-93EF-B2A2BC920679}"/>
              </a:ext>
            </a:extLst>
          </p:cNvPr>
          <p:cNvSpPr>
            <a:spLocks noGrp="1" noChangeArrowheads="1"/>
          </p:cNvSpPr>
          <p:nvPr>
            <p:ph type="sldNum" sz="quarter" idx="10"/>
          </p:nvPr>
        </p:nvSpPr>
        <p:spPr>
          <a:ln/>
        </p:spPr>
        <p:txBody>
          <a:bodyPr/>
          <a:lstStyle>
            <a:lvl1pPr>
              <a:defRPr/>
            </a:lvl1pPr>
          </a:lstStyle>
          <a:p>
            <a:pPr>
              <a:defRPr/>
            </a:pPr>
            <a:fld id="{F77B27AE-F18F-4E63-8DFF-70828D8FBEC8}" type="slidenum">
              <a:rPr lang="en-US" altLang="zh-CN"/>
              <a:pPr>
                <a:defRPr/>
              </a:pPr>
              <a:t>‹#›</a:t>
            </a:fld>
            <a:endParaRPr lang="en-US" altLang="zh-CN"/>
          </a:p>
        </p:txBody>
      </p:sp>
    </p:spTree>
    <p:extLst>
      <p:ext uri="{BB962C8B-B14F-4D97-AF65-F5344CB8AC3E}">
        <p14:creationId xmlns:p14="http://schemas.microsoft.com/office/powerpoint/2010/main" val="2865583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6">
            <a:extLst>
              <a:ext uri="{FF2B5EF4-FFF2-40B4-BE49-F238E27FC236}">
                <a16:creationId xmlns:a16="http://schemas.microsoft.com/office/drawing/2014/main" id="{1DB04A91-9280-4B49-8546-507B4F48F391}"/>
              </a:ext>
            </a:extLst>
          </p:cNvPr>
          <p:cNvSpPr>
            <a:spLocks noGrp="1" noChangeArrowheads="1"/>
          </p:cNvSpPr>
          <p:nvPr>
            <p:ph type="sldNum" sz="quarter" idx="10"/>
          </p:nvPr>
        </p:nvSpPr>
        <p:spPr>
          <a:ln/>
        </p:spPr>
        <p:txBody>
          <a:bodyPr/>
          <a:lstStyle>
            <a:lvl1pPr>
              <a:defRPr/>
            </a:lvl1pPr>
          </a:lstStyle>
          <a:p>
            <a:pPr>
              <a:defRPr/>
            </a:pPr>
            <a:fld id="{EA3A0AB9-6784-4AE9-8C3F-30A607F5D03B}" type="slidenum">
              <a:rPr lang="en-US" altLang="zh-CN"/>
              <a:pPr>
                <a:defRPr/>
              </a:pPr>
              <a:t>‹#›</a:t>
            </a:fld>
            <a:endParaRPr lang="en-US" altLang="zh-CN"/>
          </a:p>
        </p:txBody>
      </p:sp>
    </p:spTree>
    <p:extLst>
      <p:ext uri="{BB962C8B-B14F-4D97-AF65-F5344CB8AC3E}">
        <p14:creationId xmlns:p14="http://schemas.microsoft.com/office/powerpoint/2010/main" val="489924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4164B40-EE22-4956-8883-A1BF81CA14BA}"/>
              </a:ext>
            </a:extLst>
          </p:cNvPr>
          <p:cNvSpPr>
            <a:spLocks noGrp="1" noChangeArrowheads="1"/>
          </p:cNvSpPr>
          <p:nvPr>
            <p:ph type="title"/>
          </p:nvPr>
        </p:nvSpPr>
        <p:spPr bwMode="auto">
          <a:xfrm>
            <a:off x="609600" y="274638"/>
            <a:ext cx="10972800" cy="60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a:extLst>
              <a:ext uri="{FF2B5EF4-FFF2-40B4-BE49-F238E27FC236}">
                <a16:creationId xmlns:a16="http://schemas.microsoft.com/office/drawing/2014/main" id="{5AF1B84E-AD86-47F5-80C0-2D3189AAB7C6}"/>
              </a:ext>
            </a:extLst>
          </p:cNvPr>
          <p:cNvSpPr>
            <a:spLocks noGrp="1" noChangeArrowheads="1"/>
          </p:cNvSpPr>
          <p:nvPr>
            <p:ph type="body" idx="1"/>
          </p:nvPr>
        </p:nvSpPr>
        <p:spPr bwMode="auto">
          <a:xfrm>
            <a:off x="609600" y="989013"/>
            <a:ext cx="10972800" cy="548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30" name="Rectangle 6">
            <a:extLst>
              <a:ext uri="{FF2B5EF4-FFF2-40B4-BE49-F238E27FC236}">
                <a16:creationId xmlns:a16="http://schemas.microsoft.com/office/drawing/2014/main" id="{84F60528-FCDC-416B-9318-20BF40706E40}"/>
              </a:ext>
            </a:extLst>
          </p:cNvPr>
          <p:cNvSpPr>
            <a:spLocks noGrp="1" noChangeArrowheads="1"/>
          </p:cNvSpPr>
          <p:nvPr>
            <p:ph type="sldNum" sz="quarter" idx="4"/>
          </p:nvPr>
        </p:nvSpPr>
        <p:spPr bwMode="auto">
          <a:xfrm>
            <a:off x="10926233" y="6524625"/>
            <a:ext cx="1219200" cy="2301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hangingPunct="1">
              <a:defRPr sz="1400" b="1">
                <a:solidFill>
                  <a:schemeClr val="tx1"/>
                </a:solidFill>
              </a:defRPr>
            </a:lvl1pPr>
          </a:lstStyle>
          <a:p>
            <a:pPr>
              <a:defRPr/>
            </a:pPr>
            <a:fld id="{6B63913E-DD88-42DD-A3D8-ACBD2E376840}" type="slidenum">
              <a:rPr lang="en-US" altLang="zh-CN"/>
              <a:pPr>
                <a:defRPr/>
              </a:pPr>
              <a:t>‹#›</a:t>
            </a:fld>
            <a:endParaRPr lang="en-US" altLang="zh-CN"/>
          </a:p>
        </p:txBody>
      </p:sp>
      <p:sp>
        <p:nvSpPr>
          <p:cNvPr id="1029" name="Line 7">
            <a:extLst>
              <a:ext uri="{FF2B5EF4-FFF2-40B4-BE49-F238E27FC236}">
                <a16:creationId xmlns:a16="http://schemas.microsoft.com/office/drawing/2014/main" id="{2CC379EF-52A0-474F-8E77-2B482914BB35}"/>
              </a:ext>
            </a:extLst>
          </p:cNvPr>
          <p:cNvSpPr>
            <a:spLocks noChangeShapeType="1"/>
          </p:cNvSpPr>
          <p:nvPr userDrawn="1"/>
        </p:nvSpPr>
        <p:spPr bwMode="auto">
          <a:xfrm>
            <a:off x="622300" y="876300"/>
            <a:ext cx="11074400" cy="0"/>
          </a:xfrm>
          <a:prstGeom prst="line">
            <a:avLst/>
          </a:prstGeom>
          <a:noFill/>
          <a:ln w="38100">
            <a:solidFill>
              <a:srgbClr val="3366FF"/>
            </a:solidFill>
            <a:round/>
            <a:headEnd/>
            <a:tailEnd/>
          </a:ln>
          <a:extLst>
            <a:ext uri="{909E8E84-426E-40DD-AFC4-6F175D3DCCD1}">
              <a14:hiddenFill xmlns:a14="http://schemas.microsoft.com/office/drawing/2010/main">
                <a:noFill/>
              </a14:hiddenFill>
            </a:ext>
          </a:extLst>
        </p:spPr>
        <p:txBody>
          <a:bodyPr wrap="none"/>
          <a:lstStyle/>
          <a:p>
            <a:endParaRPr lang="zh-CN" altLang="en-US" sz="2800"/>
          </a:p>
        </p:txBody>
      </p:sp>
      <p:pic>
        <p:nvPicPr>
          <p:cNvPr id="2" name="Picture 8">
            <a:extLst>
              <a:ext uri="{FF2B5EF4-FFF2-40B4-BE49-F238E27FC236}">
                <a16:creationId xmlns:a16="http://schemas.microsoft.com/office/drawing/2014/main" id="{340D5B8A-5D32-40E8-A6CB-8D19DED3FBCC}"/>
              </a:ext>
            </a:extLst>
          </p:cNvPr>
          <p:cNvPicPr>
            <a:picLocks noChangeAspect="1" noChangeArrowheads="1"/>
          </p:cNvPicPr>
          <p:nvPr userDrawn="1"/>
        </p:nvPicPr>
        <p:blipFill>
          <a:blip r:embed="rId14">
            <a:clrChange>
              <a:clrFrom>
                <a:srgbClr val="FFFFFF"/>
              </a:clrFrom>
              <a:clrTo>
                <a:srgbClr val="FFFFFF">
                  <a:alpha val="0"/>
                </a:srgbClr>
              </a:clrTo>
            </a:clrChange>
            <a:lum bright="40000" contrast="-48000"/>
            <a:extLst>
              <a:ext uri="{28A0092B-C50C-407E-A947-70E740481C1C}">
                <a14:useLocalDpi xmlns:a14="http://schemas.microsoft.com/office/drawing/2010/main" val="0"/>
              </a:ext>
            </a:extLst>
          </a:blip>
          <a:srcRect/>
          <a:stretch>
            <a:fillRect/>
          </a:stretch>
        </p:blipFill>
        <p:spPr bwMode="auto">
          <a:xfrm>
            <a:off x="10801351" y="260350"/>
            <a:ext cx="1090083"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211" r:id="rId1"/>
    <p:sldLayoutId id="2147486200" r:id="rId2"/>
    <p:sldLayoutId id="2147486201" r:id="rId3"/>
    <p:sldLayoutId id="2147486202" r:id="rId4"/>
    <p:sldLayoutId id="2147486203" r:id="rId5"/>
    <p:sldLayoutId id="2147486204" r:id="rId6"/>
    <p:sldLayoutId id="2147486205" r:id="rId7"/>
    <p:sldLayoutId id="2147486206" r:id="rId8"/>
    <p:sldLayoutId id="2147486207" r:id="rId9"/>
    <p:sldLayoutId id="2147486208" r:id="rId10"/>
    <p:sldLayoutId id="2147486209" r:id="rId11"/>
    <p:sldLayoutId id="2147486210" r:id="rId12"/>
  </p:sldLayoutIdLst>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latin typeface="Arial" charset="0"/>
          <a:ea typeface="宋体" pitchFamily="2" charset="-122"/>
        </a:defRPr>
      </a:lvl2pPr>
      <a:lvl3pPr algn="l" rtl="0" eaLnBrk="0" fontAlgn="base" hangingPunct="0">
        <a:spcBef>
          <a:spcPct val="0"/>
        </a:spcBef>
        <a:spcAft>
          <a:spcPct val="0"/>
        </a:spcAft>
        <a:defRPr sz="2800" b="1">
          <a:solidFill>
            <a:schemeClr val="accent2"/>
          </a:solidFill>
          <a:latin typeface="Arial" charset="0"/>
          <a:ea typeface="宋体" pitchFamily="2" charset="-122"/>
        </a:defRPr>
      </a:lvl3pPr>
      <a:lvl4pPr algn="l" rtl="0" eaLnBrk="0" fontAlgn="base" hangingPunct="0">
        <a:spcBef>
          <a:spcPct val="0"/>
        </a:spcBef>
        <a:spcAft>
          <a:spcPct val="0"/>
        </a:spcAft>
        <a:defRPr sz="2800" b="1">
          <a:solidFill>
            <a:schemeClr val="accent2"/>
          </a:solidFill>
          <a:latin typeface="Arial" charset="0"/>
          <a:ea typeface="宋体" pitchFamily="2" charset="-122"/>
        </a:defRPr>
      </a:lvl4pPr>
      <a:lvl5pPr algn="l" rtl="0" eaLnBrk="0" fontAlgn="base" hangingPunct="0">
        <a:spcBef>
          <a:spcPct val="0"/>
        </a:spcBef>
        <a:spcAft>
          <a:spcPct val="0"/>
        </a:spcAft>
        <a:defRPr sz="2800" b="1">
          <a:solidFill>
            <a:schemeClr val="accent2"/>
          </a:solidFill>
          <a:latin typeface="Arial" charset="0"/>
          <a:ea typeface="宋体" pitchFamily="2" charset="-122"/>
        </a:defRPr>
      </a:lvl5pPr>
      <a:lvl6pPr marL="457200" algn="l" rtl="0" fontAlgn="base">
        <a:spcBef>
          <a:spcPct val="0"/>
        </a:spcBef>
        <a:spcAft>
          <a:spcPct val="0"/>
        </a:spcAft>
        <a:defRPr sz="2800" b="1">
          <a:solidFill>
            <a:schemeClr val="accent2"/>
          </a:solidFill>
          <a:latin typeface="Arial" charset="0"/>
          <a:ea typeface="宋体" pitchFamily="2" charset="-122"/>
        </a:defRPr>
      </a:lvl6pPr>
      <a:lvl7pPr marL="914400" algn="l" rtl="0" fontAlgn="base">
        <a:spcBef>
          <a:spcPct val="0"/>
        </a:spcBef>
        <a:spcAft>
          <a:spcPct val="0"/>
        </a:spcAft>
        <a:defRPr sz="2800" b="1">
          <a:solidFill>
            <a:schemeClr val="accent2"/>
          </a:solidFill>
          <a:latin typeface="Arial" charset="0"/>
          <a:ea typeface="宋体" pitchFamily="2" charset="-122"/>
        </a:defRPr>
      </a:lvl7pPr>
      <a:lvl8pPr marL="1371600" algn="l" rtl="0" fontAlgn="base">
        <a:spcBef>
          <a:spcPct val="0"/>
        </a:spcBef>
        <a:spcAft>
          <a:spcPct val="0"/>
        </a:spcAft>
        <a:defRPr sz="2800" b="1">
          <a:solidFill>
            <a:schemeClr val="accent2"/>
          </a:solidFill>
          <a:latin typeface="Arial" charset="0"/>
          <a:ea typeface="宋体" pitchFamily="2" charset="-122"/>
        </a:defRPr>
      </a:lvl8pPr>
      <a:lvl9pPr marL="1828800" algn="l" rtl="0" fontAlgn="base">
        <a:spcBef>
          <a:spcPct val="0"/>
        </a:spcBef>
        <a:spcAft>
          <a:spcPct val="0"/>
        </a:spcAft>
        <a:defRPr sz="2800" b="1">
          <a:solidFill>
            <a:schemeClr val="accent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2400" b="1">
          <a:solidFill>
            <a:schemeClr val="tx1"/>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Char char="–"/>
        <a:defRPr sz="2000" b="1">
          <a:solidFill>
            <a:schemeClr val="tx1"/>
          </a:solidFill>
          <a:latin typeface="Times New Roman" pitchFamily="18" charset="0"/>
          <a:ea typeface="+mn-ea"/>
          <a:cs typeface="Times New Roman" pitchFamily="18" charset="0"/>
        </a:defRPr>
      </a:lvl2pPr>
      <a:lvl3pPr marL="1143000" indent="-228600" algn="l" rtl="0" eaLnBrk="0" fontAlgn="base" hangingPunct="0">
        <a:spcBef>
          <a:spcPct val="20000"/>
        </a:spcBef>
        <a:spcAft>
          <a:spcPct val="0"/>
        </a:spcAft>
        <a:buChar char="•"/>
        <a:defRPr sz="2400" b="1">
          <a:solidFill>
            <a:schemeClr val="tx1"/>
          </a:solidFill>
          <a:latin typeface="Times New Roman" pitchFamily="18" charset="0"/>
          <a:ea typeface="+mn-ea"/>
          <a:cs typeface="Times New Roman" pitchFamily="18" charset="0"/>
        </a:defRPr>
      </a:lvl3pPr>
      <a:lvl4pPr marL="1600200" indent="-228600" algn="l" rtl="0" eaLnBrk="0" fontAlgn="base" hangingPunct="0">
        <a:spcBef>
          <a:spcPct val="20000"/>
        </a:spcBef>
        <a:spcAft>
          <a:spcPct val="0"/>
        </a:spcAft>
        <a:buChar char="–"/>
        <a:defRPr sz="1600" b="1">
          <a:solidFill>
            <a:schemeClr val="tx1"/>
          </a:solidFill>
          <a:latin typeface="Times New Roman" pitchFamily="18" charset="0"/>
          <a:ea typeface="+mn-ea"/>
          <a:cs typeface="Times New Roman" pitchFamily="18" charset="0"/>
        </a:defRPr>
      </a:lvl4pPr>
      <a:lvl5pPr marL="2057400" indent="-228600" algn="l" rtl="0" eaLnBrk="0" fontAlgn="base" hangingPunct="0">
        <a:spcBef>
          <a:spcPct val="20000"/>
        </a:spcBef>
        <a:spcAft>
          <a:spcPct val="0"/>
        </a:spcAft>
        <a:buChar char="»"/>
        <a:defRPr sz="1600" b="1">
          <a:solidFill>
            <a:schemeClr val="tx1"/>
          </a:solidFill>
          <a:latin typeface="Times New Roman" pitchFamily="18" charset="0"/>
          <a:ea typeface="+mn-ea"/>
          <a:cs typeface="Times New Roman" pitchFamily="18" charset="0"/>
        </a:defRPr>
      </a:lvl5pPr>
      <a:lvl6pPr marL="2514600" indent="-228600" algn="l" rtl="0" fontAlgn="base">
        <a:spcBef>
          <a:spcPct val="20000"/>
        </a:spcBef>
        <a:spcAft>
          <a:spcPct val="0"/>
        </a:spcAft>
        <a:buChar char="»"/>
        <a:defRPr sz="1600" b="1">
          <a:solidFill>
            <a:schemeClr val="tx1"/>
          </a:solidFill>
          <a:latin typeface="+mn-lt"/>
          <a:ea typeface="+mn-ea"/>
        </a:defRPr>
      </a:lvl6pPr>
      <a:lvl7pPr marL="2971800" indent="-228600" algn="l" rtl="0" fontAlgn="base">
        <a:spcBef>
          <a:spcPct val="20000"/>
        </a:spcBef>
        <a:spcAft>
          <a:spcPct val="0"/>
        </a:spcAft>
        <a:buChar char="»"/>
        <a:defRPr sz="1600" b="1">
          <a:solidFill>
            <a:schemeClr val="tx1"/>
          </a:solidFill>
          <a:latin typeface="+mn-lt"/>
          <a:ea typeface="+mn-ea"/>
        </a:defRPr>
      </a:lvl7pPr>
      <a:lvl8pPr marL="3429000" indent="-228600" algn="l" rtl="0" fontAlgn="base">
        <a:spcBef>
          <a:spcPct val="20000"/>
        </a:spcBef>
        <a:spcAft>
          <a:spcPct val="0"/>
        </a:spcAft>
        <a:buChar char="»"/>
        <a:defRPr sz="1600" b="1">
          <a:solidFill>
            <a:schemeClr val="tx1"/>
          </a:solidFill>
          <a:latin typeface="+mn-lt"/>
          <a:ea typeface="+mn-ea"/>
        </a:defRPr>
      </a:lvl8pPr>
      <a:lvl9pPr marL="3886200" indent="-228600" algn="l" rtl="0" fontAlgn="base">
        <a:spcBef>
          <a:spcPct val="20000"/>
        </a:spcBef>
        <a:spcAft>
          <a:spcPct val="0"/>
        </a:spcAft>
        <a:buChar char="»"/>
        <a:defRPr sz="1600" b="1">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001257-DE1D-46F3-8C7B-6F751A8C74C4}"/>
              </a:ext>
            </a:extLst>
          </p:cNvPr>
          <p:cNvSpPr>
            <a:spLocks noGrp="1"/>
          </p:cNvSpPr>
          <p:nvPr>
            <p:ph type="title"/>
          </p:nvPr>
        </p:nvSpPr>
        <p:spPr/>
        <p:txBody>
          <a:bodyPr/>
          <a:lstStyle/>
          <a:p>
            <a:r>
              <a:rPr lang="en-US" altLang="zh-CN" dirty="0"/>
              <a:t>Feedback from the Ref-TDR text review</a:t>
            </a:r>
            <a:endParaRPr lang="zh-CN" altLang="en-US" dirty="0"/>
          </a:p>
        </p:txBody>
      </p:sp>
      <p:sp>
        <p:nvSpPr>
          <p:cNvPr id="3" name="内容占位符 2">
            <a:extLst>
              <a:ext uri="{FF2B5EF4-FFF2-40B4-BE49-F238E27FC236}">
                <a16:creationId xmlns:a16="http://schemas.microsoft.com/office/drawing/2014/main" id="{DB5A89FC-A6D9-4938-B241-ED3AB808B09D}"/>
              </a:ext>
            </a:extLst>
          </p:cNvPr>
          <p:cNvSpPr>
            <a:spLocks noGrp="1"/>
          </p:cNvSpPr>
          <p:nvPr>
            <p:ph idx="1"/>
          </p:nvPr>
        </p:nvSpPr>
        <p:spPr/>
        <p:txBody>
          <a:bodyPr/>
          <a:lstStyle/>
          <a:p>
            <a:pPr algn="l"/>
            <a:r>
              <a:rPr lang="en-US" altLang="zh-CN" b="1" i="0" dirty="0">
                <a:solidFill>
                  <a:srgbClr val="404040"/>
                </a:solidFill>
                <a:effectLst/>
                <a:latin typeface="Inter"/>
              </a:rPr>
              <a:t>Overall Structure</a:t>
            </a:r>
          </a:p>
          <a:p>
            <a:pPr lvl="1">
              <a:buFont typeface="Arial" panose="020B0604020202020204" pitchFamily="34" charset="0"/>
              <a:buChar char="•"/>
            </a:pPr>
            <a:r>
              <a:rPr lang="en-US" altLang="zh-CN" b="1" i="0" dirty="0">
                <a:solidFill>
                  <a:srgbClr val="404040"/>
                </a:solidFill>
                <a:effectLst/>
                <a:latin typeface="Inter"/>
              </a:rPr>
              <a:t>Redundancy Check</a:t>
            </a:r>
            <a:r>
              <a:rPr lang="en-US" altLang="zh-CN" b="0" i="0" dirty="0">
                <a:solidFill>
                  <a:srgbClr val="404040"/>
                </a:solidFill>
                <a:effectLst/>
                <a:latin typeface="Inter"/>
              </a:rPr>
              <a:t>: Ensure no overlap between sections, especially with Chapter 5. System-level descriptions should go to sub-detector chapters, while circuit-level discussions remain in the electronics chapter.</a:t>
            </a:r>
          </a:p>
          <a:p>
            <a:pPr lvl="1">
              <a:buFont typeface="Arial" panose="020B0604020202020204" pitchFamily="34" charset="0"/>
              <a:buChar char="•"/>
            </a:pPr>
            <a:r>
              <a:rPr lang="en-US" altLang="zh-CN" b="1" i="0" dirty="0">
                <a:solidFill>
                  <a:srgbClr val="404040"/>
                </a:solidFill>
                <a:effectLst/>
                <a:latin typeface="Inter"/>
              </a:rPr>
              <a:t>Architecture Coordination</a:t>
            </a:r>
            <a:r>
              <a:rPr lang="en-US" altLang="zh-CN" b="0" i="0" dirty="0">
                <a:solidFill>
                  <a:srgbClr val="404040"/>
                </a:solidFill>
                <a:effectLst/>
                <a:latin typeface="Inter"/>
              </a:rPr>
              <a:t>: Emphasize logical relationships and transitions between sections. Consider moving the global architecture discussion (11.4) before sub-detector specific circuits.</a:t>
            </a:r>
          </a:p>
          <a:p>
            <a:pPr lvl="1">
              <a:buFont typeface="Arial" panose="020B0604020202020204" pitchFamily="34" charset="0"/>
              <a:buChar char="•"/>
            </a:pPr>
            <a:r>
              <a:rPr lang="en-US" altLang="zh-CN" b="0" i="0" dirty="0">
                <a:solidFill>
                  <a:srgbClr val="0000FF"/>
                </a:solidFill>
                <a:effectLst/>
                <a:latin typeface="Inter"/>
              </a:rPr>
              <a:t>It is suggested: all FEE electronics part to be in one section </a:t>
            </a:r>
          </a:p>
          <a:p>
            <a:pPr algn="l"/>
            <a:r>
              <a:rPr lang="en-US" altLang="zh-CN" b="1" i="0" dirty="0">
                <a:solidFill>
                  <a:srgbClr val="404040"/>
                </a:solidFill>
                <a:effectLst/>
                <a:latin typeface="Inter"/>
              </a:rPr>
              <a:t>Circuit Details</a:t>
            </a:r>
          </a:p>
          <a:p>
            <a:pPr lvl="1">
              <a:buFont typeface="Arial" panose="020B0604020202020204" pitchFamily="34" charset="0"/>
              <a:buChar char="•"/>
            </a:pPr>
            <a:r>
              <a:rPr lang="en-US" altLang="zh-CN" b="1" i="0" dirty="0">
                <a:solidFill>
                  <a:srgbClr val="404040"/>
                </a:solidFill>
                <a:effectLst/>
                <a:latin typeface="Inter"/>
              </a:rPr>
              <a:t>Circuit Design</a:t>
            </a:r>
            <a:r>
              <a:rPr lang="en-US" altLang="zh-CN" b="0" i="0" dirty="0">
                <a:solidFill>
                  <a:srgbClr val="404040"/>
                </a:solidFill>
                <a:effectLst/>
                <a:latin typeface="Inter"/>
              </a:rPr>
              <a:t>: Add details in 11.3.3.1, such as translating MIP to charge and including </a:t>
            </a:r>
            <a:r>
              <a:rPr lang="en-US" altLang="zh-CN" b="0" i="0" dirty="0" err="1">
                <a:solidFill>
                  <a:srgbClr val="404040"/>
                </a:solidFill>
                <a:effectLst/>
                <a:latin typeface="Inter"/>
              </a:rPr>
              <a:t>SiPM</a:t>
            </a:r>
            <a:r>
              <a:rPr lang="en-US" altLang="zh-CN" b="0" i="0" dirty="0">
                <a:solidFill>
                  <a:srgbClr val="404040"/>
                </a:solidFill>
                <a:effectLst/>
                <a:latin typeface="Inter"/>
              </a:rPr>
              <a:t> dark counts. Justify circuit choices with simulations.</a:t>
            </a:r>
          </a:p>
          <a:p>
            <a:pPr lvl="1">
              <a:buFont typeface="Arial" panose="020B0604020202020204" pitchFamily="34" charset="0"/>
              <a:buChar char="•"/>
            </a:pPr>
            <a:r>
              <a:rPr lang="en-US" altLang="zh-CN" b="1" i="0" dirty="0">
                <a:solidFill>
                  <a:srgbClr val="404040"/>
                </a:solidFill>
                <a:effectLst/>
                <a:latin typeface="Inter"/>
              </a:rPr>
              <a:t>Section Titles</a:t>
            </a:r>
            <a:r>
              <a:rPr lang="en-US" altLang="zh-CN" b="0" i="0" dirty="0">
                <a:solidFill>
                  <a:srgbClr val="404040"/>
                </a:solidFill>
                <a:effectLst/>
                <a:latin typeface="Inter"/>
              </a:rPr>
              <a:t>: Clarify in 11.6 that it presents an alternative to digital data transmission.</a:t>
            </a:r>
          </a:p>
          <a:p>
            <a:pPr lvl="1">
              <a:buFont typeface="Arial" panose="020B0604020202020204" pitchFamily="34" charset="0"/>
              <a:buChar char="•"/>
            </a:pPr>
            <a:r>
              <a:rPr lang="en-US" altLang="zh-CN" b="1" i="0" dirty="0">
                <a:solidFill>
                  <a:srgbClr val="404040"/>
                </a:solidFill>
                <a:effectLst/>
                <a:latin typeface="Inter"/>
              </a:rPr>
              <a:t>Phase Compensation</a:t>
            </a:r>
            <a:r>
              <a:rPr lang="en-US" altLang="zh-CN" b="0" i="0" dirty="0">
                <a:solidFill>
                  <a:srgbClr val="404040"/>
                </a:solidFill>
                <a:effectLst/>
                <a:latin typeface="Inter"/>
              </a:rPr>
              <a:t>: Specify use cases and expected precision in 11.7.2.</a:t>
            </a:r>
          </a:p>
          <a:p>
            <a:pPr algn="l"/>
            <a:r>
              <a:rPr lang="en-US" altLang="zh-CN" b="1" i="0" dirty="0">
                <a:solidFill>
                  <a:srgbClr val="404040"/>
                </a:solidFill>
                <a:effectLst/>
                <a:latin typeface="Inter"/>
              </a:rPr>
              <a:t>General Issues</a:t>
            </a:r>
          </a:p>
          <a:p>
            <a:pPr lvl="1">
              <a:buFont typeface="Arial" panose="020B0604020202020204" pitchFamily="34" charset="0"/>
              <a:buChar char="•"/>
            </a:pPr>
            <a:r>
              <a:rPr lang="en-US" altLang="zh-CN" b="1" i="0" dirty="0">
                <a:solidFill>
                  <a:srgbClr val="404040"/>
                </a:solidFill>
                <a:effectLst/>
                <a:latin typeface="Inter"/>
              </a:rPr>
              <a:t>Image Quality</a:t>
            </a:r>
            <a:r>
              <a:rPr lang="en-US" altLang="zh-CN" b="0" i="0" dirty="0">
                <a:solidFill>
                  <a:srgbClr val="404040"/>
                </a:solidFill>
                <a:effectLst/>
                <a:latin typeface="Inter"/>
              </a:rPr>
              <a:t>: Replace low-quality diagrams with publishable ones.</a:t>
            </a:r>
          </a:p>
          <a:p>
            <a:pPr lvl="1">
              <a:buFont typeface="Arial" panose="020B0604020202020204" pitchFamily="34" charset="0"/>
              <a:buChar char="•"/>
            </a:pPr>
            <a:r>
              <a:rPr lang="en-US" altLang="zh-CN" b="1" i="0" dirty="0">
                <a:solidFill>
                  <a:srgbClr val="404040"/>
                </a:solidFill>
                <a:effectLst/>
                <a:latin typeface="Inter"/>
              </a:rPr>
              <a:t>References</a:t>
            </a:r>
            <a:r>
              <a:rPr lang="en-US" altLang="zh-CN" b="0" i="0" dirty="0">
                <a:solidFill>
                  <a:srgbClr val="404040"/>
                </a:solidFill>
                <a:effectLst/>
                <a:latin typeface="Inter"/>
              </a:rPr>
              <a:t>: Ensure all sections are properly referenced.</a:t>
            </a:r>
          </a:p>
          <a:p>
            <a:endParaRPr lang="zh-CN" altLang="en-US" sz="1800" dirty="0"/>
          </a:p>
        </p:txBody>
      </p:sp>
      <p:sp>
        <p:nvSpPr>
          <p:cNvPr id="4" name="灯片编号占位符 3">
            <a:extLst>
              <a:ext uri="{FF2B5EF4-FFF2-40B4-BE49-F238E27FC236}">
                <a16:creationId xmlns:a16="http://schemas.microsoft.com/office/drawing/2014/main" id="{C0A34406-19FD-4817-8BB0-B7443D865509}"/>
              </a:ext>
            </a:extLst>
          </p:cNvPr>
          <p:cNvSpPr>
            <a:spLocks noGrp="1"/>
          </p:cNvSpPr>
          <p:nvPr>
            <p:ph type="sldNum" sz="quarter" idx="10"/>
          </p:nvPr>
        </p:nvSpPr>
        <p:spPr/>
        <p:txBody>
          <a:bodyPr/>
          <a:lstStyle/>
          <a:p>
            <a:pPr>
              <a:defRPr/>
            </a:pPr>
            <a:fld id="{34CB328D-4FA9-4DE4-BAB4-37B5912FCBB0}" type="slidenum">
              <a:rPr lang="en-US" altLang="zh-CN" smtClean="0"/>
              <a:pPr>
                <a:defRPr/>
              </a:pPr>
              <a:t>1</a:t>
            </a:fld>
            <a:endParaRPr lang="en-US" altLang="zh-CN"/>
          </a:p>
        </p:txBody>
      </p:sp>
    </p:spTree>
    <p:extLst>
      <p:ext uri="{BB962C8B-B14F-4D97-AF65-F5344CB8AC3E}">
        <p14:creationId xmlns:p14="http://schemas.microsoft.com/office/powerpoint/2010/main" val="895250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748214-BC22-4493-B3DB-6E2F1839E40C}"/>
              </a:ext>
            </a:extLst>
          </p:cNvPr>
          <p:cNvSpPr>
            <a:spLocks noGrp="1"/>
          </p:cNvSpPr>
          <p:nvPr>
            <p:ph type="title"/>
          </p:nvPr>
        </p:nvSpPr>
        <p:spPr/>
        <p:txBody>
          <a:bodyPr/>
          <a:lstStyle/>
          <a:p>
            <a:r>
              <a:rPr lang="en-US" altLang="zh-CN" dirty="0"/>
              <a:t>Recent schedule discussed </a:t>
            </a:r>
            <a:endParaRPr lang="zh-CN" altLang="en-US" dirty="0"/>
          </a:p>
        </p:txBody>
      </p:sp>
      <p:sp>
        <p:nvSpPr>
          <p:cNvPr id="3" name="内容占位符 2">
            <a:extLst>
              <a:ext uri="{FF2B5EF4-FFF2-40B4-BE49-F238E27FC236}">
                <a16:creationId xmlns:a16="http://schemas.microsoft.com/office/drawing/2014/main" id="{B2AF0638-94C6-49D0-973D-4016FE3B6156}"/>
              </a:ext>
            </a:extLst>
          </p:cNvPr>
          <p:cNvSpPr>
            <a:spLocks noGrp="1"/>
          </p:cNvSpPr>
          <p:nvPr>
            <p:ph idx="1"/>
          </p:nvPr>
        </p:nvSpPr>
        <p:spPr/>
        <p:txBody>
          <a:bodyPr/>
          <a:lstStyle/>
          <a:p>
            <a:r>
              <a:rPr lang="en-US" altLang="zh-CN" dirty="0"/>
              <a:t>A 2-day chip review in the next week</a:t>
            </a:r>
          </a:p>
          <a:p>
            <a:pPr lvl="1"/>
            <a:r>
              <a:rPr lang="en-US" altLang="zh-CN" dirty="0"/>
              <a:t>Wednesday: Data Link + Power</a:t>
            </a:r>
          </a:p>
          <a:p>
            <a:pPr lvl="1"/>
            <a:r>
              <a:rPr lang="en-US" altLang="zh-CN" dirty="0"/>
              <a:t>Thursday: OTK + </a:t>
            </a:r>
            <a:r>
              <a:rPr lang="en-US" altLang="zh-CN" dirty="0" err="1"/>
              <a:t>SiPM</a:t>
            </a:r>
            <a:endParaRPr lang="en-US" altLang="zh-CN" dirty="0"/>
          </a:p>
          <a:p>
            <a:pPr lvl="1"/>
            <a:endParaRPr lang="en-US" altLang="zh-CN" dirty="0"/>
          </a:p>
          <a:p>
            <a:r>
              <a:rPr lang="en-US" altLang="zh-CN" dirty="0"/>
              <a:t>A joint discussion with </a:t>
            </a:r>
            <a:r>
              <a:rPr lang="en-US" altLang="zh-CN" dirty="0" err="1"/>
              <a:t>SiPM</a:t>
            </a:r>
            <a:r>
              <a:rPr lang="en-US" altLang="zh-CN" dirty="0"/>
              <a:t> vendor &amp; CAL on Wednesday this week</a:t>
            </a:r>
            <a:endParaRPr lang="zh-CN" altLang="en-US" dirty="0"/>
          </a:p>
        </p:txBody>
      </p:sp>
      <p:sp>
        <p:nvSpPr>
          <p:cNvPr id="4" name="灯片编号占位符 3">
            <a:extLst>
              <a:ext uri="{FF2B5EF4-FFF2-40B4-BE49-F238E27FC236}">
                <a16:creationId xmlns:a16="http://schemas.microsoft.com/office/drawing/2014/main" id="{F7BBCE41-3780-4E7B-8E11-7B0399477EC9}"/>
              </a:ext>
            </a:extLst>
          </p:cNvPr>
          <p:cNvSpPr>
            <a:spLocks noGrp="1"/>
          </p:cNvSpPr>
          <p:nvPr>
            <p:ph type="sldNum" sz="quarter" idx="10"/>
          </p:nvPr>
        </p:nvSpPr>
        <p:spPr/>
        <p:txBody>
          <a:bodyPr/>
          <a:lstStyle/>
          <a:p>
            <a:pPr>
              <a:defRPr/>
            </a:pPr>
            <a:fld id="{34CB328D-4FA9-4DE4-BAB4-37B5912FCBB0}" type="slidenum">
              <a:rPr lang="en-US" altLang="zh-CN" smtClean="0"/>
              <a:pPr>
                <a:defRPr/>
              </a:pPr>
              <a:t>2</a:t>
            </a:fld>
            <a:endParaRPr lang="en-US" altLang="zh-CN"/>
          </a:p>
        </p:txBody>
      </p:sp>
    </p:spTree>
    <p:extLst>
      <p:ext uri="{BB962C8B-B14F-4D97-AF65-F5344CB8AC3E}">
        <p14:creationId xmlns:p14="http://schemas.microsoft.com/office/powerpoint/2010/main" val="715390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A0BBE5-96C2-488F-B426-E611B435D1BB}"/>
              </a:ext>
            </a:extLst>
          </p:cNvPr>
          <p:cNvSpPr>
            <a:spLocks noGrp="1"/>
          </p:cNvSpPr>
          <p:nvPr>
            <p:ph type="title"/>
          </p:nvPr>
        </p:nvSpPr>
        <p:spPr/>
        <p:txBody>
          <a:bodyPr/>
          <a:lstStyle/>
          <a:p>
            <a:r>
              <a:rPr lang="en-US" altLang="zh-CN" dirty="0"/>
              <a:t>Feedback from the Ref-TDR text review - details</a:t>
            </a:r>
            <a:endParaRPr lang="zh-CN" altLang="en-US" dirty="0"/>
          </a:p>
        </p:txBody>
      </p:sp>
      <p:sp>
        <p:nvSpPr>
          <p:cNvPr id="3" name="内容占位符 2">
            <a:extLst>
              <a:ext uri="{FF2B5EF4-FFF2-40B4-BE49-F238E27FC236}">
                <a16:creationId xmlns:a16="http://schemas.microsoft.com/office/drawing/2014/main" id="{8A0C0B1C-DFC7-45DB-BFD2-B682DE216613}"/>
              </a:ext>
            </a:extLst>
          </p:cNvPr>
          <p:cNvSpPr>
            <a:spLocks noGrp="1"/>
          </p:cNvSpPr>
          <p:nvPr>
            <p:ph idx="1"/>
          </p:nvPr>
        </p:nvSpPr>
        <p:spPr>
          <a:xfrm>
            <a:off x="609600" y="989012"/>
            <a:ext cx="10972800" cy="5680347"/>
          </a:xfrm>
        </p:spPr>
        <p:txBody>
          <a:bodyPr/>
          <a:lstStyle/>
          <a:p>
            <a:r>
              <a:rPr lang="en-US" altLang="zh-CN" sz="2000" dirty="0"/>
              <a:t>Overall structure: </a:t>
            </a:r>
          </a:p>
          <a:p>
            <a:pPr lvl="1"/>
            <a:r>
              <a:rPr lang="en-US" altLang="zh-CN" sz="1600" dirty="0"/>
              <a:t>11.3, the authors need to check for redundancy in the sub-sections here with those in the sub-detector chapters. I noticed many redundancy with chapter 5 (the one I also read). The authors need to decide on the material in the sub-detector chapter, and in the overall electronics chapter.   My suggestion would be, the system-level description goes to the sub-detector chapter, the circuit-level discussion stays in the electronics chapter. This is maybe already the case, so just a reminder. </a:t>
            </a:r>
          </a:p>
          <a:p>
            <a:pPr lvl="1"/>
            <a:endParaRPr lang="en-US" altLang="zh-CN" sz="1600" dirty="0"/>
          </a:p>
          <a:p>
            <a:pPr lvl="1"/>
            <a:r>
              <a:rPr lang="en-US" altLang="zh-CN" sz="1600" dirty="0"/>
              <a:t>Shouldn’t 11.4 Global Architecture be moved before the sections that describe the sub-detector specific circuits? Or, you mean first the detector specific, and then the detector common electronics? But when I read 11.4.1 and 11.4.2,  I still think that the discussions about the overall, or global architecture, or consideration, need to be moved up in the chapter. I know that 11.5, the common electronics follow naturally the discussions about the overall structure, but one maybe able to break in the discussions about sub-detector specific electronics, with a paragraph to tell the readers the flow of the sections. </a:t>
            </a:r>
            <a:endParaRPr lang="zh-CN" altLang="en-US" sz="1600" dirty="0"/>
          </a:p>
          <a:p>
            <a:pPr lvl="1"/>
            <a:endParaRPr lang="en-US" altLang="zh-CN" sz="1600" dirty="0"/>
          </a:p>
        </p:txBody>
      </p:sp>
      <p:sp>
        <p:nvSpPr>
          <p:cNvPr id="4" name="灯片编号占位符 3">
            <a:extLst>
              <a:ext uri="{FF2B5EF4-FFF2-40B4-BE49-F238E27FC236}">
                <a16:creationId xmlns:a16="http://schemas.microsoft.com/office/drawing/2014/main" id="{49A6F761-FF81-4948-BBAB-6BD4B282A5A8}"/>
              </a:ext>
            </a:extLst>
          </p:cNvPr>
          <p:cNvSpPr>
            <a:spLocks noGrp="1"/>
          </p:cNvSpPr>
          <p:nvPr>
            <p:ph type="sldNum" sz="quarter" idx="10"/>
          </p:nvPr>
        </p:nvSpPr>
        <p:spPr/>
        <p:txBody>
          <a:bodyPr/>
          <a:lstStyle/>
          <a:p>
            <a:pPr>
              <a:defRPr/>
            </a:pPr>
            <a:fld id="{34CB328D-4FA9-4DE4-BAB4-37B5912FCBB0}" type="slidenum">
              <a:rPr lang="en-US" altLang="zh-CN" smtClean="0"/>
              <a:pPr>
                <a:defRPr/>
              </a:pPr>
              <a:t>3</a:t>
            </a:fld>
            <a:endParaRPr lang="en-US" altLang="zh-CN"/>
          </a:p>
        </p:txBody>
      </p:sp>
    </p:spTree>
    <p:extLst>
      <p:ext uri="{BB962C8B-B14F-4D97-AF65-F5344CB8AC3E}">
        <p14:creationId xmlns:p14="http://schemas.microsoft.com/office/powerpoint/2010/main" val="1122547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3181C0-B0B8-4FF2-B807-FBA040E5B50A}"/>
              </a:ext>
            </a:extLst>
          </p:cNvPr>
          <p:cNvSpPr>
            <a:spLocks noGrp="1"/>
          </p:cNvSpPr>
          <p:nvPr>
            <p:ph type="title"/>
          </p:nvPr>
        </p:nvSpPr>
        <p:spPr/>
        <p:txBody>
          <a:bodyPr/>
          <a:lstStyle/>
          <a:p>
            <a:r>
              <a:rPr lang="en-US" altLang="zh-CN" dirty="0"/>
              <a:t>Feedback from the Ref-TDR text review - details</a:t>
            </a:r>
            <a:endParaRPr lang="zh-CN" altLang="en-US" dirty="0"/>
          </a:p>
        </p:txBody>
      </p:sp>
      <p:sp>
        <p:nvSpPr>
          <p:cNvPr id="3" name="内容占位符 2">
            <a:extLst>
              <a:ext uri="{FF2B5EF4-FFF2-40B4-BE49-F238E27FC236}">
                <a16:creationId xmlns:a16="http://schemas.microsoft.com/office/drawing/2014/main" id="{4B88B3F0-8113-4FBA-B1CD-D6C4069F963D}"/>
              </a:ext>
            </a:extLst>
          </p:cNvPr>
          <p:cNvSpPr>
            <a:spLocks noGrp="1"/>
          </p:cNvSpPr>
          <p:nvPr>
            <p:ph idx="1"/>
          </p:nvPr>
        </p:nvSpPr>
        <p:spPr/>
        <p:txBody>
          <a:bodyPr/>
          <a:lstStyle/>
          <a:p>
            <a:pPr algn="l"/>
            <a:r>
              <a:rPr lang="en-US" altLang="zh-CN" b="1" i="0" dirty="0">
                <a:solidFill>
                  <a:srgbClr val="404040"/>
                </a:solidFill>
                <a:effectLst/>
                <a:latin typeface="Inter"/>
              </a:rPr>
              <a:t>Circuit Details</a:t>
            </a:r>
          </a:p>
          <a:p>
            <a:pPr lvl="1"/>
            <a:r>
              <a:rPr lang="en-US" altLang="zh-CN" dirty="0"/>
              <a:t>11.3.3.1 needs a few sentences.  I suggest that we add a column in which we list the parameter that a circuit designer understands: translate MIP to charge that the amplifier sees (that is, including quantum efficiency). We also need to add the </a:t>
            </a:r>
            <a:r>
              <a:rPr lang="en-US" altLang="zh-CN" dirty="0" err="1"/>
              <a:t>SiPM</a:t>
            </a:r>
            <a:r>
              <a:rPr lang="en-US" altLang="zh-CN" dirty="0"/>
              <a:t> dark counts somewhere.  </a:t>
            </a:r>
          </a:p>
          <a:p>
            <a:pPr lvl="1"/>
            <a:r>
              <a:rPr lang="en-US" altLang="zh-CN" sz="2000" dirty="0"/>
              <a:t>I know that the choices of the circuits have simulation support, I guess we will need to show them somewhere. We should not only present the circuit without justification. </a:t>
            </a:r>
          </a:p>
          <a:p>
            <a:pPr lvl="1"/>
            <a:endParaRPr lang="en-US" altLang="zh-CN" dirty="0"/>
          </a:p>
          <a:p>
            <a:pPr lvl="1"/>
            <a:endParaRPr lang="en-US" altLang="zh-CN" dirty="0"/>
          </a:p>
          <a:p>
            <a:pPr lvl="1"/>
            <a:r>
              <a:rPr lang="en-US" altLang="zh-CN" dirty="0"/>
              <a:t>In 11.6 one needs to specify in the title that this is only an alternative scheme to the digital data transmission mainly based on optical fiber, or for the data collection part of the data link? </a:t>
            </a:r>
          </a:p>
          <a:p>
            <a:pPr lvl="1"/>
            <a:endParaRPr lang="en-US" altLang="zh-CN" dirty="0"/>
          </a:p>
          <a:p>
            <a:pPr lvl="1"/>
            <a:r>
              <a:rPr lang="en-US" altLang="zh-CN" dirty="0"/>
              <a:t>11.7.2, what is the use case for the phase compensation? And what is the precision we expect to achieve?</a:t>
            </a:r>
            <a:endParaRPr lang="zh-CN" altLang="en-US" dirty="0"/>
          </a:p>
        </p:txBody>
      </p:sp>
      <p:sp>
        <p:nvSpPr>
          <p:cNvPr id="4" name="灯片编号占位符 3">
            <a:extLst>
              <a:ext uri="{FF2B5EF4-FFF2-40B4-BE49-F238E27FC236}">
                <a16:creationId xmlns:a16="http://schemas.microsoft.com/office/drawing/2014/main" id="{735EEE6A-B124-4495-A162-F7E5D77EFE78}"/>
              </a:ext>
            </a:extLst>
          </p:cNvPr>
          <p:cNvSpPr>
            <a:spLocks noGrp="1"/>
          </p:cNvSpPr>
          <p:nvPr>
            <p:ph type="sldNum" sz="quarter" idx="10"/>
          </p:nvPr>
        </p:nvSpPr>
        <p:spPr/>
        <p:txBody>
          <a:bodyPr/>
          <a:lstStyle/>
          <a:p>
            <a:pPr>
              <a:defRPr/>
            </a:pPr>
            <a:fld id="{34CB328D-4FA9-4DE4-BAB4-37B5912FCBB0}" type="slidenum">
              <a:rPr lang="en-US" altLang="zh-CN" smtClean="0"/>
              <a:pPr>
                <a:defRPr/>
              </a:pPr>
              <a:t>4</a:t>
            </a:fld>
            <a:endParaRPr lang="en-US" altLang="zh-CN"/>
          </a:p>
        </p:txBody>
      </p:sp>
    </p:spTree>
    <p:extLst>
      <p:ext uri="{BB962C8B-B14F-4D97-AF65-F5344CB8AC3E}">
        <p14:creationId xmlns:p14="http://schemas.microsoft.com/office/powerpoint/2010/main" val="3389222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55F6188-59D1-4FA7-930C-81CC67039855}"/>
              </a:ext>
            </a:extLst>
          </p:cNvPr>
          <p:cNvSpPr>
            <a:spLocks noGrp="1"/>
          </p:cNvSpPr>
          <p:nvPr>
            <p:ph type="title"/>
          </p:nvPr>
        </p:nvSpPr>
        <p:spPr/>
        <p:txBody>
          <a:bodyPr/>
          <a:lstStyle/>
          <a:p>
            <a:r>
              <a:rPr lang="en-US" altLang="zh-CN" dirty="0"/>
              <a:t>Feedback from the Ref-TDR text review - details</a:t>
            </a:r>
            <a:endParaRPr lang="zh-CN" altLang="en-US" dirty="0"/>
          </a:p>
        </p:txBody>
      </p:sp>
      <p:sp>
        <p:nvSpPr>
          <p:cNvPr id="3" name="内容占位符 2">
            <a:extLst>
              <a:ext uri="{FF2B5EF4-FFF2-40B4-BE49-F238E27FC236}">
                <a16:creationId xmlns:a16="http://schemas.microsoft.com/office/drawing/2014/main" id="{A2FE1A40-FE4C-48DA-89E6-9F2390C6AF46}"/>
              </a:ext>
            </a:extLst>
          </p:cNvPr>
          <p:cNvSpPr>
            <a:spLocks noGrp="1"/>
          </p:cNvSpPr>
          <p:nvPr>
            <p:ph idx="1"/>
          </p:nvPr>
        </p:nvSpPr>
        <p:spPr/>
        <p:txBody>
          <a:bodyPr/>
          <a:lstStyle/>
          <a:p>
            <a:r>
              <a:rPr lang="en-US" altLang="zh-CN" b="1" i="0" dirty="0">
                <a:solidFill>
                  <a:srgbClr val="404040"/>
                </a:solidFill>
                <a:effectLst/>
                <a:latin typeface="Inter"/>
              </a:rPr>
              <a:t>General Issues</a:t>
            </a:r>
          </a:p>
          <a:p>
            <a:pPr lvl="1"/>
            <a:r>
              <a:rPr lang="en-US" altLang="zh-CN" dirty="0"/>
              <a:t>Many of the diagrams, especially those from a screen capture, need to be replaced with those that have publishable quality. </a:t>
            </a:r>
            <a:endParaRPr lang="zh-CN" altLang="en-US" dirty="0"/>
          </a:p>
          <a:p>
            <a:endParaRPr lang="en-US" altLang="zh-CN" dirty="0"/>
          </a:p>
          <a:p>
            <a:pPr lvl="1"/>
            <a:r>
              <a:rPr lang="en-US" altLang="zh-CN" dirty="0"/>
              <a:t>Overall, the section authors need to complete their parts with proper references. </a:t>
            </a:r>
            <a:endParaRPr lang="zh-CN" altLang="en-US" dirty="0"/>
          </a:p>
        </p:txBody>
      </p:sp>
      <p:sp>
        <p:nvSpPr>
          <p:cNvPr id="4" name="灯片编号占位符 3">
            <a:extLst>
              <a:ext uri="{FF2B5EF4-FFF2-40B4-BE49-F238E27FC236}">
                <a16:creationId xmlns:a16="http://schemas.microsoft.com/office/drawing/2014/main" id="{F984850D-4FB4-40A3-89A9-2B1A17AC86BF}"/>
              </a:ext>
            </a:extLst>
          </p:cNvPr>
          <p:cNvSpPr>
            <a:spLocks noGrp="1"/>
          </p:cNvSpPr>
          <p:nvPr>
            <p:ph type="sldNum" sz="quarter" idx="10"/>
          </p:nvPr>
        </p:nvSpPr>
        <p:spPr/>
        <p:txBody>
          <a:bodyPr/>
          <a:lstStyle/>
          <a:p>
            <a:pPr>
              <a:defRPr/>
            </a:pPr>
            <a:fld id="{34CB328D-4FA9-4DE4-BAB4-37B5912FCBB0}" type="slidenum">
              <a:rPr lang="en-US" altLang="zh-CN" smtClean="0"/>
              <a:pPr>
                <a:defRPr/>
              </a:pPr>
              <a:t>5</a:t>
            </a:fld>
            <a:endParaRPr lang="en-US" altLang="zh-CN"/>
          </a:p>
        </p:txBody>
      </p:sp>
    </p:spTree>
    <p:extLst>
      <p:ext uri="{BB962C8B-B14F-4D97-AF65-F5344CB8AC3E}">
        <p14:creationId xmlns:p14="http://schemas.microsoft.com/office/powerpoint/2010/main" val="592696533"/>
      </p:ext>
    </p:extLst>
  </p:cSld>
  <p:clrMapOvr>
    <a:masterClrMapping/>
  </p:clrMapOvr>
</p:sld>
</file>

<file path=ppt/theme/theme1.xml><?xml version="1.0" encoding="utf-8"?>
<a:theme xmlns:a="http://schemas.openxmlformats.org/drawingml/2006/main" name="内容">
  <a:themeElements>
    <a:clrScheme name="内容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内容">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a:solidFill>
            <a:srgbClr val="0000FF"/>
          </a:solidFill>
          <a:miter lim="800000"/>
          <a:headEnd/>
          <a:tailEnd/>
        </a:ln>
      </a:spPr>
      <a:bodyPr wrap="square" rtlCol="0" anchor="ctr">
        <a:spAutoFit/>
      </a:bodyPr>
      <a:lstStyle>
        <a:defPPr algn="ctr">
          <a:defRPr sz="1600" b="1" dirty="0">
            <a:solidFill>
              <a:srgbClr val="0000FF"/>
            </a:solidFill>
            <a:latin typeface="Times New Roman" pitchFamily="18" charset="0"/>
            <a:cs typeface="Times New Roman" pitchFamily="18" charset="0"/>
          </a:defRPr>
        </a:defPPr>
      </a:lstStyle>
    </a:spDef>
    <a:lnDef>
      <a:spPr>
        <a:ln w="25400" cmpd="sng">
          <a:solidFill>
            <a:srgbClr val="C00000"/>
          </a:solidFill>
          <a:tailEnd type="triangle"/>
        </a:ln>
        <a:effectLst/>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内容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内容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内容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内容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内容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内容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内容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内容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内容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内容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内容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内容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30213</TotalTime>
  <Words>604</Words>
  <Application>Microsoft Office PowerPoint</Application>
  <PresentationFormat>宽屏</PresentationFormat>
  <Paragraphs>42</Paragraphs>
  <Slides>5</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5</vt:i4>
      </vt:variant>
    </vt:vector>
  </HeadingPairs>
  <TitlesOfParts>
    <vt:vector size="10" baseType="lpstr">
      <vt:lpstr>Inter</vt:lpstr>
      <vt:lpstr>Arial</vt:lpstr>
      <vt:lpstr>Times New Roman</vt:lpstr>
      <vt:lpstr>Wingdings</vt:lpstr>
      <vt:lpstr>内容</vt:lpstr>
      <vt:lpstr>Feedback from the Ref-TDR text review</vt:lpstr>
      <vt:lpstr>Recent schedule discussed </vt:lpstr>
      <vt:lpstr>Feedback from the Ref-TDR text review - details</vt:lpstr>
      <vt:lpstr>Feedback from the Ref-TDR text review - details</vt:lpstr>
      <vt:lpstr>Feedback from the Ref-TDR text review - details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IHEP</dc:title>
  <dc:creator>li</dc:creator>
  <cp:lastModifiedBy>anuwei</cp:lastModifiedBy>
  <cp:revision>6694</cp:revision>
  <dcterms:created xsi:type="dcterms:W3CDTF">2010-05-11T03:26:31Z</dcterms:created>
  <dcterms:modified xsi:type="dcterms:W3CDTF">2025-02-11T00:33:47Z</dcterms:modified>
</cp:coreProperties>
</file>