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53" r:id="rId2"/>
    <p:sldId id="2625" r:id="rId3"/>
    <p:sldId id="2620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0" autoAdjust="0"/>
    <p:restoredTop sz="90665" autoAdjust="0"/>
  </p:normalViewPr>
  <p:slideViewPr>
    <p:cSldViewPr>
      <p:cViewPr varScale="1">
        <p:scale>
          <a:sx n="98" d="100"/>
          <a:sy n="98" d="100"/>
        </p:scale>
        <p:origin x="2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E2240-8E63-DE58-123A-C14254C1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D5326-51D5-C825-D5F4-B33D5B36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61" y="908720"/>
            <a:ext cx="12230770" cy="4840303"/>
          </a:xfrm>
        </p:spPr>
        <p:txBody>
          <a:bodyPr/>
          <a:lstStyle/>
          <a:p>
            <a:r>
              <a:rPr lang="en-CN" altLang="zh-CN" dirty="0"/>
              <a:t>Tai</a:t>
            </a:r>
            <a:r>
              <a:rPr lang="en-US" altLang="zh-CN" dirty="0"/>
              <a:t>chu-stitching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kickoff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</a:p>
          <a:p>
            <a:pPr lvl="1"/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TJ180,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switched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TPSCO</a:t>
            </a:r>
            <a:r>
              <a:rPr lang="zh-CN" altLang="en-US" dirty="0"/>
              <a:t> </a:t>
            </a:r>
            <a:r>
              <a:rPr lang="en-US" altLang="zh-CN" dirty="0"/>
              <a:t>65nm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fixing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Taichu3,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lvl="1"/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Taichu3,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taking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20B92-3C8F-5112-8F19-DA73B7E5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92A5F-EE9C-41CF-4287-33161D3F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1AEF9-FE93-F9A4-86D0-542F6265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94" y="3150142"/>
            <a:ext cx="7014044" cy="3422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1930D-1B44-3A7B-3377-C56CB6A7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50" y="3619950"/>
            <a:ext cx="5189450" cy="24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(95%)</a:t>
            </a:r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estimation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updated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C7D06-282A-7614-E8C7-67F0CC19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0" y="-106139"/>
            <a:ext cx="551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46579</TotalTime>
  <Words>136</Words>
  <Application>Microsoft Macintosh PowerPoint</Application>
  <PresentationFormat>Widescreen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R &amp; D Status and plan</vt:lpstr>
      <vt:lpstr>Ref-TDR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2267</cp:revision>
  <cp:lastPrinted>2022-11-06T05:19:21Z</cp:lastPrinted>
  <dcterms:created xsi:type="dcterms:W3CDTF">2012-09-04T11:33:36Z</dcterms:created>
  <dcterms:modified xsi:type="dcterms:W3CDTF">2025-02-11T00:57:13Z</dcterms:modified>
</cp:coreProperties>
</file>