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6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Generator</a:t>
            </a:r>
            <a:r>
              <a:rPr lang="zh-CN" altLang="en-US"/>
              <a:t>：</a:t>
            </a:r>
            <a:r>
              <a:rPr lang="en-US" altLang="zh-CN"/>
              <a:t>BHLUMI,ReneSANCe,GPIG++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1.IP</a:t>
            </a:r>
            <a:r>
              <a:rPr lang="zh-CN" altLang="en-US"/>
              <a:t>点偏移：</a:t>
            </a:r>
            <a:r>
              <a:rPr lang="en-US" altLang="zh-CN"/>
              <a:t>σx,σy,σz</a:t>
            </a:r>
            <a:endParaRPr lang="en-US" altLang="zh-CN"/>
          </a:p>
          <a:p>
            <a:r>
              <a:rPr lang="en-US" altLang="zh-CN"/>
              <a:t>2.IP</a:t>
            </a:r>
            <a:r>
              <a:rPr lang="zh-CN" altLang="en-US"/>
              <a:t>角度偏移：</a:t>
            </a:r>
            <a:r>
              <a:rPr lang="en-US" altLang="zh-CN"/>
              <a:t>σθ</a:t>
            </a:r>
            <a:endParaRPr lang="en-US" altLang="zh-CN"/>
          </a:p>
          <a:p>
            <a:r>
              <a:rPr lang="en-US" altLang="zh-CN"/>
              <a:t>3.Beam-Beam Interaction</a:t>
            </a:r>
            <a:r>
              <a:rPr lang="zh-CN" altLang="en-US"/>
              <a:t>（</a:t>
            </a:r>
            <a:r>
              <a:rPr lang="en-US" altLang="zh-CN"/>
              <a:t>GPIG+BHLUMI?)</a:t>
            </a:r>
            <a:endParaRPr lang="en-US" altLang="zh-CN"/>
          </a:p>
          <a:p>
            <a:r>
              <a:rPr lang="en-US" altLang="zh-CN"/>
              <a:t>Beamstralung</a:t>
            </a:r>
            <a:endParaRPr lang="en-US" altLang="zh-CN"/>
          </a:p>
          <a:p>
            <a:r>
              <a:rPr lang="en-US" altLang="zh-CN"/>
              <a:t>EM Deflection</a:t>
            </a:r>
            <a:endParaRPr lang="en-US" altLang="zh-CN"/>
          </a:p>
          <a:p>
            <a:r>
              <a:rPr lang="en-US" altLang="zh-CN"/>
              <a:t>4.</a:t>
            </a:r>
            <a:r>
              <a:rPr lang="zh-CN" altLang="en-US"/>
              <a:t>本底：</a:t>
            </a:r>
            <a:r>
              <a:rPr lang="en-US" altLang="zh-CN"/>
              <a:t>Pairs,Single,Gas Bremstralung……</a:t>
            </a:r>
            <a:endParaRPr lang="en-US" altLang="zh-CN"/>
          </a:p>
          <a:p>
            <a:r>
              <a:rPr lang="en-US" altLang="zh-CN"/>
              <a:t>5.NLO photon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60095" y="312420"/>
            <a:ext cx="476821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BHLUMI Photon &gt;100MeV,Opening angle&gt;5mrad</a:t>
            </a:r>
            <a:endParaRPr lang="en-US" altLang="zh-CN"/>
          </a:p>
          <a:p>
            <a:r>
              <a:rPr lang="en-US" altLang="zh-CN"/>
              <a:t>σ=2560nb,TotalEvents=1e6</a:t>
            </a:r>
            <a:endParaRPr lang="en-US" altLang="zh-CN"/>
          </a:p>
          <a:p>
            <a:r>
              <a:rPr lang="en-US" altLang="zh-CN"/>
              <a:t>Ecm=92.3GeV</a:t>
            </a:r>
            <a:endParaRPr lang="en-US" altLang="zh-CN"/>
          </a:p>
        </p:txBody>
      </p:sp>
      <p:sp>
        <p:nvSpPr>
          <p:cNvPr id="7" name="文本框 6"/>
          <p:cNvSpPr txBox="1"/>
          <p:nvPr/>
        </p:nvSpPr>
        <p:spPr>
          <a:xfrm>
            <a:off x="844550" y="126682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LYSO1</a:t>
            </a:r>
            <a:endParaRPr lang="en-US" altLang="zh-CN"/>
          </a:p>
        </p:txBody>
      </p:sp>
      <p:sp>
        <p:nvSpPr>
          <p:cNvPr id="8" name="文本框 7"/>
          <p:cNvSpPr txBox="1"/>
          <p:nvPr/>
        </p:nvSpPr>
        <p:spPr>
          <a:xfrm>
            <a:off x="4908550" y="126682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LYSO2</a:t>
            </a:r>
            <a:endParaRPr lang="en-US" altLang="zh-CN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7465" y="1635125"/>
            <a:ext cx="3735070" cy="28765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9705" y="1586230"/>
            <a:ext cx="3825875" cy="289687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7120" y="4483100"/>
            <a:ext cx="2902585" cy="232918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32300" y="4564380"/>
            <a:ext cx="2941320" cy="2319655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0" y="456438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和电子对比</a:t>
            </a:r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>
            <a:off x="9130665" y="1749425"/>
            <a:ext cx="40640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LYSO</a:t>
            </a:r>
            <a:r>
              <a:rPr lang="zh-CN" altLang="en-US"/>
              <a:t>范围内</a:t>
            </a:r>
            <a:endParaRPr lang="zh-CN" altLang="en-US"/>
          </a:p>
          <a:p>
            <a:r>
              <a:rPr lang="en-US" altLang="zh-CN"/>
              <a:t>NLO photon/electron~10%</a:t>
            </a:r>
            <a:endParaRPr lang="en-US" altLang="zh-CN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79105" y="2954655"/>
            <a:ext cx="3700780" cy="249428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8829675" y="5744210"/>
            <a:ext cx="40640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Boost</a:t>
            </a:r>
            <a:r>
              <a:rPr lang="zh-CN" altLang="en-US"/>
              <a:t>后光子轻子开角最小值也</a:t>
            </a:r>
            <a:endParaRPr lang="zh-CN" altLang="en-US"/>
          </a:p>
          <a:p>
            <a:r>
              <a:rPr lang="en-US" altLang="zh-CN"/>
              <a:t>&gt;5mrad</a:t>
            </a:r>
            <a:endParaRPr lang="en-US" altLang="zh-CN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313</Words>
  <Application>WPS 演示</Application>
  <PresentationFormat>宽屏</PresentationFormat>
  <Paragraphs>26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9" baseType="lpstr">
      <vt:lpstr>Arial</vt:lpstr>
      <vt:lpstr>宋体</vt:lpstr>
      <vt:lpstr>Wingdings</vt:lpstr>
      <vt:lpstr>Calibri</vt:lpstr>
      <vt:lpstr>微软雅黑</vt:lpstr>
      <vt:lpstr>Arial Unicode MS</vt:lpstr>
      <vt:lpstr>WPS</vt:lpstr>
      <vt:lpstr>Generator：BHLUMI,ReneSANCe,GPIG++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Exaggerate.</cp:lastModifiedBy>
  <cp:revision>7</cp:revision>
  <dcterms:created xsi:type="dcterms:W3CDTF">2023-08-09T12:44:00Z</dcterms:created>
  <dcterms:modified xsi:type="dcterms:W3CDTF">2025-02-11T05:49:08Z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3B0086CAF875411CACBDA13AB9801EF4_13</vt:lpwstr>
  </property>
  <property fmtid="{D5CDD505-2E9C-101B-9397-08002B2CF9AE}" pid="3" name="KSOProductBuildVer">
    <vt:lpwstr>2052-12.1.0.19770</vt:lpwstr>
  </property>
</Properties>
</file>