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ink/ink1.xml" ContentType="application/inkml+xml"/>
  <Override PartName="/ppt/ink/ink2.xml" ContentType="application/inkml+xml"/>
  <Override PartName="/ppt/ink/ink3.xml" ContentType="application/inkml+xml"/>
  <Override PartName="/ppt/theme/themeOverride2.xml" ContentType="application/vnd.openxmlformats-officedocument.themeOverride+xml"/>
  <Override PartName="/ppt/ink/ink4.xml" ContentType="application/inkml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66" r:id="rId3"/>
    <p:sldId id="289" r:id="rId4"/>
    <p:sldId id="263" r:id="rId5"/>
    <p:sldId id="291" r:id="rId6"/>
    <p:sldId id="258" r:id="rId7"/>
    <p:sldId id="262" r:id="rId8"/>
    <p:sldId id="292" r:id="rId9"/>
    <p:sldId id="293" r:id="rId10"/>
    <p:sldId id="294" r:id="rId11"/>
    <p:sldId id="295" r:id="rId12"/>
    <p:sldId id="296" r:id="rId13"/>
    <p:sldId id="297" r:id="rId14"/>
    <p:sldId id="298" r:id="rId15"/>
    <p:sldId id="299" r:id="rId16"/>
    <p:sldId id="261" r:id="rId17"/>
  </p:sldIdLst>
  <p:sldSz cx="12192000" cy="6858000"/>
  <p:notesSz cx="6858000" cy="9144000"/>
  <p:embeddedFontLst>
    <p:embeddedFont>
      <p:font typeface="Cambria Math" panose="02040503050406030204" pitchFamily="18" charset="0"/>
      <p:regular r:id="rId20"/>
    </p:embeddedFont>
    <p:embeddedFont>
      <p:font typeface="Cascadia Code" panose="020B0609020000020004" pitchFamily="49" charset="0"/>
      <p:regular r:id="rId21"/>
      <p:bold r:id="rId22"/>
      <p:italic r:id="rId23"/>
      <p:boldItalic r:id="rId24"/>
    </p:embeddedFont>
    <p:embeddedFont>
      <p:font typeface="Consolas" panose="020B0609020204030204" pitchFamily="49" charset="0"/>
      <p:regular r:id="rId25"/>
      <p:bold r:id="rId26"/>
      <p:italic r:id="rId27"/>
      <p:boldItalic r:id="rId28"/>
    </p:embeddedFont>
    <p:embeddedFont>
      <p:font typeface="Impact" panose="020B0806030902050204" pitchFamily="34" charset="0"/>
      <p:regular r:id="rId29"/>
    </p:embeddedFont>
    <p:embeddedFont>
      <p:font typeface="Perpetua" panose="02020502060401020303" pitchFamily="18" charset="0"/>
      <p:regular r:id="rId30"/>
      <p:bold r:id="rId31"/>
      <p:italic r:id="rId32"/>
      <p:boldItalic r:id="rId33"/>
    </p:embeddedFont>
  </p:embeddedFontLst>
  <p:custDataLst>
    <p:tags r:id="rId3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CDD5"/>
    <a:srgbClr val="185F93"/>
    <a:srgbClr val="DF2736"/>
    <a:srgbClr val="FFFFFF"/>
    <a:srgbClr val="BA6435"/>
    <a:srgbClr val="E6E6E6"/>
    <a:srgbClr val="ED3A5A"/>
    <a:srgbClr val="EBF6FC"/>
    <a:srgbClr val="36A9AC"/>
    <a:srgbClr val="D61E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822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56" y="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 snapToGrid="0" showGuides="1">
      <p:cViewPr varScale="1">
        <p:scale>
          <a:sx n="64" d="100"/>
          <a:sy n="64" d="100"/>
        </p:scale>
        <p:origin x="274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7.fntdata"/><Relationship Id="rId21" Type="http://schemas.openxmlformats.org/officeDocument/2006/relationships/font" Target="fonts/font2.fntdata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7C49B2-44E8-4EFD-A97B-B11A258AE913}" type="datetimeFigureOut">
              <a:rPr lang="zh-CN" altLang="en-US" smtClean="0"/>
              <a:t>2025/10/31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1B3AF3-F35D-4318-B7D7-AB8D96882F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77486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8T09:42:16.28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24575,'0'0'-8191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8T09:56:38.3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0 24575,'-105'0'-1365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8T09:56:40.2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24575,'0'0'-8191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31T00:52:36.0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6D8963-CFCD-4740-AF60-049850373CDF}" type="datetimeFigureOut">
              <a:rPr lang="zh-CN" altLang="en-US" smtClean="0"/>
              <a:t>2025/10/31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6FDB6-6D2B-46C1-9FA1-D82906A37C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4981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>
            <a:spLocks noChangeAspect="1" noChangeArrowheads="1" noTextEdit="1"/>
          </p:cNvSpPr>
          <p:nvPr userDrawn="1"/>
        </p:nvSpPr>
        <p:spPr bwMode="auto">
          <a:xfrm>
            <a:off x="1588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" name="矩形 4"/>
          <p:cNvSpPr>
            <a:spLocks noChangeArrowheads="1"/>
          </p:cNvSpPr>
          <p:nvPr userDrawn="1"/>
        </p:nvSpPr>
        <p:spPr bwMode="auto">
          <a:xfrm>
            <a:off x="1588" y="0"/>
            <a:ext cx="12188825" cy="6858000"/>
          </a:xfrm>
          <a:prstGeom prst="rect">
            <a:avLst/>
          </a:prstGeom>
          <a:solidFill>
            <a:srgbClr val="EDED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/>
          </a:p>
        </p:txBody>
      </p:sp>
      <p:sp>
        <p:nvSpPr>
          <p:cNvPr id="9816" name="任意多边形: 形状 9815"/>
          <p:cNvSpPr>
            <a:spLocks/>
          </p:cNvSpPr>
          <p:nvPr userDrawn="1"/>
        </p:nvSpPr>
        <p:spPr bwMode="auto">
          <a:xfrm>
            <a:off x="1588" y="4648200"/>
            <a:ext cx="3608388" cy="2209800"/>
          </a:xfrm>
          <a:custGeom>
            <a:avLst/>
            <a:gdLst>
              <a:gd name="T0" fmla="*/ 0 w 2273"/>
              <a:gd name="T1" fmla="*/ 363 h 1392"/>
              <a:gd name="T2" fmla="*/ 206 w 2273"/>
              <a:gd name="T3" fmla="*/ 0 h 1392"/>
              <a:gd name="T4" fmla="*/ 2273 w 2273"/>
              <a:gd name="T5" fmla="*/ 1392 h 1392"/>
              <a:gd name="T6" fmla="*/ 0 w 2273"/>
              <a:gd name="T7" fmla="*/ 1392 h 1392"/>
              <a:gd name="T8" fmla="*/ 0 w 2273"/>
              <a:gd name="T9" fmla="*/ 363 h 13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73" h="1392">
                <a:moveTo>
                  <a:pt x="0" y="363"/>
                </a:moveTo>
                <a:lnTo>
                  <a:pt x="206" y="0"/>
                </a:lnTo>
                <a:lnTo>
                  <a:pt x="2273" y="1392"/>
                </a:lnTo>
                <a:lnTo>
                  <a:pt x="0" y="1392"/>
                </a:lnTo>
                <a:lnTo>
                  <a:pt x="0" y="363"/>
                </a:lnTo>
                <a:close/>
              </a:path>
            </a:pathLst>
          </a:custGeom>
          <a:solidFill>
            <a:srgbClr val="ED3A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17" name="任意多边形: 形状 9816"/>
          <p:cNvSpPr>
            <a:spLocks/>
          </p:cNvSpPr>
          <p:nvPr userDrawn="1"/>
        </p:nvSpPr>
        <p:spPr bwMode="auto">
          <a:xfrm>
            <a:off x="1588" y="4648200"/>
            <a:ext cx="3608388" cy="2209800"/>
          </a:xfrm>
          <a:custGeom>
            <a:avLst/>
            <a:gdLst>
              <a:gd name="T0" fmla="*/ 0 w 2273"/>
              <a:gd name="T1" fmla="*/ 363 h 1392"/>
              <a:gd name="T2" fmla="*/ 206 w 2273"/>
              <a:gd name="T3" fmla="*/ 0 h 1392"/>
              <a:gd name="T4" fmla="*/ 2273 w 2273"/>
              <a:gd name="T5" fmla="*/ 1392 h 1392"/>
              <a:gd name="T6" fmla="*/ 0 w 2273"/>
              <a:gd name="T7" fmla="*/ 1392 h 1392"/>
              <a:gd name="T8" fmla="*/ 0 w 2273"/>
              <a:gd name="T9" fmla="*/ 363 h 13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73" h="1392">
                <a:moveTo>
                  <a:pt x="0" y="363"/>
                </a:moveTo>
                <a:lnTo>
                  <a:pt x="206" y="0"/>
                </a:lnTo>
                <a:lnTo>
                  <a:pt x="2273" y="1392"/>
                </a:lnTo>
                <a:lnTo>
                  <a:pt x="0" y="1392"/>
                </a:lnTo>
                <a:lnTo>
                  <a:pt x="0" y="36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18" name="任意多边形: 形状 9817"/>
          <p:cNvSpPr>
            <a:spLocks/>
          </p:cNvSpPr>
          <p:nvPr userDrawn="1"/>
        </p:nvSpPr>
        <p:spPr bwMode="auto">
          <a:xfrm>
            <a:off x="1588" y="0"/>
            <a:ext cx="762000" cy="1174750"/>
          </a:xfrm>
          <a:custGeom>
            <a:avLst/>
            <a:gdLst>
              <a:gd name="T0" fmla="*/ 404 w 480"/>
              <a:gd name="T1" fmla="*/ 156 h 740"/>
              <a:gd name="T2" fmla="*/ 173 w 480"/>
              <a:gd name="T3" fmla="*/ 658 h 740"/>
              <a:gd name="T4" fmla="*/ 0 w 480"/>
              <a:gd name="T5" fmla="*/ 674 h 740"/>
              <a:gd name="T6" fmla="*/ 0 w 480"/>
              <a:gd name="T7" fmla="*/ 740 h 740"/>
              <a:gd name="T8" fmla="*/ 216 w 480"/>
              <a:gd name="T9" fmla="*/ 720 h 740"/>
              <a:gd name="T10" fmla="*/ 480 w 480"/>
              <a:gd name="T11" fmla="*/ 149 h 740"/>
              <a:gd name="T12" fmla="*/ 375 w 480"/>
              <a:gd name="T13" fmla="*/ 0 h 740"/>
              <a:gd name="T14" fmla="*/ 294 w 480"/>
              <a:gd name="T15" fmla="*/ 0 h 740"/>
              <a:gd name="T16" fmla="*/ 404 w 480"/>
              <a:gd name="T17" fmla="*/ 156 h 7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80" h="740">
                <a:moveTo>
                  <a:pt x="404" y="156"/>
                </a:moveTo>
                <a:lnTo>
                  <a:pt x="173" y="658"/>
                </a:lnTo>
                <a:lnTo>
                  <a:pt x="0" y="674"/>
                </a:lnTo>
                <a:lnTo>
                  <a:pt x="0" y="740"/>
                </a:lnTo>
                <a:lnTo>
                  <a:pt x="216" y="720"/>
                </a:lnTo>
                <a:lnTo>
                  <a:pt x="480" y="149"/>
                </a:lnTo>
                <a:lnTo>
                  <a:pt x="375" y="0"/>
                </a:lnTo>
                <a:lnTo>
                  <a:pt x="294" y="0"/>
                </a:lnTo>
                <a:lnTo>
                  <a:pt x="404" y="156"/>
                </a:lnTo>
                <a:close/>
              </a:path>
            </a:pathLst>
          </a:custGeom>
          <a:solidFill>
            <a:srgbClr val="F493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19" name="任意多边形: 形状 9818"/>
          <p:cNvSpPr>
            <a:spLocks noEditPoints="1"/>
          </p:cNvSpPr>
          <p:nvPr userDrawn="1"/>
        </p:nvSpPr>
        <p:spPr bwMode="auto">
          <a:xfrm>
            <a:off x="725488" y="3370263"/>
            <a:ext cx="461963" cy="422275"/>
          </a:xfrm>
          <a:custGeom>
            <a:avLst/>
            <a:gdLst>
              <a:gd name="T0" fmla="*/ 0 w 291"/>
              <a:gd name="T1" fmla="*/ 266 h 266"/>
              <a:gd name="T2" fmla="*/ 40 w 291"/>
              <a:gd name="T3" fmla="*/ 0 h 266"/>
              <a:gd name="T4" fmla="*/ 291 w 291"/>
              <a:gd name="T5" fmla="*/ 95 h 266"/>
              <a:gd name="T6" fmla="*/ 0 w 291"/>
              <a:gd name="T7" fmla="*/ 266 h 266"/>
              <a:gd name="T8" fmla="*/ 72 w 291"/>
              <a:gd name="T9" fmla="*/ 55 h 266"/>
              <a:gd name="T10" fmla="*/ 52 w 291"/>
              <a:gd name="T11" fmla="*/ 189 h 266"/>
              <a:gd name="T12" fmla="*/ 199 w 291"/>
              <a:gd name="T13" fmla="*/ 103 h 266"/>
              <a:gd name="T14" fmla="*/ 72 w 291"/>
              <a:gd name="T15" fmla="*/ 55 h 2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91" h="266">
                <a:moveTo>
                  <a:pt x="0" y="266"/>
                </a:moveTo>
                <a:lnTo>
                  <a:pt x="40" y="0"/>
                </a:lnTo>
                <a:lnTo>
                  <a:pt x="291" y="95"/>
                </a:lnTo>
                <a:lnTo>
                  <a:pt x="0" y="266"/>
                </a:lnTo>
                <a:close/>
                <a:moveTo>
                  <a:pt x="72" y="55"/>
                </a:moveTo>
                <a:lnTo>
                  <a:pt x="52" y="189"/>
                </a:lnTo>
                <a:lnTo>
                  <a:pt x="199" y="103"/>
                </a:lnTo>
                <a:lnTo>
                  <a:pt x="72" y="55"/>
                </a:lnTo>
                <a:close/>
              </a:path>
            </a:pathLst>
          </a:custGeom>
          <a:solidFill>
            <a:srgbClr val="775A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20" name="任意多边形: 形状 9819"/>
          <p:cNvSpPr>
            <a:spLocks noEditPoints="1"/>
          </p:cNvSpPr>
          <p:nvPr userDrawn="1"/>
        </p:nvSpPr>
        <p:spPr bwMode="auto">
          <a:xfrm>
            <a:off x="725488" y="3370263"/>
            <a:ext cx="461963" cy="422275"/>
          </a:xfrm>
          <a:custGeom>
            <a:avLst/>
            <a:gdLst>
              <a:gd name="T0" fmla="*/ 0 w 291"/>
              <a:gd name="T1" fmla="*/ 266 h 266"/>
              <a:gd name="T2" fmla="*/ 40 w 291"/>
              <a:gd name="T3" fmla="*/ 0 h 266"/>
              <a:gd name="T4" fmla="*/ 291 w 291"/>
              <a:gd name="T5" fmla="*/ 95 h 266"/>
              <a:gd name="T6" fmla="*/ 0 w 291"/>
              <a:gd name="T7" fmla="*/ 266 h 266"/>
              <a:gd name="T8" fmla="*/ 72 w 291"/>
              <a:gd name="T9" fmla="*/ 55 h 266"/>
              <a:gd name="T10" fmla="*/ 52 w 291"/>
              <a:gd name="T11" fmla="*/ 189 h 266"/>
              <a:gd name="T12" fmla="*/ 199 w 291"/>
              <a:gd name="T13" fmla="*/ 103 h 266"/>
              <a:gd name="T14" fmla="*/ 72 w 291"/>
              <a:gd name="T15" fmla="*/ 55 h 2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91" h="266">
                <a:moveTo>
                  <a:pt x="0" y="266"/>
                </a:moveTo>
                <a:lnTo>
                  <a:pt x="40" y="0"/>
                </a:lnTo>
                <a:lnTo>
                  <a:pt x="291" y="95"/>
                </a:lnTo>
                <a:lnTo>
                  <a:pt x="0" y="266"/>
                </a:lnTo>
                <a:moveTo>
                  <a:pt x="72" y="55"/>
                </a:moveTo>
                <a:lnTo>
                  <a:pt x="52" y="189"/>
                </a:lnTo>
                <a:lnTo>
                  <a:pt x="199" y="103"/>
                </a:lnTo>
                <a:lnTo>
                  <a:pt x="72" y="55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21" name="任意多边形: 形状 9820"/>
          <p:cNvSpPr>
            <a:spLocks noEditPoints="1"/>
          </p:cNvSpPr>
          <p:nvPr userDrawn="1"/>
        </p:nvSpPr>
        <p:spPr bwMode="auto">
          <a:xfrm>
            <a:off x="11039476" y="5194300"/>
            <a:ext cx="452438" cy="458788"/>
          </a:xfrm>
          <a:custGeom>
            <a:avLst/>
            <a:gdLst>
              <a:gd name="T0" fmla="*/ 285 w 285"/>
              <a:gd name="T1" fmla="*/ 186 h 289"/>
              <a:gd name="T2" fmla="*/ 178 w 285"/>
              <a:gd name="T3" fmla="*/ 289 h 289"/>
              <a:gd name="T4" fmla="*/ 35 w 285"/>
              <a:gd name="T5" fmla="*/ 248 h 289"/>
              <a:gd name="T6" fmla="*/ 0 w 285"/>
              <a:gd name="T7" fmla="*/ 103 h 289"/>
              <a:gd name="T8" fmla="*/ 107 w 285"/>
              <a:gd name="T9" fmla="*/ 0 h 289"/>
              <a:gd name="T10" fmla="*/ 249 w 285"/>
              <a:gd name="T11" fmla="*/ 42 h 289"/>
              <a:gd name="T12" fmla="*/ 285 w 285"/>
              <a:gd name="T13" fmla="*/ 186 h 289"/>
              <a:gd name="T14" fmla="*/ 171 w 285"/>
              <a:gd name="T15" fmla="*/ 259 h 289"/>
              <a:gd name="T16" fmla="*/ 256 w 285"/>
              <a:gd name="T17" fmla="*/ 177 h 289"/>
              <a:gd name="T18" fmla="*/ 227 w 285"/>
              <a:gd name="T19" fmla="*/ 63 h 289"/>
              <a:gd name="T20" fmla="*/ 114 w 285"/>
              <a:gd name="T21" fmla="*/ 30 h 289"/>
              <a:gd name="T22" fmla="*/ 29 w 285"/>
              <a:gd name="T23" fmla="*/ 112 h 289"/>
              <a:gd name="T24" fmla="*/ 58 w 285"/>
              <a:gd name="T25" fmla="*/ 226 h 289"/>
              <a:gd name="T26" fmla="*/ 171 w 285"/>
              <a:gd name="T27" fmla="*/ 259 h 2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85" h="289">
                <a:moveTo>
                  <a:pt x="285" y="186"/>
                </a:moveTo>
                <a:lnTo>
                  <a:pt x="178" y="289"/>
                </a:lnTo>
                <a:lnTo>
                  <a:pt x="35" y="248"/>
                </a:lnTo>
                <a:lnTo>
                  <a:pt x="0" y="103"/>
                </a:lnTo>
                <a:lnTo>
                  <a:pt x="107" y="0"/>
                </a:lnTo>
                <a:lnTo>
                  <a:pt x="249" y="42"/>
                </a:lnTo>
                <a:lnTo>
                  <a:pt x="285" y="186"/>
                </a:lnTo>
                <a:close/>
                <a:moveTo>
                  <a:pt x="171" y="259"/>
                </a:moveTo>
                <a:lnTo>
                  <a:pt x="256" y="177"/>
                </a:lnTo>
                <a:lnTo>
                  <a:pt x="227" y="63"/>
                </a:lnTo>
                <a:lnTo>
                  <a:pt x="114" y="30"/>
                </a:lnTo>
                <a:lnTo>
                  <a:pt x="29" y="112"/>
                </a:lnTo>
                <a:lnTo>
                  <a:pt x="58" y="226"/>
                </a:lnTo>
                <a:lnTo>
                  <a:pt x="171" y="259"/>
                </a:lnTo>
                <a:close/>
              </a:path>
            </a:pathLst>
          </a:custGeom>
          <a:solidFill>
            <a:srgbClr val="775A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22" name="任意多边形: 形状 9821"/>
          <p:cNvSpPr>
            <a:spLocks noEditPoints="1"/>
          </p:cNvSpPr>
          <p:nvPr userDrawn="1"/>
        </p:nvSpPr>
        <p:spPr bwMode="auto">
          <a:xfrm>
            <a:off x="11039476" y="5194300"/>
            <a:ext cx="452438" cy="458788"/>
          </a:xfrm>
          <a:custGeom>
            <a:avLst/>
            <a:gdLst>
              <a:gd name="T0" fmla="*/ 285 w 285"/>
              <a:gd name="T1" fmla="*/ 186 h 289"/>
              <a:gd name="T2" fmla="*/ 178 w 285"/>
              <a:gd name="T3" fmla="*/ 289 h 289"/>
              <a:gd name="T4" fmla="*/ 35 w 285"/>
              <a:gd name="T5" fmla="*/ 248 h 289"/>
              <a:gd name="T6" fmla="*/ 0 w 285"/>
              <a:gd name="T7" fmla="*/ 103 h 289"/>
              <a:gd name="T8" fmla="*/ 107 w 285"/>
              <a:gd name="T9" fmla="*/ 0 h 289"/>
              <a:gd name="T10" fmla="*/ 249 w 285"/>
              <a:gd name="T11" fmla="*/ 42 h 289"/>
              <a:gd name="T12" fmla="*/ 285 w 285"/>
              <a:gd name="T13" fmla="*/ 186 h 289"/>
              <a:gd name="T14" fmla="*/ 171 w 285"/>
              <a:gd name="T15" fmla="*/ 259 h 289"/>
              <a:gd name="T16" fmla="*/ 256 w 285"/>
              <a:gd name="T17" fmla="*/ 177 h 289"/>
              <a:gd name="T18" fmla="*/ 227 w 285"/>
              <a:gd name="T19" fmla="*/ 63 h 289"/>
              <a:gd name="T20" fmla="*/ 114 w 285"/>
              <a:gd name="T21" fmla="*/ 30 h 289"/>
              <a:gd name="T22" fmla="*/ 29 w 285"/>
              <a:gd name="T23" fmla="*/ 112 h 289"/>
              <a:gd name="T24" fmla="*/ 58 w 285"/>
              <a:gd name="T25" fmla="*/ 226 h 289"/>
              <a:gd name="T26" fmla="*/ 171 w 285"/>
              <a:gd name="T27" fmla="*/ 259 h 2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85" h="289">
                <a:moveTo>
                  <a:pt x="285" y="186"/>
                </a:moveTo>
                <a:lnTo>
                  <a:pt x="178" y="289"/>
                </a:lnTo>
                <a:lnTo>
                  <a:pt x="35" y="248"/>
                </a:lnTo>
                <a:lnTo>
                  <a:pt x="0" y="103"/>
                </a:lnTo>
                <a:lnTo>
                  <a:pt x="107" y="0"/>
                </a:lnTo>
                <a:lnTo>
                  <a:pt x="249" y="42"/>
                </a:lnTo>
                <a:lnTo>
                  <a:pt x="285" y="186"/>
                </a:lnTo>
                <a:moveTo>
                  <a:pt x="171" y="259"/>
                </a:moveTo>
                <a:lnTo>
                  <a:pt x="256" y="177"/>
                </a:lnTo>
                <a:lnTo>
                  <a:pt x="227" y="63"/>
                </a:lnTo>
                <a:lnTo>
                  <a:pt x="114" y="30"/>
                </a:lnTo>
                <a:lnTo>
                  <a:pt x="29" y="112"/>
                </a:lnTo>
                <a:lnTo>
                  <a:pt x="58" y="226"/>
                </a:lnTo>
                <a:lnTo>
                  <a:pt x="171" y="25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23" name="任意多边形: 形状 9822"/>
          <p:cNvSpPr>
            <a:spLocks noEditPoints="1"/>
          </p:cNvSpPr>
          <p:nvPr userDrawn="1"/>
        </p:nvSpPr>
        <p:spPr bwMode="auto">
          <a:xfrm>
            <a:off x="3236913" y="522288"/>
            <a:ext cx="277813" cy="279400"/>
          </a:xfrm>
          <a:custGeom>
            <a:avLst/>
            <a:gdLst>
              <a:gd name="T0" fmla="*/ 175 w 175"/>
              <a:gd name="T1" fmla="*/ 113 h 176"/>
              <a:gd name="T2" fmla="*/ 109 w 175"/>
              <a:gd name="T3" fmla="*/ 176 h 176"/>
              <a:gd name="T4" fmla="*/ 22 w 175"/>
              <a:gd name="T5" fmla="*/ 151 h 176"/>
              <a:gd name="T6" fmla="*/ 0 w 175"/>
              <a:gd name="T7" fmla="*/ 63 h 176"/>
              <a:gd name="T8" fmla="*/ 66 w 175"/>
              <a:gd name="T9" fmla="*/ 0 h 176"/>
              <a:gd name="T10" fmla="*/ 153 w 175"/>
              <a:gd name="T11" fmla="*/ 25 h 176"/>
              <a:gd name="T12" fmla="*/ 175 w 175"/>
              <a:gd name="T13" fmla="*/ 113 h 176"/>
              <a:gd name="T14" fmla="*/ 105 w 175"/>
              <a:gd name="T15" fmla="*/ 158 h 176"/>
              <a:gd name="T16" fmla="*/ 157 w 175"/>
              <a:gd name="T17" fmla="*/ 108 h 176"/>
              <a:gd name="T18" fmla="*/ 139 w 175"/>
              <a:gd name="T19" fmla="*/ 38 h 176"/>
              <a:gd name="T20" fmla="*/ 70 w 175"/>
              <a:gd name="T21" fmla="*/ 18 h 176"/>
              <a:gd name="T22" fmla="*/ 18 w 175"/>
              <a:gd name="T23" fmla="*/ 68 h 176"/>
              <a:gd name="T24" fmla="*/ 36 w 175"/>
              <a:gd name="T25" fmla="*/ 138 h 176"/>
              <a:gd name="T26" fmla="*/ 105 w 175"/>
              <a:gd name="T27" fmla="*/ 15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5" h="176">
                <a:moveTo>
                  <a:pt x="175" y="113"/>
                </a:moveTo>
                <a:lnTo>
                  <a:pt x="109" y="176"/>
                </a:lnTo>
                <a:lnTo>
                  <a:pt x="22" y="151"/>
                </a:lnTo>
                <a:lnTo>
                  <a:pt x="0" y="63"/>
                </a:lnTo>
                <a:lnTo>
                  <a:pt x="66" y="0"/>
                </a:lnTo>
                <a:lnTo>
                  <a:pt x="153" y="25"/>
                </a:lnTo>
                <a:lnTo>
                  <a:pt x="175" y="113"/>
                </a:lnTo>
                <a:close/>
                <a:moveTo>
                  <a:pt x="105" y="158"/>
                </a:moveTo>
                <a:lnTo>
                  <a:pt x="157" y="108"/>
                </a:lnTo>
                <a:lnTo>
                  <a:pt x="139" y="38"/>
                </a:lnTo>
                <a:lnTo>
                  <a:pt x="70" y="18"/>
                </a:lnTo>
                <a:lnTo>
                  <a:pt x="18" y="68"/>
                </a:lnTo>
                <a:lnTo>
                  <a:pt x="36" y="138"/>
                </a:lnTo>
                <a:lnTo>
                  <a:pt x="105" y="158"/>
                </a:lnTo>
                <a:close/>
              </a:path>
            </a:pathLst>
          </a:custGeom>
          <a:solidFill>
            <a:srgbClr val="CACA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24" name="任意多边形: 形状 9823"/>
          <p:cNvSpPr>
            <a:spLocks noEditPoints="1"/>
          </p:cNvSpPr>
          <p:nvPr userDrawn="1"/>
        </p:nvSpPr>
        <p:spPr bwMode="auto">
          <a:xfrm>
            <a:off x="3236913" y="522288"/>
            <a:ext cx="277813" cy="279400"/>
          </a:xfrm>
          <a:custGeom>
            <a:avLst/>
            <a:gdLst>
              <a:gd name="T0" fmla="*/ 175 w 175"/>
              <a:gd name="T1" fmla="*/ 113 h 176"/>
              <a:gd name="T2" fmla="*/ 109 w 175"/>
              <a:gd name="T3" fmla="*/ 176 h 176"/>
              <a:gd name="T4" fmla="*/ 22 w 175"/>
              <a:gd name="T5" fmla="*/ 151 h 176"/>
              <a:gd name="T6" fmla="*/ 0 w 175"/>
              <a:gd name="T7" fmla="*/ 63 h 176"/>
              <a:gd name="T8" fmla="*/ 66 w 175"/>
              <a:gd name="T9" fmla="*/ 0 h 176"/>
              <a:gd name="T10" fmla="*/ 153 w 175"/>
              <a:gd name="T11" fmla="*/ 25 h 176"/>
              <a:gd name="T12" fmla="*/ 175 w 175"/>
              <a:gd name="T13" fmla="*/ 113 h 176"/>
              <a:gd name="T14" fmla="*/ 105 w 175"/>
              <a:gd name="T15" fmla="*/ 158 h 176"/>
              <a:gd name="T16" fmla="*/ 157 w 175"/>
              <a:gd name="T17" fmla="*/ 108 h 176"/>
              <a:gd name="T18" fmla="*/ 139 w 175"/>
              <a:gd name="T19" fmla="*/ 38 h 176"/>
              <a:gd name="T20" fmla="*/ 70 w 175"/>
              <a:gd name="T21" fmla="*/ 18 h 176"/>
              <a:gd name="T22" fmla="*/ 18 w 175"/>
              <a:gd name="T23" fmla="*/ 68 h 176"/>
              <a:gd name="T24" fmla="*/ 36 w 175"/>
              <a:gd name="T25" fmla="*/ 138 h 176"/>
              <a:gd name="T26" fmla="*/ 105 w 175"/>
              <a:gd name="T27" fmla="*/ 15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5" h="176">
                <a:moveTo>
                  <a:pt x="175" y="113"/>
                </a:moveTo>
                <a:lnTo>
                  <a:pt x="109" y="176"/>
                </a:lnTo>
                <a:lnTo>
                  <a:pt x="22" y="151"/>
                </a:lnTo>
                <a:lnTo>
                  <a:pt x="0" y="63"/>
                </a:lnTo>
                <a:lnTo>
                  <a:pt x="66" y="0"/>
                </a:lnTo>
                <a:lnTo>
                  <a:pt x="153" y="25"/>
                </a:lnTo>
                <a:lnTo>
                  <a:pt x="175" y="113"/>
                </a:lnTo>
                <a:moveTo>
                  <a:pt x="105" y="158"/>
                </a:moveTo>
                <a:lnTo>
                  <a:pt x="157" y="108"/>
                </a:lnTo>
                <a:lnTo>
                  <a:pt x="139" y="38"/>
                </a:lnTo>
                <a:lnTo>
                  <a:pt x="70" y="18"/>
                </a:lnTo>
                <a:lnTo>
                  <a:pt x="18" y="68"/>
                </a:lnTo>
                <a:lnTo>
                  <a:pt x="36" y="138"/>
                </a:lnTo>
                <a:lnTo>
                  <a:pt x="105" y="15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25" name="任意多边形: 形状 9824"/>
          <p:cNvSpPr>
            <a:spLocks noEditPoints="1"/>
          </p:cNvSpPr>
          <p:nvPr userDrawn="1"/>
        </p:nvSpPr>
        <p:spPr bwMode="auto">
          <a:xfrm>
            <a:off x="925513" y="688975"/>
            <a:ext cx="10340975" cy="5480050"/>
          </a:xfrm>
          <a:custGeom>
            <a:avLst/>
            <a:gdLst>
              <a:gd name="T0" fmla="*/ 6485 w 6514"/>
              <a:gd name="T1" fmla="*/ 2866 h 3448"/>
              <a:gd name="T2" fmla="*/ 6400 w 6514"/>
              <a:gd name="T3" fmla="*/ 2948 h 3448"/>
              <a:gd name="T4" fmla="*/ 6429 w 6514"/>
              <a:gd name="T5" fmla="*/ 3062 h 3448"/>
              <a:gd name="T6" fmla="*/ 6514 w 6514"/>
              <a:gd name="T7" fmla="*/ 3087 h 3448"/>
              <a:gd name="T8" fmla="*/ 6514 w 6514"/>
              <a:gd name="T9" fmla="*/ 2875 h 3448"/>
              <a:gd name="T10" fmla="*/ 6485 w 6514"/>
              <a:gd name="T11" fmla="*/ 2866 h 3448"/>
              <a:gd name="T12" fmla="*/ 0 w 6514"/>
              <a:gd name="T13" fmla="*/ 1762 h 3448"/>
              <a:gd name="T14" fmla="*/ 0 w 6514"/>
              <a:gd name="T15" fmla="*/ 1832 h 3448"/>
              <a:gd name="T16" fmla="*/ 73 w 6514"/>
              <a:gd name="T17" fmla="*/ 1790 h 3448"/>
              <a:gd name="T18" fmla="*/ 0 w 6514"/>
              <a:gd name="T19" fmla="*/ 1762 h 3448"/>
              <a:gd name="T20" fmla="*/ 6448 w 6514"/>
              <a:gd name="T21" fmla="*/ 1057 h 3448"/>
              <a:gd name="T22" fmla="*/ 6220 w 6514"/>
              <a:gd name="T23" fmla="*/ 1011 h 3448"/>
              <a:gd name="T24" fmla="*/ 6243 w 6514"/>
              <a:gd name="T25" fmla="*/ 889 h 3448"/>
              <a:gd name="T26" fmla="*/ 6448 w 6514"/>
              <a:gd name="T27" fmla="*/ 1057 h 3448"/>
              <a:gd name="T28" fmla="*/ 5732 w 6514"/>
              <a:gd name="T29" fmla="*/ 1202 h 3448"/>
              <a:gd name="T30" fmla="*/ 5870 w 6514"/>
              <a:gd name="T31" fmla="*/ 844 h 3448"/>
              <a:gd name="T32" fmla="*/ 6007 w 6514"/>
              <a:gd name="T33" fmla="*/ 1034 h 3448"/>
              <a:gd name="T34" fmla="*/ 5732 w 6514"/>
              <a:gd name="T35" fmla="*/ 1202 h 3448"/>
              <a:gd name="T36" fmla="*/ 6159 w 6514"/>
              <a:gd name="T37" fmla="*/ 714 h 3448"/>
              <a:gd name="T38" fmla="*/ 5991 w 6514"/>
              <a:gd name="T39" fmla="*/ 371 h 3448"/>
              <a:gd name="T40" fmla="*/ 6448 w 6514"/>
              <a:gd name="T41" fmla="*/ 570 h 3448"/>
              <a:gd name="T42" fmla="*/ 6159 w 6514"/>
              <a:gd name="T43" fmla="*/ 714 h 3448"/>
              <a:gd name="T44" fmla="*/ 5725 w 6514"/>
              <a:gd name="T45" fmla="*/ 623 h 3448"/>
              <a:gd name="T46" fmla="*/ 5740 w 6514"/>
              <a:gd name="T47" fmla="*/ 318 h 3448"/>
              <a:gd name="T48" fmla="*/ 5892 w 6514"/>
              <a:gd name="T49" fmla="*/ 349 h 3448"/>
              <a:gd name="T50" fmla="*/ 5725 w 6514"/>
              <a:gd name="T51" fmla="*/ 623 h 3448"/>
              <a:gd name="T52" fmla="*/ 6041 w 6514"/>
              <a:gd name="T53" fmla="*/ 0 h 3448"/>
              <a:gd name="T54" fmla="*/ 5961 w 6514"/>
              <a:gd name="T55" fmla="*/ 0 h 3448"/>
              <a:gd name="T56" fmla="*/ 5976 w 6514"/>
              <a:gd name="T57" fmla="*/ 318 h 3448"/>
              <a:gd name="T58" fmla="*/ 5646 w 6514"/>
              <a:gd name="T59" fmla="*/ 0 h 3448"/>
              <a:gd name="T60" fmla="*/ 5525 w 6514"/>
              <a:gd name="T61" fmla="*/ 0 h 3448"/>
              <a:gd name="T62" fmla="*/ 5496 w 6514"/>
              <a:gd name="T63" fmla="*/ 143 h 3448"/>
              <a:gd name="T64" fmla="*/ 5275 w 6514"/>
              <a:gd name="T65" fmla="*/ 59 h 3448"/>
              <a:gd name="T66" fmla="*/ 5419 w 6514"/>
              <a:gd name="T67" fmla="*/ 0 h 3448"/>
              <a:gd name="T68" fmla="*/ 1629 w 6514"/>
              <a:gd name="T69" fmla="*/ 0 h 3448"/>
              <a:gd name="T70" fmla="*/ 1631 w 6514"/>
              <a:gd name="T71" fmla="*/ 6 h 3448"/>
              <a:gd name="T72" fmla="*/ 1565 w 6514"/>
              <a:gd name="T73" fmla="*/ 69 h 3448"/>
              <a:gd name="T74" fmla="*/ 1478 w 6514"/>
              <a:gd name="T75" fmla="*/ 44 h 3448"/>
              <a:gd name="T76" fmla="*/ 1467 w 6514"/>
              <a:gd name="T77" fmla="*/ 0 h 3448"/>
              <a:gd name="T78" fmla="*/ 0 w 6514"/>
              <a:gd name="T79" fmla="*/ 0 h 3448"/>
              <a:gd name="T80" fmla="*/ 0 w 6514"/>
              <a:gd name="T81" fmla="*/ 1720 h 3448"/>
              <a:gd name="T82" fmla="*/ 165 w 6514"/>
              <a:gd name="T83" fmla="*/ 1782 h 3448"/>
              <a:gd name="T84" fmla="*/ 0 w 6514"/>
              <a:gd name="T85" fmla="*/ 1879 h 3448"/>
              <a:gd name="T86" fmla="*/ 0 w 6514"/>
              <a:gd name="T87" fmla="*/ 2745 h 3448"/>
              <a:gd name="T88" fmla="*/ 1044 w 6514"/>
              <a:gd name="T89" fmla="*/ 3448 h 3448"/>
              <a:gd name="T90" fmla="*/ 6514 w 6514"/>
              <a:gd name="T91" fmla="*/ 3448 h 3448"/>
              <a:gd name="T92" fmla="*/ 6514 w 6514"/>
              <a:gd name="T93" fmla="*/ 3115 h 3448"/>
              <a:gd name="T94" fmla="*/ 6406 w 6514"/>
              <a:gd name="T95" fmla="*/ 3084 h 3448"/>
              <a:gd name="T96" fmla="*/ 6371 w 6514"/>
              <a:gd name="T97" fmla="*/ 2939 h 3448"/>
              <a:gd name="T98" fmla="*/ 6478 w 6514"/>
              <a:gd name="T99" fmla="*/ 2836 h 3448"/>
              <a:gd name="T100" fmla="*/ 6514 w 6514"/>
              <a:gd name="T101" fmla="*/ 2847 h 3448"/>
              <a:gd name="T102" fmla="*/ 6514 w 6514"/>
              <a:gd name="T103" fmla="*/ 1583 h 3448"/>
              <a:gd name="T104" fmla="*/ 6487 w 6514"/>
              <a:gd name="T105" fmla="*/ 1522 h 3448"/>
              <a:gd name="T106" fmla="*/ 6514 w 6514"/>
              <a:gd name="T107" fmla="*/ 1530 h 3448"/>
              <a:gd name="T108" fmla="*/ 6514 w 6514"/>
              <a:gd name="T109" fmla="*/ 876 h 3448"/>
              <a:gd name="T110" fmla="*/ 6281 w 6514"/>
              <a:gd name="T111" fmla="*/ 745 h 3448"/>
              <a:gd name="T112" fmla="*/ 6514 w 6514"/>
              <a:gd name="T113" fmla="*/ 612 h 3448"/>
              <a:gd name="T114" fmla="*/ 6514 w 6514"/>
              <a:gd name="T115" fmla="*/ 508 h 3448"/>
              <a:gd name="T116" fmla="*/ 6045 w 6514"/>
              <a:gd name="T117" fmla="*/ 295 h 3448"/>
              <a:gd name="T118" fmla="*/ 6514 w 6514"/>
              <a:gd name="T119" fmla="*/ 238 h 3448"/>
              <a:gd name="T120" fmla="*/ 6045 w 6514"/>
              <a:gd name="T121" fmla="*/ 295 h 3448"/>
              <a:gd name="T122" fmla="*/ 6041 w 6514"/>
              <a:gd name="T123" fmla="*/ 0 h 34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514" h="3448">
                <a:moveTo>
                  <a:pt x="6485" y="2866"/>
                </a:moveTo>
                <a:lnTo>
                  <a:pt x="6400" y="2948"/>
                </a:lnTo>
                <a:lnTo>
                  <a:pt x="6429" y="3062"/>
                </a:lnTo>
                <a:lnTo>
                  <a:pt x="6514" y="3087"/>
                </a:lnTo>
                <a:lnTo>
                  <a:pt x="6514" y="2875"/>
                </a:lnTo>
                <a:lnTo>
                  <a:pt x="6485" y="2866"/>
                </a:lnTo>
                <a:close/>
                <a:moveTo>
                  <a:pt x="0" y="1762"/>
                </a:moveTo>
                <a:lnTo>
                  <a:pt x="0" y="1832"/>
                </a:lnTo>
                <a:lnTo>
                  <a:pt x="73" y="1790"/>
                </a:lnTo>
                <a:lnTo>
                  <a:pt x="0" y="1762"/>
                </a:lnTo>
                <a:close/>
                <a:moveTo>
                  <a:pt x="6448" y="1057"/>
                </a:moveTo>
                <a:lnTo>
                  <a:pt x="6220" y="1011"/>
                </a:lnTo>
                <a:lnTo>
                  <a:pt x="6243" y="889"/>
                </a:lnTo>
                <a:lnTo>
                  <a:pt x="6448" y="1057"/>
                </a:lnTo>
                <a:close/>
                <a:moveTo>
                  <a:pt x="5732" y="1202"/>
                </a:moveTo>
                <a:lnTo>
                  <a:pt x="5870" y="844"/>
                </a:lnTo>
                <a:lnTo>
                  <a:pt x="6007" y="1034"/>
                </a:lnTo>
                <a:lnTo>
                  <a:pt x="5732" y="1202"/>
                </a:lnTo>
                <a:close/>
                <a:moveTo>
                  <a:pt x="6159" y="714"/>
                </a:moveTo>
                <a:lnTo>
                  <a:pt x="5991" y="371"/>
                </a:lnTo>
                <a:lnTo>
                  <a:pt x="6448" y="570"/>
                </a:lnTo>
                <a:lnTo>
                  <a:pt x="6159" y="714"/>
                </a:lnTo>
                <a:close/>
                <a:moveTo>
                  <a:pt x="5725" y="623"/>
                </a:moveTo>
                <a:lnTo>
                  <a:pt x="5740" y="318"/>
                </a:lnTo>
                <a:lnTo>
                  <a:pt x="5892" y="349"/>
                </a:lnTo>
                <a:lnTo>
                  <a:pt x="5725" y="623"/>
                </a:lnTo>
                <a:close/>
                <a:moveTo>
                  <a:pt x="6041" y="0"/>
                </a:moveTo>
                <a:lnTo>
                  <a:pt x="5961" y="0"/>
                </a:lnTo>
                <a:lnTo>
                  <a:pt x="5976" y="318"/>
                </a:lnTo>
                <a:lnTo>
                  <a:pt x="5646" y="0"/>
                </a:lnTo>
                <a:lnTo>
                  <a:pt x="5525" y="0"/>
                </a:lnTo>
                <a:lnTo>
                  <a:pt x="5496" y="143"/>
                </a:lnTo>
                <a:lnTo>
                  <a:pt x="5275" y="59"/>
                </a:lnTo>
                <a:lnTo>
                  <a:pt x="5419" y="0"/>
                </a:lnTo>
                <a:lnTo>
                  <a:pt x="1629" y="0"/>
                </a:lnTo>
                <a:lnTo>
                  <a:pt x="1631" y="6"/>
                </a:lnTo>
                <a:lnTo>
                  <a:pt x="1565" y="69"/>
                </a:lnTo>
                <a:lnTo>
                  <a:pt x="1478" y="44"/>
                </a:lnTo>
                <a:lnTo>
                  <a:pt x="1467" y="0"/>
                </a:lnTo>
                <a:lnTo>
                  <a:pt x="0" y="0"/>
                </a:lnTo>
                <a:lnTo>
                  <a:pt x="0" y="1720"/>
                </a:lnTo>
                <a:lnTo>
                  <a:pt x="165" y="1782"/>
                </a:lnTo>
                <a:lnTo>
                  <a:pt x="0" y="1879"/>
                </a:lnTo>
                <a:lnTo>
                  <a:pt x="0" y="2745"/>
                </a:lnTo>
                <a:lnTo>
                  <a:pt x="1044" y="3448"/>
                </a:lnTo>
                <a:lnTo>
                  <a:pt x="6514" y="3448"/>
                </a:lnTo>
                <a:lnTo>
                  <a:pt x="6514" y="3115"/>
                </a:lnTo>
                <a:lnTo>
                  <a:pt x="6406" y="3084"/>
                </a:lnTo>
                <a:lnTo>
                  <a:pt x="6371" y="2939"/>
                </a:lnTo>
                <a:lnTo>
                  <a:pt x="6478" y="2836"/>
                </a:lnTo>
                <a:lnTo>
                  <a:pt x="6514" y="2847"/>
                </a:lnTo>
                <a:lnTo>
                  <a:pt x="6514" y="1583"/>
                </a:lnTo>
                <a:lnTo>
                  <a:pt x="6487" y="1522"/>
                </a:lnTo>
                <a:lnTo>
                  <a:pt x="6514" y="1530"/>
                </a:lnTo>
                <a:lnTo>
                  <a:pt x="6514" y="876"/>
                </a:lnTo>
                <a:lnTo>
                  <a:pt x="6281" y="745"/>
                </a:lnTo>
                <a:lnTo>
                  <a:pt x="6514" y="612"/>
                </a:lnTo>
                <a:lnTo>
                  <a:pt x="6514" y="508"/>
                </a:lnTo>
                <a:lnTo>
                  <a:pt x="6045" y="295"/>
                </a:lnTo>
                <a:lnTo>
                  <a:pt x="6514" y="238"/>
                </a:lnTo>
                <a:lnTo>
                  <a:pt x="6045" y="295"/>
                </a:lnTo>
                <a:lnTo>
                  <a:pt x="6041" y="0"/>
                </a:lnTo>
                <a:close/>
              </a:path>
            </a:pathLst>
          </a:custGeom>
          <a:solidFill>
            <a:srgbClr val="FBFB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51" name="任意多边形: 形状 9850"/>
          <p:cNvSpPr>
            <a:spLocks/>
          </p:cNvSpPr>
          <p:nvPr userDrawn="1"/>
        </p:nvSpPr>
        <p:spPr bwMode="auto">
          <a:xfrm>
            <a:off x="925513" y="5049838"/>
            <a:ext cx="1657350" cy="1116013"/>
          </a:xfrm>
          <a:custGeom>
            <a:avLst/>
            <a:gdLst>
              <a:gd name="T0" fmla="*/ 0 w 1044"/>
              <a:gd name="T1" fmla="*/ 0 h 703"/>
              <a:gd name="T2" fmla="*/ 0 w 1044"/>
              <a:gd name="T3" fmla="*/ 703 h 703"/>
              <a:gd name="T4" fmla="*/ 1044 w 1044"/>
              <a:gd name="T5" fmla="*/ 703 h 703"/>
              <a:gd name="T6" fmla="*/ 0 w 1044"/>
              <a:gd name="T7" fmla="*/ 0 h 7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44" h="703">
                <a:moveTo>
                  <a:pt x="0" y="0"/>
                </a:moveTo>
                <a:lnTo>
                  <a:pt x="0" y="703"/>
                </a:lnTo>
                <a:lnTo>
                  <a:pt x="1044" y="703"/>
                </a:lnTo>
                <a:lnTo>
                  <a:pt x="0" y="0"/>
                </a:lnTo>
                <a:close/>
              </a:path>
            </a:pathLst>
          </a:custGeom>
          <a:solidFill>
            <a:srgbClr val="FBD8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52" name="任意多边形: 形状 9851"/>
          <p:cNvSpPr>
            <a:spLocks/>
          </p:cNvSpPr>
          <p:nvPr userDrawn="1"/>
        </p:nvSpPr>
        <p:spPr bwMode="auto">
          <a:xfrm>
            <a:off x="925513" y="5049838"/>
            <a:ext cx="1657350" cy="1116013"/>
          </a:xfrm>
          <a:custGeom>
            <a:avLst/>
            <a:gdLst>
              <a:gd name="T0" fmla="*/ 0 w 1044"/>
              <a:gd name="T1" fmla="*/ 0 h 703"/>
              <a:gd name="T2" fmla="*/ 0 w 1044"/>
              <a:gd name="T3" fmla="*/ 703 h 703"/>
              <a:gd name="T4" fmla="*/ 1044 w 1044"/>
              <a:gd name="T5" fmla="*/ 703 h 703"/>
              <a:gd name="T6" fmla="*/ 0 w 1044"/>
              <a:gd name="T7" fmla="*/ 0 h 7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44" h="703">
                <a:moveTo>
                  <a:pt x="0" y="0"/>
                </a:moveTo>
                <a:lnTo>
                  <a:pt x="0" y="703"/>
                </a:lnTo>
                <a:lnTo>
                  <a:pt x="1044" y="703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53" name="任意多边形: 形状 9852"/>
          <p:cNvSpPr>
            <a:spLocks/>
          </p:cNvSpPr>
          <p:nvPr userDrawn="1"/>
        </p:nvSpPr>
        <p:spPr bwMode="auto">
          <a:xfrm>
            <a:off x="925513" y="3422650"/>
            <a:ext cx="261938" cy="252413"/>
          </a:xfrm>
          <a:custGeom>
            <a:avLst/>
            <a:gdLst>
              <a:gd name="T0" fmla="*/ 0 w 165"/>
              <a:gd name="T1" fmla="*/ 0 h 159"/>
              <a:gd name="T2" fmla="*/ 0 w 165"/>
              <a:gd name="T3" fmla="*/ 42 h 159"/>
              <a:gd name="T4" fmla="*/ 73 w 165"/>
              <a:gd name="T5" fmla="*/ 70 h 159"/>
              <a:gd name="T6" fmla="*/ 0 w 165"/>
              <a:gd name="T7" fmla="*/ 112 h 159"/>
              <a:gd name="T8" fmla="*/ 0 w 165"/>
              <a:gd name="T9" fmla="*/ 159 h 159"/>
              <a:gd name="T10" fmla="*/ 165 w 165"/>
              <a:gd name="T11" fmla="*/ 62 h 159"/>
              <a:gd name="T12" fmla="*/ 0 w 165"/>
              <a:gd name="T13" fmla="*/ 0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5" h="159">
                <a:moveTo>
                  <a:pt x="0" y="0"/>
                </a:moveTo>
                <a:lnTo>
                  <a:pt x="0" y="42"/>
                </a:lnTo>
                <a:lnTo>
                  <a:pt x="73" y="70"/>
                </a:lnTo>
                <a:lnTo>
                  <a:pt x="0" y="112"/>
                </a:lnTo>
                <a:lnTo>
                  <a:pt x="0" y="159"/>
                </a:lnTo>
                <a:lnTo>
                  <a:pt x="165" y="62"/>
                </a:lnTo>
                <a:lnTo>
                  <a:pt x="0" y="0"/>
                </a:lnTo>
                <a:close/>
              </a:path>
            </a:pathLst>
          </a:custGeom>
          <a:solidFill>
            <a:srgbClr val="E4DE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54" name="任意多边形: 形状 9853"/>
          <p:cNvSpPr>
            <a:spLocks/>
          </p:cNvSpPr>
          <p:nvPr userDrawn="1"/>
        </p:nvSpPr>
        <p:spPr bwMode="auto">
          <a:xfrm>
            <a:off x="925513" y="3422650"/>
            <a:ext cx="261938" cy="252413"/>
          </a:xfrm>
          <a:custGeom>
            <a:avLst/>
            <a:gdLst>
              <a:gd name="T0" fmla="*/ 0 w 165"/>
              <a:gd name="T1" fmla="*/ 0 h 159"/>
              <a:gd name="T2" fmla="*/ 0 w 165"/>
              <a:gd name="T3" fmla="*/ 42 h 159"/>
              <a:gd name="T4" fmla="*/ 73 w 165"/>
              <a:gd name="T5" fmla="*/ 70 h 159"/>
              <a:gd name="T6" fmla="*/ 0 w 165"/>
              <a:gd name="T7" fmla="*/ 112 h 159"/>
              <a:gd name="T8" fmla="*/ 0 w 165"/>
              <a:gd name="T9" fmla="*/ 159 h 159"/>
              <a:gd name="T10" fmla="*/ 165 w 165"/>
              <a:gd name="T11" fmla="*/ 62 h 159"/>
              <a:gd name="T12" fmla="*/ 0 w 165"/>
              <a:gd name="T13" fmla="*/ 0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5" h="159">
                <a:moveTo>
                  <a:pt x="0" y="0"/>
                </a:moveTo>
                <a:lnTo>
                  <a:pt x="0" y="42"/>
                </a:lnTo>
                <a:lnTo>
                  <a:pt x="73" y="70"/>
                </a:lnTo>
                <a:lnTo>
                  <a:pt x="0" y="112"/>
                </a:lnTo>
                <a:lnTo>
                  <a:pt x="0" y="159"/>
                </a:lnTo>
                <a:lnTo>
                  <a:pt x="165" y="6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55" name="任意多边形: 形状 9854"/>
          <p:cNvSpPr>
            <a:spLocks/>
          </p:cNvSpPr>
          <p:nvPr userDrawn="1"/>
        </p:nvSpPr>
        <p:spPr bwMode="auto">
          <a:xfrm>
            <a:off x="11039476" y="5194300"/>
            <a:ext cx="227013" cy="442913"/>
          </a:xfrm>
          <a:custGeom>
            <a:avLst/>
            <a:gdLst>
              <a:gd name="T0" fmla="*/ 107 w 143"/>
              <a:gd name="T1" fmla="*/ 0 h 279"/>
              <a:gd name="T2" fmla="*/ 0 w 143"/>
              <a:gd name="T3" fmla="*/ 103 h 279"/>
              <a:gd name="T4" fmla="*/ 35 w 143"/>
              <a:gd name="T5" fmla="*/ 248 h 279"/>
              <a:gd name="T6" fmla="*/ 143 w 143"/>
              <a:gd name="T7" fmla="*/ 279 h 279"/>
              <a:gd name="T8" fmla="*/ 143 w 143"/>
              <a:gd name="T9" fmla="*/ 251 h 279"/>
              <a:gd name="T10" fmla="*/ 58 w 143"/>
              <a:gd name="T11" fmla="*/ 226 h 279"/>
              <a:gd name="T12" fmla="*/ 29 w 143"/>
              <a:gd name="T13" fmla="*/ 112 h 279"/>
              <a:gd name="T14" fmla="*/ 114 w 143"/>
              <a:gd name="T15" fmla="*/ 30 h 279"/>
              <a:gd name="T16" fmla="*/ 143 w 143"/>
              <a:gd name="T17" fmla="*/ 39 h 279"/>
              <a:gd name="T18" fmla="*/ 143 w 143"/>
              <a:gd name="T19" fmla="*/ 11 h 279"/>
              <a:gd name="T20" fmla="*/ 107 w 143"/>
              <a:gd name="T21" fmla="*/ 0 h 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43" h="279">
                <a:moveTo>
                  <a:pt x="107" y="0"/>
                </a:moveTo>
                <a:lnTo>
                  <a:pt x="0" y="103"/>
                </a:lnTo>
                <a:lnTo>
                  <a:pt x="35" y="248"/>
                </a:lnTo>
                <a:lnTo>
                  <a:pt x="143" y="279"/>
                </a:lnTo>
                <a:lnTo>
                  <a:pt x="143" y="251"/>
                </a:lnTo>
                <a:lnTo>
                  <a:pt x="58" y="226"/>
                </a:lnTo>
                <a:lnTo>
                  <a:pt x="29" y="112"/>
                </a:lnTo>
                <a:lnTo>
                  <a:pt x="114" y="30"/>
                </a:lnTo>
                <a:lnTo>
                  <a:pt x="143" y="39"/>
                </a:lnTo>
                <a:lnTo>
                  <a:pt x="143" y="11"/>
                </a:lnTo>
                <a:lnTo>
                  <a:pt x="107" y="0"/>
                </a:lnTo>
                <a:close/>
              </a:path>
            </a:pathLst>
          </a:custGeom>
          <a:solidFill>
            <a:srgbClr val="E4DE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56" name="任意多边形: 形状 9855"/>
          <p:cNvSpPr>
            <a:spLocks/>
          </p:cNvSpPr>
          <p:nvPr userDrawn="1"/>
        </p:nvSpPr>
        <p:spPr bwMode="auto">
          <a:xfrm>
            <a:off x="11039476" y="5194300"/>
            <a:ext cx="227013" cy="442913"/>
          </a:xfrm>
          <a:custGeom>
            <a:avLst/>
            <a:gdLst>
              <a:gd name="T0" fmla="*/ 107 w 143"/>
              <a:gd name="T1" fmla="*/ 0 h 279"/>
              <a:gd name="T2" fmla="*/ 0 w 143"/>
              <a:gd name="T3" fmla="*/ 103 h 279"/>
              <a:gd name="T4" fmla="*/ 35 w 143"/>
              <a:gd name="T5" fmla="*/ 248 h 279"/>
              <a:gd name="T6" fmla="*/ 143 w 143"/>
              <a:gd name="T7" fmla="*/ 279 h 279"/>
              <a:gd name="T8" fmla="*/ 143 w 143"/>
              <a:gd name="T9" fmla="*/ 251 h 279"/>
              <a:gd name="T10" fmla="*/ 58 w 143"/>
              <a:gd name="T11" fmla="*/ 226 h 279"/>
              <a:gd name="T12" fmla="*/ 29 w 143"/>
              <a:gd name="T13" fmla="*/ 112 h 279"/>
              <a:gd name="T14" fmla="*/ 114 w 143"/>
              <a:gd name="T15" fmla="*/ 30 h 279"/>
              <a:gd name="T16" fmla="*/ 143 w 143"/>
              <a:gd name="T17" fmla="*/ 39 h 279"/>
              <a:gd name="T18" fmla="*/ 143 w 143"/>
              <a:gd name="T19" fmla="*/ 11 h 279"/>
              <a:gd name="T20" fmla="*/ 107 w 143"/>
              <a:gd name="T21" fmla="*/ 0 h 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43" h="279">
                <a:moveTo>
                  <a:pt x="107" y="0"/>
                </a:moveTo>
                <a:lnTo>
                  <a:pt x="0" y="103"/>
                </a:lnTo>
                <a:lnTo>
                  <a:pt x="35" y="248"/>
                </a:lnTo>
                <a:lnTo>
                  <a:pt x="143" y="279"/>
                </a:lnTo>
                <a:lnTo>
                  <a:pt x="143" y="251"/>
                </a:lnTo>
                <a:lnTo>
                  <a:pt x="58" y="226"/>
                </a:lnTo>
                <a:lnTo>
                  <a:pt x="29" y="112"/>
                </a:lnTo>
                <a:lnTo>
                  <a:pt x="114" y="30"/>
                </a:lnTo>
                <a:lnTo>
                  <a:pt x="143" y="39"/>
                </a:lnTo>
                <a:lnTo>
                  <a:pt x="143" y="11"/>
                </a:lnTo>
                <a:lnTo>
                  <a:pt x="107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57" name="任意多边形: 形状 9856"/>
          <p:cNvSpPr>
            <a:spLocks/>
          </p:cNvSpPr>
          <p:nvPr userDrawn="1"/>
        </p:nvSpPr>
        <p:spPr bwMode="auto">
          <a:xfrm>
            <a:off x="3281363" y="692150"/>
            <a:ext cx="204788" cy="80963"/>
          </a:xfrm>
          <a:custGeom>
            <a:avLst/>
            <a:gdLst>
              <a:gd name="T0" fmla="*/ 128 w 129"/>
              <a:gd name="T1" fmla="*/ 0 h 51"/>
              <a:gd name="T2" fmla="*/ 0 w 129"/>
              <a:gd name="T3" fmla="*/ 0 h 51"/>
              <a:gd name="T4" fmla="*/ 8 w 129"/>
              <a:gd name="T5" fmla="*/ 31 h 51"/>
              <a:gd name="T6" fmla="*/ 77 w 129"/>
              <a:gd name="T7" fmla="*/ 51 h 51"/>
              <a:gd name="T8" fmla="*/ 129 w 129"/>
              <a:gd name="T9" fmla="*/ 1 h 51"/>
              <a:gd name="T10" fmla="*/ 128 w 129"/>
              <a:gd name="T11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9" h="51">
                <a:moveTo>
                  <a:pt x="128" y="0"/>
                </a:moveTo>
                <a:lnTo>
                  <a:pt x="0" y="0"/>
                </a:lnTo>
                <a:lnTo>
                  <a:pt x="8" y="31"/>
                </a:lnTo>
                <a:lnTo>
                  <a:pt x="77" y="51"/>
                </a:lnTo>
                <a:lnTo>
                  <a:pt x="129" y="1"/>
                </a:lnTo>
                <a:lnTo>
                  <a:pt x="128" y="0"/>
                </a:lnTo>
                <a:close/>
              </a:path>
            </a:pathLst>
          </a:custGeom>
          <a:solidFill>
            <a:srgbClr val="FBFB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58" name="任意多边形: 形状 9857"/>
          <p:cNvSpPr>
            <a:spLocks/>
          </p:cNvSpPr>
          <p:nvPr userDrawn="1"/>
        </p:nvSpPr>
        <p:spPr bwMode="auto">
          <a:xfrm>
            <a:off x="3281363" y="692150"/>
            <a:ext cx="204788" cy="80963"/>
          </a:xfrm>
          <a:custGeom>
            <a:avLst/>
            <a:gdLst>
              <a:gd name="T0" fmla="*/ 128 w 129"/>
              <a:gd name="T1" fmla="*/ 0 h 51"/>
              <a:gd name="T2" fmla="*/ 0 w 129"/>
              <a:gd name="T3" fmla="*/ 0 h 51"/>
              <a:gd name="T4" fmla="*/ 8 w 129"/>
              <a:gd name="T5" fmla="*/ 31 h 51"/>
              <a:gd name="T6" fmla="*/ 77 w 129"/>
              <a:gd name="T7" fmla="*/ 51 h 51"/>
              <a:gd name="T8" fmla="*/ 129 w 129"/>
              <a:gd name="T9" fmla="*/ 1 h 51"/>
              <a:gd name="T10" fmla="*/ 128 w 129"/>
              <a:gd name="T11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9" h="51">
                <a:moveTo>
                  <a:pt x="128" y="0"/>
                </a:moveTo>
                <a:lnTo>
                  <a:pt x="0" y="0"/>
                </a:lnTo>
                <a:lnTo>
                  <a:pt x="8" y="31"/>
                </a:lnTo>
                <a:lnTo>
                  <a:pt x="77" y="51"/>
                </a:lnTo>
                <a:lnTo>
                  <a:pt x="129" y="1"/>
                </a:lnTo>
                <a:lnTo>
                  <a:pt x="128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59" name="任意多边形: 形状 9858"/>
          <p:cNvSpPr>
            <a:spLocks/>
          </p:cNvSpPr>
          <p:nvPr userDrawn="1"/>
        </p:nvSpPr>
        <p:spPr bwMode="auto">
          <a:xfrm>
            <a:off x="3254376" y="692150"/>
            <a:ext cx="260350" cy="109538"/>
          </a:xfrm>
          <a:custGeom>
            <a:avLst/>
            <a:gdLst>
              <a:gd name="T0" fmla="*/ 162 w 164"/>
              <a:gd name="T1" fmla="*/ 0 h 69"/>
              <a:gd name="T2" fmla="*/ 145 w 164"/>
              <a:gd name="T3" fmla="*/ 0 h 69"/>
              <a:gd name="T4" fmla="*/ 146 w 164"/>
              <a:gd name="T5" fmla="*/ 1 h 69"/>
              <a:gd name="T6" fmla="*/ 94 w 164"/>
              <a:gd name="T7" fmla="*/ 51 h 69"/>
              <a:gd name="T8" fmla="*/ 25 w 164"/>
              <a:gd name="T9" fmla="*/ 31 h 69"/>
              <a:gd name="T10" fmla="*/ 17 w 164"/>
              <a:gd name="T11" fmla="*/ 0 h 69"/>
              <a:gd name="T12" fmla="*/ 0 w 164"/>
              <a:gd name="T13" fmla="*/ 0 h 69"/>
              <a:gd name="T14" fmla="*/ 11 w 164"/>
              <a:gd name="T15" fmla="*/ 44 h 69"/>
              <a:gd name="T16" fmla="*/ 98 w 164"/>
              <a:gd name="T17" fmla="*/ 69 h 69"/>
              <a:gd name="T18" fmla="*/ 164 w 164"/>
              <a:gd name="T19" fmla="*/ 6 h 69"/>
              <a:gd name="T20" fmla="*/ 162 w 164"/>
              <a:gd name="T21" fmla="*/ 0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64" h="69">
                <a:moveTo>
                  <a:pt x="162" y="0"/>
                </a:moveTo>
                <a:lnTo>
                  <a:pt x="145" y="0"/>
                </a:lnTo>
                <a:lnTo>
                  <a:pt x="146" y="1"/>
                </a:lnTo>
                <a:lnTo>
                  <a:pt x="94" y="51"/>
                </a:lnTo>
                <a:lnTo>
                  <a:pt x="25" y="31"/>
                </a:lnTo>
                <a:lnTo>
                  <a:pt x="17" y="0"/>
                </a:lnTo>
                <a:lnTo>
                  <a:pt x="0" y="0"/>
                </a:lnTo>
                <a:lnTo>
                  <a:pt x="11" y="44"/>
                </a:lnTo>
                <a:lnTo>
                  <a:pt x="98" y="69"/>
                </a:lnTo>
                <a:lnTo>
                  <a:pt x="164" y="6"/>
                </a:lnTo>
                <a:lnTo>
                  <a:pt x="162" y="0"/>
                </a:lnTo>
                <a:close/>
              </a:path>
            </a:pathLst>
          </a:custGeom>
          <a:solidFill>
            <a:srgbClr val="F4F4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60" name="任意多边形: 形状 9859"/>
          <p:cNvSpPr>
            <a:spLocks/>
          </p:cNvSpPr>
          <p:nvPr userDrawn="1"/>
        </p:nvSpPr>
        <p:spPr bwMode="auto">
          <a:xfrm>
            <a:off x="3254376" y="692150"/>
            <a:ext cx="260350" cy="109538"/>
          </a:xfrm>
          <a:custGeom>
            <a:avLst/>
            <a:gdLst>
              <a:gd name="T0" fmla="*/ 162 w 164"/>
              <a:gd name="T1" fmla="*/ 0 h 69"/>
              <a:gd name="T2" fmla="*/ 145 w 164"/>
              <a:gd name="T3" fmla="*/ 0 h 69"/>
              <a:gd name="T4" fmla="*/ 146 w 164"/>
              <a:gd name="T5" fmla="*/ 1 h 69"/>
              <a:gd name="T6" fmla="*/ 94 w 164"/>
              <a:gd name="T7" fmla="*/ 51 h 69"/>
              <a:gd name="T8" fmla="*/ 25 w 164"/>
              <a:gd name="T9" fmla="*/ 31 h 69"/>
              <a:gd name="T10" fmla="*/ 17 w 164"/>
              <a:gd name="T11" fmla="*/ 0 h 69"/>
              <a:gd name="T12" fmla="*/ 0 w 164"/>
              <a:gd name="T13" fmla="*/ 0 h 69"/>
              <a:gd name="T14" fmla="*/ 11 w 164"/>
              <a:gd name="T15" fmla="*/ 44 h 69"/>
              <a:gd name="T16" fmla="*/ 98 w 164"/>
              <a:gd name="T17" fmla="*/ 69 h 69"/>
              <a:gd name="T18" fmla="*/ 164 w 164"/>
              <a:gd name="T19" fmla="*/ 6 h 69"/>
              <a:gd name="T20" fmla="*/ 162 w 164"/>
              <a:gd name="T21" fmla="*/ 0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64" h="69">
                <a:moveTo>
                  <a:pt x="162" y="0"/>
                </a:moveTo>
                <a:lnTo>
                  <a:pt x="145" y="0"/>
                </a:lnTo>
                <a:lnTo>
                  <a:pt x="146" y="1"/>
                </a:lnTo>
                <a:lnTo>
                  <a:pt x="94" y="51"/>
                </a:lnTo>
                <a:lnTo>
                  <a:pt x="25" y="31"/>
                </a:lnTo>
                <a:lnTo>
                  <a:pt x="17" y="0"/>
                </a:lnTo>
                <a:lnTo>
                  <a:pt x="0" y="0"/>
                </a:lnTo>
                <a:lnTo>
                  <a:pt x="11" y="44"/>
                </a:lnTo>
                <a:lnTo>
                  <a:pt x="98" y="69"/>
                </a:lnTo>
                <a:lnTo>
                  <a:pt x="164" y="6"/>
                </a:lnTo>
                <a:lnTo>
                  <a:pt x="16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BA9ECA3E-686B-44FA-863F-6C3E7A244094}"/>
              </a:ext>
            </a:extLst>
          </p:cNvPr>
          <p:cNvGrpSpPr/>
          <p:nvPr userDrawn="1"/>
        </p:nvGrpSpPr>
        <p:grpSpPr>
          <a:xfrm>
            <a:off x="8578851" y="0"/>
            <a:ext cx="3611563" cy="3543300"/>
            <a:chOff x="8578851" y="0"/>
            <a:chExt cx="3611563" cy="3543300"/>
          </a:xfrm>
        </p:grpSpPr>
        <p:sp>
          <p:nvSpPr>
            <p:cNvPr id="8" name="任意多边形: 形状 7"/>
            <p:cNvSpPr>
              <a:spLocks/>
            </p:cNvSpPr>
            <p:nvPr userDrawn="1"/>
          </p:nvSpPr>
          <p:spPr bwMode="auto">
            <a:xfrm>
              <a:off x="11972926" y="0"/>
              <a:ext cx="217488" cy="217488"/>
            </a:xfrm>
            <a:custGeom>
              <a:avLst/>
              <a:gdLst>
                <a:gd name="T0" fmla="*/ 0 w 137"/>
                <a:gd name="T1" fmla="*/ 0 h 137"/>
                <a:gd name="T2" fmla="*/ 137 w 137"/>
                <a:gd name="T3" fmla="*/ 0 h 137"/>
                <a:gd name="T4" fmla="*/ 137 w 137"/>
                <a:gd name="T5" fmla="*/ 137 h 137"/>
                <a:gd name="T6" fmla="*/ 0 w 137"/>
                <a:gd name="T7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7" h="137">
                  <a:moveTo>
                    <a:pt x="0" y="0"/>
                  </a:moveTo>
                  <a:lnTo>
                    <a:pt x="137" y="0"/>
                  </a:lnTo>
                  <a:lnTo>
                    <a:pt x="137" y="1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7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任意多边形: 形状 8"/>
            <p:cNvSpPr>
              <a:spLocks/>
            </p:cNvSpPr>
            <p:nvPr userDrawn="1"/>
          </p:nvSpPr>
          <p:spPr bwMode="auto">
            <a:xfrm>
              <a:off x="11283951" y="0"/>
              <a:ext cx="906463" cy="447675"/>
            </a:xfrm>
            <a:custGeom>
              <a:avLst/>
              <a:gdLst>
                <a:gd name="T0" fmla="*/ 571 w 571"/>
                <a:gd name="T1" fmla="*/ 282 h 282"/>
                <a:gd name="T2" fmla="*/ 571 w 571"/>
                <a:gd name="T3" fmla="*/ 137 h 282"/>
                <a:gd name="T4" fmla="*/ 434 w 571"/>
                <a:gd name="T5" fmla="*/ 0 h 282"/>
                <a:gd name="T6" fmla="*/ 175 w 571"/>
                <a:gd name="T7" fmla="*/ 0 h 282"/>
                <a:gd name="T8" fmla="*/ 0 w 571"/>
                <a:gd name="T9" fmla="*/ 213 h 282"/>
                <a:gd name="T10" fmla="*/ 571 w 571"/>
                <a:gd name="T11" fmla="*/ 28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1" h="282">
                  <a:moveTo>
                    <a:pt x="571" y="282"/>
                  </a:moveTo>
                  <a:lnTo>
                    <a:pt x="571" y="137"/>
                  </a:lnTo>
                  <a:lnTo>
                    <a:pt x="434" y="0"/>
                  </a:lnTo>
                  <a:lnTo>
                    <a:pt x="175" y="0"/>
                  </a:lnTo>
                  <a:lnTo>
                    <a:pt x="0" y="213"/>
                  </a:lnTo>
                  <a:lnTo>
                    <a:pt x="571" y="282"/>
                  </a:lnTo>
                  <a:close/>
                </a:path>
              </a:pathLst>
            </a:custGeom>
            <a:solidFill>
              <a:srgbClr val="176C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任意多边形: 形状 9"/>
            <p:cNvSpPr>
              <a:spLocks/>
            </p:cNvSpPr>
            <p:nvPr userDrawn="1"/>
          </p:nvSpPr>
          <p:spPr bwMode="auto">
            <a:xfrm>
              <a:off x="11283951" y="338138"/>
              <a:ext cx="906463" cy="484188"/>
            </a:xfrm>
            <a:custGeom>
              <a:avLst/>
              <a:gdLst>
                <a:gd name="T0" fmla="*/ 571 w 571"/>
                <a:gd name="T1" fmla="*/ 168 h 305"/>
                <a:gd name="T2" fmla="*/ 571 w 571"/>
                <a:gd name="T3" fmla="*/ 69 h 305"/>
                <a:gd name="T4" fmla="*/ 0 w 571"/>
                <a:gd name="T5" fmla="*/ 0 h 305"/>
                <a:gd name="T6" fmla="*/ 304 w 571"/>
                <a:gd name="T7" fmla="*/ 305 h 305"/>
                <a:gd name="T8" fmla="*/ 571 w 571"/>
                <a:gd name="T9" fmla="*/ 168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1" h="305">
                  <a:moveTo>
                    <a:pt x="571" y="168"/>
                  </a:moveTo>
                  <a:lnTo>
                    <a:pt x="571" y="69"/>
                  </a:lnTo>
                  <a:lnTo>
                    <a:pt x="0" y="0"/>
                  </a:lnTo>
                  <a:lnTo>
                    <a:pt x="304" y="305"/>
                  </a:lnTo>
                  <a:lnTo>
                    <a:pt x="571" y="168"/>
                  </a:lnTo>
                  <a:close/>
                </a:path>
              </a:pathLst>
            </a:custGeom>
            <a:solidFill>
              <a:srgbClr val="40A3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任意多边形: 形状 10"/>
            <p:cNvSpPr>
              <a:spLocks/>
            </p:cNvSpPr>
            <p:nvPr userDrawn="1"/>
          </p:nvSpPr>
          <p:spPr bwMode="auto">
            <a:xfrm>
              <a:off x="10509251" y="0"/>
              <a:ext cx="1052513" cy="338138"/>
            </a:xfrm>
            <a:custGeom>
              <a:avLst/>
              <a:gdLst>
                <a:gd name="T0" fmla="*/ 442 w 663"/>
                <a:gd name="T1" fmla="*/ 0 h 213"/>
                <a:gd name="T2" fmla="*/ 0 w 663"/>
                <a:gd name="T3" fmla="*/ 198 h 213"/>
                <a:gd name="T4" fmla="*/ 488 w 663"/>
                <a:gd name="T5" fmla="*/ 213 h 213"/>
                <a:gd name="T6" fmla="*/ 663 w 663"/>
                <a:gd name="T7" fmla="*/ 0 h 213"/>
                <a:gd name="T8" fmla="*/ 442 w 663"/>
                <a:gd name="T9" fmla="*/ 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3" h="213">
                  <a:moveTo>
                    <a:pt x="442" y="0"/>
                  </a:moveTo>
                  <a:lnTo>
                    <a:pt x="0" y="198"/>
                  </a:lnTo>
                  <a:lnTo>
                    <a:pt x="488" y="213"/>
                  </a:lnTo>
                  <a:lnTo>
                    <a:pt x="663" y="0"/>
                  </a:lnTo>
                  <a:lnTo>
                    <a:pt x="442" y="0"/>
                  </a:lnTo>
                  <a:close/>
                </a:path>
              </a:pathLst>
            </a:custGeom>
            <a:solidFill>
              <a:srgbClr val="0854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任意多边形: 形状 13"/>
            <p:cNvSpPr>
              <a:spLocks/>
            </p:cNvSpPr>
            <p:nvPr userDrawn="1"/>
          </p:nvSpPr>
          <p:spPr bwMode="auto">
            <a:xfrm>
              <a:off x="10509251" y="0"/>
              <a:ext cx="701675" cy="314325"/>
            </a:xfrm>
            <a:custGeom>
              <a:avLst/>
              <a:gdLst>
                <a:gd name="T0" fmla="*/ 31 w 442"/>
                <a:gd name="T1" fmla="*/ 0 h 198"/>
                <a:gd name="T2" fmla="*/ 0 w 442"/>
                <a:gd name="T3" fmla="*/ 198 h 198"/>
                <a:gd name="T4" fmla="*/ 442 w 442"/>
                <a:gd name="T5" fmla="*/ 0 h 198"/>
                <a:gd name="T6" fmla="*/ 31 w 442"/>
                <a:gd name="T7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2" h="198">
                  <a:moveTo>
                    <a:pt x="31" y="0"/>
                  </a:moveTo>
                  <a:lnTo>
                    <a:pt x="0" y="198"/>
                  </a:lnTo>
                  <a:lnTo>
                    <a:pt x="442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2285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任意多边形: 形状 14"/>
            <p:cNvSpPr>
              <a:spLocks/>
            </p:cNvSpPr>
            <p:nvPr userDrawn="1"/>
          </p:nvSpPr>
          <p:spPr bwMode="auto">
            <a:xfrm>
              <a:off x="10050463" y="0"/>
              <a:ext cx="508000" cy="314325"/>
            </a:xfrm>
            <a:custGeom>
              <a:avLst/>
              <a:gdLst>
                <a:gd name="T0" fmla="*/ 0 w 320"/>
                <a:gd name="T1" fmla="*/ 0 h 198"/>
                <a:gd name="T2" fmla="*/ 320 w 320"/>
                <a:gd name="T3" fmla="*/ 0 h 198"/>
                <a:gd name="T4" fmla="*/ 289 w 320"/>
                <a:gd name="T5" fmla="*/ 198 h 198"/>
                <a:gd name="T6" fmla="*/ 0 w 320"/>
                <a:gd name="T7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0" h="198">
                  <a:moveTo>
                    <a:pt x="0" y="0"/>
                  </a:moveTo>
                  <a:lnTo>
                    <a:pt x="320" y="0"/>
                  </a:lnTo>
                  <a:lnTo>
                    <a:pt x="289" y="1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76C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任意多边形: 形状 15"/>
            <p:cNvSpPr>
              <a:spLocks/>
            </p:cNvSpPr>
            <p:nvPr userDrawn="1"/>
          </p:nvSpPr>
          <p:spPr bwMode="auto">
            <a:xfrm>
              <a:off x="9613901" y="0"/>
              <a:ext cx="895350" cy="314325"/>
            </a:xfrm>
            <a:custGeom>
              <a:avLst/>
              <a:gdLst>
                <a:gd name="T0" fmla="*/ 0 w 564"/>
                <a:gd name="T1" fmla="*/ 0 h 198"/>
                <a:gd name="T2" fmla="*/ 275 w 564"/>
                <a:gd name="T3" fmla="*/ 0 h 198"/>
                <a:gd name="T4" fmla="*/ 564 w 564"/>
                <a:gd name="T5" fmla="*/ 198 h 198"/>
                <a:gd name="T6" fmla="*/ 0 w 564"/>
                <a:gd name="T7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4" h="198">
                  <a:moveTo>
                    <a:pt x="0" y="0"/>
                  </a:moveTo>
                  <a:lnTo>
                    <a:pt x="275" y="0"/>
                  </a:lnTo>
                  <a:lnTo>
                    <a:pt x="564" y="1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EA2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任意多边形: 形状 16"/>
            <p:cNvSpPr>
              <a:spLocks/>
            </p:cNvSpPr>
            <p:nvPr userDrawn="1"/>
          </p:nvSpPr>
          <p:spPr bwMode="auto">
            <a:xfrm>
              <a:off x="9542463" y="0"/>
              <a:ext cx="966788" cy="458788"/>
            </a:xfrm>
            <a:custGeom>
              <a:avLst/>
              <a:gdLst>
                <a:gd name="T0" fmla="*/ 160 w 609"/>
                <a:gd name="T1" fmla="*/ 289 h 289"/>
                <a:gd name="T2" fmla="*/ 609 w 609"/>
                <a:gd name="T3" fmla="*/ 198 h 289"/>
                <a:gd name="T4" fmla="*/ 45 w 609"/>
                <a:gd name="T5" fmla="*/ 0 h 289"/>
                <a:gd name="T6" fmla="*/ 0 w 609"/>
                <a:gd name="T7" fmla="*/ 0 h 289"/>
                <a:gd name="T8" fmla="*/ 160 w 609"/>
                <a:gd name="T9" fmla="*/ 289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9" h="289">
                  <a:moveTo>
                    <a:pt x="160" y="289"/>
                  </a:moveTo>
                  <a:lnTo>
                    <a:pt x="609" y="198"/>
                  </a:lnTo>
                  <a:lnTo>
                    <a:pt x="45" y="0"/>
                  </a:lnTo>
                  <a:lnTo>
                    <a:pt x="0" y="0"/>
                  </a:lnTo>
                  <a:lnTo>
                    <a:pt x="160" y="289"/>
                  </a:lnTo>
                  <a:close/>
                </a:path>
              </a:pathLst>
            </a:custGeom>
            <a:solidFill>
              <a:srgbClr val="E129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任意多边形: 形状 17"/>
            <p:cNvSpPr>
              <a:spLocks/>
            </p:cNvSpPr>
            <p:nvPr userDrawn="1"/>
          </p:nvSpPr>
          <p:spPr bwMode="auto">
            <a:xfrm>
              <a:off x="9299576" y="0"/>
              <a:ext cx="254000" cy="617538"/>
            </a:xfrm>
            <a:custGeom>
              <a:avLst/>
              <a:gdLst>
                <a:gd name="T0" fmla="*/ 160 w 160"/>
                <a:gd name="T1" fmla="*/ 175 h 389"/>
                <a:gd name="T2" fmla="*/ 69 w 160"/>
                <a:gd name="T3" fmla="*/ 0 h 389"/>
                <a:gd name="T4" fmla="*/ 0 w 160"/>
                <a:gd name="T5" fmla="*/ 0 h 389"/>
                <a:gd name="T6" fmla="*/ 16 w 160"/>
                <a:gd name="T7" fmla="*/ 389 h 389"/>
                <a:gd name="T8" fmla="*/ 160 w 160"/>
                <a:gd name="T9" fmla="*/ 175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0" h="389">
                  <a:moveTo>
                    <a:pt x="160" y="175"/>
                  </a:moveTo>
                  <a:lnTo>
                    <a:pt x="69" y="0"/>
                  </a:lnTo>
                  <a:lnTo>
                    <a:pt x="0" y="0"/>
                  </a:lnTo>
                  <a:lnTo>
                    <a:pt x="16" y="389"/>
                  </a:lnTo>
                  <a:lnTo>
                    <a:pt x="160" y="175"/>
                  </a:lnTo>
                  <a:close/>
                </a:path>
              </a:pathLst>
            </a:custGeom>
            <a:solidFill>
              <a:srgbClr val="CA1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任意多边形: 形状 18"/>
            <p:cNvSpPr>
              <a:spLocks/>
            </p:cNvSpPr>
            <p:nvPr userDrawn="1"/>
          </p:nvSpPr>
          <p:spPr bwMode="auto">
            <a:xfrm>
              <a:off x="9299576" y="617538"/>
              <a:ext cx="411163" cy="301625"/>
            </a:xfrm>
            <a:custGeom>
              <a:avLst/>
              <a:gdLst>
                <a:gd name="T0" fmla="*/ 259 w 259"/>
                <a:gd name="T1" fmla="*/ 0 h 190"/>
                <a:gd name="T2" fmla="*/ 0 w 259"/>
                <a:gd name="T3" fmla="*/ 106 h 190"/>
                <a:gd name="T4" fmla="*/ 221 w 259"/>
                <a:gd name="T5" fmla="*/ 190 h 190"/>
                <a:gd name="T6" fmla="*/ 259 w 259"/>
                <a:gd name="T7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90">
                  <a:moveTo>
                    <a:pt x="259" y="0"/>
                  </a:moveTo>
                  <a:lnTo>
                    <a:pt x="0" y="106"/>
                  </a:lnTo>
                  <a:lnTo>
                    <a:pt x="221" y="190"/>
                  </a:lnTo>
                  <a:lnTo>
                    <a:pt x="259" y="0"/>
                  </a:lnTo>
                  <a:close/>
                </a:path>
              </a:pathLst>
            </a:custGeom>
            <a:solidFill>
              <a:srgbClr val="CA1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任意多边形: 形状 19"/>
            <p:cNvSpPr>
              <a:spLocks/>
            </p:cNvSpPr>
            <p:nvPr userDrawn="1"/>
          </p:nvSpPr>
          <p:spPr bwMode="auto">
            <a:xfrm>
              <a:off x="9299576" y="617538"/>
              <a:ext cx="411163" cy="301625"/>
            </a:xfrm>
            <a:custGeom>
              <a:avLst/>
              <a:gdLst>
                <a:gd name="T0" fmla="*/ 259 w 259"/>
                <a:gd name="T1" fmla="*/ 0 h 190"/>
                <a:gd name="T2" fmla="*/ 0 w 259"/>
                <a:gd name="T3" fmla="*/ 106 h 190"/>
                <a:gd name="T4" fmla="*/ 221 w 259"/>
                <a:gd name="T5" fmla="*/ 190 h 190"/>
                <a:gd name="T6" fmla="*/ 259 w 259"/>
                <a:gd name="T7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90">
                  <a:moveTo>
                    <a:pt x="259" y="0"/>
                  </a:moveTo>
                  <a:lnTo>
                    <a:pt x="0" y="106"/>
                  </a:lnTo>
                  <a:lnTo>
                    <a:pt x="221" y="190"/>
                  </a:lnTo>
                  <a:lnTo>
                    <a:pt x="25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任意多边形: 形状 20"/>
            <p:cNvSpPr>
              <a:spLocks/>
            </p:cNvSpPr>
            <p:nvPr userDrawn="1"/>
          </p:nvSpPr>
          <p:spPr bwMode="auto">
            <a:xfrm>
              <a:off x="9771063" y="447675"/>
              <a:ext cx="641350" cy="749300"/>
            </a:xfrm>
            <a:custGeom>
              <a:avLst/>
              <a:gdLst>
                <a:gd name="T0" fmla="*/ 0 w 404"/>
                <a:gd name="T1" fmla="*/ 84 h 472"/>
                <a:gd name="T2" fmla="*/ 404 w 404"/>
                <a:gd name="T3" fmla="*/ 472 h 472"/>
                <a:gd name="T4" fmla="*/ 381 w 404"/>
                <a:gd name="T5" fmla="*/ 0 h 472"/>
                <a:gd name="T6" fmla="*/ 0 w 404"/>
                <a:gd name="T7" fmla="*/ 84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4" h="472">
                  <a:moveTo>
                    <a:pt x="0" y="84"/>
                  </a:moveTo>
                  <a:lnTo>
                    <a:pt x="404" y="472"/>
                  </a:lnTo>
                  <a:lnTo>
                    <a:pt x="381" y="0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CA1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任意多边形: 形状 21"/>
            <p:cNvSpPr>
              <a:spLocks/>
            </p:cNvSpPr>
            <p:nvPr userDrawn="1"/>
          </p:nvSpPr>
          <p:spPr bwMode="auto">
            <a:xfrm>
              <a:off x="9771063" y="447675"/>
              <a:ext cx="641350" cy="749300"/>
            </a:xfrm>
            <a:custGeom>
              <a:avLst/>
              <a:gdLst>
                <a:gd name="T0" fmla="*/ 0 w 404"/>
                <a:gd name="T1" fmla="*/ 84 h 472"/>
                <a:gd name="T2" fmla="*/ 404 w 404"/>
                <a:gd name="T3" fmla="*/ 472 h 472"/>
                <a:gd name="T4" fmla="*/ 381 w 404"/>
                <a:gd name="T5" fmla="*/ 0 h 472"/>
                <a:gd name="T6" fmla="*/ 0 w 404"/>
                <a:gd name="T7" fmla="*/ 84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4" h="472">
                  <a:moveTo>
                    <a:pt x="0" y="84"/>
                  </a:moveTo>
                  <a:lnTo>
                    <a:pt x="404" y="472"/>
                  </a:lnTo>
                  <a:lnTo>
                    <a:pt x="381" y="0"/>
                  </a:lnTo>
                  <a:lnTo>
                    <a:pt x="0" y="8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任意多边形: 形状 22"/>
            <p:cNvSpPr>
              <a:spLocks/>
            </p:cNvSpPr>
            <p:nvPr userDrawn="1"/>
          </p:nvSpPr>
          <p:spPr bwMode="auto">
            <a:xfrm>
              <a:off x="10509251" y="314325"/>
              <a:ext cx="1257300" cy="738188"/>
            </a:xfrm>
            <a:custGeom>
              <a:avLst/>
              <a:gdLst>
                <a:gd name="T0" fmla="*/ 0 w 792"/>
                <a:gd name="T1" fmla="*/ 0 h 465"/>
                <a:gd name="T2" fmla="*/ 571 w 792"/>
                <a:gd name="T3" fmla="*/ 465 h 465"/>
                <a:gd name="T4" fmla="*/ 792 w 792"/>
                <a:gd name="T5" fmla="*/ 320 h 465"/>
                <a:gd name="T6" fmla="*/ 0 w 792"/>
                <a:gd name="T7" fmla="*/ 0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92" h="465">
                  <a:moveTo>
                    <a:pt x="0" y="0"/>
                  </a:moveTo>
                  <a:lnTo>
                    <a:pt x="571" y="465"/>
                  </a:lnTo>
                  <a:lnTo>
                    <a:pt x="792" y="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A1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任意多边形: 形状 23"/>
            <p:cNvSpPr>
              <a:spLocks/>
            </p:cNvSpPr>
            <p:nvPr userDrawn="1"/>
          </p:nvSpPr>
          <p:spPr bwMode="auto">
            <a:xfrm>
              <a:off x="10509251" y="314325"/>
              <a:ext cx="1257300" cy="738188"/>
            </a:xfrm>
            <a:custGeom>
              <a:avLst/>
              <a:gdLst>
                <a:gd name="T0" fmla="*/ 0 w 792"/>
                <a:gd name="T1" fmla="*/ 0 h 465"/>
                <a:gd name="T2" fmla="*/ 571 w 792"/>
                <a:gd name="T3" fmla="*/ 465 h 465"/>
                <a:gd name="T4" fmla="*/ 792 w 792"/>
                <a:gd name="T5" fmla="*/ 320 h 465"/>
                <a:gd name="T6" fmla="*/ 0 w 792"/>
                <a:gd name="T7" fmla="*/ 0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92" h="465">
                  <a:moveTo>
                    <a:pt x="0" y="0"/>
                  </a:moveTo>
                  <a:lnTo>
                    <a:pt x="571" y="465"/>
                  </a:lnTo>
                  <a:lnTo>
                    <a:pt x="792" y="32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任意多边形: 形状 24"/>
            <p:cNvSpPr>
              <a:spLocks/>
            </p:cNvSpPr>
            <p:nvPr userDrawn="1"/>
          </p:nvSpPr>
          <p:spPr bwMode="auto">
            <a:xfrm>
              <a:off x="10509251" y="314325"/>
              <a:ext cx="1257300" cy="508000"/>
            </a:xfrm>
            <a:custGeom>
              <a:avLst/>
              <a:gdLst>
                <a:gd name="T0" fmla="*/ 488 w 792"/>
                <a:gd name="T1" fmla="*/ 15 h 320"/>
                <a:gd name="T2" fmla="*/ 792 w 792"/>
                <a:gd name="T3" fmla="*/ 320 h 320"/>
                <a:gd name="T4" fmla="*/ 0 w 792"/>
                <a:gd name="T5" fmla="*/ 0 h 320"/>
                <a:gd name="T6" fmla="*/ 488 w 792"/>
                <a:gd name="T7" fmla="*/ 15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92" h="320">
                  <a:moveTo>
                    <a:pt x="488" y="15"/>
                  </a:moveTo>
                  <a:lnTo>
                    <a:pt x="792" y="320"/>
                  </a:lnTo>
                  <a:lnTo>
                    <a:pt x="0" y="0"/>
                  </a:lnTo>
                  <a:lnTo>
                    <a:pt x="488" y="15"/>
                  </a:lnTo>
                  <a:close/>
                </a:path>
              </a:pathLst>
            </a:custGeom>
            <a:solidFill>
              <a:srgbClr val="176C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任意多边形: 形状 25"/>
            <p:cNvSpPr>
              <a:spLocks/>
            </p:cNvSpPr>
            <p:nvPr userDrawn="1"/>
          </p:nvSpPr>
          <p:spPr bwMode="auto">
            <a:xfrm>
              <a:off x="11766551" y="604838"/>
              <a:ext cx="423863" cy="798513"/>
            </a:xfrm>
            <a:custGeom>
              <a:avLst/>
              <a:gdLst>
                <a:gd name="T0" fmla="*/ 221 w 267"/>
                <a:gd name="T1" fmla="*/ 503 h 503"/>
                <a:gd name="T2" fmla="*/ 267 w 267"/>
                <a:gd name="T3" fmla="*/ 373 h 503"/>
                <a:gd name="T4" fmla="*/ 267 w 267"/>
                <a:gd name="T5" fmla="*/ 0 h 503"/>
                <a:gd name="T6" fmla="*/ 0 w 267"/>
                <a:gd name="T7" fmla="*/ 137 h 503"/>
                <a:gd name="T8" fmla="*/ 221 w 267"/>
                <a:gd name="T9" fmla="*/ 503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7" h="503">
                  <a:moveTo>
                    <a:pt x="221" y="503"/>
                  </a:moveTo>
                  <a:lnTo>
                    <a:pt x="267" y="373"/>
                  </a:lnTo>
                  <a:lnTo>
                    <a:pt x="267" y="0"/>
                  </a:lnTo>
                  <a:lnTo>
                    <a:pt x="0" y="137"/>
                  </a:lnTo>
                  <a:lnTo>
                    <a:pt x="221" y="503"/>
                  </a:lnTo>
                  <a:close/>
                </a:path>
              </a:pathLst>
            </a:custGeom>
            <a:solidFill>
              <a:srgbClr val="B81E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任意多边形: 形状 26"/>
            <p:cNvSpPr>
              <a:spLocks/>
            </p:cNvSpPr>
            <p:nvPr userDrawn="1"/>
          </p:nvSpPr>
          <p:spPr bwMode="auto">
            <a:xfrm>
              <a:off x="12117388" y="1196975"/>
              <a:ext cx="73025" cy="242888"/>
            </a:xfrm>
            <a:custGeom>
              <a:avLst/>
              <a:gdLst>
                <a:gd name="T0" fmla="*/ 46 w 46"/>
                <a:gd name="T1" fmla="*/ 153 h 153"/>
                <a:gd name="T2" fmla="*/ 0 w 46"/>
                <a:gd name="T3" fmla="*/ 130 h 153"/>
                <a:gd name="T4" fmla="*/ 46 w 46"/>
                <a:gd name="T5" fmla="*/ 0 h 153"/>
                <a:gd name="T6" fmla="*/ 46 w 46"/>
                <a:gd name="T7" fmla="*/ 15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153">
                  <a:moveTo>
                    <a:pt x="46" y="153"/>
                  </a:moveTo>
                  <a:lnTo>
                    <a:pt x="0" y="130"/>
                  </a:lnTo>
                  <a:lnTo>
                    <a:pt x="46" y="0"/>
                  </a:lnTo>
                  <a:lnTo>
                    <a:pt x="46" y="153"/>
                  </a:lnTo>
                  <a:close/>
                </a:path>
              </a:pathLst>
            </a:custGeom>
            <a:solidFill>
              <a:srgbClr val="C823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任意多边形: 形状 27"/>
            <p:cNvSpPr>
              <a:spLocks/>
            </p:cNvSpPr>
            <p:nvPr userDrawn="1"/>
          </p:nvSpPr>
          <p:spPr bwMode="auto">
            <a:xfrm>
              <a:off x="11415713" y="822325"/>
              <a:ext cx="701675" cy="581025"/>
            </a:xfrm>
            <a:custGeom>
              <a:avLst/>
              <a:gdLst>
                <a:gd name="T0" fmla="*/ 0 w 442"/>
                <a:gd name="T1" fmla="*/ 145 h 366"/>
                <a:gd name="T2" fmla="*/ 442 w 442"/>
                <a:gd name="T3" fmla="*/ 366 h 366"/>
                <a:gd name="T4" fmla="*/ 221 w 442"/>
                <a:gd name="T5" fmla="*/ 0 h 366"/>
                <a:gd name="T6" fmla="*/ 0 w 442"/>
                <a:gd name="T7" fmla="*/ 145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2" h="366">
                  <a:moveTo>
                    <a:pt x="0" y="145"/>
                  </a:moveTo>
                  <a:lnTo>
                    <a:pt x="442" y="366"/>
                  </a:lnTo>
                  <a:lnTo>
                    <a:pt x="221" y="0"/>
                  </a:lnTo>
                  <a:lnTo>
                    <a:pt x="0" y="145"/>
                  </a:lnTo>
                  <a:close/>
                </a:path>
              </a:pathLst>
            </a:custGeom>
            <a:solidFill>
              <a:srgbClr val="EE3A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任意多边形: 形状 28"/>
            <p:cNvSpPr>
              <a:spLocks/>
            </p:cNvSpPr>
            <p:nvPr userDrawn="1"/>
          </p:nvSpPr>
          <p:spPr bwMode="auto">
            <a:xfrm>
              <a:off x="11949113" y="1403350"/>
              <a:ext cx="241300" cy="676275"/>
            </a:xfrm>
            <a:custGeom>
              <a:avLst/>
              <a:gdLst>
                <a:gd name="T0" fmla="*/ 0 w 152"/>
                <a:gd name="T1" fmla="*/ 396 h 426"/>
                <a:gd name="T2" fmla="*/ 106 w 152"/>
                <a:gd name="T3" fmla="*/ 0 h 426"/>
                <a:gd name="T4" fmla="*/ 152 w 152"/>
                <a:gd name="T5" fmla="*/ 23 h 426"/>
                <a:gd name="T6" fmla="*/ 152 w 152"/>
                <a:gd name="T7" fmla="*/ 426 h 426"/>
                <a:gd name="T8" fmla="*/ 0 w 152"/>
                <a:gd name="T9" fmla="*/ 396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426">
                  <a:moveTo>
                    <a:pt x="0" y="396"/>
                  </a:moveTo>
                  <a:lnTo>
                    <a:pt x="106" y="0"/>
                  </a:lnTo>
                  <a:lnTo>
                    <a:pt x="152" y="23"/>
                  </a:lnTo>
                  <a:lnTo>
                    <a:pt x="152" y="426"/>
                  </a:lnTo>
                  <a:lnTo>
                    <a:pt x="0" y="396"/>
                  </a:lnTo>
                  <a:close/>
                </a:path>
              </a:pathLst>
            </a:custGeom>
            <a:solidFill>
              <a:srgbClr val="F36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任意多边形: 形状 29"/>
            <p:cNvSpPr>
              <a:spLocks/>
            </p:cNvSpPr>
            <p:nvPr userDrawn="1"/>
          </p:nvSpPr>
          <p:spPr bwMode="auto">
            <a:xfrm>
              <a:off x="11428413" y="1403350"/>
              <a:ext cx="688975" cy="628650"/>
            </a:xfrm>
            <a:custGeom>
              <a:avLst/>
              <a:gdLst>
                <a:gd name="T0" fmla="*/ 0 w 434"/>
                <a:gd name="T1" fmla="*/ 106 h 396"/>
                <a:gd name="T2" fmla="*/ 328 w 434"/>
                <a:gd name="T3" fmla="*/ 396 h 396"/>
                <a:gd name="T4" fmla="*/ 434 w 434"/>
                <a:gd name="T5" fmla="*/ 0 h 396"/>
                <a:gd name="T6" fmla="*/ 0 w 434"/>
                <a:gd name="T7" fmla="*/ 106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4" h="396">
                  <a:moveTo>
                    <a:pt x="0" y="106"/>
                  </a:moveTo>
                  <a:lnTo>
                    <a:pt x="328" y="396"/>
                  </a:lnTo>
                  <a:lnTo>
                    <a:pt x="434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F79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任意多边形: 形状 30"/>
            <p:cNvSpPr>
              <a:spLocks/>
            </p:cNvSpPr>
            <p:nvPr userDrawn="1"/>
          </p:nvSpPr>
          <p:spPr bwMode="auto">
            <a:xfrm>
              <a:off x="11415713" y="1052513"/>
              <a:ext cx="701675" cy="519113"/>
            </a:xfrm>
            <a:custGeom>
              <a:avLst/>
              <a:gdLst>
                <a:gd name="T0" fmla="*/ 0 w 442"/>
                <a:gd name="T1" fmla="*/ 0 h 327"/>
                <a:gd name="T2" fmla="*/ 8 w 442"/>
                <a:gd name="T3" fmla="*/ 327 h 327"/>
                <a:gd name="T4" fmla="*/ 442 w 442"/>
                <a:gd name="T5" fmla="*/ 221 h 327"/>
                <a:gd name="T6" fmla="*/ 0 w 442"/>
                <a:gd name="T7" fmla="*/ 0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2" h="327">
                  <a:moveTo>
                    <a:pt x="0" y="0"/>
                  </a:moveTo>
                  <a:lnTo>
                    <a:pt x="8" y="327"/>
                  </a:lnTo>
                  <a:lnTo>
                    <a:pt x="442" y="2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29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92" name="任意多边形: 形状 9791"/>
            <p:cNvSpPr>
              <a:spLocks/>
            </p:cNvSpPr>
            <p:nvPr userDrawn="1"/>
          </p:nvSpPr>
          <p:spPr bwMode="auto">
            <a:xfrm>
              <a:off x="10521951" y="1052513"/>
              <a:ext cx="906463" cy="519113"/>
            </a:xfrm>
            <a:custGeom>
              <a:avLst/>
              <a:gdLst>
                <a:gd name="T0" fmla="*/ 0 w 571"/>
                <a:gd name="T1" fmla="*/ 68 h 327"/>
                <a:gd name="T2" fmla="*/ 563 w 571"/>
                <a:gd name="T3" fmla="*/ 0 h 327"/>
                <a:gd name="T4" fmla="*/ 571 w 571"/>
                <a:gd name="T5" fmla="*/ 327 h 327"/>
                <a:gd name="T6" fmla="*/ 0 w 571"/>
                <a:gd name="T7" fmla="*/ 68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1" h="327">
                  <a:moveTo>
                    <a:pt x="0" y="68"/>
                  </a:moveTo>
                  <a:lnTo>
                    <a:pt x="563" y="0"/>
                  </a:lnTo>
                  <a:lnTo>
                    <a:pt x="571" y="327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CA1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93" name="任意多边形: 形状 9792"/>
            <p:cNvSpPr>
              <a:spLocks/>
            </p:cNvSpPr>
            <p:nvPr userDrawn="1"/>
          </p:nvSpPr>
          <p:spPr bwMode="auto">
            <a:xfrm>
              <a:off x="10521951" y="1052513"/>
              <a:ext cx="906463" cy="519113"/>
            </a:xfrm>
            <a:custGeom>
              <a:avLst/>
              <a:gdLst>
                <a:gd name="T0" fmla="*/ 0 w 571"/>
                <a:gd name="T1" fmla="*/ 68 h 327"/>
                <a:gd name="T2" fmla="*/ 563 w 571"/>
                <a:gd name="T3" fmla="*/ 0 h 327"/>
                <a:gd name="T4" fmla="*/ 571 w 571"/>
                <a:gd name="T5" fmla="*/ 327 h 327"/>
                <a:gd name="T6" fmla="*/ 0 w 571"/>
                <a:gd name="T7" fmla="*/ 68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1" h="327">
                  <a:moveTo>
                    <a:pt x="0" y="68"/>
                  </a:moveTo>
                  <a:lnTo>
                    <a:pt x="563" y="0"/>
                  </a:lnTo>
                  <a:lnTo>
                    <a:pt x="571" y="327"/>
                  </a:lnTo>
                  <a:lnTo>
                    <a:pt x="0" y="6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94" name="任意多边形: 形状 9793"/>
            <p:cNvSpPr>
              <a:spLocks/>
            </p:cNvSpPr>
            <p:nvPr userDrawn="1"/>
          </p:nvSpPr>
          <p:spPr bwMode="auto">
            <a:xfrm>
              <a:off x="10509251" y="314325"/>
              <a:ext cx="906463" cy="846138"/>
            </a:xfrm>
            <a:custGeom>
              <a:avLst/>
              <a:gdLst>
                <a:gd name="T0" fmla="*/ 0 w 571"/>
                <a:gd name="T1" fmla="*/ 0 h 533"/>
                <a:gd name="T2" fmla="*/ 8 w 571"/>
                <a:gd name="T3" fmla="*/ 533 h 533"/>
                <a:gd name="T4" fmla="*/ 571 w 571"/>
                <a:gd name="T5" fmla="*/ 465 h 533"/>
                <a:gd name="T6" fmla="*/ 0 w 571"/>
                <a:gd name="T7" fmla="*/ 0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1" h="533">
                  <a:moveTo>
                    <a:pt x="0" y="0"/>
                  </a:moveTo>
                  <a:lnTo>
                    <a:pt x="8" y="533"/>
                  </a:lnTo>
                  <a:lnTo>
                    <a:pt x="571" y="4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3A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95" name="任意多边形: 形状 9794"/>
            <p:cNvSpPr>
              <a:spLocks/>
            </p:cNvSpPr>
            <p:nvPr userDrawn="1"/>
          </p:nvSpPr>
          <p:spPr bwMode="auto">
            <a:xfrm>
              <a:off x="10509251" y="314325"/>
              <a:ext cx="906463" cy="846138"/>
            </a:xfrm>
            <a:custGeom>
              <a:avLst/>
              <a:gdLst>
                <a:gd name="T0" fmla="*/ 0 w 571"/>
                <a:gd name="T1" fmla="*/ 0 h 533"/>
                <a:gd name="T2" fmla="*/ 8 w 571"/>
                <a:gd name="T3" fmla="*/ 533 h 533"/>
                <a:gd name="T4" fmla="*/ 571 w 571"/>
                <a:gd name="T5" fmla="*/ 465 h 533"/>
                <a:gd name="T6" fmla="*/ 0 w 571"/>
                <a:gd name="T7" fmla="*/ 0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1" h="533">
                  <a:moveTo>
                    <a:pt x="0" y="0"/>
                  </a:moveTo>
                  <a:lnTo>
                    <a:pt x="8" y="533"/>
                  </a:lnTo>
                  <a:lnTo>
                    <a:pt x="571" y="46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96" name="任意多边形: 形状 9795"/>
            <p:cNvSpPr>
              <a:spLocks/>
            </p:cNvSpPr>
            <p:nvPr userDrawn="1"/>
          </p:nvSpPr>
          <p:spPr bwMode="auto">
            <a:xfrm>
              <a:off x="10896601" y="1571625"/>
              <a:ext cx="1052513" cy="460375"/>
            </a:xfrm>
            <a:custGeom>
              <a:avLst/>
              <a:gdLst>
                <a:gd name="T0" fmla="*/ 663 w 663"/>
                <a:gd name="T1" fmla="*/ 290 h 290"/>
                <a:gd name="T2" fmla="*/ 0 w 663"/>
                <a:gd name="T3" fmla="*/ 191 h 290"/>
                <a:gd name="T4" fmla="*/ 335 w 663"/>
                <a:gd name="T5" fmla="*/ 0 h 290"/>
                <a:gd name="T6" fmla="*/ 663 w 663"/>
                <a:gd name="T7" fmla="*/ 29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3" h="290">
                  <a:moveTo>
                    <a:pt x="663" y="290"/>
                  </a:moveTo>
                  <a:lnTo>
                    <a:pt x="0" y="191"/>
                  </a:lnTo>
                  <a:lnTo>
                    <a:pt x="335" y="0"/>
                  </a:lnTo>
                  <a:lnTo>
                    <a:pt x="663" y="290"/>
                  </a:lnTo>
                  <a:close/>
                </a:path>
              </a:pathLst>
            </a:custGeom>
            <a:solidFill>
              <a:srgbClr val="EF6D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97" name="任意多边形: 形状 9796"/>
            <p:cNvSpPr>
              <a:spLocks/>
            </p:cNvSpPr>
            <p:nvPr userDrawn="1"/>
          </p:nvSpPr>
          <p:spPr bwMode="auto">
            <a:xfrm>
              <a:off x="10896601" y="1571625"/>
              <a:ext cx="1052513" cy="460375"/>
            </a:xfrm>
            <a:custGeom>
              <a:avLst/>
              <a:gdLst>
                <a:gd name="T0" fmla="*/ 663 w 663"/>
                <a:gd name="T1" fmla="*/ 290 h 290"/>
                <a:gd name="T2" fmla="*/ 0 w 663"/>
                <a:gd name="T3" fmla="*/ 191 h 290"/>
                <a:gd name="T4" fmla="*/ 335 w 663"/>
                <a:gd name="T5" fmla="*/ 0 h 290"/>
                <a:gd name="T6" fmla="*/ 663 w 663"/>
                <a:gd name="T7" fmla="*/ 29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3" h="290">
                  <a:moveTo>
                    <a:pt x="663" y="290"/>
                  </a:moveTo>
                  <a:lnTo>
                    <a:pt x="0" y="191"/>
                  </a:lnTo>
                  <a:lnTo>
                    <a:pt x="335" y="0"/>
                  </a:lnTo>
                  <a:lnTo>
                    <a:pt x="663" y="29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98" name="任意多边形: 形状 9797"/>
            <p:cNvSpPr>
              <a:spLocks/>
            </p:cNvSpPr>
            <p:nvPr userDrawn="1"/>
          </p:nvSpPr>
          <p:spPr bwMode="auto">
            <a:xfrm>
              <a:off x="11949113" y="2032000"/>
              <a:ext cx="241300" cy="265113"/>
            </a:xfrm>
            <a:custGeom>
              <a:avLst/>
              <a:gdLst>
                <a:gd name="T0" fmla="*/ 152 w 152"/>
                <a:gd name="T1" fmla="*/ 167 h 167"/>
                <a:gd name="T2" fmla="*/ 0 w 152"/>
                <a:gd name="T3" fmla="*/ 0 h 167"/>
                <a:gd name="T4" fmla="*/ 152 w 152"/>
                <a:gd name="T5" fmla="*/ 30 h 167"/>
                <a:gd name="T6" fmla="*/ 152 w 152"/>
                <a:gd name="T7" fmla="*/ 167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2" h="167">
                  <a:moveTo>
                    <a:pt x="152" y="167"/>
                  </a:moveTo>
                  <a:lnTo>
                    <a:pt x="0" y="0"/>
                  </a:lnTo>
                  <a:lnTo>
                    <a:pt x="152" y="30"/>
                  </a:lnTo>
                  <a:lnTo>
                    <a:pt x="152" y="167"/>
                  </a:lnTo>
                  <a:close/>
                </a:path>
              </a:pathLst>
            </a:custGeom>
            <a:solidFill>
              <a:srgbClr val="F58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99" name="任意多边形: 形状 9798"/>
            <p:cNvSpPr>
              <a:spLocks/>
            </p:cNvSpPr>
            <p:nvPr userDrawn="1"/>
          </p:nvSpPr>
          <p:spPr bwMode="auto">
            <a:xfrm>
              <a:off x="11839576" y="2032000"/>
              <a:ext cx="350838" cy="579438"/>
            </a:xfrm>
            <a:custGeom>
              <a:avLst/>
              <a:gdLst>
                <a:gd name="T0" fmla="*/ 221 w 221"/>
                <a:gd name="T1" fmla="*/ 320 h 365"/>
                <a:gd name="T2" fmla="*/ 221 w 221"/>
                <a:gd name="T3" fmla="*/ 167 h 365"/>
                <a:gd name="T4" fmla="*/ 69 w 221"/>
                <a:gd name="T5" fmla="*/ 0 h 365"/>
                <a:gd name="T6" fmla="*/ 0 w 221"/>
                <a:gd name="T7" fmla="*/ 365 h 365"/>
                <a:gd name="T8" fmla="*/ 221 w 221"/>
                <a:gd name="T9" fmla="*/ 320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1" h="365">
                  <a:moveTo>
                    <a:pt x="221" y="320"/>
                  </a:moveTo>
                  <a:lnTo>
                    <a:pt x="221" y="167"/>
                  </a:lnTo>
                  <a:lnTo>
                    <a:pt x="69" y="0"/>
                  </a:lnTo>
                  <a:lnTo>
                    <a:pt x="0" y="365"/>
                  </a:lnTo>
                  <a:lnTo>
                    <a:pt x="221" y="320"/>
                  </a:lnTo>
                  <a:close/>
                </a:path>
              </a:pathLst>
            </a:custGeom>
            <a:solidFill>
              <a:srgbClr val="F36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00" name="任意多边形: 形状 9799"/>
            <p:cNvSpPr>
              <a:spLocks/>
            </p:cNvSpPr>
            <p:nvPr userDrawn="1"/>
          </p:nvSpPr>
          <p:spPr bwMode="auto">
            <a:xfrm>
              <a:off x="11271251" y="2249488"/>
              <a:ext cx="531813" cy="458788"/>
            </a:xfrm>
            <a:custGeom>
              <a:avLst/>
              <a:gdLst>
                <a:gd name="T0" fmla="*/ 335 w 335"/>
                <a:gd name="T1" fmla="*/ 0 h 289"/>
                <a:gd name="T2" fmla="*/ 0 w 335"/>
                <a:gd name="T3" fmla="*/ 198 h 289"/>
                <a:gd name="T4" fmla="*/ 267 w 335"/>
                <a:gd name="T5" fmla="*/ 289 h 289"/>
                <a:gd name="T6" fmla="*/ 335 w 335"/>
                <a:gd name="T7" fmla="*/ 0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5" h="289">
                  <a:moveTo>
                    <a:pt x="335" y="0"/>
                  </a:moveTo>
                  <a:lnTo>
                    <a:pt x="0" y="198"/>
                  </a:lnTo>
                  <a:lnTo>
                    <a:pt x="267" y="289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rgbClr val="F493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03" name="任意多边形: 形状 9802"/>
            <p:cNvSpPr>
              <a:spLocks/>
            </p:cNvSpPr>
            <p:nvPr userDrawn="1"/>
          </p:nvSpPr>
          <p:spPr bwMode="auto">
            <a:xfrm>
              <a:off x="10896601" y="1874838"/>
              <a:ext cx="1052513" cy="387350"/>
            </a:xfrm>
            <a:custGeom>
              <a:avLst/>
              <a:gdLst>
                <a:gd name="T0" fmla="*/ 663 w 663"/>
                <a:gd name="T1" fmla="*/ 99 h 244"/>
                <a:gd name="T2" fmla="*/ 434 w 663"/>
                <a:gd name="T3" fmla="*/ 244 h 244"/>
                <a:gd name="T4" fmla="*/ 0 w 663"/>
                <a:gd name="T5" fmla="*/ 0 h 244"/>
                <a:gd name="T6" fmla="*/ 663 w 663"/>
                <a:gd name="T7" fmla="*/ 99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3" h="244">
                  <a:moveTo>
                    <a:pt x="663" y="99"/>
                  </a:moveTo>
                  <a:lnTo>
                    <a:pt x="434" y="244"/>
                  </a:lnTo>
                  <a:lnTo>
                    <a:pt x="0" y="0"/>
                  </a:lnTo>
                  <a:lnTo>
                    <a:pt x="663" y="99"/>
                  </a:lnTo>
                  <a:close/>
                </a:path>
              </a:pathLst>
            </a:custGeom>
            <a:solidFill>
              <a:srgbClr val="F27F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04" name="任意多边形: 形状 9803"/>
            <p:cNvSpPr>
              <a:spLocks/>
            </p:cNvSpPr>
            <p:nvPr userDrawn="1"/>
          </p:nvSpPr>
          <p:spPr bwMode="auto">
            <a:xfrm>
              <a:off x="10896601" y="1874838"/>
              <a:ext cx="1052513" cy="387350"/>
            </a:xfrm>
            <a:custGeom>
              <a:avLst/>
              <a:gdLst>
                <a:gd name="T0" fmla="*/ 663 w 663"/>
                <a:gd name="T1" fmla="*/ 99 h 244"/>
                <a:gd name="T2" fmla="*/ 434 w 663"/>
                <a:gd name="T3" fmla="*/ 244 h 244"/>
                <a:gd name="T4" fmla="*/ 0 w 663"/>
                <a:gd name="T5" fmla="*/ 0 h 244"/>
                <a:gd name="T6" fmla="*/ 663 w 663"/>
                <a:gd name="T7" fmla="*/ 99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3" h="244">
                  <a:moveTo>
                    <a:pt x="663" y="99"/>
                  </a:moveTo>
                  <a:lnTo>
                    <a:pt x="434" y="244"/>
                  </a:lnTo>
                  <a:lnTo>
                    <a:pt x="0" y="0"/>
                  </a:lnTo>
                  <a:lnTo>
                    <a:pt x="663" y="9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05" name="任意多边形: 形状 9804"/>
            <p:cNvSpPr>
              <a:spLocks/>
            </p:cNvSpPr>
            <p:nvPr userDrawn="1"/>
          </p:nvSpPr>
          <p:spPr bwMode="auto">
            <a:xfrm>
              <a:off x="10799763" y="2103438"/>
              <a:ext cx="361950" cy="266700"/>
            </a:xfrm>
            <a:custGeom>
              <a:avLst/>
              <a:gdLst>
                <a:gd name="T0" fmla="*/ 23 w 228"/>
                <a:gd name="T1" fmla="*/ 0 h 168"/>
                <a:gd name="T2" fmla="*/ 0 w 228"/>
                <a:gd name="T3" fmla="*/ 122 h 168"/>
                <a:gd name="T4" fmla="*/ 228 w 228"/>
                <a:gd name="T5" fmla="*/ 168 h 168"/>
                <a:gd name="T6" fmla="*/ 23 w 228"/>
                <a:gd name="T7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8" h="168">
                  <a:moveTo>
                    <a:pt x="23" y="0"/>
                  </a:moveTo>
                  <a:lnTo>
                    <a:pt x="0" y="122"/>
                  </a:lnTo>
                  <a:lnTo>
                    <a:pt x="228" y="168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A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06" name="任意多边形: 形状 9805"/>
            <p:cNvSpPr>
              <a:spLocks/>
            </p:cNvSpPr>
            <p:nvPr userDrawn="1"/>
          </p:nvSpPr>
          <p:spPr bwMode="auto">
            <a:xfrm>
              <a:off x="10799763" y="2103438"/>
              <a:ext cx="361950" cy="266700"/>
            </a:xfrm>
            <a:custGeom>
              <a:avLst/>
              <a:gdLst>
                <a:gd name="T0" fmla="*/ 23 w 228"/>
                <a:gd name="T1" fmla="*/ 0 h 168"/>
                <a:gd name="T2" fmla="*/ 0 w 228"/>
                <a:gd name="T3" fmla="*/ 122 h 168"/>
                <a:gd name="T4" fmla="*/ 228 w 228"/>
                <a:gd name="T5" fmla="*/ 168 h 168"/>
                <a:gd name="T6" fmla="*/ 23 w 228"/>
                <a:gd name="T7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8" h="168">
                  <a:moveTo>
                    <a:pt x="23" y="0"/>
                  </a:moveTo>
                  <a:lnTo>
                    <a:pt x="0" y="122"/>
                  </a:lnTo>
                  <a:lnTo>
                    <a:pt x="228" y="168"/>
                  </a:lnTo>
                  <a:lnTo>
                    <a:pt x="2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07" name="任意多边形: 形状 9806"/>
            <p:cNvSpPr>
              <a:spLocks/>
            </p:cNvSpPr>
            <p:nvPr userDrawn="1"/>
          </p:nvSpPr>
          <p:spPr bwMode="auto">
            <a:xfrm>
              <a:off x="10436226" y="1281113"/>
              <a:ext cx="725488" cy="544513"/>
            </a:xfrm>
            <a:custGeom>
              <a:avLst/>
              <a:gdLst>
                <a:gd name="T0" fmla="*/ 168 w 457"/>
                <a:gd name="T1" fmla="*/ 343 h 343"/>
                <a:gd name="T2" fmla="*/ 457 w 457"/>
                <a:gd name="T3" fmla="*/ 199 h 343"/>
                <a:gd name="T4" fmla="*/ 0 w 457"/>
                <a:gd name="T5" fmla="*/ 0 h 343"/>
                <a:gd name="T6" fmla="*/ 168 w 457"/>
                <a:gd name="T7" fmla="*/ 343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7" h="343">
                  <a:moveTo>
                    <a:pt x="168" y="343"/>
                  </a:moveTo>
                  <a:lnTo>
                    <a:pt x="457" y="199"/>
                  </a:lnTo>
                  <a:lnTo>
                    <a:pt x="0" y="0"/>
                  </a:lnTo>
                  <a:lnTo>
                    <a:pt x="168" y="343"/>
                  </a:lnTo>
                  <a:close/>
                </a:path>
              </a:pathLst>
            </a:custGeom>
            <a:solidFill>
              <a:srgbClr val="F9C3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08" name="任意多边形: 形状 9807"/>
            <p:cNvSpPr>
              <a:spLocks/>
            </p:cNvSpPr>
            <p:nvPr userDrawn="1"/>
          </p:nvSpPr>
          <p:spPr bwMode="auto">
            <a:xfrm>
              <a:off x="10436226" y="1281113"/>
              <a:ext cx="725488" cy="544513"/>
            </a:xfrm>
            <a:custGeom>
              <a:avLst/>
              <a:gdLst>
                <a:gd name="T0" fmla="*/ 168 w 457"/>
                <a:gd name="T1" fmla="*/ 343 h 343"/>
                <a:gd name="T2" fmla="*/ 457 w 457"/>
                <a:gd name="T3" fmla="*/ 199 h 343"/>
                <a:gd name="T4" fmla="*/ 0 w 457"/>
                <a:gd name="T5" fmla="*/ 0 h 343"/>
                <a:gd name="T6" fmla="*/ 168 w 457"/>
                <a:gd name="T7" fmla="*/ 343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7" h="343">
                  <a:moveTo>
                    <a:pt x="168" y="343"/>
                  </a:moveTo>
                  <a:lnTo>
                    <a:pt x="457" y="199"/>
                  </a:lnTo>
                  <a:lnTo>
                    <a:pt x="0" y="0"/>
                  </a:lnTo>
                  <a:lnTo>
                    <a:pt x="168" y="34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09" name="任意多边形: 形状 9808"/>
            <p:cNvSpPr>
              <a:spLocks/>
            </p:cNvSpPr>
            <p:nvPr userDrawn="1"/>
          </p:nvSpPr>
          <p:spPr bwMode="auto">
            <a:xfrm>
              <a:off x="10013951" y="1196975"/>
              <a:ext cx="265113" cy="484188"/>
            </a:xfrm>
            <a:custGeom>
              <a:avLst/>
              <a:gdLst>
                <a:gd name="T0" fmla="*/ 15 w 167"/>
                <a:gd name="T1" fmla="*/ 0 h 305"/>
                <a:gd name="T2" fmla="*/ 167 w 167"/>
                <a:gd name="T3" fmla="*/ 31 h 305"/>
                <a:gd name="T4" fmla="*/ 0 w 167"/>
                <a:gd name="T5" fmla="*/ 305 h 305"/>
                <a:gd name="T6" fmla="*/ 15 w 167"/>
                <a:gd name="T7" fmla="*/ 0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7" h="305">
                  <a:moveTo>
                    <a:pt x="15" y="0"/>
                  </a:moveTo>
                  <a:lnTo>
                    <a:pt x="167" y="31"/>
                  </a:lnTo>
                  <a:lnTo>
                    <a:pt x="0" y="305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9C3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10" name="任意多边形: 形状 9809"/>
            <p:cNvSpPr>
              <a:spLocks/>
            </p:cNvSpPr>
            <p:nvPr userDrawn="1"/>
          </p:nvSpPr>
          <p:spPr bwMode="auto">
            <a:xfrm>
              <a:off x="10013951" y="1196975"/>
              <a:ext cx="265113" cy="484188"/>
            </a:xfrm>
            <a:custGeom>
              <a:avLst/>
              <a:gdLst>
                <a:gd name="T0" fmla="*/ 15 w 167"/>
                <a:gd name="T1" fmla="*/ 0 h 305"/>
                <a:gd name="T2" fmla="*/ 167 w 167"/>
                <a:gd name="T3" fmla="*/ 31 h 305"/>
                <a:gd name="T4" fmla="*/ 0 w 167"/>
                <a:gd name="T5" fmla="*/ 305 h 305"/>
                <a:gd name="T6" fmla="*/ 15 w 167"/>
                <a:gd name="T7" fmla="*/ 0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7" h="305">
                  <a:moveTo>
                    <a:pt x="15" y="0"/>
                  </a:moveTo>
                  <a:lnTo>
                    <a:pt x="167" y="31"/>
                  </a:lnTo>
                  <a:lnTo>
                    <a:pt x="0" y="305"/>
                  </a:lnTo>
                  <a:lnTo>
                    <a:pt x="1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11" name="任意多边形: 形状 9810"/>
            <p:cNvSpPr>
              <a:spLocks/>
            </p:cNvSpPr>
            <p:nvPr userDrawn="1"/>
          </p:nvSpPr>
          <p:spPr bwMode="auto">
            <a:xfrm>
              <a:off x="10025063" y="2032000"/>
              <a:ext cx="436563" cy="568325"/>
            </a:xfrm>
            <a:custGeom>
              <a:avLst/>
              <a:gdLst>
                <a:gd name="T0" fmla="*/ 138 w 275"/>
                <a:gd name="T1" fmla="*/ 0 h 358"/>
                <a:gd name="T2" fmla="*/ 275 w 275"/>
                <a:gd name="T3" fmla="*/ 190 h 358"/>
                <a:gd name="T4" fmla="*/ 0 w 275"/>
                <a:gd name="T5" fmla="*/ 358 h 358"/>
                <a:gd name="T6" fmla="*/ 138 w 275"/>
                <a:gd name="T7" fmla="*/ 0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5" h="358">
                  <a:moveTo>
                    <a:pt x="138" y="0"/>
                  </a:moveTo>
                  <a:lnTo>
                    <a:pt x="275" y="190"/>
                  </a:lnTo>
                  <a:lnTo>
                    <a:pt x="0" y="358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CA1F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12" name="任意多边形: 形状 9811"/>
            <p:cNvSpPr>
              <a:spLocks/>
            </p:cNvSpPr>
            <p:nvPr userDrawn="1"/>
          </p:nvSpPr>
          <p:spPr bwMode="auto">
            <a:xfrm>
              <a:off x="10025063" y="2032000"/>
              <a:ext cx="436563" cy="568325"/>
            </a:xfrm>
            <a:custGeom>
              <a:avLst/>
              <a:gdLst>
                <a:gd name="T0" fmla="*/ 138 w 275"/>
                <a:gd name="T1" fmla="*/ 0 h 358"/>
                <a:gd name="T2" fmla="*/ 275 w 275"/>
                <a:gd name="T3" fmla="*/ 190 h 358"/>
                <a:gd name="T4" fmla="*/ 0 w 275"/>
                <a:gd name="T5" fmla="*/ 358 h 358"/>
                <a:gd name="T6" fmla="*/ 138 w 275"/>
                <a:gd name="T7" fmla="*/ 0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5" h="358">
                  <a:moveTo>
                    <a:pt x="138" y="0"/>
                  </a:moveTo>
                  <a:lnTo>
                    <a:pt x="275" y="190"/>
                  </a:lnTo>
                  <a:lnTo>
                    <a:pt x="0" y="358"/>
                  </a:lnTo>
                  <a:lnTo>
                    <a:pt x="13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13" name="任意多边形: 形状 9812"/>
            <p:cNvSpPr>
              <a:spLocks/>
            </p:cNvSpPr>
            <p:nvPr userDrawn="1"/>
          </p:nvSpPr>
          <p:spPr bwMode="auto">
            <a:xfrm>
              <a:off x="11645901" y="2708275"/>
              <a:ext cx="544513" cy="496888"/>
            </a:xfrm>
            <a:custGeom>
              <a:avLst/>
              <a:gdLst>
                <a:gd name="T0" fmla="*/ 343 w 343"/>
                <a:gd name="T1" fmla="*/ 0 h 313"/>
                <a:gd name="T2" fmla="*/ 0 w 343"/>
                <a:gd name="T3" fmla="*/ 61 h 313"/>
                <a:gd name="T4" fmla="*/ 343 w 343"/>
                <a:gd name="T5" fmla="*/ 313 h 313"/>
                <a:gd name="T6" fmla="*/ 343 w 343"/>
                <a:gd name="T7" fmla="*/ 0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3" h="313">
                  <a:moveTo>
                    <a:pt x="343" y="0"/>
                  </a:moveTo>
                  <a:lnTo>
                    <a:pt x="0" y="61"/>
                  </a:lnTo>
                  <a:lnTo>
                    <a:pt x="343" y="313"/>
                  </a:lnTo>
                  <a:lnTo>
                    <a:pt x="343" y="0"/>
                  </a:lnTo>
                  <a:close/>
                </a:path>
              </a:pathLst>
            </a:custGeom>
            <a:solidFill>
              <a:srgbClr val="F58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14" name="任意多边形: 形状 9813"/>
            <p:cNvSpPr>
              <a:spLocks/>
            </p:cNvSpPr>
            <p:nvPr userDrawn="1"/>
          </p:nvSpPr>
          <p:spPr bwMode="auto">
            <a:xfrm>
              <a:off x="11223626" y="3108325"/>
              <a:ext cx="628650" cy="434975"/>
            </a:xfrm>
            <a:custGeom>
              <a:avLst/>
              <a:gdLst>
                <a:gd name="T0" fmla="*/ 396 w 396"/>
                <a:gd name="T1" fmla="*/ 122 h 274"/>
                <a:gd name="T2" fmla="*/ 121 w 396"/>
                <a:gd name="T3" fmla="*/ 274 h 274"/>
                <a:gd name="T4" fmla="*/ 0 w 396"/>
                <a:gd name="T5" fmla="*/ 0 h 274"/>
                <a:gd name="T6" fmla="*/ 396 w 396"/>
                <a:gd name="T7" fmla="*/ 122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6" h="274">
                  <a:moveTo>
                    <a:pt x="396" y="122"/>
                  </a:moveTo>
                  <a:lnTo>
                    <a:pt x="121" y="274"/>
                  </a:lnTo>
                  <a:lnTo>
                    <a:pt x="0" y="0"/>
                  </a:lnTo>
                  <a:lnTo>
                    <a:pt x="396" y="122"/>
                  </a:lnTo>
                  <a:close/>
                </a:path>
              </a:pathLst>
            </a:custGeom>
            <a:solidFill>
              <a:srgbClr val="F582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15" name="任意多边形: 形状 9814"/>
            <p:cNvSpPr>
              <a:spLocks/>
            </p:cNvSpPr>
            <p:nvPr userDrawn="1"/>
          </p:nvSpPr>
          <p:spPr bwMode="auto">
            <a:xfrm>
              <a:off x="11223626" y="3108325"/>
              <a:ext cx="628650" cy="434975"/>
            </a:xfrm>
            <a:custGeom>
              <a:avLst/>
              <a:gdLst>
                <a:gd name="T0" fmla="*/ 396 w 396"/>
                <a:gd name="T1" fmla="*/ 122 h 274"/>
                <a:gd name="T2" fmla="*/ 121 w 396"/>
                <a:gd name="T3" fmla="*/ 274 h 274"/>
                <a:gd name="T4" fmla="*/ 0 w 396"/>
                <a:gd name="T5" fmla="*/ 0 h 274"/>
                <a:gd name="T6" fmla="*/ 396 w 396"/>
                <a:gd name="T7" fmla="*/ 122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6" h="274">
                  <a:moveTo>
                    <a:pt x="396" y="122"/>
                  </a:moveTo>
                  <a:lnTo>
                    <a:pt x="121" y="274"/>
                  </a:lnTo>
                  <a:lnTo>
                    <a:pt x="0" y="0"/>
                  </a:lnTo>
                  <a:lnTo>
                    <a:pt x="396" y="12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27" name="任意多边形: 形状 9826"/>
            <p:cNvSpPr>
              <a:spLocks/>
            </p:cNvSpPr>
            <p:nvPr userDrawn="1"/>
          </p:nvSpPr>
          <p:spPr bwMode="auto">
            <a:xfrm>
              <a:off x="9299576" y="692150"/>
              <a:ext cx="396875" cy="227013"/>
            </a:xfrm>
            <a:custGeom>
              <a:avLst/>
              <a:gdLst>
                <a:gd name="T0" fmla="*/ 250 w 250"/>
                <a:gd name="T1" fmla="*/ 0 h 143"/>
                <a:gd name="T2" fmla="*/ 144 w 250"/>
                <a:gd name="T3" fmla="*/ 0 h 143"/>
                <a:gd name="T4" fmla="*/ 0 w 250"/>
                <a:gd name="T5" fmla="*/ 59 h 143"/>
                <a:gd name="T6" fmla="*/ 221 w 250"/>
                <a:gd name="T7" fmla="*/ 143 h 143"/>
                <a:gd name="T8" fmla="*/ 250 w 250"/>
                <a:gd name="T9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0" h="143">
                  <a:moveTo>
                    <a:pt x="250" y="0"/>
                  </a:moveTo>
                  <a:lnTo>
                    <a:pt x="144" y="0"/>
                  </a:lnTo>
                  <a:lnTo>
                    <a:pt x="0" y="59"/>
                  </a:lnTo>
                  <a:lnTo>
                    <a:pt x="221" y="143"/>
                  </a:lnTo>
                  <a:lnTo>
                    <a:pt x="250" y="0"/>
                  </a:lnTo>
                  <a:close/>
                </a:path>
              </a:pathLst>
            </a:custGeom>
            <a:solidFill>
              <a:srgbClr val="F4D2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28" name="任意多边形: 形状 9827"/>
            <p:cNvSpPr>
              <a:spLocks/>
            </p:cNvSpPr>
            <p:nvPr userDrawn="1"/>
          </p:nvSpPr>
          <p:spPr bwMode="auto">
            <a:xfrm>
              <a:off x="9299576" y="692150"/>
              <a:ext cx="396875" cy="227013"/>
            </a:xfrm>
            <a:custGeom>
              <a:avLst/>
              <a:gdLst>
                <a:gd name="T0" fmla="*/ 250 w 250"/>
                <a:gd name="T1" fmla="*/ 0 h 143"/>
                <a:gd name="T2" fmla="*/ 144 w 250"/>
                <a:gd name="T3" fmla="*/ 0 h 143"/>
                <a:gd name="T4" fmla="*/ 0 w 250"/>
                <a:gd name="T5" fmla="*/ 59 h 143"/>
                <a:gd name="T6" fmla="*/ 221 w 250"/>
                <a:gd name="T7" fmla="*/ 143 h 143"/>
                <a:gd name="T8" fmla="*/ 250 w 250"/>
                <a:gd name="T9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0" h="143">
                  <a:moveTo>
                    <a:pt x="250" y="0"/>
                  </a:moveTo>
                  <a:lnTo>
                    <a:pt x="144" y="0"/>
                  </a:lnTo>
                  <a:lnTo>
                    <a:pt x="0" y="59"/>
                  </a:lnTo>
                  <a:lnTo>
                    <a:pt x="221" y="143"/>
                  </a:lnTo>
                  <a:lnTo>
                    <a:pt x="25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29" name="任意多边形: 形状 9828"/>
            <p:cNvSpPr>
              <a:spLocks/>
            </p:cNvSpPr>
            <p:nvPr userDrawn="1"/>
          </p:nvSpPr>
          <p:spPr bwMode="auto">
            <a:xfrm>
              <a:off x="9888538" y="692150"/>
              <a:ext cx="523875" cy="504825"/>
            </a:xfrm>
            <a:custGeom>
              <a:avLst/>
              <a:gdLst>
                <a:gd name="T0" fmla="*/ 315 w 330"/>
                <a:gd name="T1" fmla="*/ 0 h 318"/>
                <a:gd name="T2" fmla="*/ 0 w 330"/>
                <a:gd name="T3" fmla="*/ 0 h 318"/>
                <a:gd name="T4" fmla="*/ 330 w 330"/>
                <a:gd name="T5" fmla="*/ 318 h 318"/>
                <a:gd name="T6" fmla="*/ 315 w 330"/>
                <a:gd name="T7" fmla="*/ 0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0" h="318">
                  <a:moveTo>
                    <a:pt x="315" y="0"/>
                  </a:moveTo>
                  <a:lnTo>
                    <a:pt x="0" y="0"/>
                  </a:lnTo>
                  <a:lnTo>
                    <a:pt x="330" y="318"/>
                  </a:lnTo>
                  <a:lnTo>
                    <a:pt x="315" y="0"/>
                  </a:lnTo>
                  <a:close/>
                </a:path>
              </a:pathLst>
            </a:custGeom>
            <a:solidFill>
              <a:srgbClr val="F4D2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30" name="任意多边形: 形状 9829"/>
            <p:cNvSpPr>
              <a:spLocks/>
            </p:cNvSpPr>
            <p:nvPr userDrawn="1"/>
          </p:nvSpPr>
          <p:spPr bwMode="auto">
            <a:xfrm>
              <a:off x="9888538" y="692150"/>
              <a:ext cx="523875" cy="504825"/>
            </a:xfrm>
            <a:custGeom>
              <a:avLst/>
              <a:gdLst>
                <a:gd name="T0" fmla="*/ 315 w 330"/>
                <a:gd name="T1" fmla="*/ 0 h 318"/>
                <a:gd name="T2" fmla="*/ 0 w 330"/>
                <a:gd name="T3" fmla="*/ 0 h 318"/>
                <a:gd name="T4" fmla="*/ 330 w 330"/>
                <a:gd name="T5" fmla="*/ 318 h 318"/>
                <a:gd name="T6" fmla="*/ 315 w 330"/>
                <a:gd name="T7" fmla="*/ 0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0" h="318">
                  <a:moveTo>
                    <a:pt x="315" y="0"/>
                  </a:moveTo>
                  <a:lnTo>
                    <a:pt x="0" y="0"/>
                  </a:lnTo>
                  <a:lnTo>
                    <a:pt x="330" y="318"/>
                  </a:lnTo>
                  <a:lnTo>
                    <a:pt x="31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31" name="任意多边形: 形状 9830"/>
            <p:cNvSpPr>
              <a:spLocks/>
            </p:cNvSpPr>
            <p:nvPr userDrawn="1"/>
          </p:nvSpPr>
          <p:spPr bwMode="auto">
            <a:xfrm>
              <a:off x="10974388" y="692150"/>
              <a:ext cx="292100" cy="238125"/>
            </a:xfrm>
            <a:custGeom>
              <a:avLst/>
              <a:gdLst>
                <a:gd name="T0" fmla="*/ 184 w 184"/>
                <a:gd name="T1" fmla="*/ 0 h 150"/>
                <a:gd name="T2" fmla="*/ 0 w 184"/>
                <a:gd name="T3" fmla="*/ 0 h 150"/>
                <a:gd name="T4" fmla="*/ 184 w 184"/>
                <a:gd name="T5" fmla="*/ 150 h 150"/>
                <a:gd name="T6" fmla="*/ 184 w 184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4" h="150">
                  <a:moveTo>
                    <a:pt x="184" y="0"/>
                  </a:moveTo>
                  <a:lnTo>
                    <a:pt x="0" y="0"/>
                  </a:lnTo>
                  <a:lnTo>
                    <a:pt x="184" y="150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rgbClr val="F4D2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32" name="任意多边形: 形状 9831"/>
            <p:cNvSpPr>
              <a:spLocks/>
            </p:cNvSpPr>
            <p:nvPr userDrawn="1"/>
          </p:nvSpPr>
          <p:spPr bwMode="auto">
            <a:xfrm>
              <a:off x="10974388" y="692150"/>
              <a:ext cx="292100" cy="238125"/>
            </a:xfrm>
            <a:custGeom>
              <a:avLst/>
              <a:gdLst>
                <a:gd name="T0" fmla="*/ 184 w 184"/>
                <a:gd name="T1" fmla="*/ 0 h 150"/>
                <a:gd name="T2" fmla="*/ 0 w 184"/>
                <a:gd name="T3" fmla="*/ 0 h 150"/>
                <a:gd name="T4" fmla="*/ 184 w 184"/>
                <a:gd name="T5" fmla="*/ 150 h 150"/>
                <a:gd name="T6" fmla="*/ 184 w 184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4" h="150">
                  <a:moveTo>
                    <a:pt x="184" y="0"/>
                  </a:moveTo>
                  <a:lnTo>
                    <a:pt x="0" y="0"/>
                  </a:lnTo>
                  <a:lnTo>
                    <a:pt x="184" y="150"/>
                  </a:lnTo>
                  <a:lnTo>
                    <a:pt x="18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33" name="任意多边形: 形状 9832"/>
            <p:cNvSpPr>
              <a:spLocks/>
            </p:cNvSpPr>
            <p:nvPr userDrawn="1"/>
          </p:nvSpPr>
          <p:spPr bwMode="auto">
            <a:xfrm>
              <a:off x="10521951" y="1069975"/>
              <a:ext cx="744538" cy="428625"/>
            </a:xfrm>
            <a:custGeom>
              <a:avLst/>
              <a:gdLst>
                <a:gd name="T0" fmla="*/ 469 w 469"/>
                <a:gd name="T1" fmla="*/ 0 h 270"/>
                <a:gd name="T2" fmla="*/ 0 w 469"/>
                <a:gd name="T3" fmla="*/ 57 h 270"/>
                <a:gd name="T4" fmla="*/ 469 w 469"/>
                <a:gd name="T5" fmla="*/ 270 h 270"/>
                <a:gd name="T6" fmla="*/ 469 w 469"/>
                <a:gd name="T7" fmla="*/ 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9" h="270">
                  <a:moveTo>
                    <a:pt x="469" y="0"/>
                  </a:moveTo>
                  <a:lnTo>
                    <a:pt x="0" y="57"/>
                  </a:lnTo>
                  <a:lnTo>
                    <a:pt x="469" y="270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F4D2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34" name="任意多边形: 形状 9833"/>
            <p:cNvSpPr>
              <a:spLocks/>
            </p:cNvSpPr>
            <p:nvPr userDrawn="1"/>
          </p:nvSpPr>
          <p:spPr bwMode="auto">
            <a:xfrm>
              <a:off x="10521951" y="1069975"/>
              <a:ext cx="744538" cy="428625"/>
            </a:xfrm>
            <a:custGeom>
              <a:avLst/>
              <a:gdLst>
                <a:gd name="T0" fmla="*/ 469 w 469"/>
                <a:gd name="T1" fmla="*/ 0 h 270"/>
                <a:gd name="T2" fmla="*/ 0 w 469"/>
                <a:gd name="T3" fmla="*/ 57 h 270"/>
                <a:gd name="T4" fmla="*/ 469 w 469"/>
                <a:gd name="T5" fmla="*/ 270 h 270"/>
                <a:gd name="T6" fmla="*/ 469 w 469"/>
                <a:gd name="T7" fmla="*/ 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9" h="270">
                  <a:moveTo>
                    <a:pt x="469" y="0"/>
                  </a:moveTo>
                  <a:lnTo>
                    <a:pt x="0" y="57"/>
                  </a:lnTo>
                  <a:lnTo>
                    <a:pt x="469" y="270"/>
                  </a:lnTo>
                  <a:lnTo>
                    <a:pt x="46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35" name="任意多边形: 形状 9834"/>
            <p:cNvSpPr>
              <a:spLocks/>
            </p:cNvSpPr>
            <p:nvPr userDrawn="1"/>
          </p:nvSpPr>
          <p:spPr bwMode="auto">
            <a:xfrm>
              <a:off x="10515601" y="692150"/>
              <a:ext cx="750888" cy="468313"/>
            </a:xfrm>
            <a:custGeom>
              <a:avLst/>
              <a:gdLst>
                <a:gd name="T0" fmla="*/ 289 w 473"/>
                <a:gd name="T1" fmla="*/ 0 h 295"/>
                <a:gd name="T2" fmla="*/ 0 w 473"/>
                <a:gd name="T3" fmla="*/ 0 h 295"/>
                <a:gd name="T4" fmla="*/ 4 w 473"/>
                <a:gd name="T5" fmla="*/ 295 h 295"/>
                <a:gd name="T6" fmla="*/ 473 w 473"/>
                <a:gd name="T7" fmla="*/ 238 h 295"/>
                <a:gd name="T8" fmla="*/ 473 w 473"/>
                <a:gd name="T9" fmla="*/ 150 h 295"/>
                <a:gd name="T10" fmla="*/ 289 w 473"/>
                <a:gd name="T11" fmla="*/ 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3" h="295">
                  <a:moveTo>
                    <a:pt x="289" y="0"/>
                  </a:moveTo>
                  <a:lnTo>
                    <a:pt x="0" y="0"/>
                  </a:lnTo>
                  <a:lnTo>
                    <a:pt x="4" y="295"/>
                  </a:lnTo>
                  <a:lnTo>
                    <a:pt x="473" y="238"/>
                  </a:lnTo>
                  <a:lnTo>
                    <a:pt x="473" y="150"/>
                  </a:lnTo>
                  <a:lnTo>
                    <a:pt x="289" y="0"/>
                  </a:lnTo>
                  <a:close/>
                </a:path>
              </a:pathLst>
            </a:custGeom>
            <a:solidFill>
              <a:srgbClr val="FCD8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36" name="任意多边形: 形状 9835"/>
            <p:cNvSpPr>
              <a:spLocks/>
            </p:cNvSpPr>
            <p:nvPr userDrawn="1"/>
          </p:nvSpPr>
          <p:spPr bwMode="auto">
            <a:xfrm>
              <a:off x="10515601" y="692150"/>
              <a:ext cx="750888" cy="468313"/>
            </a:xfrm>
            <a:custGeom>
              <a:avLst/>
              <a:gdLst>
                <a:gd name="T0" fmla="*/ 289 w 473"/>
                <a:gd name="T1" fmla="*/ 0 h 295"/>
                <a:gd name="T2" fmla="*/ 0 w 473"/>
                <a:gd name="T3" fmla="*/ 0 h 295"/>
                <a:gd name="T4" fmla="*/ 4 w 473"/>
                <a:gd name="T5" fmla="*/ 295 h 295"/>
                <a:gd name="T6" fmla="*/ 473 w 473"/>
                <a:gd name="T7" fmla="*/ 238 h 295"/>
                <a:gd name="T8" fmla="*/ 473 w 473"/>
                <a:gd name="T9" fmla="*/ 150 h 295"/>
                <a:gd name="T10" fmla="*/ 289 w 473"/>
                <a:gd name="T11" fmla="*/ 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3" h="295">
                  <a:moveTo>
                    <a:pt x="289" y="0"/>
                  </a:moveTo>
                  <a:lnTo>
                    <a:pt x="0" y="0"/>
                  </a:lnTo>
                  <a:lnTo>
                    <a:pt x="4" y="295"/>
                  </a:lnTo>
                  <a:lnTo>
                    <a:pt x="473" y="238"/>
                  </a:lnTo>
                  <a:lnTo>
                    <a:pt x="473" y="150"/>
                  </a:lnTo>
                  <a:lnTo>
                    <a:pt x="28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37" name="任意多边形: 形状 9836"/>
            <p:cNvSpPr>
              <a:spLocks/>
            </p:cNvSpPr>
            <p:nvPr userDrawn="1"/>
          </p:nvSpPr>
          <p:spPr bwMode="auto">
            <a:xfrm>
              <a:off x="10896601" y="1663700"/>
              <a:ext cx="369888" cy="266700"/>
            </a:xfrm>
            <a:custGeom>
              <a:avLst/>
              <a:gdLst>
                <a:gd name="T0" fmla="*/ 233 w 233"/>
                <a:gd name="T1" fmla="*/ 0 h 168"/>
                <a:gd name="T2" fmla="*/ 0 w 233"/>
                <a:gd name="T3" fmla="*/ 133 h 168"/>
                <a:gd name="T4" fmla="*/ 233 w 233"/>
                <a:gd name="T5" fmla="*/ 168 h 168"/>
                <a:gd name="T6" fmla="*/ 233 w 233"/>
                <a:gd name="T7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" h="168">
                  <a:moveTo>
                    <a:pt x="233" y="0"/>
                  </a:moveTo>
                  <a:lnTo>
                    <a:pt x="0" y="133"/>
                  </a:lnTo>
                  <a:lnTo>
                    <a:pt x="233" y="16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FCE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38" name="任意多边形: 形状 9837"/>
            <p:cNvSpPr>
              <a:spLocks/>
            </p:cNvSpPr>
            <p:nvPr userDrawn="1"/>
          </p:nvSpPr>
          <p:spPr bwMode="auto">
            <a:xfrm>
              <a:off x="10896601" y="1663700"/>
              <a:ext cx="369888" cy="266700"/>
            </a:xfrm>
            <a:custGeom>
              <a:avLst/>
              <a:gdLst>
                <a:gd name="T0" fmla="*/ 233 w 233"/>
                <a:gd name="T1" fmla="*/ 0 h 168"/>
                <a:gd name="T2" fmla="*/ 0 w 233"/>
                <a:gd name="T3" fmla="*/ 133 h 168"/>
                <a:gd name="T4" fmla="*/ 233 w 233"/>
                <a:gd name="T5" fmla="*/ 168 h 168"/>
                <a:gd name="T6" fmla="*/ 233 w 233"/>
                <a:gd name="T7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" h="168">
                  <a:moveTo>
                    <a:pt x="233" y="0"/>
                  </a:moveTo>
                  <a:lnTo>
                    <a:pt x="0" y="133"/>
                  </a:lnTo>
                  <a:lnTo>
                    <a:pt x="233" y="168"/>
                  </a:lnTo>
                  <a:lnTo>
                    <a:pt x="23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39" name="任意多边形: 形状 9838"/>
            <p:cNvSpPr>
              <a:spLocks/>
            </p:cNvSpPr>
            <p:nvPr userDrawn="1"/>
          </p:nvSpPr>
          <p:spPr bwMode="auto">
            <a:xfrm>
              <a:off x="10896601" y="1874838"/>
              <a:ext cx="369888" cy="207963"/>
            </a:xfrm>
            <a:custGeom>
              <a:avLst/>
              <a:gdLst>
                <a:gd name="T0" fmla="*/ 0 w 233"/>
                <a:gd name="T1" fmla="*/ 0 h 131"/>
                <a:gd name="T2" fmla="*/ 0 w 233"/>
                <a:gd name="T3" fmla="*/ 0 h 131"/>
                <a:gd name="T4" fmla="*/ 233 w 233"/>
                <a:gd name="T5" fmla="*/ 131 h 131"/>
                <a:gd name="T6" fmla="*/ 233 w 233"/>
                <a:gd name="T7" fmla="*/ 35 h 131"/>
                <a:gd name="T8" fmla="*/ 0 w 233"/>
                <a:gd name="T9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131">
                  <a:moveTo>
                    <a:pt x="0" y="0"/>
                  </a:moveTo>
                  <a:lnTo>
                    <a:pt x="0" y="0"/>
                  </a:lnTo>
                  <a:lnTo>
                    <a:pt x="233" y="131"/>
                  </a:lnTo>
                  <a:lnTo>
                    <a:pt x="233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E5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40" name="任意多边形: 形状 9839"/>
            <p:cNvSpPr>
              <a:spLocks/>
            </p:cNvSpPr>
            <p:nvPr userDrawn="1"/>
          </p:nvSpPr>
          <p:spPr bwMode="auto">
            <a:xfrm>
              <a:off x="10896601" y="1874838"/>
              <a:ext cx="369888" cy="207963"/>
            </a:xfrm>
            <a:custGeom>
              <a:avLst/>
              <a:gdLst>
                <a:gd name="T0" fmla="*/ 0 w 233"/>
                <a:gd name="T1" fmla="*/ 0 h 131"/>
                <a:gd name="T2" fmla="*/ 0 w 233"/>
                <a:gd name="T3" fmla="*/ 0 h 131"/>
                <a:gd name="T4" fmla="*/ 233 w 233"/>
                <a:gd name="T5" fmla="*/ 131 h 131"/>
                <a:gd name="T6" fmla="*/ 233 w 233"/>
                <a:gd name="T7" fmla="*/ 35 h 131"/>
                <a:gd name="T8" fmla="*/ 0 w 233"/>
                <a:gd name="T9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131">
                  <a:moveTo>
                    <a:pt x="0" y="0"/>
                  </a:moveTo>
                  <a:lnTo>
                    <a:pt x="0" y="0"/>
                  </a:lnTo>
                  <a:lnTo>
                    <a:pt x="233" y="131"/>
                  </a:lnTo>
                  <a:lnTo>
                    <a:pt x="233" y="3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41" name="任意多边形: 形状 9840"/>
            <p:cNvSpPr>
              <a:spLocks/>
            </p:cNvSpPr>
            <p:nvPr userDrawn="1"/>
          </p:nvSpPr>
          <p:spPr bwMode="auto">
            <a:xfrm>
              <a:off x="10799763" y="2103438"/>
              <a:ext cx="361950" cy="266700"/>
            </a:xfrm>
            <a:custGeom>
              <a:avLst/>
              <a:gdLst>
                <a:gd name="T0" fmla="*/ 23 w 228"/>
                <a:gd name="T1" fmla="*/ 0 h 168"/>
                <a:gd name="T2" fmla="*/ 0 w 228"/>
                <a:gd name="T3" fmla="*/ 122 h 168"/>
                <a:gd name="T4" fmla="*/ 228 w 228"/>
                <a:gd name="T5" fmla="*/ 168 h 168"/>
                <a:gd name="T6" fmla="*/ 23 w 228"/>
                <a:gd name="T7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8" h="168">
                  <a:moveTo>
                    <a:pt x="23" y="0"/>
                  </a:moveTo>
                  <a:lnTo>
                    <a:pt x="0" y="122"/>
                  </a:lnTo>
                  <a:lnTo>
                    <a:pt x="228" y="168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E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42" name="任意多边形: 形状 9841"/>
            <p:cNvSpPr>
              <a:spLocks/>
            </p:cNvSpPr>
            <p:nvPr userDrawn="1"/>
          </p:nvSpPr>
          <p:spPr bwMode="auto">
            <a:xfrm>
              <a:off x="10799763" y="2103438"/>
              <a:ext cx="361950" cy="266700"/>
            </a:xfrm>
            <a:custGeom>
              <a:avLst/>
              <a:gdLst>
                <a:gd name="T0" fmla="*/ 23 w 228"/>
                <a:gd name="T1" fmla="*/ 0 h 168"/>
                <a:gd name="T2" fmla="*/ 0 w 228"/>
                <a:gd name="T3" fmla="*/ 122 h 168"/>
                <a:gd name="T4" fmla="*/ 228 w 228"/>
                <a:gd name="T5" fmla="*/ 168 h 168"/>
                <a:gd name="T6" fmla="*/ 23 w 228"/>
                <a:gd name="T7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8" h="168">
                  <a:moveTo>
                    <a:pt x="23" y="0"/>
                  </a:moveTo>
                  <a:lnTo>
                    <a:pt x="0" y="122"/>
                  </a:lnTo>
                  <a:lnTo>
                    <a:pt x="228" y="168"/>
                  </a:lnTo>
                  <a:lnTo>
                    <a:pt x="2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43" name="任意多边形: 形状 9842"/>
            <p:cNvSpPr>
              <a:spLocks/>
            </p:cNvSpPr>
            <p:nvPr userDrawn="1"/>
          </p:nvSpPr>
          <p:spPr bwMode="auto">
            <a:xfrm>
              <a:off x="10436226" y="1281113"/>
              <a:ext cx="725488" cy="544513"/>
            </a:xfrm>
            <a:custGeom>
              <a:avLst/>
              <a:gdLst>
                <a:gd name="T0" fmla="*/ 0 w 457"/>
                <a:gd name="T1" fmla="*/ 0 h 343"/>
                <a:gd name="T2" fmla="*/ 168 w 457"/>
                <a:gd name="T3" fmla="*/ 343 h 343"/>
                <a:gd name="T4" fmla="*/ 457 w 457"/>
                <a:gd name="T5" fmla="*/ 199 h 343"/>
                <a:gd name="T6" fmla="*/ 0 w 457"/>
                <a:gd name="T7" fmla="*/ 0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7" h="343">
                  <a:moveTo>
                    <a:pt x="0" y="0"/>
                  </a:moveTo>
                  <a:lnTo>
                    <a:pt x="168" y="343"/>
                  </a:lnTo>
                  <a:lnTo>
                    <a:pt x="457" y="1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F3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44" name="任意多边形: 形状 9843"/>
            <p:cNvSpPr>
              <a:spLocks/>
            </p:cNvSpPr>
            <p:nvPr userDrawn="1"/>
          </p:nvSpPr>
          <p:spPr bwMode="auto">
            <a:xfrm>
              <a:off x="10436226" y="1281113"/>
              <a:ext cx="725488" cy="544513"/>
            </a:xfrm>
            <a:custGeom>
              <a:avLst/>
              <a:gdLst>
                <a:gd name="T0" fmla="*/ 0 w 457"/>
                <a:gd name="T1" fmla="*/ 0 h 343"/>
                <a:gd name="T2" fmla="*/ 168 w 457"/>
                <a:gd name="T3" fmla="*/ 343 h 343"/>
                <a:gd name="T4" fmla="*/ 457 w 457"/>
                <a:gd name="T5" fmla="*/ 199 h 343"/>
                <a:gd name="T6" fmla="*/ 0 w 457"/>
                <a:gd name="T7" fmla="*/ 0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7" h="343">
                  <a:moveTo>
                    <a:pt x="0" y="0"/>
                  </a:moveTo>
                  <a:lnTo>
                    <a:pt x="168" y="343"/>
                  </a:lnTo>
                  <a:lnTo>
                    <a:pt x="457" y="199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45" name="任意多边形: 形状 9844"/>
            <p:cNvSpPr>
              <a:spLocks/>
            </p:cNvSpPr>
            <p:nvPr userDrawn="1"/>
          </p:nvSpPr>
          <p:spPr bwMode="auto">
            <a:xfrm>
              <a:off x="10013951" y="1196975"/>
              <a:ext cx="265113" cy="484188"/>
            </a:xfrm>
            <a:custGeom>
              <a:avLst/>
              <a:gdLst>
                <a:gd name="T0" fmla="*/ 15 w 167"/>
                <a:gd name="T1" fmla="*/ 0 h 305"/>
                <a:gd name="T2" fmla="*/ 0 w 167"/>
                <a:gd name="T3" fmla="*/ 305 h 305"/>
                <a:gd name="T4" fmla="*/ 167 w 167"/>
                <a:gd name="T5" fmla="*/ 31 h 305"/>
                <a:gd name="T6" fmla="*/ 15 w 167"/>
                <a:gd name="T7" fmla="*/ 0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7" h="305">
                  <a:moveTo>
                    <a:pt x="15" y="0"/>
                  </a:moveTo>
                  <a:lnTo>
                    <a:pt x="0" y="305"/>
                  </a:lnTo>
                  <a:lnTo>
                    <a:pt x="167" y="31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EF3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46" name="任意多边形: 形状 9845"/>
            <p:cNvSpPr>
              <a:spLocks/>
            </p:cNvSpPr>
            <p:nvPr userDrawn="1"/>
          </p:nvSpPr>
          <p:spPr bwMode="auto">
            <a:xfrm>
              <a:off x="10013951" y="1196975"/>
              <a:ext cx="265113" cy="484188"/>
            </a:xfrm>
            <a:custGeom>
              <a:avLst/>
              <a:gdLst>
                <a:gd name="T0" fmla="*/ 15 w 167"/>
                <a:gd name="T1" fmla="*/ 0 h 305"/>
                <a:gd name="T2" fmla="*/ 0 w 167"/>
                <a:gd name="T3" fmla="*/ 305 h 305"/>
                <a:gd name="T4" fmla="*/ 167 w 167"/>
                <a:gd name="T5" fmla="*/ 31 h 305"/>
                <a:gd name="T6" fmla="*/ 15 w 167"/>
                <a:gd name="T7" fmla="*/ 0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7" h="305">
                  <a:moveTo>
                    <a:pt x="15" y="0"/>
                  </a:moveTo>
                  <a:lnTo>
                    <a:pt x="0" y="305"/>
                  </a:lnTo>
                  <a:lnTo>
                    <a:pt x="167" y="31"/>
                  </a:lnTo>
                  <a:lnTo>
                    <a:pt x="1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47" name="任意多边形: 形状 9846"/>
            <p:cNvSpPr>
              <a:spLocks/>
            </p:cNvSpPr>
            <p:nvPr userDrawn="1"/>
          </p:nvSpPr>
          <p:spPr bwMode="auto">
            <a:xfrm>
              <a:off x="10025063" y="2032000"/>
              <a:ext cx="436563" cy="568325"/>
            </a:xfrm>
            <a:custGeom>
              <a:avLst/>
              <a:gdLst>
                <a:gd name="T0" fmla="*/ 138 w 275"/>
                <a:gd name="T1" fmla="*/ 0 h 358"/>
                <a:gd name="T2" fmla="*/ 0 w 275"/>
                <a:gd name="T3" fmla="*/ 358 h 358"/>
                <a:gd name="T4" fmla="*/ 275 w 275"/>
                <a:gd name="T5" fmla="*/ 190 h 358"/>
                <a:gd name="T6" fmla="*/ 138 w 275"/>
                <a:gd name="T7" fmla="*/ 0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5" h="358">
                  <a:moveTo>
                    <a:pt x="138" y="0"/>
                  </a:moveTo>
                  <a:lnTo>
                    <a:pt x="0" y="358"/>
                  </a:lnTo>
                  <a:lnTo>
                    <a:pt x="275" y="190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F4D2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48" name="任意多边形: 形状 9847"/>
            <p:cNvSpPr>
              <a:spLocks/>
            </p:cNvSpPr>
            <p:nvPr userDrawn="1"/>
          </p:nvSpPr>
          <p:spPr bwMode="auto">
            <a:xfrm>
              <a:off x="10025063" y="2032000"/>
              <a:ext cx="436563" cy="568325"/>
            </a:xfrm>
            <a:custGeom>
              <a:avLst/>
              <a:gdLst>
                <a:gd name="T0" fmla="*/ 138 w 275"/>
                <a:gd name="T1" fmla="*/ 0 h 358"/>
                <a:gd name="T2" fmla="*/ 0 w 275"/>
                <a:gd name="T3" fmla="*/ 358 h 358"/>
                <a:gd name="T4" fmla="*/ 275 w 275"/>
                <a:gd name="T5" fmla="*/ 190 h 358"/>
                <a:gd name="T6" fmla="*/ 138 w 275"/>
                <a:gd name="T7" fmla="*/ 0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5" h="358">
                  <a:moveTo>
                    <a:pt x="138" y="0"/>
                  </a:moveTo>
                  <a:lnTo>
                    <a:pt x="0" y="358"/>
                  </a:lnTo>
                  <a:lnTo>
                    <a:pt x="275" y="190"/>
                  </a:lnTo>
                  <a:lnTo>
                    <a:pt x="13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49" name="任意多边形: 形状 9848"/>
            <p:cNvSpPr>
              <a:spLocks/>
            </p:cNvSpPr>
            <p:nvPr userDrawn="1"/>
          </p:nvSpPr>
          <p:spPr bwMode="auto">
            <a:xfrm>
              <a:off x="11223626" y="3108325"/>
              <a:ext cx="42863" cy="96838"/>
            </a:xfrm>
            <a:custGeom>
              <a:avLst/>
              <a:gdLst>
                <a:gd name="T0" fmla="*/ 0 w 27"/>
                <a:gd name="T1" fmla="*/ 0 h 61"/>
                <a:gd name="T2" fmla="*/ 27 w 27"/>
                <a:gd name="T3" fmla="*/ 61 h 61"/>
                <a:gd name="T4" fmla="*/ 27 w 27"/>
                <a:gd name="T5" fmla="*/ 8 h 61"/>
                <a:gd name="T6" fmla="*/ 0 w 27"/>
                <a:gd name="T7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61">
                  <a:moveTo>
                    <a:pt x="0" y="0"/>
                  </a:moveTo>
                  <a:lnTo>
                    <a:pt x="27" y="61"/>
                  </a:lnTo>
                  <a:lnTo>
                    <a:pt x="27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E6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50" name="任意多边形: 形状 9849"/>
            <p:cNvSpPr>
              <a:spLocks/>
            </p:cNvSpPr>
            <p:nvPr userDrawn="1"/>
          </p:nvSpPr>
          <p:spPr bwMode="auto">
            <a:xfrm>
              <a:off x="11223626" y="3108325"/>
              <a:ext cx="42863" cy="96838"/>
            </a:xfrm>
            <a:custGeom>
              <a:avLst/>
              <a:gdLst>
                <a:gd name="T0" fmla="*/ 0 w 27"/>
                <a:gd name="T1" fmla="*/ 0 h 61"/>
                <a:gd name="T2" fmla="*/ 27 w 27"/>
                <a:gd name="T3" fmla="*/ 61 h 61"/>
                <a:gd name="T4" fmla="*/ 27 w 27"/>
                <a:gd name="T5" fmla="*/ 8 h 61"/>
                <a:gd name="T6" fmla="*/ 0 w 27"/>
                <a:gd name="T7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61">
                  <a:moveTo>
                    <a:pt x="0" y="0"/>
                  </a:moveTo>
                  <a:lnTo>
                    <a:pt x="27" y="61"/>
                  </a:lnTo>
                  <a:lnTo>
                    <a:pt x="27" y="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61" name="任意多边形: 形状 9860"/>
            <p:cNvSpPr>
              <a:spLocks noEditPoints="1"/>
            </p:cNvSpPr>
            <p:nvPr userDrawn="1"/>
          </p:nvSpPr>
          <p:spPr bwMode="auto">
            <a:xfrm>
              <a:off x="8578851" y="1598613"/>
              <a:ext cx="461963" cy="422275"/>
            </a:xfrm>
            <a:custGeom>
              <a:avLst/>
              <a:gdLst>
                <a:gd name="T0" fmla="*/ 0 w 291"/>
                <a:gd name="T1" fmla="*/ 266 h 266"/>
                <a:gd name="T2" fmla="*/ 40 w 291"/>
                <a:gd name="T3" fmla="*/ 0 h 266"/>
                <a:gd name="T4" fmla="*/ 291 w 291"/>
                <a:gd name="T5" fmla="*/ 95 h 266"/>
                <a:gd name="T6" fmla="*/ 0 w 291"/>
                <a:gd name="T7" fmla="*/ 266 h 266"/>
                <a:gd name="T8" fmla="*/ 72 w 291"/>
                <a:gd name="T9" fmla="*/ 55 h 266"/>
                <a:gd name="T10" fmla="*/ 52 w 291"/>
                <a:gd name="T11" fmla="*/ 189 h 266"/>
                <a:gd name="T12" fmla="*/ 199 w 291"/>
                <a:gd name="T13" fmla="*/ 103 h 266"/>
                <a:gd name="T14" fmla="*/ 72 w 291"/>
                <a:gd name="T15" fmla="*/ 55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1" h="266">
                  <a:moveTo>
                    <a:pt x="0" y="266"/>
                  </a:moveTo>
                  <a:lnTo>
                    <a:pt x="40" y="0"/>
                  </a:lnTo>
                  <a:lnTo>
                    <a:pt x="291" y="95"/>
                  </a:lnTo>
                  <a:lnTo>
                    <a:pt x="0" y="266"/>
                  </a:lnTo>
                  <a:close/>
                  <a:moveTo>
                    <a:pt x="72" y="55"/>
                  </a:moveTo>
                  <a:lnTo>
                    <a:pt x="52" y="189"/>
                  </a:lnTo>
                  <a:lnTo>
                    <a:pt x="199" y="103"/>
                  </a:lnTo>
                  <a:lnTo>
                    <a:pt x="72" y="55"/>
                  </a:lnTo>
                  <a:close/>
                </a:path>
              </a:pathLst>
            </a:custGeom>
            <a:solidFill>
              <a:srgbClr val="775A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9862" name="任意多边形: 形状 9861"/>
          <p:cNvSpPr>
            <a:spLocks/>
          </p:cNvSpPr>
          <p:nvPr userDrawn="1"/>
        </p:nvSpPr>
        <p:spPr bwMode="auto">
          <a:xfrm>
            <a:off x="8382001" y="5999163"/>
            <a:ext cx="261938" cy="276225"/>
          </a:xfrm>
          <a:custGeom>
            <a:avLst/>
            <a:gdLst>
              <a:gd name="T0" fmla="*/ 36 w 165"/>
              <a:gd name="T1" fmla="*/ 106 h 174"/>
              <a:gd name="T2" fmla="*/ 92 w 165"/>
              <a:gd name="T3" fmla="*/ 131 h 174"/>
              <a:gd name="T4" fmla="*/ 122 w 165"/>
              <a:gd name="T5" fmla="*/ 73 h 174"/>
              <a:gd name="T6" fmla="*/ 76 w 165"/>
              <a:gd name="T7" fmla="*/ 41 h 174"/>
              <a:gd name="T8" fmla="*/ 37 w 165"/>
              <a:gd name="T9" fmla="*/ 21 h 174"/>
              <a:gd name="T10" fmla="*/ 55 w 165"/>
              <a:gd name="T11" fmla="*/ 12 h 174"/>
              <a:gd name="T12" fmla="*/ 153 w 165"/>
              <a:gd name="T13" fmla="*/ 64 h 174"/>
              <a:gd name="T14" fmla="*/ 101 w 165"/>
              <a:gd name="T15" fmla="*/ 162 h 174"/>
              <a:gd name="T16" fmla="*/ 3 w 165"/>
              <a:gd name="T17" fmla="*/ 110 h 174"/>
              <a:gd name="T18" fmla="*/ 0 w 165"/>
              <a:gd name="T19" fmla="*/ 87 h 174"/>
              <a:gd name="T20" fmla="*/ 36 w 165"/>
              <a:gd name="T21" fmla="*/ 106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65" h="174">
                <a:moveTo>
                  <a:pt x="36" y="106"/>
                </a:moveTo>
                <a:cubicBezTo>
                  <a:pt x="46" y="127"/>
                  <a:pt x="69" y="138"/>
                  <a:pt x="92" y="131"/>
                </a:cubicBezTo>
                <a:cubicBezTo>
                  <a:pt x="116" y="123"/>
                  <a:pt x="129" y="98"/>
                  <a:pt x="122" y="73"/>
                </a:cubicBezTo>
                <a:cubicBezTo>
                  <a:pt x="116" y="53"/>
                  <a:pt x="96" y="40"/>
                  <a:pt x="76" y="41"/>
                </a:cubicBezTo>
                <a:cubicBezTo>
                  <a:pt x="37" y="21"/>
                  <a:pt x="37" y="21"/>
                  <a:pt x="37" y="21"/>
                </a:cubicBezTo>
                <a:cubicBezTo>
                  <a:pt x="42" y="17"/>
                  <a:pt x="48" y="14"/>
                  <a:pt x="55" y="12"/>
                </a:cubicBezTo>
                <a:cubicBezTo>
                  <a:pt x="96" y="0"/>
                  <a:pt x="140" y="23"/>
                  <a:pt x="153" y="64"/>
                </a:cubicBezTo>
                <a:cubicBezTo>
                  <a:pt x="165" y="105"/>
                  <a:pt x="142" y="149"/>
                  <a:pt x="101" y="162"/>
                </a:cubicBezTo>
                <a:cubicBezTo>
                  <a:pt x="60" y="174"/>
                  <a:pt x="16" y="151"/>
                  <a:pt x="3" y="110"/>
                </a:cubicBezTo>
                <a:cubicBezTo>
                  <a:pt x="1" y="102"/>
                  <a:pt x="0" y="95"/>
                  <a:pt x="0" y="87"/>
                </a:cubicBezTo>
                <a:lnTo>
                  <a:pt x="36" y="106"/>
                </a:lnTo>
                <a:close/>
              </a:path>
            </a:pathLst>
          </a:custGeom>
          <a:solidFill>
            <a:srgbClr val="775A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63" name="任意多边形: 形状 9862"/>
          <p:cNvSpPr>
            <a:spLocks/>
          </p:cNvSpPr>
          <p:nvPr userDrawn="1"/>
        </p:nvSpPr>
        <p:spPr bwMode="auto">
          <a:xfrm>
            <a:off x="6389688" y="390525"/>
            <a:ext cx="133350" cy="139700"/>
          </a:xfrm>
          <a:custGeom>
            <a:avLst/>
            <a:gdLst>
              <a:gd name="T0" fmla="*/ 18 w 84"/>
              <a:gd name="T1" fmla="*/ 54 h 88"/>
              <a:gd name="T2" fmla="*/ 46 w 84"/>
              <a:gd name="T3" fmla="*/ 66 h 88"/>
              <a:gd name="T4" fmla="*/ 62 w 84"/>
              <a:gd name="T5" fmla="*/ 37 h 88"/>
              <a:gd name="T6" fmla="*/ 38 w 84"/>
              <a:gd name="T7" fmla="*/ 21 h 88"/>
              <a:gd name="T8" fmla="*/ 19 w 84"/>
              <a:gd name="T9" fmla="*/ 11 h 88"/>
              <a:gd name="T10" fmla="*/ 28 w 84"/>
              <a:gd name="T11" fmla="*/ 6 h 88"/>
              <a:gd name="T12" fmla="*/ 77 w 84"/>
              <a:gd name="T13" fmla="*/ 33 h 88"/>
              <a:gd name="T14" fmla="*/ 51 w 84"/>
              <a:gd name="T15" fmla="*/ 82 h 88"/>
              <a:gd name="T16" fmla="*/ 2 w 84"/>
              <a:gd name="T17" fmla="*/ 56 h 88"/>
              <a:gd name="T18" fmla="*/ 0 w 84"/>
              <a:gd name="T19" fmla="*/ 44 h 88"/>
              <a:gd name="T20" fmla="*/ 18 w 84"/>
              <a:gd name="T21" fmla="*/ 54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4" h="88">
                <a:moveTo>
                  <a:pt x="18" y="54"/>
                </a:moveTo>
                <a:cubicBezTo>
                  <a:pt x="23" y="64"/>
                  <a:pt x="35" y="70"/>
                  <a:pt x="46" y="66"/>
                </a:cubicBezTo>
                <a:cubicBezTo>
                  <a:pt x="59" y="63"/>
                  <a:pt x="66" y="50"/>
                  <a:pt x="62" y="37"/>
                </a:cubicBezTo>
                <a:cubicBezTo>
                  <a:pt x="59" y="27"/>
                  <a:pt x="49" y="20"/>
                  <a:pt x="38" y="21"/>
                </a:cubicBezTo>
                <a:cubicBezTo>
                  <a:pt x="19" y="11"/>
                  <a:pt x="19" y="11"/>
                  <a:pt x="19" y="11"/>
                </a:cubicBezTo>
                <a:cubicBezTo>
                  <a:pt x="22" y="9"/>
                  <a:pt x="25" y="7"/>
                  <a:pt x="28" y="6"/>
                </a:cubicBezTo>
                <a:cubicBezTo>
                  <a:pt x="49" y="0"/>
                  <a:pt x="71" y="12"/>
                  <a:pt x="77" y="33"/>
                </a:cubicBezTo>
                <a:cubicBezTo>
                  <a:pt x="84" y="53"/>
                  <a:pt x="72" y="75"/>
                  <a:pt x="51" y="82"/>
                </a:cubicBezTo>
                <a:cubicBezTo>
                  <a:pt x="30" y="88"/>
                  <a:pt x="8" y="77"/>
                  <a:pt x="2" y="56"/>
                </a:cubicBezTo>
                <a:cubicBezTo>
                  <a:pt x="1" y="52"/>
                  <a:pt x="0" y="48"/>
                  <a:pt x="0" y="44"/>
                </a:cubicBezTo>
                <a:lnTo>
                  <a:pt x="18" y="54"/>
                </a:lnTo>
                <a:close/>
              </a:path>
            </a:pathLst>
          </a:custGeom>
          <a:solidFill>
            <a:srgbClr val="A5B20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3" name="副标题 102">
            <a:extLst>
              <a:ext uri="{FF2B5EF4-FFF2-40B4-BE49-F238E27FC236}">
                <a16:creationId xmlns:a16="http://schemas.microsoft.com/office/drawing/2014/main" id="{FBAC85AF-0739-4494-B7F7-6610E02FD0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0749" y="3235624"/>
            <a:ext cx="10339389" cy="541234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endParaRPr lang="zh-CN" altLang="en-US" dirty="0"/>
          </a:p>
        </p:txBody>
      </p:sp>
      <p:sp>
        <p:nvSpPr>
          <p:cNvPr id="104" name="标题 103">
            <a:extLst>
              <a:ext uri="{FF2B5EF4-FFF2-40B4-BE49-F238E27FC236}">
                <a16:creationId xmlns:a16="http://schemas.microsoft.com/office/drawing/2014/main" id="{E2F98E8C-B468-4804-B885-3A8367458D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0749" y="2504622"/>
            <a:ext cx="10339389" cy="676632"/>
          </a:xfrm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105" name="文本占位符 104">
            <a:extLst>
              <a:ext uri="{FF2B5EF4-FFF2-40B4-BE49-F238E27FC236}">
                <a16:creationId xmlns:a16="http://schemas.microsoft.com/office/drawing/2014/main" id="{649A9B9A-50D7-42FF-A9B4-42EEAF3BB80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20749" y="4132018"/>
            <a:ext cx="10339389" cy="286958"/>
          </a:xfrm>
        </p:spPr>
        <p:txBody>
          <a:bodyPr vert="horz" anchor="ctr">
            <a:noAutofit/>
          </a:bodyPr>
          <a:lstStyle>
            <a:lvl1pPr marL="0" indent="0" algn="ctr">
              <a:buNone/>
              <a:defRPr sz="1500" b="0">
                <a:solidFill>
                  <a:schemeClr val="tx1"/>
                </a:solidFill>
              </a:defRPr>
            </a:lvl1pPr>
            <a:lvl2pPr marL="457177" indent="0">
              <a:buNone/>
              <a:defRPr/>
            </a:lvl2pPr>
            <a:lvl3pPr marL="914353" indent="0">
              <a:buNone/>
              <a:defRPr/>
            </a:lvl3pPr>
            <a:lvl4pPr marL="1371531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zh-CN" altLang="en-US" dirty="0"/>
              <a:t>署名</a:t>
            </a:r>
          </a:p>
        </p:txBody>
      </p:sp>
      <p:sp>
        <p:nvSpPr>
          <p:cNvPr id="106" name="文本占位符 105">
            <a:extLst>
              <a:ext uri="{FF2B5EF4-FFF2-40B4-BE49-F238E27FC236}">
                <a16:creationId xmlns:a16="http://schemas.microsoft.com/office/drawing/2014/main" id="{69E87B72-77EE-411A-B7E7-C416AE2DB1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20749" y="4424118"/>
            <a:ext cx="10339389" cy="286958"/>
          </a:xfrm>
        </p:spPr>
        <p:txBody>
          <a:bodyPr vert="horz" anchor="ctr">
            <a:noAutofit/>
          </a:bodyPr>
          <a:lstStyle>
            <a:lvl1pPr marL="0" indent="0" algn="ctr">
              <a:buNone/>
              <a:defRPr sz="1500" b="0">
                <a:solidFill>
                  <a:schemeClr val="tx1"/>
                </a:solidFill>
              </a:defRPr>
            </a:lvl1pPr>
            <a:lvl2pPr marL="457177" indent="0">
              <a:buNone/>
              <a:defRPr/>
            </a:lvl2pPr>
            <a:lvl3pPr marL="914353" indent="0">
              <a:buNone/>
              <a:defRPr/>
            </a:lvl3pPr>
            <a:lvl4pPr marL="1371531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zh-CN" altLang="en-US" dirty="0"/>
              <a:t>日期</a:t>
            </a:r>
          </a:p>
        </p:txBody>
      </p:sp>
    </p:spTree>
    <p:extLst>
      <p:ext uri="{BB962C8B-B14F-4D97-AF65-F5344CB8AC3E}">
        <p14:creationId xmlns:p14="http://schemas.microsoft.com/office/powerpoint/2010/main" val="28825868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标题 19"/>
          <p:cNvSpPr>
            <a:spLocks noGrp="1"/>
          </p:cNvSpPr>
          <p:nvPr>
            <p:ph type="title" hasCustomPrompt="1"/>
          </p:nvPr>
        </p:nvSpPr>
        <p:spPr>
          <a:xfrm>
            <a:off x="3175329" y="1381125"/>
            <a:ext cx="4535055" cy="656792"/>
          </a:xfrm>
        </p:spPr>
        <p:txBody>
          <a:bodyPr anchor="b">
            <a:normAutofit/>
          </a:bodyPr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单击此处添加幻灯片章节标题</a:t>
            </a:r>
          </a:p>
        </p:txBody>
      </p:sp>
      <p:sp>
        <p:nvSpPr>
          <p:cNvPr id="21" name="文本占位符 20"/>
          <p:cNvSpPr>
            <a:spLocks noGrp="1"/>
          </p:cNvSpPr>
          <p:nvPr>
            <p:ph type="body" idx="1"/>
          </p:nvPr>
        </p:nvSpPr>
        <p:spPr>
          <a:xfrm>
            <a:off x="3169556" y="2070574"/>
            <a:ext cx="4546600" cy="1015623"/>
          </a:xfrm>
        </p:spPr>
        <p:txBody>
          <a:bodyPr anchor="t">
            <a:normAutofit/>
          </a:bodyPr>
          <a:lstStyle>
            <a:lvl1pPr marL="0" indent="0" algn="l">
              <a:buNone/>
              <a:defRPr sz="1100">
                <a:solidFill>
                  <a:schemeClr val="tx1"/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7" name="任意多边形: 形状 6"/>
          <p:cNvSpPr>
            <a:spLocks/>
          </p:cNvSpPr>
          <p:nvPr userDrawn="1"/>
        </p:nvSpPr>
        <p:spPr bwMode="auto">
          <a:xfrm>
            <a:off x="11420476" y="5200650"/>
            <a:ext cx="238125" cy="477838"/>
          </a:xfrm>
          <a:custGeom>
            <a:avLst/>
            <a:gdLst>
              <a:gd name="T0" fmla="*/ 113 w 150"/>
              <a:gd name="T1" fmla="*/ 0 h 301"/>
              <a:gd name="T2" fmla="*/ 0 w 150"/>
              <a:gd name="T3" fmla="*/ 143 h 301"/>
              <a:gd name="T4" fmla="*/ 150 w 150"/>
              <a:gd name="T5" fmla="*/ 301 h 301"/>
              <a:gd name="T6" fmla="*/ 113 w 150"/>
              <a:gd name="T7" fmla="*/ 0 h 3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0" h="301">
                <a:moveTo>
                  <a:pt x="113" y="0"/>
                </a:moveTo>
                <a:lnTo>
                  <a:pt x="0" y="143"/>
                </a:lnTo>
                <a:lnTo>
                  <a:pt x="150" y="301"/>
                </a:lnTo>
                <a:lnTo>
                  <a:pt x="113" y="0"/>
                </a:lnTo>
                <a:close/>
              </a:path>
            </a:pathLst>
          </a:custGeom>
          <a:solidFill>
            <a:srgbClr val="EFCA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" name="任意多边形: 形状 7"/>
          <p:cNvSpPr>
            <a:spLocks/>
          </p:cNvSpPr>
          <p:nvPr userDrawn="1"/>
        </p:nvSpPr>
        <p:spPr bwMode="auto">
          <a:xfrm>
            <a:off x="10502901" y="5867400"/>
            <a:ext cx="531813" cy="460375"/>
          </a:xfrm>
          <a:custGeom>
            <a:avLst/>
            <a:gdLst>
              <a:gd name="T0" fmla="*/ 335 w 335"/>
              <a:gd name="T1" fmla="*/ 0 h 290"/>
              <a:gd name="T2" fmla="*/ 0 w 335"/>
              <a:gd name="T3" fmla="*/ 198 h 290"/>
              <a:gd name="T4" fmla="*/ 267 w 335"/>
              <a:gd name="T5" fmla="*/ 290 h 290"/>
              <a:gd name="T6" fmla="*/ 335 w 335"/>
              <a:gd name="T7" fmla="*/ 0 h 2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5" h="290">
                <a:moveTo>
                  <a:pt x="335" y="0"/>
                </a:moveTo>
                <a:lnTo>
                  <a:pt x="0" y="198"/>
                </a:lnTo>
                <a:lnTo>
                  <a:pt x="267" y="290"/>
                </a:lnTo>
                <a:lnTo>
                  <a:pt x="335" y="0"/>
                </a:lnTo>
                <a:close/>
              </a:path>
            </a:pathLst>
          </a:custGeom>
          <a:solidFill>
            <a:srgbClr val="E5E5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" name="任意多边形: 形状 8"/>
          <p:cNvSpPr>
            <a:spLocks/>
          </p:cNvSpPr>
          <p:nvPr userDrawn="1"/>
        </p:nvSpPr>
        <p:spPr bwMode="auto">
          <a:xfrm>
            <a:off x="9310688" y="4540250"/>
            <a:ext cx="363538" cy="266700"/>
          </a:xfrm>
          <a:custGeom>
            <a:avLst/>
            <a:gdLst>
              <a:gd name="T0" fmla="*/ 23 w 229"/>
              <a:gd name="T1" fmla="*/ 0 h 168"/>
              <a:gd name="T2" fmla="*/ 0 w 229"/>
              <a:gd name="T3" fmla="*/ 122 h 168"/>
              <a:gd name="T4" fmla="*/ 229 w 229"/>
              <a:gd name="T5" fmla="*/ 168 h 168"/>
              <a:gd name="T6" fmla="*/ 23 w 229"/>
              <a:gd name="T7" fmla="*/ 0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9" h="168">
                <a:moveTo>
                  <a:pt x="23" y="0"/>
                </a:moveTo>
                <a:lnTo>
                  <a:pt x="0" y="122"/>
                </a:lnTo>
                <a:lnTo>
                  <a:pt x="229" y="168"/>
                </a:lnTo>
                <a:lnTo>
                  <a:pt x="23" y="0"/>
                </a:lnTo>
                <a:close/>
              </a:path>
            </a:pathLst>
          </a:custGeom>
          <a:solidFill>
            <a:srgbClr val="FFC6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" name="任意多边形: 形状 9"/>
          <p:cNvSpPr>
            <a:spLocks/>
          </p:cNvSpPr>
          <p:nvPr userDrawn="1"/>
        </p:nvSpPr>
        <p:spPr bwMode="auto">
          <a:xfrm>
            <a:off x="10769601" y="4959350"/>
            <a:ext cx="265113" cy="484188"/>
          </a:xfrm>
          <a:custGeom>
            <a:avLst/>
            <a:gdLst>
              <a:gd name="T0" fmla="*/ 15 w 167"/>
              <a:gd name="T1" fmla="*/ 0 h 305"/>
              <a:gd name="T2" fmla="*/ 167 w 167"/>
              <a:gd name="T3" fmla="*/ 30 h 305"/>
              <a:gd name="T4" fmla="*/ 0 w 167"/>
              <a:gd name="T5" fmla="*/ 305 h 305"/>
              <a:gd name="T6" fmla="*/ 15 w 167"/>
              <a:gd name="T7" fmla="*/ 0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7" h="305">
                <a:moveTo>
                  <a:pt x="15" y="0"/>
                </a:moveTo>
                <a:lnTo>
                  <a:pt x="167" y="30"/>
                </a:lnTo>
                <a:lnTo>
                  <a:pt x="0" y="305"/>
                </a:lnTo>
                <a:lnTo>
                  <a:pt x="15" y="0"/>
                </a:lnTo>
                <a:close/>
              </a:path>
            </a:pathLst>
          </a:custGeom>
          <a:solidFill>
            <a:srgbClr val="F9C3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" name="任意多边形: 形状 10"/>
          <p:cNvSpPr>
            <a:spLocks/>
          </p:cNvSpPr>
          <p:nvPr userDrawn="1"/>
        </p:nvSpPr>
        <p:spPr bwMode="auto">
          <a:xfrm>
            <a:off x="9625013" y="5502275"/>
            <a:ext cx="493713" cy="241300"/>
          </a:xfrm>
          <a:custGeom>
            <a:avLst/>
            <a:gdLst>
              <a:gd name="T0" fmla="*/ 311 w 311"/>
              <a:gd name="T1" fmla="*/ 61 h 152"/>
              <a:gd name="T2" fmla="*/ 147 w 311"/>
              <a:gd name="T3" fmla="*/ 152 h 152"/>
              <a:gd name="T4" fmla="*/ 0 w 311"/>
              <a:gd name="T5" fmla="*/ 0 h 152"/>
              <a:gd name="T6" fmla="*/ 311 w 311"/>
              <a:gd name="T7" fmla="*/ 61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11" h="152">
                <a:moveTo>
                  <a:pt x="311" y="61"/>
                </a:moveTo>
                <a:lnTo>
                  <a:pt x="147" y="152"/>
                </a:lnTo>
                <a:lnTo>
                  <a:pt x="0" y="0"/>
                </a:lnTo>
                <a:lnTo>
                  <a:pt x="311" y="61"/>
                </a:lnTo>
                <a:close/>
              </a:path>
            </a:pathLst>
          </a:custGeom>
          <a:solidFill>
            <a:srgbClr val="FFE8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" name="任意多边形: 形状 11"/>
          <p:cNvSpPr>
            <a:spLocks/>
          </p:cNvSpPr>
          <p:nvPr userDrawn="1"/>
        </p:nvSpPr>
        <p:spPr bwMode="auto">
          <a:xfrm>
            <a:off x="10769601" y="5988050"/>
            <a:ext cx="1420813" cy="869950"/>
          </a:xfrm>
          <a:custGeom>
            <a:avLst/>
            <a:gdLst>
              <a:gd name="T0" fmla="*/ 895 w 895"/>
              <a:gd name="T1" fmla="*/ 143 h 548"/>
              <a:gd name="T2" fmla="*/ 814 w 895"/>
              <a:gd name="T3" fmla="*/ 0 h 548"/>
              <a:gd name="T4" fmla="*/ 0 w 895"/>
              <a:gd name="T5" fmla="*/ 548 h 548"/>
              <a:gd name="T6" fmla="*/ 895 w 895"/>
              <a:gd name="T7" fmla="*/ 548 h 548"/>
              <a:gd name="T8" fmla="*/ 895 w 895"/>
              <a:gd name="T9" fmla="*/ 143 h 5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95" h="548">
                <a:moveTo>
                  <a:pt x="895" y="143"/>
                </a:moveTo>
                <a:lnTo>
                  <a:pt x="814" y="0"/>
                </a:lnTo>
                <a:lnTo>
                  <a:pt x="0" y="548"/>
                </a:lnTo>
                <a:lnTo>
                  <a:pt x="895" y="548"/>
                </a:lnTo>
                <a:lnTo>
                  <a:pt x="895" y="143"/>
                </a:lnTo>
                <a:close/>
              </a:path>
            </a:pathLst>
          </a:custGeom>
          <a:solidFill>
            <a:srgbClr val="ED3A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" name="任意多边形: 形状 12"/>
          <p:cNvSpPr>
            <a:spLocks noEditPoints="1"/>
          </p:cNvSpPr>
          <p:nvPr userDrawn="1"/>
        </p:nvSpPr>
        <p:spPr bwMode="auto">
          <a:xfrm>
            <a:off x="6400801" y="5291138"/>
            <a:ext cx="449263" cy="439738"/>
          </a:xfrm>
          <a:custGeom>
            <a:avLst/>
            <a:gdLst>
              <a:gd name="T0" fmla="*/ 240 w 283"/>
              <a:gd name="T1" fmla="*/ 244 h 277"/>
              <a:gd name="T2" fmla="*/ 99 w 283"/>
              <a:gd name="T3" fmla="*/ 277 h 277"/>
              <a:gd name="T4" fmla="*/ 0 w 283"/>
              <a:gd name="T5" fmla="*/ 170 h 277"/>
              <a:gd name="T6" fmla="*/ 43 w 283"/>
              <a:gd name="T7" fmla="*/ 32 h 277"/>
              <a:gd name="T8" fmla="*/ 184 w 283"/>
              <a:gd name="T9" fmla="*/ 0 h 277"/>
              <a:gd name="T10" fmla="*/ 283 w 283"/>
              <a:gd name="T11" fmla="*/ 106 h 277"/>
              <a:gd name="T12" fmla="*/ 240 w 283"/>
              <a:gd name="T13" fmla="*/ 244 h 277"/>
              <a:gd name="T14" fmla="*/ 107 w 283"/>
              <a:gd name="T15" fmla="*/ 248 h 277"/>
              <a:gd name="T16" fmla="*/ 220 w 283"/>
              <a:gd name="T17" fmla="*/ 222 h 277"/>
              <a:gd name="T18" fmla="*/ 253 w 283"/>
              <a:gd name="T19" fmla="*/ 113 h 277"/>
              <a:gd name="T20" fmla="*/ 175 w 283"/>
              <a:gd name="T21" fmla="*/ 28 h 277"/>
              <a:gd name="T22" fmla="*/ 63 w 283"/>
              <a:gd name="T23" fmla="*/ 54 h 277"/>
              <a:gd name="T24" fmla="*/ 29 w 283"/>
              <a:gd name="T25" fmla="*/ 164 h 277"/>
              <a:gd name="T26" fmla="*/ 107 w 283"/>
              <a:gd name="T27" fmla="*/ 248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83" h="277">
                <a:moveTo>
                  <a:pt x="240" y="244"/>
                </a:moveTo>
                <a:lnTo>
                  <a:pt x="99" y="277"/>
                </a:lnTo>
                <a:lnTo>
                  <a:pt x="0" y="170"/>
                </a:lnTo>
                <a:lnTo>
                  <a:pt x="43" y="32"/>
                </a:lnTo>
                <a:lnTo>
                  <a:pt x="184" y="0"/>
                </a:lnTo>
                <a:lnTo>
                  <a:pt x="283" y="106"/>
                </a:lnTo>
                <a:lnTo>
                  <a:pt x="240" y="244"/>
                </a:lnTo>
                <a:close/>
                <a:moveTo>
                  <a:pt x="107" y="248"/>
                </a:moveTo>
                <a:lnTo>
                  <a:pt x="220" y="222"/>
                </a:lnTo>
                <a:lnTo>
                  <a:pt x="253" y="113"/>
                </a:lnTo>
                <a:lnTo>
                  <a:pt x="175" y="28"/>
                </a:lnTo>
                <a:lnTo>
                  <a:pt x="63" y="54"/>
                </a:lnTo>
                <a:lnTo>
                  <a:pt x="29" y="164"/>
                </a:lnTo>
                <a:lnTo>
                  <a:pt x="107" y="248"/>
                </a:lnTo>
                <a:close/>
              </a:path>
            </a:pathLst>
          </a:custGeom>
          <a:solidFill>
            <a:srgbClr val="E2E2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" name="任意多边形: 形状 13"/>
          <p:cNvSpPr>
            <a:spLocks noEditPoints="1"/>
          </p:cNvSpPr>
          <p:nvPr userDrawn="1"/>
        </p:nvSpPr>
        <p:spPr bwMode="auto">
          <a:xfrm>
            <a:off x="9939338" y="1031875"/>
            <a:ext cx="938213" cy="919163"/>
          </a:xfrm>
          <a:custGeom>
            <a:avLst/>
            <a:gdLst>
              <a:gd name="T0" fmla="*/ 502 w 591"/>
              <a:gd name="T1" fmla="*/ 512 h 579"/>
              <a:gd name="T2" fmla="*/ 206 w 591"/>
              <a:gd name="T3" fmla="*/ 579 h 579"/>
              <a:gd name="T4" fmla="*/ 0 w 591"/>
              <a:gd name="T5" fmla="*/ 357 h 579"/>
              <a:gd name="T6" fmla="*/ 89 w 591"/>
              <a:gd name="T7" fmla="*/ 67 h 579"/>
              <a:gd name="T8" fmla="*/ 385 w 591"/>
              <a:gd name="T9" fmla="*/ 0 h 579"/>
              <a:gd name="T10" fmla="*/ 591 w 591"/>
              <a:gd name="T11" fmla="*/ 222 h 579"/>
              <a:gd name="T12" fmla="*/ 502 w 591"/>
              <a:gd name="T13" fmla="*/ 512 h 579"/>
              <a:gd name="T14" fmla="*/ 225 w 591"/>
              <a:gd name="T15" fmla="*/ 519 h 579"/>
              <a:gd name="T16" fmla="*/ 459 w 591"/>
              <a:gd name="T17" fmla="*/ 466 h 579"/>
              <a:gd name="T18" fmla="*/ 530 w 591"/>
              <a:gd name="T19" fmla="*/ 236 h 579"/>
              <a:gd name="T20" fmla="*/ 366 w 591"/>
              <a:gd name="T21" fmla="*/ 60 h 579"/>
              <a:gd name="T22" fmla="*/ 132 w 591"/>
              <a:gd name="T23" fmla="*/ 113 h 579"/>
              <a:gd name="T24" fmla="*/ 61 w 591"/>
              <a:gd name="T25" fmla="*/ 343 h 579"/>
              <a:gd name="T26" fmla="*/ 225 w 591"/>
              <a:gd name="T27" fmla="*/ 519 h 5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91" h="579">
                <a:moveTo>
                  <a:pt x="502" y="512"/>
                </a:moveTo>
                <a:lnTo>
                  <a:pt x="206" y="579"/>
                </a:lnTo>
                <a:lnTo>
                  <a:pt x="0" y="357"/>
                </a:lnTo>
                <a:lnTo>
                  <a:pt x="89" y="67"/>
                </a:lnTo>
                <a:lnTo>
                  <a:pt x="385" y="0"/>
                </a:lnTo>
                <a:lnTo>
                  <a:pt x="591" y="222"/>
                </a:lnTo>
                <a:lnTo>
                  <a:pt x="502" y="512"/>
                </a:lnTo>
                <a:close/>
                <a:moveTo>
                  <a:pt x="225" y="519"/>
                </a:moveTo>
                <a:lnTo>
                  <a:pt x="459" y="466"/>
                </a:lnTo>
                <a:lnTo>
                  <a:pt x="530" y="236"/>
                </a:lnTo>
                <a:lnTo>
                  <a:pt x="366" y="60"/>
                </a:lnTo>
                <a:lnTo>
                  <a:pt x="132" y="113"/>
                </a:lnTo>
                <a:lnTo>
                  <a:pt x="61" y="343"/>
                </a:lnTo>
                <a:lnTo>
                  <a:pt x="225" y="519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" name="任意多边形: 形状 14"/>
          <p:cNvSpPr>
            <a:spLocks/>
          </p:cNvSpPr>
          <p:nvPr userDrawn="1"/>
        </p:nvSpPr>
        <p:spPr bwMode="auto">
          <a:xfrm>
            <a:off x="11260138" y="0"/>
            <a:ext cx="930275" cy="828675"/>
          </a:xfrm>
          <a:custGeom>
            <a:avLst/>
            <a:gdLst>
              <a:gd name="T0" fmla="*/ 586 w 586"/>
              <a:gd name="T1" fmla="*/ 376 h 522"/>
              <a:gd name="T2" fmla="*/ 308 w 586"/>
              <a:gd name="T3" fmla="*/ 440 h 522"/>
              <a:gd name="T4" fmla="*/ 84 w 586"/>
              <a:gd name="T5" fmla="*/ 199 h 522"/>
              <a:gd name="T6" fmla="*/ 146 w 586"/>
              <a:gd name="T7" fmla="*/ 0 h 522"/>
              <a:gd name="T8" fmla="*/ 68 w 586"/>
              <a:gd name="T9" fmla="*/ 0 h 522"/>
              <a:gd name="T10" fmla="*/ 0 w 586"/>
              <a:gd name="T11" fmla="*/ 218 h 522"/>
              <a:gd name="T12" fmla="*/ 283 w 586"/>
              <a:gd name="T13" fmla="*/ 522 h 522"/>
              <a:gd name="T14" fmla="*/ 586 w 586"/>
              <a:gd name="T15" fmla="*/ 453 h 522"/>
              <a:gd name="T16" fmla="*/ 586 w 586"/>
              <a:gd name="T17" fmla="*/ 376 h 5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86" h="522">
                <a:moveTo>
                  <a:pt x="586" y="376"/>
                </a:moveTo>
                <a:lnTo>
                  <a:pt x="308" y="440"/>
                </a:lnTo>
                <a:lnTo>
                  <a:pt x="84" y="199"/>
                </a:lnTo>
                <a:lnTo>
                  <a:pt x="146" y="0"/>
                </a:lnTo>
                <a:lnTo>
                  <a:pt x="68" y="0"/>
                </a:lnTo>
                <a:lnTo>
                  <a:pt x="0" y="218"/>
                </a:lnTo>
                <a:lnTo>
                  <a:pt x="283" y="522"/>
                </a:lnTo>
                <a:lnTo>
                  <a:pt x="586" y="453"/>
                </a:lnTo>
                <a:lnTo>
                  <a:pt x="586" y="376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" name="任意多边形: 形状 15"/>
          <p:cNvSpPr>
            <a:spLocks noEditPoints="1"/>
          </p:cNvSpPr>
          <p:nvPr userDrawn="1"/>
        </p:nvSpPr>
        <p:spPr bwMode="auto">
          <a:xfrm>
            <a:off x="1181101" y="1381125"/>
            <a:ext cx="1146175" cy="1319213"/>
          </a:xfrm>
          <a:custGeom>
            <a:avLst/>
            <a:gdLst>
              <a:gd name="T0" fmla="*/ 722 w 722"/>
              <a:gd name="T1" fmla="*/ 620 h 831"/>
              <a:gd name="T2" fmla="*/ 364 w 722"/>
              <a:gd name="T3" fmla="*/ 831 h 831"/>
              <a:gd name="T4" fmla="*/ 3 w 722"/>
              <a:gd name="T5" fmla="*/ 625 h 831"/>
              <a:gd name="T6" fmla="*/ 0 w 722"/>
              <a:gd name="T7" fmla="*/ 210 h 831"/>
              <a:gd name="T8" fmla="*/ 358 w 722"/>
              <a:gd name="T9" fmla="*/ 0 h 831"/>
              <a:gd name="T10" fmla="*/ 719 w 722"/>
              <a:gd name="T11" fmla="*/ 205 h 831"/>
              <a:gd name="T12" fmla="*/ 722 w 722"/>
              <a:gd name="T13" fmla="*/ 620 h 831"/>
              <a:gd name="T14" fmla="*/ 363 w 722"/>
              <a:gd name="T15" fmla="*/ 745 h 831"/>
              <a:gd name="T16" fmla="*/ 647 w 722"/>
              <a:gd name="T17" fmla="*/ 578 h 831"/>
              <a:gd name="T18" fmla="*/ 645 w 722"/>
              <a:gd name="T19" fmla="*/ 249 h 831"/>
              <a:gd name="T20" fmla="*/ 358 w 722"/>
              <a:gd name="T21" fmla="*/ 86 h 831"/>
              <a:gd name="T22" fmla="*/ 74 w 722"/>
              <a:gd name="T23" fmla="*/ 253 h 831"/>
              <a:gd name="T24" fmla="*/ 77 w 722"/>
              <a:gd name="T25" fmla="*/ 582 h 831"/>
              <a:gd name="T26" fmla="*/ 363 w 722"/>
              <a:gd name="T27" fmla="*/ 745 h 8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22" h="831">
                <a:moveTo>
                  <a:pt x="722" y="620"/>
                </a:moveTo>
                <a:lnTo>
                  <a:pt x="364" y="831"/>
                </a:lnTo>
                <a:lnTo>
                  <a:pt x="3" y="625"/>
                </a:lnTo>
                <a:lnTo>
                  <a:pt x="0" y="210"/>
                </a:lnTo>
                <a:lnTo>
                  <a:pt x="358" y="0"/>
                </a:lnTo>
                <a:lnTo>
                  <a:pt x="719" y="205"/>
                </a:lnTo>
                <a:lnTo>
                  <a:pt x="722" y="620"/>
                </a:lnTo>
                <a:close/>
                <a:moveTo>
                  <a:pt x="363" y="745"/>
                </a:moveTo>
                <a:lnTo>
                  <a:pt x="647" y="578"/>
                </a:lnTo>
                <a:lnTo>
                  <a:pt x="645" y="249"/>
                </a:lnTo>
                <a:lnTo>
                  <a:pt x="358" y="86"/>
                </a:lnTo>
                <a:lnTo>
                  <a:pt x="74" y="253"/>
                </a:lnTo>
                <a:lnTo>
                  <a:pt x="77" y="582"/>
                </a:lnTo>
                <a:lnTo>
                  <a:pt x="363" y="745"/>
                </a:lnTo>
                <a:close/>
              </a:path>
            </a:pathLst>
          </a:custGeom>
          <a:solidFill>
            <a:srgbClr val="FFB9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1742F25-8F96-4EB8-AC3F-ECC7C3F39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D9C7-5DC6-4263-87FF-7C99F6FB63C3}" type="datetime1">
              <a:rPr lang="zh-CN" altLang="en-US" smtClean="0"/>
              <a:t>2025/10/31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56B77B3-0438-4B20-9640-A4E2B35D1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OfficePLUS 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F636611-B0E2-4040-B8B9-CC74B8CE3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33342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6DECD67-EF7B-4225-9DCD-E9A1FB000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D9C7-5DC6-4263-87FF-7C99F6FB63C3}" type="datetime1">
              <a:rPr lang="zh-CN" altLang="en-US" smtClean="0"/>
              <a:t>2025/10/31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1BE31C9-EEB9-478B-9042-EAA8EC268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OfficePLUS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5CE021F-56B6-40B0-88C1-2D7CFC553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8293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1DCB61B-CE4E-4C03-864A-E12646314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D9C7-5DC6-4263-87FF-7C99F6FB63C3}" type="datetime1">
              <a:rPr lang="zh-CN" altLang="en-US" smtClean="0"/>
              <a:t>2025/10/31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41E76E0-E044-4D9B-A778-A15CBAFBD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OfficePLUS</a:t>
            </a:r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A1C5EF2-45A2-4D1B-9050-807C7A6E6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标题 5">
            <a:extLst>
              <a:ext uri="{FF2B5EF4-FFF2-40B4-BE49-F238E27FC236}">
                <a16:creationId xmlns:a16="http://schemas.microsoft.com/office/drawing/2014/main" id="{FB9477CB-6DA5-4D44-8994-017C0F5A5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667025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3668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>
            <a:spLocks noChangeAspect="1" noChangeArrowheads="1" noTextEdit="1"/>
          </p:cNvSpPr>
          <p:nvPr userDrawn="1"/>
        </p:nvSpPr>
        <p:spPr bwMode="auto">
          <a:xfrm>
            <a:off x="1588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" name="矩形 5"/>
          <p:cNvSpPr>
            <a:spLocks noChangeArrowheads="1"/>
          </p:cNvSpPr>
          <p:nvPr userDrawn="1"/>
        </p:nvSpPr>
        <p:spPr bwMode="auto">
          <a:xfrm>
            <a:off x="0" y="0"/>
            <a:ext cx="12188825" cy="6858000"/>
          </a:xfrm>
          <a:prstGeom prst="rect">
            <a:avLst/>
          </a:prstGeom>
          <a:solidFill>
            <a:srgbClr val="EDED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" name="任意多边形: 形状 7"/>
          <p:cNvSpPr>
            <a:spLocks/>
          </p:cNvSpPr>
          <p:nvPr userDrawn="1"/>
        </p:nvSpPr>
        <p:spPr bwMode="auto">
          <a:xfrm>
            <a:off x="646113" y="5024438"/>
            <a:ext cx="312738" cy="423863"/>
          </a:xfrm>
          <a:custGeom>
            <a:avLst/>
            <a:gdLst>
              <a:gd name="T0" fmla="*/ 143 w 197"/>
              <a:gd name="T1" fmla="*/ 0 h 267"/>
              <a:gd name="T2" fmla="*/ 197 w 197"/>
              <a:gd name="T3" fmla="*/ 175 h 267"/>
              <a:gd name="T4" fmla="*/ 0 w 197"/>
              <a:gd name="T5" fmla="*/ 267 h 267"/>
              <a:gd name="T6" fmla="*/ 143 w 197"/>
              <a:gd name="T7" fmla="*/ 0 h 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7" h="267">
                <a:moveTo>
                  <a:pt x="143" y="0"/>
                </a:moveTo>
                <a:lnTo>
                  <a:pt x="197" y="175"/>
                </a:lnTo>
                <a:lnTo>
                  <a:pt x="0" y="267"/>
                </a:lnTo>
                <a:lnTo>
                  <a:pt x="143" y="0"/>
                </a:lnTo>
                <a:close/>
              </a:path>
            </a:pathLst>
          </a:custGeom>
          <a:solidFill>
            <a:srgbClr val="EDA4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" name="任意多边形: 形状 8"/>
          <p:cNvSpPr>
            <a:spLocks/>
          </p:cNvSpPr>
          <p:nvPr userDrawn="1"/>
        </p:nvSpPr>
        <p:spPr bwMode="auto">
          <a:xfrm>
            <a:off x="646113" y="5024438"/>
            <a:ext cx="312738" cy="423863"/>
          </a:xfrm>
          <a:custGeom>
            <a:avLst/>
            <a:gdLst>
              <a:gd name="T0" fmla="*/ 143 w 197"/>
              <a:gd name="T1" fmla="*/ 0 h 267"/>
              <a:gd name="T2" fmla="*/ 197 w 197"/>
              <a:gd name="T3" fmla="*/ 175 h 267"/>
              <a:gd name="T4" fmla="*/ 0 w 197"/>
              <a:gd name="T5" fmla="*/ 267 h 267"/>
              <a:gd name="T6" fmla="*/ 143 w 197"/>
              <a:gd name="T7" fmla="*/ 0 h 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7" h="267">
                <a:moveTo>
                  <a:pt x="143" y="0"/>
                </a:moveTo>
                <a:lnTo>
                  <a:pt x="197" y="175"/>
                </a:lnTo>
                <a:lnTo>
                  <a:pt x="0" y="267"/>
                </a:lnTo>
                <a:lnTo>
                  <a:pt x="14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" name="任意多边形: 形状 9"/>
          <p:cNvSpPr>
            <a:spLocks/>
          </p:cNvSpPr>
          <p:nvPr userDrawn="1"/>
        </p:nvSpPr>
        <p:spPr bwMode="auto">
          <a:xfrm>
            <a:off x="1685926" y="5867400"/>
            <a:ext cx="533400" cy="460375"/>
          </a:xfrm>
          <a:custGeom>
            <a:avLst/>
            <a:gdLst>
              <a:gd name="T0" fmla="*/ 0 w 336"/>
              <a:gd name="T1" fmla="*/ 0 h 290"/>
              <a:gd name="T2" fmla="*/ 336 w 336"/>
              <a:gd name="T3" fmla="*/ 198 h 290"/>
              <a:gd name="T4" fmla="*/ 69 w 336"/>
              <a:gd name="T5" fmla="*/ 290 h 290"/>
              <a:gd name="T6" fmla="*/ 0 w 336"/>
              <a:gd name="T7" fmla="*/ 0 h 2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" h="290">
                <a:moveTo>
                  <a:pt x="0" y="0"/>
                </a:moveTo>
                <a:lnTo>
                  <a:pt x="336" y="198"/>
                </a:lnTo>
                <a:lnTo>
                  <a:pt x="69" y="290"/>
                </a:lnTo>
                <a:lnTo>
                  <a:pt x="0" y="0"/>
                </a:lnTo>
                <a:close/>
              </a:path>
            </a:pathLst>
          </a:custGeom>
          <a:solidFill>
            <a:srgbClr val="BCBC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" name="任意多边形: 形状 10"/>
          <p:cNvSpPr>
            <a:spLocks/>
          </p:cNvSpPr>
          <p:nvPr userDrawn="1"/>
        </p:nvSpPr>
        <p:spPr bwMode="auto">
          <a:xfrm>
            <a:off x="1685926" y="5867400"/>
            <a:ext cx="533400" cy="460375"/>
          </a:xfrm>
          <a:custGeom>
            <a:avLst/>
            <a:gdLst>
              <a:gd name="T0" fmla="*/ 0 w 336"/>
              <a:gd name="T1" fmla="*/ 0 h 290"/>
              <a:gd name="T2" fmla="*/ 336 w 336"/>
              <a:gd name="T3" fmla="*/ 198 h 290"/>
              <a:gd name="T4" fmla="*/ 69 w 336"/>
              <a:gd name="T5" fmla="*/ 290 h 290"/>
              <a:gd name="T6" fmla="*/ 0 w 336"/>
              <a:gd name="T7" fmla="*/ 0 h 2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" h="290">
                <a:moveTo>
                  <a:pt x="0" y="0"/>
                </a:moveTo>
                <a:lnTo>
                  <a:pt x="336" y="198"/>
                </a:lnTo>
                <a:lnTo>
                  <a:pt x="69" y="29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" name="任意多边形: 形状 11"/>
          <p:cNvSpPr>
            <a:spLocks/>
          </p:cNvSpPr>
          <p:nvPr userDrawn="1"/>
        </p:nvSpPr>
        <p:spPr bwMode="auto">
          <a:xfrm>
            <a:off x="2236788" y="5502275"/>
            <a:ext cx="495300" cy="241300"/>
          </a:xfrm>
          <a:custGeom>
            <a:avLst/>
            <a:gdLst>
              <a:gd name="T0" fmla="*/ 0 w 312"/>
              <a:gd name="T1" fmla="*/ 61 h 152"/>
              <a:gd name="T2" fmla="*/ 165 w 312"/>
              <a:gd name="T3" fmla="*/ 152 h 152"/>
              <a:gd name="T4" fmla="*/ 312 w 312"/>
              <a:gd name="T5" fmla="*/ 0 h 152"/>
              <a:gd name="T6" fmla="*/ 0 w 312"/>
              <a:gd name="T7" fmla="*/ 61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12" h="152">
                <a:moveTo>
                  <a:pt x="0" y="61"/>
                </a:moveTo>
                <a:lnTo>
                  <a:pt x="165" y="152"/>
                </a:lnTo>
                <a:lnTo>
                  <a:pt x="312" y="0"/>
                </a:lnTo>
                <a:lnTo>
                  <a:pt x="0" y="61"/>
                </a:lnTo>
                <a:close/>
              </a:path>
            </a:pathLst>
          </a:custGeom>
          <a:solidFill>
            <a:srgbClr val="EFB2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" name="任意多边形: 形状 15"/>
          <p:cNvSpPr>
            <a:spLocks/>
          </p:cNvSpPr>
          <p:nvPr userDrawn="1"/>
        </p:nvSpPr>
        <p:spPr bwMode="auto">
          <a:xfrm>
            <a:off x="2236788" y="5502275"/>
            <a:ext cx="495300" cy="241300"/>
          </a:xfrm>
          <a:custGeom>
            <a:avLst/>
            <a:gdLst>
              <a:gd name="T0" fmla="*/ 0 w 312"/>
              <a:gd name="T1" fmla="*/ 61 h 152"/>
              <a:gd name="T2" fmla="*/ 165 w 312"/>
              <a:gd name="T3" fmla="*/ 152 h 152"/>
              <a:gd name="T4" fmla="*/ 312 w 312"/>
              <a:gd name="T5" fmla="*/ 0 h 152"/>
              <a:gd name="T6" fmla="*/ 0 w 312"/>
              <a:gd name="T7" fmla="*/ 61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12" h="152">
                <a:moveTo>
                  <a:pt x="0" y="61"/>
                </a:moveTo>
                <a:lnTo>
                  <a:pt x="165" y="152"/>
                </a:lnTo>
                <a:lnTo>
                  <a:pt x="312" y="0"/>
                </a:lnTo>
                <a:lnTo>
                  <a:pt x="0" y="6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" name="任意多边形: 形状 16"/>
          <p:cNvSpPr>
            <a:spLocks/>
          </p:cNvSpPr>
          <p:nvPr userDrawn="1"/>
        </p:nvSpPr>
        <p:spPr bwMode="auto">
          <a:xfrm>
            <a:off x="3176" y="5416550"/>
            <a:ext cx="2481263" cy="1441450"/>
          </a:xfrm>
          <a:custGeom>
            <a:avLst/>
            <a:gdLst>
              <a:gd name="T0" fmla="*/ 0 w 1563"/>
              <a:gd name="T1" fmla="*/ 0 h 908"/>
              <a:gd name="T2" fmla="*/ 1563 w 1563"/>
              <a:gd name="T3" fmla="*/ 908 h 908"/>
              <a:gd name="T4" fmla="*/ 0 w 1563"/>
              <a:gd name="T5" fmla="*/ 908 h 908"/>
              <a:gd name="T6" fmla="*/ 0 w 1563"/>
              <a:gd name="T7" fmla="*/ 0 h 9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63" h="908">
                <a:moveTo>
                  <a:pt x="0" y="0"/>
                </a:moveTo>
                <a:lnTo>
                  <a:pt x="1563" y="908"/>
                </a:lnTo>
                <a:lnTo>
                  <a:pt x="0" y="908"/>
                </a:lnTo>
                <a:lnTo>
                  <a:pt x="0" y="0"/>
                </a:lnTo>
                <a:close/>
              </a:path>
            </a:pathLst>
          </a:custGeom>
          <a:solidFill>
            <a:srgbClr val="ED3A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" name="任意多边形: 形状 17"/>
          <p:cNvSpPr>
            <a:spLocks/>
          </p:cNvSpPr>
          <p:nvPr userDrawn="1"/>
        </p:nvSpPr>
        <p:spPr bwMode="auto">
          <a:xfrm>
            <a:off x="3176" y="5416550"/>
            <a:ext cx="2481263" cy="1441450"/>
          </a:xfrm>
          <a:custGeom>
            <a:avLst/>
            <a:gdLst>
              <a:gd name="T0" fmla="*/ 0 w 1563"/>
              <a:gd name="T1" fmla="*/ 0 h 908"/>
              <a:gd name="T2" fmla="*/ 1563 w 1563"/>
              <a:gd name="T3" fmla="*/ 908 h 908"/>
              <a:gd name="T4" fmla="*/ 0 w 1563"/>
              <a:gd name="T5" fmla="*/ 908 h 908"/>
              <a:gd name="T6" fmla="*/ 0 w 1563"/>
              <a:gd name="T7" fmla="*/ 0 h 9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63" h="908">
                <a:moveTo>
                  <a:pt x="0" y="0"/>
                </a:moveTo>
                <a:lnTo>
                  <a:pt x="1563" y="908"/>
                </a:lnTo>
                <a:lnTo>
                  <a:pt x="0" y="908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" name="任意多边形: 形状 18"/>
          <p:cNvSpPr>
            <a:spLocks/>
          </p:cNvSpPr>
          <p:nvPr userDrawn="1"/>
        </p:nvSpPr>
        <p:spPr bwMode="auto">
          <a:xfrm>
            <a:off x="3176" y="6097588"/>
            <a:ext cx="1309688" cy="760413"/>
          </a:xfrm>
          <a:custGeom>
            <a:avLst/>
            <a:gdLst>
              <a:gd name="T0" fmla="*/ 0 w 825"/>
              <a:gd name="T1" fmla="*/ 0 h 479"/>
              <a:gd name="T2" fmla="*/ 825 w 825"/>
              <a:gd name="T3" fmla="*/ 479 h 479"/>
              <a:gd name="T4" fmla="*/ 0 w 825"/>
              <a:gd name="T5" fmla="*/ 479 h 479"/>
              <a:gd name="T6" fmla="*/ 0 w 825"/>
              <a:gd name="T7" fmla="*/ 0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25" h="479">
                <a:moveTo>
                  <a:pt x="0" y="0"/>
                </a:moveTo>
                <a:lnTo>
                  <a:pt x="825" y="479"/>
                </a:lnTo>
                <a:lnTo>
                  <a:pt x="0" y="479"/>
                </a:lnTo>
                <a:lnTo>
                  <a:pt x="0" y="0"/>
                </a:lnTo>
                <a:close/>
              </a:path>
            </a:pathLst>
          </a:custGeom>
          <a:solidFill>
            <a:srgbClr val="40A3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" name="任意多边形: 形状 19"/>
          <p:cNvSpPr>
            <a:spLocks/>
          </p:cNvSpPr>
          <p:nvPr userDrawn="1"/>
        </p:nvSpPr>
        <p:spPr bwMode="auto">
          <a:xfrm>
            <a:off x="3176" y="0"/>
            <a:ext cx="1458913" cy="1423988"/>
          </a:xfrm>
          <a:custGeom>
            <a:avLst/>
            <a:gdLst>
              <a:gd name="T0" fmla="*/ 739 w 919"/>
              <a:gd name="T1" fmla="*/ 694 h 897"/>
              <a:gd name="T2" fmla="*/ 919 w 919"/>
              <a:gd name="T3" fmla="*/ 0 h 897"/>
              <a:gd name="T4" fmla="*/ 772 w 919"/>
              <a:gd name="T5" fmla="*/ 0 h 897"/>
              <a:gd name="T6" fmla="*/ 622 w 919"/>
              <a:gd name="T7" fmla="*/ 578 h 897"/>
              <a:gd name="T8" fmla="*/ 16 w 919"/>
              <a:gd name="T9" fmla="*/ 745 h 897"/>
              <a:gd name="T10" fmla="*/ 0 w 919"/>
              <a:gd name="T11" fmla="*/ 730 h 897"/>
              <a:gd name="T12" fmla="*/ 0 w 919"/>
              <a:gd name="T13" fmla="*/ 897 h 897"/>
              <a:gd name="T14" fmla="*/ 739 w 919"/>
              <a:gd name="T15" fmla="*/ 694 h 8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19" h="897">
                <a:moveTo>
                  <a:pt x="739" y="694"/>
                </a:moveTo>
                <a:lnTo>
                  <a:pt x="919" y="0"/>
                </a:lnTo>
                <a:lnTo>
                  <a:pt x="772" y="0"/>
                </a:lnTo>
                <a:lnTo>
                  <a:pt x="622" y="578"/>
                </a:lnTo>
                <a:lnTo>
                  <a:pt x="16" y="745"/>
                </a:lnTo>
                <a:lnTo>
                  <a:pt x="0" y="730"/>
                </a:lnTo>
                <a:lnTo>
                  <a:pt x="0" y="897"/>
                </a:lnTo>
                <a:lnTo>
                  <a:pt x="739" y="694"/>
                </a:lnTo>
                <a:close/>
              </a:path>
            </a:pathLst>
          </a:custGeom>
          <a:solidFill>
            <a:srgbClr val="EDED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" name="任意多边形: 形状 20"/>
          <p:cNvSpPr>
            <a:spLocks/>
          </p:cNvSpPr>
          <p:nvPr userDrawn="1"/>
        </p:nvSpPr>
        <p:spPr bwMode="auto">
          <a:xfrm>
            <a:off x="3176" y="0"/>
            <a:ext cx="1458913" cy="1423988"/>
          </a:xfrm>
          <a:custGeom>
            <a:avLst/>
            <a:gdLst>
              <a:gd name="T0" fmla="*/ 739 w 919"/>
              <a:gd name="T1" fmla="*/ 694 h 897"/>
              <a:gd name="T2" fmla="*/ 919 w 919"/>
              <a:gd name="T3" fmla="*/ 0 h 897"/>
              <a:gd name="T4" fmla="*/ 772 w 919"/>
              <a:gd name="T5" fmla="*/ 0 h 897"/>
              <a:gd name="T6" fmla="*/ 622 w 919"/>
              <a:gd name="T7" fmla="*/ 578 h 897"/>
              <a:gd name="T8" fmla="*/ 16 w 919"/>
              <a:gd name="T9" fmla="*/ 745 h 897"/>
              <a:gd name="T10" fmla="*/ 0 w 919"/>
              <a:gd name="T11" fmla="*/ 730 h 897"/>
              <a:gd name="T12" fmla="*/ 0 w 919"/>
              <a:gd name="T13" fmla="*/ 897 h 897"/>
              <a:gd name="T14" fmla="*/ 739 w 919"/>
              <a:gd name="T15" fmla="*/ 694 h 8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19" h="897">
                <a:moveTo>
                  <a:pt x="739" y="694"/>
                </a:moveTo>
                <a:lnTo>
                  <a:pt x="919" y="0"/>
                </a:lnTo>
                <a:lnTo>
                  <a:pt x="772" y="0"/>
                </a:lnTo>
                <a:lnTo>
                  <a:pt x="622" y="578"/>
                </a:lnTo>
                <a:lnTo>
                  <a:pt x="16" y="745"/>
                </a:lnTo>
                <a:lnTo>
                  <a:pt x="0" y="730"/>
                </a:lnTo>
                <a:lnTo>
                  <a:pt x="0" y="897"/>
                </a:lnTo>
                <a:lnTo>
                  <a:pt x="739" y="69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" name="任意多边形: 形状 21"/>
          <p:cNvSpPr>
            <a:spLocks/>
          </p:cNvSpPr>
          <p:nvPr userDrawn="1"/>
        </p:nvSpPr>
        <p:spPr bwMode="auto">
          <a:xfrm>
            <a:off x="11974513" y="0"/>
            <a:ext cx="217488" cy="217488"/>
          </a:xfrm>
          <a:custGeom>
            <a:avLst/>
            <a:gdLst>
              <a:gd name="T0" fmla="*/ 0 w 137"/>
              <a:gd name="T1" fmla="*/ 0 h 137"/>
              <a:gd name="T2" fmla="*/ 137 w 137"/>
              <a:gd name="T3" fmla="*/ 0 h 137"/>
              <a:gd name="T4" fmla="*/ 137 w 137"/>
              <a:gd name="T5" fmla="*/ 137 h 137"/>
              <a:gd name="T6" fmla="*/ 0 w 137"/>
              <a:gd name="T7" fmla="*/ 0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7" h="137">
                <a:moveTo>
                  <a:pt x="0" y="0"/>
                </a:moveTo>
                <a:lnTo>
                  <a:pt x="137" y="0"/>
                </a:lnTo>
                <a:lnTo>
                  <a:pt x="137" y="137"/>
                </a:lnTo>
                <a:lnTo>
                  <a:pt x="0" y="0"/>
                </a:lnTo>
                <a:close/>
              </a:path>
            </a:pathLst>
          </a:custGeom>
          <a:solidFill>
            <a:srgbClr val="4E7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" name="任意多边形: 形状 22"/>
          <p:cNvSpPr>
            <a:spLocks/>
          </p:cNvSpPr>
          <p:nvPr userDrawn="1"/>
        </p:nvSpPr>
        <p:spPr bwMode="auto">
          <a:xfrm>
            <a:off x="11285538" y="0"/>
            <a:ext cx="906463" cy="447675"/>
          </a:xfrm>
          <a:custGeom>
            <a:avLst/>
            <a:gdLst>
              <a:gd name="T0" fmla="*/ 571 w 571"/>
              <a:gd name="T1" fmla="*/ 282 h 282"/>
              <a:gd name="T2" fmla="*/ 571 w 571"/>
              <a:gd name="T3" fmla="*/ 137 h 282"/>
              <a:gd name="T4" fmla="*/ 434 w 571"/>
              <a:gd name="T5" fmla="*/ 0 h 282"/>
              <a:gd name="T6" fmla="*/ 175 w 571"/>
              <a:gd name="T7" fmla="*/ 0 h 282"/>
              <a:gd name="T8" fmla="*/ 0 w 571"/>
              <a:gd name="T9" fmla="*/ 213 h 282"/>
              <a:gd name="T10" fmla="*/ 571 w 571"/>
              <a:gd name="T11" fmla="*/ 282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1" h="282">
                <a:moveTo>
                  <a:pt x="571" y="282"/>
                </a:moveTo>
                <a:lnTo>
                  <a:pt x="571" y="137"/>
                </a:lnTo>
                <a:lnTo>
                  <a:pt x="434" y="0"/>
                </a:lnTo>
                <a:lnTo>
                  <a:pt x="175" y="0"/>
                </a:lnTo>
                <a:lnTo>
                  <a:pt x="0" y="213"/>
                </a:lnTo>
                <a:lnTo>
                  <a:pt x="571" y="282"/>
                </a:lnTo>
                <a:close/>
              </a:path>
            </a:pathLst>
          </a:custGeom>
          <a:solidFill>
            <a:srgbClr val="176CA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" name="任意多边形: 形状 23"/>
          <p:cNvSpPr>
            <a:spLocks/>
          </p:cNvSpPr>
          <p:nvPr userDrawn="1"/>
        </p:nvSpPr>
        <p:spPr bwMode="auto">
          <a:xfrm>
            <a:off x="11285538" y="338138"/>
            <a:ext cx="906463" cy="484188"/>
          </a:xfrm>
          <a:custGeom>
            <a:avLst/>
            <a:gdLst>
              <a:gd name="T0" fmla="*/ 571 w 571"/>
              <a:gd name="T1" fmla="*/ 168 h 305"/>
              <a:gd name="T2" fmla="*/ 571 w 571"/>
              <a:gd name="T3" fmla="*/ 69 h 305"/>
              <a:gd name="T4" fmla="*/ 0 w 571"/>
              <a:gd name="T5" fmla="*/ 0 h 305"/>
              <a:gd name="T6" fmla="*/ 304 w 571"/>
              <a:gd name="T7" fmla="*/ 305 h 305"/>
              <a:gd name="T8" fmla="*/ 571 w 571"/>
              <a:gd name="T9" fmla="*/ 168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1" h="305">
                <a:moveTo>
                  <a:pt x="571" y="168"/>
                </a:moveTo>
                <a:lnTo>
                  <a:pt x="571" y="69"/>
                </a:lnTo>
                <a:lnTo>
                  <a:pt x="0" y="0"/>
                </a:lnTo>
                <a:lnTo>
                  <a:pt x="304" y="305"/>
                </a:lnTo>
                <a:lnTo>
                  <a:pt x="571" y="168"/>
                </a:lnTo>
                <a:close/>
              </a:path>
            </a:pathLst>
          </a:custGeom>
          <a:solidFill>
            <a:srgbClr val="40A3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" name="任意多边形: 形状 24"/>
          <p:cNvSpPr>
            <a:spLocks/>
          </p:cNvSpPr>
          <p:nvPr userDrawn="1"/>
        </p:nvSpPr>
        <p:spPr bwMode="auto">
          <a:xfrm>
            <a:off x="10510838" y="0"/>
            <a:ext cx="1052513" cy="338138"/>
          </a:xfrm>
          <a:custGeom>
            <a:avLst/>
            <a:gdLst>
              <a:gd name="T0" fmla="*/ 442 w 663"/>
              <a:gd name="T1" fmla="*/ 0 h 213"/>
              <a:gd name="T2" fmla="*/ 0 w 663"/>
              <a:gd name="T3" fmla="*/ 198 h 213"/>
              <a:gd name="T4" fmla="*/ 488 w 663"/>
              <a:gd name="T5" fmla="*/ 213 h 213"/>
              <a:gd name="T6" fmla="*/ 663 w 663"/>
              <a:gd name="T7" fmla="*/ 0 h 213"/>
              <a:gd name="T8" fmla="*/ 442 w 663"/>
              <a:gd name="T9" fmla="*/ 0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63" h="213">
                <a:moveTo>
                  <a:pt x="442" y="0"/>
                </a:moveTo>
                <a:lnTo>
                  <a:pt x="0" y="198"/>
                </a:lnTo>
                <a:lnTo>
                  <a:pt x="488" y="213"/>
                </a:lnTo>
                <a:lnTo>
                  <a:pt x="663" y="0"/>
                </a:lnTo>
                <a:lnTo>
                  <a:pt x="442" y="0"/>
                </a:lnTo>
                <a:close/>
              </a:path>
            </a:pathLst>
          </a:custGeom>
          <a:solidFill>
            <a:srgbClr val="08548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" name="任意多边形: 形状 25"/>
          <p:cNvSpPr>
            <a:spLocks/>
          </p:cNvSpPr>
          <p:nvPr userDrawn="1"/>
        </p:nvSpPr>
        <p:spPr bwMode="auto">
          <a:xfrm>
            <a:off x="10510838" y="0"/>
            <a:ext cx="701675" cy="314325"/>
          </a:xfrm>
          <a:custGeom>
            <a:avLst/>
            <a:gdLst>
              <a:gd name="T0" fmla="*/ 31 w 442"/>
              <a:gd name="T1" fmla="*/ 0 h 198"/>
              <a:gd name="T2" fmla="*/ 0 w 442"/>
              <a:gd name="T3" fmla="*/ 198 h 198"/>
              <a:gd name="T4" fmla="*/ 442 w 442"/>
              <a:gd name="T5" fmla="*/ 0 h 198"/>
              <a:gd name="T6" fmla="*/ 31 w 442"/>
              <a:gd name="T7" fmla="*/ 0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42" h="198">
                <a:moveTo>
                  <a:pt x="31" y="0"/>
                </a:moveTo>
                <a:lnTo>
                  <a:pt x="0" y="198"/>
                </a:lnTo>
                <a:lnTo>
                  <a:pt x="442" y="0"/>
                </a:lnTo>
                <a:lnTo>
                  <a:pt x="31" y="0"/>
                </a:lnTo>
                <a:close/>
              </a:path>
            </a:pathLst>
          </a:custGeom>
          <a:solidFill>
            <a:srgbClr val="2285B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7" name="任意多边形: 形状 26"/>
          <p:cNvSpPr>
            <a:spLocks/>
          </p:cNvSpPr>
          <p:nvPr userDrawn="1"/>
        </p:nvSpPr>
        <p:spPr bwMode="auto">
          <a:xfrm>
            <a:off x="10052051" y="0"/>
            <a:ext cx="508000" cy="314325"/>
          </a:xfrm>
          <a:custGeom>
            <a:avLst/>
            <a:gdLst>
              <a:gd name="T0" fmla="*/ 0 w 320"/>
              <a:gd name="T1" fmla="*/ 0 h 198"/>
              <a:gd name="T2" fmla="*/ 320 w 320"/>
              <a:gd name="T3" fmla="*/ 0 h 198"/>
              <a:gd name="T4" fmla="*/ 289 w 320"/>
              <a:gd name="T5" fmla="*/ 198 h 198"/>
              <a:gd name="T6" fmla="*/ 0 w 320"/>
              <a:gd name="T7" fmla="*/ 0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20" h="198">
                <a:moveTo>
                  <a:pt x="0" y="0"/>
                </a:moveTo>
                <a:lnTo>
                  <a:pt x="320" y="0"/>
                </a:lnTo>
                <a:lnTo>
                  <a:pt x="289" y="198"/>
                </a:lnTo>
                <a:lnTo>
                  <a:pt x="0" y="0"/>
                </a:lnTo>
                <a:close/>
              </a:path>
            </a:pathLst>
          </a:custGeom>
          <a:solidFill>
            <a:srgbClr val="176CA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8" name="任意多边形: 形状 27"/>
          <p:cNvSpPr>
            <a:spLocks/>
          </p:cNvSpPr>
          <p:nvPr userDrawn="1"/>
        </p:nvSpPr>
        <p:spPr bwMode="auto">
          <a:xfrm>
            <a:off x="9615488" y="0"/>
            <a:ext cx="895350" cy="314325"/>
          </a:xfrm>
          <a:custGeom>
            <a:avLst/>
            <a:gdLst>
              <a:gd name="T0" fmla="*/ 0 w 564"/>
              <a:gd name="T1" fmla="*/ 0 h 198"/>
              <a:gd name="T2" fmla="*/ 275 w 564"/>
              <a:gd name="T3" fmla="*/ 0 h 198"/>
              <a:gd name="T4" fmla="*/ 564 w 564"/>
              <a:gd name="T5" fmla="*/ 198 h 198"/>
              <a:gd name="T6" fmla="*/ 0 w 564"/>
              <a:gd name="T7" fmla="*/ 0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4" h="198">
                <a:moveTo>
                  <a:pt x="0" y="0"/>
                </a:moveTo>
                <a:lnTo>
                  <a:pt x="275" y="0"/>
                </a:lnTo>
                <a:lnTo>
                  <a:pt x="564" y="198"/>
                </a:lnTo>
                <a:lnTo>
                  <a:pt x="0" y="0"/>
                </a:lnTo>
                <a:close/>
              </a:path>
            </a:pathLst>
          </a:custGeom>
          <a:solidFill>
            <a:srgbClr val="3EA2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9" name="任意多边形: 形状 28"/>
          <p:cNvSpPr>
            <a:spLocks/>
          </p:cNvSpPr>
          <p:nvPr userDrawn="1"/>
        </p:nvSpPr>
        <p:spPr bwMode="auto">
          <a:xfrm>
            <a:off x="9544051" y="0"/>
            <a:ext cx="966788" cy="458788"/>
          </a:xfrm>
          <a:custGeom>
            <a:avLst/>
            <a:gdLst>
              <a:gd name="T0" fmla="*/ 160 w 609"/>
              <a:gd name="T1" fmla="*/ 289 h 289"/>
              <a:gd name="T2" fmla="*/ 609 w 609"/>
              <a:gd name="T3" fmla="*/ 198 h 289"/>
              <a:gd name="T4" fmla="*/ 45 w 609"/>
              <a:gd name="T5" fmla="*/ 0 h 289"/>
              <a:gd name="T6" fmla="*/ 0 w 609"/>
              <a:gd name="T7" fmla="*/ 0 h 289"/>
              <a:gd name="T8" fmla="*/ 160 w 609"/>
              <a:gd name="T9" fmla="*/ 289 h 2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09" h="289">
                <a:moveTo>
                  <a:pt x="160" y="289"/>
                </a:moveTo>
                <a:lnTo>
                  <a:pt x="609" y="198"/>
                </a:lnTo>
                <a:lnTo>
                  <a:pt x="45" y="0"/>
                </a:lnTo>
                <a:lnTo>
                  <a:pt x="0" y="0"/>
                </a:lnTo>
                <a:lnTo>
                  <a:pt x="160" y="289"/>
                </a:lnTo>
                <a:close/>
              </a:path>
            </a:pathLst>
          </a:custGeom>
          <a:solidFill>
            <a:srgbClr val="E129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0" name="任意多边形: 形状 29"/>
          <p:cNvSpPr>
            <a:spLocks/>
          </p:cNvSpPr>
          <p:nvPr userDrawn="1"/>
        </p:nvSpPr>
        <p:spPr bwMode="auto">
          <a:xfrm>
            <a:off x="9302751" y="0"/>
            <a:ext cx="252413" cy="617538"/>
          </a:xfrm>
          <a:custGeom>
            <a:avLst/>
            <a:gdLst>
              <a:gd name="T0" fmla="*/ 159 w 159"/>
              <a:gd name="T1" fmla="*/ 175 h 389"/>
              <a:gd name="T2" fmla="*/ 69 w 159"/>
              <a:gd name="T3" fmla="*/ 0 h 389"/>
              <a:gd name="T4" fmla="*/ 0 w 159"/>
              <a:gd name="T5" fmla="*/ 0 h 389"/>
              <a:gd name="T6" fmla="*/ 16 w 159"/>
              <a:gd name="T7" fmla="*/ 389 h 389"/>
              <a:gd name="T8" fmla="*/ 159 w 159"/>
              <a:gd name="T9" fmla="*/ 175 h 3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9" h="389">
                <a:moveTo>
                  <a:pt x="159" y="175"/>
                </a:moveTo>
                <a:lnTo>
                  <a:pt x="69" y="0"/>
                </a:lnTo>
                <a:lnTo>
                  <a:pt x="0" y="0"/>
                </a:lnTo>
                <a:lnTo>
                  <a:pt x="16" y="389"/>
                </a:lnTo>
                <a:lnTo>
                  <a:pt x="159" y="175"/>
                </a:lnTo>
                <a:close/>
              </a:path>
            </a:pathLst>
          </a:custGeom>
          <a:solidFill>
            <a:srgbClr val="CA1F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" name="任意多边形: 形状 30"/>
          <p:cNvSpPr>
            <a:spLocks/>
          </p:cNvSpPr>
          <p:nvPr userDrawn="1"/>
        </p:nvSpPr>
        <p:spPr bwMode="auto">
          <a:xfrm>
            <a:off x="9302751" y="617538"/>
            <a:ext cx="409575" cy="301625"/>
          </a:xfrm>
          <a:custGeom>
            <a:avLst/>
            <a:gdLst>
              <a:gd name="T0" fmla="*/ 258 w 258"/>
              <a:gd name="T1" fmla="*/ 0 h 190"/>
              <a:gd name="T2" fmla="*/ 0 w 258"/>
              <a:gd name="T3" fmla="*/ 106 h 190"/>
              <a:gd name="T4" fmla="*/ 220 w 258"/>
              <a:gd name="T5" fmla="*/ 190 h 190"/>
              <a:gd name="T6" fmla="*/ 258 w 258"/>
              <a:gd name="T7" fmla="*/ 0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58" h="190">
                <a:moveTo>
                  <a:pt x="258" y="0"/>
                </a:moveTo>
                <a:lnTo>
                  <a:pt x="0" y="106"/>
                </a:lnTo>
                <a:lnTo>
                  <a:pt x="220" y="190"/>
                </a:lnTo>
                <a:lnTo>
                  <a:pt x="258" y="0"/>
                </a:lnTo>
                <a:close/>
              </a:path>
            </a:pathLst>
          </a:custGeom>
          <a:solidFill>
            <a:srgbClr val="CA1F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" name="任意多边形: 形状 31"/>
          <p:cNvSpPr>
            <a:spLocks/>
          </p:cNvSpPr>
          <p:nvPr userDrawn="1"/>
        </p:nvSpPr>
        <p:spPr bwMode="auto">
          <a:xfrm>
            <a:off x="9302751" y="617538"/>
            <a:ext cx="409575" cy="301625"/>
          </a:xfrm>
          <a:custGeom>
            <a:avLst/>
            <a:gdLst>
              <a:gd name="T0" fmla="*/ 258 w 258"/>
              <a:gd name="T1" fmla="*/ 0 h 190"/>
              <a:gd name="T2" fmla="*/ 0 w 258"/>
              <a:gd name="T3" fmla="*/ 106 h 190"/>
              <a:gd name="T4" fmla="*/ 220 w 258"/>
              <a:gd name="T5" fmla="*/ 190 h 190"/>
              <a:gd name="T6" fmla="*/ 258 w 258"/>
              <a:gd name="T7" fmla="*/ 0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58" h="190">
                <a:moveTo>
                  <a:pt x="258" y="0"/>
                </a:moveTo>
                <a:lnTo>
                  <a:pt x="0" y="106"/>
                </a:lnTo>
                <a:lnTo>
                  <a:pt x="220" y="190"/>
                </a:lnTo>
                <a:lnTo>
                  <a:pt x="258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3" name="任意多边形: 形状 32"/>
          <p:cNvSpPr>
            <a:spLocks/>
          </p:cNvSpPr>
          <p:nvPr userDrawn="1"/>
        </p:nvSpPr>
        <p:spPr bwMode="auto">
          <a:xfrm>
            <a:off x="9772651" y="447675"/>
            <a:ext cx="641350" cy="749300"/>
          </a:xfrm>
          <a:custGeom>
            <a:avLst/>
            <a:gdLst>
              <a:gd name="T0" fmla="*/ 0 w 404"/>
              <a:gd name="T1" fmla="*/ 84 h 472"/>
              <a:gd name="T2" fmla="*/ 404 w 404"/>
              <a:gd name="T3" fmla="*/ 472 h 472"/>
              <a:gd name="T4" fmla="*/ 381 w 404"/>
              <a:gd name="T5" fmla="*/ 0 h 472"/>
              <a:gd name="T6" fmla="*/ 0 w 404"/>
              <a:gd name="T7" fmla="*/ 84 h 4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04" h="472">
                <a:moveTo>
                  <a:pt x="0" y="84"/>
                </a:moveTo>
                <a:lnTo>
                  <a:pt x="404" y="472"/>
                </a:lnTo>
                <a:lnTo>
                  <a:pt x="381" y="0"/>
                </a:lnTo>
                <a:lnTo>
                  <a:pt x="0" y="84"/>
                </a:lnTo>
                <a:close/>
              </a:path>
            </a:pathLst>
          </a:custGeom>
          <a:solidFill>
            <a:srgbClr val="CA1F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4" name="任意多边形: 形状 33"/>
          <p:cNvSpPr>
            <a:spLocks/>
          </p:cNvSpPr>
          <p:nvPr userDrawn="1"/>
        </p:nvSpPr>
        <p:spPr bwMode="auto">
          <a:xfrm>
            <a:off x="9772651" y="447675"/>
            <a:ext cx="641350" cy="749300"/>
          </a:xfrm>
          <a:custGeom>
            <a:avLst/>
            <a:gdLst>
              <a:gd name="T0" fmla="*/ 0 w 404"/>
              <a:gd name="T1" fmla="*/ 84 h 472"/>
              <a:gd name="T2" fmla="*/ 404 w 404"/>
              <a:gd name="T3" fmla="*/ 472 h 472"/>
              <a:gd name="T4" fmla="*/ 381 w 404"/>
              <a:gd name="T5" fmla="*/ 0 h 472"/>
              <a:gd name="T6" fmla="*/ 0 w 404"/>
              <a:gd name="T7" fmla="*/ 84 h 4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04" h="472">
                <a:moveTo>
                  <a:pt x="0" y="84"/>
                </a:moveTo>
                <a:lnTo>
                  <a:pt x="404" y="472"/>
                </a:lnTo>
                <a:lnTo>
                  <a:pt x="381" y="0"/>
                </a:lnTo>
                <a:lnTo>
                  <a:pt x="0" y="8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5" name="任意多边形: 形状 34"/>
          <p:cNvSpPr>
            <a:spLocks/>
          </p:cNvSpPr>
          <p:nvPr userDrawn="1"/>
        </p:nvSpPr>
        <p:spPr bwMode="auto">
          <a:xfrm>
            <a:off x="10510838" y="314325"/>
            <a:ext cx="1257300" cy="738188"/>
          </a:xfrm>
          <a:custGeom>
            <a:avLst/>
            <a:gdLst>
              <a:gd name="T0" fmla="*/ 0 w 792"/>
              <a:gd name="T1" fmla="*/ 0 h 465"/>
              <a:gd name="T2" fmla="*/ 571 w 792"/>
              <a:gd name="T3" fmla="*/ 465 h 465"/>
              <a:gd name="T4" fmla="*/ 792 w 792"/>
              <a:gd name="T5" fmla="*/ 320 h 465"/>
              <a:gd name="T6" fmla="*/ 0 w 792"/>
              <a:gd name="T7" fmla="*/ 0 h 4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92" h="465">
                <a:moveTo>
                  <a:pt x="0" y="0"/>
                </a:moveTo>
                <a:lnTo>
                  <a:pt x="571" y="465"/>
                </a:lnTo>
                <a:lnTo>
                  <a:pt x="792" y="320"/>
                </a:lnTo>
                <a:lnTo>
                  <a:pt x="0" y="0"/>
                </a:lnTo>
                <a:close/>
              </a:path>
            </a:pathLst>
          </a:custGeom>
          <a:solidFill>
            <a:srgbClr val="CA1F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6" name="任意多边形: 形状 35"/>
          <p:cNvSpPr>
            <a:spLocks/>
          </p:cNvSpPr>
          <p:nvPr userDrawn="1"/>
        </p:nvSpPr>
        <p:spPr bwMode="auto">
          <a:xfrm>
            <a:off x="10510838" y="314325"/>
            <a:ext cx="1257300" cy="738188"/>
          </a:xfrm>
          <a:custGeom>
            <a:avLst/>
            <a:gdLst>
              <a:gd name="T0" fmla="*/ 0 w 792"/>
              <a:gd name="T1" fmla="*/ 0 h 465"/>
              <a:gd name="T2" fmla="*/ 571 w 792"/>
              <a:gd name="T3" fmla="*/ 465 h 465"/>
              <a:gd name="T4" fmla="*/ 792 w 792"/>
              <a:gd name="T5" fmla="*/ 320 h 465"/>
              <a:gd name="T6" fmla="*/ 0 w 792"/>
              <a:gd name="T7" fmla="*/ 0 h 4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92" h="465">
                <a:moveTo>
                  <a:pt x="0" y="0"/>
                </a:moveTo>
                <a:lnTo>
                  <a:pt x="571" y="465"/>
                </a:lnTo>
                <a:lnTo>
                  <a:pt x="792" y="32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7" name="任意多边形: 形状 36"/>
          <p:cNvSpPr>
            <a:spLocks/>
          </p:cNvSpPr>
          <p:nvPr userDrawn="1"/>
        </p:nvSpPr>
        <p:spPr bwMode="auto">
          <a:xfrm>
            <a:off x="10510838" y="314325"/>
            <a:ext cx="1257300" cy="508000"/>
          </a:xfrm>
          <a:custGeom>
            <a:avLst/>
            <a:gdLst>
              <a:gd name="T0" fmla="*/ 488 w 792"/>
              <a:gd name="T1" fmla="*/ 15 h 320"/>
              <a:gd name="T2" fmla="*/ 792 w 792"/>
              <a:gd name="T3" fmla="*/ 320 h 320"/>
              <a:gd name="T4" fmla="*/ 0 w 792"/>
              <a:gd name="T5" fmla="*/ 0 h 320"/>
              <a:gd name="T6" fmla="*/ 488 w 792"/>
              <a:gd name="T7" fmla="*/ 15 h 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92" h="320">
                <a:moveTo>
                  <a:pt x="488" y="15"/>
                </a:moveTo>
                <a:lnTo>
                  <a:pt x="792" y="320"/>
                </a:lnTo>
                <a:lnTo>
                  <a:pt x="0" y="0"/>
                </a:lnTo>
                <a:lnTo>
                  <a:pt x="488" y="15"/>
                </a:lnTo>
                <a:close/>
              </a:path>
            </a:pathLst>
          </a:custGeom>
          <a:solidFill>
            <a:srgbClr val="176CA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8" name="任意多边形: 形状 37"/>
          <p:cNvSpPr>
            <a:spLocks/>
          </p:cNvSpPr>
          <p:nvPr userDrawn="1"/>
        </p:nvSpPr>
        <p:spPr bwMode="auto">
          <a:xfrm>
            <a:off x="11768138" y="604838"/>
            <a:ext cx="423863" cy="798513"/>
          </a:xfrm>
          <a:custGeom>
            <a:avLst/>
            <a:gdLst>
              <a:gd name="T0" fmla="*/ 221 w 267"/>
              <a:gd name="T1" fmla="*/ 503 h 503"/>
              <a:gd name="T2" fmla="*/ 267 w 267"/>
              <a:gd name="T3" fmla="*/ 373 h 503"/>
              <a:gd name="T4" fmla="*/ 267 w 267"/>
              <a:gd name="T5" fmla="*/ 0 h 503"/>
              <a:gd name="T6" fmla="*/ 0 w 267"/>
              <a:gd name="T7" fmla="*/ 137 h 503"/>
              <a:gd name="T8" fmla="*/ 221 w 267"/>
              <a:gd name="T9" fmla="*/ 503 h 5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7" h="503">
                <a:moveTo>
                  <a:pt x="221" y="503"/>
                </a:moveTo>
                <a:lnTo>
                  <a:pt x="267" y="373"/>
                </a:lnTo>
                <a:lnTo>
                  <a:pt x="267" y="0"/>
                </a:lnTo>
                <a:lnTo>
                  <a:pt x="0" y="137"/>
                </a:lnTo>
                <a:lnTo>
                  <a:pt x="221" y="503"/>
                </a:lnTo>
                <a:close/>
              </a:path>
            </a:pathLst>
          </a:custGeom>
          <a:solidFill>
            <a:srgbClr val="B81E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9" name="任意多边形: 形状 38"/>
          <p:cNvSpPr>
            <a:spLocks/>
          </p:cNvSpPr>
          <p:nvPr userDrawn="1"/>
        </p:nvSpPr>
        <p:spPr bwMode="auto">
          <a:xfrm>
            <a:off x="12118976" y="1196975"/>
            <a:ext cx="73025" cy="242888"/>
          </a:xfrm>
          <a:custGeom>
            <a:avLst/>
            <a:gdLst>
              <a:gd name="T0" fmla="*/ 46 w 46"/>
              <a:gd name="T1" fmla="*/ 153 h 153"/>
              <a:gd name="T2" fmla="*/ 0 w 46"/>
              <a:gd name="T3" fmla="*/ 130 h 153"/>
              <a:gd name="T4" fmla="*/ 46 w 46"/>
              <a:gd name="T5" fmla="*/ 0 h 153"/>
              <a:gd name="T6" fmla="*/ 46 w 46"/>
              <a:gd name="T7" fmla="*/ 153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6" h="153">
                <a:moveTo>
                  <a:pt x="46" y="153"/>
                </a:moveTo>
                <a:lnTo>
                  <a:pt x="0" y="130"/>
                </a:lnTo>
                <a:lnTo>
                  <a:pt x="46" y="0"/>
                </a:lnTo>
                <a:lnTo>
                  <a:pt x="46" y="153"/>
                </a:lnTo>
                <a:close/>
              </a:path>
            </a:pathLst>
          </a:custGeom>
          <a:solidFill>
            <a:srgbClr val="C823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0" name="任意多边形: 形状 39"/>
          <p:cNvSpPr>
            <a:spLocks/>
          </p:cNvSpPr>
          <p:nvPr userDrawn="1"/>
        </p:nvSpPr>
        <p:spPr bwMode="auto">
          <a:xfrm>
            <a:off x="11417301" y="822325"/>
            <a:ext cx="701675" cy="581025"/>
          </a:xfrm>
          <a:custGeom>
            <a:avLst/>
            <a:gdLst>
              <a:gd name="T0" fmla="*/ 0 w 442"/>
              <a:gd name="T1" fmla="*/ 145 h 366"/>
              <a:gd name="T2" fmla="*/ 442 w 442"/>
              <a:gd name="T3" fmla="*/ 366 h 366"/>
              <a:gd name="T4" fmla="*/ 221 w 442"/>
              <a:gd name="T5" fmla="*/ 0 h 366"/>
              <a:gd name="T6" fmla="*/ 0 w 442"/>
              <a:gd name="T7" fmla="*/ 145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42" h="366">
                <a:moveTo>
                  <a:pt x="0" y="145"/>
                </a:moveTo>
                <a:lnTo>
                  <a:pt x="442" y="366"/>
                </a:lnTo>
                <a:lnTo>
                  <a:pt x="221" y="0"/>
                </a:lnTo>
                <a:lnTo>
                  <a:pt x="0" y="145"/>
                </a:lnTo>
                <a:close/>
              </a:path>
            </a:pathLst>
          </a:custGeom>
          <a:solidFill>
            <a:srgbClr val="EE3A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" name="任意多边形: 形状 40"/>
          <p:cNvSpPr>
            <a:spLocks/>
          </p:cNvSpPr>
          <p:nvPr userDrawn="1"/>
        </p:nvSpPr>
        <p:spPr bwMode="auto">
          <a:xfrm>
            <a:off x="11950701" y="1403350"/>
            <a:ext cx="241300" cy="676275"/>
          </a:xfrm>
          <a:custGeom>
            <a:avLst/>
            <a:gdLst>
              <a:gd name="T0" fmla="*/ 0 w 152"/>
              <a:gd name="T1" fmla="*/ 396 h 426"/>
              <a:gd name="T2" fmla="*/ 106 w 152"/>
              <a:gd name="T3" fmla="*/ 0 h 426"/>
              <a:gd name="T4" fmla="*/ 152 w 152"/>
              <a:gd name="T5" fmla="*/ 23 h 426"/>
              <a:gd name="T6" fmla="*/ 152 w 152"/>
              <a:gd name="T7" fmla="*/ 426 h 426"/>
              <a:gd name="T8" fmla="*/ 0 w 152"/>
              <a:gd name="T9" fmla="*/ 396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2" h="426">
                <a:moveTo>
                  <a:pt x="0" y="396"/>
                </a:moveTo>
                <a:lnTo>
                  <a:pt x="106" y="0"/>
                </a:lnTo>
                <a:lnTo>
                  <a:pt x="152" y="23"/>
                </a:lnTo>
                <a:lnTo>
                  <a:pt x="152" y="426"/>
                </a:lnTo>
                <a:lnTo>
                  <a:pt x="0" y="396"/>
                </a:lnTo>
                <a:close/>
              </a:path>
            </a:pathLst>
          </a:custGeom>
          <a:solidFill>
            <a:srgbClr val="F36F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2" name="任意多边形: 形状 41"/>
          <p:cNvSpPr>
            <a:spLocks/>
          </p:cNvSpPr>
          <p:nvPr userDrawn="1"/>
        </p:nvSpPr>
        <p:spPr bwMode="auto">
          <a:xfrm>
            <a:off x="11430001" y="1403350"/>
            <a:ext cx="688975" cy="628650"/>
          </a:xfrm>
          <a:custGeom>
            <a:avLst/>
            <a:gdLst>
              <a:gd name="T0" fmla="*/ 0 w 434"/>
              <a:gd name="T1" fmla="*/ 106 h 396"/>
              <a:gd name="T2" fmla="*/ 328 w 434"/>
              <a:gd name="T3" fmla="*/ 396 h 396"/>
              <a:gd name="T4" fmla="*/ 434 w 434"/>
              <a:gd name="T5" fmla="*/ 0 h 396"/>
              <a:gd name="T6" fmla="*/ 0 w 434"/>
              <a:gd name="T7" fmla="*/ 106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34" h="396">
                <a:moveTo>
                  <a:pt x="0" y="106"/>
                </a:moveTo>
                <a:lnTo>
                  <a:pt x="328" y="396"/>
                </a:lnTo>
                <a:lnTo>
                  <a:pt x="434" y="0"/>
                </a:lnTo>
                <a:lnTo>
                  <a:pt x="0" y="106"/>
                </a:lnTo>
                <a:close/>
              </a:path>
            </a:pathLst>
          </a:custGeom>
          <a:solidFill>
            <a:srgbClr val="F794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3" name="任意多边形: 形状 42"/>
          <p:cNvSpPr>
            <a:spLocks/>
          </p:cNvSpPr>
          <p:nvPr userDrawn="1"/>
        </p:nvSpPr>
        <p:spPr bwMode="auto">
          <a:xfrm>
            <a:off x="11417301" y="1052513"/>
            <a:ext cx="701675" cy="519113"/>
          </a:xfrm>
          <a:custGeom>
            <a:avLst/>
            <a:gdLst>
              <a:gd name="T0" fmla="*/ 0 w 442"/>
              <a:gd name="T1" fmla="*/ 0 h 327"/>
              <a:gd name="T2" fmla="*/ 8 w 442"/>
              <a:gd name="T3" fmla="*/ 327 h 327"/>
              <a:gd name="T4" fmla="*/ 442 w 442"/>
              <a:gd name="T5" fmla="*/ 221 h 327"/>
              <a:gd name="T6" fmla="*/ 0 w 442"/>
              <a:gd name="T7" fmla="*/ 0 h 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42" h="327">
                <a:moveTo>
                  <a:pt x="0" y="0"/>
                </a:moveTo>
                <a:lnTo>
                  <a:pt x="8" y="327"/>
                </a:lnTo>
                <a:lnTo>
                  <a:pt x="442" y="221"/>
                </a:lnTo>
                <a:lnTo>
                  <a:pt x="0" y="0"/>
                </a:lnTo>
                <a:close/>
              </a:path>
            </a:pathLst>
          </a:custGeom>
          <a:solidFill>
            <a:srgbClr val="DF294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4" name="任意多边形: 形状 43"/>
          <p:cNvSpPr>
            <a:spLocks/>
          </p:cNvSpPr>
          <p:nvPr userDrawn="1"/>
        </p:nvSpPr>
        <p:spPr bwMode="auto">
          <a:xfrm>
            <a:off x="10523538" y="1052513"/>
            <a:ext cx="906463" cy="519113"/>
          </a:xfrm>
          <a:custGeom>
            <a:avLst/>
            <a:gdLst>
              <a:gd name="T0" fmla="*/ 0 w 571"/>
              <a:gd name="T1" fmla="*/ 68 h 327"/>
              <a:gd name="T2" fmla="*/ 563 w 571"/>
              <a:gd name="T3" fmla="*/ 0 h 327"/>
              <a:gd name="T4" fmla="*/ 571 w 571"/>
              <a:gd name="T5" fmla="*/ 327 h 327"/>
              <a:gd name="T6" fmla="*/ 0 w 571"/>
              <a:gd name="T7" fmla="*/ 68 h 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71" h="327">
                <a:moveTo>
                  <a:pt x="0" y="68"/>
                </a:moveTo>
                <a:lnTo>
                  <a:pt x="563" y="0"/>
                </a:lnTo>
                <a:lnTo>
                  <a:pt x="571" y="327"/>
                </a:lnTo>
                <a:lnTo>
                  <a:pt x="0" y="68"/>
                </a:lnTo>
                <a:close/>
              </a:path>
            </a:pathLst>
          </a:custGeom>
          <a:solidFill>
            <a:srgbClr val="CA1F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5" name="任意多边形: 形状 44"/>
          <p:cNvSpPr>
            <a:spLocks/>
          </p:cNvSpPr>
          <p:nvPr userDrawn="1"/>
        </p:nvSpPr>
        <p:spPr bwMode="auto">
          <a:xfrm>
            <a:off x="10523538" y="1052513"/>
            <a:ext cx="906463" cy="519113"/>
          </a:xfrm>
          <a:custGeom>
            <a:avLst/>
            <a:gdLst>
              <a:gd name="T0" fmla="*/ 0 w 571"/>
              <a:gd name="T1" fmla="*/ 68 h 327"/>
              <a:gd name="T2" fmla="*/ 563 w 571"/>
              <a:gd name="T3" fmla="*/ 0 h 327"/>
              <a:gd name="T4" fmla="*/ 571 w 571"/>
              <a:gd name="T5" fmla="*/ 327 h 327"/>
              <a:gd name="T6" fmla="*/ 0 w 571"/>
              <a:gd name="T7" fmla="*/ 68 h 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71" h="327">
                <a:moveTo>
                  <a:pt x="0" y="68"/>
                </a:moveTo>
                <a:lnTo>
                  <a:pt x="563" y="0"/>
                </a:lnTo>
                <a:lnTo>
                  <a:pt x="571" y="327"/>
                </a:lnTo>
                <a:lnTo>
                  <a:pt x="0" y="6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6" name="任意多边形: 形状 45"/>
          <p:cNvSpPr>
            <a:spLocks/>
          </p:cNvSpPr>
          <p:nvPr userDrawn="1"/>
        </p:nvSpPr>
        <p:spPr bwMode="auto">
          <a:xfrm>
            <a:off x="10510838" y="314325"/>
            <a:ext cx="906463" cy="846138"/>
          </a:xfrm>
          <a:custGeom>
            <a:avLst/>
            <a:gdLst>
              <a:gd name="T0" fmla="*/ 0 w 571"/>
              <a:gd name="T1" fmla="*/ 0 h 533"/>
              <a:gd name="T2" fmla="*/ 8 w 571"/>
              <a:gd name="T3" fmla="*/ 533 h 533"/>
              <a:gd name="T4" fmla="*/ 571 w 571"/>
              <a:gd name="T5" fmla="*/ 465 h 533"/>
              <a:gd name="T6" fmla="*/ 0 w 571"/>
              <a:gd name="T7" fmla="*/ 0 h 5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71" h="533">
                <a:moveTo>
                  <a:pt x="0" y="0"/>
                </a:moveTo>
                <a:lnTo>
                  <a:pt x="8" y="533"/>
                </a:lnTo>
                <a:lnTo>
                  <a:pt x="571" y="465"/>
                </a:lnTo>
                <a:lnTo>
                  <a:pt x="0" y="0"/>
                </a:lnTo>
                <a:close/>
              </a:path>
            </a:pathLst>
          </a:custGeom>
          <a:solidFill>
            <a:srgbClr val="EE3A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7" name="任意多边形: 形状 46"/>
          <p:cNvSpPr>
            <a:spLocks/>
          </p:cNvSpPr>
          <p:nvPr userDrawn="1"/>
        </p:nvSpPr>
        <p:spPr bwMode="auto">
          <a:xfrm>
            <a:off x="10510838" y="314325"/>
            <a:ext cx="906463" cy="846138"/>
          </a:xfrm>
          <a:custGeom>
            <a:avLst/>
            <a:gdLst>
              <a:gd name="T0" fmla="*/ 0 w 571"/>
              <a:gd name="T1" fmla="*/ 0 h 533"/>
              <a:gd name="T2" fmla="*/ 8 w 571"/>
              <a:gd name="T3" fmla="*/ 533 h 533"/>
              <a:gd name="T4" fmla="*/ 571 w 571"/>
              <a:gd name="T5" fmla="*/ 465 h 533"/>
              <a:gd name="T6" fmla="*/ 0 w 571"/>
              <a:gd name="T7" fmla="*/ 0 h 5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71" h="533">
                <a:moveTo>
                  <a:pt x="0" y="0"/>
                </a:moveTo>
                <a:lnTo>
                  <a:pt x="8" y="533"/>
                </a:lnTo>
                <a:lnTo>
                  <a:pt x="571" y="465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8" name="任意多边形: 形状 47"/>
          <p:cNvSpPr>
            <a:spLocks/>
          </p:cNvSpPr>
          <p:nvPr userDrawn="1"/>
        </p:nvSpPr>
        <p:spPr bwMode="auto">
          <a:xfrm>
            <a:off x="10898188" y="1571625"/>
            <a:ext cx="1052513" cy="460375"/>
          </a:xfrm>
          <a:custGeom>
            <a:avLst/>
            <a:gdLst>
              <a:gd name="T0" fmla="*/ 663 w 663"/>
              <a:gd name="T1" fmla="*/ 290 h 290"/>
              <a:gd name="T2" fmla="*/ 0 w 663"/>
              <a:gd name="T3" fmla="*/ 191 h 290"/>
              <a:gd name="T4" fmla="*/ 335 w 663"/>
              <a:gd name="T5" fmla="*/ 0 h 290"/>
              <a:gd name="T6" fmla="*/ 663 w 663"/>
              <a:gd name="T7" fmla="*/ 290 h 2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63" h="290">
                <a:moveTo>
                  <a:pt x="663" y="290"/>
                </a:moveTo>
                <a:lnTo>
                  <a:pt x="0" y="191"/>
                </a:lnTo>
                <a:lnTo>
                  <a:pt x="335" y="0"/>
                </a:lnTo>
                <a:lnTo>
                  <a:pt x="663" y="290"/>
                </a:lnTo>
                <a:close/>
              </a:path>
            </a:pathLst>
          </a:custGeom>
          <a:solidFill>
            <a:srgbClr val="EF6D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9" name="任意多边形: 形状 48"/>
          <p:cNvSpPr>
            <a:spLocks/>
          </p:cNvSpPr>
          <p:nvPr userDrawn="1"/>
        </p:nvSpPr>
        <p:spPr bwMode="auto">
          <a:xfrm>
            <a:off x="10898188" y="1571625"/>
            <a:ext cx="1052513" cy="460375"/>
          </a:xfrm>
          <a:custGeom>
            <a:avLst/>
            <a:gdLst>
              <a:gd name="T0" fmla="*/ 663 w 663"/>
              <a:gd name="T1" fmla="*/ 290 h 290"/>
              <a:gd name="T2" fmla="*/ 0 w 663"/>
              <a:gd name="T3" fmla="*/ 191 h 290"/>
              <a:gd name="T4" fmla="*/ 335 w 663"/>
              <a:gd name="T5" fmla="*/ 0 h 290"/>
              <a:gd name="T6" fmla="*/ 663 w 663"/>
              <a:gd name="T7" fmla="*/ 290 h 2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63" h="290">
                <a:moveTo>
                  <a:pt x="663" y="290"/>
                </a:moveTo>
                <a:lnTo>
                  <a:pt x="0" y="191"/>
                </a:lnTo>
                <a:lnTo>
                  <a:pt x="335" y="0"/>
                </a:lnTo>
                <a:lnTo>
                  <a:pt x="663" y="29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0" name="任意多边形: 形状 49"/>
          <p:cNvSpPr>
            <a:spLocks/>
          </p:cNvSpPr>
          <p:nvPr userDrawn="1"/>
        </p:nvSpPr>
        <p:spPr bwMode="auto">
          <a:xfrm>
            <a:off x="11950701" y="2032000"/>
            <a:ext cx="241300" cy="265113"/>
          </a:xfrm>
          <a:custGeom>
            <a:avLst/>
            <a:gdLst>
              <a:gd name="T0" fmla="*/ 152 w 152"/>
              <a:gd name="T1" fmla="*/ 167 h 167"/>
              <a:gd name="T2" fmla="*/ 0 w 152"/>
              <a:gd name="T3" fmla="*/ 0 h 167"/>
              <a:gd name="T4" fmla="*/ 152 w 152"/>
              <a:gd name="T5" fmla="*/ 30 h 167"/>
              <a:gd name="T6" fmla="*/ 152 w 152"/>
              <a:gd name="T7" fmla="*/ 167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2" h="167">
                <a:moveTo>
                  <a:pt x="152" y="167"/>
                </a:moveTo>
                <a:lnTo>
                  <a:pt x="0" y="0"/>
                </a:lnTo>
                <a:lnTo>
                  <a:pt x="152" y="30"/>
                </a:lnTo>
                <a:lnTo>
                  <a:pt x="152" y="167"/>
                </a:lnTo>
                <a:close/>
              </a:path>
            </a:pathLst>
          </a:custGeom>
          <a:solidFill>
            <a:srgbClr val="F581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1" name="任意多边形: 形状 50"/>
          <p:cNvSpPr>
            <a:spLocks/>
          </p:cNvSpPr>
          <p:nvPr userDrawn="1"/>
        </p:nvSpPr>
        <p:spPr bwMode="auto">
          <a:xfrm>
            <a:off x="11841163" y="2032000"/>
            <a:ext cx="350838" cy="579438"/>
          </a:xfrm>
          <a:custGeom>
            <a:avLst/>
            <a:gdLst>
              <a:gd name="T0" fmla="*/ 221 w 221"/>
              <a:gd name="T1" fmla="*/ 320 h 365"/>
              <a:gd name="T2" fmla="*/ 221 w 221"/>
              <a:gd name="T3" fmla="*/ 167 h 365"/>
              <a:gd name="T4" fmla="*/ 69 w 221"/>
              <a:gd name="T5" fmla="*/ 0 h 365"/>
              <a:gd name="T6" fmla="*/ 0 w 221"/>
              <a:gd name="T7" fmla="*/ 365 h 365"/>
              <a:gd name="T8" fmla="*/ 221 w 221"/>
              <a:gd name="T9" fmla="*/ 320 h 3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1" h="365">
                <a:moveTo>
                  <a:pt x="221" y="320"/>
                </a:moveTo>
                <a:lnTo>
                  <a:pt x="221" y="167"/>
                </a:lnTo>
                <a:lnTo>
                  <a:pt x="69" y="0"/>
                </a:lnTo>
                <a:lnTo>
                  <a:pt x="0" y="365"/>
                </a:lnTo>
                <a:lnTo>
                  <a:pt x="221" y="320"/>
                </a:lnTo>
                <a:close/>
              </a:path>
            </a:pathLst>
          </a:custGeom>
          <a:solidFill>
            <a:srgbClr val="F36F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2" name="任意多边形: 形状 51"/>
          <p:cNvSpPr>
            <a:spLocks/>
          </p:cNvSpPr>
          <p:nvPr userDrawn="1"/>
        </p:nvSpPr>
        <p:spPr bwMode="auto">
          <a:xfrm>
            <a:off x="11272838" y="2249488"/>
            <a:ext cx="531813" cy="458788"/>
          </a:xfrm>
          <a:custGeom>
            <a:avLst/>
            <a:gdLst>
              <a:gd name="T0" fmla="*/ 335 w 335"/>
              <a:gd name="T1" fmla="*/ 0 h 289"/>
              <a:gd name="T2" fmla="*/ 0 w 335"/>
              <a:gd name="T3" fmla="*/ 198 h 289"/>
              <a:gd name="T4" fmla="*/ 267 w 335"/>
              <a:gd name="T5" fmla="*/ 289 h 289"/>
              <a:gd name="T6" fmla="*/ 335 w 335"/>
              <a:gd name="T7" fmla="*/ 0 h 2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5" h="289">
                <a:moveTo>
                  <a:pt x="335" y="0"/>
                </a:moveTo>
                <a:lnTo>
                  <a:pt x="0" y="198"/>
                </a:lnTo>
                <a:lnTo>
                  <a:pt x="267" y="289"/>
                </a:lnTo>
                <a:lnTo>
                  <a:pt x="335" y="0"/>
                </a:lnTo>
                <a:close/>
              </a:path>
            </a:pathLst>
          </a:custGeom>
          <a:solidFill>
            <a:srgbClr val="F493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3" name="任意多边形: 形状 52"/>
          <p:cNvSpPr>
            <a:spLocks/>
          </p:cNvSpPr>
          <p:nvPr userDrawn="1"/>
        </p:nvSpPr>
        <p:spPr bwMode="auto">
          <a:xfrm>
            <a:off x="10898188" y="1874838"/>
            <a:ext cx="1052513" cy="387350"/>
          </a:xfrm>
          <a:custGeom>
            <a:avLst/>
            <a:gdLst>
              <a:gd name="T0" fmla="*/ 663 w 663"/>
              <a:gd name="T1" fmla="*/ 99 h 244"/>
              <a:gd name="T2" fmla="*/ 434 w 663"/>
              <a:gd name="T3" fmla="*/ 244 h 244"/>
              <a:gd name="T4" fmla="*/ 0 w 663"/>
              <a:gd name="T5" fmla="*/ 0 h 244"/>
              <a:gd name="T6" fmla="*/ 663 w 663"/>
              <a:gd name="T7" fmla="*/ 99 h 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63" h="244">
                <a:moveTo>
                  <a:pt x="663" y="99"/>
                </a:moveTo>
                <a:lnTo>
                  <a:pt x="434" y="244"/>
                </a:lnTo>
                <a:lnTo>
                  <a:pt x="0" y="0"/>
                </a:lnTo>
                <a:lnTo>
                  <a:pt x="663" y="99"/>
                </a:lnTo>
                <a:close/>
              </a:path>
            </a:pathLst>
          </a:custGeom>
          <a:solidFill>
            <a:srgbClr val="F27F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4" name="任意多边形: 形状 53"/>
          <p:cNvSpPr>
            <a:spLocks/>
          </p:cNvSpPr>
          <p:nvPr userDrawn="1"/>
        </p:nvSpPr>
        <p:spPr bwMode="auto">
          <a:xfrm>
            <a:off x="10898188" y="1874838"/>
            <a:ext cx="1052513" cy="387350"/>
          </a:xfrm>
          <a:custGeom>
            <a:avLst/>
            <a:gdLst>
              <a:gd name="T0" fmla="*/ 663 w 663"/>
              <a:gd name="T1" fmla="*/ 99 h 244"/>
              <a:gd name="T2" fmla="*/ 434 w 663"/>
              <a:gd name="T3" fmla="*/ 244 h 244"/>
              <a:gd name="T4" fmla="*/ 0 w 663"/>
              <a:gd name="T5" fmla="*/ 0 h 244"/>
              <a:gd name="T6" fmla="*/ 663 w 663"/>
              <a:gd name="T7" fmla="*/ 99 h 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63" h="244">
                <a:moveTo>
                  <a:pt x="663" y="99"/>
                </a:moveTo>
                <a:lnTo>
                  <a:pt x="434" y="244"/>
                </a:lnTo>
                <a:lnTo>
                  <a:pt x="0" y="0"/>
                </a:lnTo>
                <a:lnTo>
                  <a:pt x="663" y="9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5" name="任意多边形: 形状 54"/>
          <p:cNvSpPr>
            <a:spLocks/>
          </p:cNvSpPr>
          <p:nvPr userDrawn="1"/>
        </p:nvSpPr>
        <p:spPr bwMode="auto">
          <a:xfrm>
            <a:off x="10801351" y="2103438"/>
            <a:ext cx="361950" cy="266700"/>
          </a:xfrm>
          <a:custGeom>
            <a:avLst/>
            <a:gdLst>
              <a:gd name="T0" fmla="*/ 23 w 228"/>
              <a:gd name="T1" fmla="*/ 0 h 168"/>
              <a:gd name="T2" fmla="*/ 0 w 228"/>
              <a:gd name="T3" fmla="*/ 122 h 168"/>
              <a:gd name="T4" fmla="*/ 228 w 228"/>
              <a:gd name="T5" fmla="*/ 168 h 168"/>
              <a:gd name="T6" fmla="*/ 23 w 228"/>
              <a:gd name="T7" fmla="*/ 0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8" h="168">
                <a:moveTo>
                  <a:pt x="23" y="0"/>
                </a:moveTo>
                <a:lnTo>
                  <a:pt x="0" y="122"/>
                </a:lnTo>
                <a:lnTo>
                  <a:pt x="228" y="168"/>
                </a:lnTo>
                <a:lnTo>
                  <a:pt x="23" y="0"/>
                </a:lnTo>
                <a:close/>
              </a:path>
            </a:pathLst>
          </a:custGeom>
          <a:solidFill>
            <a:srgbClr val="FFA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6" name="任意多边形: 形状 55"/>
          <p:cNvSpPr>
            <a:spLocks/>
          </p:cNvSpPr>
          <p:nvPr userDrawn="1"/>
        </p:nvSpPr>
        <p:spPr bwMode="auto">
          <a:xfrm>
            <a:off x="10801351" y="2103438"/>
            <a:ext cx="361950" cy="266700"/>
          </a:xfrm>
          <a:custGeom>
            <a:avLst/>
            <a:gdLst>
              <a:gd name="T0" fmla="*/ 23 w 228"/>
              <a:gd name="T1" fmla="*/ 0 h 168"/>
              <a:gd name="T2" fmla="*/ 0 w 228"/>
              <a:gd name="T3" fmla="*/ 122 h 168"/>
              <a:gd name="T4" fmla="*/ 228 w 228"/>
              <a:gd name="T5" fmla="*/ 168 h 168"/>
              <a:gd name="T6" fmla="*/ 23 w 228"/>
              <a:gd name="T7" fmla="*/ 0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8" h="168">
                <a:moveTo>
                  <a:pt x="23" y="0"/>
                </a:moveTo>
                <a:lnTo>
                  <a:pt x="0" y="122"/>
                </a:lnTo>
                <a:lnTo>
                  <a:pt x="228" y="168"/>
                </a:lnTo>
                <a:lnTo>
                  <a:pt x="2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7" name="任意多边形: 形状 56"/>
          <p:cNvSpPr>
            <a:spLocks/>
          </p:cNvSpPr>
          <p:nvPr userDrawn="1"/>
        </p:nvSpPr>
        <p:spPr bwMode="auto">
          <a:xfrm>
            <a:off x="10437813" y="1281113"/>
            <a:ext cx="725488" cy="544513"/>
          </a:xfrm>
          <a:custGeom>
            <a:avLst/>
            <a:gdLst>
              <a:gd name="T0" fmla="*/ 168 w 457"/>
              <a:gd name="T1" fmla="*/ 343 h 343"/>
              <a:gd name="T2" fmla="*/ 457 w 457"/>
              <a:gd name="T3" fmla="*/ 199 h 343"/>
              <a:gd name="T4" fmla="*/ 0 w 457"/>
              <a:gd name="T5" fmla="*/ 0 h 343"/>
              <a:gd name="T6" fmla="*/ 168 w 457"/>
              <a:gd name="T7" fmla="*/ 343 h 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57" h="343">
                <a:moveTo>
                  <a:pt x="168" y="343"/>
                </a:moveTo>
                <a:lnTo>
                  <a:pt x="457" y="199"/>
                </a:lnTo>
                <a:lnTo>
                  <a:pt x="0" y="0"/>
                </a:lnTo>
                <a:lnTo>
                  <a:pt x="168" y="343"/>
                </a:lnTo>
                <a:close/>
              </a:path>
            </a:pathLst>
          </a:custGeom>
          <a:solidFill>
            <a:srgbClr val="F9C3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8" name="任意多边形: 形状 57"/>
          <p:cNvSpPr>
            <a:spLocks/>
          </p:cNvSpPr>
          <p:nvPr userDrawn="1"/>
        </p:nvSpPr>
        <p:spPr bwMode="auto">
          <a:xfrm>
            <a:off x="10437813" y="1281113"/>
            <a:ext cx="725488" cy="544513"/>
          </a:xfrm>
          <a:custGeom>
            <a:avLst/>
            <a:gdLst>
              <a:gd name="T0" fmla="*/ 168 w 457"/>
              <a:gd name="T1" fmla="*/ 343 h 343"/>
              <a:gd name="T2" fmla="*/ 457 w 457"/>
              <a:gd name="T3" fmla="*/ 199 h 343"/>
              <a:gd name="T4" fmla="*/ 0 w 457"/>
              <a:gd name="T5" fmla="*/ 0 h 343"/>
              <a:gd name="T6" fmla="*/ 168 w 457"/>
              <a:gd name="T7" fmla="*/ 343 h 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57" h="343">
                <a:moveTo>
                  <a:pt x="168" y="343"/>
                </a:moveTo>
                <a:lnTo>
                  <a:pt x="457" y="199"/>
                </a:lnTo>
                <a:lnTo>
                  <a:pt x="0" y="0"/>
                </a:lnTo>
                <a:lnTo>
                  <a:pt x="168" y="34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9" name="任意多边形: 形状 58"/>
          <p:cNvSpPr>
            <a:spLocks/>
          </p:cNvSpPr>
          <p:nvPr userDrawn="1"/>
        </p:nvSpPr>
        <p:spPr bwMode="auto">
          <a:xfrm>
            <a:off x="10015538" y="1196975"/>
            <a:ext cx="265113" cy="484188"/>
          </a:xfrm>
          <a:custGeom>
            <a:avLst/>
            <a:gdLst>
              <a:gd name="T0" fmla="*/ 15 w 167"/>
              <a:gd name="T1" fmla="*/ 0 h 305"/>
              <a:gd name="T2" fmla="*/ 167 w 167"/>
              <a:gd name="T3" fmla="*/ 31 h 305"/>
              <a:gd name="T4" fmla="*/ 0 w 167"/>
              <a:gd name="T5" fmla="*/ 305 h 305"/>
              <a:gd name="T6" fmla="*/ 15 w 167"/>
              <a:gd name="T7" fmla="*/ 0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7" h="305">
                <a:moveTo>
                  <a:pt x="15" y="0"/>
                </a:moveTo>
                <a:lnTo>
                  <a:pt x="167" y="31"/>
                </a:lnTo>
                <a:lnTo>
                  <a:pt x="0" y="305"/>
                </a:lnTo>
                <a:lnTo>
                  <a:pt x="15" y="0"/>
                </a:lnTo>
                <a:close/>
              </a:path>
            </a:pathLst>
          </a:custGeom>
          <a:solidFill>
            <a:srgbClr val="F9C3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0" name="任意多边形: 形状 59"/>
          <p:cNvSpPr>
            <a:spLocks/>
          </p:cNvSpPr>
          <p:nvPr userDrawn="1"/>
        </p:nvSpPr>
        <p:spPr bwMode="auto">
          <a:xfrm>
            <a:off x="10015538" y="1196975"/>
            <a:ext cx="265113" cy="484188"/>
          </a:xfrm>
          <a:custGeom>
            <a:avLst/>
            <a:gdLst>
              <a:gd name="T0" fmla="*/ 15 w 167"/>
              <a:gd name="T1" fmla="*/ 0 h 305"/>
              <a:gd name="T2" fmla="*/ 167 w 167"/>
              <a:gd name="T3" fmla="*/ 31 h 305"/>
              <a:gd name="T4" fmla="*/ 0 w 167"/>
              <a:gd name="T5" fmla="*/ 305 h 305"/>
              <a:gd name="T6" fmla="*/ 15 w 167"/>
              <a:gd name="T7" fmla="*/ 0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7" h="305">
                <a:moveTo>
                  <a:pt x="15" y="0"/>
                </a:moveTo>
                <a:lnTo>
                  <a:pt x="167" y="31"/>
                </a:lnTo>
                <a:lnTo>
                  <a:pt x="0" y="305"/>
                </a:lnTo>
                <a:lnTo>
                  <a:pt x="15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1" name="任意多边形: 形状 60"/>
          <p:cNvSpPr>
            <a:spLocks/>
          </p:cNvSpPr>
          <p:nvPr userDrawn="1"/>
        </p:nvSpPr>
        <p:spPr bwMode="auto">
          <a:xfrm>
            <a:off x="10026651" y="2032000"/>
            <a:ext cx="436563" cy="568325"/>
          </a:xfrm>
          <a:custGeom>
            <a:avLst/>
            <a:gdLst>
              <a:gd name="T0" fmla="*/ 138 w 275"/>
              <a:gd name="T1" fmla="*/ 0 h 358"/>
              <a:gd name="T2" fmla="*/ 275 w 275"/>
              <a:gd name="T3" fmla="*/ 190 h 358"/>
              <a:gd name="T4" fmla="*/ 0 w 275"/>
              <a:gd name="T5" fmla="*/ 358 h 358"/>
              <a:gd name="T6" fmla="*/ 138 w 275"/>
              <a:gd name="T7" fmla="*/ 0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5" h="358">
                <a:moveTo>
                  <a:pt x="138" y="0"/>
                </a:moveTo>
                <a:lnTo>
                  <a:pt x="275" y="190"/>
                </a:lnTo>
                <a:lnTo>
                  <a:pt x="0" y="358"/>
                </a:lnTo>
                <a:lnTo>
                  <a:pt x="138" y="0"/>
                </a:lnTo>
                <a:close/>
              </a:path>
            </a:pathLst>
          </a:custGeom>
          <a:solidFill>
            <a:srgbClr val="DD7C9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2" name="任意多边形: 形状 61"/>
          <p:cNvSpPr>
            <a:spLocks/>
          </p:cNvSpPr>
          <p:nvPr userDrawn="1"/>
        </p:nvSpPr>
        <p:spPr bwMode="auto">
          <a:xfrm>
            <a:off x="10026651" y="2032000"/>
            <a:ext cx="436563" cy="568325"/>
          </a:xfrm>
          <a:custGeom>
            <a:avLst/>
            <a:gdLst>
              <a:gd name="T0" fmla="*/ 138 w 275"/>
              <a:gd name="T1" fmla="*/ 0 h 358"/>
              <a:gd name="T2" fmla="*/ 275 w 275"/>
              <a:gd name="T3" fmla="*/ 190 h 358"/>
              <a:gd name="T4" fmla="*/ 0 w 275"/>
              <a:gd name="T5" fmla="*/ 358 h 358"/>
              <a:gd name="T6" fmla="*/ 138 w 275"/>
              <a:gd name="T7" fmla="*/ 0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5" h="358">
                <a:moveTo>
                  <a:pt x="138" y="0"/>
                </a:moveTo>
                <a:lnTo>
                  <a:pt x="275" y="190"/>
                </a:lnTo>
                <a:lnTo>
                  <a:pt x="0" y="358"/>
                </a:lnTo>
                <a:lnTo>
                  <a:pt x="138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3" name="任意多边形: 形状 62"/>
          <p:cNvSpPr>
            <a:spLocks/>
          </p:cNvSpPr>
          <p:nvPr userDrawn="1"/>
        </p:nvSpPr>
        <p:spPr bwMode="auto">
          <a:xfrm>
            <a:off x="11647488" y="2708275"/>
            <a:ext cx="544513" cy="496888"/>
          </a:xfrm>
          <a:custGeom>
            <a:avLst/>
            <a:gdLst>
              <a:gd name="T0" fmla="*/ 343 w 343"/>
              <a:gd name="T1" fmla="*/ 0 h 313"/>
              <a:gd name="T2" fmla="*/ 0 w 343"/>
              <a:gd name="T3" fmla="*/ 61 h 313"/>
              <a:gd name="T4" fmla="*/ 343 w 343"/>
              <a:gd name="T5" fmla="*/ 313 h 313"/>
              <a:gd name="T6" fmla="*/ 343 w 343"/>
              <a:gd name="T7" fmla="*/ 0 h 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43" h="313">
                <a:moveTo>
                  <a:pt x="343" y="0"/>
                </a:moveTo>
                <a:lnTo>
                  <a:pt x="0" y="61"/>
                </a:lnTo>
                <a:lnTo>
                  <a:pt x="343" y="313"/>
                </a:lnTo>
                <a:lnTo>
                  <a:pt x="343" y="0"/>
                </a:lnTo>
                <a:close/>
              </a:path>
            </a:pathLst>
          </a:custGeom>
          <a:solidFill>
            <a:srgbClr val="F581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4" name="任意多边形: 形状 63"/>
          <p:cNvSpPr>
            <a:spLocks/>
          </p:cNvSpPr>
          <p:nvPr userDrawn="1"/>
        </p:nvSpPr>
        <p:spPr bwMode="auto">
          <a:xfrm>
            <a:off x="10971213" y="3108325"/>
            <a:ext cx="628650" cy="434975"/>
          </a:xfrm>
          <a:custGeom>
            <a:avLst/>
            <a:gdLst>
              <a:gd name="T0" fmla="*/ 396 w 396"/>
              <a:gd name="T1" fmla="*/ 122 h 274"/>
              <a:gd name="T2" fmla="*/ 121 w 396"/>
              <a:gd name="T3" fmla="*/ 274 h 274"/>
              <a:gd name="T4" fmla="*/ 0 w 396"/>
              <a:gd name="T5" fmla="*/ 0 h 274"/>
              <a:gd name="T6" fmla="*/ 396 w 396"/>
              <a:gd name="T7" fmla="*/ 122 h 2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96" h="274">
                <a:moveTo>
                  <a:pt x="396" y="122"/>
                </a:moveTo>
                <a:lnTo>
                  <a:pt x="121" y="274"/>
                </a:lnTo>
                <a:lnTo>
                  <a:pt x="0" y="0"/>
                </a:lnTo>
                <a:lnTo>
                  <a:pt x="396" y="122"/>
                </a:lnTo>
                <a:close/>
              </a:path>
            </a:pathLst>
          </a:custGeom>
          <a:solidFill>
            <a:srgbClr val="F9C09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5" name="任意多边形: 形状 64"/>
          <p:cNvSpPr>
            <a:spLocks/>
          </p:cNvSpPr>
          <p:nvPr userDrawn="1"/>
        </p:nvSpPr>
        <p:spPr bwMode="auto">
          <a:xfrm>
            <a:off x="10971213" y="3108325"/>
            <a:ext cx="628650" cy="434975"/>
          </a:xfrm>
          <a:custGeom>
            <a:avLst/>
            <a:gdLst>
              <a:gd name="T0" fmla="*/ 396 w 396"/>
              <a:gd name="T1" fmla="*/ 122 h 274"/>
              <a:gd name="T2" fmla="*/ 121 w 396"/>
              <a:gd name="T3" fmla="*/ 274 h 274"/>
              <a:gd name="T4" fmla="*/ 0 w 396"/>
              <a:gd name="T5" fmla="*/ 0 h 274"/>
              <a:gd name="T6" fmla="*/ 396 w 396"/>
              <a:gd name="T7" fmla="*/ 122 h 2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96" h="274">
                <a:moveTo>
                  <a:pt x="396" y="122"/>
                </a:moveTo>
                <a:lnTo>
                  <a:pt x="121" y="274"/>
                </a:lnTo>
                <a:lnTo>
                  <a:pt x="0" y="0"/>
                </a:lnTo>
                <a:lnTo>
                  <a:pt x="396" y="12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6" name="任意多边形: 形状 65"/>
          <p:cNvSpPr>
            <a:spLocks noEditPoints="1"/>
          </p:cNvSpPr>
          <p:nvPr userDrawn="1"/>
        </p:nvSpPr>
        <p:spPr bwMode="auto">
          <a:xfrm>
            <a:off x="9391651" y="5868988"/>
            <a:ext cx="450850" cy="457200"/>
          </a:xfrm>
          <a:custGeom>
            <a:avLst/>
            <a:gdLst>
              <a:gd name="T0" fmla="*/ 284 w 284"/>
              <a:gd name="T1" fmla="*/ 185 h 288"/>
              <a:gd name="T2" fmla="*/ 177 w 284"/>
              <a:gd name="T3" fmla="*/ 288 h 288"/>
              <a:gd name="T4" fmla="*/ 34 w 284"/>
              <a:gd name="T5" fmla="*/ 247 h 288"/>
              <a:gd name="T6" fmla="*/ 0 w 284"/>
              <a:gd name="T7" fmla="*/ 103 h 288"/>
              <a:gd name="T8" fmla="*/ 106 w 284"/>
              <a:gd name="T9" fmla="*/ 0 h 288"/>
              <a:gd name="T10" fmla="*/ 248 w 284"/>
              <a:gd name="T11" fmla="*/ 41 h 288"/>
              <a:gd name="T12" fmla="*/ 284 w 284"/>
              <a:gd name="T13" fmla="*/ 185 h 288"/>
              <a:gd name="T14" fmla="*/ 170 w 284"/>
              <a:gd name="T15" fmla="*/ 258 h 288"/>
              <a:gd name="T16" fmla="*/ 255 w 284"/>
              <a:gd name="T17" fmla="*/ 177 h 288"/>
              <a:gd name="T18" fmla="*/ 226 w 284"/>
              <a:gd name="T19" fmla="*/ 62 h 288"/>
              <a:gd name="T20" fmla="*/ 113 w 284"/>
              <a:gd name="T21" fmla="*/ 30 h 288"/>
              <a:gd name="T22" fmla="*/ 28 w 284"/>
              <a:gd name="T23" fmla="*/ 111 h 288"/>
              <a:gd name="T24" fmla="*/ 57 w 284"/>
              <a:gd name="T25" fmla="*/ 226 h 288"/>
              <a:gd name="T26" fmla="*/ 170 w 284"/>
              <a:gd name="T27" fmla="*/ 258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84" h="288">
                <a:moveTo>
                  <a:pt x="284" y="185"/>
                </a:moveTo>
                <a:lnTo>
                  <a:pt x="177" y="288"/>
                </a:lnTo>
                <a:lnTo>
                  <a:pt x="34" y="247"/>
                </a:lnTo>
                <a:lnTo>
                  <a:pt x="0" y="103"/>
                </a:lnTo>
                <a:lnTo>
                  <a:pt x="106" y="0"/>
                </a:lnTo>
                <a:lnTo>
                  <a:pt x="248" y="41"/>
                </a:lnTo>
                <a:lnTo>
                  <a:pt x="284" y="185"/>
                </a:lnTo>
                <a:close/>
                <a:moveTo>
                  <a:pt x="170" y="258"/>
                </a:moveTo>
                <a:lnTo>
                  <a:pt x="255" y="177"/>
                </a:lnTo>
                <a:lnTo>
                  <a:pt x="226" y="62"/>
                </a:lnTo>
                <a:lnTo>
                  <a:pt x="113" y="30"/>
                </a:lnTo>
                <a:lnTo>
                  <a:pt x="28" y="111"/>
                </a:lnTo>
                <a:lnTo>
                  <a:pt x="57" y="226"/>
                </a:lnTo>
                <a:lnTo>
                  <a:pt x="170" y="258"/>
                </a:lnTo>
                <a:close/>
              </a:path>
            </a:pathLst>
          </a:custGeom>
          <a:solidFill>
            <a:srgbClr val="775A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7" name="任意多边形: 形状 66"/>
          <p:cNvSpPr>
            <a:spLocks noEditPoints="1"/>
          </p:cNvSpPr>
          <p:nvPr userDrawn="1"/>
        </p:nvSpPr>
        <p:spPr bwMode="auto">
          <a:xfrm>
            <a:off x="9391651" y="5868988"/>
            <a:ext cx="450850" cy="457200"/>
          </a:xfrm>
          <a:custGeom>
            <a:avLst/>
            <a:gdLst>
              <a:gd name="T0" fmla="*/ 284 w 284"/>
              <a:gd name="T1" fmla="*/ 185 h 288"/>
              <a:gd name="T2" fmla="*/ 177 w 284"/>
              <a:gd name="T3" fmla="*/ 288 h 288"/>
              <a:gd name="T4" fmla="*/ 34 w 284"/>
              <a:gd name="T5" fmla="*/ 247 h 288"/>
              <a:gd name="T6" fmla="*/ 0 w 284"/>
              <a:gd name="T7" fmla="*/ 103 h 288"/>
              <a:gd name="T8" fmla="*/ 106 w 284"/>
              <a:gd name="T9" fmla="*/ 0 h 288"/>
              <a:gd name="T10" fmla="*/ 248 w 284"/>
              <a:gd name="T11" fmla="*/ 41 h 288"/>
              <a:gd name="T12" fmla="*/ 284 w 284"/>
              <a:gd name="T13" fmla="*/ 185 h 288"/>
              <a:gd name="T14" fmla="*/ 170 w 284"/>
              <a:gd name="T15" fmla="*/ 258 h 288"/>
              <a:gd name="T16" fmla="*/ 255 w 284"/>
              <a:gd name="T17" fmla="*/ 177 h 288"/>
              <a:gd name="T18" fmla="*/ 226 w 284"/>
              <a:gd name="T19" fmla="*/ 62 h 288"/>
              <a:gd name="T20" fmla="*/ 113 w 284"/>
              <a:gd name="T21" fmla="*/ 30 h 288"/>
              <a:gd name="T22" fmla="*/ 28 w 284"/>
              <a:gd name="T23" fmla="*/ 111 h 288"/>
              <a:gd name="T24" fmla="*/ 57 w 284"/>
              <a:gd name="T25" fmla="*/ 226 h 288"/>
              <a:gd name="T26" fmla="*/ 170 w 284"/>
              <a:gd name="T27" fmla="*/ 258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84" h="288">
                <a:moveTo>
                  <a:pt x="284" y="185"/>
                </a:moveTo>
                <a:lnTo>
                  <a:pt x="177" y="288"/>
                </a:lnTo>
                <a:lnTo>
                  <a:pt x="34" y="247"/>
                </a:lnTo>
                <a:lnTo>
                  <a:pt x="0" y="103"/>
                </a:lnTo>
                <a:lnTo>
                  <a:pt x="106" y="0"/>
                </a:lnTo>
                <a:lnTo>
                  <a:pt x="248" y="41"/>
                </a:lnTo>
                <a:lnTo>
                  <a:pt x="284" y="185"/>
                </a:lnTo>
                <a:moveTo>
                  <a:pt x="170" y="258"/>
                </a:moveTo>
                <a:lnTo>
                  <a:pt x="255" y="177"/>
                </a:lnTo>
                <a:lnTo>
                  <a:pt x="226" y="62"/>
                </a:lnTo>
                <a:lnTo>
                  <a:pt x="113" y="30"/>
                </a:lnTo>
                <a:lnTo>
                  <a:pt x="28" y="111"/>
                </a:lnTo>
                <a:lnTo>
                  <a:pt x="57" y="226"/>
                </a:lnTo>
                <a:lnTo>
                  <a:pt x="170" y="25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8" name="矩形 67"/>
          <p:cNvSpPr>
            <a:spLocks noChangeArrowheads="1"/>
          </p:cNvSpPr>
          <p:nvPr userDrawn="1"/>
        </p:nvSpPr>
        <p:spPr bwMode="auto">
          <a:xfrm>
            <a:off x="10975976" y="692150"/>
            <a:ext cx="166688" cy="136525"/>
          </a:xfrm>
          <a:prstGeom prst="rect">
            <a:avLst/>
          </a:prstGeom>
          <a:solidFill>
            <a:srgbClr val="F4D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9" name="任意多边形: 形状 68"/>
          <p:cNvSpPr>
            <a:spLocks noEditPoints="1"/>
          </p:cNvSpPr>
          <p:nvPr userDrawn="1"/>
        </p:nvSpPr>
        <p:spPr bwMode="auto">
          <a:xfrm>
            <a:off x="925513" y="692150"/>
            <a:ext cx="10340975" cy="5473700"/>
          </a:xfrm>
          <a:custGeom>
            <a:avLst/>
            <a:gdLst>
              <a:gd name="T0" fmla="*/ 0 w 6514"/>
              <a:gd name="T1" fmla="*/ 0 h 3448"/>
              <a:gd name="T2" fmla="*/ 119 w 6514"/>
              <a:gd name="T3" fmla="*/ 142 h 3448"/>
              <a:gd name="T4" fmla="*/ 1216 w 6514"/>
              <a:gd name="T5" fmla="*/ 3030 h 3448"/>
              <a:gd name="T6" fmla="*/ 1069 w 6514"/>
              <a:gd name="T7" fmla="*/ 3182 h 3448"/>
              <a:gd name="T8" fmla="*/ 1216 w 6514"/>
              <a:gd name="T9" fmla="*/ 3030 h 3448"/>
              <a:gd name="T10" fmla="*/ 5949 w 6514"/>
              <a:gd name="T11" fmla="*/ 844 h 3448"/>
              <a:gd name="T12" fmla="*/ 5811 w 6514"/>
              <a:gd name="T13" fmla="*/ 1202 h 3448"/>
              <a:gd name="T14" fmla="*/ 5819 w 6514"/>
              <a:gd name="T15" fmla="*/ 318 h 3448"/>
              <a:gd name="T16" fmla="*/ 5804 w 6514"/>
              <a:gd name="T17" fmla="*/ 623 h 3448"/>
              <a:gd name="T18" fmla="*/ 6040 w 6514"/>
              <a:gd name="T19" fmla="*/ 0 h 3448"/>
              <a:gd name="T20" fmla="*/ 5725 w 6514"/>
              <a:gd name="T21" fmla="*/ 0 h 3448"/>
              <a:gd name="T22" fmla="*/ 5575 w 6514"/>
              <a:gd name="T23" fmla="*/ 143 h 3448"/>
              <a:gd name="T24" fmla="*/ 5498 w 6514"/>
              <a:gd name="T25" fmla="*/ 0 h 3448"/>
              <a:gd name="T26" fmla="*/ 236 w 6514"/>
              <a:gd name="T27" fmla="*/ 258 h 3448"/>
              <a:gd name="T28" fmla="*/ 0 w 6514"/>
              <a:gd name="T29" fmla="*/ 2813 h 3448"/>
              <a:gd name="T30" fmla="*/ 99 w 6514"/>
              <a:gd name="T31" fmla="*/ 2904 h 3448"/>
              <a:gd name="T32" fmla="*/ 0 w 6514"/>
              <a:gd name="T33" fmla="*/ 3268 h 3448"/>
              <a:gd name="T34" fmla="*/ 602 w 6514"/>
              <a:gd name="T35" fmla="*/ 3448 h 3448"/>
              <a:gd name="T36" fmla="*/ 875 w 6514"/>
              <a:gd name="T37" fmla="*/ 3448 h 3448"/>
              <a:gd name="T38" fmla="*/ 5411 w 6514"/>
              <a:gd name="T39" fmla="*/ 3364 h 3448"/>
              <a:gd name="T40" fmla="*/ 5659 w 6514"/>
              <a:gd name="T41" fmla="*/ 3302 h 3448"/>
              <a:gd name="T42" fmla="*/ 5693 w 6514"/>
              <a:gd name="T43" fmla="*/ 3448 h 3448"/>
              <a:gd name="T44" fmla="*/ 6514 w 6514"/>
              <a:gd name="T45" fmla="*/ 1766 h 3448"/>
              <a:gd name="T46" fmla="*/ 6514 w 6514"/>
              <a:gd name="T47" fmla="*/ 1555 h 3448"/>
              <a:gd name="T48" fmla="*/ 6299 w 6514"/>
              <a:gd name="T49" fmla="*/ 1011 h 3448"/>
              <a:gd name="T50" fmla="*/ 6514 w 6514"/>
              <a:gd name="T51" fmla="*/ 1046 h 3448"/>
              <a:gd name="T52" fmla="*/ 6360 w 6514"/>
              <a:gd name="T53" fmla="*/ 745 h 3448"/>
              <a:gd name="T54" fmla="*/ 6514 w 6514"/>
              <a:gd name="T55" fmla="*/ 576 h 3448"/>
              <a:gd name="T56" fmla="*/ 6070 w 6514"/>
              <a:gd name="T57" fmla="*/ 371 h 3448"/>
              <a:gd name="T58" fmla="*/ 6514 w 6514"/>
              <a:gd name="T59" fmla="*/ 472 h 3448"/>
              <a:gd name="T60" fmla="*/ 6514 w 6514"/>
              <a:gd name="T61" fmla="*/ 248 h 3448"/>
              <a:gd name="T62" fmla="*/ 6120 w 6514"/>
              <a:gd name="T63" fmla="*/ 0 h 34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514" h="3448">
                <a:moveTo>
                  <a:pt x="156" y="0"/>
                </a:moveTo>
                <a:lnTo>
                  <a:pt x="0" y="0"/>
                </a:lnTo>
                <a:lnTo>
                  <a:pt x="0" y="175"/>
                </a:lnTo>
                <a:lnTo>
                  <a:pt x="119" y="142"/>
                </a:lnTo>
                <a:lnTo>
                  <a:pt x="156" y="0"/>
                </a:lnTo>
                <a:close/>
                <a:moveTo>
                  <a:pt x="1216" y="3030"/>
                </a:moveTo>
                <a:lnTo>
                  <a:pt x="1216" y="3030"/>
                </a:lnTo>
                <a:lnTo>
                  <a:pt x="1069" y="3182"/>
                </a:lnTo>
                <a:lnTo>
                  <a:pt x="904" y="3091"/>
                </a:lnTo>
                <a:lnTo>
                  <a:pt x="1216" y="3030"/>
                </a:lnTo>
                <a:close/>
                <a:moveTo>
                  <a:pt x="5811" y="1202"/>
                </a:moveTo>
                <a:lnTo>
                  <a:pt x="5949" y="844"/>
                </a:lnTo>
                <a:lnTo>
                  <a:pt x="6086" y="1034"/>
                </a:lnTo>
                <a:lnTo>
                  <a:pt x="5811" y="1202"/>
                </a:lnTo>
                <a:close/>
                <a:moveTo>
                  <a:pt x="5804" y="623"/>
                </a:moveTo>
                <a:lnTo>
                  <a:pt x="5819" y="318"/>
                </a:lnTo>
                <a:lnTo>
                  <a:pt x="5971" y="349"/>
                </a:lnTo>
                <a:lnTo>
                  <a:pt x="5804" y="623"/>
                </a:lnTo>
                <a:close/>
                <a:moveTo>
                  <a:pt x="6120" y="0"/>
                </a:moveTo>
                <a:lnTo>
                  <a:pt x="6040" y="0"/>
                </a:lnTo>
                <a:lnTo>
                  <a:pt x="6055" y="318"/>
                </a:lnTo>
                <a:lnTo>
                  <a:pt x="5725" y="0"/>
                </a:lnTo>
                <a:lnTo>
                  <a:pt x="5604" y="0"/>
                </a:lnTo>
                <a:lnTo>
                  <a:pt x="5575" y="143"/>
                </a:lnTo>
                <a:lnTo>
                  <a:pt x="5355" y="59"/>
                </a:lnTo>
                <a:lnTo>
                  <a:pt x="5498" y="0"/>
                </a:lnTo>
                <a:lnTo>
                  <a:pt x="303" y="0"/>
                </a:lnTo>
                <a:lnTo>
                  <a:pt x="236" y="258"/>
                </a:lnTo>
                <a:lnTo>
                  <a:pt x="0" y="322"/>
                </a:lnTo>
                <a:lnTo>
                  <a:pt x="0" y="2813"/>
                </a:lnTo>
                <a:lnTo>
                  <a:pt x="45" y="2729"/>
                </a:lnTo>
                <a:lnTo>
                  <a:pt x="99" y="2904"/>
                </a:lnTo>
                <a:lnTo>
                  <a:pt x="0" y="2950"/>
                </a:lnTo>
                <a:lnTo>
                  <a:pt x="0" y="3268"/>
                </a:lnTo>
                <a:lnTo>
                  <a:pt x="309" y="3448"/>
                </a:lnTo>
                <a:lnTo>
                  <a:pt x="602" y="3448"/>
                </a:lnTo>
                <a:lnTo>
                  <a:pt x="557" y="3260"/>
                </a:lnTo>
                <a:lnTo>
                  <a:pt x="875" y="3448"/>
                </a:lnTo>
                <a:lnTo>
                  <a:pt x="5432" y="3448"/>
                </a:lnTo>
                <a:lnTo>
                  <a:pt x="5411" y="3364"/>
                </a:lnTo>
                <a:lnTo>
                  <a:pt x="5517" y="3261"/>
                </a:lnTo>
                <a:lnTo>
                  <a:pt x="5659" y="3302"/>
                </a:lnTo>
                <a:lnTo>
                  <a:pt x="5695" y="3446"/>
                </a:lnTo>
                <a:lnTo>
                  <a:pt x="5693" y="3448"/>
                </a:lnTo>
                <a:lnTo>
                  <a:pt x="6514" y="3448"/>
                </a:lnTo>
                <a:lnTo>
                  <a:pt x="6514" y="1766"/>
                </a:lnTo>
                <a:lnTo>
                  <a:pt x="6406" y="1522"/>
                </a:lnTo>
                <a:lnTo>
                  <a:pt x="6514" y="1555"/>
                </a:lnTo>
                <a:lnTo>
                  <a:pt x="6514" y="1054"/>
                </a:lnTo>
                <a:lnTo>
                  <a:pt x="6299" y="1011"/>
                </a:lnTo>
                <a:lnTo>
                  <a:pt x="6322" y="889"/>
                </a:lnTo>
                <a:lnTo>
                  <a:pt x="6514" y="1046"/>
                </a:lnTo>
                <a:lnTo>
                  <a:pt x="6514" y="831"/>
                </a:lnTo>
                <a:lnTo>
                  <a:pt x="6360" y="745"/>
                </a:lnTo>
                <a:lnTo>
                  <a:pt x="6514" y="657"/>
                </a:lnTo>
                <a:lnTo>
                  <a:pt x="6514" y="576"/>
                </a:lnTo>
                <a:lnTo>
                  <a:pt x="6238" y="714"/>
                </a:lnTo>
                <a:lnTo>
                  <a:pt x="6070" y="371"/>
                </a:lnTo>
                <a:lnTo>
                  <a:pt x="6514" y="564"/>
                </a:lnTo>
                <a:lnTo>
                  <a:pt x="6514" y="472"/>
                </a:lnTo>
                <a:lnTo>
                  <a:pt x="6124" y="295"/>
                </a:lnTo>
                <a:lnTo>
                  <a:pt x="6514" y="248"/>
                </a:lnTo>
                <a:lnTo>
                  <a:pt x="6124" y="295"/>
                </a:lnTo>
                <a:lnTo>
                  <a:pt x="6120" y="0"/>
                </a:lnTo>
                <a:close/>
              </a:path>
            </a:pathLst>
          </a:custGeom>
          <a:solidFill>
            <a:srgbClr val="FBFB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1" name="任意多边形: 形状 70"/>
          <p:cNvSpPr>
            <a:spLocks/>
          </p:cNvSpPr>
          <p:nvPr userDrawn="1"/>
        </p:nvSpPr>
        <p:spPr bwMode="auto">
          <a:xfrm>
            <a:off x="801688" y="5024438"/>
            <a:ext cx="157163" cy="350838"/>
          </a:xfrm>
          <a:custGeom>
            <a:avLst/>
            <a:gdLst>
              <a:gd name="T0" fmla="*/ 45 w 99"/>
              <a:gd name="T1" fmla="*/ 0 h 221"/>
              <a:gd name="T2" fmla="*/ 0 w 99"/>
              <a:gd name="T3" fmla="*/ 84 h 221"/>
              <a:gd name="T4" fmla="*/ 0 w 99"/>
              <a:gd name="T5" fmla="*/ 221 h 221"/>
              <a:gd name="T6" fmla="*/ 99 w 99"/>
              <a:gd name="T7" fmla="*/ 175 h 221"/>
              <a:gd name="T8" fmla="*/ 45 w 99"/>
              <a:gd name="T9" fmla="*/ 0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9" h="221">
                <a:moveTo>
                  <a:pt x="45" y="0"/>
                </a:moveTo>
                <a:lnTo>
                  <a:pt x="0" y="84"/>
                </a:lnTo>
                <a:lnTo>
                  <a:pt x="0" y="221"/>
                </a:lnTo>
                <a:lnTo>
                  <a:pt x="99" y="175"/>
                </a:lnTo>
                <a:lnTo>
                  <a:pt x="45" y="0"/>
                </a:lnTo>
                <a:close/>
              </a:path>
            </a:pathLst>
          </a:custGeom>
          <a:solidFill>
            <a:srgbClr val="FBED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2" name="任意多边形: 形状 71"/>
          <p:cNvSpPr>
            <a:spLocks/>
          </p:cNvSpPr>
          <p:nvPr userDrawn="1"/>
        </p:nvSpPr>
        <p:spPr bwMode="auto">
          <a:xfrm>
            <a:off x="801688" y="5024438"/>
            <a:ext cx="157163" cy="350838"/>
          </a:xfrm>
          <a:custGeom>
            <a:avLst/>
            <a:gdLst>
              <a:gd name="T0" fmla="*/ 45 w 99"/>
              <a:gd name="T1" fmla="*/ 0 h 221"/>
              <a:gd name="T2" fmla="*/ 0 w 99"/>
              <a:gd name="T3" fmla="*/ 84 h 221"/>
              <a:gd name="T4" fmla="*/ 0 w 99"/>
              <a:gd name="T5" fmla="*/ 221 h 221"/>
              <a:gd name="T6" fmla="*/ 99 w 99"/>
              <a:gd name="T7" fmla="*/ 175 h 221"/>
              <a:gd name="T8" fmla="*/ 45 w 99"/>
              <a:gd name="T9" fmla="*/ 0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9" h="221">
                <a:moveTo>
                  <a:pt x="45" y="0"/>
                </a:moveTo>
                <a:lnTo>
                  <a:pt x="0" y="84"/>
                </a:lnTo>
                <a:lnTo>
                  <a:pt x="0" y="221"/>
                </a:lnTo>
                <a:lnTo>
                  <a:pt x="99" y="175"/>
                </a:lnTo>
                <a:lnTo>
                  <a:pt x="45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3" name="任意多边形: 形状 72"/>
          <p:cNvSpPr>
            <a:spLocks/>
          </p:cNvSpPr>
          <p:nvPr userDrawn="1"/>
        </p:nvSpPr>
        <p:spPr bwMode="auto">
          <a:xfrm>
            <a:off x="1685926" y="5867400"/>
            <a:ext cx="504825" cy="298450"/>
          </a:xfrm>
          <a:custGeom>
            <a:avLst/>
            <a:gdLst>
              <a:gd name="T0" fmla="*/ 0 w 318"/>
              <a:gd name="T1" fmla="*/ 0 h 188"/>
              <a:gd name="T2" fmla="*/ 45 w 318"/>
              <a:gd name="T3" fmla="*/ 188 h 188"/>
              <a:gd name="T4" fmla="*/ 318 w 318"/>
              <a:gd name="T5" fmla="*/ 188 h 188"/>
              <a:gd name="T6" fmla="*/ 0 w 318"/>
              <a:gd name="T7" fmla="*/ 0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18" h="188">
                <a:moveTo>
                  <a:pt x="0" y="0"/>
                </a:moveTo>
                <a:lnTo>
                  <a:pt x="45" y="188"/>
                </a:lnTo>
                <a:lnTo>
                  <a:pt x="318" y="188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4" name="任意多边形: 形状 73"/>
          <p:cNvSpPr>
            <a:spLocks/>
          </p:cNvSpPr>
          <p:nvPr userDrawn="1"/>
        </p:nvSpPr>
        <p:spPr bwMode="auto">
          <a:xfrm>
            <a:off x="1685926" y="5867400"/>
            <a:ext cx="504825" cy="298450"/>
          </a:xfrm>
          <a:custGeom>
            <a:avLst/>
            <a:gdLst>
              <a:gd name="T0" fmla="*/ 0 w 318"/>
              <a:gd name="T1" fmla="*/ 0 h 188"/>
              <a:gd name="T2" fmla="*/ 45 w 318"/>
              <a:gd name="T3" fmla="*/ 188 h 188"/>
              <a:gd name="T4" fmla="*/ 318 w 318"/>
              <a:gd name="T5" fmla="*/ 188 h 188"/>
              <a:gd name="T6" fmla="*/ 0 w 318"/>
              <a:gd name="T7" fmla="*/ 0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18" h="188">
                <a:moveTo>
                  <a:pt x="0" y="0"/>
                </a:moveTo>
                <a:lnTo>
                  <a:pt x="45" y="188"/>
                </a:lnTo>
                <a:lnTo>
                  <a:pt x="318" y="188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5" name="任意多边形: 形状 74"/>
          <p:cNvSpPr>
            <a:spLocks/>
          </p:cNvSpPr>
          <p:nvPr userDrawn="1"/>
        </p:nvSpPr>
        <p:spPr bwMode="auto">
          <a:xfrm>
            <a:off x="2236788" y="5502275"/>
            <a:ext cx="495300" cy="241300"/>
          </a:xfrm>
          <a:custGeom>
            <a:avLst/>
            <a:gdLst>
              <a:gd name="T0" fmla="*/ 312 w 312"/>
              <a:gd name="T1" fmla="*/ 0 h 152"/>
              <a:gd name="T2" fmla="*/ 0 w 312"/>
              <a:gd name="T3" fmla="*/ 61 h 152"/>
              <a:gd name="T4" fmla="*/ 165 w 312"/>
              <a:gd name="T5" fmla="*/ 152 h 152"/>
              <a:gd name="T6" fmla="*/ 312 w 312"/>
              <a:gd name="T7" fmla="*/ 0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12" h="152">
                <a:moveTo>
                  <a:pt x="312" y="0"/>
                </a:moveTo>
                <a:lnTo>
                  <a:pt x="0" y="61"/>
                </a:lnTo>
                <a:lnTo>
                  <a:pt x="165" y="152"/>
                </a:lnTo>
                <a:lnTo>
                  <a:pt x="312" y="0"/>
                </a:lnTo>
                <a:close/>
              </a:path>
            </a:pathLst>
          </a:custGeom>
          <a:solidFill>
            <a:srgbClr val="FCF0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6" name="任意多边形: 形状 75"/>
          <p:cNvSpPr>
            <a:spLocks/>
          </p:cNvSpPr>
          <p:nvPr userDrawn="1"/>
        </p:nvSpPr>
        <p:spPr bwMode="auto">
          <a:xfrm>
            <a:off x="2236788" y="5502275"/>
            <a:ext cx="495300" cy="241300"/>
          </a:xfrm>
          <a:custGeom>
            <a:avLst/>
            <a:gdLst>
              <a:gd name="T0" fmla="*/ 312 w 312"/>
              <a:gd name="T1" fmla="*/ 0 h 152"/>
              <a:gd name="T2" fmla="*/ 0 w 312"/>
              <a:gd name="T3" fmla="*/ 61 h 152"/>
              <a:gd name="T4" fmla="*/ 165 w 312"/>
              <a:gd name="T5" fmla="*/ 152 h 152"/>
              <a:gd name="T6" fmla="*/ 312 w 312"/>
              <a:gd name="T7" fmla="*/ 0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12" h="152">
                <a:moveTo>
                  <a:pt x="312" y="0"/>
                </a:moveTo>
                <a:lnTo>
                  <a:pt x="0" y="61"/>
                </a:lnTo>
                <a:lnTo>
                  <a:pt x="165" y="152"/>
                </a:lnTo>
                <a:lnTo>
                  <a:pt x="31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7" name="任意多边形: 形状 76"/>
          <p:cNvSpPr>
            <a:spLocks/>
          </p:cNvSpPr>
          <p:nvPr userDrawn="1"/>
        </p:nvSpPr>
        <p:spPr bwMode="auto">
          <a:xfrm>
            <a:off x="801688" y="5880100"/>
            <a:ext cx="490538" cy="285750"/>
          </a:xfrm>
          <a:custGeom>
            <a:avLst/>
            <a:gdLst>
              <a:gd name="T0" fmla="*/ 0 w 309"/>
              <a:gd name="T1" fmla="*/ 0 h 180"/>
              <a:gd name="T2" fmla="*/ 0 w 309"/>
              <a:gd name="T3" fmla="*/ 180 h 180"/>
              <a:gd name="T4" fmla="*/ 309 w 309"/>
              <a:gd name="T5" fmla="*/ 180 h 180"/>
              <a:gd name="T6" fmla="*/ 0 w 309"/>
              <a:gd name="T7" fmla="*/ 0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9" h="180">
                <a:moveTo>
                  <a:pt x="0" y="0"/>
                </a:moveTo>
                <a:lnTo>
                  <a:pt x="0" y="180"/>
                </a:lnTo>
                <a:lnTo>
                  <a:pt x="309" y="180"/>
                </a:lnTo>
                <a:lnTo>
                  <a:pt x="0" y="0"/>
                </a:lnTo>
                <a:close/>
              </a:path>
            </a:pathLst>
          </a:custGeom>
          <a:solidFill>
            <a:srgbClr val="FBD8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8" name="任意多边形: 形状 77"/>
          <p:cNvSpPr>
            <a:spLocks/>
          </p:cNvSpPr>
          <p:nvPr userDrawn="1"/>
        </p:nvSpPr>
        <p:spPr bwMode="auto">
          <a:xfrm>
            <a:off x="801688" y="5880100"/>
            <a:ext cx="490538" cy="285750"/>
          </a:xfrm>
          <a:custGeom>
            <a:avLst/>
            <a:gdLst>
              <a:gd name="T0" fmla="*/ 0 w 309"/>
              <a:gd name="T1" fmla="*/ 0 h 180"/>
              <a:gd name="T2" fmla="*/ 0 w 309"/>
              <a:gd name="T3" fmla="*/ 180 h 180"/>
              <a:gd name="T4" fmla="*/ 309 w 309"/>
              <a:gd name="T5" fmla="*/ 180 h 180"/>
              <a:gd name="T6" fmla="*/ 0 w 309"/>
              <a:gd name="T7" fmla="*/ 0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9" h="180">
                <a:moveTo>
                  <a:pt x="0" y="0"/>
                </a:moveTo>
                <a:lnTo>
                  <a:pt x="0" y="180"/>
                </a:lnTo>
                <a:lnTo>
                  <a:pt x="309" y="18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9" name="任意多边形: 形状 78"/>
          <p:cNvSpPr>
            <a:spLocks/>
          </p:cNvSpPr>
          <p:nvPr userDrawn="1"/>
        </p:nvSpPr>
        <p:spPr bwMode="auto">
          <a:xfrm>
            <a:off x="801688" y="692150"/>
            <a:ext cx="481013" cy="511175"/>
          </a:xfrm>
          <a:custGeom>
            <a:avLst/>
            <a:gdLst>
              <a:gd name="T0" fmla="*/ 303 w 303"/>
              <a:gd name="T1" fmla="*/ 0 h 322"/>
              <a:gd name="T2" fmla="*/ 156 w 303"/>
              <a:gd name="T3" fmla="*/ 0 h 322"/>
              <a:gd name="T4" fmla="*/ 119 w 303"/>
              <a:gd name="T5" fmla="*/ 142 h 322"/>
              <a:gd name="T6" fmla="*/ 0 w 303"/>
              <a:gd name="T7" fmla="*/ 175 h 322"/>
              <a:gd name="T8" fmla="*/ 0 w 303"/>
              <a:gd name="T9" fmla="*/ 322 h 322"/>
              <a:gd name="T10" fmla="*/ 236 w 303"/>
              <a:gd name="T11" fmla="*/ 258 h 322"/>
              <a:gd name="T12" fmla="*/ 303 w 303"/>
              <a:gd name="T13" fmla="*/ 0 h 3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3" h="322">
                <a:moveTo>
                  <a:pt x="303" y="0"/>
                </a:moveTo>
                <a:lnTo>
                  <a:pt x="156" y="0"/>
                </a:lnTo>
                <a:lnTo>
                  <a:pt x="119" y="142"/>
                </a:lnTo>
                <a:lnTo>
                  <a:pt x="0" y="175"/>
                </a:lnTo>
                <a:lnTo>
                  <a:pt x="0" y="322"/>
                </a:lnTo>
                <a:lnTo>
                  <a:pt x="236" y="258"/>
                </a:lnTo>
                <a:lnTo>
                  <a:pt x="303" y="0"/>
                </a:lnTo>
                <a:close/>
              </a:path>
            </a:pathLst>
          </a:custGeom>
          <a:solidFill>
            <a:srgbClr val="FBFB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0" name="任意多边形: 形状 79"/>
          <p:cNvSpPr>
            <a:spLocks/>
          </p:cNvSpPr>
          <p:nvPr userDrawn="1"/>
        </p:nvSpPr>
        <p:spPr bwMode="auto">
          <a:xfrm>
            <a:off x="801688" y="692150"/>
            <a:ext cx="481013" cy="511175"/>
          </a:xfrm>
          <a:custGeom>
            <a:avLst/>
            <a:gdLst>
              <a:gd name="T0" fmla="*/ 303 w 303"/>
              <a:gd name="T1" fmla="*/ 0 h 322"/>
              <a:gd name="T2" fmla="*/ 156 w 303"/>
              <a:gd name="T3" fmla="*/ 0 h 322"/>
              <a:gd name="T4" fmla="*/ 119 w 303"/>
              <a:gd name="T5" fmla="*/ 142 h 322"/>
              <a:gd name="T6" fmla="*/ 0 w 303"/>
              <a:gd name="T7" fmla="*/ 175 h 322"/>
              <a:gd name="T8" fmla="*/ 0 w 303"/>
              <a:gd name="T9" fmla="*/ 322 h 322"/>
              <a:gd name="T10" fmla="*/ 236 w 303"/>
              <a:gd name="T11" fmla="*/ 258 h 322"/>
              <a:gd name="T12" fmla="*/ 303 w 303"/>
              <a:gd name="T13" fmla="*/ 0 h 3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3" h="322">
                <a:moveTo>
                  <a:pt x="303" y="0"/>
                </a:moveTo>
                <a:lnTo>
                  <a:pt x="156" y="0"/>
                </a:lnTo>
                <a:lnTo>
                  <a:pt x="119" y="142"/>
                </a:lnTo>
                <a:lnTo>
                  <a:pt x="0" y="175"/>
                </a:lnTo>
                <a:lnTo>
                  <a:pt x="0" y="322"/>
                </a:lnTo>
                <a:lnTo>
                  <a:pt x="236" y="258"/>
                </a:lnTo>
                <a:lnTo>
                  <a:pt x="30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1" name="任意多边形: 形状 80"/>
          <p:cNvSpPr>
            <a:spLocks/>
          </p:cNvSpPr>
          <p:nvPr userDrawn="1"/>
        </p:nvSpPr>
        <p:spPr bwMode="auto">
          <a:xfrm>
            <a:off x="9302751" y="692150"/>
            <a:ext cx="395288" cy="227013"/>
          </a:xfrm>
          <a:custGeom>
            <a:avLst/>
            <a:gdLst>
              <a:gd name="T0" fmla="*/ 249 w 249"/>
              <a:gd name="T1" fmla="*/ 0 h 143"/>
              <a:gd name="T2" fmla="*/ 143 w 249"/>
              <a:gd name="T3" fmla="*/ 0 h 143"/>
              <a:gd name="T4" fmla="*/ 0 w 249"/>
              <a:gd name="T5" fmla="*/ 59 h 143"/>
              <a:gd name="T6" fmla="*/ 220 w 249"/>
              <a:gd name="T7" fmla="*/ 143 h 143"/>
              <a:gd name="T8" fmla="*/ 249 w 249"/>
              <a:gd name="T9" fmla="*/ 0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9" h="143">
                <a:moveTo>
                  <a:pt x="249" y="0"/>
                </a:moveTo>
                <a:lnTo>
                  <a:pt x="143" y="0"/>
                </a:lnTo>
                <a:lnTo>
                  <a:pt x="0" y="59"/>
                </a:lnTo>
                <a:lnTo>
                  <a:pt x="220" y="143"/>
                </a:lnTo>
                <a:lnTo>
                  <a:pt x="249" y="0"/>
                </a:lnTo>
                <a:close/>
              </a:path>
            </a:pathLst>
          </a:custGeom>
          <a:solidFill>
            <a:srgbClr val="F4D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2" name="任意多边形: 形状 81"/>
          <p:cNvSpPr>
            <a:spLocks/>
          </p:cNvSpPr>
          <p:nvPr userDrawn="1"/>
        </p:nvSpPr>
        <p:spPr bwMode="auto">
          <a:xfrm>
            <a:off x="9302751" y="692150"/>
            <a:ext cx="395288" cy="227013"/>
          </a:xfrm>
          <a:custGeom>
            <a:avLst/>
            <a:gdLst>
              <a:gd name="T0" fmla="*/ 249 w 249"/>
              <a:gd name="T1" fmla="*/ 0 h 143"/>
              <a:gd name="T2" fmla="*/ 143 w 249"/>
              <a:gd name="T3" fmla="*/ 0 h 143"/>
              <a:gd name="T4" fmla="*/ 0 w 249"/>
              <a:gd name="T5" fmla="*/ 59 h 143"/>
              <a:gd name="T6" fmla="*/ 220 w 249"/>
              <a:gd name="T7" fmla="*/ 143 h 143"/>
              <a:gd name="T8" fmla="*/ 249 w 249"/>
              <a:gd name="T9" fmla="*/ 0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9" h="143">
                <a:moveTo>
                  <a:pt x="249" y="0"/>
                </a:moveTo>
                <a:lnTo>
                  <a:pt x="143" y="0"/>
                </a:lnTo>
                <a:lnTo>
                  <a:pt x="0" y="59"/>
                </a:lnTo>
                <a:lnTo>
                  <a:pt x="220" y="143"/>
                </a:lnTo>
                <a:lnTo>
                  <a:pt x="249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3" name="任意多边形: 形状 82"/>
          <p:cNvSpPr>
            <a:spLocks/>
          </p:cNvSpPr>
          <p:nvPr userDrawn="1"/>
        </p:nvSpPr>
        <p:spPr bwMode="auto">
          <a:xfrm>
            <a:off x="9890126" y="692150"/>
            <a:ext cx="523875" cy="504825"/>
          </a:xfrm>
          <a:custGeom>
            <a:avLst/>
            <a:gdLst>
              <a:gd name="T0" fmla="*/ 315 w 330"/>
              <a:gd name="T1" fmla="*/ 0 h 318"/>
              <a:gd name="T2" fmla="*/ 0 w 330"/>
              <a:gd name="T3" fmla="*/ 0 h 318"/>
              <a:gd name="T4" fmla="*/ 330 w 330"/>
              <a:gd name="T5" fmla="*/ 318 h 318"/>
              <a:gd name="T6" fmla="*/ 315 w 330"/>
              <a:gd name="T7" fmla="*/ 0 h 3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0" h="318">
                <a:moveTo>
                  <a:pt x="315" y="0"/>
                </a:moveTo>
                <a:lnTo>
                  <a:pt x="0" y="0"/>
                </a:lnTo>
                <a:lnTo>
                  <a:pt x="330" y="318"/>
                </a:lnTo>
                <a:lnTo>
                  <a:pt x="315" y="0"/>
                </a:lnTo>
                <a:close/>
              </a:path>
            </a:pathLst>
          </a:custGeom>
          <a:solidFill>
            <a:srgbClr val="F4D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4" name="任意多边形: 形状 83"/>
          <p:cNvSpPr>
            <a:spLocks/>
          </p:cNvSpPr>
          <p:nvPr userDrawn="1"/>
        </p:nvSpPr>
        <p:spPr bwMode="auto">
          <a:xfrm>
            <a:off x="9890126" y="692150"/>
            <a:ext cx="523875" cy="504825"/>
          </a:xfrm>
          <a:custGeom>
            <a:avLst/>
            <a:gdLst>
              <a:gd name="T0" fmla="*/ 315 w 330"/>
              <a:gd name="T1" fmla="*/ 0 h 318"/>
              <a:gd name="T2" fmla="*/ 0 w 330"/>
              <a:gd name="T3" fmla="*/ 0 h 318"/>
              <a:gd name="T4" fmla="*/ 330 w 330"/>
              <a:gd name="T5" fmla="*/ 318 h 318"/>
              <a:gd name="T6" fmla="*/ 315 w 330"/>
              <a:gd name="T7" fmla="*/ 0 h 3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0" h="318">
                <a:moveTo>
                  <a:pt x="315" y="0"/>
                </a:moveTo>
                <a:lnTo>
                  <a:pt x="0" y="0"/>
                </a:lnTo>
                <a:lnTo>
                  <a:pt x="330" y="318"/>
                </a:lnTo>
                <a:lnTo>
                  <a:pt x="315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5" name="任意多边形: 形状 84"/>
          <p:cNvSpPr>
            <a:spLocks/>
          </p:cNvSpPr>
          <p:nvPr userDrawn="1"/>
        </p:nvSpPr>
        <p:spPr bwMode="auto">
          <a:xfrm>
            <a:off x="10523538" y="1085850"/>
            <a:ext cx="619125" cy="355600"/>
          </a:xfrm>
          <a:custGeom>
            <a:avLst/>
            <a:gdLst>
              <a:gd name="T0" fmla="*/ 390 w 390"/>
              <a:gd name="T1" fmla="*/ 0 h 224"/>
              <a:gd name="T2" fmla="*/ 0 w 390"/>
              <a:gd name="T3" fmla="*/ 47 h 224"/>
              <a:gd name="T4" fmla="*/ 390 w 390"/>
              <a:gd name="T5" fmla="*/ 224 h 224"/>
              <a:gd name="T6" fmla="*/ 390 w 390"/>
              <a:gd name="T7" fmla="*/ 0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90" h="224">
                <a:moveTo>
                  <a:pt x="390" y="0"/>
                </a:moveTo>
                <a:lnTo>
                  <a:pt x="0" y="47"/>
                </a:lnTo>
                <a:lnTo>
                  <a:pt x="390" y="224"/>
                </a:lnTo>
                <a:lnTo>
                  <a:pt x="390" y="0"/>
                </a:lnTo>
                <a:close/>
              </a:path>
            </a:pathLst>
          </a:custGeom>
          <a:solidFill>
            <a:srgbClr val="F4D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6" name="任意多边形: 形状 85"/>
          <p:cNvSpPr>
            <a:spLocks/>
          </p:cNvSpPr>
          <p:nvPr userDrawn="1"/>
        </p:nvSpPr>
        <p:spPr bwMode="auto">
          <a:xfrm>
            <a:off x="10523538" y="1085850"/>
            <a:ext cx="619125" cy="355600"/>
          </a:xfrm>
          <a:custGeom>
            <a:avLst/>
            <a:gdLst>
              <a:gd name="T0" fmla="*/ 390 w 390"/>
              <a:gd name="T1" fmla="*/ 0 h 224"/>
              <a:gd name="T2" fmla="*/ 0 w 390"/>
              <a:gd name="T3" fmla="*/ 47 h 224"/>
              <a:gd name="T4" fmla="*/ 390 w 390"/>
              <a:gd name="T5" fmla="*/ 224 h 224"/>
              <a:gd name="T6" fmla="*/ 390 w 390"/>
              <a:gd name="T7" fmla="*/ 0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90" h="224">
                <a:moveTo>
                  <a:pt x="390" y="0"/>
                </a:moveTo>
                <a:lnTo>
                  <a:pt x="0" y="47"/>
                </a:lnTo>
                <a:lnTo>
                  <a:pt x="390" y="224"/>
                </a:lnTo>
                <a:lnTo>
                  <a:pt x="39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7" name="任意多边形: 形状 86"/>
          <p:cNvSpPr>
            <a:spLocks/>
          </p:cNvSpPr>
          <p:nvPr userDrawn="1"/>
        </p:nvSpPr>
        <p:spPr bwMode="auto">
          <a:xfrm>
            <a:off x="10517188" y="692150"/>
            <a:ext cx="625475" cy="468313"/>
          </a:xfrm>
          <a:custGeom>
            <a:avLst/>
            <a:gdLst>
              <a:gd name="T0" fmla="*/ 289 w 394"/>
              <a:gd name="T1" fmla="*/ 0 h 295"/>
              <a:gd name="T2" fmla="*/ 0 w 394"/>
              <a:gd name="T3" fmla="*/ 0 h 295"/>
              <a:gd name="T4" fmla="*/ 4 w 394"/>
              <a:gd name="T5" fmla="*/ 295 h 295"/>
              <a:gd name="T6" fmla="*/ 394 w 394"/>
              <a:gd name="T7" fmla="*/ 248 h 295"/>
              <a:gd name="T8" fmla="*/ 394 w 394"/>
              <a:gd name="T9" fmla="*/ 86 h 295"/>
              <a:gd name="T10" fmla="*/ 289 w 394"/>
              <a:gd name="T11" fmla="*/ 0 h 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94" h="295">
                <a:moveTo>
                  <a:pt x="289" y="0"/>
                </a:moveTo>
                <a:lnTo>
                  <a:pt x="0" y="0"/>
                </a:lnTo>
                <a:lnTo>
                  <a:pt x="4" y="295"/>
                </a:lnTo>
                <a:lnTo>
                  <a:pt x="394" y="248"/>
                </a:lnTo>
                <a:lnTo>
                  <a:pt x="394" y="86"/>
                </a:lnTo>
                <a:lnTo>
                  <a:pt x="289" y="0"/>
                </a:lnTo>
                <a:close/>
              </a:path>
            </a:pathLst>
          </a:custGeom>
          <a:solidFill>
            <a:srgbClr val="FCD8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8" name="任意多边形: 形状 87"/>
          <p:cNvSpPr>
            <a:spLocks/>
          </p:cNvSpPr>
          <p:nvPr userDrawn="1"/>
        </p:nvSpPr>
        <p:spPr bwMode="auto">
          <a:xfrm>
            <a:off x="10517188" y="692150"/>
            <a:ext cx="625475" cy="468313"/>
          </a:xfrm>
          <a:custGeom>
            <a:avLst/>
            <a:gdLst>
              <a:gd name="T0" fmla="*/ 289 w 394"/>
              <a:gd name="T1" fmla="*/ 0 h 295"/>
              <a:gd name="T2" fmla="*/ 0 w 394"/>
              <a:gd name="T3" fmla="*/ 0 h 295"/>
              <a:gd name="T4" fmla="*/ 4 w 394"/>
              <a:gd name="T5" fmla="*/ 295 h 295"/>
              <a:gd name="T6" fmla="*/ 394 w 394"/>
              <a:gd name="T7" fmla="*/ 248 h 295"/>
              <a:gd name="T8" fmla="*/ 394 w 394"/>
              <a:gd name="T9" fmla="*/ 86 h 295"/>
              <a:gd name="T10" fmla="*/ 289 w 394"/>
              <a:gd name="T11" fmla="*/ 0 h 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94" h="295">
                <a:moveTo>
                  <a:pt x="289" y="0"/>
                </a:moveTo>
                <a:lnTo>
                  <a:pt x="0" y="0"/>
                </a:lnTo>
                <a:lnTo>
                  <a:pt x="4" y="295"/>
                </a:lnTo>
                <a:lnTo>
                  <a:pt x="394" y="248"/>
                </a:lnTo>
                <a:lnTo>
                  <a:pt x="394" y="86"/>
                </a:lnTo>
                <a:lnTo>
                  <a:pt x="289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9" name="任意多边形: 形状 88"/>
          <p:cNvSpPr>
            <a:spLocks/>
          </p:cNvSpPr>
          <p:nvPr userDrawn="1"/>
        </p:nvSpPr>
        <p:spPr bwMode="auto">
          <a:xfrm>
            <a:off x="10898188" y="1735138"/>
            <a:ext cx="244475" cy="176213"/>
          </a:xfrm>
          <a:custGeom>
            <a:avLst/>
            <a:gdLst>
              <a:gd name="T0" fmla="*/ 154 w 154"/>
              <a:gd name="T1" fmla="*/ 0 h 111"/>
              <a:gd name="T2" fmla="*/ 0 w 154"/>
              <a:gd name="T3" fmla="*/ 88 h 111"/>
              <a:gd name="T4" fmla="*/ 154 w 154"/>
              <a:gd name="T5" fmla="*/ 111 h 111"/>
              <a:gd name="T6" fmla="*/ 154 w 154"/>
              <a:gd name="T7" fmla="*/ 0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4" h="111">
                <a:moveTo>
                  <a:pt x="154" y="0"/>
                </a:moveTo>
                <a:lnTo>
                  <a:pt x="0" y="88"/>
                </a:lnTo>
                <a:lnTo>
                  <a:pt x="154" y="111"/>
                </a:lnTo>
                <a:lnTo>
                  <a:pt x="154" y="0"/>
                </a:lnTo>
                <a:close/>
              </a:path>
            </a:pathLst>
          </a:custGeom>
          <a:solidFill>
            <a:srgbClr val="FCE2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0" name="任意多边形: 形状 89"/>
          <p:cNvSpPr>
            <a:spLocks/>
          </p:cNvSpPr>
          <p:nvPr userDrawn="1"/>
        </p:nvSpPr>
        <p:spPr bwMode="auto">
          <a:xfrm>
            <a:off x="10898188" y="1735138"/>
            <a:ext cx="244475" cy="176213"/>
          </a:xfrm>
          <a:custGeom>
            <a:avLst/>
            <a:gdLst>
              <a:gd name="T0" fmla="*/ 154 w 154"/>
              <a:gd name="T1" fmla="*/ 0 h 111"/>
              <a:gd name="T2" fmla="*/ 0 w 154"/>
              <a:gd name="T3" fmla="*/ 88 h 111"/>
              <a:gd name="T4" fmla="*/ 154 w 154"/>
              <a:gd name="T5" fmla="*/ 111 h 111"/>
              <a:gd name="T6" fmla="*/ 154 w 154"/>
              <a:gd name="T7" fmla="*/ 0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4" h="111">
                <a:moveTo>
                  <a:pt x="154" y="0"/>
                </a:moveTo>
                <a:lnTo>
                  <a:pt x="0" y="88"/>
                </a:lnTo>
                <a:lnTo>
                  <a:pt x="154" y="111"/>
                </a:lnTo>
                <a:lnTo>
                  <a:pt x="154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1" name="任意多边形: 形状 90"/>
          <p:cNvSpPr>
            <a:spLocks/>
          </p:cNvSpPr>
          <p:nvPr userDrawn="1"/>
        </p:nvSpPr>
        <p:spPr bwMode="auto">
          <a:xfrm>
            <a:off x="10898188" y="1874838"/>
            <a:ext cx="244475" cy="136525"/>
          </a:xfrm>
          <a:custGeom>
            <a:avLst/>
            <a:gdLst>
              <a:gd name="T0" fmla="*/ 0 w 154"/>
              <a:gd name="T1" fmla="*/ 0 h 86"/>
              <a:gd name="T2" fmla="*/ 0 w 154"/>
              <a:gd name="T3" fmla="*/ 0 h 86"/>
              <a:gd name="T4" fmla="*/ 154 w 154"/>
              <a:gd name="T5" fmla="*/ 86 h 86"/>
              <a:gd name="T6" fmla="*/ 154 w 154"/>
              <a:gd name="T7" fmla="*/ 23 h 86"/>
              <a:gd name="T8" fmla="*/ 0 w 154"/>
              <a:gd name="T9" fmla="*/ 0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" h="86">
                <a:moveTo>
                  <a:pt x="0" y="0"/>
                </a:moveTo>
                <a:lnTo>
                  <a:pt x="0" y="0"/>
                </a:lnTo>
                <a:lnTo>
                  <a:pt x="154" y="86"/>
                </a:lnTo>
                <a:lnTo>
                  <a:pt x="154" y="23"/>
                </a:lnTo>
                <a:lnTo>
                  <a:pt x="0" y="0"/>
                </a:lnTo>
                <a:close/>
              </a:path>
            </a:pathLst>
          </a:custGeom>
          <a:solidFill>
            <a:srgbClr val="FCE5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2" name="任意多边形: 形状 91"/>
          <p:cNvSpPr>
            <a:spLocks/>
          </p:cNvSpPr>
          <p:nvPr userDrawn="1"/>
        </p:nvSpPr>
        <p:spPr bwMode="auto">
          <a:xfrm>
            <a:off x="10898188" y="1874838"/>
            <a:ext cx="244475" cy="136525"/>
          </a:xfrm>
          <a:custGeom>
            <a:avLst/>
            <a:gdLst>
              <a:gd name="T0" fmla="*/ 0 w 154"/>
              <a:gd name="T1" fmla="*/ 0 h 86"/>
              <a:gd name="T2" fmla="*/ 0 w 154"/>
              <a:gd name="T3" fmla="*/ 0 h 86"/>
              <a:gd name="T4" fmla="*/ 154 w 154"/>
              <a:gd name="T5" fmla="*/ 86 h 86"/>
              <a:gd name="T6" fmla="*/ 154 w 154"/>
              <a:gd name="T7" fmla="*/ 23 h 86"/>
              <a:gd name="T8" fmla="*/ 0 w 154"/>
              <a:gd name="T9" fmla="*/ 0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" h="86">
                <a:moveTo>
                  <a:pt x="0" y="0"/>
                </a:moveTo>
                <a:lnTo>
                  <a:pt x="0" y="0"/>
                </a:lnTo>
                <a:lnTo>
                  <a:pt x="154" y="86"/>
                </a:lnTo>
                <a:lnTo>
                  <a:pt x="154" y="23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3" name="任意多边形: 形状 92"/>
          <p:cNvSpPr>
            <a:spLocks/>
          </p:cNvSpPr>
          <p:nvPr userDrawn="1"/>
        </p:nvSpPr>
        <p:spPr bwMode="auto">
          <a:xfrm>
            <a:off x="10801351" y="2103438"/>
            <a:ext cx="341313" cy="261938"/>
          </a:xfrm>
          <a:custGeom>
            <a:avLst/>
            <a:gdLst>
              <a:gd name="T0" fmla="*/ 23 w 215"/>
              <a:gd name="T1" fmla="*/ 0 h 165"/>
              <a:gd name="T2" fmla="*/ 0 w 215"/>
              <a:gd name="T3" fmla="*/ 122 h 165"/>
              <a:gd name="T4" fmla="*/ 215 w 215"/>
              <a:gd name="T5" fmla="*/ 165 h 165"/>
              <a:gd name="T6" fmla="*/ 215 w 215"/>
              <a:gd name="T7" fmla="*/ 157 h 165"/>
              <a:gd name="T8" fmla="*/ 23 w 215"/>
              <a:gd name="T9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5" h="165">
                <a:moveTo>
                  <a:pt x="23" y="0"/>
                </a:moveTo>
                <a:lnTo>
                  <a:pt x="0" y="122"/>
                </a:lnTo>
                <a:lnTo>
                  <a:pt x="215" y="165"/>
                </a:lnTo>
                <a:lnTo>
                  <a:pt x="215" y="157"/>
                </a:lnTo>
                <a:lnTo>
                  <a:pt x="23" y="0"/>
                </a:lnTo>
                <a:close/>
              </a:path>
            </a:pathLst>
          </a:custGeom>
          <a:solidFill>
            <a:srgbClr val="FFEF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4" name="任意多边形: 形状 93"/>
          <p:cNvSpPr>
            <a:spLocks/>
          </p:cNvSpPr>
          <p:nvPr userDrawn="1"/>
        </p:nvSpPr>
        <p:spPr bwMode="auto">
          <a:xfrm>
            <a:off x="10801351" y="2103438"/>
            <a:ext cx="341313" cy="261938"/>
          </a:xfrm>
          <a:custGeom>
            <a:avLst/>
            <a:gdLst>
              <a:gd name="T0" fmla="*/ 23 w 215"/>
              <a:gd name="T1" fmla="*/ 0 h 165"/>
              <a:gd name="T2" fmla="*/ 0 w 215"/>
              <a:gd name="T3" fmla="*/ 122 h 165"/>
              <a:gd name="T4" fmla="*/ 215 w 215"/>
              <a:gd name="T5" fmla="*/ 165 h 165"/>
              <a:gd name="T6" fmla="*/ 215 w 215"/>
              <a:gd name="T7" fmla="*/ 157 h 165"/>
              <a:gd name="T8" fmla="*/ 23 w 215"/>
              <a:gd name="T9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5" h="165">
                <a:moveTo>
                  <a:pt x="23" y="0"/>
                </a:moveTo>
                <a:lnTo>
                  <a:pt x="0" y="122"/>
                </a:lnTo>
                <a:lnTo>
                  <a:pt x="215" y="165"/>
                </a:lnTo>
                <a:lnTo>
                  <a:pt x="215" y="157"/>
                </a:lnTo>
                <a:lnTo>
                  <a:pt x="2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5" name="任意多边形: 形状 94"/>
          <p:cNvSpPr>
            <a:spLocks/>
          </p:cNvSpPr>
          <p:nvPr userDrawn="1"/>
        </p:nvSpPr>
        <p:spPr bwMode="auto">
          <a:xfrm>
            <a:off x="10437813" y="1281113"/>
            <a:ext cx="704850" cy="544513"/>
          </a:xfrm>
          <a:custGeom>
            <a:avLst/>
            <a:gdLst>
              <a:gd name="T0" fmla="*/ 0 w 444"/>
              <a:gd name="T1" fmla="*/ 0 h 343"/>
              <a:gd name="T2" fmla="*/ 168 w 444"/>
              <a:gd name="T3" fmla="*/ 343 h 343"/>
              <a:gd name="T4" fmla="*/ 444 w 444"/>
              <a:gd name="T5" fmla="*/ 205 h 343"/>
              <a:gd name="T6" fmla="*/ 444 w 444"/>
              <a:gd name="T7" fmla="*/ 193 h 343"/>
              <a:gd name="T8" fmla="*/ 0 w 444"/>
              <a:gd name="T9" fmla="*/ 0 h 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4" h="343">
                <a:moveTo>
                  <a:pt x="0" y="0"/>
                </a:moveTo>
                <a:lnTo>
                  <a:pt x="168" y="343"/>
                </a:lnTo>
                <a:lnTo>
                  <a:pt x="444" y="205"/>
                </a:lnTo>
                <a:lnTo>
                  <a:pt x="444" y="193"/>
                </a:lnTo>
                <a:lnTo>
                  <a:pt x="0" y="0"/>
                </a:lnTo>
                <a:close/>
              </a:path>
            </a:pathLst>
          </a:custGeom>
          <a:solidFill>
            <a:srgbClr val="FEF3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6" name="任意多边形: 形状 95"/>
          <p:cNvSpPr>
            <a:spLocks/>
          </p:cNvSpPr>
          <p:nvPr userDrawn="1"/>
        </p:nvSpPr>
        <p:spPr bwMode="auto">
          <a:xfrm>
            <a:off x="10437813" y="1281113"/>
            <a:ext cx="704850" cy="544513"/>
          </a:xfrm>
          <a:custGeom>
            <a:avLst/>
            <a:gdLst>
              <a:gd name="T0" fmla="*/ 0 w 444"/>
              <a:gd name="T1" fmla="*/ 0 h 343"/>
              <a:gd name="T2" fmla="*/ 168 w 444"/>
              <a:gd name="T3" fmla="*/ 343 h 343"/>
              <a:gd name="T4" fmla="*/ 444 w 444"/>
              <a:gd name="T5" fmla="*/ 205 h 343"/>
              <a:gd name="T6" fmla="*/ 444 w 444"/>
              <a:gd name="T7" fmla="*/ 193 h 343"/>
              <a:gd name="T8" fmla="*/ 0 w 444"/>
              <a:gd name="T9" fmla="*/ 0 h 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4" h="343">
                <a:moveTo>
                  <a:pt x="0" y="0"/>
                </a:moveTo>
                <a:lnTo>
                  <a:pt x="168" y="343"/>
                </a:lnTo>
                <a:lnTo>
                  <a:pt x="444" y="205"/>
                </a:lnTo>
                <a:lnTo>
                  <a:pt x="444" y="193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7" name="任意多边形: 形状 96"/>
          <p:cNvSpPr>
            <a:spLocks/>
          </p:cNvSpPr>
          <p:nvPr userDrawn="1"/>
        </p:nvSpPr>
        <p:spPr bwMode="auto">
          <a:xfrm>
            <a:off x="9436101" y="5916613"/>
            <a:ext cx="360363" cy="249238"/>
          </a:xfrm>
          <a:custGeom>
            <a:avLst/>
            <a:gdLst>
              <a:gd name="T0" fmla="*/ 85 w 227"/>
              <a:gd name="T1" fmla="*/ 0 h 157"/>
              <a:gd name="T2" fmla="*/ 0 w 227"/>
              <a:gd name="T3" fmla="*/ 81 h 157"/>
              <a:gd name="T4" fmla="*/ 19 w 227"/>
              <a:gd name="T5" fmla="*/ 157 h 157"/>
              <a:gd name="T6" fmla="*/ 216 w 227"/>
              <a:gd name="T7" fmla="*/ 157 h 157"/>
              <a:gd name="T8" fmla="*/ 227 w 227"/>
              <a:gd name="T9" fmla="*/ 147 h 157"/>
              <a:gd name="T10" fmla="*/ 198 w 227"/>
              <a:gd name="T11" fmla="*/ 32 h 157"/>
              <a:gd name="T12" fmla="*/ 85 w 227"/>
              <a:gd name="T13" fmla="*/ 0 h 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27" h="157">
                <a:moveTo>
                  <a:pt x="85" y="0"/>
                </a:moveTo>
                <a:lnTo>
                  <a:pt x="0" y="81"/>
                </a:lnTo>
                <a:lnTo>
                  <a:pt x="19" y="157"/>
                </a:lnTo>
                <a:lnTo>
                  <a:pt x="216" y="157"/>
                </a:lnTo>
                <a:lnTo>
                  <a:pt x="227" y="147"/>
                </a:lnTo>
                <a:lnTo>
                  <a:pt x="198" y="32"/>
                </a:lnTo>
                <a:lnTo>
                  <a:pt x="85" y="0"/>
                </a:lnTo>
                <a:close/>
              </a:path>
            </a:pathLst>
          </a:custGeom>
          <a:solidFill>
            <a:srgbClr val="FBFB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8" name="任意多边形: 形状 97"/>
          <p:cNvSpPr>
            <a:spLocks/>
          </p:cNvSpPr>
          <p:nvPr userDrawn="1"/>
        </p:nvSpPr>
        <p:spPr bwMode="auto">
          <a:xfrm>
            <a:off x="9436101" y="5916613"/>
            <a:ext cx="360363" cy="249238"/>
          </a:xfrm>
          <a:custGeom>
            <a:avLst/>
            <a:gdLst>
              <a:gd name="T0" fmla="*/ 85 w 227"/>
              <a:gd name="T1" fmla="*/ 0 h 157"/>
              <a:gd name="T2" fmla="*/ 0 w 227"/>
              <a:gd name="T3" fmla="*/ 81 h 157"/>
              <a:gd name="T4" fmla="*/ 19 w 227"/>
              <a:gd name="T5" fmla="*/ 157 h 157"/>
              <a:gd name="T6" fmla="*/ 216 w 227"/>
              <a:gd name="T7" fmla="*/ 157 h 157"/>
              <a:gd name="T8" fmla="*/ 227 w 227"/>
              <a:gd name="T9" fmla="*/ 147 h 157"/>
              <a:gd name="T10" fmla="*/ 198 w 227"/>
              <a:gd name="T11" fmla="*/ 32 h 157"/>
              <a:gd name="T12" fmla="*/ 85 w 227"/>
              <a:gd name="T13" fmla="*/ 0 h 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27" h="157">
                <a:moveTo>
                  <a:pt x="85" y="0"/>
                </a:moveTo>
                <a:lnTo>
                  <a:pt x="0" y="81"/>
                </a:lnTo>
                <a:lnTo>
                  <a:pt x="19" y="157"/>
                </a:lnTo>
                <a:lnTo>
                  <a:pt x="216" y="157"/>
                </a:lnTo>
                <a:lnTo>
                  <a:pt x="227" y="147"/>
                </a:lnTo>
                <a:lnTo>
                  <a:pt x="198" y="32"/>
                </a:lnTo>
                <a:lnTo>
                  <a:pt x="85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9" name="任意多边形: 形状 98"/>
          <p:cNvSpPr>
            <a:spLocks/>
          </p:cNvSpPr>
          <p:nvPr userDrawn="1"/>
        </p:nvSpPr>
        <p:spPr bwMode="auto">
          <a:xfrm>
            <a:off x="10015538" y="1196975"/>
            <a:ext cx="265113" cy="484188"/>
          </a:xfrm>
          <a:custGeom>
            <a:avLst/>
            <a:gdLst>
              <a:gd name="T0" fmla="*/ 15 w 167"/>
              <a:gd name="T1" fmla="*/ 0 h 305"/>
              <a:gd name="T2" fmla="*/ 0 w 167"/>
              <a:gd name="T3" fmla="*/ 305 h 305"/>
              <a:gd name="T4" fmla="*/ 167 w 167"/>
              <a:gd name="T5" fmla="*/ 31 h 305"/>
              <a:gd name="T6" fmla="*/ 15 w 167"/>
              <a:gd name="T7" fmla="*/ 0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7" h="305">
                <a:moveTo>
                  <a:pt x="15" y="0"/>
                </a:moveTo>
                <a:lnTo>
                  <a:pt x="0" y="305"/>
                </a:lnTo>
                <a:lnTo>
                  <a:pt x="167" y="31"/>
                </a:lnTo>
                <a:lnTo>
                  <a:pt x="15" y="0"/>
                </a:lnTo>
                <a:close/>
              </a:path>
            </a:pathLst>
          </a:custGeom>
          <a:solidFill>
            <a:srgbClr val="FEF3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0" name="任意多边形: 形状 99"/>
          <p:cNvSpPr>
            <a:spLocks/>
          </p:cNvSpPr>
          <p:nvPr userDrawn="1"/>
        </p:nvSpPr>
        <p:spPr bwMode="auto">
          <a:xfrm>
            <a:off x="10015538" y="1196975"/>
            <a:ext cx="265113" cy="484188"/>
          </a:xfrm>
          <a:custGeom>
            <a:avLst/>
            <a:gdLst>
              <a:gd name="T0" fmla="*/ 15 w 167"/>
              <a:gd name="T1" fmla="*/ 0 h 305"/>
              <a:gd name="T2" fmla="*/ 0 w 167"/>
              <a:gd name="T3" fmla="*/ 305 h 305"/>
              <a:gd name="T4" fmla="*/ 167 w 167"/>
              <a:gd name="T5" fmla="*/ 31 h 305"/>
              <a:gd name="T6" fmla="*/ 15 w 167"/>
              <a:gd name="T7" fmla="*/ 0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7" h="305">
                <a:moveTo>
                  <a:pt x="15" y="0"/>
                </a:moveTo>
                <a:lnTo>
                  <a:pt x="0" y="305"/>
                </a:lnTo>
                <a:lnTo>
                  <a:pt x="167" y="31"/>
                </a:lnTo>
                <a:lnTo>
                  <a:pt x="15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1" name="任意多边形: 形状 100"/>
          <p:cNvSpPr>
            <a:spLocks/>
          </p:cNvSpPr>
          <p:nvPr userDrawn="1"/>
        </p:nvSpPr>
        <p:spPr bwMode="auto">
          <a:xfrm>
            <a:off x="10026651" y="2032000"/>
            <a:ext cx="436563" cy="568325"/>
          </a:xfrm>
          <a:custGeom>
            <a:avLst/>
            <a:gdLst>
              <a:gd name="T0" fmla="*/ 138 w 275"/>
              <a:gd name="T1" fmla="*/ 0 h 358"/>
              <a:gd name="T2" fmla="*/ 0 w 275"/>
              <a:gd name="T3" fmla="*/ 358 h 358"/>
              <a:gd name="T4" fmla="*/ 275 w 275"/>
              <a:gd name="T5" fmla="*/ 190 h 358"/>
              <a:gd name="T6" fmla="*/ 138 w 275"/>
              <a:gd name="T7" fmla="*/ 0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5" h="358">
                <a:moveTo>
                  <a:pt x="138" y="0"/>
                </a:moveTo>
                <a:lnTo>
                  <a:pt x="0" y="358"/>
                </a:lnTo>
                <a:lnTo>
                  <a:pt x="275" y="190"/>
                </a:lnTo>
                <a:lnTo>
                  <a:pt x="138" y="0"/>
                </a:lnTo>
                <a:close/>
              </a:path>
            </a:pathLst>
          </a:custGeom>
          <a:solidFill>
            <a:srgbClr val="F8E5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2" name="任意多边形: 形状 101"/>
          <p:cNvSpPr>
            <a:spLocks/>
          </p:cNvSpPr>
          <p:nvPr userDrawn="1"/>
        </p:nvSpPr>
        <p:spPr bwMode="auto">
          <a:xfrm>
            <a:off x="10026651" y="2032000"/>
            <a:ext cx="436563" cy="568325"/>
          </a:xfrm>
          <a:custGeom>
            <a:avLst/>
            <a:gdLst>
              <a:gd name="T0" fmla="*/ 138 w 275"/>
              <a:gd name="T1" fmla="*/ 0 h 358"/>
              <a:gd name="T2" fmla="*/ 0 w 275"/>
              <a:gd name="T3" fmla="*/ 358 h 358"/>
              <a:gd name="T4" fmla="*/ 275 w 275"/>
              <a:gd name="T5" fmla="*/ 190 h 358"/>
              <a:gd name="T6" fmla="*/ 138 w 275"/>
              <a:gd name="T7" fmla="*/ 0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5" h="358">
                <a:moveTo>
                  <a:pt x="138" y="0"/>
                </a:moveTo>
                <a:lnTo>
                  <a:pt x="0" y="358"/>
                </a:lnTo>
                <a:lnTo>
                  <a:pt x="275" y="190"/>
                </a:lnTo>
                <a:lnTo>
                  <a:pt x="138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3" name="任意多边形: 形状 102"/>
          <p:cNvSpPr>
            <a:spLocks/>
          </p:cNvSpPr>
          <p:nvPr userDrawn="1"/>
        </p:nvSpPr>
        <p:spPr bwMode="auto">
          <a:xfrm>
            <a:off x="10971213" y="3108325"/>
            <a:ext cx="171450" cy="387350"/>
          </a:xfrm>
          <a:custGeom>
            <a:avLst/>
            <a:gdLst>
              <a:gd name="T0" fmla="*/ 0 w 108"/>
              <a:gd name="T1" fmla="*/ 0 h 244"/>
              <a:gd name="T2" fmla="*/ 108 w 108"/>
              <a:gd name="T3" fmla="*/ 244 h 244"/>
              <a:gd name="T4" fmla="*/ 108 w 108"/>
              <a:gd name="T5" fmla="*/ 33 h 244"/>
              <a:gd name="T6" fmla="*/ 0 w 108"/>
              <a:gd name="T7" fmla="*/ 0 h 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8" h="244">
                <a:moveTo>
                  <a:pt x="0" y="0"/>
                </a:moveTo>
                <a:lnTo>
                  <a:pt x="108" y="244"/>
                </a:lnTo>
                <a:lnTo>
                  <a:pt x="108" y="33"/>
                </a:lnTo>
                <a:lnTo>
                  <a:pt x="0" y="0"/>
                </a:lnTo>
                <a:close/>
              </a:path>
            </a:pathLst>
          </a:custGeom>
          <a:solidFill>
            <a:srgbClr val="FEF2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4" name="任意多边形: 形状 103"/>
          <p:cNvSpPr>
            <a:spLocks/>
          </p:cNvSpPr>
          <p:nvPr userDrawn="1"/>
        </p:nvSpPr>
        <p:spPr bwMode="auto">
          <a:xfrm>
            <a:off x="10971213" y="3108325"/>
            <a:ext cx="171450" cy="387350"/>
          </a:xfrm>
          <a:custGeom>
            <a:avLst/>
            <a:gdLst>
              <a:gd name="T0" fmla="*/ 0 w 108"/>
              <a:gd name="T1" fmla="*/ 0 h 244"/>
              <a:gd name="T2" fmla="*/ 108 w 108"/>
              <a:gd name="T3" fmla="*/ 244 h 244"/>
              <a:gd name="T4" fmla="*/ 108 w 108"/>
              <a:gd name="T5" fmla="*/ 33 h 244"/>
              <a:gd name="T6" fmla="*/ 0 w 108"/>
              <a:gd name="T7" fmla="*/ 0 h 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8" h="244">
                <a:moveTo>
                  <a:pt x="0" y="0"/>
                </a:moveTo>
                <a:lnTo>
                  <a:pt x="108" y="244"/>
                </a:lnTo>
                <a:lnTo>
                  <a:pt x="108" y="33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" name="任意多边形: 形状 104"/>
          <p:cNvSpPr>
            <a:spLocks/>
          </p:cNvSpPr>
          <p:nvPr userDrawn="1"/>
        </p:nvSpPr>
        <p:spPr bwMode="auto">
          <a:xfrm>
            <a:off x="9391651" y="5868988"/>
            <a:ext cx="450850" cy="296863"/>
          </a:xfrm>
          <a:custGeom>
            <a:avLst/>
            <a:gdLst>
              <a:gd name="T0" fmla="*/ 106 w 284"/>
              <a:gd name="T1" fmla="*/ 0 h 187"/>
              <a:gd name="T2" fmla="*/ 0 w 284"/>
              <a:gd name="T3" fmla="*/ 103 h 187"/>
              <a:gd name="T4" fmla="*/ 21 w 284"/>
              <a:gd name="T5" fmla="*/ 187 h 187"/>
              <a:gd name="T6" fmla="*/ 47 w 284"/>
              <a:gd name="T7" fmla="*/ 187 h 187"/>
              <a:gd name="T8" fmla="*/ 28 w 284"/>
              <a:gd name="T9" fmla="*/ 111 h 187"/>
              <a:gd name="T10" fmla="*/ 113 w 284"/>
              <a:gd name="T11" fmla="*/ 30 h 187"/>
              <a:gd name="T12" fmla="*/ 226 w 284"/>
              <a:gd name="T13" fmla="*/ 62 h 187"/>
              <a:gd name="T14" fmla="*/ 255 w 284"/>
              <a:gd name="T15" fmla="*/ 177 h 187"/>
              <a:gd name="T16" fmla="*/ 244 w 284"/>
              <a:gd name="T17" fmla="*/ 187 h 187"/>
              <a:gd name="T18" fmla="*/ 282 w 284"/>
              <a:gd name="T19" fmla="*/ 187 h 187"/>
              <a:gd name="T20" fmla="*/ 284 w 284"/>
              <a:gd name="T21" fmla="*/ 185 h 187"/>
              <a:gd name="T22" fmla="*/ 248 w 284"/>
              <a:gd name="T23" fmla="*/ 41 h 187"/>
              <a:gd name="T24" fmla="*/ 106 w 284"/>
              <a:gd name="T25" fmla="*/ 0 h 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84" h="187">
                <a:moveTo>
                  <a:pt x="106" y="0"/>
                </a:moveTo>
                <a:lnTo>
                  <a:pt x="0" y="103"/>
                </a:lnTo>
                <a:lnTo>
                  <a:pt x="21" y="187"/>
                </a:lnTo>
                <a:lnTo>
                  <a:pt x="47" y="187"/>
                </a:lnTo>
                <a:lnTo>
                  <a:pt x="28" y="111"/>
                </a:lnTo>
                <a:lnTo>
                  <a:pt x="113" y="30"/>
                </a:lnTo>
                <a:lnTo>
                  <a:pt x="226" y="62"/>
                </a:lnTo>
                <a:lnTo>
                  <a:pt x="255" y="177"/>
                </a:lnTo>
                <a:lnTo>
                  <a:pt x="244" y="187"/>
                </a:lnTo>
                <a:lnTo>
                  <a:pt x="282" y="187"/>
                </a:lnTo>
                <a:lnTo>
                  <a:pt x="284" y="185"/>
                </a:lnTo>
                <a:lnTo>
                  <a:pt x="248" y="41"/>
                </a:lnTo>
                <a:lnTo>
                  <a:pt x="106" y="0"/>
                </a:lnTo>
                <a:close/>
              </a:path>
            </a:pathLst>
          </a:custGeom>
          <a:solidFill>
            <a:srgbClr val="E4DE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6" name="任意多边形: 形状 105"/>
          <p:cNvSpPr>
            <a:spLocks/>
          </p:cNvSpPr>
          <p:nvPr userDrawn="1"/>
        </p:nvSpPr>
        <p:spPr bwMode="auto">
          <a:xfrm>
            <a:off x="9391651" y="5868988"/>
            <a:ext cx="450850" cy="296863"/>
          </a:xfrm>
          <a:custGeom>
            <a:avLst/>
            <a:gdLst>
              <a:gd name="T0" fmla="*/ 106 w 284"/>
              <a:gd name="T1" fmla="*/ 0 h 187"/>
              <a:gd name="T2" fmla="*/ 0 w 284"/>
              <a:gd name="T3" fmla="*/ 103 h 187"/>
              <a:gd name="T4" fmla="*/ 21 w 284"/>
              <a:gd name="T5" fmla="*/ 187 h 187"/>
              <a:gd name="T6" fmla="*/ 47 w 284"/>
              <a:gd name="T7" fmla="*/ 187 h 187"/>
              <a:gd name="T8" fmla="*/ 28 w 284"/>
              <a:gd name="T9" fmla="*/ 111 h 187"/>
              <a:gd name="T10" fmla="*/ 113 w 284"/>
              <a:gd name="T11" fmla="*/ 30 h 187"/>
              <a:gd name="T12" fmla="*/ 226 w 284"/>
              <a:gd name="T13" fmla="*/ 62 h 187"/>
              <a:gd name="T14" fmla="*/ 255 w 284"/>
              <a:gd name="T15" fmla="*/ 177 h 187"/>
              <a:gd name="T16" fmla="*/ 244 w 284"/>
              <a:gd name="T17" fmla="*/ 187 h 187"/>
              <a:gd name="T18" fmla="*/ 282 w 284"/>
              <a:gd name="T19" fmla="*/ 187 h 187"/>
              <a:gd name="T20" fmla="*/ 284 w 284"/>
              <a:gd name="T21" fmla="*/ 185 h 187"/>
              <a:gd name="T22" fmla="*/ 248 w 284"/>
              <a:gd name="T23" fmla="*/ 41 h 187"/>
              <a:gd name="T24" fmla="*/ 106 w 284"/>
              <a:gd name="T25" fmla="*/ 0 h 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84" h="187">
                <a:moveTo>
                  <a:pt x="106" y="0"/>
                </a:moveTo>
                <a:lnTo>
                  <a:pt x="0" y="103"/>
                </a:lnTo>
                <a:lnTo>
                  <a:pt x="21" y="187"/>
                </a:lnTo>
                <a:lnTo>
                  <a:pt x="47" y="187"/>
                </a:lnTo>
                <a:lnTo>
                  <a:pt x="28" y="111"/>
                </a:lnTo>
                <a:lnTo>
                  <a:pt x="113" y="30"/>
                </a:lnTo>
                <a:lnTo>
                  <a:pt x="226" y="62"/>
                </a:lnTo>
                <a:lnTo>
                  <a:pt x="255" y="177"/>
                </a:lnTo>
                <a:lnTo>
                  <a:pt x="244" y="187"/>
                </a:lnTo>
                <a:lnTo>
                  <a:pt x="282" y="187"/>
                </a:lnTo>
                <a:lnTo>
                  <a:pt x="284" y="185"/>
                </a:lnTo>
                <a:lnTo>
                  <a:pt x="248" y="41"/>
                </a:lnTo>
                <a:lnTo>
                  <a:pt x="106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7" name="任意多边形: 形状 106"/>
          <p:cNvSpPr>
            <a:spLocks/>
          </p:cNvSpPr>
          <p:nvPr userDrawn="1"/>
        </p:nvSpPr>
        <p:spPr bwMode="auto">
          <a:xfrm>
            <a:off x="2738438" y="554038"/>
            <a:ext cx="261938" cy="276225"/>
          </a:xfrm>
          <a:custGeom>
            <a:avLst/>
            <a:gdLst>
              <a:gd name="T0" fmla="*/ 36 w 165"/>
              <a:gd name="T1" fmla="*/ 106 h 174"/>
              <a:gd name="T2" fmla="*/ 91 w 165"/>
              <a:gd name="T3" fmla="*/ 131 h 174"/>
              <a:gd name="T4" fmla="*/ 122 w 165"/>
              <a:gd name="T5" fmla="*/ 73 h 174"/>
              <a:gd name="T6" fmla="*/ 75 w 165"/>
              <a:gd name="T7" fmla="*/ 41 h 174"/>
              <a:gd name="T8" fmla="*/ 37 w 165"/>
              <a:gd name="T9" fmla="*/ 21 h 174"/>
              <a:gd name="T10" fmla="*/ 55 w 165"/>
              <a:gd name="T11" fmla="*/ 12 h 174"/>
              <a:gd name="T12" fmla="*/ 152 w 165"/>
              <a:gd name="T13" fmla="*/ 64 h 174"/>
              <a:gd name="T14" fmla="*/ 101 w 165"/>
              <a:gd name="T15" fmla="*/ 162 h 174"/>
              <a:gd name="T16" fmla="*/ 3 w 165"/>
              <a:gd name="T17" fmla="*/ 110 h 174"/>
              <a:gd name="T18" fmla="*/ 0 w 165"/>
              <a:gd name="T19" fmla="*/ 87 h 174"/>
              <a:gd name="T20" fmla="*/ 36 w 165"/>
              <a:gd name="T21" fmla="*/ 106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65" h="174">
                <a:moveTo>
                  <a:pt x="36" y="106"/>
                </a:moveTo>
                <a:cubicBezTo>
                  <a:pt x="46" y="127"/>
                  <a:pt x="69" y="138"/>
                  <a:pt x="91" y="131"/>
                </a:cubicBezTo>
                <a:cubicBezTo>
                  <a:pt x="115" y="123"/>
                  <a:pt x="129" y="98"/>
                  <a:pt x="122" y="73"/>
                </a:cubicBezTo>
                <a:cubicBezTo>
                  <a:pt x="115" y="53"/>
                  <a:pt x="96" y="40"/>
                  <a:pt x="75" y="41"/>
                </a:cubicBezTo>
                <a:cubicBezTo>
                  <a:pt x="37" y="21"/>
                  <a:pt x="37" y="21"/>
                  <a:pt x="37" y="21"/>
                </a:cubicBezTo>
                <a:cubicBezTo>
                  <a:pt x="42" y="17"/>
                  <a:pt x="48" y="14"/>
                  <a:pt x="55" y="12"/>
                </a:cubicBezTo>
                <a:cubicBezTo>
                  <a:pt x="96" y="0"/>
                  <a:pt x="139" y="23"/>
                  <a:pt x="152" y="64"/>
                </a:cubicBezTo>
                <a:cubicBezTo>
                  <a:pt x="165" y="105"/>
                  <a:pt x="142" y="149"/>
                  <a:pt x="101" y="162"/>
                </a:cubicBezTo>
                <a:cubicBezTo>
                  <a:pt x="60" y="174"/>
                  <a:pt x="16" y="151"/>
                  <a:pt x="3" y="110"/>
                </a:cubicBezTo>
                <a:cubicBezTo>
                  <a:pt x="1" y="102"/>
                  <a:pt x="0" y="95"/>
                  <a:pt x="0" y="87"/>
                </a:cubicBezTo>
                <a:lnTo>
                  <a:pt x="36" y="106"/>
                </a:lnTo>
                <a:close/>
              </a:path>
            </a:pathLst>
          </a:custGeom>
          <a:solidFill>
            <a:srgbClr val="9680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8" name="任意多边形: 形状 107"/>
          <p:cNvSpPr>
            <a:spLocks/>
          </p:cNvSpPr>
          <p:nvPr userDrawn="1"/>
        </p:nvSpPr>
        <p:spPr bwMode="auto">
          <a:xfrm>
            <a:off x="1420813" y="4989513"/>
            <a:ext cx="328613" cy="495300"/>
          </a:xfrm>
          <a:custGeom>
            <a:avLst/>
            <a:gdLst>
              <a:gd name="T0" fmla="*/ 207 w 207"/>
              <a:gd name="T1" fmla="*/ 87 h 312"/>
              <a:gd name="T2" fmla="*/ 79 w 207"/>
              <a:gd name="T3" fmla="*/ 0 h 312"/>
              <a:gd name="T4" fmla="*/ 0 w 207"/>
              <a:gd name="T5" fmla="*/ 312 h 312"/>
              <a:gd name="T6" fmla="*/ 207 w 207"/>
              <a:gd name="T7" fmla="*/ 87 h 3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7" h="312">
                <a:moveTo>
                  <a:pt x="207" y="87"/>
                </a:moveTo>
                <a:lnTo>
                  <a:pt x="79" y="0"/>
                </a:lnTo>
                <a:lnTo>
                  <a:pt x="0" y="312"/>
                </a:lnTo>
                <a:lnTo>
                  <a:pt x="207" y="87"/>
                </a:lnTo>
                <a:close/>
              </a:path>
            </a:pathLst>
          </a:custGeom>
          <a:solidFill>
            <a:srgbClr val="F9C3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9" name="任意多边形: 形状 108"/>
          <p:cNvSpPr>
            <a:spLocks noEditPoints="1"/>
          </p:cNvSpPr>
          <p:nvPr userDrawn="1"/>
        </p:nvSpPr>
        <p:spPr bwMode="auto">
          <a:xfrm>
            <a:off x="8393113" y="2025650"/>
            <a:ext cx="590550" cy="579438"/>
          </a:xfrm>
          <a:custGeom>
            <a:avLst/>
            <a:gdLst>
              <a:gd name="T0" fmla="*/ 316 w 372"/>
              <a:gd name="T1" fmla="*/ 323 h 365"/>
              <a:gd name="T2" fmla="*/ 130 w 372"/>
              <a:gd name="T3" fmla="*/ 365 h 365"/>
              <a:gd name="T4" fmla="*/ 0 w 372"/>
              <a:gd name="T5" fmla="*/ 225 h 365"/>
              <a:gd name="T6" fmla="*/ 56 w 372"/>
              <a:gd name="T7" fmla="*/ 43 h 365"/>
              <a:gd name="T8" fmla="*/ 242 w 372"/>
              <a:gd name="T9" fmla="*/ 0 h 365"/>
              <a:gd name="T10" fmla="*/ 372 w 372"/>
              <a:gd name="T11" fmla="*/ 140 h 365"/>
              <a:gd name="T12" fmla="*/ 316 w 372"/>
              <a:gd name="T13" fmla="*/ 323 h 365"/>
              <a:gd name="T14" fmla="*/ 141 w 372"/>
              <a:gd name="T15" fmla="*/ 327 h 365"/>
              <a:gd name="T16" fmla="*/ 289 w 372"/>
              <a:gd name="T17" fmla="*/ 294 h 365"/>
              <a:gd name="T18" fmla="*/ 334 w 372"/>
              <a:gd name="T19" fmla="*/ 149 h 365"/>
              <a:gd name="T20" fmla="*/ 231 w 372"/>
              <a:gd name="T21" fmla="*/ 38 h 365"/>
              <a:gd name="T22" fmla="*/ 83 w 372"/>
              <a:gd name="T23" fmla="*/ 72 h 365"/>
              <a:gd name="T24" fmla="*/ 38 w 372"/>
              <a:gd name="T25" fmla="*/ 217 h 365"/>
              <a:gd name="T26" fmla="*/ 141 w 372"/>
              <a:gd name="T27" fmla="*/ 327 h 3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72" h="365">
                <a:moveTo>
                  <a:pt x="316" y="323"/>
                </a:moveTo>
                <a:lnTo>
                  <a:pt x="130" y="365"/>
                </a:lnTo>
                <a:lnTo>
                  <a:pt x="0" y="225"/>
                </a:lnTo>
                <a:lnTo>
                  <a:pt x="56" y="43"/>
                </a:lnTo>
                <a:lnTo>
                  <a:pt x="242" y="0"/>
                </a:lnTo>
                <a:lnTo>
                  <a:pt x="372" y="140"/>
                </a:lnTo>
                <a:lnTo>
                  <a:pt x="316" y="323"/>
                </a:lnTo>
                <a:close/>
                <a:moveTo>
                  <a:pt x="141" y="327"/>
                </a:moveTo>
                <a:lnTo>
                  <a:pt x="289" y="294"/>
                </a:lnTo>
                <a:lnTo>
                  <a:pt x="334" y="149"/>
                </a:lnTo>
                <a:lnTo>
                  <a:pt x="231" y="38"/>
                </a:lnTo>
                <a:lnTo>
                  <a:pt x="83" y="72"/>
                </a:lnTo>
                <a:lnTo>
                  <a:pt x="38" y="217"/>
                </a:lnTo>
                <a:lnTo>
                  <a:pt x="141" y="327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0" name="任意多边形: 形状 109"/>
          <p:cNvSpPr>
            <a:spLocks noEditPoints="1"/>
          </p:cNvSpPr>
          <p:nvPr userDrawn="1"/>
        </p:nvSpPr>
        <p:spPr bwMode="auto">
          <a:xfrm>
            <a:off x="3165476" y="1912938"/>
            <a:ext cx="896938" cy="879475"/>
          </a:xfrm>
          <a:custGeom>
            <a:avLst/>
            <a:gdLst>
              <a:gd name="T0" fmla="*/ 479 w 565"/>
              <a:gd name="T1" fmla="*/ 490 h 554"/>
              <a:gd name="T2" fmla="*/ 197 w 565"/>
              <a:gd name="T3" fmla="*/ 554 h 554"/>
              <a:gd name="T4" fmla="*/ 0 w 565"/>
              <a:gd name="T5" fmla="*/ 342 h 554"/>
              <a:gd name="T6" fmla="*/ 86 w 565"/>
              <a:gd name="T7" fmla="*/ 65 h 554"/>
              <a:gd name="T8" fmla="*/ 368 w 565"/>
              <a:gd name="T9" fmla="*/ 0 h 554"/>
              <a:gd name="T10" fmla="*/ 565 w 565"/>
              <a:gd name="T11" fmla="*/ 213 h 554"/>
              <a:gd name="T12" fmla="*/ 479 w 565"/>
              <a:gd name="T13" fmla="*/ 490 h 554"/>
              <a:gd name="T14" fmla="*/ 214 w 565"/>
              <a:gd name="T15" fmla="*/ 497 h 554"/>
              <a:gd name="T16" fmla="*/ 439 w 565"/>
              <a:gd name="T17" fmla="*/ 446 h 554"/>
              <a:gd name="T18" fmla="*/ 506 w 565"/>
              <a:gd name="T19" fmla="*/ 226 h 554"/>
              <a:gd name="T20" fmla="*/ 350 w 565"/>
              <a:gd name="T21" fmla="*/ 57 h 554"/>
              <a:gd name="T22" fmla="*/ 126 w 565"/>
              <a:gd name="T23" fmla="*/ 109 h 554"/>
              <a:gd name="T24" fmla="*/ 59 w 565"/>
              <a:gd name="T25" fmla="*/ 328 h 554"/>
              <a:gd name="T26" fmla="*/ 214 w 565"/>
              <a:gd name="T27" fmla="*/ 497 h 5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65" h="554">
                <a:moveTo>
                  <a:pt x="479" y="490"/>
                </a:moveTo>
                <a:lnTo>
                  <a:pt x="197" y="554"/>
                </a:lnTo>
                <a:lnTo>
                  <a:pt x="0" y="342"/>
                </a:lnTo>
                <a:lnTo>
                  <a:pt x="86" y="65"/>
                </a:lnTo>
                <a:lnTo>
                  <a:pt x="368" y="0"/>
                </a:lnTo>
                <a:lnTo>
                  <a:pt x="565" y="213"/>
                </a:lnTo>
                <a:lnTo>
                  <a:pt x="479" y="490"/>
                </a:lnTo>
                <a:close/>
                <a:moveTo>
                  <a:pt x="214" y="497"/>
                </a:moveTo>
                <a:lnTo>
                  <a:pt x="439" y="446"/>
                </a:lnTo>
                <a:lnTo>
                  <a:pt x="506" y="226"/>
                </a:lnTo>
                <a:lnTo>
                  <a:pt x="350" y="57"/>
                </a:lnTo>
                <a:lnTo>
                  <a:pt x="126" y="109"/>
                </a:lnTo>
                <a:lnTo>
                  <a:pt x="59" y="328"/>
                </a:lnTo>
                <a:lnTo>
                  <a:pt x="214" y="497"/>
                </a:lnTo>
                <a:close/>
              </a:path>
            </a:pathLst>
          </a:custGeom>
          <a:solidFill>
            <a:srgbClr val="F7E1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1" name="任意多边形: 形状 110"/>
          <p:cNvSpPr>
            <a:spLocks/>
          </p:cNvSpPr>
          <p:nvPr userDrawn="1"/>
        </p:nvSpPr>
        <p:spPr bwMode="auto">
          <a:xfrm>
            <a:off x="2374901" y="4757738"/>
            <a:ext cx="361950" cy="266700"/>
          </a:xfrm>
          <a:custGeom>
            <a:avLst/>
            <a:gdLst>
              <a:gd name="T0" fmla="*/ 206 w 228"/>
              <a:gd name="T1" fmla="*/ 0 h 168"/>
              <a:gd name="T2" fmla="*/ 228 w 228"/>
              <a:gd name="T3" fmla="*/ 122 h 168"/>
              <a:gd name="T4" fmla="*/ 0 w 228"/>
              <a:gd name="T5" fmla="*/ 168 h 168"/>
              <a:gd name="T6" fmla="*/ 206 w 228"/>
              <a:gd name="T7" fmla="*/ 0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8" h="168">
                <a:moveTo>
                  <a:pt x="206" y="0"/>
                </a:moveTo>
                <a:lnTo>
                  <a:pt x="228" y="122"/>
                </a:lnTo>
                <a:lnTo>
                  <a:pt x="0" y="168"/>
                </a:lnTo>
                <a:lnTo>
                  <a:pt x="206" y="0"/>
                </a:lnTo>
                <a:close/>
              </a:path>
            </a:pathLst>
          </a:custGeom>
          <a:solidFill>
            <a:srgbClr val="FFC6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2" name="标题 111">
            <a:extLst>
              <a:ext uri="{FF2B5EF4-FFF2-40B4-BE49-F238E27FC236}">
                <a16:creationId xmlns:a16="http://schemas.microsoft.com/office/drawing/2014/main" id="{51D5AF13-43CB-4132-BE9F-6AD7DB10908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46830" y="2320359"/>
            <a:ext cx="4600348" cy="1621509"/>
          </a:xfrm>
        </p:spPr>
        <p:txBody>
          <a:bodyPr anchor="b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320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结束语</a:t>
            </a:r>
          </a:p>
        </p:txBody>
      </p:sp>
      <p:sp>
        <p:nvSpPr>
          <p:cNvPr id="113" name="文本占位符 112">
            <a:extLst>
              <a:ext uri="{FF2B5EF4-FFF2-40B4-BE49-F238E27FC236}">
                <a16:creationId xmlns:a16="http://schemas.microsoft.com/office/drawing/2014/main" id="{CC6C534B-1BD8-495F-8BF9-7F2A6B4CDB3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46830" y="4315724"/>
            <a:ext cx="4600348" cy="31087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lang="zh-CN" altLang="en-US" sz="1600" smtClean="0">
                <a:solidFill>
                  <a:schemeClr val="tx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589" marR="0" lvl="0" indent="-228589" fontAlgn="auto">
              <a:spcAft>
                <a:spcPts val="0"/>
              </a:spcAft>
              <a:buClrTx/>
              <a:buSzTx/>
              <a:tabLst/>
            </a:pPr>
            <a:r>
              <a:rPr lang="zh-CN" altLang="en-US" dirty="0"/>
              <a:t>署名</a:t>
            </a:r>
            <a:endParaRPr lang="en-US" altLang="zh-CN" dirty="0"/>
          </a:p>
        </p:txBody>
      </p:sp>
      <p:sp>
        <p:nvSpPr>
          <p:cNvPr id="114" name="文本占位符 113">
            <a:extLst>
              <a:ext uri="{FF2B5EF4-FFF2-40B4-BE49-F238E27FC236}">
                <a16:creationId xmlns:a16="http://schemas.microsoft.com/office/drawing/2014/main" id="{A33A8F05-15B1-4B63-9D15-A9AAA65B9B8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46830" y="4626595"/>
            <a:ext cx="4600348" cy="31087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lang="zh-CN" altLang="en-US" sz="1600" smtClean="0">
                <a:solidFill>
                  <a:schemeClr val="tx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589" marR="0" lvl="0" indent="-228589" fontAlgn="auto">
              <a:spcAft>
                <a:spcPts val="0"/>
              </a:spcAft>
              <a:buClrTx/>
              <a:buSzTx/>
              <a:tabLst/>
            </a:pPr>
            <a:r>
              <a:rPr lang="zh-CN" altLang="en-US" dirty="0"/>
              <a:t>时间日期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3786584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D9C7-5DC6-4263-87FF-7C99F6FB63C3}" type="datetime1">
              <a:rPr lang="zh-CN" altLang="en-US" smtClean="0"/>
              <a:t>2025/10/31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OfficePLUS 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7329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69924" y="1"/>
            <a:ext cx="10850563" cy="10286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69924" y="1123950"/>
            <a:ext cx="10850563" cy="5019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5401732" y="6240463"/>
            <a:ext cx="1388536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9D9C7-5DC6-4263-87FF-7C99F6FB63C3}" type="datetime1">
              <a:rPr lang="zh-CN" altLang="en-US" smtClean="0"/>
              <a:t>2025/10/31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669924" y="6240463"/>
            <a:ext cx="4140201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 dirty="0"/>
              <a:t>OfficePLUS 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599" y="6240463"/>
            <a:ext cx="2909888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669924" y="1028700"/>
            <a:ext cx="10850563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4027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1" r:id="rId2"/>
    <p:sldLayoutId id="2147483662" r:id="rId3"/>
    <p:sldLayoutId id="2147483663" r:id="rId4"/>
    <p:sldLayoutId id="2147483664" r:id="rId5"/>
    <p:sldLayoutId id="2147483661" r:id="rId6"/>
    <p:sldLayoutId id="2147483665" r:id="rId7"/>
  </p:sldLayoutIdLst>
  <p:hf hdr="0" dt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22" userDrawn="1">
          <p15:clr>
            <a:srgbClr val="F26B43"/>
          </p15:clr>
        </p15:guide>
        <p15:guide id="2" pos="7257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12" userDrawn="1">
          <p15:clr>
            <a:srgbClr val="F26B43"/>
          </p15:clr>
        </p15:guide>
        <p15:guide id="5" orient="horz" pos="3931" userDrawn="1">
          <p15:clr>
            <a:srgbClr val="F26B43"/>
          </p15:clr>
        </p15:guide>
        <p15:guide id="6" orient="horz" pos="386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3" Type="http://schemas.microsoft.com/office/2007/relationships/hdphoto" Target="../media/hdphoto1.wdp"/><Relationship Id="rId7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microsoft.com/office/2007/relationships/hdphoto" Target="../media/hdphoto1.wdp"/><Relationship Id="rId7" Type="http://schemas.openxmlformats.org/officeDocument/2006/relationships/image" Target="../media/image3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3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microsoft.com/office/2007/relationships/hdphoto" Target="../media/hdphoto2.wdp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8.png"/><Relationship Id="rId3" Type="http://schemas.microsoft.com/office/2007/relationships/hdphoto" Target="../media/hdphoto1.wdp"/><Relationship Id="rId7" Type="http://schemas.openxmlformats.org/officeDocument/2006/relationships/image" Target="../media/image14.png"/><Relationship Id="rId12" Type="http://schemas.openxmlformats.org/officeDocument/2006/relationships/customXml" Target="../ink/ink2.xml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17.png"/><Relationship Id="rId5" Type="http://schemas.openxmlformats.org/officeDocument/2006/relationships/image" Target="../media/image13.png"/><Relationship Id="rId15" Type="http://schemas.openxmlformats.org/officeDocument/2006/relationships/image" Target="../media/image19.png"/><Relationship Id="rId4" Type="http://schemas.openxmlformats.org/officeDocument/2006/relationships/image" Target="../media/image12.png"/><Relationship Id="rId9" Type="http://schemas.openxmlformats.org/officeDocument/2006/relationships/customXml" Target="../ink/ink1.xml"/><Relationship Id="rId14" Type="http://schemas.openxmlformats.org/officeDocument/2006/relationships/customXml" Target="../ink/ink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2F7BA018-C3B6-137C-2017-FBBBB7B647C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 trans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14" y="533314"/>
            <a:ext cx="5791371" cy="5791371"/>
          </a:xfrm>
          <a:prstGeom prst="rect">
            <a:avLst/>
          </a:prstGeom>
          <a:noFill/>
        </p:spPr>
      </p:pic>
      <p:sp>
        <p:nvSpPr>
          <p:cNvPr id="5" name="副标题 4"/>
          <p:cNvSpPr>
            <a:spLocks noGrp="1"/>
          </p:cNvSpPr>
          <p:nvPr>
            <p:ph type="subTitle" idx="1"/>
          </p:nvPr>
        </p:nvSpPr>
        <p:spPr>
          <a:xfrm>
            <a:off x="920749" y="3322983"/>
            <a:ext cx="10339389" cy="541234"/>
          </a:xfrm>
        </p:spPr>
        <p:txBody>
          <a:bodyPr/>
          <a:lstStyle/>
          <a:p>
            <a:r>
              <a:rPr lang="en-US" altLang="zh-CN" dirty="0">
                <a:latin typeface="Perpetua" panose="02020502060401020303" pitchFamily="18" charset="0"/>
                <a:ea typeface="Aa扁雅楷" panose="02010600010101010101" pitchFamily="2" charset="-122"/>
              </a:rPr>
              <a:t>The 5</a:t>
            </a:r>
            <a:r>
              <a:rPr lang="en-US" altLang="zh-CN" baseline="30000" dirty="0">
                <a:latin typeface="Perpetua" panose="02020502060401020303" pitchFamily="18" charset="0"/>
                <a:ea typeface="Aa扁雅楷" panose="02010600010101010101" pitchFamily="2" charset="-122"/>
              </a:rPr>
              <a:t>th</a:t>
            </a:r>
            <a:r>
              <a:rPr lang="en-US" altLang="zh-CN" dirty="0">
                <a:latin typeface="Perpetua" panose="02020502060401020303" pitchFamily="18" charset="0"/>
                <a:ea typeface="Aa扁雅楷" panose="02010600010101010101" pitchFamily="2" charset="-122"/>
              </a:rPr>
              <a:t> Symposium on Quantum Field Theory and its Applications</a:t>
            </a:r>
          </a:p>
        </p:txBody>
      </p:sp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920749" y="2504622"/>
            <a:ext cx="10339389" cy="676632"/>
          </a:xfrm>
        </p:spPr>
        <p:txBody>
          <a:bodyPr>
            <a:normAutofit fontScale="90000"/>
          </a:bodyPr>
          <a:lstStyle/>
          <a:p>
            <a:r>
              <a:rPr lang="en-US" altLang="zh-CN" dirty="0">
                <a:latin typeface="Perpetua" panose="02020502060401020303" pitchFamily="18" charset="0"/>
              </a:rPr>
              <a:t>Uncovering Singularities in Feynman Integrals </a:t>
            </a:r>
            <a:br>
              <a:rPr lang="en-US" altLang="zh-CN" dirty="0">
                <a:latin typeface="Perpetua" panose="02020502060401020303" pitchFamily="18" charset="0"/>
              </a:rPr>
            </a:br>
            <a:r>
              <a:rPr lang="en-US" altLang="zh-CN" dirty="0">
                <a:latin typeface="Perpetua" panose="02020502060401020303" pitchFamily="18" charset="0"/>
              </a:rPr>
              <a:t>via Machine Learning</a:t>
            </a:r>
            <a:endParaRPr lang="zh-CN" altLang="en-US" dirty="0">
              <a:latin typeface="Perpetua" panose="02020502060401020303" pitchFamily="18" charset="0"/>
              <a:ea typeface="Aa扁雅楷" panose="02010600010101010101" pitchFamily="2" charset="-122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b="1" dirty="0">
                <a:latin typeface="Perpetua" panose="02020502060401020303" pitchFamily="18" charset="0"/>
                <a:ea typeface="Aa扁雅楷" panose="02010600010101010101" pitchFamily="2" charset="-122"/>
              </a:rPr>
              <a:t>Yuanche Liu</a:t>
            </a:r>
            <a:r>
              <a:rPr lang="en-US" altLang="zh-CN" dirty="0">
                <a:latin typeface="Perpetua" panose="02020502060401020303" pitchFamily="18" charset="0"/>
                <a:ea typeface="Aa扁雅楷" panose="02010600010101010101" pitchFamily="2" charset="-122"/>
              </a:rPr>
              <a:t>, Dept. of Mod. Phys., </a:t>
            </a:r>
            <a:r>
              <a:rPr lang="en-US" altLang="zh-CN" b="1" dirty="0">
                <a:latin typeface="Perpetua" panose="02020502060401020303" pitchFamily="18" charset="0"/>
                <a:ea typeface="Aa扁雅楷" panose="02010600010101010101" pitchFamily="2" charset="-122"/>
              </a:rPr>
              <a:t>USTC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en-US" dirty="0">
                <a:latin typeface="Perpetua" panose="02020502060401020303" pitchFamily="18" charset="0"/>
                <a:ea typeface="Aa扁雅楷" panose="02010600010101010101" pitchFamily="2" charset="-122"/>
              </a:rPr>
              <a:t>2025.10.31</a:t>
            </a:r>
          </a:p>
        </p:txBody>
      </p:sp>
      <p:sp>
        <p:nvSpPr>
          <p:cNvPr id="9" name="文本占位符 5">
            <a:extLst>
              <a:ext uri="{FF2B5EF4-FFF2-40B4-BE49-F238E27FC236}">
                <a16:creationId xmlns:a16="http://schemas.microsoft.com/office/drawing/2014/main" id="{A0AB7D8D-BB9D-F827-76A0-5908925E086C}"/>
              </a:ext>
            </a:extLst>
          </p:cNvPr>
          <p:cNvSpPr txBox="1">
            <a:spLocks/>
          </p:cNvSpPr>
          <p:nvPr/>
        </p:nvSpPr>
        <p:spPr>
          <a:xfrm>
            <a:off x="920749" y="4938822"/>
            <a:ext cx="10339389" cy="2869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5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7" indent="0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3" indent="0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1" indent="0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indent="0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>
                <a:latin typeface="Perpetua" panose="02020502060401020303" pitchFamily="18" charset="0"/>
                <a:ea typeface="Aa扁雅楷" panose="02010600010101010101" pitchFamily="2" charset="-122"/>
              </a:rPr>
              <a:t>Based on </a:t>
            </a:r>
            <a:r>
              <a:rPr lang="en-US" altLang="zh-CN" b="1" dirty="0">
                <a:latin typeface="Perpetua" panose="02020502060401020303" pitchFamily="18" charset="0"/>
                <a:ea typeface="Aa扁雅楷" panose="02010600010101010101" pitchFamily="2" charset="-122"/>
              </a:rPr>
              <a:t>arXiv:2510.10099</a:t>
            </a:r>
            <a:r>
              <a:rPr lang="en-US" altLang="zh-CN" dirty="0">
                <a:latin typeface="Perpetua" panose="02020502060401020303" pitchFamily="18" charset="0"/>
                <a:ea typeface="Aa扁雅楷" panose="02010600010101010101" pitchFamily="2" charset="-122"/>
              </a:rPr>
              <a:t>, in collaboration with </a:t>
            </a:r>
            <a:r>
              <a:rPr lang="en-US" altLang="zh-CN" b="1" dirty="0">
                <a:latin typeface="Perpetua" panose="02020502060401020303" pitchFamily="18" charset="0"/>
                <a:ea typeface="Aa扁雅楷" panose="02010600010101010101" pitchFamily="2" charset="-122"/>
              </a:rPr>
              <a:t>Yingxuan Xu </a:t>
            </a:r>
            <a:r>
              <a:rPr lang="en-US" altLang="zh-CN" dirty="0">
                <a:latin typeface="Perpetua" panose="02020502060401020303" pitchFamily="18" charset="0"/>
                <a:ea typeface="Aa扁雅楷" panose="02010600010101010101" pitchFamily="2" charset="-122"/>
              </a:rPr>
              <a:t>&amp; </a:t>
            </a:r>
            <a:r>
              <a:rPr lang="en-US" altLang="zh-CN" b="1" dirty="0">
                <a:latin typeface="Perpetua" panose="02020502060401020303" pitchFamily="18" charset="0"/>
                <a:ea typeface="Aa扁雅楷" panose="02010600010101010101" pitchFamily="2" charset="-122"/>
              </a:rPr>
              <a:t>Yang Zhang</a:t>
            </a:r>
          </a:p>
        </p:txBody>
      </p:sp>
    </p:spTree>
    <p:extLst>
      <p:ext uri="{BB962C8B-B14F-4D97-AF65-F5344CB8AC3E}">
        <p14:creationId xmlns:p14="http://schemas.microsoft.com/office/powerpoint/2010/main" val="2271741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2BF35D47-0E92-2ABB-4508-FBD0C7FEA7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图片 50">
            <a:extLst>
              <a:ext uri="{FF2B5EF4-FFF2-40B4-BE49-F238E27FC236}">
                <a16:creationId xmlns:a16="http://schemas.microsoft.com/office/drawing/2014/main" id="{96DF27B3-F65E-42F4-F9B5-FD98BA58DE1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 trans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  <a:noFill/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21317EFF-4436-F7DD-6373-E7728D9A3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349" y="-12077"/>
            <a:ext cx="10850563" cy="1028699"/>
          </a:xfrm>
        </p:spPr>
        <p:txBody>
          <a:bodyPr/>
          <a:lstStyle/>
          <a:p>
            <a:r>
              <a:rPr lang="en-US" altLang="zh-CN" dirty="0">
                <a:latin typeface="Perpetua" panose="02020502060401020303" pitchFamily="18" charset="0"/>
                <a:ea typeface="Aa扁雅楷" panose="02010600010101010101" pitchFamily="2" charset="-122"/>
              </a:rPr>
              <a:t>Machine Learning: Symbolic Regression</a:t>
            </a:r>
            <a:endParaRPr lang="zh-CN" altLang="en-US" dirty="0">
              <a:latin typeface="Perpetua" panose="02020502060401020303" pitchFamily="18" charset="0"/>
              <a:ea typeface="Aa扁雅楷" panose="02010600010101010101" pitchFamily="2" charset="-122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19FB4AD-D441-B371-EFEA-D16C0FF3C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err="1"/>
              <a:t>Yuanche</a:t>
            </a:r>
            <a:r>
              <a:rPr lang="en-US" altLang="zh-CN" dirty="0"/>
              <a:t> Liu, USTC </a:t>
            </a:r>
            <a:endParaRPr lang="zh-CN" altLang="en-US" dirty="0"/>
          </a:p>
        </p:txBody>
      </p:sp>
      <p:sp>
        <p:nvSpPr>
          <p:cNvPr id="4" name="矩形: 圆角 3">
            <a:extLst>
              <a:ext uri="{FF2B5EF4-FFF2-40B4-BE49-F238E27FC236}">
                <a16:creationId xmlns:a16="http://schemas.microsoft.com/office/drawing/2014/main" id="{8D28271A-C8DB-9937-B803-DBE69B1CCC64}"/>
              </a:ext>
            </a:extLst>
          </p:cNvPr>
          <p:cNvSpPr/>
          <p:nvPr/>
        </p:nvSpPr>
        <p:spPr>
          <a:xfrm>
            <a:off x="273689" y="1461132"/>
            <a:ext cx="1903232" cy="910241"/>
          </a:xfrm>
          <a:prstGeom prst="roundRect">
            <a:avLst/>
          </a:prstGeom>
          <a:solidFill>
            <a:srgbClr val="BEEFB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tx1"/>
                </a:solidFill>
                <a:latin typeface="Perpetua" panose="02020502060401020303" pitchFamily="18" charset="0"/>
              </a:rPr>
              <a:t>Input Data</a:t>
            </a:r>
          </a:p>
          <a:p>
            <a:pPr algn="ctr"/>
            <a:r>
              <a:rPr lang="en-US" altLang="zh-CN" dirty="0">
                <a:solidFill>
                  <a:schemeClr val="tx1"/>
                </a:solidFill>
                <a:latin typeface="Consolas" panose="020B06090202040302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X, y</a:t>
            </a:r>
            <a:endParaRPr lang="zh-CN" altLang="en-US" dirty="0">
              <a:solidFill>
                <a:schemeClr val="tx1"/>
              </a:solidFill>
              <a:latin typeface="Consolas" panose="020B0609020204030204" pitchFamily="49" charset="0"/>
              <a:cs typeface="Cascadia Code" panose="020B0609020000020004" pitchFamily="49" charset="0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017DB7A5-E96E-030E-94F6-C3A95133D337}"/>
              </a:ext>
            </a:extLst>
          </p:cNvPr>
          <p:cNvGrpSpPr/>
          <p:nvPr/>
        </p:nvGrpSpPr>
        <p:grpSpPr>
          <a:xfrm>
            <a:off x="3162141" y="1461131"/>
            <a:ext cx="2318587" cy="910241"/>
            <a:chOff x="5739070" y="2150840"/>
            <a:chExt cx="2533650" cy="1058233"/>
          </a:xfrm>
        </p:grpSpPr>
        <p:sp>
          <p:nvSpPr>
            <p:cNvPr id="6" name="矩形: 圆角 5">
              <a:extLst>
                <a:ext uri="{FF2B5EF4-FFF2-40B4-BE49-F238E27FC236}">
                  <a16:creationId xmlns:a16="http://schemas.microsoft.com/office/drawing/2014/main" id="{FD6B5F01-43D9-DDAB-C07F-5B0D504BB628}"/>
                </a:ext>
              </a:extLst>
            </p:cNvPr>
            <p:cNvSpPr/>
            <p:nvPr/>
          </p:nvSpPr>
          <p:spPr>
            <a:xfrm>
              <a:off x="5739070" y="2150840"/>
              <a:ext cx="2533650" cy="1058233"/>
            </a:xfrm>
            <a:prstGeom prst="roundRect">
              <a:avLst/>
            </a:prstGeom>
            <a:solidFill>
              <a:srgbClr val="C0E1FC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chemeClr val="tx1"/>
                  </a:solidFill>
                  <a:latin typeface="Perpetua" panose="02020502060401020303" pitchFamily="18" charset="0"/>
                </a:rPr>
                <a:t>Symbolic Regression</a:t>
              </a:r>
            </a:p>
            <a:p>
              <a:pPr algn="ctr"/>
              <a:endParaRPr lang="en-US" altLang="zh-CN" b="1" dirty="0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endParaRPr>
            </a:p>
          </p:txBody>
        </p:sp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44B2AFC9-CB98-9AC6-5DE5-6E908D553FC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73694" y="2693017"/>
              <a:ext cx="1370840" cy="394191"/>
            </a:xfrm>
            <a:prstGeom prst="rect">
              <a:avLst/>
            </a:prstGeom>
          </p:spPr>
        </p:pic>
      </p:grp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F379AA18-5EE8-2B25-3256-51A69E97438B}"/>
              </a:ext>
            </a:extLst>
          </p:cNvPr>
          <p:cNvSpPr/>
          <p:nvPr/>
        </p:nvSpPr>
        <p:spPr>
          <a:xfrm>
            <a:off x="1791148" y="2841423"/>
            <a:ext cx="2088693" cy="3029240"/>
          </a:xfrm>
          <a:prstGeom prst="roundRect">
            <a:avLst/>
          </a:prstGeom>
          <a:solidFill>
            <a:srgbClr val="FBCD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tx1"/>
                </a:solidFill>
                <a:latin typeface="Perpetua" panose="02020502060401020303" pitchFamily="18" charset="0"/>
                <a:cs typeface="Cascadia Code" panose="020B0609020000020004" pitchFamily="49" charset="0"/>
              </a:rPr>
              <a:t>Searching Tree</a:t>
            </a:r>
          </a:p>
          <a:p>
            <a:pPr algn="ctr"/>
            <a:endParaRPr lang="en-US" altLang="zh-CN" b="1" dirty="0">
              <a:solidFill>
                <a:schemeClr val="tx1"/>
              </a:solidFill>
              <a:cs typeface="Cascadia Code" panose="020B0609020000020004" pitchFamily="49" charset="0"/>
            </a:endParaRPr>
          </a:p>
          <a:p>
            <a:pPr algn="ctr"/>
            <a:endParaRPr lang="en-US" altLang="zh-CN" b="1" dirty="0">
              <a:solidFill>
                <a:schemeClr val="tx1"/>
              </a:solidFill>
              <a:cs typeface="Cascadia Code" panose="020B0609020000020004" pitchFamily="49" charset="0"/>
            </a:endParaRPr>
          </a:p>
          <a:p>
            <a:pPr algn="ctr"/>
            <a:endParaRPr lang="en-US" altLang="zh-CN" b="1" dirty="0">
              <a:solidFill>
                <a:schemeClr val="tx1"/>
              </a:solidFill>
              <a:cs typeface="Cascadia Code" panose="020B0609020000020004" pitchFamily="49" charset="0"/>
            </a:endParaRPr>
          </a:p>
          <a:p>
            <a:pPr algn="ctr"/>
            <a:endParaRPr lang="en-US" altLang="zh-CN" b="1" dirty="0">
              <a:solidFill>
                <a:schemeClr val="tx1"/>
              </a:solidFill>
              <a:cs typeface="Cascadia Code" panose="020B0609020000020004" pitchFamily="49" charset="0"/>
            </a:endParaRPr>
          </a:p>
          <a:p>
            <a:pPr algn="ctr"/>
            <a:endParaRPr lang="en-US" altLang="zh-CN" b="1" dirty="0">
              <a:solidFill>
                <a:schemeClr val="tx1"/>
              </a:solidFill>
              <a:cs typeface="Cascadia Code" panose="020B0609020000020004" pitchFamily="49" charset="0"/>
            </a:endParaRPr>
          </a:p>
          <a:p>
            <a:pPr algn="ctr"/>
            <a:endParaRPr lang="en-US" altLang="zh-CN" b="1" dirty="0">
              <a:solidFill>
                <a:schemeClr val="tx1"/>
              </a:solidFill>
              <a:cs typeface="Cascadia Code" panose="020B0609020000020004" pitchFamily="49" charset="0"/>
            </a:endParaRPr>
          </a:p>
          <a:p>
            <a:pPr algn="ctr"/>
            <a:endParaRPr lang="en-US" altLang="zh-CN" b="1" dirty="0">
              <a:solidFill>
                <a:schemeClr val="tx1"/>
              </a:solidFill>
              <a:cs typeface="Cascadia Code" panose="020B0609020000020004" pitchFamily="49" charset="0"/>
            </a:endParaRPr>
          </a:p>
          <a:p>
            <a:pPr algn="ctr"/>
            <a:endParaRPr lang="en-US" altLang="zh-CN" b="1" dirty="0">
              <a:solidFill>
                <a:schemeClr val="tx1"/>
              </a:solidFill>
              <a:cs typeface="Cascadia Code" panose="020B0609020000020004" pitchFamily="49" charset="0"/>
            </a:endParaRPr>
          </a:p>
          <a:p>
            <a:pPr algn="ctr"/>
            <a:endParaRPr lang="zh-CN" altLang="en-US" b="1" dirty="0">
              <a:solidFill>
                <a:schemeClr val="tx1"/>
              </a:solidFill>
              <a:cs typeface="Cascadia Code" panose="020B0609020000020004" pitchFamily="49" charset="0"/>
            </a:endParaRPr>
          </a:p>
        </p:txBody>
      </p:sp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1AA27687-0E2E-C7DF-847F-096CA2806D7B}"/>
              </a:ext>
            </a:extLst>
          </p:cNvPr>
          <p:cNvSpPr/>
          <p:nvPr/>
        </p:nvSpPr>
        <p:spPr>
          <a:xfrm>
            <a:off x="4159412" y="2841422"/>
            <a:ext cx="3552771" cy="3029241"/>
          </a:xfrm>
          <a:prstGeom prst="roundRect">
            <a:avLst/>
          </a:prstGeom>
          <a:solidFill>
            <a:srgbClr val="EBE9F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tx1"/>
                </a:solidFill>
                <a:latin typeface="Perpetua" panose="02020502060401020303" pitchFamily="18" charset="0"/>
                <a:cs typeface="Cascadia Code" panose="020B0609020000020004" pitchFamily="49" charset="0"/>
              </a:rPr>
              <a:t>Pareto Frontier</a:t>
            </a:r>
          </a:p>
          <a:p>
            <a:pPr algn="ctr"/>
            <a:endParaRPr lang="en-US" altLang="zh-CN" b="1" dirty="0">
              <a:solidFill>
                <a:schemeClr val="tx1"/>
              </a:solidFill>
              <a:cs typeface="Cascadia Code" panose="020B0609020000020004" pitchFamily="49" charset="0"/>
            </a:endParaRPr>
          </a:p>
          <a:p>
            <a:pPr algn="ctr"/>
            <a:endParaRPr lang="en-US" altLang="zh-CN" b="1" dirty="0">
              <a:solidFill>
                <a:schemeClr val="tx1"/>
              </a:solidFill>
              <a:cs typeface="Cascadia Code" panose="020B0609020000020004" pitchFamily="49" charset="0"/>
            </a:endParaRPr>
          </a:p>
          <a:p>
            <a:pPr algn="ctr"/>
            <a:endParaRPr lang="en-US" altLang="zh-CN" b="1" dirty="0">
              <a:solidFill>
                <a:schemeClr val="tx1"/>
              </a:solidFill>
              <a:cs typeface="Cascadia Code" panose="020B0609020000020004" pitchFamily="49" charset="0"/>
            </a:endParaRPr>
          </a:p>
          <a:p>
            <a:pPr algn="ctr"/>
            <a:endParaRPr lang="en-US" altLang="zh-CN" b="1" dirty="0">
              <a:solidFill>
                <a:schemeClr val="tx1"/>
              </a:solidFill>
              <a:cs typeface="Cascadia Code" panose="020B0609020000020004" pitchFamily="49" charset="0"/>
            </a:endParaRPr>
          </a:p>
          <a:p>
            <a:pPr algn="ctr"/>
            <a:endParaRPr lang="en-US" altLang="zh-CN" b="1" dirty="0">
              <a:solidFill>
                <a:schemeClr val="tx1"/>
              </a:solidFill>
              <a:cs typeface="Cascadia Code" panose="020B0609020000020004" pitchFamily="49" charset="0"/>
            </a:endParaRPr>
          </a:p>
          <a:p>
            <a:pPr algn="ctr"/>
            <a:endParaRPr lang="en-US" altLang="zh-CN" b="1" dirty="0">
              <a:solidFill>
                <a:schemeClr val="tx1"/>
              </a:solidFill>
              <a:cs typeface="Cascadia Code" panose="020B0609020000020004" pitchFamily="49" charset="0"/>
            </a:endParaRPr>
          </a:p>
          <a:p>
            <a:pPr algn="ctr"/>
            <a:endParaRPr lang="en-US" altLang="zh-CN" b="1" dirty="0">
              <a:solidFill>
                <a:schemeClr val="tx1"/>
              </a:solidFill>
              <a:cs typeface="Cascadia Code" panose="020B0609020000020004" pitchFamily="49" charset="0"/>
            </a:endParaRPr>
          </a:p>
          <a:p>
            <a:pPr algn="ctr"/>
            <a:endParaRPr lang="en-US" altLang="zh-CN" b="1" dirty="0">
              <a:solidFill>
                <a:schemeClr val="tx1"/>
              </a:solidFill>
              <a:cs typeface="Cascadia Code" panose="020B0609020000020004" pitchFamily="49" charset="0"/>
            </a:endParaRPr>
          </a:p>
          <a:p>
            <a:pPr algn="ctr"/>
            <a:endParaRPr lang="zh-CN" altLang="en-US" b="1" dirty="0">
              <a:solidFill>
                <a:schemeClr val="tx1"/>
              </a:solidFill>
              <a:cs typeface="Cascadia Code" panose="020B0609020000020004" pitchFamily="49" charset="0"/>
            </a:endParaRPr>
          </a:p>
        </p:txBody>
      </p:sp>
      <p:graphicFrame>
        <p:nvGraphicFramePr>
          <p:cNvPr id="13" name="表格 12">
            <a:extLst>
              <a:ext uri="{FF2B5EF4-FFF2-40B4-BE49-F238E27FC236}">
                <a16:creationId xmlns:a16="http://schemas.microsoft.com/office/drawing/2014/main" id="{3810CEB3-28DE-A760-900C-77381A5403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1982037"/>
              </p:ext>
            </p:extLst>
          </p:nvPr>
        </p:nvGraphicFramePr>
        <p:xfrm>
          <a:off x="4608242" y="3532977"/>
          <a:ext cx="2743592" cy="19801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7671">
                  <a:extLst>
                    <a:ext uri="{9D8B030D-6E8A-4147-A177-3AD203B41FA5}">
                      <a16:colId xmlns:a16="http://schemas.microsoft.com/office/drawing/2014/main" val="306888712"/>
                    </a:ext>
                  </a:extLst>
                </a:gridCol>
                <a:gridCol w="870665">
                  <a:extLst>
                    <a:ext uri="{9D8B030D-6E8A-4147-A177-3AD203B41FA5}">
                      <a16:colId xmlns:a16="http://schemas.microsoft.com/office/drawing/2014/main" val="3296199075"/>
                    </a:ext>
                  </a:extLst>
                </a:gridCol>
                <a:gridCol w="773236">
                  <a:extLst>
                    <a:ext uri="{9D8B030D-6E8A-4147-A177-3AD203B41FA5}">
                      <a16:colId xmlns:a16="http://schemas.microsoft.com/office/drawing/2014/main" val="2299502630"/>
                    </a:ext>
                  </a:extLst>
                </a:gridCol>
                <a:gridCol w="702020">
                  <a:extLst>
                    <a:ext uri="{9D8B030D-6E8A-4147-A177-3AD203B41FA5}">
                      <a16:colId xmlns:a16="http://schemas.microsoft.com/office/drawing/2014/main" val="3220570058"/>
                    </a:ext>
                  </a:extLst>
                </a:gridCol>
              </a:tblGrid>
              <a:tr h="291619">
                <a:tc>
                  <a:txBody>
                    <a:bodyPr/>
                    <a:lstStyle/>
                    <a:p>
                      <a:r>
                        <a:rPr lang="en-US" altLang="zh-CN" sz="1300" b="1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ascadia Code" panose="020B0609020000020004" pitchFamily="49" charset="0"/>
                        </a:rPr>
                        <a:t>No</a:t>
                      </a:r>
                      <a:endParaRPr lang="zh-CN" altLang="en-US" sz="1300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ascadia Code" panose="020B0609020000020004" pitchFamily="49" charset="0"/>
                      </a:endParaRPr>
                    </a:p>
                  </a:txBody>
                  <a:tcPr marL="83109" marR="83109" marT="41554" marB="41554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300" b="1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ascadia Code" panose="020B0609020000020004" pitchFamily="49" charset="0"/>
                        </a:rPr>
                        <a:t>Expr</a:t>
                      </a:r>
                      <a:endParaRPr lang="zh-CN" altLang="en-US" sz="1300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ascadia Code" panose="020B0609020000020004" pitchFamily="49" charset="0"/>
                      </a:endParaRPr>
                    </a:p>
                  </a:txBody>
                  <a:tcPr marL="83109" marR="83109" marT="41554" marB="4155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300" b="1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ascadia Code" panose="020B0609020000020004" pitchFamily="49" charset="0"/>
                        </a:rPr>
                        <a:t>Comp</a:t>
                      </a:r>
                      <a:endParaRPr lang="zh-CN" altLang="en-US" sz="1300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ascadia Code" panose="020B0609020000020004" pitchFamily="49" charset="0"/>
                      </a:endParaRPr>
                    </a:p>
                  </a:txBody>
                  <a:tcPr marL="83109" marR="83109" marT="41554" marB="4155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300" b="1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ascadia Code" panose="020B0609020000020004" pitchFamily="49" charset="0"/>
                        </a:rPr>
                        <a:t>Error</a:t>
                      </a:r>
                      <a:endParaRPr lang="zh-CN" altLang="en-US" sz="1300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ascadia Code" panose="020B0609020000020004" pitchFamily="49" charset="0"/>
                      </a:endParaRPr>
                    </a:p>
                  </a:txBody>
                  <a:tcPr marL="83109" marR="83109" marT="41554" marB="4155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85575"/>
                  </a:ext>
                </a:extLst>
              </a:tr>
              <a:tr h="422125">
                <a:tc>
                  <a:txBody>
                    <a:bodyPr/>
                    <a:lstStyle/>
                    <a:p>
                      <a:r>
                        <a:rPr lang="en-US" altLang="zh-CN" sz="1300" b="1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Cascadia Code" panose="020B0609020000020004" pitchFamily="49" charset="0"/>
                          <a:cs typeface="Cascadia Code" panose="020B0609020000020004" pitchFamily="49" charset="0"/>
                        </a:rPr>
                        <a:t>1</a:t>
                      </a:r>
                      <a:endParaRPr lang="zh-CN" altLang="en-US" sz="1300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ascadia Code" panose="020B0609020000020004" pitchFamily="49" charset="0"/>
                      </a:endParaRPr>
                    </a:p>
                  </a:txBody>
                  <a:tcPr marL="83109" marR="83109" marT="41554" marB="41554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300" b="1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Cascadia Code" panose="020B0609020000020004" pitchFamily="49" charset="0"/>
                          <a:cs typeface="Cascadia Code" panose="020B0609020000020004" pitchFamily="49" charset="0"/>
                        </a:rPr>
                        <a:t>x+y</a:t>
                      </a:r>
                      <a:endParaRPr lang="zh-CN" altLang="en-US" sz="1300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ascadia Code" panose="020B0609020000020004" pitchFamily="49" charset="0"/>
                      </a:endParaRPr>
                    </a:p>
                  </a:txBody>
                  <a:tcPr marL="83109" marR="83109" marT="41554" marB="4155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300" b="1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ascadia Code" panose="020B0609020000020004" pitchFamily="49" charset="0"/>
                        </a:rPr>
                        <a:t>3</a:t>
                      </a:r>
                      <a:endParaRPr lang="zh-CN" altLang="en-US" sz="1300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ascadia Code" panose="020B0609020000020004" pitchFamily="49" charset="0"/>
                      </a:endParaRPr>
                    </a:p>
                  </a:txBody>
                  <a:tcPr marL="83109" marR="83109" marT="41554" marB="4155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300" b="1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Cascadia Code" panose="020B0609020000020004" pitchFamily="49" charset="0"/>
                          <a:cs typeface="Cascadia Code" panose="020B0609020000020004" pitchFamily="49" charset="0"/>
                        </a:rPr>
                        <a:t>0.132</a:t>
                      </a:r>
                      <a:endParaRPr lang="zh-CN" altLang="en-US" sz="1300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ascadia Code" panose="020B0609020000020004" pitchFamily="49" charset="0"/>
                      </a:endParaRPr>
                    </a:p>
                  </a:txBody>
                  <a:tcPr marL="83109" marR="83109" marT="41554" marB="4155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5243104"/>
                  </a:ext>
                </a:extLst>
              </a:tr>
              <a:tr h="422125">
                <a:tc>
                  <a:txBody>
                    <a:bodyPr/>
                    <a:lstStyle/>
                    <a:p>
                      <a:r>
                        <a:rPr lang="en-US" altLang="zh-CN" sz="1300" b="1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Cascadia Code" panose="020B0609020000020004" pitchFamily="49" charset="0"/>
                          <a:cs typeface="Cascadia Code" panose="020B0609020000020004" pitchFamily="49" charset="0"/>
                        </a:rPr>
                        <a:t>2</a:t>
                      </a:r>
                      <a:endParaRPr lang="zh-CN" altLang="en-US" sz="1300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ascadia Code" panose="020B0609020000020004" pitchFamily="49" charset="0"/>
                      </a:endParaRPr>
                    </a:p>
                  </a:txBody>
                  <a:tcPr marL="83109" marR="83109" marT="41554" marB="41554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300" b="1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Cascadia Code" panose="020B0609020000020004" pitchFamily="49" charset="0"/>
                          <a:cs typeface="Cascadia Code" panose="020B0609020000020004" pitchFamily="49" charset="0"/>
                        </a:rPr>
                        <a:t>x</a:t>
                      </a:r>
                      <a:r>
                        <a:rPr lang="en-US" altLang="zh-CN" sz="1300" b="1" baseline="30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Cascadia Code" panose="020B0609020000020004" pitchFamily="49" charset="0"/>
                          <a:cs typeface="Cascadia Code" panose="020B0609020000020004" pitchFamily="49" charset="0"/>
                        </a:rPr>
                        <a:t>2</a:t>
                      </a:r>
                      <a:r>
                        <a:rPr lang="en-US" altLang="zh-CN" sz="1300" b="1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Cascadia Code" panose="020B0609020000020004" pitchFamily="49" charset="0"/>
                          <a:cs typeface="Cascadia Code" panose="020B0609020000020004" pitchFamily="49" charset="0"/>
                        </a:rPr>
                        <a:t>+0.1y</a:t>
                      </a:r>
                      <a:endParaRPr lang="zh-CN" altLang="en-US" sz="1300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ascadia Code" panose="020B0609020000020004" pitchFamily="49" charset="0"/>
                      </a:endParaRPr>
                    </a:p>
                  </a:txBody>
                  <a:tcPr marL="83109" marR="83109" marT="41554" marB="4155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300" b="1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ascadia Code" panose="020B0609020000020004" pitchFamily="49" charset="0"/>
                        </a:rPr>
                        <a:t>5</a:t>
                      </a:r>
                      <a:endParaRPr lang="zh-CN" altLang="en-US" sz="1300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ascadia Code" panose="020B0609020000020004" pitchFamily="49" charset="0"/>
                      </a:endParaRPr>
                    </a:p>
                  </a:txBody>
                  <a:tcPr marL="83109" marR="83109" marT="41554" marB="4155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300" b="1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Cascadia Code" panose="020B0609020000020004" pitchFamily="49" charset="0"/>
                          <a:cs typeface="Cascadia Code" panose="020B0609020000020004" pitchFamily="49" charset="0"/>
                        </a:rPr>
                        <a:t>0.329</a:t>
                      </a:r>
                      <a:endParaRPr lang="zh-CN" altLang="en-US" sz="1300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ascadia Code" panose="020B0609020000020004" pitchFamily="49" charset="0"/>
                      </a:endParaRPr>
                    </a:p>
                  </a:txBody>
                  <a:tcPr marL="83109" marR="83109" marT="41554" marB="4155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9834028"/>
                  </a:ext>
                </a:extLst>
              </a:tr>
              <a:tr h="422125">
                <a:tc>
                  <a:txBody>
                    <a:bodyPr/>
                    <a:lstStyle/>
                    <a:p>
                      <a:r>
                        <a:rPr lang="en-US" altLang="zh-CN" sz="1300" b="1" dirty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  <a:ea typeface="Cascadia Code" panose="020B0609020000020004" pitchFamily="49" charset="0"/>
                          <a:cs typeface="Cascadia Code" panose="020B0609020000020004" pitchFamily="49" charset="0"/>
                        </a:rPr>
                        <a:t>3</a:t>
                      </a:r>
                      <a:endParaRPr lang="zh-CN" altLang="en-US" sz="1300" b="1" dirty="0">
                        <a:solidFill>
                          <a:srgbClr val="FF0000"/>
                        </a:solidFill>
                        <a:latin typeface="Consolas" panose="020B0609020204030204" pitchFamily="49" charset="0"/>
                        <a:cs typeface="Cascadia Code" panose="020B0609020000020004" pitchFamily="49" charset="0"/>
                      </a:endParaRPr>
                    </a:p>
                  </a:txBody>
                  <a:tcPr marL="83109" marR="83109" marT="41554" marB="41554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300" b="1" dirty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  <a:ea typeface="Cascadia Code" panose="020B0609020000020004" pitchFamily="49" charset="0"/>
                          <a:cs typeface="Cascadia Code" panose="020B0609020000020004" pitchFamily="49" charset="0"/>
                        </a:rPr>
                        <a:t>x+ln(y)</a:t>
                      </a:r>
                      <a:endParaRPr lang="zh-CN" altLang="en-US" sz="1300" b="1" dirty="0">
                        <a:solidFill>
                          <a:srgbClr val="FF0000"/>
                        </a:solidFill>
                        <a:latin typeface="Consolas" panose="020B0609020204030204" pitchFamily="49" charset="0"/>
                        <a:cs typeface="Cascadia Code" panose="020B0609020000020004" pitchFamily="49" charset="0"/>
                      </a:endParaRPr>
                    </a:p>
                  </a:txBody>
                  <a:tcPr marL="83109" marR="83109" marT="41554" marB="4155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300" b="1" dirty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  <a:cs typeface="Cascadia Code" panose="020B0609020000020004" pitchFamily="49" charset="0"/>
                        </a:rPr>
                        <a:t>4</a:t>
                      </a:r>
                      <a:endParaRPr lang="zh-CN" altLang="en-US" sz="1300" b="1" dirty="0">
                        <a:solidFill>
                          <a:srgbClr val="FF0000"/>
                        </a:solidFill>
                        <a:latin typeface="Consolas" panose="020B0609020204030204" pitchFamily="49" charset="0"/>
                        <a:cs typeface="Cascadia Code" panose="020B0609020000020004" pitchFamily="49" charset="0"/>
                      </a:endParaRPr>
                    </a:p>
                  </a:txBody>
                  <a:tcPr marL="83109" marR="83109" marT="41554" marB="4155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300" b="1" dirty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  <a:ea typeface="Cascadia Code" panose="020B0609020000020004" pitchFamily="49" charset="0"/>
                          <a:cs typeface="Cascadia Code" panose="020B0609020000020004" pitchFamily="49" charset="0"/>
                        </a:rPr>
                        <a:t>0.003</a:t>
                      </a:r>
                      <a:endParaRPr lang="zh-CN" altLang="en-US" sz="1300" b="1" dirty="0">
                        <a:solidFill>
                          <a:srgbClr val="FF0000"/>
                        </a:solidFill>
                        <a:latin typeface="Consolas" panose="020B0609020204030204" pitchFamily="49" charset="0"/>
                        <a:cs typeface="Cascadia Code" panose="020B0609020000020004" pitchFamily="49" charset="0"/>
                      </a:endParaRPr>
                    </a:p>
                  </a:txBody>
                  <a:tcPr marL="83109" marR="83109" marT="41554" marB="4155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4856839"/>
                  </a:ext>
                </a:extLst>
              </a:tr>
              <a:tr h="422125">
                <a:tc>
                  <a:txBody>
                    <a:bodyPr/>
                    <a:lstStyle/>
                    <a:p>
                      <a:r>
                        <a:rPr lang="en-US" altLang="zh-CN" sz="1300" b="1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Cascadia Code" panose="020B0609020000020004" pitchFamily="49" charset="0"/>
                          <a:cs typeface="Cascadia Code" panose="020B0609020000020004" pitchFamily="49" charset="0"/>
                        </a:rPr>
                        <a:t>4</a:t>
                      </a:r>
                      <a:endParaRPr lang="zh-CN" altLang="en-US" sz="1300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ascadia Code" panose="020B0609020000020004" pitchFamily="49" charset="0"/>
                      </a:endParaRPr>
                    </a:p>
                  </a:txBody>
                  <a:tcPr marL="83109" marR="83109" marT="41554" marB="41554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300" b="1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Cascadia Code" panose="020B0609020000020004" pitchFamily="49" charset="0"/>
                          <a:cs typeface="Cascadia Code" panose="020B0609020000020004" pitchFamily="49" charset="0"/>
                        </a:rPr>
                        <a:t>x</a:t>
                      </a:r>
                      <a:r>
                        <a:rPr lang="en-US" altLang="zh-CN" sz="1300" b="1" baseline="30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Cascadia Code" panose="020B0609020000020004" pitchFamily="49" charset="0"/>
                          <a:cs typeface="Cascadia Code" panose="020B0609020000020004" pitchFamily="49" charset="0"/>
                        </a:rPr>
                        <a:t>3</a:t>
                      </a:r>
                      <a:r>
                        <a:rPr lang="en-US" altLang="zh-CN" sz="1300" b="1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Cascadia Code" panose="020B0609020000020004" pitchFamily="49" charset="0"/>
                          <a:cs typeface="Cascadia Code" panose="020B0609020000020004" pitchFamily="49" charset="0"/>
                        </a:rPr>
                        <a:t>+y</a:t>
                      </a:r>
                      <a:r>
                        <a:rPr lang="en-US" altLang="zh-CN" sz="1300" b="1" baseline="30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Cascadia Code" panose="020B0609020000020004" pitchFamily="49" charset="0"/>
                          <a:cs typeface="Cascadia Code" panose="020B0609020000020004" pitchFamily="49" charset="0"/>
                        </a:rPr>
                        <a:t>2</a:t>
                      </a:r>
                      <a:endParaRPr lang="zh-CN" altLang="en-US" sz="1300" b="1" baseline="30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ascadia Code" panose="020B0609020000020004" pitchFamily="49" charset="0"/>
                      </a:endParaRPr>
                    </a:p>
                  </a:txBody>
                  <a:tcPr marL="83109" marR="83109" marT="41554" marB="4155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300" b="1" baseline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ascadia Code" panose="020B0609020000020004" pitchFamily="49" charset="0"/>
                        </a:rPr>
                        <a:t>5</a:t>
                      </a:r>
                      <a:endParaRPr lang="zh-CN" altLang="en-US" sz="1300" b="1" baseline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ascadia Code" panose="020B0609020000020004" pitchFamily="49" charset="0"/>
                      </a:endParaRPr>
                    </a:p>
                  </a:txBody>
                  <a:tcPr marL="83109" marR="83109" marT="41554" marB="4155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300" b="1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Cascadia Code" panose="020B0609020000020004" pitchFamily="49" charset="0"/>
                          <a:cs typeface="Cascadia Code" panose="020B0609020000020004" pitchFamily="49" charset="0"/>
                        </a:rPr>
                        <a:t>0.475</a:t>
                      </a:r>
                      <a:endParaRPr lang="zh-CN" altLang="en-US" sz="1300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ascadia Code" panose="020B0609020000020004" pitchFamily="49" charset="0"/>
                      </a:endParaRPr>
                    </a:p>
                  </a:txBody>
                  <a:tcPr marL="83109" marR="83109" marT="41554" marB="4155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4458147"/>
                  </a:ext>
                </a:extLst>
              </a:tr>
            </a:tbl>
          </a:graphicData>
        </a:graphic>
      </p:graphicFrame>
      <p:sp>
        <p:nvSpPr>
          <p:cNvPr id="15" name="矩形: 圆角 14">
            <a:extLst>
              <a:ext uri="{FF2B5EF4-FFF2-40B4-BE49-F238E27FC236}">
                <a16:creationId xmlns:a16="http://schemas.microsoft.com/office/drawing/2014/main" id="{E21F645B-0E38-32F8-5AB1-114E2457EFF0}"/>
              </a:ext>
            </a:extLst>
          </p:cNvPr>
          <p:cNvSpPr/>
          <p:nvPr/>
        </p:nvSpPr>
        <p:spPr>
          <a:xfrm>
            <a:off x="6123630" y="1465508"/>
            <a:ext cx="2318587" cy="910241"/>
          </a:xfrm>
          <a:prstGeom prst="roundRect">
            <a:avLst/>
          </a:prstGeom>
          <a:solidFill>
            <a:srgbClr val="FFE6D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tx1"/>
                </a:solidFill>
                <a:latin typeface="Perpetua" panose="02020502060401020303" pitchFamily="18" charset="0"/>
              </a:rPr>
              <a:t>Selected Equation</a:t>
            </a:r>
          </a:p>
          <a:p>
            <a:pPr algn="ctr"/>
            <a:r>
              <a:rPr lang="en-US" altLang="zh-CN" dirty="0">
                <a:solidFill>
                  <a:schemeClr val="tx1"/>
                </a:solidFill>
                <a:latin typeface="Consolas" panose="020B0609020204030204" pitchFamily="49" charset="0"/>
                <a:cs typeface="Cascadia Code" panose="020B0609020000020004" pitchFamily="49" charset="0"/>
              </a:rPr>
              <a:t>“</a:t>
            </a:r>
            <a:r>
              <a:rPr lang="en-US" altLang="zh-CN" dirty="0" err="1">
                <a:solidFill>
                  <a:schemeClr val="tx1"/>
                </a:solidFill>
                <a:latin typeface="Consolas" panose="020B0609020204030204" pitchFamily="49" charset="0"/>
                <a:cs typeface="Cascadia Code" panose="020B0609020000020004" pitchFamily="49" charset="0"/>
              </a:rPr>
              <a:t>X+ln</a:t>
            </a:r>
            <a:r>
              <a:rPr lang="en-US" altLang="zh-CN" dirty="0">
                <a:solidFill>
                  <a:schemeClr val="tx1"/>
                </a:solidFill>
                <a:latin typeface="Consolas" panose="020B0609020204030204" pitchFamily="49" charset="0"/>
                <a:cs typeface="Cascadia Code" panose="020B0609020000020004" pitchFamily="49" charset="0"/>
              </a:rPr>
              <a:t>(y)”</a:t>
            </a:r>
            <a:endParaRPr lang="zh-CN" altLang="en-US" dirty="0">
              <a:solidFill>
                <a:schemeClr val="tx1"/>
              </a:solidFill>
              <a:latin typeface="Consolas" panose="020B0609020204030204" pitchFamily="49" charset="0"/>
              <a:cs typeface="Cascadia Code" panose="020B0609020000020004" pitchFamily="49" charset="0"/>
            </a:endParaRPr>
          </a:p>
        </p:txBody>
      </p:sp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F03C6D3A-80F5-78B2-D946-D15F761D224A}"/>
              </a:ext>
            </a:extLst>
          </p:cNvPr>
          <p:cNvCxnSpPr>
            <a:cxnSpLocks/>
            <a:stCxn id="4" idx="3"/>
            <a:endCxn id="6" idx="1"/>
          </p:cNvCxnSpPr>
          <p:nvPr/>
        </p:nvCxnSpPr>
        <p:spPr>
          <a:xfrm flipV="1">
            <a:off x="2176921" y="1916252"/>
            <a:ext cx="985220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>
            <a:extLst>
              <a:ext uri="{FF2B5EF4-FFF2-40B4-BE49-F238E27FC236}">
                <a16:creationId xmlns:a16="http://schemas.microsoft.com/office/drawing/2014/main" id="{B39B63CB-5F39-364F-F2EC-C3325F82B41C}"/>
              </a:ext>
            </a:extLst>
          </p:cNvPr>
          <p:cNvCxnSpPr>
            <a:cxnSpLocks/>
            <a:stCxn id="6" idx="3"/>
            <a:endCxn id="15" idx="1"/>
          </p:cNvCxnSpPr>
          <p:nvPr/>
        </p:nvCxnSpPr>
        <p:spPr>
          <a:xfrm>
            <a:off x="5480728" y="1916252"/>
            <a:ext cx="642902" cy="437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左大括号 23">
            <a:extLst>
              <a:ext uri="{FF2B5EF4-FFF2-40B4-BE49-F238E27FC236}">
                <a16:creationId xmlns:a16="http://schemas.microsoft.com/office/drawing/2014/main" id="{5AAC1C02-7016-06DE-1BB9-C205ACF245D4}"/>
              </a:ext>
            </a:extLst>
          </p:cNvPr>
          <p:cNvSpPr/>
          <p:nvPr/>
        </p:nvSpPr>
        <p:spPr>
          <a:xfrm rot="5400000">
            <a:off x="4107343" y="1479934"/>
            <a:ext cx="342493" cy="2311820"/>
          </a:xfrm>
          <a:prstGeom prst="leftBrace">
            <a:avLst/>
          </a:prstGeom>
          <a:noFill/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44" name="连接符: 肘形 43">
            <a:extLst>
              <a:ext uri="{FF2B5EF4-FFF2-40B4-BE49-F238E27FC236}">
                <a16:creationId xmlns:a16="http://schemas.microsoft.com/office/drawing/2014/main" id="{80869DA8-122B-FAE4-4454-EC2B105186BD}"/>
              </a:ext>
            </a:extLst>
          </p:cNvPr>
          <p:cNvCxnSpPr>
            <a:cxnSpLocks/>
          </p:cNvCxnSpPr>
          <p:nvPr/>
        </p:nvCxnSpPr>
        <p:spPr>
          <a:xfrm>
            <a:off x="5119222" y="2164205"/>
            <a:ext cx="2901112" cy="585986"/>
          </a:xfrm>
          <a:prstGeom prst="bentConnector3">
            <a:avLst>
              <a:gd name="adj1" fmla="val 29301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文本框 45">
            <a:extLst>
              <a:ext uri="{FF2B5EF4-FFF2-40B4-BE49-F238E27FC236}">
                <a16:creationId xmlns:a16="http://schemas.microsoft.com/office/drawing/2014/main" id="{FC95CD0E-ED7B-59DB-F8C1-065E6BE50E1F}"/>
              </a:ext>
            </a:extLst>
          </p:cNvPr>
          <p:cNvSpPr txBox="1"/>
          <p:nvPr/>
        </p:nvSpPr>
        <p:spPr>
          <a:xfrm>
            <a:off x="8161013" y="2523738"/>
            <a:ext cx="386595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err="1">
                <a:latin typeface="Consolas" panose="020B0609020204030204" pitchFamily="49" charset="0"/>
              </a:rPr>
              <a:t>PySR</a:t>
            </a:r>
            <a:r>
              <a:rPr lang="en-US" altLang="zh-CN" dirty="0"/>
              <a:t> </a:t>
            </a:r>
            <a:r>
              <a:rPr lang="en-US" altLang="zh-CN" dirty="0">
                <a:latin typeface="Perpetua" panose="02020502060401020303" pitchFamily="18" charset="0"/>
              </a:rPr>
              <a:t>is a powerful </a:t>
            </a:r>
            <a:r>
              <a:rPr lang="en-US" altLang="zh-CN" b="1" dirty="0">
                <a:latin typeface="Perpetua" panose="02020502060401020303" pitchFamily="18" charset="0"/>
              </a:rPr>
              <a:t>Symbolic Regression </a:t>
            </a:r>
            <a:r>
              <a:rPr lang="en-US" altLang="zh-CN" dirty="0">
                <a:latin typeface="Perpetua" panose="02020502060401020303" pitchFamily="18" charset="0"/>
              </a:rPr>
              <a:t>toolkit.</a:t>
            </a:r>
          </a:p>
          <a:p>
            <a:endParaRPr lang="en-US" altLang="zh-CN" dirty="0">
              <a:latin typeface="Perpetua" panose="02020502060401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b="1" dirty="0">
                <a:latin typeface="Perpetua" panose="02020502060401020303" pitchFamily="18" charset="0"/>
              </a:rPr>
              <a:t>No pre-train</a:t>
            </a:r>
            <a:r>
              <a:rPr lang="en-US" altLang="zh-CN" dirty="0">
                <a:latin typeface="Perpetua" panose="02020502060401020303" pitchFamily="18" charset="0"/>
              </a:rPr>
              <a:t>: Based on Genetic Programming. </a:t>
            </a:r>
            <a:r>
              <a:rPr lang="en-US" altLang="zh-CN" u="sng" dirty="0">
                <a:latin typeface="Perpetua" panose="02020502060401020303" pitchFamily="18" charset="0"/>
              </a:rPr>
              <a:t>Easy to use</a:t>
            </a:r>
            <a:r>
              <a:rPr lang="en-US" altLang="zh-CN" dirty="0">
                <a:latin typeface="Perpetua" panose="02020502060401020303" pitchFamily="18" charset="0"/>
              </a:rPr>
              <a:t>, no GPU requirement.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b="1" dirty="0">
                <a:latin typeface="Perpetua" panose="02020502060401020303" pitchFamily="18" charset="0"/>
              </a:rPr>
              <a:t>Efficiency</a:t>
            </a:r>
            <a:r>
              <a:rPr lang="en-US" altLang="zh-CN" dirty="0">
                <a:latin typeface="Perpetua" panose="02020502060401020303" pitchFamily="18" charset="0"/>
              </a:rPr>
              <a:t> &amp; </a:t>
            </a:r>
            <a:r>
              <a:rPr lang="en-US" altLang="zh-CN" b="1" dirty="0">
                <a:latin typeface="Perpetua" panose="02020502060401020303" pitchFamily="18" charset="0"/>
              </a:rPr>
              <a:t>Accuracy</a:t>
            </a:r>
            <a:r>
              <a:rPr lang="en-US" altLang="zh-CN" dirty="0">
                <a:latin typeface="Perpetua" panose="02020502060401020303" pitchFamily="18" charset="0"/>
              </a:rPr>
              <a:t>: Pareto Frontier from </a:t>
            </a:r>
            <a:r>
              <a:rPr lang="en-US" altLang="zh-CN" u="sng" dirty="0">
                <a:latin typeface="Perpetua" panose="02020502060401020303" pitchFamily="18" charset="0"/>
              </a:rPr>
              <a:t>complexity and accuracy</a:t>
            </a:r>
            <a:r>
              <a:rPr lang="en-US" altLang="zh-CN" dirty="0">
                <a:latin typeface="Perpetua" panose="02020502060401020303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b="1" dirty="0">
                <a:latin typeface="Perpetua" panose="02020502060401020303" pitchFamily="18" charset="0"/>
              </a:rPr>
              <a:t>Sufficient Extension</a:t>
            </a:r>
            <a:r>
              <a:rPr lang="en-US" altLang="zh-CN" dirty="0">
                <a:latin typeface="Perpetua" panose="02020502060401020303" pitchFamily="18" charset="0"/>
              </a:rPr>
              <a:t>: Support Julia &amp; Python </a:t>
            </a:r>
            <a:r>
              <a:rPr lang="en-US" altLang="zh-CN" u="sng" dirty="0">
                <a:latin typeface="Perpetua" panose="02020502060401020303" pitchFamily="18" charset="0"/>
              </a:rPr>
              <a:t>user-defined functions</a:t>
            </a:r>
            <a:r>
              <a:rPr lang="en-US" altLang="zh-CN" dirty="0">
                <a:latin typeface="Perpetua" panose="02020502060401020303" pitchFamily="18" charset="0"/>
              </a:rPr>
              <a:t>, and many </a:t>
            </a:r>
            <a:r>
              <a:rPr lang="en-US" altLang="zh-CN" u="sng" dirty="0">
                <a:latin typeface="Perpetua" panose="02020502060401020303" pitchFamily="18" charset="0"/>
              </a:rPr>
              <a:t>advanced math operations</a:t>
            </a:r>
            <a:r>
              <a:rPr lang="en-US" altLang="zh-CN" dirty="0">
                <a:latin typeface="Perpetua" panose="02020502060401020303" pitchFamily="18" charset="0"/>
              </a:rPr>
              <a:t>…</a:t>
            </a:r>
          </a:p>
        </p:txBody>
      </p:sp>
      <p:sp>
        <p:nvSpPr>
          <p:cNvPr id="50" name="灯片编号占位符 3">
            <a:extLst>
              <a:ext uri="{FF2B5EF4-FFF2-40B4-BE49-F238E27FC236}">
                <a16:creationId xmlns:a16="http://schemas.microsoft.com/office/drawing/2014/main" id="{A46D9025-542D-2F0C-F6B6-21F612520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240463"/>
            <a:ext cx="2909888" cy="206381"/>
          </a:xfrm>
        </p:spPr>
        <p:txBody>
          <a:bodyPr/>
          <a:lstStyle/>
          <a:p>
            <a:fld id="{5DD3DB80-B894-403A-B48E-6FDC1A72010E}" type="slidenum">
              <a:rPr lang="zh-CN" altLang="en-US" smtClean="0"/>
              <a:pPr/>
              <a:t>10</a:t>
            </a:fld>
            <a:endParaRPr lang="zh-CN" altLang="en-US"/>
          </a:p>
        </p:txBody>
      </p:sp>
      <p:pic>
        <p:nvPicPr>
          <p:cNvPr id="54" name="图片 53">
            <a:extLst>
              <a:ext uri="{FF2B5EF4-FFF2-40B4-BE49-F238E27FC236}">
                <a16:creationId xmlns:a16="http://schemas.microsoft.com/office/drawing/2014/main" id="{2DA7A6D1-2443-534C-69AF-F9F5D0E527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1419" y="3532977"/>
            <a:ext cx="1877644" cy="2027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2848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A3758A-8A8D-AF32-D8B2-AC9896539D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9E097A3D-E751-3E0A-7487-C5919AD953B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 trans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  <a:noFill/>
        </p:spPr>
      </p:pic>
      <p:sp>
        <p:nvSpPr>
          <p:cNvPr id="5" name="标题 4">
            <a:extLst>
              <a:ext uri="{FF2B5EF4-FFF2-40B4-BE49-F238E27FC236}">
                <a16:creationId xmlns:a16="http://schemas.microsoft.com/office/drawing/2014/main" id="{77E306F1-DFC4-C251-83BC-2CCD398A8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5328" y="1381125"/>
            <a:ext cx="7420954" cy="656792"/>
          </a:xfrm>
        </p:spPr>
        <p:txBody>
          <a:bodyPr>
            <a:normAutofit/>
          </a:bodyPr>
          <a:lstStyle/>
          <a:p>
            <a:r>
              <a:rPr lang="en-US" altLang="zh-CN" sz="2800" dirty="0">
                <a:latin typeface="Perpetua" panose="02020502060401020303" pitchFamily="18" charset="0"/>
                <a:ea typeface="Aa扁雅楷" panose="02010600010101010101" pitchFamily="2" charset="-122"/>
              </a:rPr>
              <a:t>Apply Machine Learning to Symbol Alphabet</a:t>
            </a:r>
            <a:endParaRPr lang="zh-CN" altLang="en-US" sz="2800" dirty="0">
              <a:latin typeface="Perpetua" panose="02020502060401020303" pitchFamily="18" charset="0"/>
              <a:ea typeface="Aa扁雅楷" panose="02010600010101010101" pitchFamily="2" charset="-122"/>
            </a:endParaRP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53E6497-EE26-7F5D-ED0D-9DA89B84A9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69555" y="2037917"/>
            <a:ext cx="7426727" cy="1015623"/>
          </a:xfrm>
        </p:spPr>
        <p:txBody>
          <a:bodyPr>
            <a:normAutofit/>
          </a:bodyPr>
          <a:lstStyle/>
          <a:p>
            <a:pPr lvl="0"/>
            <a:r>
              <a:rPr lang="en-US" altLang="zh-CN" sz="1800" dirty="0">
                <a:latin typeface="Perpetua" panose="02020502060401020303" pitchFamily="18" charset="0"/>
                <a:ea typeface="Aa扁雅楷" panose="02010600010101010101" pitchFamily="2" charset="-122"/>
              </a:rPr>
              <a:t>Detailed workflows and examples for Symbol Alphabet building.</a:t>
            </a:r>
            <a:endParaRPr lang="zh-CN" altLang="en-US" sz="1800" dirty="0">
              <a:latin typeface="Perpetua" panose="02020502060401020303" pitchFamily="18" charset="0"/>
              <a:ea typeface="Aa扁雅楷" panose="02010600010101010101" pitchFamily="2" charset="-122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2C85EDE0-74AC-2A56-DE12-A9A7C1C6B230}"/>
              </a:ext>
            </a:extLst>
          </p:cNvPr>
          <p:cNvSpPr txBox="1"/>
          <p:nvPr/>
        </p:nvSpPr>
        <p:spPr>
          <a:xfrm>
            <a:off x="1527669" y="1789893"/>
            <a:ext cx="399985" cy="530690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b="1" dirty="0">
                <a:solidFill>
                  <a:srgbClr val="ED3A5A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03</a:t>
            </a:r>
            <a:endParaRPr lang="zh-CN" altLang="en-US" b="1" dirty="0">
              <a:solidFill>
                <a:srgbClr val="ED3A5A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592466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9F6C0BFB-33B0-1709-EB84-EA968298BA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图片 50">
            <a:extLst>
              <a:ext uri="{FF2B5EF4-FFF2-40B4-BE49-F238E27FC236}">
                <a16:creationId xmlns:a16="http://schemas.microsoft.com/office/drawing/2014/main" id="{DE49EA9D-1FD2-60E4-21C1-ACCB2B1D7C1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 trans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  <a:noFill/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8D8EEF29-FECE-9D59-746C-715C7ADDF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349" y="-12077"/>
            <a:ext cx="10850563" cy="1028699"/>
          </a:xfrm>
        </p:spPr>
        <p:txBody>
          <a:bodyPr/>
          <a:lstStyle/>
          <a:p>
            <a:r>
              <a:rPr lang="en-US" altLang="zh-CN" dirty="0">
                <a:latin typeface="Perpetua" panose="02020502060401020303" pitchFamily="18" charset="0"/>
                <a:ea typeface="Aa扁雅楷" panose="02010600010101010101" pitchFamily="2" charset="-122"/>
              </a:rPr>
              <a:t>Workflow Introduction</a:t>
            </a:r>
            <a:endParaRPr lang="zh-CN" altLang="en-US" dirty="0">
              <a:latin typeface="Perpetua" panose="02020502060401020303" pitchFamily="18" charset="0"/>
              <a:ea typeface="Aa扁雅楷" panose="02010600010101010101" pitchFamily="2" charset="-122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BFA4B38E-BA96-232A-D857-7AFA5F634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err="1"/>
              <a:t>Yuanche</a:t>
            </a:r>
            <a:r>
              <a:rPr lang="en-US" altLang="zh-CN" dirty="0"/>
              <a:t> Liu, USTC </a:t>
            </a:r>
            <a:endParaRPr lang="zh-CN" altLang="en-US" dirty="0"/>
          </a:p>
        </p:txBody>
      </p:sp>
      <p:sp>
        <p:nvSpPr>
          <p:cNvPr id="52" name="灯片编号占位符 3">
            <a:extLst>
              <a:ext uri="{FF2B5EF4-FFF2-40B4-BE49-F238E27FC236}">
                <a16:creationId xmlns:a16="http://schemas.microsoft.com/office/drawing/2014/main" id="{376975EF-6152-46FC-9388-36D8AF75E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240463"/>
            <a:ext cx="2909888" cy="206381"/>
          </a:xfrm>
        </p:spPr>
        <p:txBody>
          <a:bodyPr/>
          <a:lstStyle/>
          <a:p>
            <a:fld id="{5DD3DB80-B894-403A-B48E-6FDC1A72010E}" type="slidenum">
              <a:rPr lang="zh-CN" altLang="en-US" smtClean="0"/>
              <a:pPr/>
              <a:t>12</a:t>
            </a:fld>
            <a:endParaRPr lang="zh-CN" altLang="en-US"/>
          </a:p>
        </p:txBody>
      </p:sp>
      <p:pic>
        <p:nvPicPr>
          <p:cNvPr id="45" name="图片 44">
            <a:extLst>
              <a:ext uri="{FF2B5EF4-FFF2-40B4-BE49-F238E27FC236}">
                <a16:creationId xmlns:a16="http://schemas.microsoft.com/office/drawing/2014/main" id="{E83435A2-687F-E46C-6B24-81689325F5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674" y="1320305"/>
            <a:ext cx="11130522" cy="4415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8169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1295CD3D-909F-FE20-A15B-06D656EF97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图片 50">
            <a:extLst>
              <a:ext uri="{FF2B5EF4-FFF2-40B4-BE49-F238E27FC236}">
                <a16:creationId xmlns:a16="http://schemas.microsoft.com/office/drawing/2014/main" id="{98106F7F-48E1-7634-DEDB-30D382285D8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 trans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  <a:noFill/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6A411831-5CCE-24A0-BDF2-3C9F2FDDF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349" y="-12077"/>
            <a:ext cx="10850563" cy="1028699"/>
          </a:xfrm>
        </p:spPr>
        <p:txBody>
          <a:bodyPr/>
          <a:lstStyle/>
          <a:p>
            <a:r>
              <a:rPr lang="en-US" altLang="zh-CN" dirty="0">
                <a:latin typeface="Perpetua" panose="02020502060401020303" pitchFamily="18" charset="0"/>
                <a:ea typeface="Aa扁雅楷" panose="02010600010101010101" pitchFamily="2" charset="-122"/>
              </a:rPr>
              <a:t>Examples: 3l4p1m &amp; 2l3p1m-np</a:t>
            </a:r>
            <a:endParaRPr lang="zh-CN" altLang="en-US" dirty="0">
              <a:latin typeface="Perpetua" panose="02020502060401020303" pitchFamily="18" charset="0"/>
              <a:ea typeface="Aa扁雅楷" panose="02010600010101010101" pitchFamily="2" charset="-122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0B44C62-826F-BC79-BBD7-E963B8918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err="1"/>
              <a:t>Yuanche</a:t>
            </a:r>
            <a:r>
              <a:rPr lang="en-US" altLang="zh-CN" dirty="0"/>
              <a:t> Liu, USTC </a:t>
            </a:r>
            <a:endParaRPr lang="zh-CN" altLang="en-US" dirty="0"/>
          </a:p>
        </p:txBody>
      </p:sp>
      <p:sp>
        <p:nvSpPr>
          <p:cNvPr id="52" name="灯片编号占位符 3">
            <a:extLst>
              <a:ext uri="{FF2B5EF4-FFF2-40B4-BE49-F238E27FC236}">
                <a16:creationId xmlns:a16="http://schemas.microsoft.com/office/drawing/2014/main" id="{5A59D90F-BC30-B0B3-5358-39B308DCC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240463"/>
            <a:ext cx="2909888" cy="206381"/>
          </a:xfrm>
        </p:spPr>
        <p:txBody>
          <a:bodyPr/>
          <a:lstStyle/>
          <a:p>
            <a:fld id="{5DD3DB80-B894-403A-B48E-6FDC1A72010E}" type="slidenum">
              <a:rPr lang="zh-CN" altLang="en-US" smtClean="0"/>
              <a:pPr/>
              <a:t>13</a:t>
            </a:fld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4FC144D-BB92-1B33-4A12-FD94DCDCAD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741" y="1372164"/>
            <a:ext cx="3488546" cy="1366576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54D90252-0D88-BF3A-27CD-EEE53E68CF36}"/>
              </a:ext>
            </a:extLst>
          </p:cNvPr>
          <p:cNvSpPr txBox="1"/>
          <p:nvPr/>
        </p:nvSpPr>
        <p:spPr>
          <a:xfrm>
            <a:off x="1175621" y="2909616"/>
            <a:ext cx="3101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Consolas" panose="020B0609020204030204" pitchFamily="49" charset="0"/>
              </a:rPr>
              <a:t>p</a:t>
            </a:r>
            <a:r>
              <a:rPr lang="en-US" altLang="zh-CN" sz="1600" baseline="-25000" dirty="0">
                <a:latin typeface="Consolas" panose="020B0609020204030204" pitchFamily="49" charset="0"/>
              </a:rPr>
              <a:t>4</a:t>
            </a:r>
            <a:r>
              <a:rPr lang="en-US" altLang="zh-CN" dirty="0">
                <a:latin typeface="Perpetua" panose="02020502060401020303" pitchFamily="18" charset="0"/>
              </a:rPr>
              <a:t> has mass </a:t>
            </a:r>
            <a:r>
              <a:rPr lang="en-US" altLang="zh-CN" sz="1600" dirty="0">
                <a:latin typeface="Consolas" panose="020B0609020204030204" pitchFamily="49" charset="0"/>
              </a:rPr>
              <a:t>m</a:t>
            </a:r>
            <a:r>
              <a:rPr lang="en-US" altLang="zh-CN" sz="1600" baseline="30000" dirty="0">
                <a:latin typeface="Consolas" panose="020B0609020204030204" pitchFamily="49" charset="0"/>
              </a:rPr>
              <a:t>2</a:t>
            </a:r>
            <a:r>
              <a:rPr lang="en-US" altLang="zh-CN" dirty="0">
                <a:latin typeface="Perpetua" panose="02020502060401020303" pitchFamily="18" charset="0"/>
              </a:rPr>
              <a:t>, others are massless.</a:t>
            </a:r>
            <a:endParaRPr lang="zh-CN" altLang="en-US" baseline="30000" dirty="0">
              <a:latin typeface="Perpetua" panose="02020502060401020303" pitchFamily="18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042857B9-0F07-D6B4-0676-52718D3C0A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7641" y="3779154"/>
            <a:ext cx="2178717" cy="1120770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D8DF0F87-D997-16F3-819A-F7A6C22B5834}"/>
              </a:ext>
            </a:extLst>
          </p:cNvPr>
          <p:cNvSpPr txBox="1"/>
          <p:nvPr/>
        </p:nvSpPr>
        <p:spPr>
          <a:xfrm>
            <a:off x="1175620" y="5336861"/>
            <a:ext cx="31019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Consolas" panose="020B0609020204030204" pitchFamily="49" charset="0"/>
              </a:rPr>
              <a:t>q</a:t>
            </a:r>
            <a:r>
              <a:rPr lang="en-US" altLang="zh-CN" dirty="0">
                <a:latin typeface="Perpetua" panose="02020502060401020303" pitchFamily="18" charset="0"/>
              </a:rPr>
              <a:t> has mass </a:t>
            </a:r>
            <a:r>
              <a:rPr lang="en-US" altLang="zh-CN" sz="1600" dirty="0">
                <a:latin typeface="Consolas" panose="020B0609020204030204" pitchFamily="49" charset="0"/>
              </a:rPr>
              <a:t>s</a:t>
            </a:r>
            <a:r>
              <a:rPr lang="en-US" altLang="zh-CN" dirty="0">
                <a:latin typeface="Perpetua" panose="02020502060401020303" pitchFamily="18" charset="0"/>
              </a:rPr>
              <a:t>, others are massless.</a:t>
            </a:r>
          </a:p>
          <a:p>
            <a:r>
              <a:rPr lang="en-US" altLang="zh-CN" dirty="0">
                <a:latin typeface="Perpetua" panose="02020502060401020303" pitchFamily="18" charset="0"/>
              </a:rPr>
              <a:t>4 propagators with coincide mass.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18DEB34E-C6DE-77F6-F54A-FB39F14DA0B2}"/>
              </a:ext>
            </a:extLst>
          </p:cNvPr>
          <p:cNvSpPr txBox="1"/>
          <p:nvPr/>
        </p:nvSpPr>
        <p:spPr>
          <a:xfrm>
            <a:off x="4989816" y="1417049"/>
            <a:ext cx="5441795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Perpetua" panose="02020502060401020303" pitchFamily="18" charset="0"/>
              </a:rPr>
              <a:t>3l4p1m</a:t>
            </a:r>
            <a:r>
              <a:rPr lang="en-US" altLang="zh-CN" dirty="0">
                <a:solidFill>
                  <a:schemeClr val="bg2">
                    <a:lumMod val="75000"/>
                  </a:schemeClr>
                </a:solidFill>
                <a:latin typeface="Perpetua" panose="02020502060401020303" pitchFamily="18" charset="0"/>
              </a:rPr>
              <a:t>[Vita, </a:t>
            </a:r>
            <a:r>
              <a:rPr lang="en-US" altLang="zh-CN" dirty="0" err="1">
                <a:solidFill>
                  <a:schemeClr val="bg2">
                    <a:lumMod val="75000"/>
                  </a:schemeClr>
                </a:solidFill>
                <a:latin typeface="Perpetua" panose="02020502060401020303" pitchFamily="18" charset="0"/>
              </a:rPr>
              <a:t>Matrolia</a:t>
            </a:r>
            <a:r>
              <a:rPr lang="en-US" altLang="zh-CN" dirty="0">
                <a:solidFill>
                  <a:schemeClr val="bg2">
                    <a:lumMod val="75000"/>
                  </a:schemeClr>
                </a:solidFill>
                <a:latin typeface="Perpetua" panose="02020502060401020303" pitchFamily="18" charset="0"/>
              </a:rPr>
              <a:t>, Schubert, </a:t>
            </a:r>
            <a:r>
              <a:rPr lang="en-US" altLang="zh-CN" dirty="0" err="1">
                <a:solidFill>
                  <a:schemeClr val="bg2">
                    <a:lumMod val="75000"/>
                  </a:schemeClr>
                </a:solidFill>
                <a:latin typeface="Perpetua" panose="02020502060401020303" pitchFamily="18" charset="0"/>
              </a:rPr>
              <a:t>Yundin</a:t>
            </a:r>
            <a:r>
              <a:rPr lang="en-US" altLang="zh-CN" dirty="0">
                <a:solidFill>
                  <a:schemeClr val="bg2">
                    <a:lumMod val="75000"/>
                  </a:schemeClr>
                </a:solidFill>
                <a:latin typeface="Perpetua" panose="02020502060401020303" pitchFamily="18" charset="0"/>
              </a:rPr>
              <a:t>, 2014]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b="1" dirty="0">
                <a:latin typeface="Perpetua" panose="02020502060401020303" pitchFamily="18" charset="0"/>
              </a:rPr>
              <a:t>83MIs</a:t>
            </a:r>
            <a:r>
              <a:rPr lang="en-US" altLang="zh-CN" dirty="0">
                <a:latin typeface="Perpetua" panose="02020502060401020303" pitchFamily="18" charset="0"/>
              </a:rPr>
              <a:t>, </a:t>
            </a:r>
            <a:r>
              <a:rPr lang="en-US" altLang="zh-CN" b="1" dirty="0">
                <a:latin typeface="Perpetua" panose="02020502060401020303" pitchFamily="18" charset="0"/>
              </a:rPr>
              <a:t>2</a:t>
            </a:r>
            <a:r>
              <a:rPr lang="en-US" altLang="zh-CN" dirty="0">
                <a:latin typeface="Perpetua" panose="02020502060401020303" pitchFamily="18" charset="0"/>
              </a:rPr>
              <a:t>(+1) </a:t>
            </a:r>
            <a:r>
              <a:rPr lang="en-US" altLang="zh-CN" b="1" dirty="0">
                <a:latin typeface="Perpetua" panose="02020502060401020303" pitchFamily="18" charset="0"/>
              </a:rPr>
              <a:t>scales</a:t>
            </a:r>
            <a:r>
              <a:rPr lang="en-US" altLang="zh-CN" dirty="0">
                <a:latin typeface="Perpetua" panose="02020502060401020303" pitchFamily="18" charset="0"/>
              </a:rPr>
              <a:t>: </a:t>
            </a:r>
            <a:r>
              <a:rPr lang="en-US" altLang="zh-CN" sz="1600" dirty="0">
                <a:latin typeface="Consolas" panose="020B0609020204030204" pitchFamily="49" charset="0"/>
              </a:rPr>
              <a:t>x=s/m</a:t>
            </a:r>
            <a:r>
              <a:rPr lang="en-US" altLang="zh-CN" sz="1600" baseline="30000" dirty="0">
                <a:latin typeface="Consolas" panose="020B0609020204030204" pitchFamily="49" charset="0"/>
              </a:rPr>
              <a:t>2</a:t>
            </a:r>
            <a:r>
              <a:rPr lang="en-US" altLang="zh-CN" dirty="0">
                <a:latin typeface="Perpetua" panose="02020502060401020303" pitchFamily="18" charset="0"/>
              </a:rPr>
              <a:t>, </a:t>
            </a:r>
            <a:r>
              <a:rPr lang="en-US" altLang="zh-CN" sz="1600" dirty="0">
                <a:latin typeface="Consolas" panose="020B0609020204030204" pitchFamily="49" charset="0"/>
              </a:rPr>
              <a:t>y=t/m</a:t>
            </a:r>
            <a:r>
              <a:rPr lang="en-US" altLang="zh-CN" sz="1600" baseline="30000" dirty="0">
                <a:latin typeface="Consolas" panose="020B0609020204030204" pitchFamily="49" charset="0"/>
              </a:rPr>
              <a:t>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Perpetua" panose="02020502060401020303" pitchFamily="18" charset="0"/>
              </a:rPr>
              <a:t>6</a:t>
            </a:r>
            <a:r>
              <a:rPr lang="en-US" altLang="zh-CN" sz="1600" dirty="0">
                <a:latin typeface="Perpetua" panose="02020502060401020303" pitchFamily="18" charset="0"/>
              </a:rPr>
              <a:t> different Symbol letters—</a:t>
            </a:r>
            <a:r>
              <a:rPr lang="en-US" altLang="zh-CN" sz="1600" b="1" dirty="0">
                <a:latin typeface="Perpetua" panose="02020502060401020303" pitchFamily="18" charset="0"/>
              </a:rPr>
              <a:t>all successfully built</a:t>
            </a:r>
            <a:r>
              <a:rPr lang="en-US" altLang="zh-CN" sz="1600" dirty="0">
                <a:latin typeface="Perpetua" panose="02020502060401020303" pitchFamily="18" charset="0"/>
              </a:rPr>
              <a:t>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Perpetua" panose="02020502060401020303" pitchFamily="18" charset="0"/>
              </a:rPr>
              <a:t>KIRA reduction: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1600" b="1" dirty="0">
                <a:solidFill>
                  <a:srgbClr val="DF2736"/>
                </a:solidFill>
                <a:latin typeface="Perpetua" panose="02020502060401020303" pitchFamily="18" charset="0"/>
              </a:rPr>
              <a:t>Num</a:t>
            </a:r>
            <a:r>
              <a:rPr lang="en-US" altLang="zh-CN" sz="1600" dirty="0">
                <a:latin typeface="Perpetua" panose="02020502060401020303" pitchFamily="18" charset="0"/>
              </a:rPr>
              <a:t>:~20mins 12 threads of i9-13950HX CPU @ 5.30GHz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1600" b="1" dirty="0">
                <a:solidFill>
                  <a:srgbClr val="185F93"/>
                </a:solidFill>
                <a:latin typeface="Perpetua" panose="02020502060401020303" pitchFamily="18" charset="0"/>
              </a:rPr>
              <a:t>Ana</a:t>
            </a:r>
            <a:r>
              <a:rPr lang="en-US" altLang="zh-CN" sz="1600" dirty="0">
                <a:latin typeface="Perpetua" panose="02020502060401020303" pitchFamily="18" charset="0"/>
              </a:rPr>
              <a:t>: ~100mins 12 threads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93EF0330-766F-92BE-533C-3BFA9A9800FF}"/>
              </a:ext>
            </a:extLst>
          </p:cNvPr>
          <p:cNvSpPr txBox="1"/>
          <p:nvPr/>
        </p:nvSpPr>
        <p:spPr>
          <a:xfrm>
            <a:off x="4989817" y="3705645"/>
            <a:ext cx="5441795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Perpetua" panose="02020502060401020303" pitchFamily="18" charset="0"/>
              </a:rPr>
              <a:t>2l3p1m-np</a:t>
            </a:r>
            <a:r>
              <a:rPr lang="en-US" altLang="zh-CN" dirty="0">
                <a:solidFill>
                  <a:schemeClr val="bg2">
                    <a:lumMod val="75000"/>
                  </a:schemeClr>
                </a:solidFill>
                <a:latin typeface="Perpetua" panose="02020502060401020303" pitchFamily="18" charset="0"/>
              </a:rPr>
              <a:t>[Manteuffel, Tancredi, 2017]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b="1" dirty="0">
                <a:latin typeface="Perpetua" panose="02020502060401020303" pitchFamily="18" charset="0"/>
              </a:rPr>
              <a:t>9MIs</a:t>
            </a:r>
            <a:r>
              <a:rPr lang="en-US" altLang="zh-CN" dirty="0">
                <a:latin typeface="Perpetua" panose="02020502060401020303" pitchFamily="18" charset="0"/>
              </a:rPr>
              <a:t>(sub-topology), </a:t>
            </a:r>
            <a:r>
              <a:rPr lang="en-US" altLang="zh-CN" b="1" dirty="0">
                <a:latin typeface="Perpetua" panose="02020502060401020303" pitchFamily="18" charset="0"/>
              </a:rPr>
              <a:t>1</a:t>
            </a:r>
            <a:r>
              <a:rPr lang="en-US" altLang="zh-CN" dirty="0">
                <a:latin typeface="Perpetua" panose="02020502060401020303" pitchFamily="18" charset="0"/>
              </a:rPr>
              <a:t>(+1) </a:t>
            </a:r>
            <a:r>
              <a:rPr lang="en-US" altLang="zh-CN" b="1" dirty="0">
                <a:latin typeface="Perpetua" panose="02020502060401020303" pitchFamily="18" charset="0"/>
              </a:rPr>
              <a:t>scales</a:t>
            </a:r>
            <a:r>
              <a:rPr lang="en-US" altLang="zh-CN" dirty="0">
                <a:latin typeface="Perpetua" panose="02020502060401020303" pitchFamily="18" charset="0"/>
              </a:rPr>
              <a:t>: </a:t>
            </a:r>
            <a:r>
              <a:rPr lang="en-US" altLang="zh-CN" sz="1600" dirty="0">
                <a:latin typeface="Consolas" panose="020B0609020204030204" pitchFamily="49" charset="0"/>
              </a:rPr>
              <a:t>x=s/m</a:t>
            </a:r>
            <a:r>
              <a:rPr lang="en-US" altLang="zh-CN" sz="1600" baseline="30000" dirty="0">
                <a:latin typeface="Consolas" panose="020B0609020204030204" pitchFamily="49" charset="0"/>
              </a:rPr>
              <a:t>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Perpetua" panose="02020502060401020303" pitchFamily="18" charset="0"/>
              </a:rPr>
              <a:t>5</a:t>
            </a:r>
            <a:r>
              <a:rPr lang="en-US" altLang="zh-CN" sz="1600" dirty="0">
                <a:latin typeface="Perpetua" panose="02020502060401020303" pitchFamily="18" charset="0"/>
              </a:rPr>
              <a:t> different Symbol letters—</a:t>
            </a:r>
            <a:r>
              <a:rPr lang="en-US" altLang="zh-CN" sz="1600" b="1" dirty="0">
                <a:latin typeface="Perpetua" panose="02020502060401020303" pitchFamily="18" charset="0"/>
              </a:rPr>
              <a:t>all successfully built</a:t>
            </a:r>
            <a:r>
              <a:rPr lang="en-US" altLang="zh-CN" sz="1600" dirty="0">
                <a:latin typeface="Perpetua" panose="02020502060401020303" pitchFamily="18" charset="0"/>
              </a:rPr>
              <a:t>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Perpetua" panose="02020502060401020303" pitchFamily="18" charset="0"/>
              </a:rPr>
              <a:t>Letters have square roots!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Perpetua" panose="02020502060401020303" pitchFamily="18" charset="0"/>
              </a:rPr>
              <a:t>KIRA reduction: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1600" b="1" dirty="0">
                <a:solidFill>
                  <a:srgbClr val="DF2736"/>
                </a:solidFill>
                <a:latin typeface="Perpetua" panose="02020502060401020303" pitchFamily="18" charset="0"/>
              </a:rPr>
              <a:t>Num</a:t>
            </a:r>
            <a:r>
              <a:rPr lang="en-US" altLang="zh-CN" sz="1600" dirty="0">
                <a:latin typeface="Perpetua" panose="02020502060401020303" pitchFamily="18" charset="0"/>
              </a:rPr>
              <a:t>:~10mins 12 threads of i9-13950HX CPU @ 5.30GHz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1600" b="1" dirty="0">
                <a:solidFill>
                  <a:srgbClr val="185F93"/>
                </a:solidFill>
                <a:latin typeface="Perpetua" panose="02020502060401020303" pitchFamily="18" charset="0"/>
              </a:rPr>
              <a:t>Ana</a:t>
            </a:r>
            <a:r>
              <a:rPr lang="en-US" altLang="zh-CN" sz="1600" dirty="0">
                <a:latin typeface="Perpetua" panose="02020502060401020303" pitchFamily="18" charset="0"/>
              </a:rPr>
              <a:t>: ~60mins 12 threads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3D25EB31-B024-28E7-DF83-36053A0E40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2623" y="2854680"/>
            <a:ext cx="3797362" cy="693680"/>
          </a:xfrm>
          <a:prstGeom prst="rect">
            <a:avLst/>
          </a:prstGeom>
        </p:spPr>
      </p:pic>
      <p:grpSp>
        <p:nvGrpSpPr>
          <p:cNvPr id="19" name="组合 18">
            <a:extLst>
              <a:ext uri="{FF2B5EF4-FFF2-40B4-BE49-F238E27FC236}">
                <a16:creationId xmlns:a16="http://schemas.microsoft.com/office/drawing/2014/main" id="{F25D8F91-3514-B425-DC54-5D11606EC38B}"/>
              </a:ext>
            </a:extLst>
          </p:cNvPr>
          <p:cNvGrpSpPr/>
          <p:nvPr/>
        </p:nvGrpSpPr>
        <p:grpSpPr>
          <a:xfrm>
            <a:off x="4956139" y="5431840"/>
            <a:ext cx="5658220" cy="1285437"/>
            <a:chOff x="4956139" y="5221998"/>
            <a:chExt cx="5658220" cy="1285437"/>
          </a:xfrm>
        </p:grpSpPr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6B93C6ED-AC26-9A5E-B5CF-A02E34354B2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956139" y="5221998"/>
              <a:ext cx="5658220" cy="1285437"/>
            </a:xfrm>
            <a:prstGeom prst="rect">
              <a:avLst/>
            </a:prstGeom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8" name="墨迹 17">
                  <a:extLst>
                    <a:ext uri="{FF2B5EF4-FFF2-40B4-BE49-F238E27FC236}">
                      <a16:creationId xmlns:a16="http://schemas.microsoft.com/office/drawing/2014/main" id="{83F629B1-47A6-70E9-A468-8796AF22F98C}"/>
                    </a:ext>
                  </a:extLst>
                </p14:cNvPr>
                <p14:cNvContentPartPr/>
                <p14:nvPr/>
              </p14:nvContentPartPr>
              <p14:xfrm>
                <a:off x="5334945" y="5561303"/>
                <a:ext cx="720" cy="360"/>
              </p14:xfrm>
            </p:contentPart>
          </mc:Choice>
          <mc:Fallback xmlns="">
            <p:pic>
              <p:nvPicPr>
                <p:cNvPr id="18" name="墨迹 17">
                  <a:extLst>
                    <a:ext uri="{FF2B5EF4-FFF2-40B4-BE49-F238E27FC236}">
                      <a16:creationId xmlns:a16="http://schemas.microsoft.com/office/drawing/2014/main" id="{83F629B1-47A6-70E9-A468-8796AF22F98C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330625" y="5556983"/>
                  <a:ext cx="9360" cy="9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7809106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2CF184D3-875B-DAC5-51B2-B64DBEC9C0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图片 50">
            <a:extLst>
              <a:ext uri="{FF2B5EF4-FFF2-40B4-BE49-F238E27FC236}">
                <a16:creationId xmlns:a16="http://schemas.microsoft.com/office/drawing/2014/main" id="{C9E86F07-FBD2-B672-1A2A-0B5B1C5B01C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 trans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  <a:noFill/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B3F23DF9-0CF3-171C-B359-2ED33190C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349" y="-12077"/>
            <a:ext cx="10850563" cy="1028699"/>
          </a:xfrm>
        </p:spPr>
        <p:txBody>
          <a:bodyPr/>
          <a:lstStyle/>
          <a:p>
            <a:r>
              <a:rPr lang="en-US" altLang="zh-CN" dirty="0">
                <a:latin typeface="Perpetua" panose="02020502060401020303" pitchFamily="18" charset="0"/>
                <a:ea typeface="Aa扁雅楷" panose="02010600010101010101" pitchFamily="2" charset="-122"/>
              </a:rPr>
              <a:t>Trials on more Diagrams…</a:t>
            </a:r>
            <a:endParaRPr lang="zh-CN" altLang="en-US" dirty="0">
              <a:latin typeface="Perpetua" panose="02020502060401020303" pitchFamily="18" charset="0"/>
              <a:ea typeface="Aa扁雅楷" panose="02010600010101010101" pitchFamily="2" charset="-122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F8E9B76-2BCC-3198-441B-07A82E9A8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err="1"/>
              <a:t>Yuanche</a:t>
            </a:r>
            <a:r>
              <a:rPr lang="en-US" altLang="zh-CN" dirty="0"/>
              <a:t> Liu, USTC </a:t>
            </a:r>
            <a:endParaRPr lang="zh-CN" altLang="en-US" dirty="0"/>
          </a:p>
        </p:txBody>
      </p:sp>
      <p:sp>
        <p:nvSpPr>
          <p:cNvPr id="52" name="灯片编号占位符 3">
            <a:extLst>
              <a:ext uri="{FF2B5EF4-FFF2-40B4-BE49-F238E27FC236}">
                <a16:creationId xmlns:a16="http://schemas.microsoft.com/office/drawing/2014/main" id="{50A2AB25-EDEA-9DA5-1FB6-68AA02A35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240463"/>
            <a:ext cx="2909888" cy="206381"/>
          </a:xfrm>
        </p:spPr>
        <p:txBody>
          <a:bodyPr/>
          <a:lstStyle/>
          <a:p>
            <a:fld id="{5DD3DB80-B894-403A-B48E-6FDC1A72010E}" type="slidenum">
              <a:rPr lang="zh-CN" altLang="en-US" smtClean="0"/>
              <a:pPr/>
              <a:t>14</a:t>
            </a:fld>
            <a:endParaRPr lang="zh-CN" altLang="en-US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E37C6AC8-2DDF-95FE-C19F-36B820EECC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924" y="1234252"/>
            <a:ext cx="9941576" cy="2583783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2ED35C9C-63F4-FACE-AB6C-4E2518B5F97B}"/>
              </a:ext>
            </a:extLst>
          </p:cNvPr>
          <p:cNvSpPr txBox="1"/>
          <p:nvPr/>
        </p:nvSpPr>
        <p:spPr>
          <a:xfrm>
            <a:off x="330927" y="4092642"/>
            <a:ext cx="907517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Perpetua" panose="02020502060401020303" pitchFamily="18" charset="0"/>
              </a:rPr>
              <a:t>	: </a:t>
            </a:r>
            <a:r>
              <a:rPr lang="en-US" altLang="zh-CN" b="1" dirty="0">
                <a:latin typeface="Perpetua" panose="02020502060401020303" pitchFamily="18" charset="0"/>
              </a:rPr>
              <a:t>Complete Symbol Alphabet</a:t>
            </a:r>
            <a:r>
              <a:rPr lang="en-US" altLang="zh-CN" dirty="0">
                <a:latin typeface="Perpetua" panose="02020502060401020303" pitchFamily="18" charset="0"/>
              </a:rPr>
              <a:t> reconstructed;</a:t>
            </a:r>
          </a:p>
          <a:p>
            <a:r>
              <a:rPr lang="en-US" altLang="zh-CN" dirty="0">
                <a:latin typeface="Perpetua" panose="02020502060401020303" pitchFamily="18" charset="0"/>
              </a:rPr>
              <a:t>	: </a:t>
            </a:r>
            <a:r>
              <a:rPr lang="en-US" altLang="zh-CN" b="1" dirty="0">
                <a:latin typeface="Perpetua" panose="02020502060401020303" pitchFamily="18" charset="0"/>
              </a:rPr>
              <a:t>All Even Letters </a:t>
            </a:r>
            <a:r>
              <a:rPr lang="en-US" altLang="zh-CN" dirty="0">
                <a:latin typeface="Perpetua" panose="02020502060401020303" pitchFamily="18" charset="0"/>
              </a:rPr>
              <a:t>obtained, remaining ones (</a:t>
            </a:r>
            <a:r>
              <a:rPr lang="en-US" altLang="zh-CN" b="1" dirty="0">
                <a:latin typeface="Perpetua" panose="02020502060401020303" pitchFamily="18" charset="0"/>
              </a:rPr>
              <a:t>Odd Letters</a:t>
            </a:r>
            <a:r>
              <a:rPr lang="en-US" altLang="zh-CN" dirty="0">
                <a:latin typeface="Perpetua" panose="02020502060401020303" pitchFamily="18" charset="0"/>
              </a:rPr>
              <a:t>) can be </a:t>
            </a:r>
            <a:r>
              <a:rPr lang="en-US" altLang="zh-CN" b="1" dirty="0">
                <a:latin typeface="Perpetua" panose="02020502060401020303" pitchFamily="18" charset="0"/>
              </a:rPr>
              <a:t>constructed manually</a:t>
            </a:r>
            <a:r>
              <a:rPr lang="en-US" altLang="zh-CN" dirty="0">
                <a:latin typeface="Perpetua" panose="02020502060401020303" pitchFamily="18" charset="0"/>
              </a:rPr>
              <a:t>;</a:t>
            </a:r>
          </a:p>
          <a:p>
            <a:r>
              <a:rPr lang="en-US" altLang="zh-CN" dirty="0">
                <a:latin typeface="Perpetua" panose="02020502060401020303" pitchFamily="18" charset="0"/>
              </a:rPr>
              <a:t>	: Some letters not found; </a:t>
            </a:r>
          </a:p>
          <a:p>
            <a:r>
              <a:rPr lang="en-US" altLang="zh-CN" dirty="0">
                <a:latin typeface="Perpetua" panose="02020502060401020303" pitchFamily="18" charset="0"/>
              </a:rPr>
              <a:t>	: Not tested because of incomplete reference.</a:t>
            </a:r>
            <a:endParaRPr lang="zh-CN" altLang="en-US" dirty="0">
              <a:latin typeface="Perpetua" panose="02020502060401020303" pitchFamily="18" charset="0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ADDBDAA0-35C5-7C6A-66D8-D36F3B4193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8241" y="4184926"/>
            <a:ext cx="417135" cy="247453"/>
          </a:xfrm>
          <a:prstGeom prst="rect">
            <a:avLst/>
          </a:prstGeom>
        </p:spPr>
      </p:pic>
      <p:sp>
        <p:nvSpPr>
          <p:cNvPr id="23" name="椭圆 22">
            <a:extLst>
              <a:ext uri="{FF2B5EF4-FFF2-40B4-BE49-F238E27FC236}">
                <a16:creationId xmlns:a16="http://schemas.microsoft.com/office/drawing/2014/main" id="{F1554BEC-3EA2-243B-0B24-F29EF40B5918}"/>
              </a:ext>
            </a:extLst>
          </p:cNvPr>
          <p:cNvSpPr/>
          <p:nvPr/>
        </p:nvSpPr>
        <p:spPr>
          <a:xfrm>
            <a:off x="7792471" y="2891238"/>
            <a:ext cx="423746" cy="334536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9041B8DE-88CA-AE45-20B5-F3A40A0F39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6021" y="4747631"/>
            <a:ext cx="261573" cy="230087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BC55B171-B183-6059-5355-0DA461173F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6021" y="4457846"/>
            <a:ext cx="261573" cy="198162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2AF79E00-AB21-37B4-A50D-50C0AED0AE5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6021" y="4981592"/>
            <a:ext cx="271465" cy="238127"/>
          </a:xfrm>
          <a:prstGeom prst="rect">
            <a:avLst/>
          </a:prstGeom>
        </p:spPr>
      </p:pic>
      <p:cxnSp>
        <p:nvCxnSpPr>
          <p:cNvPr id="25" name="连接符: 曲线 24">
            <a:extLst>
              <a:ext uri="{FF2B5EF4-FFF2-40B4-BE49-F238E27FC236}">
                <a16:creationId xmlns:a16="http://schemas.microsoft.com/office/drawing/2014/main" id="{0CFCD79B-3570-5BE0-78E9-E4ABFAD0A6CB}"/>
              </a:ext>
            </a:extLst>
          </p:cNvPr>
          <p:cNvCxnSpPr>
            <a:cxnSpLocks/>
            <a:stCxn id="23" idx="5"/>
          </p:cNvCxnSpPr>
          <p:nvPr/>
        </p:nvCxnSpPr>
        <p:spPr>
          <a:xfrm rot="16200000" flipH="1">
            <a:off x="8210514" y="3120428"/>
            <a:ext cx="1008144" cy="1120851"/>
          </a:xfrm>
          <a:prstGeom prst="curvedConnector2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25">
            <a:extLst>
              <a:ext uri="{FF2B5EF4-FFF2-40B4-BE49-F238E27FC236}">
                <a16:creationId xmlns:a16="http://schemas.microsoft.com/office/drawing/2014/main" id="{C9EEE9FE-4622-A565-E2B8-4FE3E481F2F3}"/>
              </a:ext>
            </a:extLst>
          </p:cNvPr>
          <p:cNvSpPr txBox="1"/>
          <p:nvPr/>
        </p:nvSpPr>
        <p:spPr>
          <a:xfrm>
            <a:off x="9308223" y="3875087"/>
            <a:ext cx="277608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latin typeface="Perpetua" panose="02020502060401020303" pitchFamily="18" charset="0"/>
              </a:rPr>
              <a:t>3l5p-PBB family</a:t>
            </a:r>
          </a:p>
          <a:p>
            <a:r>
              <a:rPr lang="en-US" altLang="zh-CN" dirty="0">
                <a:solidFill>
                  <a:schemeClr val="bg2">
                    <a:lumMod val="75000"/>
                  </a:schemeClr>
                </a:solidFill>
                <a:latin typeface="Perpetua" panose="02020502060401020303" pitchFamily="18" charset="0"/>
              </a:rPr>
              <a:t>[</a:t>
            </a:r>
            <a:r>
              <a:rPr lang="en-US" altLang="zh-CN" b="1" dirty="0">
                <a:solidFill>
                  <a:schemeClr val="bg2">
                    <a:lumMod val="75000"/>
                  </a:schemeClr>
                </a:solidFill>
                <a:latin typeface="Perpetua" panose="02020502060401020303" pitchFamily="18" charset="0"/>
              </a:rPr>
              <a:t>Liu</a:t>
            </a:r>
            <a:r>
              <a:rPr lang="en-US" altLang="zh-CN" dirty="0">
                <a:solidFill>
                  <a:schemeClr val="bg2">
                    <a:lumMod val="75000"/>
                  </a:schemeClr>
                </a:solidFill>
                <a:latin typeface="Perpetua" panose="02020502060401020303" pitchFamily="18" charset="0"/>
              </a:rPr>
              <a:t>, </a:t>
            </a:r>
            <a:r>
              <a:rPr lang="en-US" altLang="zh-CN" dirty="0" err="1">
                <a:solidFill>
                  <a:schemeClr val="bg2">
                    <a:lumMod val="75000"/>
                  </a:schemeClr>
                </a:solidFill>
                <a:latin typeface="Perpetua" panose="02020502060401020303" pitchFamily="18" charset="0"/>
              </a:rPr>
              <a:t>Matijasic</a:t>
            </a:r>
            <a:r>
              <a:rPr lang="en-US" altLang="zh-CN" dirty="0">
                <a:solidFill>
                  <a:schemeClr val="bg2">
                    <a:lumMod val="75000"/>
                  </a:schemeClr>
                </a:solidFill>
                <a:latin typeface="Perpetua" panose="02020502060401020303" pitchFamily="18" charset="0"/>
              </a:rPr>
              <a:t>, </a:t>
            </a:r>
            <a:r>
              <a:rPr lang="en-US" altLang="zh-CN" dirty="0" err="1">
                <a:solidFill>
                  <a:schemeClr val="bg2">
                    <a:lumMod val="75000"/>
                  </a:schemeClr>
                </a:solidFill>
                <a:latin typeface="Perpetua" panose="02020502060401020303" pitchFamily="18" charset="0"/>
              </a:rPr>
              <a:t>Miczjka</a:t>
            </a:r>
            <a:r>
              <a:rPr lang="en-US" altLang="zh-CN" dirty="0">
                <a:solidFill>
                  <a:schemeClr val="bg2">
                    <a:lumMod val="75000"/>
                  </a:schemeClr>
                </a:solidFill>
                <a:latin typeface="Perpetua" panose="02020502060401020303" pitchFamily="18" charset="0"/>
              </a:rPr>
              <a:t>,</a:t>
            </a:r>
          </a:p>
          <a:p>
            <a:r>
              <a:rPr lang="en-US" altLang="zh-CN" dirty="0">
                <a:solidFill>
                  <a:schemeClr val="bg2">
                    <a:lumMod val="75000"/>
                  </a:schemeClr>
                </a:solidFill>
                <a:latin typeface="Perpetua" panose="02020502060401020303" pitchFamily="18" charset="0"/>
              </a:rPr>
              <a:t>YX. Xu, YQ. Xu, Zhang, 2024]</a:t>
            </a:r>
          </a:p>
          <a:p>
            <a:endParaRPr lang="en-US" altLang="zh-CN" b="1" dirty="0">
              <a:latin typeface="Perpetua" panose="02020502060401020303" pitchFamily="18" charset="0"/>
            </a:endParaRPr>
          </a:p>
          <a:p>
            <a:r>
              <a:rPr lang="en-US" altLang="zh-CN" b="1" dirty="0">
                <a:latin typeface="Perpetua" panose="02020502060401020303" pitchFamily="18" charset="0"/>
              </a:rPr>
              <a:t>316MIs, 5 scales</a:t>
            </a:r>
          </a:p>
          <a:p>
            <a:r>
              <a:rPr lang="en-US" altLang="zh-CN" dirty="0">
                <a:latin typeface="Perpetua" panose="02020502060401020303" pitchFamily="18" charset="0"/>
              </a:rPr>
              <a:t>20+1 </a:t>
            </a:r>
            <a:r>
              <a:rPr lang="en-US" altLang="zh-CN" b="1" dirty="0">
                <a:latin typeface="Perpetua" panose="02020502060401020303" pitchFamily="18" charset="0"/>
              </a:rPr>
              <a:t>Even Letters Found.</a:t>
            </a:r>
          </a:p>
          <a:p>
            <a:r>
              <a:rPr lang="en-US" altLang="zh-CN" dirty="0">
                <a:latin typeface="Perpetua" panose="02020502060401020303" pitchFamily="18" charset="0"/>
              </a:rPr>
              <a:t>10 Odd Letters manually built.</a:t>
            </a:r>
          </a:p>
          <a:p>
            <a:endParaRPr lang="zh-CN" altLang="en-US" dirty="0">
              <a:latin typeface="Perpetua" panose="02020502060401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5724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67E515E6-9DC6-2098-BD13-68A117D918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图片 50">
            <a:extLst>
              <a:ext uri="{FF2B5EF4-FFF2-40B4-BE49-F238E27FC236}">
                <a16:creationId xmlns:a16="http://schemas.microsoft.com/office/drawing/2014/main" id="{564750D9-08C4-332E-4CD0-B11843E5900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 trans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  <a:noFill/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78C31C31-D77B-0080-7E40-29CD5A64E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349" y="-12077"/>
            <a:ext cx="10850563" cy="1028699"/>
          </a:xfrm>
        </p:spPr>
        <p:txBody>
          <a:bodyPr/>
          <a:lstStyle/>
          <a:p>
            <a:r>
              <a:rPr lang="en-US" altLang="zh-CN" dirty="0">
                <a:latin typeface="Perpetua" panose="02020502060401020303" pitchFamily="18" charset="0"/>
                <a:ea typeface="Aa扁雅楷" panose="02010600010101010101" pitchFamily="2" charset="-122"/>
              </a:rPr>
              <a:t>Discussions and Future…</a:t>
            </a:r>
            <a:endParaRPr lang="zh-CN" altLang="en-US" dirty="0">
              <a:latin typeface="Perpetua" panose="02020502060401020303" pitchFamily="18" charset="0"/>
              <a:ea typeface="Aa扁雅楷" panose="02010600010101010101" pitchFamily="2" charset="-122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54ED8578-9849-F4A0-5C76-9DA5EE00E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err="1"/>
              <a:t>Yuanche</a:t>
            </a:r>
            <a:r>
              <a:rPr lang="en-US" altLang="zh-CN" dirty="0"/>
              <a:t> Liu, USTC </a:t>
            </a:r>
            <a:endParaRPr lang="zh-CN" altLang="en-US" dirty="0"/>
          </a:p>
        </p:txBody>
      </p:sp>
      <p:sp>
        <p:nvSpPr>
          <p:cNvPr id="52" name="灯片编号占位符 3">
            <a:extLst>
              <a:ext uri="{FF2B5EF4-FFF2-40B4-BE49-F238E27FC236}">
                <a16:creationId xmlns:a16="http://schemas.microsoft.com/office/drawing/2014/main" id="{A181B67B-B9F7-0F6E-4A5F-BA939B39C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240463"/>
            <a:ext cx="2909888" cy="206381"/>
          </a:xfrm>
        </p:spPr>
        <p:txBody>
          <a:bodyPr/>
          <a:lstStyle/>
          <a:p>
            <a:fld id="{5DD3DB80-B894-403A-B48E-6FDC1A72010E}" type="slidenum">
              <a:rPr lang="zh-CN" altLang="en-US" smtClean="0"/>
              <a:pPr/>
              <a:t>15</a:t>
            </a:fld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95D12B76-F406-2799-5A42-773D277EFB1C}"/>
              </a:ext>
            </a:extLst>
          </p:cNvPr>
          <p:cNvSpPr txBox="1"/>
          <p:nvPr/>
        </p:nvSpPr>
        <p:spPr>
          <a:xfrm>
            <a:off x="843032" y="1387212"/>
            <a:ext cx="9304578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latin typeface="Perpetua" panose="02020502060401020303" pitchFamily="18" charset="0"/>
              </a:rPr>
              <a:t>Unlike </a:t>
            </a:r>
            <a:r>
              <a:rPr lang="en-US" altLang="zh-CN" sz="2000" b="1" dirty="0">
                <a:solidFill>
                  <a:srgbClr val="185F93"/>
                </a:solidFill>
                <a:latin typeface="Perpetua" panose="02020502060401020303" pitchFamily="18" charset="0"/>
              </a:rPr>
              <a:t>traditional Machine Learning</a:t>
            </a:r>
            <a:r>
              <a:rPr lang="en-US" altLang="zh-CN" sz="2000" b="1" dirty="0">
                <a:latin typeface="Perpetua" panose="02020502060401020303" pitchFamily="18" charset="0"/>
              </a:rPr>
              <a:t> project…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Perpetua" panose="02020502060401020303" pitchFamily="18" charset="0"/>
              </a:rPr>
              <a:t>We pursue a </a:t>
            </a:r>
            <a:r>
              <a:rPr lang="en-US" altLang="zh-CN" b="1" dirty="0">
                <a:solidFill>
                  <a:srgbClr val="DF2736"/>
                </a:solidFill>
                <a:latin typeface="Perpetua" panose="02020502060401020303" pitchFamily="18" charset="0"/>
              </a:rPr>
              <a:t>completely exact solution</a:t>
            </a:r>
            <a:r>
              <a:rPr lang="en-US" altLang="zh-CN" dirty="0">
                <a:latin typeface="Perpetua" panose="02020502060401020303" pitchFamily="18" charset="0"/>
              </a:rPr>
              <a:t>, instead of </a:t>
            </a:r>
            <a:r>
              <a:rPr lang="en-US" altLang="zh-CN" b="1" dirty="0">
                <a:solidFill>
                  <a:srgbClr val="185F93"/>
                </a:solidFill>
                <a:latin typeface="Perpetua" panose="02020502060401020303" pitchFamily="18" charset="0"/>
              </a:rPr>
              <a:t>approximate computation</a:t>
            </a:r>
            <a:r>
              <a:rPr lang="en-US" altLang="zh-CN" dirty="0">
                <a:latin typeface="Perpetua" panose="02020502060401020303" pitchFamily="18" charset="0"/>
              </a:rPr>
              <a:t>.</a:t>
            </a:r>
          </a:p>
          <a:p>
            <a:endParaRPr lang="en-US" altLang="zh-CN" dirty="0">
              <a:latin typeface="Perpetua" panose="02020502060401020303" pitchFamily="18" charset="0"/>
            </a:endParaRPr>
          </a:p>
          <a:p>
            <a:r>
              <a:rPr lang="en-US" altLang="zh-CN" sz="2000" b="1" dirty="0">
                <a:latin typeface="Perpetua" panose="02020502060401020303" pitchFamily="18" charset="0"/>
              </a:rPr>
              <a:t>To achieve this…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Perpetua" panose="02020502060401020303" pitchFamily="18" charset="0"/>
              </a:rPr>
              <a:t>We </a:t>
            </a:r>
            <a:r>
              <a:rPr lang="en-US" altLang="zh-CN" b="1" dirty="0">
                <a:solidFill>
                  <a:srgbClr val="DF2736"/>
                </a:solidFill>
                <a:latin typeface="Perpetua" panose="02020502060401020303" pitchFamily="18" charset="0"/>
              </a:rPr>
              <a:t>“weirdly” tune</a:t>
            </a:r>
            <a:r>
              <a:rPr lang="en-US" altLang="zh-CN" b="1" dirty="0">
                <a:latin typeface="Perpetua" panose="02020502060401020303" pitchFamily="18" charset="0"/>
              </a:rPr>
              <a:t> </a:t>
            </a:r>
            <a:r>
              <a:rPr lang="en-US" altLang="zh-CN" dirty="0">
                <a:latin typeface="Perpetua" panose="02020502060401020303" pitchFamily="18" charset="0"/>
              </a:rPr>
              <a:t>Hyper-parameter to </a:t>
            </a:r>
            <a:r>
              <a:rPr lang="en-US" altLang="zh-CN" b="1" dirty="0">
                <a:solidFill>
                  <a:srgbClr val="DF2736"/>
                </a:solidFill>
                <a:latin typeface="Perpetua" panose="02020502060401020303" pitchFamily="18" charset="0"/>
              </a:rPr>
              <a:t>“force” the model over-fitting</a:t>
            </a:r>
            <a:r>
              <a:rPr lang="en-US" altLang="zh-CN" dirty="0">
                <a:latin typeface="Perpetua" panose="02020502060401020303" pitchFamily="18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Perpetua" panose="02020502060401020303" pitchFamily="18" charset="0"/>
              </a:rPr>
              <a:t>We also perform an </a:t>
            </a:r>
            <a:r>
              <a:rPr lang="en-US" altLang="zh-CN" b="1" dirty="0">
                <a:solidFill>
                  <a:srgbClr val="DF2736"/>
                </a:solidFill>
                <a:latin typeface="Perpetua" panose="02020502060401020303" pitchFamily="18" charset="0"/>
              </a:rPr>
              <a:t>early-terminate</a:t>
            </a:r>
            <a:r>
              <a:rPr lang="en-US" altLang="zh-CN" dirty="0">
                <a:latin typeface="Perpetua" panose="02020502060401020303" pitchFamily="18" charset="0"/>
              </a:rPr>
              <a:t> as soon as </a:t>
            </a:r>
            <a:r>
              <a:rPr lang="en-US" altLang="zh-CN" b="1" dirty="0">
                <a:solidFill>
                  <a:srgbClr val="185F93"/>
                </a:solidFill>
                <a:latin typeface="Perpetua" panose="02020502060401020303" pitchFamily="18" charset="0"/>
              </a:rPr>
              <a:t>exact solution comes up</a:t>
            </a:r>
            <a:r>
              <a:rPr lang="en-US" altLang="zh-CN" dirty="0">
                <a:latin typeface="Perpetua" panose="02020502060401020303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>
              <a:latin typeface="Perpetua" panose="02020502060401020303" pitchFamily="18" charset="0"/>
            </a:endParaRPr>
          </a:p>
          <a:p>
            <a:r>
              <a:rPr lang="en-US" altLang="zh-CN" sz="2000" b="1" dirty="0">
                <a:latin typeface="Perpetua" panose="02020502060401020303" pitchFamily="18" charset="0"/>
              </a:rPr>
              <a:t>In the future…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Perpetua" panose="02020502060401020303" pitchFamily="18" charset="0"/>
              </a:rPr>
              <a:t>Improve </a:t>
            </a:r>
            <a:r>
              <a:rPr lang="en-US" altLang="zh-CN" b="1" dirty="0">
                <a:solidFill>
                  <a:srgbClr val="185F93"/>
                </a:solidFill>
                <a:latin typeface="Perpetua" panose="02020502060401020303" pitchFamily="18" charset="0"/>
              </a:rPr>
              <a:t>accuracy and efficiency</a:t>
            </a:r>
            <a:r>
              <a:rPr lang="en-US" altLang="zh-CN" dirty="0">
                <a:latin typeface="Perpetua" panose="02020502060401020303" pitchFamily="18" charset="0"/>
              </a:rPr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Perpetua" panose="02020502060401020303" pitchFamily="18" charset="0"/>
              </a:rPr>
              <a:t>New areas for </a:t>
            </a:r>
            <a:r>
              <a:rPr lang="en-US" altLang="zh-CN" b="1" dirty="0">
                <a:solidFill>
                  <a:srgbClr val="DF2736"/>
                </a:solidFill>
                <a:latin typeface="Perpetua" panose="02020502060401020303" pitchFamily="18" charset="0"/>
              </a:rPr>
              <a:t>AI-ML</a:t>
            </a:r>
            <a:r>
              <a:rPr lang="en-US" altLang="zh-CN" dirty="0">
                <a:latin typeface="Perpetua" panose="02020502060401020303" pitchFamily="18" charset="0"/>
              </a:rPr>
              <a:t> to obtain </a:t>
            </a:r>
            <a:r>
              <a:rPr lang="en-US" altLang="zh-CN" b="1" dirty="0">
                <a:solidFill>
                  <a:srgbClr val="185F93"/>
                </a:solidFill>
                <a:latin typeface="Perpetua" panose="02020502060401020303" pitchFamily="18" charset="0"/>
              </a:rPr>
              <a:t>exact &amp; closed form solution</a:t>
            </a:r>
            <a:r>
              <a:rPr lang="en-US" altLang="zh-CN" dirty="0">
                <a:latin typeface="Perpetua" panose="02020502060401020303" pitchFamily="18" charset="0"/>
              </a:rPr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Perpetua" panose="02020502060401020303" pitchFamily="18" charset="0"/>
              </a:rPr>
              <a:t>……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CN" altLang="en-US" dirty="0">
              <a:latin typeface="Perpetua" panose="02020502060401020303" pitchFamily="18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E82F56B8-6A90-CEDC-8848-9BDFC1EA0F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8896" y="3880595"/>
            <a:ext cx="2213029" cy="2678553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8B2F14E-10D3-878B-6B6C-5138EC91F3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311807">
            <a:off x="9307680" y="4670136"/>
            <a:ext cx="1735748" cy="97954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D205DC36-8182-A932-B2A1-0491FD926F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54705">
            <a:off x="6863374" y="5332942"/>
            <a:ext cx="1525802" cy="597706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558562EA-A634-D7B5-9817-EACEB471AF1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188777">
            <a:off x="7349528" y="5007802"/>
            <a:ext cx="905411" cy="465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1362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1CCBEB9-C9F4-CD4B-F4A1-687F1BB96B0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 trans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14" y="533314"/>
            <a:ext cx="5791371" cy="5791371"/>
          </a:xfrm>
          <a:prstGeom prst="rect">
            <a:avLst/>
          </a:prstGeom>
          <a:noFill/>
        </p:spPr>
      </p:pic>
      <p:sp>
        <p:nvSpPr>
          <p:cNvPr id="5" name="标题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CN" sz="3600" b="0" dirty="0">
                <a:latin typeface="Perpetua" panose="02020502060401020303" pitchFamily="18" charset="0"/>
                <a:ea typeface="Aa扁雅楷" panose="02010600010101010101" pitchFamily="2" charset="-122"/>
              </a:rPr>
              <a:t>Thank you!</a:t>
            </a:r>
            <a:br>
              <a:rPr lang="en-US" altLang="zh-CN" sz="3600" b="0" dirty="0">
                <a:latin typeface="Perpetua" panose="02020502060401020303" pitchFamily="18" charset="0"/>
                <a:ea typeface="Aa扁雅楷" panose="02010600010101010101" pitchFamily="2" charset="-122"/>
              </a:rPr>
            </a:br>
            <a:endParaRPr lang="zh-CN" altLang="en-US" sz="3600" b="0" dirty="0">
              <a:latin typeface="Perpetua" panose="02020502060401020303" pitchFamily="18" charset="0"/>
              <a:ea typeface="Aa扁雅楷" panose="02010600010101010101" pitchFamily="2" charset="-122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b="1" dirty="0">
                <a:latin typeface="Perpetua" panose="02020502060401020303" pitchFamily="18" charset="0"/>
                <a:ea typeface="Aa扁雅楷" panose="02010600010101010101" pitchFamily="2" charset="-122"/>
              </a:rPr>
              <a:t>Yuanche Liu</a:t>
            </a:r>
            <a:r>
              <a:rPr lang="en-US" altLang="zh-CN" dirty="0">
                <a:latin typeface="Perpetua" panose="02020502060401020303" pitchFamily="18" charset="0"/>
                <a:ea typeface="Aa扁雅楷" panose="02010600010101010101" pitchFamily="2" charset="-122"/>
              </a:rPr>
              <a:t>, Dept. of Mod. Phys., </a:t>
            </a:r>
            <a:r>
              <a:rPr lang="en-US" altLang="zh-CN" b="1" dirty="0">
                <a:latin typeface="Perpetua" panose="02020502060401020303" pitchFamily="18" charset="0"/>
                <a:ea typeface="Aa扁雅楷" panose="02010600010101010101" pitchFamily="2" charset="-122"/>
              </a:rPr>
              <a:t>USTC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8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dirty="0">
                <a:latin typeface="Perpetua" panose="02020502060401020303" pitchFamily="18" charset="0"/>
                <a:ea typeface="Aa扁雅楷" panose="02010600010101010101" pitchFamily="2" charset="-122"/>
              </a:rPr>
              <a:t>2025.10.31</a:t>
            </a:r>
          </a:p>
        </p:txBody>
      </p:sp>
    </p:spTree>
    <p:extLst>
      <p:ext uri="{BB962C8B-B14F-4D97-AF65-F5344CB8AC3E}">
        <p14:creationId xmlns:p14="http://schemas.microsoft.com/office/powerpoint/2010/main" val="1259043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BC5E32B-B72F-87E0-A9D3-FF0D20EF21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31F89ED3-E227-452C-8BD8-E56356CB0F0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 trans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  <a:noFill/>
        </p:spPr>
      </p:pic>
      <p:sp>
        <p:nvSpPr>
          <p:cNvPr id="5" name="标题 4">
            <a:extLst>
              <a:ext uri="{FF2B5EF4-FFF2-40B4-BE49-F238E27FC236}">
                <a16:creationId xmlns:a16="http://schemas.microsoft.com/office/drawing/2014/main" id="{33AA8A5A-0DF0-3E21-7F59-5F962DC87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5328" y="1381125"/>
            <a:ext cx="6733169" cy="656792"/>
          </a:xfrm>
        </p:spPr>
        <p:txBody>
          <a:bodyPr>
            <a:normAutofit/>
          </a:bodyPr>
          <a:lstStyle/>
          <a:p>
            <a:r>
              <a:rPr lang="en-US" altLang="zh-CN" sz="2800" dirty="0">
                <a:latin typeface="Perpetua" panose="02020502060401020303" pitchFamily="18" charset="0"/>
                <a:ea typeface="Aa扁雅楷" panose="02010600010101010101" pitchFamily="2" charset="-122"/>
              </a:rPr>
              <a:t>Introduction on Symbology</a:t>
            </a:r>
            <a:endParaRPr lang="zh-CN" altLang="en-US" sz="2800" dirty="0">
              <a:latin typeface="Perpetua" panose="02020502060401020303" pitchFamily="18" charset="0"/>
              <a:ea typeface="Aa扁雅楷" panose="02010600010101010101" pitchFamily="2" charset="-122"/>
            </a:endParaRP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58CC667-CB3E-B4BC-213D-5DBD5865BC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69555" y="2037917"/>
            <a:ext cx="6356693" cy="1015623"/>
          </a:xfrm>
        </p:spPr>
        <p:txBody>
          <a:bodyPr>
            <a:normAutofit/>
          </a:bodyPr>
          <a:lstStyle/>
          <a:p>
            <a:pPr lvl="0"/>
            <a:r>
              <a:rPr lang="en-US" altLang="zh-CN" sz="1800" dirty="0">
                <a:latin typeface="Perpetua" panose="02020502060401020303" pitchFamily="18" charset="0"/>
                <a:ea typeface="Aa扁雅楷" panose="02010600010101010101" pitchFamily="2" charset="-122"/>
              </a:rPr>
              <a:t>About Feynman integrals, canonical differential equations and their symbol letters.</a:t>
            </a:r>
            <a:endParaRPr lang="zh-CN" altLang="en-US" sz="1800" dirty="0">
              <a:latin typeface="Perpetua" panose="02020502060401020303" pitchFamily="18" charset="0"/>
              <a:ea typeface="Aa扁雅楷" panose="02010600010101010101" pitchFamily="2" charset="-122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1EDAE3B7-163D-B1E7-9E71-C1B68D7D7588}"/>
              </a:ext>
            </a:extLst>
          </p:cNvPr>
          <p:cNvSpPr txBox="1"/>
          <p:nvPr/>
        </p:nvSpPr>
        <p:spPr>
          <a:xfrm>
            <a:off x="1527669" y="1789893"/>
            <a:ext cx="399985" cy="530690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b="1" dirty="0">
                <a:solidFill>
                  <a:srgbClr val="ED3A5A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01</a:t>
            </a:r>
            <a:endParaRPr lang="zh-CN" altLang="en-US" b="1" dirty="0">
              <a:solidFill>
                <a:srgbClr val="ED3A5A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44336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447CECDE-ACD2-4340-E1AB-7518232E17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86E2A9FC-F742-BDEE-88B4-9295A182807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 trans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  <a:noFill/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EAEB3449-28CE-0D50-E0D9-193598D41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Perpetua" panose="02020502060401020303" pitchFamily="18" charset="0"/>
                <a:ea typeface="Aa扁雅楷" panose="02010600010101010101" pitchFamily="2" charset="-122"/>
              </a:rPr>
              <a:t>Feynman Integrals and their Family Structure</a:t>
            </a:r>
            <a:endParaRPr lang="zh-CN" altLang="en-US" dirty="0">
              <a:latin typeface="Perpetua" panose="02020502060401020303" pitchFamily="18" charset="0"/>
              <a:ea typeface="Aa扁雅楷" panose="02010600010101010101" pitchFamily="2" charset="-122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D04358D-8328-178B-17B8-C423EF16A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err="1"/>
              <a:t>Yuanche</a:t>
            </a:r>
            <a:r>
              <a:rPr lang="en-US" altLang="zh-CN" dirty="0"/>
              <a:t> Liu, USTC 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E1BD25C-3DF0-7E3C-994C-DDA6E877D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3</a:t>
            </a:fld>
            <a:endParaRPr lang="zh-CN" altLang="en-US"/>
          </a:p>
        </p:txBody>
      </p:sp>
      <p:pic>
        <p:nvPicPr>
          <p:cNvPr id="57" name="图片 56">
            <a:extLst>
              <a:ext uri="{FF2B5EF4-FFF2-40B4-BE49-F238E27FC236}">
                <a16:creationId xmlns:a16="http://schemas.microsoft.com/office/drawing/2014/main" id="{4A7449E7-83AB-4731-F435-765A465CEF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0221" y="1729436"/>
            <a:ext cx="5026119" cy="1955160"/>
          </a:xfrm>
          <a:prstGeom prst="rect">
            <a:avLst/>
          </a:prstGeom>
        </p:spPr>
      </p:pic>
      <p:sp>
        <p:nvSpPr>
          <p:cNvPr id="59" name="文本框 58">
            <a:extLst>
              <a:ext uri="{FF2B5EF4-FFF2-40B4-BE49-F238E27FC236}">
                <a16:creationId xmlns:a16="http://schemas.microsoft.com/office/drawing/2014/main" id="{F21EF970-CDA0-97BD-BB07-41C61046A453}"/>
              </a:ext>
            </a:extLst>
          </p:cNvPr>
          <p:cNvSpPr txBox="1"/>
          <p:nvPr/>
        </p:nvSpPr>
        <p:spPr>
          <a:xfrm>
            <a:off x="611335" y="1439148"/>
            <a:ext cx="445666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Perpetua" panose="02020502060401020303" pitchFamily="18" charset="0"/>
              </a:rPr>
              <a:t>Feynman Integrals </a:t>
            </a:r>
            <a:r>
              <a:rPr lang="en-US" altLang="zh-CN" dirty="0">
                <a:latin typeface="Perpetua" panose="02020502060401020303" pitchFamily="18" charset="0"/>
              </a:rPr>
              <a:t>can be </a:t>
            </a:r>
            <a:r>
              <a:rPr lang="en-US" altLang="zh-CN" b="1" dirty="0">
                <a:latin typeface="Perpetua" panose="02020502060401020303" pitchFamily="18" charset="0"/>
              </a:rPr>
              <a:t>recursively built</a:t>
            </a:r>
            <a:r>
              <a:rPr lang="en-US" altLang="zh-CN" dirty="0">
                <a:latin typeface="Perpetua" panose="02020502060401020303" pitchFamily="18" charset="0"/>
              </a:rPr>
              <a:t> from top sector to sub sectors</a:t>
            </a:r>
          </a:p>
          <a:p>
            <a:endParaRPr lang="en-US" altLang="zh-CN" dirty="0">
              <a:latin typeface="Perpetua" panose="02020502060401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Perpetua" panose="02020502060401020303" pitchFamily="18" charset="0"/>
              </a:rPr>
              <a:t>Form a </a:t>
            </a:r>
            <a:r>
              <a:rPr lang="en-US" altLang="zh-CN" b="1" dirty="0">
                <a:latin typeface="Perpetua" panose="02020502060401020303" pitchFamily="18" charset="0"/>
              </a:rPr>
              <a:t>family structure</a:t>
            </a:r>
            <a:r>
              <a:rPr lang="en-US" altLang="zh-CN" dirty="0">
                <a:latin typeface="Perpetua" panose="02020502060401020303" pitchFamily="18" charset="0"/>
              </a:rPr>
              <a:t>, in which integrals are determined by combination of propagators.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>
              <a:latin typeface="Perpetua" panose="02020502060401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>
              <a:latin typeface="Perpetua" panose="02020502060401020303" pitchFamily="18" charset="0"/>
            </a:endParaRPr>
          </a:p>
          <a:p>
            <a:endParaRPr lang="en-US" altLang="zh-CN" dirty="0">
              <a:latin typeface="Perpetua" panose="02020502060401020303" pitchFamily="18" charset="0"/>
            </a:endParaRPr>
          </a:p>
          <a:p>
            <a:endParaRPr lang="en-US" altLang="zh-CN" dirty="0">
              <a:latin typeface="Perpetua" panose="02020502060401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>
              <a:latin typeface="Perpetua" panose="02020502060401020303" pitchFamily="18" charset="0"/>
            </a:endParaRPr>
          </a:p>
          <a:p>
            <a:r>
              <a:rPr lang="en-US" altLang="zh-CN" dirty="0">
                <a:latin typeface="Perpetua" panose="02020502060401020303" pitchFamily="18" charset="0"/>
              </a:rPr>
              <a:t>The well-known </a:t>
            </a:r>
            <a:r>
              <a:rPr lang="en-US" altLang="zh-CN" b="1" dirty="0">
                <a:latin typeface="Perpetua" panose="02020502060401020303" pitchFamily="18" charset="0"/>
              </a:rPr>
              <a:t>IBP relations</a:t>
            </a:r>
            <a:r>
              <a:rPr lang="en-US" altLang="zh-CN" dirty="0">
                <a:solidFill>
                  <a:schemeClr val="bg2">
                    <a:lumMod val="75000"/>
                  </a:schemeClr>
                </a:solidFill>
                <a:latin typeface="Perpetua" panose="02020502060401020303" pitchFamily="18" charset="0"/>
              </a:rPr>
              <a:t>[F.</a:t>
            </a:r>
            <a:r>
              <a:rPr lang="zh-CN" altLang="en-US" dirty="0">
                <a:solidFill>
                  <a:schemeClr val="bg2">
                    <a:lumMod val="75000"/>
                  </a:schemeClr>
                </a:solidFill>
                <a:latin typeface="Perpetua" panose="02020502060401020303" pitchFamily="18" charset="0"/>
              </a:rPr>
              <a:t> </a:t>
            </a:r>
            <a:r>
              <a:rPr lang="en-US" altLang="zh-CN" dirty="0">
                <a:solidFill>
                  <a:schemeClr val="bg2">
                    <a:lumMod val="75000"/>
                  </a:schemeClr>
                </a:solidFill>
                <a:latin typeface="Perpetua" panose="02020502060401020303" pitchFamily="18" charset="0"/>
              </a:rPr>
              <a:t>Tkachov,1981] </a:t>
            </a:r>
            <a:r>
              <a:rPr lang="en-US" altLang="zh-CN" dirty="0">
                <a:latin typeface="Perpetua" panose="02020502060401020303" pitchFamily="18" charset="0"/>
              </a:rPr>
              <a:t>uncover the </a:t>
            </a:r>
            <a:r>
              <a:rPr lang="en-US" altLang="zh-CN" b="1" dirty="0">
                <a:latin typeface="Perpetua" panose="02020502060401020303" pitchFamily="18" charset="0"/>
              </a:rPr>
              <a:t>linear relations</a:t>
            </a:r>
            <a:r>
              <a:rPr lang="en-US" altLang="zh-CN" dirty="0">
                <a:latin typeface="Perpetua" panose="02020502060401020303" pitchFamily="18" charset="0"/>
              </a:rPr>
              <a:t> between different integrals</a:t>
            </a:r>
          </a:p>
          <a:p>
            <a:endParaRPr lang="en-US" altLang="zh-CN" dirty="0">
              <a:latin typeface="Perpetua" panose="02020502060401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Perpetua" panose="02020502060401020303" pitchFamily="18" charset="0"/>
              </a:rPr>
              <a:t>One can determine a </a:t>
            </a:r>
            <a:r>
              <a:rPr lang="en-US" altLang="zh-CN" b="1" dirty="0">
                <a:latin typeface="Perpetua" panose="02020502060401020303" pitchFamily="18" charset="0"/>
              </a:rPr>
              <a:t>basis</a:t>
            </a:r>
            <a:r>
              <a:rPr lang="en-US" altLang="zh-CN" dirty="0">
                <a:latin typeface="Perpetua" panose="02020502060401020303" pitchFamily="18" charset="0"/>
              </a:rPr>
              <a:t> in respect to linear relations – the</a:t>
            </a:r>
            <a:r>
              <a:rPr lang="en-US" altLang="zh-CN" b="1" dirty="0">
                <a:latin typeface="Perpetua" panose="02020502060401020303" pitchFamily="18" charset="0"/>
              </a:rPr>
              <a:t> Master Integrals</a:t>
            </a:r>
          </a:p>
          <a:p>
            <a:endParaRPr lang="en-US" altLang="zh-CN" b="1" dirty="0">
              <a:latin typeface="Perpetua" panose="02020502060401020303" pitchFamily="18" charset="0"/>
            </a:endParaRPr>
          </a:p>
        </p:txBody>
      </p:sp>
      <p:grpSp>
        <p:nvGrpSpPr>
          <p:cNvPr id="64" name="组合 63">
            <a:extLst>
              <a:ext uri="{FF2B5EF4-FFF2-40B4-BE49-F238E27FC236}">
                <a16:creationId xmlns:a16="http://schemas.microsoft.com/office/drawing/2014/main" id="{2BD72995-13B1-9A7E-A4B0-67086217D8B2}"/>
              </a:ext>
            </a:extLst>
          </p:cNvPr>
          <p:cNvGrpSpPr/>
          <p:nvPr/>
        </p:nvGrpSpPr>
        <p:grpSpPr>
          <a:xfrm>
            <a:off x="5994894" y="1368561"/>
            <a:ext cx="5383809" cy="342243"/>
            <a:chOff x="6231301" y="1096848"/>
            <a:chExt cx="5453318" cy="350265"/>
          </a:xfrm>
        </p:grpSpPr>
        <p:sp>
          <p:nvSpPr>
            <p:cNvPr id="60" name="文本框 59">
              <a:extLst>
                <a:ext uri="{FF2B5EF4-FFF2-40B4-BE49-F238E27FC236}">
                  <a16:creationId xmlns:a16="http://schemas.microsoft.com/office/drawing/2014/main" id="{1F84A518-CC61-C6D0-F159-BC372AFCA08A}"/>
                </a:ext>
              </a:extLst>
            </p:cNvPr>
            <p:cNvSpPr txBox="1"/>
            <p:nvPr/>
          </p:nvSpPr>
          <p:spPr>
            <a:xfrm>
              <a:off x="10395538" y="1100624"/>
              <a:ext cx="1289081" cy="3464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b="1" dirty="0">
                  <a:solidFill>
                    <a:srgbClr val="185F93"/>
                  </a:solidFill>
                  <a:latin typeface="Perpetua" panose="02020502060401020303" pitchFamily="18" charset="0"/>
                </a:rPr>
                <a:t>Sub sectors</a:t>
              </a:r>
              <a:endParaRPr lang="zh-CN" altLang="en-US" sz="1600" b="1" dirty="0">
                <a:solidFill>
                  <a:srgbClr val="185F93"/>
                </a:solidFill>
                <a:latin typeface="Perpetua" panose="02020502060401020303" pitchFamily="18" charset="0"/>
              </a:endParaRPr>
            </a:p>
          </p:txBody>
        </p:sp>
        <p:cxnSp>
          <p:nvCxnSpPr>
            <p:cNvPr id="62" name="直接箭头连接符 61">
              <a:extLst>
                <a:ext uri="{FF2B5EF4-FFF2-40B4-BE49-F238E27FC236}">
                  <a16:creationId xmlns:a16="http://schemas.microsoft.com/office/drawing/2014/main" id="{4429B4E6-0F80-5635-DF4C-5D32DC77A27D}"/>
                </a:ext>
              </a:extLst>
            </p:cNvPr>
            <p:cNvCxnSpPr/>
            <p:nvPr/>
          </p:nvCxnSpPr>
          <p:spPr>
            <a:xfrm>
              <a:off x="7464998" y="1281514"/>
              <a:ext cx="2845791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3" name="文本框 62">
              <a:extLst>
                <a:ext uri="{FF2B5EF4-FFF2-40B4-BE49-F238E27FC236}">
                  <a16:creationId xmlns:a16="http://schemas.microsoft.com/office/drawing/2014/main" id="{119BC6A4-179D-0095-4B49-EA77F01498BF}"/>
                </a:ext>
              </a:extLst>
            </p:cNvPr>
            <p:cNvSpPr txBox="1"/>
            <p:nvPr/>
          </p:nvSpPr>
          <p:spPr>
            <a:xfrm>
              <a:off x="6231301" y="1096848"/>
              <a:ext cx="1231095" cy="3464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b="1" dirty="0">
                  <a:solidFill>
                    <a:srgbClr val="DF2736"/>
                  </a:solidFill>
                  <a:latin typeface="Perpetua" panose="02020502060401020303" pitchFamily="18" charset="0"/>
                </a:rPr>
                <a:t>Top sector</a:t>
              </a:r>
              <a:endParaRPr lang="zh-CN" altLang="en-US" sz="1600" b="1" dirty="0">
                <a:solidFill>
                  <a:srgbClr val="DF2736"/>
                </a:solidFill>
                <a:latin typeface="Perpetua" panose="02020502060401020303" pitchFamily="18" charset="0"/>
              </a:endParaRPr>
            </a:p>
          </p:txBody>
        </p:sp>
      </p:grpSp>
      <p:pic>
        <p:nvPicPr>
          <p:cNvPr id="65" name="图片 64" descr="图片包含 形状">
            <a:extLst>
              <a:ext uri="{FF2B5EF4-FFF2-40B4-BE49-F238E27FC236}">
                <a16:creationId xmlns:a16="http://schemas.microsoft.com/office/drawing/2014/main" id="{F75FA517-26FF-12DC-1571-3AEB320CA3D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894" y="4116846"/>
            <a:ext cx="2361134" cy="1600940"/>
          </a:xfrm>
          <a:prstGeom prst="rect">
            <a:avLst/>
          </a:prstGeom>
        </p:spPr>
      </p:pic>
      <p:pic>
        <p:nvPicPr>
          <p:cNvPr id="66" name="图片 65">
            <a:extLst>
              <a:ext uri="{FF2B5EF4-FFF2-40B4-BE49-F238E27FC236}">
                <a16:creationId xmlns:a16="http://schemas.microsoft.com/office/drawing/2014/main" id="{8D1E98E8-9F9F-B929-949E-F510232D5E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26456" y="4537335"/>
            <a:ext cx="4022357" cy="864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383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3E0F8C9-E9B3-60EA-AF45-9B77353E67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66BDCD12-3989-7B3B-7873-E4B27E9FF8A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 trans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205" y="-1"/>
            <a:ext cx="6858000" cy="6858000"/>
          </a:xfrm>
          <a:prstGeom prst="rect">
            <a:avLst/>
          </a:prstGeom>
          <a:noFill/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63F247A7-9C1F-041E-630A-57E07E2C3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Perpetua" panose="02020502060401020303" pitchFamily="18" charset="0"/>
                <a:ea typeface="Aa扁雅楷" panose="02010600010101010101" pitchFamily="2" charset="-122"/>
              </a:rPr>
              <a:t>Canonical Differential Equations</a:t>
            </a:r>
            <a:endParaRPr lang="zh-CN" altLang="en-US" dirty="0">
              <a:latin typeface="Perpetua" panose="02020502060401020303" pitchFamily="18" charset="0"/>
              <a:ea typeface="Aa扁雅楷" panose="02010600010101010101" pitchFamily="2" charset="-122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EF1C713-E878-5E85-A73C-BE10E6892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err="1"/>
              <a:t>Yuanche</a:t>
            </a:r>
            <a:r>
              <a:rPr lang="en-US" altLang="zh-CN" dirty="0"/>
              <a:t> Liu, USTC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2A3D88E-801B-0A5E-4D6C-6966AF3C3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4</a:t>
            </a:fld>
            <a:endParaRPr lang="zh-CN" altLang="en-US"/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8E2BEA0C-86A6-5842-2BA3-D17F9BBB7EF5}"/>
              </a:ext>
            </a:extLst>
          </p:cNvPr>
          <p:cNvGrpSpPr/>
          <p:nvPr/>
        </p:nvGrpSpPr>
        <p:grpSpPr>
          <a:xfrm>
            <a:off x="6297603" y="1503929"/>
            <a:ext cx="1193202" cy="2216861"/>
            <a:chOff x="2467933" y="1262319"/>
            <a:chExt cx="1663761" cy="3091117"/>
          </a:xfrm>
        </p:grpSpPr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FBDB66D3-CDA1-589B-8641-C423C5BDF4EB}"/>
                </a:ext>
              </a:extLst>
            </p:cNvPr>
            <p:cNvGrpSpPr/>
            <p:nvPr/>
          </p:nvGrpSpPr>
          <p:grpSpPr>
            <a:xfrm>
              <a:off x="2740024" y="1426254"/>
              <a:ext cx="1119581" cy="2856917"/>
              <a:chOff x="1511921" y="1606916"/>
              <a:chExt cx="1119581" cy="2856917"/>
            </a:xfrm>
          </p:grpSpPr>
          <p:pic>
            <p:nvPicPr>
              <p:cNvPr id="8" name="图片 7">
                <a:extLst>
                  <a:ext uri="{FF2B5EF4-FFF2-40B4-BE49-F238E27FC236}">
                    <a16:creationId xmlns:a16="http://schemas.microsoft.com/office/drawing/2014/main" id="{5F80D99A-2EA7-DE84-A71F-E5DCB1D0EE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rcRect l="1864" t="22192" r="75862" b="27161"/>
              <a:stretch>
                <a:fillRect/>
              </a:stretch>
            </p:blipFill>
            <p:spPr>
              <a:xfrm>
                <a:off x="1511921" y="3473605"/>
                <a:ext cx="1119581" cy="990228"/>
              </a:xfrm>
              <a:prstGeom prst="rect">
                <a:avLst/>
              </a:prstGeom>
            </p:spPr>
          </p:pic>
          <p:pic>
            <p:nvPicPr>
              <p:cNvPr id="12" name="图片 11">
                <a:extLst>
                  <a:ext uri="{FF2B5EF4-FFF2-40B4-BE49-F238E27FC236}">
                    <a16:creationId xmlns:a16="http://schemas.microsoft.com/office/drawing/2014/main" id="{7953E0A5-9E49-5273-F53B-3E585AFA07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59127" y="2477408"/>
                <a:ext cx="1012160" cy="996197"/>
              </a:xfrm>
              <a:prstGeom prst="rect">
                <a:avLst/>
              </a:prstGeom>
            </p:spPr>
          </p:pic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id="{A3CA71C3-8712-2DD5-2791-07212FBF655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rcRect l="66116" t="-393" r="14005" b="56362"/>
              <a:stretch>
                <a:fillRect/>
              </a:stretch>
            </p:blipFill>
            <p:spPr>
              <a:xfrm>
                <a:off x="1572138" y="1606916"/>
                <a:ext cx="999149" cy="860874"/>
              </a:xfrm>
              <a:prstGeom prst="rect">
                <a:avLst/>
              </a:prstGeom>
            </p:spPr>
          </p:pic>
        </p:grpSp>
        <p:sp>
          <p:nvSpPr>
            <p:cNvPr id="15" name="双括号 14">
              <a:extLst>
                <a:ext uri="{FF2B5EF4-FFF2-40B4-BE49-F238E27FC236}">
                  <a16:creationId xmlns:a16="http://schemas.microsoft.com/office/drawing/2014/main" id="{AD5EB8C7-60AC-FE69-24B8-F35426D9EA09}"/>
                </a:ext>
              </a:extLst>
            </p:cNvPr>
            <p:cNvSpPr/>
            <p:nvPr/>
          </p:nvSpPr>
          <p:spPr>
            <a:xfrm>
              <a:off x="2467933" y="1262319"/>
              <a:ext cx="1663761" cy="3091117"/>
            </a:xfrm>
            <a:prstGeom prst="bracketPair">
              <a:avLst>
                <a:gd name="adj" fmla="val 15863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E9F4B9C2-753A-389D-1B23-92776E578312}"/>
              </a:ext>
            </a:extLst>
          </p:cNvPr>
          <p:cNvGrpSpPr/>
          <p:nvPr/>
        </p:nvGrpSpPr>
        <p:grpSpPr>
          <a:xfrm>
            <a:off x="1308950" y="1503929"/>
            <a:ext cx="1193202" cy="2216861"/>
            <a:chOff x="2467933" y="1262319"/>
            <a:chExt cx="1663761" cy="3091117"/>
          </a:xfrm>
        </p:grpSpPr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id="{F6FF0E24-A195-9783-7373-818B242B5C36}"/>
                </a:ext>
              </a:extLst>
            </p:cNvPr>
            <p:cNvGrpSpPr/>
            <p:nvPr/>
          </p:nvGrpSpPr>
          <p:grpSpPr>
            <a:xfrm>
              <a:off x="2740024" y="1426254"/>
              <a:ext cx="1119581" cy="2856917"/>
              <a:chOff x="1511921" y="1606916"/>
              <a:chExt cx="1119581" cy="2856917"/>
            </a:xfrm>
          </p:grpSpPr>
          <p:pic>
            <p:nvPicPr>
              <p:cNvPr id="30" name="图片 29">
                <a:extLst>
                  <a:ext uri="{FF2B5EF4-FFF2-40B4-BE49-F238E27FC236}">
                    <a16:creationId xmlns:a16="http://schemas.microsoft.com/office/drawing/2014/main" id="{01070D48-8033-83DD-89EA-147AB72716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rcRect l="1864" t="22192" r="75862" b="27161"/>
              <a:stretch>
                <a:fillRect/>
              </a:stretch>
            </p:blipFill>
            <p:spPr>
              <a:xfrm>
                <a:off x="1511921" y="3473605"/>
                <a:ext cx="1119581" cy="990228"/>
              </a:xfrm>
              <a:prstGeom prst="rect">
                <a:avLst/>
              </a:prstGeom>
            </p:spPr>
          </p:pic>
          <p:pic>
            <p:nvPicPr>
              <p:cNvPr id="31" name="图片 30">
                <a:extLst>
                  <a:ext uri="{FF2B5EF4-FFF2-40B4-BE49-F238E27FC236}">
                    <a16:creationId xmlns:a16="http://schemas.microsoft.com/office/drawing/2014/main" id="{9479F480-F9B5-7EBE-5DE5-0CE5C9754B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59127" y="2477408"/>
                <a:ext cx="1012160" cy="996197"/>
              </a:xfrm>
              <a:prstGeom prst="rect">
                <a:avLst/>
              </a:prstGeom>
            </p:spPr>
          </p:pic>
          <p:pic>
            <p:nvPicPr>
              <p:cNvPr id="32" name="图片 31">
                <a:extLst>
                  <a:ext uri="{FF2B5EF4-FFF2-40B4-BE49-F238E27FC236}">
                    <a16:creationId xmlns:a16="http://schemas.microsoft.com/office/drawing/2014/main" id="{130F460B-3D7C-25CB-0D69-3B8E60E491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rcRect l="66116" t="-393" r="14005" b="56362"/>
              <a:stretch>
                <a:fillRect/>
              </a:stretch>
            </p:blipFill>
            <p:spPr>
              <a:xfrm>
                <a:off x="1572138" y="1606916"/>
                <a:ext cx="999149" cy="860874"/>
              </a:xfrm>
              <a:prstGeom prst="rect">
                <a:avLst/>
              </a:prstGeom>
            </p:spPr>
          </p:pic>
        </p:grpSp>
        <p:sp>
          <p:nvSpPr>
            <p:cNvPr id="29" name="双括号 28">
              <a:extLst>
                <a:ext uri="{FF2B5EF4-FFF2-40B4-BE49-F238E27FC236}">
                  <a16:creationId xmlns:a16="http://schemas.microsoft.com/office/drawing/2014/main" id="{B14C9D7B-C441-DA0F-B3CB-02C24A9F29BE}"/>
                </a:ext>
              </a:extLst>
            </p:cNvPr>
            <p:cNvSpPr/>
            <p:nvPr/>
          </p:nvSpPr>
          <p:spPr>
            <a:xfrm>
              <a:off x="2467933" y="1262319"/>
              <a:ext cx="1663761" cy="3091117"/>
            </a:xfrm>
            <a:prstGeom prst="bracketPair">
              <a:avLst>
                <a:gd name="adj" fmla="val 15863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C9FB5FD2-7607-42BD-C630-1F45E1946F86}"/>
                  </a:ext>
                </a:extLst>
              </p:cNvPr>
              <p:cNvSpPr txBox="1"/>
              <p:nvPr/>
            </p:nvSpPr>
            <p:spPr>
              <a:xfrm>
                <a:off x="733206" y="2245791"/>
                <a:ext cx="460160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C9FB5FD2-7607-42BD-C630-1F45E1946F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206" y="2245791"/>
                <a:ext cx="460160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2AA604C5-93CF-9FEF-C34C-444BCC000AF5}"/>
                  </a:ext>
                </a:extLst>
              </p:cNvPr>
              <p:cNvSpPr txBox="1"/>
              <p:nvPr/>
            </p:nvSpPr>
            <p:spPr>
              <a:xfrm>
                <a:off x="2710396" y="2245791"/>
                <a:ext cx="460160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2AA604C5-93CF-9FEF-C34C-444BCC000A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0396" y="2245791"/>
                <a:ext cx="460160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6" name="图片 35">
            <a:extLst>
              <a:ext uri="{FF2B5EF4-FFF2-40B4-BE49-F238E27FC236}">
                <a16:creationId xmlns:a16="http://schemas.microsoft.com/office/drawing/2014/main" id="{C42D91AA-3788-4F4C-6C15-0F619E68B602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12775" b="15372"/>
          <a:stretch>
            <a:fillRect/>
          </a:stretch>
        </p:blipFill>
        <p:spPr>
          <a:xfrm>
            <a:off x="3147177" y="1915327"/>
            <a:ext cx="3107242" cy="1347221"/>
          </a:xfrm>
          <a:prstGeom prst="rect">
            <a:avLst/>
          </a:prstGeom>
        </p:spPr>
      </p:pic>
      <p:sp>
        <p:nvSpPr>
          <p:cNvPr id="37" name="文本框 36">
            <a:extLst>
              <a:ext uri="{FF2B5EF4-FFF2-40B4-BE49-F238E27FC236}">
                <a16:creationId xmlns:a16="http://schemas.microsoft.com/office/drawing/2014/main" id="{538763B0-E5E8-3969-B603-A6DA57A692FB}"/>
              </a:ext>
            </a:extLst>
          </p:cNvPr>
          <p:cNvSpPr txBox="1"/>
          <p:nvPr/>
        </p:nvSpPr>
        <p:spPr>
          <a:xfrm>
            <a:off x="8423995" y="1796150"/>
            <a:ext cx="35941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Perpetua" panose="02020502060401020303" pitchFamily="18" charset="0"/>
              </a:rPr>
              <a:t>Taking </a:t>
            </a:r>
            <a:r>
              <a:rPr lang="en-US" altLang="zh-CN" b="1" dirty="0">
                <a:latin typeface="Perpetua" panose="02020502060401020303" pitchFamily="18" charset="0"/>
              </a:rPr>
              <a:t>derivatives</a:t>
            </a:r>
            <a:r>
              <a:rPr lang="en-US" altLang="zh-CN" dirty="0">
                <a:latin typeface="Perpetua" panose="02020502060401020303" pitchFamily="18" charset="0"/>
              </a:rPr>
              <a:t> for master integrals in respect to </a:t>
            </a:r>
            <a:r>
              <a:rPr lang="en-US" altLang="zh-CN" b="1" dirty="0">
                <a:latin typeface="Perpetua" panose="02020502060401020303" pitchFamily="18" charset="0"/>
              </a:rPr>
              <a:t>kinematic variables</a:t>
            </a:r>
            <a:r>
              <a:rPr lang="en-US" altLang="zh-CN" dirty="0">
                <a:latin typeface="Perpetua" panose="02020502060401020303" pitchFamily="18" charset="0"/>
              </a:rPr>
              <a:t> lead to a </a:t>
            </a:r>
            <a:r>
              <a:rPr lang="en-US" altLang="zh-CN" b="1" dirty="0">
                <a:latin typeface="Perpetua" panose="02020502060401020303" pitchFamily="18" charset="0"/>
              </a:rPr>
              <a:t>differential equation </a:t>
            </a:r>
            <a:r>
              <a:rPr lang="en-US" altLang="zh-CN" dirty="0">
                <a:latin typeface="Perpetua" panose="02020502060401020303" pitchFamily="18" charset="0"/>
              </a:rPr>
              <a:t>system.</a:t>
            </a:r>
            <a:endParaRPr lang="zh-CN" altLang="en-US" dirty="0">
              <a:latin typeface="Perpetua" panose="02020502060401020303" pitchFamily="18" charset="0"/>
            </a:endParaRPr>
          </a:p>
        </p:txBody>
      </p:sp>
      <p:pic>
        <p:nvPicPr>
          <p:cNvPr id="38" name="图片 37">
            <a:extLst>
              <a:ext uri="{FF2B5EF4-FFF2-40B4-BE49-F238E27FC236}">
                <a16:creationId xmlns:a16="http://schemas.microsoft.com/office/drawing/2014/main" id="{CECFE599-BC16-4FDC-9386-0C78DB44EFE8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b="52045"/>
          <a:stretch>
            <a:fillRect/>
          </a:stretch>
        </p:blipFill>
        <p:spPr>
          <a:xfrm>
            <a:off x="963286" y="3903099"/>
            <a:ext cx="4704129" cy="459256"/>
          </a:xfrm>
          <a:prstGeom prst="rect">
            <a:avLst/>
          </a:prstGeom>
        </p:spPr>
      </p:pic>
      <p:sp>
        <p:nvSpPr>
          <p:cNvPr id="39" name="箭头: 下 38">
            <a:extLst>
              <a:ext uri="{FF2B5EF4-FFF2-40B4-BE49-F238E27FC236}">
                <a16:creationId xmlns:a16="http://schemas.microsoft.com/office/drawing/2014/main" id="{CCC59197-C62B-4DD5-F815-B739A3788ABD}"/>
              </a:ext>
            </a:extLst>
          </p:cNvPr>
          <p:cNvSpPr/>
          <p:nvPr/>
        </p:nvSpPr>
        <p:spPr>
          <a:xfrm>
            <a:off x="2585009" y="4461777"/>
            <a:ext cx="328835" cy="361313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0" name="图片 39">
            <a:extLst>
              <a:ext uri="{FF2B5EF4-FFF2-40B4-BE49-F238E27FC236}">
                <a16:creationId xmlns:a16="http://schemas.microsoft.com/office/drawing/2014/main" id="{EBA97706-22CA-6B4C-65D4-EB5447B8F81F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78499" y="5014883"/>
            <a:ext cx="4067115" cy="1187881"/>
          </a:xfrm>
          <a:prstGeom prst="rect">
            <a:avLst/>
          </a:prstGeom>
        </p:spPr>
      </p:pic>
      <p:sp>
        <p:nvSpPr>
          <p:cNvPr id="45" name="矩形: 圆角 44">
            <a:extLst>
              <a:ext uri="{FF2B5EF4-FFF2-40B4-BE49-F238E27FC236}">
                <a16:creationId xmlns:a16="http://schemas.microsoft.com/office/drawing/2014/main" id="{B3CF6B6E-4F53-7042-0D73-34F7D1933203}"/>
              </a:ext>
            </a:extLst>
          </p:cNvPr>
          <p:cNvSpPr/>
          <p:nvPr/>
        </p:nvSpPr>
        <p:spPr>
          <a:xfrm>
            <a:off x="4973444" y="4400053"/>
            <a:ext cx="3224259" cy="1991826"/>
          </a:xfrm>
          <a:prstGeom prst="roundRect">
            <a:avLst/>
          </a:prstGeom>
          <a:noFill/>
          <a:ln w="19050">
            <a:solidFill>
              <a:srgbClr val="185F9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41" name="图片 40">
            <a:extLst>
              <a:ext uri="{FF2B5EF4-FFF2-40B4-BE49-F238E27FC236}">
                <a16:creationId xmlns:a16="http://schemas.microsoft.com/office/drawing/2014/main" id="{5183ED69-D312-B5D8-DF7E-756C06BF301D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73444" y="5292822"/>
            <a:ext cx="3287232" cy="1038766"/>
          </a:xfrm>
          <a:prstGeom prst="rect">
            <a:avLst/>
          </a:prstGeom>
        </p:spPr>
      </p:pic>
      <p:pic>
        <p:nvPicPr>
          <p:cNvPr id="44" name="图片 43">
            <a:extLst>
              <a:ext uri="{FF2B5EF4-FFF2-40B4-BE49-F238E27FC236}">
                <a16:creationId xmlns:a16="http://schemas.microsoft.com/office/drawing/2014/main" id="{8F145D78-5B3E-6DB5-A0DA-95F0A4B43492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556" b="80556" l="7350" r="96659">
                        <a14:foregroundMark x1="18040" y1="75926" x2="33630" y2="38889"/>
                        <a14:foregroundMark x1="33630" y1="38889" x2="78619" y2="59259"/>
                        <a14:foregroundMark x1="97297" y1="47521" x2="97773" y2="47222"/>
                        <a14:foregroundMark x1="78619" y1="59259" x2="87013" y2="53984"/>
                        <a14:foregroundMark x1="94630" y1="46541" x2="25167" y2="31481"/>
                        <a14:foregroundMark x1="97773" y1="47222" x2="97353" y2="47131"/>
                        <a14:foregroundMark x1="25167" y1="31481" x2="9131" y2="69444"/>
                        <a14:foregroundMark x1="9131" y1="69444" x2="15367" y2="72222"/>
                        <a14:foregroundMark x1="10022" y1="79630" x2="8018" y2="70370"/>
                        <a14:foregroundMark x1="7350" y1="73148" x2="9354" y2="70370"/>
                        <a14:foregroundMark x1="92205" y1="47222" x2="93318" y2="47222"/>
                        <a14:foregroundMark x1="95768" y1="47222" x2="90869" y2="49074"/>
                        <a14:foregroundMark x1="94432" y1="44444" x2="91537" y2="57407"/>
                        <a14:foregroundMark x1="24276" y1="33333" x2="42316" y2="44444"/>
                        <a14:foregroundMark x1="42316" y1="44444" x2="19376" y2="32407"/>
                        <a14:foregroundMark x1="19376" y1="32407" x2="12472" y2="12037"/>
                        <a14:foregroundMark x1="31180" y1="65741" x2="28285" y2="52778"/>
                        <a14:foregroundMark x1="28953" y1="55556" x2="26281" y2="62963"/>
                        <a14:foregroundMark x1="39866" y1="57407" x2="34076" y2="59259"/>
                        <a14:foregroundMark x1="38307" y1="55556" x2="36526" y2="61111"/>
                        <a14:foregroundMark x1="47661" y1="51852" x2="30290" y2="59259"/>
                        <a14:foregroundMark x1="62584" y1="57407" x2="57906" y2="60185"/>
                        <a14:foregroundMark x1="71269" y1="50926" x2="44321" y2="53704"/>
                        <a14:foregroundMark x1="44321" y1="53704" x2="43875" y2="44444"/>
                        <a14:foregroundMark x1="12027" y1="30556" x2="23385" y2="12037"/>
                        <a14:foregroundMark x1="15367" y1="43519" x2="9800" y2="62037"/>
                        <a14:foregroundMark x1="9354" y1="44444" x2="20490" y2="52778"/>
                        <a14:foregroundMark x1="12695" y1="77778" x2="16036" y2="43519"/>
                        <a14:foregroundMark x1="80178" y1="35185" x2="93987" y2="49074"/>
                        <a14:foregroundMark x1="94432" y1="49074" x2="96659" y2="57407"/>
                        <a14:backgroundMark x1="85746" y1="80556" x2="95768" y2="79630"/>
                        <a14:backgroundMark x1="92200" y1="72944" x2="93764" y2="72222"/>
                        <a14:backgroundMark x1="89451" y1="74214" x2="89884" y2="74014"/>
                        <a14:backgroundMark x1="83742" y1="76852" x2="89405" y2="74236"/>
                      </a14:backgroundRemoval>
                    </a14:imgEffect>
                  </a14:imgLayer>
                </a14:imgProps>
              </a:ext>
            </a:extLst>
          </a:blip>
          <a:srcRect b="6981"/>
          <a:stretch>
            <a:fillRect/>
          </a:stretch>
        </p:blipFill>
        <p:spPr>
          <a:xfrm>
            <a:off x="5221083" y="4488968"/>
            <a:ext cx="2711015" cy="606572"/>
          </a:xfrm>
          <a:prstGeom prst="rect">
            <a:avLst/>
          </a:prstGeom>
        </p:spPr>
      </p:pic>
      <p:sp>
        <p:nvSpPr>
          <p:cNvPr id="46" name="箭头: 左弧形 45">
            <a:extLst>
              <a:ext uri="{FF2B5EF4-FFF2-40B4-BE49-F238E27FC236}">
                <a16:creationId xmlns:a16="http://schemas.microsoft.com/office/drawing/2014/main" id="{DBAB0BF8-179B-7EBB-7E6C-ADE743C8D49C}"/>
              </a:ext>
            </a:extLst>
          </p:cNvPr>
          <p:cNvSpPr/>
          <p:nvPr/>
        </p:nvSpPr>
        <p:spPr>
          <a:xfrm rot="16200000" flipH="1">
            <a:off x="4468261" y="4696815"/>
            <a:ext cx="257533" cy="588782"/>
          </a:xfrm>
          <a:prstGeom prst="curvedRightArrow">
            <a:avLst>
              <a:gd name="adj1" fmla="val 25000"/>
              <a:gd name="adj2" fmla="val 73472"/>
              <a:gd name="adj3" fmla="val 29801"/>
            </a:avLst>
          </a:prstGeom>
          <a:solidFill>
            <a:srgbClr val="185F93"/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7928A31D-E492-8EDE-3838-C5FE13F15120}"/>
              </a:ext>
            </a:extLst>
          </p:cNvPr>
          <p:cNvSpPr txBox="1"/>
          <p:nvPr/>
        </p:nvSpPr>
        <p:spPr>
          <a:xfrm>
            <a:off x="8423995" y="4138520"/>
            <a:ext cx="35941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Perpetua" panose="02020502060401020303" pitchFamily="18" charset="0"/>
              </a:rPr>
              <a:t>Change to </a:t>
            </a:r>
            <a:r>
              <a:rPr lang="en-US" altLang="zh-CN" b="1" dirty="0">
                <a:solidFill>
                  <a:srgbClr val="DF2736"/>
                </a:solidFill>
                <a:latin typeface="Perpetua" panose="02020502060401020303" pitchFamily="18" charset="0"/>
              </a:rPr>
              <a:t>Canonical Basis</a:t>
            </a:r>
            <a:r>
              <a:rPr lang="en-US" altLang="zh-CN" dirty="0">
                <a:latin typeface="Perpetua" panose="02020502060401020303" pitchFamily="18" charset="0"/>
              </a:rPr>
              <a:t>, one obtain ε-factorized </a:t>
            </a:r>
            <a:r>
              <a:rPr lang="en-US" altLang="zh-CN" b="1" dirty="0">
                <a:solidFill>
                  <a:srgbClr val="185F93"/>
                </a:solidFill>
                <a:latin typeface="Perpetua" panose="02020502060401020303" pitchFamily="18" charset="0"/>
              </a:rPr>
              <a:t>Canonical Differential Equations</a:t>
            </a:r>
            <a:r>
              <a:rPr lang="en-US" altLang="zh-CN" dirty="0">
                <a:solidFill>
                  <a:schemeClr val="bg2">
                    <a:lumMod val="75000"/>
                  </a:schemeClr>
                </a:solidFill>
                <a:latin typeface="Perpetua" panose="02020502060401020303" pitchFamily="18" charset="0"/>
              </a:rPr>
              <a:t>[J. Henn, 2013]</a:t>
            </a:r>
          </a:p>
          <a:p>
            <a:endParaRPr lang="en-US" altLang="zh-CN" dirty="0">
              <a:solidFill>
                <a:schemeClr val="bg2">
                  <a:lumMod val="75000"/>
                </a:schemeClr>
              </a:solidFill>
              <a:latin typeface="Perpetua" panose="02020502060401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Perpetua" panose="02020502060401020303" pitchFamily="18" charset="0"/>
              </a:rPr>
              <a:t>Sometimes this can be very complicated because of </a:t>
            </a:r>
            <a:r>
              <a:rPr lang="en-US" altLang="zh-CN" b="1" dirty="0">
                <a:latin typeface="Perpetua" panose="02020502060401020303" pitchFamily="18" charset="0"/>
              </a:rPr>
              <a:t>complicated function space</a:t>
            </a:r>
            <a:r>
              <a:rPr lang="en-US" altLang="zh-CN" dirty="0">
                <a:latin typeface="Perpetua" panose="02020502060401020303" pitchFamily="18" charset="0"/>
              </a:rPr>
              <a:t>, see </a:t>
            </a:r>
            <a:r>
              <a:rPr lang="en-US" altLang="zh-CN" dirty="0">
                <a:solidFill>
                  <a:schemeClr val="bg2">
                    <a:lumMod val="75000"/>
                  </a:schemeClr>
                </a:solidFill>
                <a:latin typeface="Perpetua" panose="02020502060401020303" pitchFamily="18" charset="0"/>
              </a:rPr>
              <a:t>[ε-collaboration, 2025]</a:t>
            </a:r>
            <a:endParaRPr lang="zh-CN" altLang="en-US" dirty="0">
              <a:solidFill>
                <a:schemeClr val="bg2">
                  <a:lumMod val="75000"/>
                </a:schemeClr>
              </a:solidFill>
              <a:latin typeface="Perpetua" panose="02020502060401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7115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BFA508CC-F0B0-233E-F268-040C65F539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500CCD64-CBAA-38EB-1267-E0D1643E270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 trans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205" y="-1"/>
            <a:ext cx="6858000" cy="6858000"/>
          </a:xfrm>
          <a:prstGeom prst="rect">
            <a:avLst/>
          </a:prstGeom>
          <a:noFill/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B4CDF590-71DC-6D29-D54D-AC54B3C27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Perpetua" panose="02020502060401020303" pitchFamily="18" charset="0"/>
                <a:ea typeface="Aa扁雅楷" panose="02010600010101010101" pitchFamily="2" charset="-122"/>
              </a:rPr>
              <a:t>Symbol Letters</a:t>
            </a:r>
            <a:endParaRPr lang="zh-CN" altLang="en-US" dirty="0">
              <a:latin typeface="Perpetua" panose="02020502060401020303" pitchFamily="18" charset="0"/>
              <a:ea typeface="Aa扁雅楷" panose="02010600010101010101" pitchFamily="2" charset="-122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68F5090-EC72-0A77-D26B-08E8FF8F9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err="1"/>
              <a:t>Yuanche</a:t>
            </a:r>
            <a:r>
              <a:rPr lang="en-US" altLang="zh-CN" dirty="0"/>
              <a:t> Liu, USTC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F4373EB-45FE-A141-CA19-D3F199B95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5</a:t>
            </a:fld>
            <a:endParaRPr lang="zh-CN" altLang="en-US"/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1A4889A8-0C4E-D9AD-BBEF-3A9C0EE5B530}"/>
              </a:ext>
            </a:extLst>
          </p:cNvPr>
          <p:cNvSpPr txBox="1"/>
          <p:nvPr/>
        </p:nvSpPr>
        <p:spPr>
          <a:xfrm>
            <a:off x="7772436" y="735704"/>
            <a:ext cx="429941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185F93"/>
                </a:solidFill>
                <a:latin typeface="Perpetua" panose="02020502060401020303" pitchFamily="18" charset="0"/>
              </a:rPr>
              <a:t>CDE Matrix</a:t>
            </a:r>
            <a:r>
              <a:rPr lang="en-US" altLang="zh-CN" dirty="0">
                <a:latin typeface="Perpetua" panose="02020502060401020303" pitchFamily="18" charset="0"/>
              </a:rPr>
              <a:t> contains different </a:t>
            </a:r>
            <a:r>
              <a:rPr lang="en-US" altLang="zh-CN" b="1" dirty="0">
                <a:solidFill>
                  <a:srgbClr val="DF2736"/>
                </a:solidFill>
                <a:latin typeface="Perpetua" panose="02020502060401020303" pitchFamily="18" charset="0"/>
              </a:rPr>
              <a:t>Symbol letters</a:t>
            </a:r>
            <a:r>
              <a:rPr lang="en-US" altLang="zh-CN" dirty="0">
                <a:latin typeface="Perpetua" panose="02020502060401020303" pitchFamily="18" charset="0"/>
              </a:rPr>
              <a:t>, revealing the </a:t>
            </a:r>
            <a:r>
              <a:rPr lang="en-US" altLang="zh-CN" b="1" dirty="0">
                <a:latin typeface="Perpetua" panose="02020502060401020303" pitchFamily="18" charset="0"/>
              </a:rPr>
              <a:t>analyticity</a:t>
            </a:r>
            <a:r>
              <a:rPr lang="en-US" altLang="zh-CN" dirty="0">
                <a:latin typeface="Perpetua" panose="02020502060401020303" pitchFamily="18" charset="0"/>
              </a:rPr>
              <a:t>(poles, regions) of Feynman Integrals.</a:t>
            </a:r>
          </a:p>
          <a:p>
            <a:endParaRPr lang="en-US" altLang="zh-CN" dirty="0">
              <a:latin typeface="Perpetua" panose="02020502060401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Perpetua" panose="02020502060401020303" pitchFamily="18" charset="0"/>
              </a:rPr>
              <a:t>Ingredients for </a:t>
            </a:r>
            <a:r>
              <a:rPr lang="en-US" altLang="zh-CN" b="1" u="sng" dirty="0">
                <a:latin typeface="Perpetua" panose="02020502060401020303" pitchFamily="18" charset="0"/>
              </a:rPr>
              <a:t>analytical bootstrap</a:t>
            </a:r>
            <a:r>
              <a:rPr lang="en-US" altLang="zh-CN" dirty="0">
                <a:latin typeface="Perpetua" panose="02020502060401020303" pitchFamily="18" charset="0"/>
              </a:rPr>
              <a:t> on Feynman Integrals or Amplitudes</a:t>
            </a:r>
            <a:r>
              <a:rPr lang="en-US" altLang="zh-CN" dirty="0">
                <a:solidFill>
                  <a:schemeClr val="bg2">
                    <a:lumMod val="75000"/>
                  </a:schemeClr>
                </a:solidFill>
                <a:latin typeface="Perpetua" panose="02020502060401020303" pitchFamily="18" charset="0"/>
              </a:rPr>
              <a:t>[</a:t>
            </a:r>
            <a:r>
              <a:rPr lang="en-US" altLang="zh-CN" dirty="0" err="1">
                <a:solidFill>
                  <a:schemeClr val="bg2">
                    <a:lumMod val="75000"/>
                  </a:schemeClr>
                </a:solidFill>
                <a:latin typeface="Perpetua" panose="02020502060401020303" pitchFamily="18" charset="0"/>
              </a:rPr>
              <a:t>Carrolo</a:t>
            </a:r>
            <a:r>
              <a:rPr lang="en-US" altLang="zh-CN" dirty="0">
                <a:solidFill>
                  <a:schemeClr val="bg2">
                    <a:lumMod val="75000"/>
                  </a:schemeClr>
                </a:solidFill>
                <a:latin typeface="Perpetua" panose="02020502060401020303" pitchFamily="18" charset="0"/>
              </a:rPr>
              <a:t>, </a:t>
            </a:r>
            <a:r>
              <a:rPr lang="en-US" altLang="zh-CN" dirty="0" err="1">
                <a:solidFill>
                  <a:schemeClr val="bg2">
                    <a:lumMod val="75000"/>
                  </a:schemeClr>
                </a:solidFill>
                <a:latin typeface="Perpetua" panose="02020502060401020303" pitchFamily="18" charset="0"/>
              </a:rPr>
              <a:t>Chicherin</a:t>
            </a:r>
            <a:r>
              <a:rPr lang="en-US" altLang="zh-CN" dirty="0">
                <a:solidFill>
                  <a:schemeClr val="bg2">
                    <a:lumMod val="75000"/>
                  </a:schemeClr>
                </a:solidFill>
                <a:latin typeface="Perpetua" panose="02020502060401020303" pitchFamily="18" charset="0"/>
              </a:rPr>
              <a:t>, Henn, Yang, Zhang, 2025]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b="1" u="sng" dirty="0">
                <a:latin typeface="Perpetua" panose="02020502060401020303" pitchFamily="18" charset="0"/>
              </a:rPr>
              <a:t>Cluster Algebra</a:t>
            </a:r>
            <a:r>
              <a:rPr lang="en-US" altLang="zh-CN" dirty="0">
                <a:latin typeface="Perpetua" panose="02020502060401020303" pitchFamily="18" charset="0"/>
              </a:rPr>
              <a:t> structures</a:t>
            </a:r>
            <a:r>
              <a:rPr lang="en-US" altLang="zh-CN" dirty="0">
                <a:solidFill>
                  <a:schemeClr val="bg2">
                    <a:lumMod val="75000"/>
                  </a:schemeClr>
                </a:solidFill>
                <a:latin typeface="Perpetua" panose="02020502060401020303" pitchFamily="18" charset="0"/>
              </a:rPr>
              <a:t>[</a:t>
            </a:r>
            <a:r>
              <a:rPr lang="en-US" altLang="zh-CN" dirty="0" err="1">
                <a:solidFill>
                  <a:schemeClr val="bg2">
                    <a:lumMod val="75000"/>
                  </a:schemeClr>
                </a:solidFill>
                <a:latin typeface="Perpetua" panose="02020502060401020303" pitchFamily="18" charset="0"/>
              </a:rPr>
              <a:t>Pokraka</a:t>
            </a:r>
            <a:r>
              <a:rPr lang="en-US" altLang="zh-CN" dirty="0">
                <a:solidFill>
                  <a:schemeClr val="bg2">
                    <a:lumMod val="75000"/>
                  </a:schemeClr>
                </a:solidFill>
                <a:latin typeface="Perpetua" panose="02020502060401020303" pitchFamily="18" charset="0"/>
              </a:rPr>
              <a:t>, Spradlin, Anastasia, Weng, 2025] </a:t>
            </a:r>
            <a:r>
              <a:rPr lang="en-US" altLang="zh-CN" dirty="0">
                <a:latin typeface="Perpetua" panose="02020502060401020303" pitchFamily="18" charset="0"/>
              </a:rPr>
              <a:t>from Mathematical Physics</a:t>
            </a:r>
            <a:endParaRPr lang="zh-CN" altLang="en-US" dirty="0">
              <a:latin typeface="Perpetua" panose="02020502060401020303" pitchFamily="18" charset="0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FD5915A7-091F-6198-9D42-2ED12FD85EB6}"/>
              </a:ext>
            </a:extLst>
          </p:cNvPr>
          <p:cNvGrpSpPr/>
          <p:nvPr/>
        </p:nvGrpSpPr>
        <p:grpSpPr>
          <a:xfrm>
            <a:off x="933033" y="1230736"/>
            <a:ext cx="3637876" cy="2204291"/>
            <a:chOff x="4973444" y="4400053"/>
            <a:chExt cx="3287232" cy="1991826"/>
          </a:xfrm>
        </p:grpSpPr>
        <p:sp>
          <p:nvSpPr>
            <p:cNvPr id="45" name="矩形: 圆角 44">
              <a:extLst>
                <a:ext uri="{FF2B5EF4-FFF2-40B4-BE49-F238E27FC236}">
                  <a16:creationId xmlns:a16="http://schemas.microsoft.com/office/drawing/2014/main" id="{DFDFEFD5-C1EB-002A-F1F5-E8091608081D}"/>
                </a:ext>
              </a:extLst>
            </p:cNvPr>
            <p:cNvSpPr/>
            <p:nvPr/>
          </p:nvSpPr>
          <p:spPr>
            <a:xfrm>
              <a:off x="4973444" y="4400053"/>
              <a:ext cx="3224259" cy="1991826"/>
            </a:xfrm>
            <a:prstGeom prst="roundRect">
              <a:avLst/>
            </a:prstGeom>
            <a:noFill/>
            <a:ln w="19050">
              <a:solidFill>
                <a:srgbClr val="185F9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41" name="图片 40">
              <a:extLst>
                <a:ext uri="{FF2B5EF4-FFF2-40B4-BE49-F238E27FC236}">
                  <a16:creationId xmlns:a16="http://schemas.microsoft.com/office/drawing/2014/main" id="{49B6C020-3161-08AD-F449-33F2CE5F3EF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973444" y="5292822"/>
              <a:ext cx="3287232" cy="1038766"/>
            </a:xfrm>
            <a:prstGeom prst="rect">
              <a:avLst/>
            </a:prstGeom>
          </p:spPr>
        </p:pic>
        <p:pic>
          <p:nvPicPr>
            <p:cNvPr id="44" name="图片 43">
              <a:extLst>
                <a:ext uri="{FF2B5EF4-FFF2-40B4-BE49-F238E27FC236}">
                  <a16:creationId xmlns:a16="http://schemas.microsoft.com/office/drawing/2014/main" id="{4602D037-2B85-7616-328F-55C83DF45C5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5556" b="80556" l="7350" r="96659">
                          <a14:foregroundMark x1="18040" y1="75926" x2="33630" y2="38889"/>
                          <a14:foregroundMark x1="33630" y1="38889" x2="78619" y2="59259"/>
                          <a14:foregroundMark x1="97297" y1="47521" x2="97773" y2="47222"/>
                          <a14:foregroundMark x1="78619" y1="59259" x2="87013" y2="53984"/>
                          <a14:foregroundMark x1="94630" y1="46541" x2="25167" y2="31481"/>
                          <a14:foregroundMark x1="97773" y1="47222" x2="97353" y2="47131"/>
                          <a14:foregroundMark x1="25167" y1="31481" x2="9131" y2="69444"/>
                          <a14:foregroundMark x1="9131" y1="69444" x2="15367" y2="72222"/>
                          <a14:foregroundMark x1="10022" y1="79630" x2="8018" y2="70370"/>
                          <a14:foregroundMark x1="7350" y1="73148" x2="9354" y2="70370"/>
                          <a14:foregroundMark x1="92205" y1="47222" x2="93318" y2="47222"/>
                          <a14:foregroundMark x1="95768" y1="47222" x2="90869" y2="49074"/>
                          <a14:foregroundMark x1="94432" y1="44444" x2="91537" y2="57407"/>
                          <a14:foregroundMark x1="24276" y1="33333" x2="42316" y2="44444"/>
                          <a14:foregroundMark x1="42316" y1="44444" x2="19376" y2="32407"/>
                          <a14:foregroundMark x1="19376" y1="32407" x2="12472" y2="12037"/>
                          <a14:foregroundMark x1="31180" y1="65741" x2="28285" y2="52778"/>
                          <a14:foregroundMark x1="28953" y1="55556" x2="26281" y2="62963"/>
                          <a14:foregroundMark x1="39866" y1="57407" x2="34076" y2="59259"/>
                          <a14:foregroundMark x1="38307" y1="55556" x2="36526" y2="61111"/>
                          <a14:foregroundMark x1="47661" y1="51852" x2="30290" y2="59259"/>
                          <a14:foregroundMark x1="62584" y1="57407" x2="57906" y2="60185"/>
                          <a14:foregroundMark x1="71269" y1="50926" x2="44321" y2="53704"/>
                          <a14:foregroundMark x1="44321" y1="53704" x2="43875" y2="44444"/>
                          <a14:foregroundMark x1="12027" y1="30556" x2="23385" y2="12037"/>
                          <a14:foregroundMark x1="15367" y1="43519" x2="9800" y2="62037"/>
                          <a14:foregroundMark x1="9354" y1="44444" x2="20490" y2="52778"/>
                          <a14:foregroundMark x1="12695" y1="77778" x2="16036" y2="43519"/>
                          <a14:foregroundMark x1="80178" y1="35185" x2="93987" y2="49074"/>
                          <a14:foregroundMark x1="94432" y1="49074" x2="96659" y2="57407"/>
                          <a14:backgroundMark x1="85746" y1="80556" x2="95768" y2="79630"/>
                          <a14:backgroundMark x1="92200" y1="72944" x2="93764" y2="72222"/>
                          <a14:backgroundMark x1="89451" y1="74214" x2="89884" y2="74014"/>
                          <a14:backgroundMark x1="83742" y1="76852" x2="89405" y2="74236"/>
                        </a14:backgroundRemoval>
                      </a14:imgEffect>
                    </a14:imgLayer>
                  </a14:imgProps>
                </a:ext>
              </a:extLst>
            </a:blip>
            <a:srcRect b="6981"/>
            <a:stretch>
              <a:fillRect/>
            </a:stretch>
          </p:blipFill>
          <p:spPr>
            <a:xfrm>
              <a:off x="5221083" y="4488968"/>
              <a:ext cx="2711015" cy="606572"/>
            </a:xfrm>
            <a:prstGeom prst="rect">
              <a:avLst/>
            </a:prstGeom>
          </p:spPr>
        </p:pic>
      </p:grpSp>
      <p:sp>
        <p:nvSpPr>
          <p:cNvPr id="42" name="矩形: 圆角 41">
            <a:extLst>
              <a:ext uri="{FF2B5EF4-FFF2-40B4-BE49-F238E27FC236}">
                <a16:creationId xmlns:a16="http://schemas.microsoft.com/office/drawing/2014/main" id="{861B1115-50E9-0179-E97C-72EF97CCAC89}"/>
              </a:ext>
            </a:extLst>
          </p:cNvPr>
          <p:cNvSpPr/>
          <p:nvPr/>
        </p:nvSpPr>
        <p:spPr>
          <a:xfrm>
            <a:off x="2920701" y="4761412"/>
            <a:ext cx="371139" cy="474193"/>
          </a:xfrm>
          <a:prstGeom prst="roundRect">
            <a:avLst/>
          </a:prstGeom>
          <a:noFill/>
          <a:ln>
            <a:solidFill>
              <a:srgbClr val="DF273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62E0509A-0CD6-5BDC-B368-777CF23F5DD2}"/>
              </a:ext>
            </a:extLst>
          </p:cNvPr>
          <p:cNvSpPr txBox="1"/>
          <p:nvPr/>
        </p:nvSpPr>
        <p:spPr>
          <a:xfrm>
            <a:off x="7772436" y="3658352"/>
            <a:ext cx="399315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Perpetua" panose="02020502060401020303" pitchFamily="18" charset="0"/>
              </a:rPr>
              <a:t>Some previous algorithms to generate </a:t>
            </a:r>
            <a:r>
              <a:rPr lang="en-US" altLang="zh-CN" b="1" dirty="0">
                <a:solidFill>
                  <a:srgbClr val="DF2736"/>
                </a:solidFill>
                <a:latin typeface="Perpetua" panose="02020502060401020303" pitchFamily="18" charset="0"/>
              </a:rPr>
              <a:t>Symbol letters</a:t>
            </a:r>
            <a:r>
              <a:rPr lang="en-US" altLang="zh-CN" dirty="0">
                <a:latin typeface="Perpetua" panose="02020502060401020303" pitchFamily="18" charset="0"/>
              </a:rPr>
              <a:t>:</a:t>
            </a:r>
            <a:endParaRPr lang="en-US" altLang="zh-CN" dirty="0">
              <a:solidFill>
                <a:schemeClr val="bg2">
                  <a:lumMod val="75000"/>
                </a:schemeClr>
              </a:solidFill>
              <a:latin typeface="Perpetua" panose="02020502060401020303" pitchFamily="18" charset="0"/>
            </a:endParaRPr>
          </a:p>
          <a:p>
            <a:endParaRPr lang="en-US" altLang="zh-CN" dirty="0">
              <a:solidFill>
                <a:schemeClr val="bg2">
                  <a:lumMod val="75000"/>
                </a:schemeClr>
              </a:solidFill>
              <a:latin typeface="Perpetua" panose="02020502060401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Consolas" panose="020B0609020204030204" pitchFamily="49" charset="0"/>
              </a:rPr>
              <a:t>Effortless</a:t>
            </a:r>
            <a:r>
              <a:rPr lang="en-US" altLang="zh-CN" dirty="0">
                <a:solidFill>
                  <a:schemeClr val="bg2">
                    <a:lumMod val="75000"/>
                  </a:schemeClr>
                </a:solidFill>
                <a:latin typeface="Perpetua" panose="02020502060401020303" pitchFamily="18" charset="0"/>
              </a:rPr>
              <a:t>[Antonela, 2024] </a:t>
            </a:r>
            <a:r>
              <a:rPr lang="en-US" altLang="zh-CN" dirty="0">
                <a:latin typeface="Perpetua" panose="02020502060401020303" pitchFamily="18" charset="0"/>
              </a:rPr>
              <a:t>and </a:t>
            </a:r>
            <a:r>
              <a:rPr lang="en-US" altLang="zh-CN" sz="1600" dirty="0">
                <a:latin typeface="Consolas" panose="020B0609020204030204" pitchFamily="49" charset="0"/>
              </a:rPr>
              <a:t>SOFIA</a:t>
            </a:r>
            <a:r>
              <a:rPr lang="en-US" altLang="zh-CN" dirty="0">
                <a:solidFill>
                  <a:schemeClr val="bg2">
                    <a:lumMod val="75000"/>
                  </a:schemeClr>
                </a:solidFill>
                <a:latin typeface="Perpetua" panose="02020502060401020303" pitchFamily="18" charset="0"/>
              </a:rPr>
              <a:t>[Correia, Giroux, Mizera, 2025]</a:t>
            </a:r>
            <a:r>
              <a:rPr lang="en-US" altLang="zh-CN" dirty="0">
                <a:latin typeface="Perpetua" panose="02020502060401020303" pitchFamily="18" charset="0"/>
              </a:rPr>
              <a:t>, using </a:t>
            </a:r>
            <a:r>
              <a:rPr lang="en-US" altLang="zh-CN" b="1" dirty="0">
                <a:latin typeface="Perpetua" panose="02020502060401020303" pitchFamily="18" charset="0"/>
              </a:rPr>
              <a:t>Landau analysis</a:t>
            </a:r>
            <a:r>
              <a:rPr lang="en-US" altLang="zh-CN" dirty="0">
                <a:latin typeface="Perpetua" panose="02020502060401020303" pitchFamily="18" charset="0"/>
              </a:rPr>
              <a:t> and some conjectures.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>
              <a:latin typeface="Perpetua" panose="02020502060401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 err="1">
                <a:latin typeface="Consolas" panose="020B0609020204030204" pitchFamily="49" charset="0"/>
              </a:rPr>
              <a:t>BaikovLetter</a:t>
            </a:r>
            <a:r>
              <a:rPr lang="en-US" altLang="zh-CN" dirty="0">
                <a:solidFill>
                  <a:schemeClr val="bg2">
                    <a:lumMod val="75000"/>
                  </a:schemeClr>
                </a:solidFill>
                <a:latin typeface="Perpetua" panose="02020502060401020303" pitchFamily="18" charset="0"/>
              </a:rPr>
              <a:t>[Jiang, Lian, Yang, 2024] </a:t>
            </a:r>
            <a:r>
              <a:rPr lang="en-US" altLang="zh-CN" dirty="0">
                <a:latin typeface="Perpetua" panose="02020502060401020303" pitchFamily="18" charset="0"/>
              </a:rPr>
              <a:t>using </a:t>
            </a:r>
            <a:r>
              <a:rPr lang="en-US" altLang="zh-CN" b="1" dirty="0" err="1">
                <a:latin typeface="Perpetua" panose="02020502060401020303" pitchFamily="18" charset="0"/>
              </a:rPr>
              <a:t>Baikov</a:t>
            </a:r>
            <a:r>
              <a:rPr lang="en-US" altLang="zh-CN" b="1" dirty="0">
                <a:latin typeface="Perpetua" panose="02020502060401020303" pitchFamily="18" charset="0"/>
              </a:rPr>
              <a:t> Rep.</a:t>
            </a:r>
            <a:r>
              <a:rPr lang="en-US" altLang="zh-CN" dirty="0">
                <a:latin typeface="Perpetua" panose="02020502060401020303" pitchFamily="18" charset="0"/>
              </a:rPr>
              <a:t>+</a:t>
            </a:r>
            <a:r>
              <a:rPr lang="en-US" altLang="zh-CN" b="1" dirty="0">
                <a:latin typeface="Perpetua" panose="02020502060401020303" pitchFamily="18" charset="0"/>
              </a:rPr>
              <a:t> Maximal Cut</a:t>
            </a:r>
            <a:r>
              <a:rPr lang="en-US" altLang="zh-CN" dirty="0">
                <a:latin typeface="Perpetua" panose="02020502060401020303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>
              <a:solidFill>
                <a:schemeClr val="bg2">
                  <a:lumMod val="75000"/>
                </a:schemeClr>
              </a:solidFill>
              <a:latin typeface="Perpetua" panose="02020502060401020303" pitchFamily="18" charset="0"/>
            </a:endParaRPr>
          </a:p>
        </p:txBody>
      </p:sp>
      <p:sp>
        <p:nvSpPr>
          <p:cNvPr id="17" name="箭头: 下 16">
            <a:extLst>
              <a:ext uri="{FF2B5EF4-FFF2-40B4-BE49-F238E27FC236}">
                <a16:creationId xmlns:a16="http://schemas.microsoft.com/office/drawing/2014/main" id="{04B656FF-012A-19A9-7A8C-C04D0C62388A}"/>
              </a:ext>
            </a:extLst>
          </p:cNvPr>
          <p:cNvSpPr/>
          <p:nvPr/>
        </p:nvSpPr>
        <p:spPr>
          <a:xfrm>
            <a:off x="2318273" y="3812931"/>
            <a:ext cx="347932" cy="437889"/>
          </a:xfrm>
          <a:prstGeom prst="downArrow">
            <a:avLst/>
          </a:prstGeom>
          <a:solidFill>
            <a:srgbClr val="185F9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185F93"/>
              </a:solidFill>
            </a:endParaRPr>
          </a:p>
        </p:txBody>
      </p:sp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id="{FCC5D6FA-66B2-5A51-25F6-515509FD2141}"/>
              </a:ext>
            </a:extLst>
          </p:cNvPr>
          <p:cNvCxnSpPr>
            <a:cxnSpLocks/>
          </p:cNvCxnSpPr>
          <p:nvPr/>
        </p:nvCxnSpPr>
        <p:spPr>
          <a:xfrm flipV="1">
            <a:off x="3157369" y="2944063"/>
            <a:ext cx="1857221" cy="175702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>
            <a:extLst>
              <a:ext uri="{FF2B5EF4-FFF2-40B4-BE49-F238E27FC236}">
                <a16:creationId xmlns:a16="http://schemas.microsoft.com/office/drawing/2014/main" id="{6577F4D6-5453-72EE-5217-689DA319CCCB}"/>
              </a:ext>
            </a:extLst>
          </p:cNvPr>
          <p:cNvCxnSpPr>
            <a:cxnSpLocks/>
          </p:cNvCxnSpPr>
          <p:nvPr/>
        </p:nvCxnSpPr>
        <p:spPr>
          <a:xfrm flipV="1">
            <a:off x="3157369" y="4286257"/>
            <a:ext cx="1720988" cy="41483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图片 48">
            <a:extLst>
              <a:ext uri="{FF2B5EF4-FFF2-40B4-BE49-F238E27FC236}">
                <a16:creationId xmlns:a16="http://schemas.microsoft.com/office/drawing/2014/main" id="{78554B4D-2B52-465C-AB1B-029498BC847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74259" y="2332881"/>
            <a:ext cx="2394827" cy="588203"/>
          </a:xfrm>
          <a:prstGeom prst="rect">
            <a:avLst/>
          </a:prstGeom>
        </p:spPr>
      </p:pic>
      <p:sp>
        <p:nvSpPr>
          <p:cNvPr id="52" name="文本框 51">
            <a:extLst>
              <a:ext uri="{FF2B5EF4-FFF2-40B4-BE49-F238E27FC236}">
                <a16:creationId xmlns:a16="http://schemas.microsoft.com/office/drawing/2014/main" id="{C6E01EDA-123F-7D7A-E76E-D79347CB692D}"/>
              </a:ext>
            </a:extLst>
          </p:cNvPr>
          <p:cNvSpPr txBox="1"/>
          <p:nvPr/>
        </p:nvSpPr>
        <p:spPr>
          <a:xfrm>
            <a:off x="5249725" y="2887778"/>
            <a:ext cx="1774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Perpetua" panose="02020502060401020303" pitchFamily="18" charset="0"/>
              </a:rPr>
              <a:t>parity </a:t>
            </a:r>
            <a:r>
              <a:rPr lang="en-US" altLang="zh-CN" b="1" dirty="0">
                <a:latin typeface="Perpetua" panose="02020502060401020303" pitchFamily="18" charset="0"/>
              </a:rPr>
              <a:t>even</a:t>
            </a:r>
            <a:r>
              <a:rPr lang="en-US" altLang="zh-CN" dirty="0">
                <a:latin typeface="Perpetua" panose="02020502060401020303" pitchFamily="18" charset="0"/>
              </a:rPr>
              <a:t> </a:t>
            </a:r>
            <a:r>
              <a:rPr lang="en-US" altLang="zh-CN" b="1" dirty="0">
                <a:latin typeface="Perpetua" panose="02020502060401020303" pitchFamily="18" charset="0"/>
              </a:rPr>
              <a:t>letter</a:t>
            </a:r>
            <a:endParaRPr lang="zh-CN" altLang="en-US" b="1" dirty="0">
              <a:latin typeface="Perpetua" panose="02020502060401020303" pitchFamily="18" charset="0"/>
            </a:endParaRPr>
          </a:p>
        </p:txBody>
      </p:sp>
      <p:sp>
        <p:nvSpPr>
          <p:cNvPr id="61" name="文本框 60">
            <a:extLst>
              <a:ext uri="{FF2B5EF4-FFF2-40B4-BE49-F238E27FC236}">
                <a16:creationId xmlns:a16="http://schemas.microsoft.com/office/drawing/2014/main" id="{4E8FFB7B-7777-F8FD-DCBD-B4383EB68768}"/>
              </a:ext>
            </a:extLst>
          </p:cNvPr>
          <p:cNvSpPr txBox="1"/>
          <p:nvPr/>
        </p:nvSpPr>
        <p:spPr>
          <a:xfrm>
            <a:off x="5320449" y="4315593"/>
            <a:ext cx="1703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Perpetua" panose="02020502060401020303" pitchFamily="18" charset="0"/>
              </a:rPr>
              <a:t>parity </a:t>
            </a:r>
            <a:r>
              <a:rPr lang="en-US" altLang="zh-CN" b="1" dirty="0">
                <a:latin typeface="Perpetua" panose="02020502060401020303" pitchFamily="18" charset="0"/>
              </a:rPr>
              <a:t>odd</a:t>
            </a:r>
            <a:r>
              <a:rPr lang="en-US" altLang="zh-CN" dirty="0">
                <a:latin typeface="Perpetua" panose="02020502060401020303" pitchFamily="18" charset="0"/>
              </a:rPr>
              <a:t> </a:t>
            </a:r>
            <a:r>
              <a:rPr lang="en-US" altLang="zh-CN" b="1" dirty="0">
                <a:latin typeface="Perpetua" panose="02020502060401020303" pitchFamily="18" charset="0"/>
              </a:rPr>
              <a:t>letter</a:t>
            </a:r>
            <a:endParaRPr lang="zh-CN" altLang="en-US" b="1" dirty="0">
              <a:latin typeface="Perpetua" panose="02020502060401020303" pitchFamily="18" charset="0"/>
            </a:endParaRPr>
          </a:p>
        </p:txBody>
      </p:sp>
      <p:sp>
        <p:nvSpPr>
          <p:cNvPr id="62" name="文本框 61">
            <a:extLst>
              <a:ext uri="{FF2B5EF4-FFF2-40B4-BE49-F238E27FC236}">
                <a16:creationId xmlns:a16="http://schemas.microsoft.com/office/drawing/2014/main" id="{158FC16B-1AD1-599C-3E2F-BAA26B0BC6EF}"/>
              </a:ext>
            </a:extLst>
          </p:cNvPr>
          <p:cNvSpPr txBox="1"/>
          <p:nvPr/>
        </p:nvSpPr>
        <p:spPr>
          <a:xfrm>
            <a:off x="2318273" y="5382421"/>
            <a:ext cx="1586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DF2736"/>
                </a:solidFill>
                <a:latin typeface="Perpetua" panose="02020502060401020303" pitchFamily="18" charset="0"/>
              </a:rPr>
              <a:t>Symbol letters</a:t>
            </a:r>
            <a:endParaRPr lang="zh-CN" altLang="en-US" b="1" dirty="0">
              <a:solidFill>
                <a:srgbClr val="DF2736"/>
              </a:solidFill>
              <a:latin typeface="Perpetua" panose="02020502060401020303" pitchFamily="18" charset="0"/>
            </a:endParaRPr>
          </a:p>
        </p:txBody>
      </p:sp>
      <p:grpSp>
        <p:nvGrpSpPr>
          <p:cNvPr id="75" name="组合 74">
            <a:extLst>
              <a:ext uri="{FF2B5EF4-FFF2-40B4-BE49-F238E27FC236}">
                <a16:creationId xmlns:a16="http://schemas.microsoft.com/office/drawing/2014/main" id="{32B37EB7-188C-2C48-CC8C-E72A60027234}"/>
              </a:ext>
            </a:extLst>
          </p:cNvPr>
          <p:cNvGrpSpPr/>
          <p:nvPr/>
        </p:nvGrpSpPr>
        <p:grpSpPr>
          <a:xfrm>
            <a:off x="4662486" y="3504474"/>
            <a:ext cx="3135841" cy="847183"/>
            <a:chOff x="4744338" y="3552102"/>
            <a:chExt cx="2947339" cy="796257"/>
          </a:xfrm>
        </p:grpSpPr>
        <p:pic>
          <p:nvPicPr>
            <p:cNvPr id="54" name="图片 53">
              <a:extLst>
                <a:ext uri="{FF2B5EF4-FFF2-40B4-BE49-F238E27FC236}">
                  <a16:creationId xmlns:a16="http://schemas.microsoft.com/office/drawing/2014/main" id="{CC97456D-F3B8-567E-61A5-307F0470391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744338" y="3552102"/>
              <a:ext cx="2947339" cy="796257"/>
            </a:xfrm>
            <a:prstGeom prst="rect">
              <a:avLst/>
            </a:prstGeom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57" name="墨迹 56">
                  <a:extLst>
                    <a:ext uri="{FF2B5EF4-FFF2-40B4-BE49-F238E27FC236}">
                      <a16:creationId xmlns:a16="http://schemas.microsoft.com/office/drawing/2014/main" id="{D3BCCA95-DA07-B975-E39C-4A395D19534C}"/>
                    </a:ext>
                  </a:extLst>
                </p14:cNvPr>
                <p14:cNvContentPartPr/>
                <p14:nvPr/>
              </p14:nvContentPartPr>
              <p14:xfrm>
                <a:off x="7453231" y="3915355"/>
                <a:ext cx="360" cy="360"/>
              </p14:xfrm>
            </p:contentPart>
          </mc:Choice>
          <mc:Fallback xmlns="">
            <p:pic>
              <p:nvPicPr>
                <p:cNvPr id="57" name="墨迹 56">
                  <a:extLst>
                    <a:ext uri="{FF2B5EF4-FFF2-40B4-BE49-F238E27FC236}">
                      <a16:creationId xmlns:a16="http://schemas.microsoft.com/office/drawing/2014/main" id="{D3BCCA95-DA07-B975-E39C-4A395D19534C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447111" y="3909235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74" name="组合 73">
              <a:extLst>
                <a:ext uri="{FF2B5EF4-FFF2-40B4-BE49-F238E27FC236}">
                  <a16:creationId xmlns:a16="http://schemas.microsoft.com/office/drawing/2014/main" id="{3EB6BA0D-C95D-B6B7-4EF4-7805DFDC4D4C}"/>
                </a:ext>
              </a:extLst>
            </p:cNvPr>
            <p:cNvGrpSpPr/>
            <p:nvPr/>
          </p:nvGrpSpPr>
          <p:grpSpPr>
            <a:xfrm>
              <a:off x="5636447" y="3770558"/>
              <a:ext cx="43200" cy="2880"/>
              <a:chOff x="5636447" y="3770558"/>
              <a:chExt cx="43200" cy="28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72" name="墨迹 71">
                    <a:extLst>
                      <a:ext uri="{FF2B5EF4-FFF2-40B4-BE49-F238E27FC236}">
                        <a16:creationId xmlns:a16="http://schemas.microsoft.com/office/drawing/2014/main" id="{0D10669E-911C-0EF0-0AC9-07CEAC36D379}"/>
                      </a:ext>
                    </a:extLst>
                  </p14:cNvPr>
                  <p14:cNvContentPartPr/>
                  <p14:nvPr/>
                </p14:nvContentPartPr>
                <p14:xfrm>
                  <a:off x="5636447" y="3773078"/>
                  <a:ext cx="35640" cy="360"/>
                </p14:xfrm>
              </p:contentPart>
            </mc:Choice>
            <mc:Fallback xmlns="">
              <p:pic>
                <p:nvPicPr>
                  <p:cNvPr id="72" name="墨迹 71">
                    <a:extLst>
                      <a:ext uri="{FF2B5EF4-FFF2-40B4-BE49-F238E27FC236}">
                        <a16:creationId xmlns:a16="http://schemas.microsoft.com/office/drawing/2014/main" id="{0D10669E-911C-0EF0-0AC9-07CEAC36D379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5632412" y="3768758"/>
                    <a:ext cx="43709" cy="9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">
                <p14:nvContentPartPr>
                  <p14:cNvPr id="73" name="墨迹 72">
                    <a:extLst>
                      <a:ext uri="{FF2B5EF4-FFF2-40B4-BE49-F238E27FC236}">
                        <a16:creationId xmlns:a16="http://schemas.microsoft.com/office/drawing/2014/main" id="{38A735BC-2488-42E5-EAD0-37BCEBBD07DC}"/>
                      </a:ext>
                    </a:extLst>
                  </p14:cNvPr>
                  <p14:cNvContentPartPr/>
                  <p14:nvPr/>
                </p14:nvContentPartPr>
                <p14:xfrm>
                  <a:off x="5679287" y="3770558"/>
                  <a:ext cx="360" cy="360"/>
                </p14:xfrm>
              </p:contentPart>
            </mc:Choice>
            <mc:Fallback xmlns="">
              <p:pic>
                <p:nvPicPr>
                  <p:cNvPr id="73" name="墨迹 72">
                    <a:extLst>
                      <a:ext uri="{FF2B5EF4-FFF2-40B4-BE49-F238E27FC236}">
                        <a16:creationId xmlns:a16="http://schemas.microsoft.com/office/drawing/2014/main" id="{38A735BC-2488-42E5-EAD0-37BCEBBD07DC}"/>
                      </a:ext>
                    </a:extLst>
                  </p:cNvPr>
                  <p:cNvPicPr/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5674967" y="3766238"/>
                    <a:ext cx="9000" cy="900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sp>
        <p:nvSpPr>
          <p:cNvPr id="76" name="文本框 75">
            <a:extLst>
              <a:ext uri="{FF2B5EF4-FFF2-40B4-BE49-F238E27FC236}">
                <a16:creationId xmlns:a16="http://schemas.microsoft.com/office/drawing/2014/main" id="{2338FC4D-14AE-E4CB-FE6C-C2935FF3158F}"/>
              </a:ext>
            </a:extLst>
          </p:cNvPr>
          <p:cNvSpPr txBox="1"/>
          <p:nvPr/>
        </p:nvSpPr>
        <p:spPr>
          <a:xfrm>
            <a:off x="2318273" y="5716722"/>
            <a:ext cx="51191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b="1" dirty="0">
                <a:latin typeface="Perpetua" panose="02020502060401020303" pitchFamily="18" charset="0"/>
              </a:rPr>
              <a:t>Symbol Alphabet </a:t>
            </a:r>
            <a:r>
              <a:rPr lang="en-US" altLang="zh-CN" dirty="0">
                <a:latin typeface="Perpetua" panose="02020502060401020303" pitchFamily="18" charset="0"/>
              </a:rPr>
              <a:t>= {All </a:t>
            </a:r>
            <a:r>
              <a:rPr lang="en-US" altLang="zh-CN" b="1" dirty="0">
                <a:latin typeface="Perpetua" panose="02020502060401020303" pitchFamily="18" charset="0"/>
              </a:rPr>
              <a:t>Symbol Letters</a:t>
            </a:r>
            <a:r>
              <a:rPr lang="en-US" altLang="zh-CN" dirty="0">
                <a:latin typeface="Perpetua" panose="02020502060401020303" pitchFamily="18" charset="0"/>
              </a:rPr>
              <a:t>}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Perpetua" panose="02020502060401020303" pitchFamily="18" charset="0"/>
              </a:rPr>
              <a:t>Very </a:t>
            </a:r>
            <a:r>
              <a:rPr lang="en-US" altLang="zh-CN" b="1" dirty="0">
                <a:latin typeface="Perpetua" panose="02020502060401020303" pitchFamily="18" charset="0"/>
              </a:rPr>
              <a:t>limited</a:t>
            </a:r>
            <a:r>
              <a:rPr lang="en-US" altLang="zh-CN" dirty="0">
                <a:latin typeface="Perpetua" panose="02020502060401020303" pitchFamily="18" charset="0"/>
              </a:rPr>
              <a:t> for a certain family!</a:t>
            </a:r>
            <a:endParaRPr lang="zh-CN" altLang="en-US" dirty="0">
              <a:latin typeface="Perpetua" panose="02020502060401020303" pitchFamily="18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2E2B289C-5BEF-D952-1DE7-D613BD92999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2281" y="4431349"/>
            <a:ext cx="5845047" cy="129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7756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1707502-A9CE-BB2D-734D-828A040F662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trans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  <a:noFill/>
        </p:spPr>
      </p:pic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3175328" y="1381125"/>
            <a:ext cx="6733169" cy="656792"/>
          </a:xfrm>
        </p:spPr>
        <p:txBody>
          <a:bodyPr>
            <a:normAutofit fontScale="90000"/>
          </a:bodyPr>
          <a:lstStyle/>
          <a:p>
            <a:r>
              <a:rPr lang="en-US" altLang="zh-CN" sz="2800" dirty="0">
                <a:latin typeface="Perpetua" panose="02020502060401020303" pitchFamily="18" charset="0"/>
                <a:ea typeface="Aa扁雅楷" panose="02010600010101010101" pitchFamily="2" charset="-122"/>
              </a:rPr>
              <a:t>Machine Learning And Symbolic Regression</a:t>
            </a:r>
            <a:endParaRPr lang="zh-CN" altLang="en-US" sz="2800" dirty="0">
              <a:latin typeface="Perpetua" panose="02020502060401020303" pitchFamily="18" charset="0"/>
              <a:ea typeface="Aa扁雅楷" panose="02010600010101010101" pitchFamily="2" charset="-122"/>
            </a:endParaRP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ED337D5-D44B-4412-A5FE-C420AFD254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69555" y="2037917"/>
            <a:ext cx="7426727" cy="1015623"/>
          </a:xfrm>
        </p:spPr>
        <p:txBody>
          <a:bodyPr>
            <a:normAutofit/>
          </a:bodyPr>
          <a:lstStyle/>
          <a:p>
            <a:pPr lvl="0"/>
            <a:r>
              <a:rPr lang="en-US" altLang="zh-CN" sz="1800" dirty="0">
                <a:latin typeface="Perpetua" panose="02020502060401020303" pitchFamily="18" charset="0"/>
                <a:ea typeface="Aa扁雅楷" panose="02010600010101010101" pitchFamily="2" charset="-122"/>
              </a:rPr>
              <a:t>An introduction about Machine Learning and Symbolic Regression.</a:t>
            </a:r>
            <a:endParaRPr lang="zh-CN" altLang="en-US" sz="1800" dirty="0">
              <a:latin typeface="Perpetua" panose="02020502060401020303" pitchFamily="18" charset="0"/>
              <a:ea typeface="Aa扁雅楷" panose="02010600010101010101" pitchFamily="2" charset="-122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18BE1EAA-DA91-4B9A-837F-78A0ED20EE18}"/>
              </a:ext>
            </a:extLst>
          </p:cNvPr>
          <p:cNvSpPr txBox="1"/>
          <p:nvPr/>
        </p:nvSpPr>
        <p:spPr>
          <a:xfrm>
            <a:off x="1527669" y="1789893"/>
            <a:ext cx="399985" cy="530690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b="1" dirty="0">
                <a:solidFill>
                  <a:srgbClr val="ED3A5A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02</a:t>
            </a:r>
            <a:endParaRPr lang="zh-CN" altLang="en-US" b="1" dirty="0">
              <a:solidFill>
                <a:srgbClr val="ED3A5A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715973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图片 50">
            <a:extLst>
              <a:ext uri="{FF2B5EF4-FFF2-40B4-BE49-F238E27FC236}">
                <a16:creationId xmlns:a16="http://schemas.microsoft.com/office/drawing/2014/main" id="{2C804B79-DB75-EE10-03AC-85902D1CB14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 trans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98349" y="-12077"/>
            <a:ext cx="10850563" cy="1028699"/>
          </a:xfrm>
        </p:spPr>
        <p:txBody>
          <a:bodyPr/>
          <a:lstStyle/>
          <a:p>
            <a:r>
              <a:rPr lang="en-US" altLang="zh-CN" dirty="0">
                <a:latin typeface="Perpetua" panose="02020502060401020303" pitchFamily="18" charset="0"/>
                <a:ea typeface="Aa扁雅楷" panose="02010600010101010101" pitchFamily="2" charset="-122"/>
              </a:rPr>
              <a:t>Why Symbolic Regression?</a:t>
            </a:r>
            <a:endParaRPr lang="zh-CN" altLang="en-US" dirty="0">
              <a:latin typeface="Perpetua" panose="02020502060401020303" pitchFamily="18" charset="0"/>
              <a:ea typeface="Aa扁雅楷" panose="02010600010101010101" pitchFamily="2" charset="-122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err="1"/>
              <a:t>Yuanche</a:t>
            </a:r>
            <a:r>
              <a:rPr lang="en-US" altLang="zh-CN" dirty="0"/>
              <a:t> Liu, USTC </a:t>
            </a:r>
            <a:endParaRPr lang="zh-CN" altLang="en-US" dirty="0"/>
          </a:p>
        </p:txBody>
      </p:sp>
      <p:sp>
        <p:nvSpPr>
          <p:cNvPr id="52" name="灯片编号占位符 3">
            <a:extLst>
              <a:ext uri="{FF2B5EF4-FFF2-40B4-BE49-F238E27FC236}">
                <a16:creationId xmlns:a16="http://schemas.microsoft.com/office/drawing/2014/main" id="{43AFB464-6E91-907F-2077-72BB01D3E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240463"/>
            <a:ext cx="2909888" cy="206381"/>
          </a:xfrm>
        </p:spPr>
        <p:txBody>
          <a:bodyPr/>
          <a:lstStyle/>
          <a:p>
            <a:fld id="{5DD3DB80-B894-403A-B48E-6FDC1A72010E}" type="slidenum">
              <a:rPr lang="zh-CN" altLang="en-US" smtClean="0"/>
              <a:pPr/>
              <a:t>7</a:t>
            </a:fld>
            <a:endParaRPr lang="zh-CN" altLang="en-US"/>
          </a:p>
        </p:txBody>
      </p:sp>
      <p:sp>
        <p:nvSpPr>
          <p:cNvPr id="4" name="矩形: 圆角 3">
            <a:extLst>
              <a:ext uri="{FF2B5EF4-FFF2-40B4-BE49-F238E27FC236}">
                <a16:creationId xmlns:a16="http://schemas.microsoft.com/office/drawing/2014/main" id="{C5B0FBA3-7E4E-FA71-F6BA-DC2BBFF563BF}"/>
              </a:ext>
            </a:extLst>
          </p:cNvPr>
          <p:cNvSpPr/>
          <p:nvPr/>
        </p:nvSpPr>
        <p:spPr>
          <a:xfrm>
            <a:off x="1070386" y="2645552"/>
            <a:ext cx="1968649" cy="1028699"/>
          </a:xfrm>
          <a:prstGeom prst="roundRect">
            <a:avLst/>
          </a:prstGeom>
          <a:solidFill>
            <a:schemeClr val="accent1">
              <a:alpha val="19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tx1"/>
                </a:solidFill>
                <a:latin typeface="Perpetua" panose="02020502060401020303" pitchFamily="18" charset="0"/>
              </a:rPr>
              <a:t>Canonical Basis</a:t>
            </a:r>
            <a:endParaRPr lang="zh-CN" altLang="en-US" b="1" dirty="0">
              <a:solidFill>
                <a:schemeClr val="tx1"/>
              </a:solidFill>
              <a:latin typeface="Perpetua" panose="02020502060401020303" pitchFamily="18" charset="0"/>
            </a:endParaRPr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BFBF9093-3418-FBAD-8261-951D7C1EF747}"/>
              </a:ext>
            </a:extLst>
          </p:cNvPr>
          <p:cNvSpPr/>
          <p:nvPr/>
        </p:nvSpPr>
        <p:spPr>
          <a:xfrm>
            <a:off x="6402145" y="2645552"/>
            <a:ext cx="1968649" cy="1028699"/>
          </a:xfrm>
          <a:prstGeom prst="roundRect">
            <a:avLst/>
          </a:prstGeom>
          <a:solidFill>
            <a:schemeClr val="accent1">
              <a:alpha val="19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tx1"/>
                </a:solidFill>
                <a:latin typeface="Perpetua" panose="02020502060401020303" pitchFamily="18" charset="0"/>
              </a:rPr>
              <a:t>Analytic CDE</a:t>
            </a:r>
          </a:p>
          <a:p>
            <a:pPr algn="ctr"/>
            <a:r>
              <a:rPr lang="en-US" altLang="zh-CN" b="1" dirty="0">
                <a:solidFill>
                  <a:schemeClr val="tx1"/>
                </a:solidFill>
                <a:latin typeface="Perpetua" panose="02020502060401020303" pitchFamily="18" charset="0"/>
              </a:rPr>
              <a:t>Entries</a:t>
            </a:r>
            <a:endParaRPr lang="zh-CN" altLang="en-US" b="1" dirty="0">
              <a:solidFill>
                <a:schemeClr val="tx1"/>
              </a:solidFill>
              <a:latin typeface="Perpetua" panose="02020502060401020303" pitchFamily="18" charset="0"/>
            </a:endParaRPr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B5AF75A8-7B6E-8160-8532-A96E47A17B62}"/>
              </a:ext>
            </a:extLst>
          </p:cNvPr>
          <p:cNvSpPr/>
          <p:nvPr/>
        </p:nvSpPr>
        <p:spPr>
          <a:xfrm>
            <a:off x="9024211" y="2645549"/>
            <a:ext cx="1968649" cy="1028699"/>
          </a:xfrm>
          <a:prstGeom prst="roundRect">
            <a:avLst/>
          </a:prstGeom>
          <a:solidFill>
            <a:schemeClr val="accent1">
              <a:alpha val="19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tx1"/>
                </a:solidFill>
                <a:latin typeface="Perpetua" panose="02020502060401020303" pitchFamily="18" charset="0"/>
              </a:rPr>
              <a:t>Symbol Letters</a:t>
            </a:r>
            <a:endParaRPr lang="zh-CN" altLang="en-US" b="1" dirty="0">
              <a:solidFill>
                <a:schemeClr val="tx1"/>
              </a:solidFill>
              <a:latin typeface="Perpetua" panose="02020502060401020303" pitchFamily="18" charset="0"/>
            </a:endParaRPr>
          </a:p>
        </p:txBody>
      </p:sp>
      <p:sp>
        <p:nvSpPr>
          <p:cNvPr id="13" name="箭头: 下 12">
            <a:extLst>
              <a:ext uri="{FF2B5EF4-FFF2-40B4-BE49-F238E27FC236}">
                <a16:creationId xmlns:a16="http://schemas.microsoft.com/office/drawing/2014/main" id="{B287F353-4DC8-D776-15CE-A83062E06BA0}"/>
              </a:ext>
            </a:extLst>
          </p:cNvPr>
          <p:cNvSpPr/>
          <p:nvPr/>
        </p:nvSpPr>
        <p:spPr>
          <a:xfrm rot="16200000">
            <a:off x="3116411" y="2974419"/>
            <a:ext cx="408791" cy="370963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Perpetua" panose="02020502060401020303" pitchFamily="18" charset="0"/>
            </a:endParaRPr>
          </a:p>
        </p:txBody>
      </p: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FCD75D16-D84C-C895-96E0-CE39858B3201}"/>
              </a:ext>
            </a:extLst>
          </p:cNvPr>
          <p:cNvGrpSpPr/>
          <p:nvPr/>
        </p:nvGrpSpPr>
        <p:grpSpPr>
          <a:xfrm>
            <a:off x="3602578" y="1503102"/>
            <a:ext cx="2146150" cy="3454255"/>
            <a:chOff x="3737049" y="1503102"/>
            <a:chExt cx="2146150" cy="3454255"/>
          </a:xfrm>
        </p:grpSpPr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id="{D6486E33-1828-B252-9F32-1C90F2A73F0D}"/>
                </a:ext>
              </a:extLst>
            </p:cNvPr>
            <p:cNvSpPr/>
            <p:nvPr/>
          </p:nvSpPr>
          <p:spPr>
            <a:xfrm>
              <a:off x="3825799" y="2518349"/>
              <a:ext cx="1968649" cy="1028699"/>
            </a:xfrm>
            <a:prstGeom prst="roundRect">
              <a:avLst/>
            </a:prstGeom>
            <a:solidFill>
              <a:schemeClr val="accent1">
                <a:alpha val="19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chemeClr val="tx1"/>
                  </a:solidFill>
                  <a:latin typeface="Perpetua" panose="02020502060401020303" pitchFamily="18" charset="0"/>
                </a:rPr>
                <a:t>IBP Reduction </a:t>
              </a:r>
            </a:p>
            <a:p>
              <a:pPr algn="ctr"/>
              <a:r>
                <a:rPr lang="en-US" altLang="zh-CN" b="1" dirty="0">
                  <a:solidFill>
                    <a:schemeClr val="tx1"/>
                  </a:solidFill>
                  <a:latin typeface="Perpetua" panose="02020502060401020303" pitchFamily="18" charset="0"/>
                </a:rPr>
                <a:t>@ Finite Field</a:t>
              </a:r>
              <a:endParaRPr lang="zh-CN" altLang="en-US" b="1" dirty="0">
                <a:solidFill>
                  <a:schemeClr val="tx1"/>
                </a:solidFill>
                <a:latin typeface="Perpetua" panose="02020502060401020303" pitchFamily="18" charset="0"/>
              </a:endParaRPr>
            </a:p>
          </p:txBody>
        </p:sp>
        <p:sp>
          <p:nvSpPr>
            <p:cNvPr id="16" name="矩形: 圆角 15">
              <a:extLst>
                <a:ext uri="{FF2B5EF4-FFF2-40B4-BE49-F238E27FC236}">
                  <a16:creationId xmlns:a16="http://schemas.microsoft.com/office/drawing/2014/main" id="{FD6E0F6B-FC5B-43D4-CB04-C1940C4329E7}"/>
                </a:ext>
              </a:extLst>
            </p:cNvPr>
            <p:cNvSpPr/>
            <p:nvPr/>
          </p:nvSpPr>
          <p:spPr>
            <a:xfrm>
              <a:off x="3825799" y="3674251"/>
              <a:ext cx="1968649" cy="1028699"/>
            </a:xfrm>
            <a:prstGeom prst="roundRect">
              <a:avLst/>
            </a:prstGeom>
            <a:solidFill>
              <a:schemeClr val="accent1">
                <a:alpha val="19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chemeClr val="tx1"/>
                  </a:solidFill>
                  <a:latin typeface="Perpetua" panose="02020502060401020303" pitchFamily="18" charset="0"/>
                </a:rPr>
                <a:t>Analytic</a:t>
              </a:r>
            </a:p>
            <a:p>
              <a:pPr algn="ctr"/>
              <a:r>
                <a:rPr lang="en-US" altLang="zh-CN" b="1" dirty="0">
                  <a:solidFill>
                    <a:schemeClr val="tx1"/>
                  </a:solidFill>
                  <a:latin typeface="Perpetua" panose="02020502060401020303" pitchFamily="18" charset="0"/>
                </a:rPr>
                <a:t>Reconstruction</a:t>
              </a:r>
              <a:endParaRPr lang="zh-CN" altLang="en-US" b="1" dirty="0">
                <a:solidFill>
                  <a:schemeClr val="tx1"/>
                </a:solidFill>
                <a:latin typeface="Perpetua" panose="02020502060401020303" pitchFamily="18" charset="0"/>
              </a:endParaRPr>
            </a:p>
          </p:txBody>
        </p:sp>
        <p:sp>
          <p:nvSpPr>
            <p:cNvPr id="18" name="矩形: 圆角 17">
              <a:extLst>
                <a:ext uri="{FF2B5EF4-FFF2-40B4-BE49-F238E27FC236}">
                  <a16:creationId xmlns:a16="http://schemas.microsoft.com/office/drawing/2014/main" id="{1BABD9D7-5AB4-DE07-0096-4B43B9903582}"/>
                </a:ext>
              </a:extLst>
            </p:cNvPr>
            <p:cNvSpPr/>
            <p:nvPr/>
          </p:nvSpPr>
          <p:spPr>
            <a:xfrm>
              <a:off x="3737049" y="1503102"/>
              <a:ext cx="2146150" cy="3454255"/>
            </a:xfrm>
            <a:prstGeom prst="roundRect">
              <a:avLst/>
            </a:prstGeom>
            <a:noFill/>
            <a:ln w="19050">
              <a:prstDash val="sysDash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2146150"/>
                        <a:gd name="connsiteY0" fmla="*/ 357699 h 3454255"/>
                        <a:gd name="connsiteX1" fmla="*/ 357699 w 2146150"/>
                        <a:gd name="connsiteY1" fmla="*/ 0 h 3454255"/>
                        <a:gd name="connsiteX2" fmla="*/ 863231 w 2146150"/>
                        <a:gd name="connsiteY2" fmla="*/ 0 h 3454255"/>
                        <a:gd name="connsiteX3" fmla="*/ 1325841 w 2146150"/>
                        <a:gd name="connsiteY3" fmla="*/ 0 h 3454255"/>
                        <a:gd name="connsiteX4" fmla="*/ 1788451 w 2146150"/>
                        <a:gd name="connsiteY4" fmla="*/ 0 h 3454255"/>
                        <a:gd name="connsiteX5" fmla="*/ 2146150 w 2146150"/>
                        <a:gd name="connsiteY5" fmla="*/ 357699 h 3454255"/>
                        <a:gd name="connsiteX6" fmla="*/ 2146150 w 2146150"/>
                        <a:gd name="connsiteY6" fmla="*/ 850693 h 3454255"/>
                        <a:gd name="connsiteX7" fmla="*/ 2146150 w 2146150"/>
                        <a:gd name="connsiteY7" fmla="*/ 1343688 h 3454255"/>
                        <a:gd name="connsiteX8" fmla="*/ 2146150 w 2146150"/>
                        <a:gd name="connsiteY8" fmla="*/ 1946236 h 3454255"/>
                        <a:gd name="connsiteX9" fmla="*/ 2146150 w 2146150"/>
                        <a:gd name="connsiteY9" fmla="*/ 2411842 h 3454255"/>
                        <a:gd name="connsiteX10" fmla="*/ 2146150 w 2146150"/>
                        <a:gd name="connsiteY10" fmla="*/ 3096556 h 3454255"/>
                        <a:gd name="connsiteX11" fmla="*/ 1788451 w 2146150"/>
                        <a:gd name="connsiteY11" fmla="*/ 3454255 h 3454255"/>
                        <a:gd name="connsiteX12" fmla="*/ 1354456 w 2146150"/>
                        <a:gd name="connsiteY12" fmla="*/ 3454255 h 3454255"/>
                        <a:gd name="connsiteX13" fmla="*/ 848924 w 2146150"/>
                        <a:gd name="connsiteY13" fmla="*/ 3454255 h 3454255"/>
                        <a:gd name="connsiteX14" fmla="*/ 357699 w 2146150"/>
                        <a:gd name="connsiteY14" fmla="*/ 3454255 h 3454255"/>
                        <a:gd name="connsiteX15" fmla="*/ 0 w 2146150"/>
                        <a:gd name="connsiteY15" fmla="*/ 3096556 h 3454255"/>
                        <a:gd name="connsiteX16" fmla="*/ 0 w 2146150"/>
                        <a:gd name="connsiteY16" fmla="*/ 2521396 h 3454255"/>
                        <a:gd name="connsiteX17" fmla="*/ 0 w 2146150"/>
                        <a:gd name="connsiteY17" fmla="*/ 2055790 h 3454255"/>
                        <a:gd name="connsiteX18" fmla="*/ 0 w 2146150"/>
                        <a:gd name="connsiteY18" fmla="*/ 1562796 h 3454255"/>
                        <a:gd name="connsiteX19" fmla="*/ 0 w 2146150"/>
                        <a:gd name="connsiteY19" fmla="*/ 960248 h 3454255"/>
                        <a:gd name="connsiteX20" fmla="*/ 0 w 2146150"/>
                        <a:gd name="connsiteY20" fmla="*/ 357699 h 345425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</a:cxnLst>
                      <a:rect l="l" t="t" r="r" b="b"/>
                      <a:pathLst>
                        <a:path w="2146150" h="3454255" extrusionOk="0">
                          <a:moveTo>
                            <a:pt x="0" y="357699"/>
                          </a:moveTo>
                          <a:cubicBezTo>
                            <a:pt x="-47121" y="131082"/>
                            <a:pt x="104854" y="20752"/>
                            <a:pt x="357699" y="0"/>
                          </a:cubicBezTo>
                          <a:cubicBezTo>
                            <a:pt x="548312" y="-3311"/>
                            <a:pt x="706757" y="10708"/>
                            <a:pt x="863231" y="0"/>
                          </a:cubicBezTo>
                          <a:cubicBezTo>
                            <a:pt x="1019705" y="-10708"/>
                            <a:pt x="1120749" y="10036"/>
                            <a:pt x="1325841" y="0"/>
                          </a:cubicBezTo>
                          <a:cubicBezTo>
                            <a:pt x="1530933" y="-10036"/>
                            <a:pt x="1560591" y="38233"/>
                            <a:pt x="1788451" y="0"/>
                          </a:cubicBezTo>
                          <a:cubicBezTo>
                            <a:pt x="1972281" y="-44196"/>
                            <a:pt x="2160039" y="108751"/>
                            <a:pt x="2146150" y="357699"/>
                          </a:cubicBezTo>
                          <a:cubicBezTo>
                            <a:pt x="2158687" y="462033"/>
                            <a:pt x="2087162" y="721657"/>
                            <a:pt x="2146150" y="850693"/>
                          </a:cubicBezTo>
                          <a:cubicBezTo>
                            <a:pt x="2205138" y="979729"/>
                            <a:pt x="2103757" y="1104748"/>
                            <a:pt x="2146150" y="1343688"/>
                          </a:cubicBezTo>
                          <a:cubicBezTo>
                            <a:pt x="2188543" y="1582629"/>
                            <a:pt x="2135113" y="1757543"/>
                            <a:pt x="2146150" y="1946236"/>
                          </a:cubicBezTo>
                          <a:cubicBezTo>
                            <a:pt x="2157187" y="2134929"/>
                            <a:pt x="2120006" y="2303512"/>
                            <a:pt x="2146150" y="2411842"/>
                          </a:cubicBezTo>
                          <a:cubicBezTo>
                            <a:pt x="2172294" y="2520172"/>
                            <a:pt x="2143112" y="2776859"/>
                            <a:pt x="2146150" y="3096556"/>
                          </a:cubicBezTo>
                          <a:cubicBezTo>
                            <a:pt x="2164380" y="3321245"/>
                            <a:pt x="1987231" y="3466970"/>
                            <a:pt x="1788451" y="3454255"/>
                          </a:cubicBezTo>
                          <a:cubicBezTo>
                            <a:pt x="1631361" y="3465934"/>
                            <a:pt x="1450452" y="3404054"/>
                            <a:pt x="1354456" y="3454255"/>
                          </a:cubicBezTo>
                          <a:cubicBezTo>
                            <a:pt x="1258461" y="3504456"/>
                            <a:pt x="1065713" y="3434453"/>
                            <a:pt x="848924" y="3454255"/>
                          </a:cubicBezTo>
                          <a:cubicBezTo>
                            <a:pt x="632135" y="3474057"/>
                            <a:pt x="488628" y="3409238"/>
                            <a:pt x="357699" y="3454255"/>
                          </a:cubicBezTo>
                          <a:cubicBezTo>
                            <a:pt x="150185" y="3444869"/>
                            <a:pt x="-22033" y="3261171"/>
                            <a:pt x="0" y="3096556"/>
                          </a:cubicBezTo>
                          <a:cubicBezTo>
                            <a:pt x="-7275" y="2920900"/>
                            <a:pt x="38884" y="2638288"/>
                            <a:pt x="0" y="2521396"/>
                          </a:cubicBezTo>
                          <a:cubicBezTo>
                            <a:pt x="-38884" y="2404504"/>
                            <a:pt x="20284" y="2198607"/>
                            <a:pt x="0" y="2055790"/>
                          </a:cubicBezTo>
                          <a:cubicBezTo>
                            <a:pt x="-20284" y="1912973"/>
                            <a:pt x="31486" y="1741391"/>
                            <a:pt x="0" y="1562796"/>
                          </a:cubicBezTo>
                          <a:cubicBezTo>
                            <a:pt x="-31486" y="1384201"/>
                            <a:pt x="36671" y="1212084"/>
                            <a:pt x="0" y="960248"/>
                          </a:cubicBezTo>
                          <a:cubicBezTo>
                            <a:pt x="-36671" y="708412"/>
                            <a:pt x="48657" y="617809"/>
                            <a:pt x="0" y="357699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chemeClr val="tx1"/>
                  </a:solidFill>
                  <a:latin typeface="Perpetua" panose="02020502060401020303" pitchFamily="18" charset="0"/>
                </a:rPr>
                <a:t>Analytic Reduction</a:t>
              </a:r>
            </a:p>
            <a:p>
              <a:pPr algn="ctr"/>
              <a:endParaRPr lang="en-US" altLang="zh-CN" b="1" dirty="0">
                <a:solidFill>
                  <a:schemeClr val="tx1"/>
                </a:solidFill>
                <a:latin typeface="Perpetua" panose="02020502060401020303" pitchFamily="18" charset="0"/>
              </a:endParaRPr>
            </a:p>
            <a:p>
              <a:pPr algn="ctr"/>
              <a:endParaRPr lang="en-US" altLang="zh-CN" b="1" dirty="0">
                <a:solidFill>
                  <a:schemeClr val="tx1"/>
                </a:solidFill>
                <a:latin typeface="Perpetua" panose="02020502060401020303" pitchFamily="18" charset="0"/>
              </a:endParaRPr>
            </a:p>
            <a:p>
              <a:pPr algn="ctr"/>
              <a:endParaRPr lang="en-US" altLang="zh-CN" b="1" dirty="0">
                <a:solidFill>
                  <a:schemeClr val="tx1"/>
                </a:solidFill>
                <a:latin typeface="Perpetua" panose="02020502060401020303" pitchFamily="18" charset="0"/>
              </a:endParaRPr>
            </a:p>
            <a:p>
              <a:pPr algn="ctr"/>
              <a:endParaRPr lang="en-US" altLang="zh-CN" b="1" dirty="0">
                <a:solidFill>
                  <a:schemeClr val="tx1"/>
                </a:solidFill>
                <a:latin typeface="Perpetua" panose="02020502060401020303" pitchFamily="18" charset="0"/>
              </a:endParaRPr>
            </a:p>
            <a:p>
              <a:pPr algn="ctr"/>
              <a:endParaRPr lang="en-US" altLang="zh-CN" b="1" dirty="0">
                <a:solidFill>
                  <a:schemeClr val="tx1"/>
                </a:solidFill>
                <a:latin typeface="Perpetua" panose="02020502060401020303" pitchFamily="18" charset="0"/>
              </a:endParaRPr>
            </a:p>
            <a:p>
              <a:pPr algn="ctr"/>
              <a:endParaRPr lang="en-US" altLang="zh-CN" b="1" dirty="0">
                <a:solidFill>
                  <a:schemeClr val="tx1"/>
                </a:solidFill>
                <a:latin typeface="Perpetua" panose="02020502060401020303" pitchFamily="18" charset="0"/>
              </a:endParaRPr>
            </a:p>
            <a:p>
              <a:pPr algn="ctr"/>
              <a:endParaRPr lang="en-US" altLang="zh-CN" b="1" dirty="0">
                <a:solidFill>
                  <a:schemeClr val="tx1"/>
                </a:solidFill>
                <a:latin typeface="Perpetua" panose="02020502060401020303" pitchFamily="18" charset="0"/>
              </a:endParaRPr>
            </a:p>
            <a:p>
              <a:pPr algn="ctr"/>
              <a:endParaRPr lang="en-US" altLang="zh-CN" b="1" dirty="0">
                <a:solidFill>
                  <a:schemeClr val="tx1"/>
                </a:solidFill>
                <a:latin typeface="Perpetua" panose="02020502060401020303" pitchFamily="18" charset="0"/>
              </a:endParaRPr>
            </a:p>
            <a:p>
              <a:pPr algn="ctr"/>
              <a:endParaRPr lang="zh-CN" altLang="en-US" b="1" dirty="0">
                <a:solidFill>
                  <a:schemeClr val="tx1"/>
                </a:solidFill>
                <a:latin typeface="Perpetua" panose="02020502060401020303" pitchFamily="18" charset="0"/>
              </a:endParaRPr>
            </a:p>
          </p:txBody>
        </p:sp>
      </p:grpSp>
      <p:sp>
        <p:nvSpPr>
          <p:cNvPr id="24" name="箭头: 下 23">
            <a:extLst>
              <a:ext uri="{FF2B5EF4-FFF2-40B4-BE49-F238E27FC236}">
                <a16:creationId xmlns:a16="http://schemas.microsoft.com/office/drawing/2014/main" id="{6B5EB98D-6232-F756-1657-E78B19E91B4C}"/>
              </a:ext>
            </a:extLst>
          </p:cNvPr>
          <p:cNvSpPr/>
          <p:nvPr/>
        </p:nvSpPr>
        <p:spPr>
          <a:xfrm rot="16200000">
            <a:off x="5890993" y="2974418"/>
            <a:ext cx="408791" cy="370963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Perpetua" panose="02020502060401020303" pitchFamily="18" charset="0"/>
            </a:endParaRPr>
          </a:p>
        </p:txBody>
      </p:sp>
      <p:sp>
        <p:nvSpPr>
          <p:cNvPr id="25" name="箭头: 下 24">
            <a:extLst>
              <a:ext uri="{FF2B5EF4-FFF2-40B4-BE49-F238E27FC236}">
                <a16:creationId xmlns:a16="http://schemas.microsoft.com/office/drawing/2014/main" id="{462C394B-3934-079D-6BAA-2DD380F1ECBB}"/>
              </a:ext>
            </a:extLst>
          </p:cNvPr>
          <p:cNvSpPr/>
          <p:nvPr/>
        </p:nvSpPr>
        <p:spPr>
          <a:xfrm rot="16200000">
            <a:off x="8473155" y="2974418"/>
            <a:ext cx="408791" cy="370963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Perpetua" panose="02020502060401020303" pitchFamily="18" charset="0"/>
            </a:endParaRPr>
          </a:p>
        </p:txBody>
      </p:sp>
      <p:cxnSp>
        <p:nvCxnSpPr>
          <p:cNvPr id="29" name="连接符: 曲线 28">
            <a:extLst>
              <a:ext uri="{FF2B5EF4-FFF2-40B4-BE49-F238E27FC236}">
                <a16:creationId xmlns:a16="http://schemas.microsoft.com/office/drawing/2014/main" id="{4A376FF7-9FA8-17CB-4102-773673A8ABCE}"/>
              </a:ext>
            </a:extLst>
          </p:cNvPr>
          <p:cNvCxnSpPr/>
          <p:nvPr/>
        </p:nvCxnSpPr>
        <p:spPr>
          <a:xfrm>
            <a:off x="5491779" y="4276165"/>
            <a:ext cx="1403873" cy="957430"/>
          </a:xfrm>
          <a:prstGeom prst="curvedConnector3">
            <a:avLst>
              <a:gd name="adj1" fmla="val 49617"/>
            </a:avLst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本框 30">
            <a:extLst>
              <a:ext uri="{FF2B5EF4-FFF2-40B4-BE49-F238E27FC236}">
                <a16:creationId xmlns:a16="http://schemas.microsoft.com/office/drawing/2014/main" id="{E78E1546-A19C-5F50-C7F2-E4B888359F92}"/>
              </a:ext>
            </a:extLst>
          </p:cNvPr>
          <p:cNvSpPr txBox="1"/>
          <p:nvPr/>
        </p:nvSpPr>
        <p:spPr>
          <a:xfrm>
            <a:off x="7234518" y="4846320"/>
            <a:ext cx="38297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Perpetua" panose="02020502060401020303" pitchFamily="18" charset="0"/>
              </a:rPr>
              <a:t>Extremely </a:t>
            </a:r>
            <a:r>
              <a:rPr lang="en-US" altLang="zh-CN" b="1" dirty="0">
                <a:latin typeface="Perpetua" panose="02020502060401020303" pitchFamily="18" charset="0"/>
              </a:rPr>
              <a:t>Time Consuming!</a:t>
            </a:r>
          </a:p>
          <a:p>
            <a:endParaRPr lang="en-US" altLang="zh-CN" dirty="0">
              <a:latin typeface="Perpetua" panose="02020502060401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Perpetua" panose="02020502060401020303" pitchFamily="18" charset="0"/>
              </a:rPr>
              <a:t>2l6p planar</a:t>
            </a:r>
            <a:r>
              <a:rPr lang="en-US" altLang="zh-CN" dirty="0">
                <a:solidFill>
                  <a:schemeClr val="bg2">
                    <a:lumMod val="75000"/>
                  </a:schemeClr>
                </a:solidFill>
                <a:latin typeface="Perpetua" panose="02020502060401020303" pitchFamily="18" charset="0"/>
              </a:rPr>
              <a:t>[Henn, </a:t>
            </a:r>
            <a:r>
              <a:rPr lang="en-US" altLang="zh-CN" dirty="0" err="1">
                <a:solidFill>
                  <a:schemeClr val="bg2">
                    <a:lumMod val="75000"/>
                  </a:schemeClr>
                </a:solidFill>
                <a:latin typeface="Perpetua" panose="02020502060401020303" pitchFamily="18" charset="0"/>
              </a:rPr>
              <a:t>Matijasic</a:t>
            </a:r>
            <a:r>
              <a:rPr lang="en-US" altLang="zh-CN" dirty="0">
                <a:solidFill>
                  <a:schemeClr val="bg2">
                    <a:lumMod val="75000"/>
                  </a:schemeClr>
                </a:solidFill>
                <a:latin typeface="Perpetua" panose="02020502060401020303" pitchFamily="18" charset="0"/>
              </a:rPr>
              <a:t>, </a:t>
            </a:r>
            <a:r>
              <a:rPr lang="en-US" altLang="zh-CN" dirty="0" err="1">
                <a:solidFill>
                  <a:schemeClr val="bg2">
                    <a:lumMod val="75000"/>
                  </a:schemeClr>
                </a:solidFill>
                <a:latin typeface="Perpetua" panose="02020502060401020303" pitchFamily="18" charset="0"/>
              </a:rPr>
              <a:t>Miczajka</a:t>
            </a:r>
            <a:r>
              <a:rPr lang="en-US" altLang="zh-CN" dirty="0">
                <a:solidFill>
                  <a:schemeClr val="bg2">
                    <a:lumMod val="75000"/>
                  </a:schemeClr>
                </a:solidFill>
                <a:latin typeface="Perpetua" panose="02020502060401020303" pitchFamily="18" charset="0"/>
              </a:rPr>
              <a:t>, Peraro, Xu, Yang, 2025]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b="1" dirty="0">
                <a:latin typeface="Perpetua" panose="02020502060401020303" pitchFamily="18" charset="0"/>
              </a:rPr>
              <a:t>2 </a:t>
            </a:r>
            <a:r>
              <a:rPr lang="en-US" altLang="zh-CN" b="1" dirty="0" err="1">
                <a:latin typeface="Perpetua" panose="02020502060401020303" pitchFamily="18" charset="0"/>
              </a:rPr>
              <a:t>hrs</a:t>
            </a:r>
            <a:r>
              <a:rPr lang="en-US" altLang="zh-CN" b="1" dirty="0">
                <a:latin typeface="Perpetua" panose="02020502060401020303" pitchFamily="18" charset="0"/>
              </a:rPr>
              <a:t>/pt </a:t>
            </a:r>
            <a:r>
              <a:rPr lang="en-US" altLang="zh-CN" dirty="0">
                <a:latin typeface="Perpetua" panose="02020502060401020303" pitchFamily="18" charset="0"/>
              </a:rPr>
              <a:t>for </a:t>
            </a:r>
            <a:r>
              <a:rPr lang="en-US" altLang="zh-CN" b="1" dirty="0">
                <a:latin typeface="Perpetua" panose="02020502060401020303" pitchFamily="18" charset="0"/>
              </a:rPr>
              <a:t>numerical</a:t>
            </a:r>
            <a:r>
              <a:rPr lang="en-US" altLang="zh-CN" dirty="0">
                <a:latin typeface="Perpetua" panose="02020502060401020303" pitchFamily="18" charset="0"/>
              </a:rPr>
              <a:t> CDE matrix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b="1" dirty="0">
                <a:latin typeface="Perpetua" panose="02020502060401020303" pitchFamily="18" charset="0"/>
              </a:rPr>
              <a:t>Unable to reconstruct</a:t>
            </a:r>
            <a:r>
              <a:rPr lang="en-US" altLang="zh-CN" dirty="0">
                <a:latin typeface="Perpetua" panose="02020502060401020303" pitchFamily="18" charset="0"/>
              </a:rPr>
              <a:t> all letters!</a:t>
            </a:r>
            <a:endParaRPr lang="zh-CN" altLang="en-US" dirty="0">
              <a:latin typeface="Perpetua" panose="02020502060401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93814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BBE15327-429B-06DC-7DD1-F675F4B7E4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图片 50">
            <a:extLst>
              <a:ext uri="{FF2B5EF4-FFF2-40B4-BE49-F238E27FC236}">
                <a16:creationId xmlns:a16="http://schemas.microsoft.com/office/drawing/2014/main" id="{53F1C614-3B57-551F-8C43-0B2867B66A2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 trans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  <a:noFill/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297E542A-7F92-8507-5A20-EC72A44C6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349" y="-12077"/>
            <a:ext cx="10850563" cy="1028699"/>
          </a:xfrm>
        </p:spPr>
        <p:txBody>
          <a:bodyPr/>
          <a:lstStyle/>
          <a:p>
            <a:r>
              <a:rPr lang="en-US" altLang="zh-CN" dirty="0">
                <a:latin typeface="Perpetua" panose="02020502060401020303" pitchFamily="18" charset="0"/>
                <a:ea typeface="Aa扁雅楷" panose="02010600010101010101" pitchFamily="2" charset="-122"/>
              </a:rPr>
              <a:t>Why Symbolic Regression?</a:t>
            </a:r>
            <a:endParaRPr lang="zh-CN" altLang="en-US" dirty="0">
              <a:latin typeface="Perpetua" panose="02020502060401020303" pitchFamily="18" charset="0"/>
              <a:ea typeface="Aa扁雅楷" panose="02010600010101010101" pitchFamily="2" charset="-122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E330D62-85E0-F4D2-EC41-728B34071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err="1"/>
              <a:t>Yuanche</a:t>
            </a:r>
            <a:r>
              <a:rPr lang="en-US" altLang="zh-CN" dirty="0"/>
              <a:t> Liu, USTC </a:t>
            </a:r>
            <a:endParaRPr lang="zh-CN" altLang="en-US" dirty="0"/>
          </a:p>
        </p:txBody>
      </p:sp>
      <p:sp>
        <p:nvSpPr>
          <p:cNvPr id="52" name="灯片编号占位符 3">
            <a:extLst>
              <a:ext uri="{FF2B5EF4-FFF2-40B4-BE49-F238E27FC236}">
                <a16:creationId xmlns:a16="http://schemas.microsoft.com/office/drawing/2014/main" id="{05C8A142-4D84-2348-5E48-3EEF16B36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240463"/>
            <a:ext cx="2909888" cy="206381"/>
          </a:xfrm>
        </p:spPr>
        <p:txBody>
          <a:bodyPr/>
          <a:lstStyle/>
          <a:p>
            <a:fld id="{5DD3DB80-B894-403A-B48E-6FDC1A72010E}" type="slidenum">
              <a:rPr lang="zh-CN" altLang="en-US" smtClean="0"/>
              <a:pPr/>
              <a:t>8</a:t>
            </a:fld>
            <a:endParaRPr lang="zh-CN" altLang="en-US"/>
          </a:p>
        </p:txBody>
      </p:sp>
      <p:sp>
        <p:nvSpPr>
          <p:cNvPr id="4" name="矩形: 圆角 3">
            <a:extLst>
              <a:ext uri="{FF2B5EF4-FFF2-40B4-BE49-F238E27FC236}">
                <a16:creationId xmlns:a16="http://schemas.microsoft.com/office/drawing/2014/main" id="{8BD5883F-A7F5-CDF5-262B-918A302AC1DE}"/>
              </a:ext>
            </a:extLst>
          </p:cNvPr>
          <p:cNvSpPr/>
          <p:nvPr/>
        </p:nvSpPr>
        <p:spPr>
          <a:xfrm>
            <a:off x="1070386" y="2645552"/>
            <a:ext cx="1968649" cy="1028699"/>
          </a:xfrm>
          <a:prstGeom prst="roundRect">
            <a:avLst/>
          </a:prstGeom>
          <a:solidFill>
            <a:schemeClr val="accent1">
              <a:alpha val="19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tx1"/>
                </a:solidFill>
                <a:latin typeface="Perpetua" panose="02020502060401020303" pitchFamily="18" charset="0"/>
              </a:rPr>
              <a:t>Canonical Basis</a:t>
            </a:r>
            <a:endParaRPr lang="zh-CN" altLang="en-US" b="1" dirty="0">
              <a:solidFill>
                <a:schemeClr val="tx1"/>
              </a:solidFill>
              <a:latin typeface="Perpetua" panose="02020502060401020303" pitchFamily="18" charset="0"/>
            </a:endParaRPr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8703B8ED-BD3B-FB2D-EA3C-9786D944B7DA}"/>
              </a:ext>
            </a:extLst>
          </p:cNvPr>
          <p:cNvSpPr/>
          <p:nvPr/>
        </p:nvSpPr>
        <p:spPr>
          <a:xfrm>
            <a:off x="6402145" y="2645552"/>
            <a:ext cx="1968649" cy="1028699"/>
          </a:xfrm>
          <a:prstGeom prst="roundRect">
            <a:avLst/>
          </a:prstGeom>
          <a:solidFill>
            <a:schemeClr val="accent1">
              <a:alpha val="19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tx1"/>
                </a:solidFill>
                <a:latin typeface="Perpetua" panose="02020502060401020303" pitchFamily="18" charset="0"/>
              </a:rPr>
              <a:t>Analytic CDE</a:t>
            </a:r>
          </a:p>
          <a:p>
            <a:pPr algn="ctr"/>
            <a:r>
              <a:rPr lang="en-US" altLang="zh-CN" b="1" dirty="0">
                <a:solidFill>
                  <a:schemeClr val="tx1"/>
                </a:solidFill>
                <a:latin typeface="Perpetua" panose="02020502060401020303" pitchFamily="18" charset="0"/>
              </a:rPr>
              <a:t>Entries</a:t>
            </a:r>
            <a:endParaRPr lang="zh-CN" altLang="en-US" b="1" dirty="0">
              <a:solidFill>
                <a:schemeClr val="tx1"/>
              </a:solidFill>
              <a:latin typeface="Perpetua" panose="02020502060401020303" pitchFamily="18" charset="0"/>
            </a:endParaRPr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15DB3ABF-66E5-71E7-E3BD-23777A6DEF0A}"/>
              </a:ext>
            </a:extLst>
          </p:cNvPr>
          <p:cNvSpPr/>
          <p:nvPr/>
        </p:nvSpPr>
        <p:spPr>
          <a:xfrm>
            <a:off x="9024211" y="2645549"/>
            <a:ext cx="1968649" cy="1028699"/>
          </a:xfrm>
          <a:prstGeom prst="roundRect">
            <a:avLst/>
          </a:prstGeom>
          <a:solidFill>
            <a:schemeClr val="accent1">
              <a:alpha val="19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tx1"/>
                </a:solidFill>
                <a:latin typeface="Perpetua" panose="02020502060401020303" pitchFamily="18" charset="0"/>
              </a:rPr>
              <a:t>Symbol Letters</a:t>
            </a:r>
            <a:endParaRPr lang="zh-CN" altLang="en-US" b="1" dirty="0">
              <a:solidFill>
                <a:schemeClr val="tx1"/>
              </a:solidFill>
              <a:latin typeface="Perpetua" panose="02020502060401020303" pitchFamily="18" charset="0"/>
            </a:endParaRPr>
          </a:p>
        </p:txBody>
      </p:sp>
      <p:sp>
        <p:nvSpPr>
          <p:cNvPr id="13" name="箭头: 下 12">
            <a:extLst>
              <a:ext uri="{FF2B5EF4-FFF2-40B4-BE49-F238E27FC236}">
                <a16:creationId xmlns:a16="http://schemas.microsoft.com/office/drawing/2014/main" id="{EA0FFF3E-485D-7667-F74B-6A5AB28CF858}"/>
              </a:ext>
            </a:extLst>
          </p:cNvPr>
          <p:cNvSpPr/>
          <p:nvPr/>
        </p:nvSpPr>
        <p:spPr>
          <a:xfrm rot="16200000">
            <a:off x="3116411" y="2974419"/>
            <a:ext cx="408791" cy="370963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Perpetua" panose="02020502060401020303" pitchFamily="18" charset="0"/>
            </a:endParaRPr>
          </a:p>
        </p:txBody>
      </p:sp>
      <p:sp>
        <p:nvSpPr>
          <p:cNvPr id="24" name="箭头: 下 23">
            <a:extLst>
              <a:ext uri="{FF2B5EF4-FFF2-40B4-BE49-F238E27FC236}">
                <a16:creationId xmlns:a16="http://schemas.microsoft.com/office/drawing/2014/main" id="{BAEE724F-CD7D-7E44-DC6D-90135F127A3D}"/>
              </a:ext>
            </a:extLst>
          </p:cNvPr>
          <p:cNvSpPr/>
          <p:nvPr/>
        </p:nvSpPr>
        <p:spPr>
          <a:xfrm rot="16200000">
            <a:off x="5890993" y="2974418"/>
            <a:ext cx="408791" cy="370963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Perpetua" panose="02020502060401020303" pitchFamily="18" charset="0"/>
            </a:endParaRPr>
          </a:p>
        </p:txBody>
      </p:sp>
      <p:sp>
        <p:nvSpPr>
          <p:cNvPr id="25" name="箭头: 下 24">
            <a:extLst>
              <a:ext uri="{FF2B5EF4-FFF2-40B4-BE49-F238E27FC236}">
                <a16:creationId xmlns:a16="http://schemas.microsoft.com/office/drawing/2014/main" id="{357589EC-EEF6-26F3-C383-64F179726CB3}"/>
              </a:ext>
            </a:extLst>
          </p:cNvPr>
          <p:cNvSpPr/>
          <p:nvPr/>
        </p:nvSpPr>
        <p:spPr>
          <a:xfrm rot="16200000">
            <a:off x="8473155" y="2974418"/>
            <a:ext cx="408791" cy="370963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Perpetua" panose="02020502060401020303" pitchFamily="18" charset="0"/>
            </a:endParaRPr>
          </a:p>
        </p:txBody>
      </p:sp>
      <p:cxnSp>
        <p:nvCxnSpPr>
          <p:cNvPr id="29" name="连接符: 曲线 28">
            <a:extLst>
              <a:ext uri="{FF2B5EF4-FFF2-40B4-BE49-F238E27FC236}">
                <a16:creationId xmlns:a16="http://schemas.microsoft.com/office/drawing/2014/main" id="{556EE430-A93D-964B-3B2D-720B25556574}"/>
              </a:ext>
            </a:extLst>
          </p:cNvPr>
          <p:cNvCxnSpPr/>
          <p:nvPr/>
        </p:nvCxnSpPr>
        <p:spPr>
          <a:xfrm>
            <a:off x="5491779" y="4276165"/>
            <a:ext cx="1403873" cy="957430"/>
          </a:xfrm>
          <a:prstGeom prst="curvedConnector3">
            <a:avLst>
              <a:gd name="adj1" fmla="val 49617"/>
            </a:avLst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本框 30">
            <a:extLst>
              <a:ext uri="{FF2B5EF4-FFF2-40B4-BE49-F238E27FC236}">
                <a16:creationId xmlns:a16="http://schemas.microsoft.com/office/drawing/2014/main" id="{87C37FBE-8196-182B-9AF2-5CCF19CBCC05}"/>
              </a:ext>
            </a:extLst>
          </p:cNvPr>
          <p:cNvSpPr txBox="1"/>
          <p:nvPr/>
        </p:nvSpPr>
        <p:spPr>
          <a:xfrm>
            <a:off x="6193715" y="5402036"/>
            <a:ext cx="48382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latin typeface="Perpetua" panose="02020502060401020303" pitchFamily="18" charset="0"/>
              </a:rPr>
              <a:t>This is a typical </a:t>
            </a:r>
            <a:r>
              <a:rPr lang="en-US" altLang="zh-CN" sz="2000" b="1" dirty="0">
                <a:solidFill>
                  <a:srgbClr val="185F93"/>
                </a:solidFill>
                <a:latin typeface="Perpetua" panose="02020502060401020303" pitchFamily="18" charset="0"/>
              </a:rPr>
              <a:t>Symbolic</a:t>
            </a:r>
            <a:r>
              <a:rPr lang="en-US" altLang="zh-CN" sz="2000" b="1" dirty="0">
                <a:latin typeface="Perpetua" panose="02020502060401020303" pitchFamily="18" charset="0"/>
              </a:rPr>
              <a:t> </a:t>
            </a:r>
            <a:r>
              <a:rPr lang="en-US" altLang="zh-CN" sz="2000" b="1" dirty="0">
                <a:solidFill>
                  <a:srgbClr val="DF2736"/>
                </a:solidFill>
                <a:latin typeface="Perpetua" panose="02020502060401020303" pitchFamily="18" charset="0"/>
              </a:rPr>
              <a:t>Regression</a:t>
            </a:r>
            <a:r>
              <a:rPr lang="en-US" altLang="zh-CN" sz="2000" b="1" dirty="0">
                <a:latin typeface="Perpetua" panose="02020502060401020303" pitchFamily="18" charset="0"/>
              </a:rPr>
              <a:t> task!</a:t>
            </a:r>
            <a:endParaRPr lang="zh-CN" altLang="en-US" sz="2000" b="1" dirty="0">
              <a:latin typeface="Perpetua" panose="02020502060401020303" pitchFamily="18" charset="0"/>
            </a:endParaRP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DF0F9786-A376-CE96-60F6-F233BC65A7D2}"/>
              </a:ext>
            </a:extLst>
          </p:cNvPr>
          <p:cNvSpPr/>
          <p:nvPr/>
        </p:nvSpPr>
        <p:spPr>
          <a:xfrm>
            <a:off x="3618072" y="1530538"/>
            <a:ext cx="2122402" cy="3479135"/>
          </a:xfrm>
          <a:prstGeom prst="roundRect">
            <a:avLst/>
          </a:prstGeom>
          <a:noFill/>
          <a:ln w="19050"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tx1"/>
                </a:solidFill>
                <a:latin typeface="Perpetua" panose="02020502060401020303" pitchFamily="18" charset="0"/>
              </a:rPr>
              <a:t>Black Box</a:t>
            </a:r>
          </a:p>
          <a:p>
            <a:pPr algn="ctr"/>
            <a:endParaRPr lang="en-US" altLang="zh-CN" b="1" dirty="0">
              <a:solidFill>
                <a:schemeClr val="tx1"/>
              </a:solidFill>
              <a:latin typeface="Perpetua" panose="02020502060401020303" pitchFamily="18" charset="0"/>
            </a:endParaRPr>
          </a:p>
          <a:p>
            <a:pPr algn="ctr"/>
            <a:r>
              <a:rPr lang="en-US" altLang="zh-CN" b="1" dirty="0">
                <a:solidFill>
                  <a:schemeClr val="tx1"/>
                </a:solidFill>
                <a:latin typeface="Perpetua" panose="02020502060401020303" pitchFamily="18" charset="0"/>
              </a:rPr>
              <a:t>Input:</a:t>
            </a:r>
            <a:r>
              <a:rPr lang="zh-CN" altLang="en-US" b="1" dirty="0">
                <a:solidFill>
                  <a:schemeClr val="tx1"/>
                </a:solidFill>
                <a:latin typeface="Perpetua" panose="02020502060401020303" pitchFamily="18" charset="0"/>
              </a:rPr>
              <a:t> </a:t>
            </a:r>
            <a:endParaRPr lang="en-US" altLang="zh-CN" b="1" dirty="0">
              <a:solidFill>
                <a:schemeClr val="tx1"/>
              </a:solidFill>
              <a:latin typeface="Perpetua" panose="02020502060401020303" pitchFamily="18" charset="0"/>
            </a:endParaRPr>
          </a:p>
          <a:p>
            <a:pPr algn="ctr"/>
            <a:r>
              <a:rPr lang="en-US" altLang="zh-CN" dirty="0">
                <a:solidFill>
                  <a:schemeClr val="tx1"/>
                </a:solidFill>
                <a:latin typeface="Perpetua" panose="02020502060401020303" pitchFamily="18" charset="0"/>
              </a:rPr>
              <a:t>Master</a:t>
            </a:r>
            <a:r>
              <a:rPr lang="zh-CN" altLang="en-US" dirty="0">
                <a:solidFill>
                  <a:schemeClr val="tx1"/>
                </a:solidFill>
                <a:latin typeface="Perpetua" panose="02020502060401020303" pitchFamily="18" charset="0"/>
              </a:rPr>
              <a:t> </a:t>
            </a:r>
            <a:r>
              <a:rPr lang="en-US" altLang="zh-CN" dirty="0">
                <a:solidFill>
                  <a:schemeClr val="tx1"/>
                </a:solidFill>
                <a:latin typeface="Perpetua" panose="02020502060401020303" pitchFamily="18" charset="0"/>
              </a:rPr>
              <a:t>Integrals</a:t>
            </a:r>
          </a:p>
          <a:p>
            <a:pPr algn="ctr"/>
            <a:endParaRPr lang="en-US" altLang="zh-CN" dirty="0">
              <a:solidFill>
                <a:schemeClr val="tx1"/>
              </a:solidFill>
              <a:latin typeface="Perpetua" panose="02020502060401020303" pitchFamily="18" charset="0"/>
            </a:endParaRPr>
          </a:p>
          <a:p>
            <a:pPr algn="ctr"/>
            <a:r>
              <a:rPr lang="en-US" altLang="zh-CN" b="1" dirty="0">
                <a:solidFill>
                  <a:schemeClr val="tx1"/>
                </a:solidFill>
                <a:latin typeface="Perpetua" panose="02020502060401020303" pitchFamily="18" charset="0"/>
              </a:rPr>
              <a:t>Output:</a:t>
            </a:r>
          </a:p>
          <a:p>
            <a:pPr algn="ctr"/>
            <a:r>
              <a:rPr lang="en-US" altLang="zh-CN" dirty="0">
                <a:solidFill>
                  <a:schemeClr val="tx1"/>
                </a:solidFill>
                <a:latin typeface="Perpetua" panose="02020502060401020303" pitchFamily="18" charset="0"/>
              </a:rPr>
              <a:t>Analytic Coefficients</a:t>
            </a:r>
          </a:p>
          <a:p>
            <a:pPr algn="ctr"/>
            <a:endParaRPr lang="en-US" altLang="zh-CN" dirty="0">
              <a:solidFill>
                <a:schemeClr val="tx1"/>
              </a:solidFill>
              <a:latin typeface="Perpetua" panose="02020502060401020303" pitchFamily="18" charset="0"/>
            </a:endParaRPr>
          </a:p>
          <a:p>
            <a:pPr algn="ctr"/>
            <a:r>
              <a:rPr lang="en-US" altLang="zh-CN" b="1" dirty="0">
                <a:solidFill>
                  <a:schemeClr val="tx1"/>
                </a:solidFill>
                <a:latin typeface="Perpetua" panose="02020502060401020303" pitchFamily="18" charset="0"/>
              </a:rPr>
              <a:t>Hint:</a:t>
            </a:r>
          </a:p>
          <a:p>
            <a:pPr algn="ctr"/>
            <a:r>
              <a:rPr lang="en-US" altLang="zh-CN" b="1" dirty="0">
                <a:solidFill>
                  <a:srgbClr val="DF2736"/>
                </a:solidFill>
                <a:latin typeface="Perpetua" panose="02020502060401020303" pitchFamily="18" charset="0"/>
              </a:rPr>
              <a:t>Easy</a:t>
            </a:r>
            <a:r>
              <a:rPr lang="en-US" altLang="zh-CN" dirty="0">
                <a:solidFill>
                  <a:schemeClr val="tx1"/>
                </a:solidFill>
                <a:latin typeface="Perpetua" panose="02020502060401020303" pitchFamily="18" charset="0"/>
              </a:rPr>
              <a:t> for </a:t>
            </a:r>
            <a:r>
              <a:rPr lang="en-US" altLang="zh-CN" b="1" dirty="0">
                <a:solidFill>
                  <a:srgbClr val="DF2736"/>
                </a:solidFill>
                <a:latin typeface="Perpetua" panose="02020502060401020303" pitchFamily="18" charset="0"/>
              </a:rPr>
              <a:t>numeric</a:t>
            </a:r>
          </a:p>
          <a:p>
            <a:pPr algn="ctr"/>
            <a:r>
              <a:rPr lang="en-US" altLang="zh-CN" b="1" dirty="0">
                <a:solidFill>
                  <a:srgbClr val="185F93"/>
                </a:solidFill>
                <a:latin typeface="Perpetua" panose="02020502060401020303" pitchFamily="18" charset="0"/>
              </a:rPr>
              <a:t>Hard</a:t>
            </a:r>
            <a:r>
              <a:rPr lang="en-US" altLang="zh-CN" dirty="0">
                <a:solidFill>
                  <a:schemeClr val="tx1"/>
                </a:solidFill>
                <a:latin typeface="Perpetua" panose="02020502060401020303" pitchFamily="18" charset="0"/>
              </a:rPr>
              <a:t> for </a:t>
            </a:r>
            <a:r>
              <a:rPr lang="en-US" altLang="zh-CN" b="1" dirty="0">
                <a:solidFill>
                  <a:srgbClr val="185F93"/>
                </a:solidFill>
                <a:latin typeface="Perpetua" panose="02020502060401020303" pitchFamily="18" charset="0"/>
              </a:rPr>
              <a:t>analytic</a:t>
            </a:r>
          </a:p>
        </p:txBody>
      </p:sp>
    </p:spTree>
    <p:extLst>
      <p:ext uri="{BB962C8B-B14F-4D97-AF65-F5344CB8AC3E}">
        <p14:creationId xmlns:p14="http://schemas.microsoft.com/office/powerpoint/2010/main" val="40627371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7ADA5445-4658-EBA0-38F9-5D7663FA24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图片 50">
            <a:extLst>
              <a:ext uri="{FF2B5EF4-FFF2-40B4-BE49-F238E27FC236}">
                <a16:creationId xmlns:a16="http://schemas.microsoft.com/office/drawing/2014/main" id="{7A17D6B4-3DBE-9BE1-E8F1-302D80CF429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 trans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  <a:noFill/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4A9A8B59-B0EE-7037-DB84-16F87CB21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349" y="-12077"/>
            <a:ext cx="10850563" cy="1028699"/>
          </a:xfrm>
        </p:spPr>
        <p:txBody>
          <a:bodyPr/>
          <a:lstStyle/>
          <a:p>
            <a:r>
              <a:rPr lang="en-US" altLang="zh-CN" dirty="0">
                <a:latin typeface="Perpetua" panose="02020502060401020303" pitchFamily="18" charset="0"/>
                <a:ea typeface="Aa扁雅楷" panose="02010600010101010101" pitchFamily="2" charset="-122"/>
              </a:rPr>
              <a:t>Machine Learning: Symbolic Regression</a:t>
            </a:r>
            <a:endParaRPr lang="zh-CN" altLang="en-US" dirty="0">
              <a:latin typeface="Perpetua" panose="02020502060401020303" pitchFamily="18" charset="0"/>
              <a:ea typeface="Aa扁雅楷" panose="02010600010101010101" pitchFamily="2" charset="-122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95A5DD9-9BCA-A6C6-CB12-DA0F9A2EB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err="1"/>
              <a:t>Yuanche</a:t>
            </a:r>
            <a:r>
              <a:rPr lang="en-US" altLang="zh-CN" dirty="0"/>
              <a:t> Liu, USTC </a:t>
            </a:r>
            <a:endParaRPr lang="zh-CN" altLang="en-US" dirty="0"/>
          </a:p>
        </p:txBody>
      </p:sp>
      <p:sp>
        <p:nvSpPr>
          <p:cNvPr id="52" name="灯片编号占位符 3">
            <a:extLst>
              <a:ext uri="{FF2B5EF4-FFF2-40B4-BE49-F238E27FC236}">
                <a16:creationId xmlns:a16="http://schemas.microsoft.com/office/drawing/2014/main" id="{82624C6D-73A2-2295-0422-E34AC484A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240463"/>
            <a:ext cx="2909888" cy="206381"/>
          </a:xfrm>
        </p:spPr>
        <p:txBody>
          <a:bodyPr/>
          <a:lstStyle/>
          <a:p>
            <a:fld id="{5DD3DB80-B894-403A-B48E-6FDC1A72010E}" type="slidenum">
              <a:rPr lang="zh-CN" altLang="en-US" smtClean="0"/>
              <a:pPr/>
              <a:t>9</a:t>
            </a:fld>
            <a:endParaRPr lang="zh-CN" altLang="en-US"/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DD0BCFDF-FF1A-8EBB-C7C6-0D5D3B0D2235}"/>
              </a:ext>
            </a:extLst>
          </p:cNvPr>
          <p:cNvSpPr/>
          <p:nvPr/>
        </p:nvSpPr>
        <p:spPr>
          <a:xfrm>
            <a:off x="1113417" y="1489106"/>
            <a:ext cx="3082065" cy="2120086"/>
          </a:xfrm>
          <a:prstGeom prst="roundRect">
            <a:avLst/>
          </a:prstGeom>
          <a:noFill/>
          <a:ln w="19050"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tx1"/>
                </a:solidFill>
                <a:latin typeface="Perpetua" panose="02020502060401020303" pitchFamily="18" charset="0"/>
              </a:rPr>
              <a:t>Numerical Data Set</a:t>
            </a:r>
          </a:p>
          <a:p>
            <a:pPr algn="ctr"/>
            <a:endParaRPr lang="en-US" altLang="zh-CN" b="1" dirty="0">
              <a:solidFill>
                <a:schemeClr val="tx1"/>
              </a:solidFill>
              <a:latin typeface="Perpetua" panose="02020502060401020303" pitchFamily="18" charset="0"/>
            </a:endParaRPr>
          </a:p>
          <a:p>
            <a:pPr algn="ctr"/>
            <a:endParaRPr lang="en-US" altLang="zh-CN" b="1" dirty="0">
              <a:solidFill>
                <a:schemeClr val="tx1"/>
              </a:solidFill>
              <a:latin typeface="Perpetua" panose="02020502060401020303" pitchFamily="18" charset="0"/>
            </a:endParaRPr>
          </a:p>
          <a:p>
            <a:pPr algn="ctr"/>
            <a:endParaRPr lang="en-US" altLang="zh-CN" b="1" dirty="0">
              <a:solidFill>
                <a:schemeClr val="tx1"/>
              </a:solidFill>
              <a:latin typeface="Perpetua" panose="02020502060401020303" pitchFamily="18" charset="0"/>
            </a:endParaRPr>
          </a:p>
          <a:p>
            <a:pPr algn="ctr"/>
            <a:endParaRPr lang="en-US" altLang="zh-CN" b="1" dirty="0">
              <a:solidFill>
                <a:schemeClr val="tx1"/>
              </a:solidFill>
              <a:latin typeface="Perpetua" panose="02020502060401020303" pitchFamily="18" charset="0"/>
            </a:endParaRPr>
          </a:p>
          <a:p>
            <a:pPr algn="ctr"/>
            <a:endParaRPr lang="en-US" altLang="zh-CN" b="1" dirty="0">
              <a:solidFill>
                <a:schemeClr val="tx1"/>
              </a:solidFill>
              <a:latin typeface="Perpetua" panose="02020502060401020303" pitchFamily="18" charset="0"/>
            </a:endParaRPr>
          </a:p>
          <a:p>
            <a:pPr algn="ctr"/>
            <a:endParaRPr lang="zh-CN" altLang="en-US" b="1" dirty="0">
              <a:solidFill>
                <a:schemeClr val="tx1"/>
              </a:solidFill>
              <a:latin typeface="Perpetua" panose="02020502060401020303" pitchFamily="18" charset="0"/>
            </a:endParaRPr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0F1964CC-7B4F-AE18-A5FD-856AEB300F74}"/>
              </a:ext>
            </a:extLst>
          </p:cNvPr>
          <p:cNvSpPr/>
          <p:nvPr/>
        </p:nvSpPr>
        <p:spPr>
          <a:xfrm>
            <a:off x="1363531" y="1963030"/>
            <a:ext cx="2581836" cy="1324019"/>
          </a:xfrm>
          <a:prstGeom prst="roundRect">
            <a:avLst/>
          </a:prstGeom>
          <a:solidFill>
            <a:schemeClr val="accent1">
              <a:alpha val="19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Perpetua" panose="02020502060401020303" pitchFamily="18" charset="0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29FD9DA5-9560-BF77-1C00-DD005036B0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6954" y="2172521"/>
            <a:ext cx="2494990" cy="1136216"/>
          </a:xfrm>
          <a:prstGeom prst="rect">
            <a:avLst/>
          </a:prstGeom>
        </p:spPr>
      </p:pic>
      <p:sp>
        <p:nvSpPr>
          <p:cNvPr id="16" name="矩形: 圆角 15">
            <a:extLst>
              <a:ext uri="{FF2B5EF4-FFF2-40B4-BE49-F238E27FC236}">
                <a16:creationId xmlns:a16="http://schemas.microsoft.com/office/drawing/2014/main" id="{45EC3409-9C7E-31E9-F2B7-D326D1EC8434}"/>
              </a:ext>
            </a:extLst>
          </p:cNvPr>
          <p:cNvSpPr/>
          <p:nvPr/>
        </p:nvSpPr>
        <p:spPr>
          <a:xfrm>
            <a:off x="4735158" y="1489105"/>
            <a:ext cx="3365350" cy="2657967"/>
          </a:xfrm>
          <a:prstGeom prst="roundRect">
            <a:avLst/>
          </a:prstGeom>
          <a:noFill/>
          <a:ln w="19050"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tx1"/>
                </a:solidFill>
                <a:latin typeface="Perpetua" panose="02020502060401020303" pitchFamily="18" charset="0"/>
              </a:rPr>
              <a:t>Search &amp; Verification</a:t>
            </a:r>
          </a:p>
          <a:p>
            <a:pPr algn="ctr"/>
            <a:endParaRPr lang="en-US" altLang="zh-CN" b="1" dirty="0">
              <a:solidFill>
                <a:schemeClr val="tx1"/>
              </a:solidFill>
              <a:latin typeface="Perpetua" panose="02020502060401020303" pitchFamily="18" charset="0"/>
            </a:endParaRPr>
          </a:p>
          <a:p>
            <a:pPr algn="ctr"/>
            <a:endParaRPr lang="en-US" altLang="zh-CN" b="1" dirty="0">
              <a:solidFill>
                <a:schemeClr val="tx1"/>
              </a:solidFill>
              <a:latin typeface="Perpetua" panose="02020502060401020303" pitchFamily="18" charset="0"/>
            </a:endParaRPr>
          </a:p>
          <a:p>
            <a:pPr algn="ctr"/>
            <a:endParaRPr lang="en-US" altLang="zh-CN" b="1" dirty="0">
              <a:solidFill>
                <a:schemeClr val="tx1"/>
              </a:solidFill>
              <a:latin typeface="Perpetua" panose="02020502060401020303" pitchFamily="18" charset="0"/>
            </a:endParaRPr>
          </a:p>
          <a:p>
            <a:pPr algn="ctr"/>
            <a:endParaRPr lang="en-US" altLang="zh-CN" b="1" dirty="0">
              <a:solidFill>
                <a:schemeClr val="tx1"/>
              </a:solidFill>
              <a:latin typeface="Perpetua" panose="02020502060401020303" pitchFamily="18" charset="0"/>
            </a:endParaRPr>
          </a:p>
          <a:p>
            <a:pPr algn="ctr"/>
            <a:endParaRPr lang="en-US" altLang="zh-CN" b="1" dirty="0">
              <a:solidFill>
                <a:schemeClr val="tx1"/>
              </a:solidFill>
              <a:latin typeface="Perpetua" panose="02020502060401020303" pitchFamily="18" charset="0"/>
            </a:endParaRPr>
          </a:p>
          <a:p>
            <a:pPr algn="ctr"/>
            <a:endParaRPr lang="en-US" altLang="zh-CN" b="1" dirty="0">
              <a:solidFill>
                <a:schemeClr val="tx1"/>
              </a:solidFill>
              <a:latin typeface="Perpetua" panose="02020502060401020303" pitchFamily="18" charset="0"/>
            </a:endParaRPr>
          </a:p>
          <a:p>
            <a:pPr algn="ctr"/>
            <a:endParaRPr lang="en-US" altLang="zh-CN" b="1" dirty="0">
              <a:solidFill>
                <a:schemeClr val="tx1"/>
              </a:solidFill>
              <a:latin typeface="Perpetua" panose="02020502060401020303" pitchFamily="18" charset="0"/>
            </a:endParaRPr>
          </a:p>
          <a:p>
            <a:pPr algn="ctr"/>
            <a:endParaRPr lang="zh-CN" altLang="en-US" b="1" dirty="0">
              <a:solidFill>
                <a:schemeClr val="tx1"/>
              </a:solidFill>
              <a:latin typeface="Perpetua" panose="02020502060401020303" pitchFamily="18" charset="0"/>
            </a:endParaRPr>
          </a:p>
        </p:txBody>
      </p:sp>
      <p:graphicFrame>
        <p:nvGraphicFramePr>
          <p:cNvPr id="18" name="表格 17">
            <a:extLst>
              <a:ext uri="{FF2B5EF4-FFF2-40B4-BE49-F238E27FC236}">
                <a16:creationId xmlns:a16="http://schemas.microsoft.com/office/drawing/2014/main" id="{30FDE9C5-2176-E16F-2EE6-87CEE11D5A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0290637"/>
              </p:ext>
            </p:extLst>
          </p:nvPr>
        </p:nvGraphicFramePr>
        <p:xfrm>
          <a:off x="4914563" y="2009626"/>
          <a:ext cx="3072990" cy="18371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5415">
                  <a:extLst>
                    <a:ext uri="{9D8B030D-6E8A-4147-A177-3AD203B41FA5}">
                      <a16:colId xmlns:a16="http://schemas.microsoft.com/office/drawing/2014/main" val="306888712"/>
                    </a:ext>
                  </a:extLst>
                </a:gridCol>
                <a:gridCol w="975198">
                  <a:extLst>
                    <a:ext uri="{9D8B030D-6E8A-4147-A177-3AD203B41FA5}">
                      <a16:colId xmlns:a16="http://schemas.microsoft.com/office/drawing/2014/main" val="3296199075"/>
                    </a:ext>
                  </a:extLst>
                </a:gridCol>
                <a:gridCol w="866071">
                  <a:extLst>
                    <a:ext uri="{9D8B030D-6E8A-4147-A177-3AD203B41FA5}">
                      <a16:colId xmlns:a16="http://schemas.microsoft.com/office/drawing/2014/main" val="2299502630"/>
                    </a:ext>
                  </a:extLst>
                </a:gridCol>
                <a:gridCol w="786306">
                  <a:extLst>
                    <a:ext uri="{9D8B030D-6E8A-4147-A177-3AD203B41FA5}">
                      <a16:colId xmlns:a16="http://schemas.microsoft.com/office/drawing/2014/main" val="3220570058"/>
                    </a:ext>
                  </a:extLst>
                </a:gridCol>
              </a:tblGrid>
              <a:tr h="270561">
                <a:tc>
                  <a:txBody>
                    <a:bodyPr/>
                    <a:lstStyle/>
                    <a:p>
                      <a:r>
                        <a:rPr lang="en-US" altLang="zh-CN" sz="1100" b="1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ascadia Code" panose="020B0609020000020004" pitchFamily="49" charset="0"/>
                        </a:rPr>
                        <a:t>No</a:t>
                      </a:r>
                      <a:endParaRPr lang="zh-CN" altLang="en-US" sz="1100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ascadia Code" panose="020B0609020000020004" pitchFamily="49" charset="0"/>
                      </a:endParaRPr>
                    </a:p>
                  </a:txBody>
                  <a:tcPr marL="77107" marR="77107" marT="38554" marB="38554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100" b="1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ascadia Code" panose="020B0609020000020004" pitchFamily="49" charset="0"/>
                        </a:rPr>
                        <a:t>Expr</a:t>
                      </a:r>
                      <a:endParaRPr lang="zh-CN" altLang="en-US" sz="1100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ascadia Code" panose="020B0609020000020004" pitchFamily="49" charset="0"/>
                      </a:endParaRPr>
                    </a:p>
                  </a:txBody>
                  <a:tcPr marL="77107" marR="77107" marT="38554" marB="3855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100" b="1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ascadia Code" panose="020B0609020000020004" pitchFamily="49" charset="0"/>
                        </a:rPr>
                        <a:t>Comp</a:t>
                      </a:r>
                      <a:endParaRPr lang="zh-CN" altLang="en-US" sz="1100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ascadia Code" panose="020B0609020000020004" pitchFamily="49" charset="0"/>
                      </a:endParaRPr>
                    </a:p>
                  </a:txBody>
                  <a:tcPr marL="77107" marR="77107" marT="38554" marB="3855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100" b="1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ascadia Code" panose="020B0609020000020004" pitchFamily="49" charset="0"/>
                        </a:rPr>
                        <a:t>Error</a:t>
                      </a:r>
                      <a:endParaRPr lang="zh-CN" altLang="en-US" sz="1100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ascadia Code" panose="020B0609020000020004" pitchFamily="49" charset="0"/>
                      </a:endParaRPr>
                    </a:p>
                  </a:txBody>
                  <a:tcPr marL="77107" marR="77107" marT="38554" marB="3855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85575"/>
                  </a:ext>
                </a:extLst>
              </a:tr>
              <a:tr h="391643">
                <a:tc>
                  <a:txBody>
                    <a:bodyPr/>
                    <a:lstStyle/>
                    <a:p>
                      <a:r>
                        <a:rPr lang="en-US" altLang="zh-CN" sz="1100" b="1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Cascadia Code" panose="020B0609020000020004" pitchFamily="49" charset="0"/>
                          <a:cs typeface="Cascadia Code" panose="020B0609020000020004" pitchFamily="49" charset="0"/>
                        </a:rPr>
                        <a:t>1</a:t>
                      </a:r>
                      <a:endParaRPr lang="zh-CN" altLang="en-US" sz="1100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ascadia Code" panose="020B0609020000020004" pitchFamily="49" charset="0"/>
                      </a:endParaRPr>
                    </a:p>
                  </a:txBody>
                  <a:tcPr marL="77107" marR="77107" marT="38554" marB="38554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100" b="1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Cascadia Code" panose="020B0609020000020004" pitchFamily="49" charset="0"/>
                          <a:cs typeface="Cascadia Code" panose="020B0609020000020004" pitchFamily="49" charset="0"/>
                        </a:rPr>
                        <a:t>0.4exp(x)</a:t>
                      </a:r>
                      <a:endParaRPr lang="zh-CN" altLang="en-US" sz="1100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ascadia Code" panose="020B0609020000020004" pitchFamily="49" charset="0"/>
                      </a:endParaRPr>
                    </a:p>
                  </a:txBody>
                  <a:tcPr marL="77107" marR="77107" marT="38554" marB="3855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100" b="1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ascadia Code" panose="020B0609020000020004" pitchFamily="49" charset="0"/>
                        </a:rPr>
                        <a:t>3</a:t>
                      </a:r>
                      <a:endParaRPr lang="zh-CN" altLang="en-US" sz="1100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ascadia Code" panose="020B0609020000020004" pitchFamily="49" charset="0"/>
                      </a:endParaRPr>
                    </a:p>
                  </a:txBody>
                  <a:tcPr marL="77107" marR="77107" marT="38554" marB="3855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100" b="1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Cascadia Code" panose="020B0609020000020004" pitchFamily="49" charset="0"/>
                          <a:cs typeface="Cascadia Code" panose="020B0609020000020004" pitchFamily="49" charset="0"/>
                        </a:rPr>
                        <a:t>0.132</a:t>
                      </a:r>
                      <a:endParaRPr lang="zh-CN" altLang="en-US" sz="1100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ascadia Code" panose="020B0609020000020004" pitchFamily="49" charset="0"/>
                      </a:endParaRPr>
                    </a:p>
                  </a:txBody>
                  <a:tcPr marL="77107" marR="77107" marT="38554" marB="3855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5243104"/>
                  </a:ext>
                </a:extLst>
              </a:tr>
              <a:tr h="391643">
                <a:tc>
                  <a:txBody>
                    <a:bodyPr/>
                    <a:lstStyle/>
                    <a:p>
                      <a:r>
                        <a:rPr lang="en-US" altLang="zh-CN" sz="1100" b="1" dirty="0">
                          <a:solidFill>
                            <a:srgbClr val="185F93"/>
                          </a:solidFill>
                          <a:latin typeface="Consolas" panose="020B0609020204030204" pitchFamily="49" charset="0"/>
                          <a:ea typeface="Cascadia Code" panose="020B0609020000020004" pitchFamily="49" charset="0"/>
                          <a:cs typeface="Cascadia Code" panose="020B0609020000020004" pitchFamily="49" charset="0"/>
                        </a:rPr>
                        <a:t>2</a:t>
                      </a:r>
                      <a:endParaRPr lang="zh-CN" altLang="en-US" sz="1100" b="1" dirty="0">
                        <a:solidFill>
                          <a:srgbClr val="185F93"/>
                        </a:solidFill>
                        <a:latin typeface="Consolas" panose="020B0609020204030204" pitchFamily="49" charset="0"/>
                        <a:cs typeface="Cascadia Code" panose="020B0609020000020004" pitchFamily="49" charset="0"/>
                      </a:endParaRPr>
                    </a:p>
                  </a:txBody>
                  <a:tcPr marL="77107" marR="77107" marT="38554" marB="38554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100" b="1" dirty="0">
                          <a:solidFill>
                            <a:srgbClr val="185F93"/>
                          </a:solidFill>
                          <a:latin typeface="Consolas" panose="020B0609020204030204" pitchFamily="49" charset="0"/>
                          <a:ea typeface="Cascadia Code" panose="020B0609020000020004" pitchFamily="49" charset="0"/>
                          <a:cs typeface="Cascadia Code" panose="020B0609020000020004" pitchFamily="49" charset="0"/>
                        </a:rPr>
                        <a:t>x</a:t>
                      </a:r>
                      <a:r>
                        <a:rPr lang="en-US" altLang="zh-CN" sz="1100" b="1" baseline="30000" dirty="0">
                          <a:solidFill>
                            <a:srgbClr val="185F93"/>
                          </a:solidFill>
                          <a:latin typeface="Consolas" panose="020B0609020204030204" pitchFamily="49" charset="0"/>
                          <a:ea typeface="Cascadia Code" panose="020B0609020000020004" pitchFamily="49" charset="0"/>
                          <a:cs typeface="Cascadia Code" panose="020B0609020000020004" pitchFamily="49" charset="0"/>
                        </a:rPr>
                        <a:t>2</a:t>
                      </a:r>
                      <a:r>
                        <a:rPr lang="en-US" altLang="zh-CN" sz="1100" b="1" dirty="0">
                          <a:solidFill>
                            <a:srgbClr val="185F93"/>
                          </a:solidFill>
                          <a:latin typeface="Consolas" panose="020B0609020204030204" pitchFamily="49" charset="0"/>
                          <a:ea typeface="Cascadia Code" panose="020B0609020000020004" pitchFamily="49" charset="0"/>
                          <a:cs typeface="Cascadia Code" panose="020B0609020000020004" pitchFamily="49" charset="0"/>
                        </a:rPr>
                        <a:t>+2.000</a:t>
                      </a:r>
                      <a:endParaRPr lang="zh-CN" altLang="en-US" sz="1100" b="1" dirty="0">
                        <a:solidFill>
                          <a:srgbClr val="185F93"/>
                        </a:solidFill>
                        <a:latin typeface="Consolas" panose="020B0609020204030204" pitchFamily="49" charset="0"/>
                        <a:cs typeface="Cascadia Code" panose="020B0609020000020004" pitchFamily="49" charset="0"/>
                      </a:endParaRPr>
                    </a:p>
                  </a:txBody>
                  <a:tcPr marL="77107" marR="77107" marT="38554" marB="3855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100" b="1" dirty="0">
                          <a:solidFill>
                            <a:srgbClr val="185F93"/>
                          </a:solidFill>
                          <a:latin typeface="Consolas" panose="020B0609020204030204" pitchFamily="49" charset="0"/>
                          <a:cs typeface="Cascadia Code" panose="020B0609020000020004" pitchFamily="49" charset="0"/>
                        </a:rPr>
                        <a:t>4</a:t>
                      </a:r>
                      <a:endParaRPr lang="zh-CN" altLang="en-US" sz="1100" b="1" dirty="0">
                        <a:solidFill>
                          <a:srgbClr val="185F93"/>
                        </a:solidFill>
                        <a:latin typeface="Consolas" panose="020B0609020204030204" pitchFamily="49" charset="0"/>
                        <a:cs typeface="Cascadia Code" panose="020B0609020000020004" pitchFamily="49" charset="0"/>
                      </a:endParaRPr>
                    </a:p>
                  </a:txBody>
                  <a:tcPr marL="77107" marR="77107" marT="38554" marB="3855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100" b="1" dirty="0">
                          <a:solidFill>
                            <a:srgbClr val="185F93"/>
                          </a:solidFill>
                          <a:latin typeface="Consolas" panose="020B0609020204030204" pitchFamily="49" charset="0"/>
                          <a:ea typeface="Cascadia Code" panose="020B0609020000020004" pitchFamily="49" charset="0"/>
                          <a:cs typeface="Cascadia Code" panose="020B0609020000020004" pitchFamily="49" charset="0"/>
                        </a:rPr>
                        <a:t>0.000</a:t>
                      </a:r>
                      <a:endParaRPr lang="zh-CN" altLang="en-US" sz="1100" b="1" dirty="0">
                        <a:solidFill>
                          <a:srgbClr val="185F93"/>
                        </a:solidFill>
                        <a:latin typeface="Consolas" panose="020B0609020204030204" pitchFamily="49" charset="0"/>
                        <a:cs typeface="Cascadia Code" panose="020B0609020000020004" pitchFamily="49" charset="0"/>
                      </a:endParaRPr>
                    </a:p>
                  </a:txBody>
                  <a:tcPr marL="77107" marR="77107" marT="38554" marB="3855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9834028"/>
                  </a:ext>
                </a:extLst>
              </a:tr>
              <a:tr h="391643">
                <a:tc>
                  <a:txBody>
                    <a:bodyPr/>
                    <a:lstStyle/>
                    <a:p>
                      <a:r>
                        <a:rPr lang="en-US" altLang="zh-CN" sz="1100" b="1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Cascadia Code" panose="020B0609020000020004" pitchFamily="49" charset="0"/>
                          <a:cs typeface="Cascadia Code" panose="020B0609020000020004" pitchFamily="49" charset="0"/>
                        </a:rPr>
                        <a:t>3</a:t>
                      </a:r>
                      <a:endParaRPr lang="zh-CN" altLang="en-US" sz="1100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ascadia Code" panose="020B0609020000020004" pitchFamily="49" charset="0"/>
                      </a:endParaRPr>
                    </a:p>
                  </a:txBody>
                  <a:tcPr marL="77107" marR="77107" marT="38554" marB="38554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100" b="1" dirty="0" err="1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Cascadia Code" panose="020B0609020000020004" pitchFamily="49" charset="0"/>
                          <a:cs typeface="Cascadia Code" panose="020B0609020000020004" pitchFamily="49" charset="0"/>
                        </a:rPr>
                        <a:t>x+ln</a:t>
                      </a:r>
                      <a:r>
                        <a:rPr lang="en-US" altLang="zh-CN" sz="1100" b="1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Cascadia Code" panose="020B0609020000020004" pitchFamily="49" charset="0"/>
                          <a:cs typeface="Cascadia Code" panose="020B0609020000020004" pitchFamily="49" charset="0"/>
                        </a:rPr>
                        <a:t>(x)</a:t>
                      </a:r>
                      <a:endParaRPr lang="zh-CN" altLang="en-US" sz="1100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ascadia Code" panose="020B0609020000020004" pitchFamily="49" charset="0"/>
                      </a:endParaRPr>
                    </a:p>
                  </a:txBody>
                  <a:tcPr marL="77107" marR="77107" marT="38554" marB="3855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100" b="1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ascadia Code" panose="020B0609020000020004" pitchFamily="49" charset="0"/>
                        </a:rPr>
                        <a:t>4</a:t>
                      </a:r>
                      <a:endParaRPr lang="zh-CN" altLang="en-US" sz="1100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ascadia Code" panose="020B0609020000020004" pitchFamily="49" charset="0"/>
                      </a:endParaRPr>
                    </a:p>
                  </a:txBody>
                  <a:tcPr marL="77107" marR="77107" marT="38554" marB="3855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100" b="1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Cascadia Code" panose="020B0609020000020004" pitchFamily="49" charset="0"/>
                          <a:cs typeface="Cascadia Code" panose="020B0609020000020004" pitchFamily="49" charset="0"/>
                        </a:rPr>
                        <a:t>0.143</a:t>
                      </a:r>
                      <a:endParaRPr lang="zh-CN" altLang="en-US" sz="1100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ascadia Code" panose="020B0609020000020004" pitchFamily="49" charset="0"/>
                      </a:endParaRPr>
                    </a:p>
                  </a:txBody>
                  <a:tcPr marL="77107" marR="77107" marT="38554" marB="3855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4856839"/>
                  </a:ext>
                </a:extLst>
              </a:tr>
              <a:tr h="391643">
                <a:tc>
                  <a:txBody>
                    <a:bodyPr/>
                    <a:lstStyle/>
                    <a:p>
                      <a:r>
                        <a:rPr lang="en-US" altLang="zh-CN" sz="1100" b="1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Cascadia Code" panose="020B0609020000020004" pitchFamily="49" charset="0"/>
                          <a:cs typeface="Cascadia Code" panose="020B0609020000020004" pitchFamily="49" charset="0"/>
                        </a:rPr>
                        <a:t>4</a:t>
                      </a:r>
                      <a:endParaRPr lang="zh-CN" altLang="en-US" sz="1100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ascadia Code" panose="020B0609020000020004" pitchFamily="49" charset="0"/>
                      </a:endParaRPr>
                    </a:p>
                  </a:txBody>
                  <a:tcPr marL="77107" marR="77107" marT="38554" marB="38554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100" b="1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Cascadia Code" panose="020B0609020000020004" pitchFamily="49" charset="0"/>
                          <a:cs typeface="Cascadia Code" panose="020B0609020000020004" pitchFamily="49" charset="0"/>
                        </a:rPr>
                        <a:t>x</a:t>
                      </a:r>
                      <a:r>
                        <a:rPr lang="en-US" altLang="zh-CN" sz="1100" b="1" baseline="30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Cascadia Code" panose="020B0609020000020004" pitchFamily="49" charset="0"/>
                          <a:cs typeface="Cascadia Code" panose="020B0609020000020004" pitchFamily="49" charset="0"/>
                        </a:rPr>
                        <a:t>3</a:t>
                      </a:r>
                      <a:r>
                        <a:rPr lang="en-US" altLang="zh-CN" sz="1100" b="1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Cascadia Code" panose="020B0609020000020004" pitchFamily="49" charset="0"/>
                          <a:cs typeface="Cascadia Code" panose="020B0609020000020004" pitchFamily="49" charset="0"/>
                        </a:rPr>
                        <a:t>+x</a:t>
                      </a:r>
                      <a:r>
                        <a:rPr lang="en-US" altLang="zh-CN" sz="1100" b="1" baseline="30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Cascadia Code" panose="020B0609020000020004" pitchFamily="49" charset="0"/>
                          <a:cs typeface="Cascadia Code" panose="020B0609020000020004" pitchFamily="49" charset="0"/>
                        </a:rPr>
                        <a:t>2</a:t>
                      </a:r>
                      <a:endParaRPr lang="zh-CN" altLang="en-US" sz="1100" b="1" baseline="30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ascadia Code" panose="020B0609020000020004" pitchFamily="49" charset="0"/>
                      </a:endParaRPr>
                    </a:p>
                  </a:txBody>
                  <a:tcPr marL="77107" marR="77107" marT="38554" marB="3855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100" b="1" baseline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ascadia Code" panose="020B0609020000020004" pitchFamily="49" charset="0"/>
                        </a:rPr>
                        <a:t>5</a:t>
                      </a:r>
                      <a:endParaRPr lang="zh-CN" altLang="en-US" sz="1100" b="1" baseline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ascadia Code" panose="020B0609020000020004" pitchFamily="49" charset="0"/>
                      </a:endParaRPr>
                    </a:p>
                  </a:txBody>
                  <a:tcPr marL="77107" marR="77107" marT="38554" marB="3855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100" b="1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Cascadia Code" panose="020B0609020000020004" pitchFamily="49" charset="0"/>
                          <a:cs typeface="Cascadia Code" panose="020B0609020000020004" pitchFamily="49" charset="0"/>
                        </a:rPr>
                        <a:t>0.475</a:t>
                      </a:r>
                      <a:endParaRPr lang="zh-CN" altLang="en-US" sz="1100" b="1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ascadia Code" panose="020B0609020000020004" pitchFamily="49" charset="0"/>
                      </a:endParaRPr>
                    </a:p>
                  </a:txBody>
                  <a:tcPr marL="77107" marR="77107" marT="38554" marB="38554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4458147"/>
                  </a:ext>
                </a:extLst>
              </a:tr>
            </a:tbl>
          </a:graphicData>
        </a:graphic>
      </p:graphicFrame>
      <p:sp>
        <p:nvSpPr>
          <p:cNvPr id="19" name="矩形: 圆角 18">
            <a:extLst>
              <a:ext uri="{FF2B5EF4-FFF2-40B4-BE49-F238E27FC236}">
                <a16:creationId xmlns:a16="http://schemas.microsoft.com/office/drawing/2014/main" id="{25199D30-D000-C3C0-06C8-3D40DAA0E248}"/>
              </a:ext>
            </a:extLst>
          </p:cNvPr>
          <p:cNvSpPr/>
          <p:nvPr/>
        </p:nvSpPr>
        <p:spPr>
          <a:xfrm>
            <a:off x="8693526" y="1489105"/>
            <a:ext cx="2800125" cy="1264854"/>
          </a:xfrm>
          <a:prstGeom prst="roundRect">
            <a:avLst/>
          </a:prstGeom>
          <a:noFill/>
          <a:ln w="19050"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tx1"/>
                </a:solidFill>
                <a:latin typeface="Perpetua" panose="02020502060401020303" pitchFamily="18" charset="0"/>
              </a:rPr>
              <a:t>Symbolic Expressions</a:t>
            </a:r>
          </a:p>
          <a:p>
            <a:pPr algn="ctr"/>
            <a:endParaRPr lang="en-US" altLang="zh-CN" b="1" dirty="0">
              <a:solidFill>
                <a:schemeClr val="tx1"/>
              </a:solidFill>
              <a:latin typeface="Perpetua" panose="02020502060401020303" pitchFamily="18" charset="0"/>
            </a:endParaRPr>
          </a:p>
          <a:p>
            <a:pPr algn="ctr"/>
            <a:endParaRPr lang="en-US" altLang="zh-CN" b="1" dirty="0">
              <a:solidFill>
                <a:schemeClr val="tx1"/>
              </a:solidFill>
              <a:latin typeface="Perpetua" panose="02020502060401020303" pitchFamily="18" charset="0"/>
            </a:endParaRP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8D2FFBE4-82ED-1A62-68B4-B397C3CDBC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44088" y="2096874"/>
            <a:ext cx="2192767" cy="526833"/>
          </a:xfrm>
          <a:prstGeom prst="rect">
            <a:avLst/>
          </a:prstGeom>
        </p:spPr>
      </p:pic>
      <p:sp>
        <p:nvSpPr>
          <p:cNvPr id="22" name="箭头: 右 21">
            <a:extLst>
              <a:ext uri="{FF2B5EF4-FFF2-40B4-BE49-F238E27FC236}">
                <a16:creationId xmlns:a16="http://schemas.microsoft.com/office/drawing/2014/main" id="{E9167A15-9E9E-AD0F-35A9-180A80118CA8}"/>
              </a:ext>
            </a:extLst>
          </p:cNvPr>
          <p:cNvSpPr/>
          <p:nvPr/>
        </p:nvSpPr>
        <p:spPr>
          <a:xfrm>
            <a:off x="8238115" y="1963030"/>
            <a:ext cx="308387" cy="252804"/>
          </a:xfrm>
          <a:prstGeom prst="rightArrow">
            <a:avLst/>
          </a:prstGeom>
          <a:solidFill>
            <a:srgbClr val="DF273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箭头: 右 22">
            <a:extLst>
              <a:ext uri="{FF2B5EF4-FFF2-40B4-BE49-F238E27FC236}">
                <a16:creationId xmlns:a16="http://schemas.microsoft.com/office/drawing/2014/main" id="{4459FBFD-0FDD-99EF-E048-A9530BE49AD9}"/>
              </a:ext>
            </a:extLst>
          </p:cNvPr>
          <p:cNvSpPr/>
          <p:nvPr/>
        </p:nvSpPr>
        <p:spPr>
          <a:xfrm>
            <a:off x="4309667" y="1970472"/>
            <a:ext cx="308387" cy="252804"/>
          </a:xfrm>
          <a:prstGeom prst="rightArrow">
            <a:avLst/>
          </a:prstGeom>
          <a:solidFill>
            <a:srgbClr val="DF273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箭头: 下弧形 31">
            <a:extLst>
              <a:ext uri="{FF2B5EF4-FFF2-40B4-BE49-F238E27FC236}">
                <a16:creationId xmlns:a16="http://schemas.microsoft.com/office/drawing/2014/main" id="{28A8E5D5-C44D-1C92-8304-3F1C4C8CA360}"/>
              </a:ext>
            </a:extLst>
          </p:cNvPr>
          <p:cNvSpPr/>
          <p:nvPr/>
        </p:nvSpPr>
        <p:spPr>
          <a:xfrm>
            <a:off x="2638761" y="3830701"/>
            <a:ext cx="7396893" cy="724899"/>
          </a:xfrm>
          <a:prstGeom prst="curvedUpArrow">
            <a:avLst>
              <a:gd name="adj1" fmla="val 18236"/>
              <a:gd name="adj2" fmla="val 50000"/>
              <a:gd name="adj3" fmla="val 19352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51661334-F446-3A65-0E47-856CCDF41926}"/>
              </a:ext>
            </a:extLst>
          </p:cNvPr>
          <p:cNvSpPr txBox="1"/>
          <p:nvPr/>
        </p:nvSpPr>
        <p:spPr>
          <a:xfrm>
            <a:off x="1113417" y="4654813"/>
            <a:ext cx="1025652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Perpetua" panose="02020502060401020303" pitchFamily="18" charset="0"/>
              </a:rPr>
              <a:t>Symbolic Regression</a:t>
            </a:r>
            <a:r>
              <a:rPr lang="en-US" altLang="zh-CN" dirty="0">
                <a:latin typeface="Perpetua" panose="02020502060401020303" pitchFamily="18" charset="0"/>
              </a:rPr>
              <a:t>: Search interpretable </a:t>
            </a:r>
            <a:r>
              <a:rPr lang="en-US" altLang="zh-CN" b="1" dirty="0">
                <a:solidFill>
                  <a:srgbClr val="185F93"/>
                </a:solidFill>
                <a:latin typeface="Perpetua" panose="02020502060401020303" pitchFamily="18" charset="0"/>
              </a:rPr>
              <a:t>symbolic expressions</a:t>
            </a:r>
            <a:r>
              <a:rPr lang="en-US" altLang="zh-CN" b="1" dirty="0">
                <a:latin typeface="Perpetua" panose="02020502060401020303" pitchFamily="18" charset="0"/>
              </a:rPr>
              <a:t> </a:t>
            </a:r>
            <a:r>
              <a:rPr lang="en-US" altLang="zh-CN" dirty="0">
                <a:latin typeface="Perpetua" panose="02020502060401020303" pitchFamily="18" charset="0"/>
              </a:rPr>
              <a:t>from </a:t>
            </a:r>
            <a:r>
              <a:rPr lang="en-US" altLang="zh-CN" b="1" dirty="0">
                <a:solidFill>
                  <a:srgbClr val="DF2736"/>
                </a:solidFill>
                <a:latin typeface="Perpetua" panose="02020502060401020303" pitchFamily="18" charset="0"/>
              </a:rPr>
              <a:t>numerical samplings</a:t>
            </a:r>
            <a:r>
              <a:rPr lang="en-US" altLang="zh-CN" dirty="0">
                <a:latin typeface="Perpetua" panose="02020502060401020303" pitchFamily="18" charset="0"/>
              </a:rPr>
              <a:t>.</a:t>
            </a:r>
          </a:p>
          <a:p>
            <a:r>
              <a:rPr lang="en-US" altLang="zh-CN" dirty="0">
                <a:latin typeface="Perpetua" panose="02020502060401020303" pitchFamily="18" charset="0"/>
              </a:rPr>
              <a:t>Various Routings: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b="1" dirty="0" err="1">
                <a:latin typeface="Perpetua" panose="02020502060401020303" pitchFamily="18" charset="0"/>
              </a:rPr>
              <a:t>PySR</a:t>
            </a:r>
            <a:r>
              <a:rPr lang="en-US" altLang="zh-CN" dirty="0">
                <a:solidFill>
                  <a:schemeClr val="bg2">
                    <a:lumMod val="75000"/>
                  </a:schemeClr>
                </a:solidFill>
                <a:latin typeface="Perpetua" panose="02020502060401020303" pitchFamily="18" charset="0"/>
              </a:rPr>
              <a:t>[</a:t>
            </a:r>
            <a:r>
              <a:rPr lang="en-US" altLang="zh-CN" dirty="0" err="1">
                <a:solidFill>
                  <a:schemeClr val="bg2">
                    <a:lumMod val="75000"/>
                  </a:schemeClr>
                </a:solidFill>
                <a:latin typeface="Perpetua" panose="02020502060401020303" pitchFamily="18" charset="0"/>
              </a:rPr>
              <a:t>M.Cranmer</a:t>
            </a:r>
            <a:r>
              <a:rPr lang="en-US" altLang="zh-CN" dirty="0">
                <a:solidFill>
                  <a:schemeClr val="bg2">
                    <a:lumMod val="75000"/>
                  </a:schemeClr>
                </a:solidFill>
                <a:latin typeface="Perpetua" panose="02020502060401020303" pitchFamily="18" charset="0"/>
              </a:rPr>
              <a:t>, 2023]</a:t>
            </a:r>
            <a:r>
              <a:rPr lang="en-US" altLang="zh-CN" dirty="0">
                <a:latin typeface="Perpetua" panose="02020502060401020303" pitchFamily="18" charset="0"/>
              </a:rPr>
              <a:t>—Genetic Programming,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b="1" dirty="0" err="1">
                <a:latin typeface="Perpetua" panose="02020502060401020303" pitchFamily="18" charset="0"/>
              </a:rPr>
              <a:t>SymbolicGPT</a:t>
            </a:r>
            <a:r>
              <a:rPr lang="en-US" altLang="zh-CN" dirty="0">
                <a:solidFill>
                  <a:schemeClr val="bg2">
                    <a:lumMod val="75000"/>
                  </a:schemeClr>
                </a:solidFill>
                <a:latin typeface="Perpetua" panose="02020502060401020303" pitchFamily="18" charset="0"/>
              </a:rPr>
              <a:t>[Valipour, Panju, You, Ghodsi, 2021]</a:t>
            </a:r>
            <a:r>
              <a:rPr lang="en-US" altLang="zh-CN" dirty="0">
                <a:latin typeface="Perpetua" panose="02020502060401020303" pitchFamily="18" charset="0"/>
              </a:rPr>
              <a:t>—LLM based,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b="1" dirty="0" err="1">
                <a:latin typeface="Perpetua" panose="02020502060401020303" pitchFamily="18" charset="0"/>
              </a:rPr>
              <a:t>IdeaSearch</a:t>
            </a:r>
            <a:r>
              <a:rPr lang="en-US" altLang="zh-CN" b="1" dirty="0">
                <a:latin typeface="Perpetua" panose="02020502060401020303" pitchFamily="18" charset="0"/>
              </a:rPr>
              <a:t>-Fit</a:t>
            </a:r>
            <a:r>
              <a:rPr lang="en-US" altLang="zh-CN" dirty="0">
                <a:solidFill>
                  <a:schemeClr val="bg2">
                    <a:lumMod val="75000"/>
                  </a:schemeClr>
                </a:solidFill>
                <a:latin typeface="Perpetua" panose="02020502060401020303" pitchFamily="18" charset="0"/>
              </a:rPr>
              <a:t>[Song, Cai, Zhang, Wei, Pan et.al, 2025]</a:t>
            </a:r>
            <a:r>
              <a:rPr lang="en-US" altLang="zh-CN" dirty="0">
                <a:latin typeface="Perpetua" panose="02020502060401020303" pitchFamily="18" charset="0"/>
              </a:rPr>
              <a:t>—GP + LLM based mixing strategy...</a:t>
            </a:r>
            <a:endParaRPr lang="zh-CN" altLang="en-US" dirty="0">
              <a:latin typeface="Perpetua" panose="02020502060401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505660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HEME" val="ee8bc8cc-2c67-4ca4-b696-e4e00ec366b4"/>
</p:tagLst>
</file>

<file path=ppt/theme/theme1.xml><?xml version="1.0" encoding="utf-8"?>
<a:theme xmlns:a="http://schemas.openxmlformats.org/drawingml/2006/main" name="主题5">
  <a:themeElements>
    <a:clrScheme name="自定义 4">
      <a:dk1>
        <a:srgbClr val="000000"/>
      </a:dk1>
      <a:lt1>
        <a:srgbClr val="FFFFFF"/>
      </a:lt1>
      <a:dk2>
        <a:srgbClr val="768394"/>
      </a:dk2>
      <a:lt2>
        <a:srgbClr val="F0F0F0"/>
      </a:lt2>
      <a:accent1>
        <a:srgbClr val="D54761"/>
      </a:accent1>
      <a:accent2>
        <a:srgbClr val="DC733A"/>
      </a:accent2>
      <a:accent3>
        <a:srgbClr val="428BC0"/>
      </a:accent3>
      <a:accent4>
        <a:srgbClr val="7F5BA3"/>
      </a:accent4>
      <a:accent5>
        <a:srgbClr val="51463C"/>
      </a:accent5>
      <a:accent6>
        <a:srgbClr val="B52B54"/>
      </a:accent6>
      <a:hlink>
        <a:srgbClr val="4472C4"/>
      </a:hlink>
      <a:folHlink>
        <a:srgbClr val="BFBFBF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主题5" id="{B8EDB911-D765-4A7B-BBC7-40DBB672FBA6}" vid="{AECAB1C0-5DF6-436C-85E8-20094DBE11C0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自定义 4">
    <a:dk1>
      <a:srgbClr val="000000"/>
    </a:dk1>
    <a:lt1>
      <a:srgbClr val="FFFFFF"/>
    </a:lt1>
    <a:dk2>
      <a:srgbClr val="768394"/>
    </a:dk2>
    <a:lt2>
      <a:srgbClr val="F0F0F0"/>
    </a:lt2>
    <a:accent1>
      <a:srgbClr val="D54761"/>
    </a:accent1>
    <a:accent2>
      <a:srgbClr val="DC733A"/>
    </a:accent2>
    <a:accent3>
      <a:srgbClr val="428BC0"/>
    </a:accent3>
    <a:accent4>
      <a:srgbClr val="7F5BA3"/>
    </a:accent4>
    <a:accent5>
      <a:srgbClr val="51463C"/>
    </a:accent5>
    <a:accent6>
      <a:srgbClr val="B52B54"/>
    </a:accent6>
    <a:hlink>
      <a:srgbClr val="4472C4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自定义 4">
    <a:dk1>
      <a:srgbClr val="000000"/>
    </a:dk1>
    <a:lt1>
      <a:srgbClr val="FFFFFF"/>
    </a:lt1>
    <a:dk2>
      <a:srgbClr val="768394"/>
    </a:dk2>
    <a:lt2>
      <a:srgbClr val="F0F0F0"/>
    </a:lt2>
    <a:accent1>
      <a:srgbClr val="D54761"/>
    </a:accent1>
    <a:accent2>
      <a:srgbClr val="DC733A"/>
    </a:accent2>
    <a:accent3>
      <a:srgbClr val="428BC0"/>
    </a:accent3>
    <a:accent4>
      <a:srgbClr val="7F5BA3"/>
    </a:accent4>
    <a:accent5>
      <a:srgbClr val="51463C"/>
    </a:accent5>
    <a:accent6>
      <a:srgbClr val="B52B54"/>
    </a:accent6>
    <a:hlink>
      <a:srgbClr val="4472C4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自定义 4">
    <a:dk1>
      <a:srgbClr val="000000"/>
    </a:dk1>
    <a:lt1>
      <a:srgbClr val="FFFFFF"/>
    </a:lt1>
    <a:dk2>
      <a:srgbClr val="768394"/>
    </a:dk2>
    <a:lt2>
      <a:srgbClr val="F0F0F0"/>
    </a:lt2>
    <a:accent1>
      <a:srgbClr val="D54761"/>
    </a:accent1>
    <a:accent2>
      <a:srgbClr val="DC733A"/>
    </a:accent2>
    <a:accent3>
      <a:srgbClr val="428BC0"/>
    </a:accent3>
    <a:accent4>
      <a:srgbClr val="7F5BA3"/>
    </a:accent4>
    <a:accent5>
      <a:srgbClr val="51463C"/>
    </a:accent5>
    <a:accent6>
      <a:srgbClr val="B52B54"/>
    </a:accent6>
    <a:hlink>
      <a:srgbClr val="4472C4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iSlide</Template>
  <TotalTime>7193</TotalTime>
  <Words>1029</Words>
  <Application>Microsoft Office PowerPoint</Application>
  <PresentationFormat>宽屏</PresentationFormat>
  <Paragraphs>242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4" baseType="lpstr">
      <vt:lpstr>Cambria Math</vt:lpstr>
      <vt:lpstr>Perpetua</vt:lpstr>
      <vt:lpstr>Consolas</vt:lpstr>
      <vt:lpstr>Impact</vt:lpstr>
      <vt:lpstr>Arial</vt:lpstr>
      <vt:lpstr>Cascadia Code</vt:lpstr>
      <vt:lpstr>Calibri</vt:lpstr>
      <vt:lpstr>主题5</vt:lpstr>
      <vt:lpstr>Uncovering Singularities in Feynman Integrals  via Machine Learning</vt:lpstr>
      <vt:lpstr>Introduction on Symbology</vt:lpstr>
      <vt:lpstr>Feynman Integrals and their Family Structure</vt:lpstr>
      <vt:lpstr>Canonical Differential Equations</vt:lpstr>
      <vt:lpstr>Symbol Letters</vt:lpstr>
      <vt:lpstr>Machine Learning And Symbolic Regression</vt:lpstr>
      <vt:lpstr>Why Symbolic Regression?</vt:lpstr>
      <vt:lpstr>Why Symbolic Regression?</vt:lpstr>
      <vt:lpstr>Machine Learning: Symbolic Regression</vt:lpstr>
      <vt:lpstr>Machine Learning: Symbolic Regression</vt:lpstr>
      <vt:lpstr>Apply Machine Learning to Symbol Alphabet</vt:lpstr>
      <vt:lpstr>Workflow Introduction</vt:lpstr>
      <vt:lpstr>Examples: 3l4p1m &amp; 2l3p1m-np</vt:lpstr>
      <vt:lpstr>Trials on more Diagrams…</vt:lpstr>
      <vt:lpstr>Discussions and Future…</vt:lpstr>
      <vt:lpstr>Thank you! </vt:lpstr>
    </vt:vector>
  </TitlesOfParts>
  <Manager>iSlide</Manager>
  <Company>iSlide</Company>
  <LinksUpToDate>false</LinksUpToDate>
  <SharedDoc>false</SharedDoc>
  <HyperlinkBase>https://www.islide.cc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iSlide</dc:creator>
  <cp:lastModifiedBy>Yuanche Liu</cp:lastModifiedBy>
  <cp:revision>462</cp:revision>
  <cp:lastPrinted>2018-02-05T16:00:00Z</cp:lastPrinted>
  <dcterms:created xsi:type="dcterms:W3CDTF">2018-02-05T16:00:00Z</dcterms:created>
  <dcterms:modified xsi:type="dcterms:W3CDTF">2025-10-31T07:12:11Z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lide.Theme">
    <vt:lpwstr>48706f29-9ca0-418e-876d-de7b156ca083</vt:lpwstr>
  </property>
</Properties>
</file>