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7" r:id="rId1"/>
    <p:sldMasterId id="2147483949" r:id="rId2"/>
    <p:sldMasterId id="2147483961" r:id="rId3"/>
    <p:sldMasterId id="2147483973" r:id="rId4"/>
    <p:sldMasterId id="2147483985" r:id="rId5"/>
    <p:sldMasterId id="2147483997" r:id="rId6"/>
    <p:sldMasterId id="2147484009" r:id="rId7"/>
  </p:sldMasterIdLst>
  <p:notesMasterIdLst>
    <p:notesMasterId r:id="rId44"/>
  </p:notesMasterIdLst>
  <p:sldIdLst>
    <p:sldId id="256" r:id="rId8"/>
    <p:sldId id="304" r:id="rId9"/>
    <p:sldId id="548" r:id="rId10"/>
    <p:sldId id="549" r:id="rId11"/>
    <p:sldId id="579" r:id="rId12"/>
    <p:sldId id="550" r:id="rId13"/>
    <p:sldId id="573" r:id="rId14"/>
    <p:sldId id="575" r:id="rId15"/>
    <p:sldId id="560" r:id="rId16"/>
    <p:sldId id="565" r:id="rId17"/>
    <p:sldId id="541" r:id="rId18"/>
    <p:sldId id="418" r:id="rId19"/>
    <p:sldId id="532" r:id="rId20"/>
    <p:sldId id="567" r:id="rId21"/>
    <p:sldId id="301" r:id="rId22"/>
    <p:sldId id="537" r:id="rId23"/>
    <p:sldId id="257" r:id="rId24"/>
    <p:sldId id="274" r:id="rId25"/>
    <p:sldId id="291" r:id="rId26"/>
    <p:sldId id="571" r:id="rId27"/>
    <p:sldId id="264" r:id="rId28"/>
    <p:sldId id="293" r:id="rId29"/>
    <p:sldId id="296" r:id="rId30"/>
    <p:sldId id="577" r:id="rId31"/>
    <p:sldId id="544" r:id="rId32"/>
    <p:sldId id="545" r:id="rId33"/>
    <p:sldId id="547" r:id="rId34"/>
    <p:sldId id="302" r:id="rId35"/>
    <p:sldId id="572" r:id="rId36"/>
    <p:sldId id="578" r:id="rId37"/>
    <p:sldId id="581" r:id="rId38"/>
    <p:sldId id="561" r:id="rId39"/>
    <p:sldId id="557" r:id="rId40"/>
    <p:sldId id="569" r:id="rId41"/>
    <p:sldId id="580" r:id="rId42"/>
    <p:sldId id="295" r:id="rId43"/>
  </p:sldIdLst>
  <p:sldSz cx="9144000" cy="5143500" type="screen16x9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6A62A9-1F2F-FB44-AD43-2576601B9944}" v="5" dt="2025-09-18T04:04:22.3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85"/>
    <p:restoredTop sz="96306"/>
  </p:normalViewPr>
  <p:slideViewPr>
    <p:cSldViewPr snapToGrid="0">
      <p:cViewPr>
        <p:scale>
          <a:sx n="152" d="100"/>
          <a:sy n="152" d="100"/>
        </p:scale>
        <p:origin x="528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kashi NAKATSUKASA / 中務孝" userId="6c22dca3-3ed9-4351-b44c-bc779a84a2f3" providerId="ADAL" clId="{CE5DDFB2-E36E-D945-9716-0CFD7E9F6734}"/>
    <pc:docChg chg="custSel modSld">
      <pc:chgData name="Takashi NAKATSUKASA / 中務孝" userId="6c22dca3-3ed9-4351-b44c-bc779a84a2f3" providerId="ADAL" clId="{CE5DDFB2-E36E-D945-9716-0CFD7E9F6734}" dt="2024-07-05T11:38:19.290" v="49" actId="478"/>
      <pc:docMkLst>
        <pc:docMk/>
      </pc:docMkLst>
      <pc:sldChg chg="delSp modSp mod">
        <pc:chgData name="Takashi NAKATSUKASA / 中務孝" userId="6c22dca3-3ed9-4351-b44c-bc779a84a2f3" providerId="ADAL" clId="{CE5DDFB2-E36E-D945-9716-0CFD7E9F6734}" dt="2024-07-05T11:38:19.290" v="49" actId="478"/>
        <pc:sldMkLst>
          <pc:docMk/>
          <pc:sldMk cId="2145983607" sldId="256"/>
        </pc:sldMkLst>
      </pc:sldChg>
    </pc:docChg>
  </pc:docChgLst>
  <pc:docChgLst>
    <pc:chgData name="中務孝" userId="6c22dca3-3ed9-4351-b44c-bc779a84a2f3" providerId="ADAL" clId="{5AFA375D-ED42-CF41-A4AB-3755D3AFB0B3}"/>
    <pc:docChg chg="custSel modSld sldOrd">
      <pc:chgData name="中務孝" userId="6c22dca3-3ed9-4351-b44c-bc779a84a2f3" providerId="ADAL" clId="{5AFA375D-ED42-CF41-A4AB-3755D3AFB0B3}" dt="2025-07-16T15:51:05.767" v="411" actId="20578"/>
      <pc:docMkLst>
        <pc:docMk/>
      </pc:docMkLst>
      <pc:sldChg chg="delSp mod ord modNotesTx">
        <pc:chgData name="中務孝" userId="6c22dca3-3ed9-4351-b44c-bc779a84a2f3" providerId="ADAL" clId="{5AFA375D-ED42-CF41-A4AB-3755D3AFB0B3}" dt="2025-07-16T15:35:37.739" v="375" actId="478"/>
        <pc:sldMkLst>
          <pc:docMk/>
          <pc:sldMk cId="228404373" sldId="264"/>
        </pc:sldMkLst>
      </pc:sldChg>
      <pc:sldChg chg="delSp mod">
        <pc:chgData name="中務孝" userId="6c22dca3-3ed9-4351-b44c-bc779a84a2f3" providerId="ADAL" clId="{5AFA375D-ED42-CF41-A4AB-3755D3AFB0B3}" dt="2025-07-16T15:43:55.834" v="376" actId="478"/>
        <pc:sldMkLst>
          <pc:docMk/>
          <pc:sldMk cId="189520" sldId="301"/>
        </pc:sldMkLst>
      </pc:sldChg>
      <pc:sldChg chg="modSp mod">
        <pc:chgData name="中務孝" userId="6c22dca3-3ed9-4351-b44c-bc779a84a2f3" providerId="ADAL" clId="{5AFA375D-ED42-CF41-A4AB-3755D3AFB0B3}" dt="2025-07-16T15:17:48.858" v="368" actId="20577"/>
        <pc:sldMkLst>
          <pc:docMk/>
          <pc:sldMk cId="2241329830" sldId="302"/>
        </pc:sldMkLst>
      </pc:sldChg>
      <pc:sldChg chg="delSp modSp mod">
        <pc:chgData name="中務孝" userId="6c22dca3-3ed9-4351-b44c-bc779a84a2f3" providerId="ADAL" clId="{5AFA375D-ED42-CF41-A4AB-3755D3AFB0B3}" dt="2025-07-16T15:12:19.632" v="249" actId="21"/>
        <pc:sldMkLst>
          <pc:docMk/>
          <pc:sldMk cId="3374347348" sldId="304"/>
        </pc:sldMkLst>
      </pc:sldChg>
      <pc:sldChg chg="addSp modSp ord">
        <pc:chgData name="中務孝" userId="6c22dca3-3ed9-4351-b44c-bc779a84a2f3" providerId="ADAL" clId="{5AFA375D-ED42-CF41-A4AB-3755D3AFB0B3}" dt="2025-07-16T15:50:23.083" v="407" actId="20578"/>
        <pc:sldMkLst>
          <pc:docMk/>
          <pc:sldMk cId="868471429" sldId="418"/>
        </pc:sldMkLst>
      </pc:sldChg>
      <pc:sldChg chg="ord">
        <pc:chgData name="中務孝" userId="6c22dca3-3ed9-4351-b44c-bc779a84a2f3" providerId="ADAL" clId="{5AFA375D-ED42-CF41-A4AB-3755D3AFB0B3}" dt="2025-07-16T15:50:23.083" v="407" actId="20578"/>
        <pc:sldMkLst>
          <pc:docMk/>
          <pc:sldMk cId="4258708442" sldId="532"/>
        </pc:sldMkLst>
      </pc:sldChg>
      <pc:sldChg chg="delSp modSp mod">
        <pc:chgData name="中務孝" userId="6c22dca3-3ed9-4351-b44c-bc779a84a2f3" providerId="ADAL" clId="{5AFA375D-ED42-CF41-A4AB-3755D3AFB0B3}" dt="2025-07-16T15:44:08.667" v="378" actId="1076"/>
        <pc:sldMkLst>
          <pc:docMk/>
          <pc:sldMk cId="3876614205" sldId="541"/>
        </pc:sldMkLst>
      </pc:sldChg>
      <pc:sldChg chg="ord">
        <pc:chgData name="中務孝" userId="6c22dca3-3ed9-4351-b44c-bc779a84a2f3" providerId="ADAL" clId="{5AFA375D-ED42-CF41-A4AB-3755D3AFB0B3}" dt="2025-07-16T15:51:05.767" v="411" actId="20578"/>
        <pc:sldMkLst>
          <pc:docMk/>
          <pc:sldMk cId="2486143253" sldId="543"/>
        </pc:sldMkLst>
      </pc:sldChg>
      <pc:sldChg chg="ord">
        <pc:chgData name="中務孝" userId="6c22dca3-3ed9-4351-b44c-bc779a84a2f3" providerId="ADAL" clId="{5AFA375D-ED42-CF41-A4AB-3755D3AFB0B3}" dt="2025-07-16T15:50:46.970" v="409" actId="20578"/>
        <pc:sldMkLst>
          <pc:docMk/>
          <pc:sldMk cId="3000857134" sldId="557"/>
        </pc:sldMkLst>
      </pc:sldChg>
      <pc:sldChg chg="ord">
        <pc:chgData name="中務孝" userId="6c22dca3-3ed9-4351-b44c-bc779a84a2f3" providerId="ADAL" clId="{5AFA375D-ED42-CF41-A4AB-3755D3AFB0B3}" dt="2025-07-16T15:50:50.150" v="410" actId="20578"/>
        <pc:sldMkLst>
          <pc:docMk/>
          <pc:sldMk cId="3978398028" sldId="561"/>
        </pc:sldMkLst>
      </pc:sldChg>
      <pc:sldChg chg="addSp modSp mod">
        <pc:chgData name="中務孝" userId="6c22dca3-3ed9-4351-b44c-bc779a84a2f3" providerId="ADAL" clId="{5AFA375D-ED42-CF41-A4AB-3755D3AFB0B3}" dt="2025-07-16T15:47:54.465" v="404" actId="1076"/>
        <pc:sldMkLst>
          <pc:docMk/>
          <pc:sldMk cId="1223730353" sldId="577"/>
        </pc:sldMkLst>
      </pc:sldChg>
    </pc:docChg>
  </pc:docChgLst>
  <pc:docChgLst>
    <pc:chgData name="中務孝" userId="6c22dca3-3ed9-4351-b44c-bc779a84a2f3" providerId="ADAL" clId="{AC11C10A-AE8A-0248-AE13-CB075EB39D16}"/>
    <pc:docChg chg="custSel modSld sldOrd">
      <pc:chgData name="中務孝" userId="6c22dca3-3ed9-4351-b44c-bc779a84a2f3" providerId="ADAL" clId="{AC11C10A-AE8A-0248-AE13-CB075EB39D16}" dt="2023-07-03T05:04:41.166" v="682" actId="20578"/>
      <pc:docMkLst>
        <pc:docMk/>
      </pc:docMkLst>
      <pc:sldChg chg="addSp modSp mod">
        <pc:chgData name="中務孝" userId="6c22dca3-3ed9-4351-b44c-bc779a84a2f3" providerId="ADAL" clId="{AC11C10A-AE8A-0248-AE13-CB075EB39D16}" dt="2023-07-03T04:32:17.396" v="653" actId="1076"/>
        <pc:sldMkLst>
          <pc:docMk/>
          <pc:sldMk cId="2145983607" sldId="256"/>
        </pc:sldMkLst>
      </pc:sldChg>
      <pc:sldChg chg="modSp mod">
        <pc:chgData name="中務孝" userId="6c22dca3-3ed9-4351-b44c-bc779a84a2f3" providerId="ADAL" clId="{AC11C10A-AE8A-0248-AE13-CB075EB39D16}" dt="2023-07-03T02:03:43.840" v="522" actId="20577"/>
        <pc:sldMkLst>
          <pc:docMk/>
          <pc:sldMk cId="567660460" sldId="258"/>
        </pc:sldMkLst>
      </pc:sldChg>
      <pc:sldChg chg="addSp modSp mod ord">
        <pc:chgData name="中務孝" userId="6c22dca3-3ed9-4351-b44c-bc779a84a2f3" providerId="ADAL" clId="{AC11C10A-AE8A-0248-AE13-CB075EB39D16}" dt="2023-07-03T01:52:48.497" v="504" actId="20577"/>
        <pc:sldMkLst>
          <pc:docMk/>
          <pc:sldMk cId="1785332885" sldId="259"/>
        </pc:sldMkLst>
      </pc:sldChg>
      <pc:sldChg chg="modSp mod">
        <pc:chgData name="中務孝" userId="6c22dca3-3ed9-4351-b44c-bc779a84a2f3" providerId="ADAL" clId="{AC11C10A-AE8A-0248-AE13-CB075EB39D16}" dt="2023-07-03T01:59:45.912" v="513" actId="1076"/>
        <pc:sldMkLst>
          <pc:docMk/>
          <pc:sldMk cId="1458623636" sldId="283"/>
        </pc:sldMkLst>
      </pc:sldChg>
      <pc:sldChg chg="modSp mod">
        <pc:chgData name="中務孝" userId="6c22dca3-3ed9-4351-b44c-bc779a84a2f3" providerId="ADAL" clId="{AC11C10A-AE8A-0248-AE13-CB075EB39D16}" dt="2023-07-03T02:02:06.337" v="515" actId="1076"/>
        <pc:sldMkLst>
          <pc:docMk/>
          <pc:sldMk cId="2094022811" sldId="296"/>
        </pc:sldMkLst>
      </pc:sldChg>
      <pc:sldChg chg="addSp delSp modSp mod">
        <pc:chgData name="中務孝" userId="6c22dca3-3ed9-4351-b44c-bc779a84a2f3" providerId="ADAL" clId="{AC11C10A-AE8A-0248-AE13-CB075EB39D16}" dt="2023-07-03T02:11:47.890" v="529" actId="21"/>
        <pc:sldMkLst>
          <pc:docMk/>
          <pc:sldMk cId="2491054003" sldId="298"/>
        </pc:sldMkLst>
      </pc:sldChg>
      <pc:sldChg chg="addSp modSp mod">
        <pc:chgData name="中務孝" userId="6c22dca3-3ed9-4351-b44c-bc779a84a2f3" providerId="ADAL" clId="{AC11C10A-AE8A-0248-AE13-CB075EB39D16}" dt="2023-07-03T02:12:08.813" v="551" actId="1076"/>
        <pc:sldMkLst>
          <pc:docMk/>
          <pc:sldMk cId="2622192349" sldId="299"/>
        </pc:sldMkLst>
      </pc:sldChg>
      <pc:sldChg chg="ord">
        <pc:chgData name="中務孝" userId="6c22dca3-3ed9-4351-b44c-bc779a84a2f3" providerId="ADAL" clId="{AC11C10A-AE8A-0248-AE13-CB075EB39D16}" dt="2023-07-03T02:12:42.673" v="552" actId="20578"/>
        <pc:sldMkLst>
          <pc:docMk/>
          <pc:sldMk cId="1641103436" sldId="300"/>
        </pc:sldMkLst>
      </pc:sldChg>
      <pc:sldChg chg="modSp mod">
        <pc:chgData name="中務孝" userId="6c22dca3-3ed9-4351-b44c-bc779a84a2f3" providerId="ADAL" clId="{AC11C10A-AE8A-0248-AE13-CB075EB39D16}" dt="2023-07-03T04:34:41.737" v="670" actId="20577"/>
        <pc:sldMkLst>
          <pc:docMk/>
          <pc:sldMk cId="3374347348" sldId="304"/>
        </pc:sldMkLst>
      </pc:sldChg>
      <pc:sldChg chg="ord">
        <pc:chgData name="中務孝" userId="6c22dca3-3ed9-4351-b44c-bc779a84a2f3" providerId="ADAL" clId="{AC11C10A-AE8A-0248-AE13-CB075EB39D16}" dt="2023-07-03T05:04:41.166" v="682" actId="20578"/>
        <pc:sldMkLst>
          <pc:docMk/>
          <pc:sldMk cId="2041532903" sldId="455"/>
        </pc:sldMkLst>
      </pc:sldChg>
      <pc:sldChg chg="modSp mod">
        <pc:chgData name="中務孝" userId="6c22dca3-3ed9-4351-b44c-bc779a84a2f3" providerId="ADAL" clId="{AC11C10A-AE8A-0248-AE13-CB075EB39D16}" dt="2023-07-03T04:55:51.661" v="681" actId="14100"/>
        <pc:sldMkLst>
          <pc:docMk/>
          <pc:sldMk cId="1637126860" sldId="527"/>
        </pc:sldMkLst>
      </pc:sldChg>
      <pc:sldChg chg="modSp mod">
        <pc:chgData name="中務孝" userId="6c22dca3-3ed9-4351-b44c-bc779a84a2f3" providerId="ADAL" clId="{AC11C10A-AE8A-0248-AE13-CB075EB39D16}" dt="2023-07-03T02:00:25.092" v="514" actId="207"/>
        <pc:sldMkLst>
          <pc:docMk/>
          <pc:sldMk cId="380154885" sldId="531"/>
        </pc:sldMkLst>
      </pc:sldChg>
      <pc:sldChg chg="addSp delSp modSp mod">
        <pc:chgData name="中務孝" userId="6c22dca3-3ed9-4351-b44c-bc779a84a2f3" providerId="ADAL" clId="{AC11C10A-AE8A-0248-AE13-CB075EB39D16}" dt="2023-07-03T02:11:41.344" v="526" actId="478"/>
        <pc:sldMkLst>
          <pc:docMk/>
          <pc:sldMk cId="3822113215" sldId="533"/>
        </pc:sldMkLst>
      </pc:sldChg>
      <pc:sldChg chg="ord">
        <pc:chgData name="中務孝" userId="6c22dca3-3ed9-4351-b44c-bc779a84a2f3" providerId="ADAL" clId="{AC11C10A-AE8A-0248-AE13-CB075EB39D16}" dt="2023-07-03T02:14:17.118" v="553" actId="20578"/>
        <pc:sldMkLst>
          <pc:docMk/>
          <pc:sldMk cId="421719256" sldId="535"/>
        </pc:sldMkLst>
      </pc:sldChg>
      <pc:sldChg chg="ord">
        <pc:chgData name="中務孝" userId="6c22dca3-3ed9-4351-b44c-bc779a84a2f3" providerId="ADAL" clId="{AC11C10A-AE8A-0248-AE13-CB075EB39D16}" dt="2023-07-03T04:29:40.069" v="581" actId="20578"/>
        <pc:sldMkLst>
          <pc:docMk/>
          <pc:sldMk cId="3105802739" sldId="548"/>
        </pc:sldMkLst>
      </pc:sldChg>
    </pc:docChg>
  </pc:docChgLst>
  <pc:docChgLst>
    <pc:chgData name="Takashi NAKATSUKASA / 中務孝" userId="6c22dca3-3ed9-4351-b44c-bc779a84a2f3" providerId="ADAL" clId="{5AFA375D-ED42-CF41-A4AB-3755D3AFB0B3}"/>
    <pc:docChg chg="undo custSel addSld delSld modSld sldOrd addMainMaster delMainMaster modMainMaster">
      <pc:chgData name="Takashi NAKATSUKASA / 中務孝" userId="6c22dca3-3ed9-4351-b44c-bc779a84a2f3" providerId="ADAL" clId="{5AFA375D-ED42-CF41-A4AB-3755D3AFB0B3}" dt="2025-07-17T02:10:51.368" v="641" actId="2696"/>
      <pc:docMkLst>
        <pc:docMk/>
      </pc:docMkLst>
      <pc:sldChg chg="modSp add del mod">
        <pc:chgData name="Takashi NAKATSUKASA / 中務孝" userId="6c22dca3-3ed9-4351-b44c-bc779a84a2f3" providerId="ADAL" clId="{5AFA375D-ED42-CF41-A4AB-3755D3AFB0B3}" dt="2025-07-17T02:09:26.969" v="579" actId="2696"/>
        <pc:sldMkLst>
          <pc:docMk/>
          <pc:sldMk cId="2145983607" sldId="256"/>
        </pc:sldMkLst>
      </pc:sldChg>
      <pc:sldChg chg="ord">
        <pc:chgData name="Takashi NAKATSUKASA / 中務孝" userId="6c22dca3-3ed9-4351-b44c-bc779a84a2f3" providerId="ADAL" clId="{5AFA375D-ED42-CF41-A4AB-3755D3AFB0B3}" dt="2025-07-16T05:38:00.559" v="428" actId="20578"/>
        <pc:sldMkLst>
          <pc:docMk/>
          <pc:sldMk cId="186308606" sldId="257"/>
        </pc:sldMkLst>
      </pc:sldChg>
      <pc:sldChg chg="add del">
        <pc:chgData name="Takashi NAKATSUKASA / 中務孝" userId="6c22dca3-3ed9-4351-b44c-bc779a84a2f3" providerId="ADAL" clId="{5AFA375D-ED42-CF41-A4AB-3755D3AFB0B3}" dt="2025-07-17T02:10:43.887" v="629" actId="2696"/>
        <pc:sldMkLst>
          <pc:docMk/>
          <pc:sldMk cId="567660460" sldId="258"/>
        </pc:sldMkLst>
      </pc:sldChg>
      <pc:sldChg chg="modSp add del mod modClrScheme chgLayout">
        <pc:chgData name="Takashi NAKATSUKASA / 中務孝" userId="6c22dca3-3ed9-4351-b44c-bc779a84a2f3" providerId="ADAL" clId="{5AFA375D-ED42-CF41-A4AB-3755D3AFB0B3}" dt="2025-07-17T02:10:43.875" v="628" actId="2696"/>
        <pc:sldMkLst>
          <pc:docMk/>
          <pc:sldMk cId="1785332885" sldId="259"/>
        </pc:sldMkLst>
      </pc:sldChg>
      <pc:sldChg chg="add del">
        <pc:chgData name="Takashi NAKATSUKASA / 中務孝" userId="6c22dca3-3ed9-4351-b44c-bc779a84a2f3" providerId="ADAL" clId="{5AFA375D-ED42-CF41-A4AB-3755D3AFB0B3}" dt="2025-07-17T02:10:42.863" v="591" actId="2696"/>
        <pc:sldMkLst>
          <pc:docMk/>
          <pc:sldMk cId="1481236021" sldId="260"/>
        </pc:sldMkLst>
      </pc:sldChg>
      <pc:sldChg chg="add del">
        <pc:chgData name="Takashi NAKATSUKASA / 中務孝" userId="6c22dca3-3ed9-4351-b44c-bc779a84a2f3" providerId="ADAL" clId="{5AFA375D-ED42-CF41-A4AB-3755D3AFB0B3}" dt="2025-07-17T02:10:43.403" v="614" actId="2696"/>
        <pc:sldMkLst>
          <pc:docMk/>
          <pc:sldMk cId="1239994761" sldId="261"/>
        </pc:sldMkLst>
      </pc:sldChg>
      <pc:sldChg chg="modSp add del mod modClrScheme chgLayout">
        <pc:chgData name="Takashi NAKATSUKASA / 中務孝" userId="6c22dca3-3ed9-4351-b44c-bc779a84a2f3" providerId="ADAL" clId="{5AFA375D-ED42-CF41-A4AB-3755D3AFB0B3}" dt="2025-07-17T02:10:44.060" v="634" actId="2696"/>
        <pc:sldMkLst>
          <pc:docMk/>
          <pc:sldMk cId="242996097" sldId="263"/>
        </pc:sldMkLst>
      </pc:sldChg>
      <pc:sldChg chg="modSp mod modClrScheme chgLayout">
        <pc:chgData name="Takashi NAKATSUKASA / 中務孝" userId="6c22dca3-3ed9-4351-b44c-bc779a84a2f3" providerId="ADAL" clId="{5AFA375D-ED42-CF41-A4AB-3755D3AFB0B3}" dt="2025-07-16T03:42:28.167" v="4"/>
        <pc:sldMkLst>
          <pc:docMk/>
          <pc:sldMk cId="228404373" sldId="264"/>
        </pc:sldMkLst>
      </pc:sldChg>
      <pc:sldChg chg="modSp add del mod modClrScheme chgLayout">
        <pc:chgData name="Takashi NAKATSUKASA / 中務孝" userId="6c22dca3-3ed9-4351-b44c-bc779a84a2f3" providerId="ADAL" clId="{5AFA375D-ED42-CF41-A4AB-3755D3AFB0B3}" dt="2025-07-17T02:10:42.772" v="590" actId="2696"/>
        <pc:sldMkLst>
          <pc:docMk/>
          <pc:sldMk cId="987494059" sldId="265"/>
        </pc:sldMkLst>
      </pc:sldChg>
      <pc:sldChg chg="modSp add del mod modClrScheme chgLayout">
        <pc:chgData name="Takashi NAKATSUKASA / 中務孝" userId="6c22dca3-3ed9-4351-b44c-bc779a84a2f3" providerId="ADAL" clId="{5AFA375D-ED42-CF41-A4AB-3755D3AFB0B3}" dt="2025-07-17T02:10:42.974" v="594" actId="2696"/>
        <pc:sldMkLst>
          <pc:docMk/>
          <pc:sldMk cId="21759724" sldId="266"/>
        </pc:sldMkLst>
      </pc:sldChg>
      <pc:sldChg chg="modSp add del mod modClrScheme chgLayout">
        <pc:chgData name="Takashi NAKATSUKASA / 中務孝" userId="6c22dca3-3ed9-4351-b44c-bc779a84a2f3" providerId="ADAL" clId="{5AFA375D-ED42-CF41-A4AB-3755D3AFB0B3}" dt="2025-07-17T02:10:42.988" v="595" actId="2696"/>
        <pc:sldMkLst>
          <pc:docMk/>
          <pc:sldMk cId="1514203800" sldId="267"/>
        </pc:sldMkLst>
      </pc:sldChg>
      <pc:sldChg chg="modSp add del mod modClrScheme chgLayout">
        <pc:chgData name="Takashi NAKATSUKASA / 中務孝" userId="6c22dca3-3ed9-4351-b44c-bc779a84a2f3" providerId="ADAL" clId="{5AFA375D-ED42-CF41-A4AB-3755D3AFB0B3}" dt="2025-07-17T02:10:43.057" v="596" actId="2696"/>
        <pc:sldMkLst>
          <pc:docMk/>
          <pc:sldMk cId="75489649" sldId="268"/>
        </pc:sldMkLst>
      </pc:sldChg>
      <pc:sldChg chg="modSp add del mod modClrScheme chgLayout">
        <pc:chgData name="Takashi NAKATSUKASA / 中務孝" userId="6c22dca3-3ed9-4351-b44c-bc779a84a2f3" providerId="ADAL" clId="{5AFA375D-ED42-CF41-A4AB-3755D3AFB0B3}" dt="2025-07-17T02:10:43.057" v="597" actId="2696"/>
        <pc:sldMkLst>
          <pc:docMk/>
          <pc:sldMk cId="1535982368" sldId="276"/>
        </pc:sldMkLst>
      </pc:sldChg>
      <pc:sldChg chg="add del">
        <pc:chgData name="Takashi NAKATSUKASA / 中務孝" userId="6c22dca3-3ed9-4351-b44c-bc779a84a2f3" providerId="ADAL" clId="{5AFA375D-ED42-CF41-A4AB-3755D3AFB0B3}" dt="2025-07-17T02:10:43.209" v="609" actId="2696"/>
        <pc:sldMkLst>
          <pc:docMk/>
          <pc:sldMk cId="513472218" sldId="278"/>
        </pc:sldMkLst>
      </pc:sldChg>
      <pc:sldChg chg="add del">
        <pc:chgData name="Takashi NAKATSUKASA / 中務孝" userId="6c22dca3-3ed9-4351-b44c-bc779a84a2f3" providerId="ADAL" clId="{5AFA375D-ED42-CF41-A4AB-3755D3AFB0B3}" dt="2025-07-17T02:10:43.163" v="603" actId="2696"/>
        <pc:sldMkLst>
          <pc:docMk/>
          <pc:sldMk cId="731241100" sldId="279"/>
        </pc:sldMkLst>
      </pc:sldChg>
      <pc:sldChg chg="modSp add del mod modClrScheme chgLayout">
        <pc:chgData name="Takashi NAKATSUKASA / 中務孝" userId="6c22dca3-3ed9-4351-b44c-bc779a84a2f3" providerId="ADAL" clId="{5AFA375D-ED42-CF41-A4AB-3755D3AFB0B3}" dt="2025-07-17T02:10:43.141" v="602" actId="2696"/>
        <pc:sldMkLst>
          <pc:docMk/>
          <pc:sldMk cId="347212782" sldId="280"/>
        </pc:sldMkLst>
      </pc:sldChg>
      <pc:sldChg chg="add del">
        <pc:chgData name="Takashi NAKATSUKASA / 中務孝" userId="6c22dca3-3ed9-4351-b44c-bc779a84a2f3" providerId="ADAL" clId="{5AFA375D-ED42-CF41-A4AB-3755D3AFB0B3}" dt="2025-07-17T02:10:43.138" v="601" actId="2696"/>
        <pc:sldMkLst>
          <pc:docMk/>
          <pc:sldMk cId="548331500" sldId="281"/>
        </pc:sldMkLst>
      </pc:sldChg>
      <pc:sldChg chg="add del">
        <pc:chgData name="Takashi NAKATSUKASA / 中務孝" userId="6c22dca3-3ed9-4351-b44c-bc779a84a2f3" providerId="ADAL" clId="{5AFA375D-ED42-CF41-A4AB-3755D3AFB0B3}" dt="2025-07-17T02:10:42.624" v="582" actId="2696"/>
        <pc:sldMkLst>
          <pc:docMk/>
          <pc:sldMk cId="1458623636" sldId="283"/>
        </pc:sldMkLst>
      </pc:sldChg>
      <pc:sldChg chg="modSp add del mod modClrScheme chgLayout">
        <pc:chgData name="Takashi NAKATSUKASA / 中務孝" userId="6c22dca3-3ed9-4351-b44c-bc779a84a2f3" providerId="ADAL" clId="{5AFA375D-ED42-CF41-A4AB-3755D3AFB0B3}" dt="2025-07-17T02:10:43.105" v="599" actId="2696"/>
        <pc:sldMkLst>
          <pc:docMk/>
          <pc:sldMk cId="699014950" sldId="284"/>
        </pc:sldMkLst>
      </pc:sldChg>
      <pc:sldChg chg="modSp add del mod modClrScheme chgLayout">
        <pc:chgData name="Takashi NAKATSUKASA / 中務孝" userId="6c22dca3-3ed9-4351-b44c-bc779a84a2f3" providerId="ADAL" clId="{5AFA375D-ED42-CF41-A4AB-3755D3AFB0B3}" dt="2025-07-17T02:10:43.121" v="600" actId="2696"/>
        <pc:sldMkLst>
          <pc:docMk/>
          <pc:sldMk cId="678962174" sldId="285"/>
        </pc:sldMkLst>
      </pc:sldChg>
      <pc:sldChg chg="modSp add del mod modClrScheme chgLayout">
        <pc:chgData name="Takashi NAKATSUKASA / 中務孝" userId="6c22dca3-3ed9-4351-b44c-bc779a84a2f3" providerId="ADAL" clId="{5AFA375D-ED42-CF41-A4AB-3755D3AFB0B3}" dt="2025-07-17T02:10:43.058" v="598" actId="2696"/>
        <pc:sldMkLst>
          <pc:docMk/>
          <pc:sldMk cId="826180762" sldId="286"/>
        </pc:sldMkLst>
      </pc:sldChg>
      <pc:sldChg chg="add del">
        <pc:chgData name="Takashi NAKATSUKASA / 中務孝" userId="6c22dca3-3ed9-4351-b44c-bc779a84a2f3" providerId="ADAL" clId="{5AFA375D-ED42-CF41-A4AB-3755D3AFB0B3}" dt="2025-07-17T02:10:42.967" v="593" actId="2696"/>
        <pc:sldMkLst>
          <pc:docMk/>
          <pc:sldMk cId="2432890873" sldId="289"/>
        </pc:sldMkLst>
      </pc:sldChg>
      <pc:sldChg chg="add del">
        <pc:chgData name="Takashi NAKATSUKASA / 中務孝" userId="6c22dca3-3ed9-4351-b44c-bc779a84a2f3" providerId="ADAL" clId="{5AFA375D-ED42-CF41-A4AB-3755D3AFB0B3}" dt="2025-07-17T02:10:42.944" v="592" actId="2696"/>
        <pc:sldMkLst>
          <pc:docMk/>
          <pc:sldMk cId="285847047" sldId="290"/>
        </pc:sldMkLst>
      </pc:sldChg>
      <pc:sldChg chg="addSp modSp mod ord">
        <pc:chgData name="Takashi NAKATSUKASA / 中務孝" userId="6c22dca3-3ed9-4351-b44c-bc779a84a2f3" providerId="ADAL" clId="{5AFA375D-ED42-CF41-A4AB-3755D3AFB0B3}" dt="2025-07-16T05:24:11.787" v="196" actId="20578"/>
        <pc:sldMkLst>
          <pc:docMk/>
          <pc:sldMk cId="304362231" sldId="291"/>
        </pc:sldMkLst>
      </pc:sldChg>
      <pc:sldChg chg="add del">
        <pc:chgData name="Takashi NAKATSUKASA / 中務孝" userId="6c22dca3-3ed9-4351-b44c-bc779a84a2f3" providerId="ADAL" clId="{5AFA375D-ED42-CF41-A4AB-3755D3AFB0B3}" dt="2025-07-17T02:10:42.587" v="581" actId="2696"/>
        <pc:sldMkLst>
          <pc:docMk/>
          <pc:sldMk cId="2549577303" sldId="292"/>
        </pc:sldMkLst>
      </pc:sldChg>
      <pc:sldChg chg="add del">
        <pc:chgData name="Takashi NAKATSUKASA / 中務孝" userId="6c22dca3-3ed9-4351-b44c-bc779a84a2f3" providerId="ADAL" clId="{5AFA375D-ED42-CF41-A4AB-3755D3AFB0B3}" dt="2025-07-17T02:10:43.746" v="619" actId="2696"/>
        <pc:sldMkLst>
          <pc:docMk/>
          <pc:sldMk cId="798250291" sldId="293"/>
        </pc:sldMkLst>
      </pc:sldChg>
      <pc:sldChg chg="add del">
        <pc:chgData name="Takashi NAKATSUKASA / 中務孝" userId="6c22dca3-3ed9-4351-b44c-bc779a84a2f3" providerId="ADAL" clId="{5AFA375D-ED42-CF41-A4AB-3755D3AFB0B3}" dt="2025-07-17T02:10:43.231" v="610" actId="2696"/>
        <pc:sldMkLst>
          <pc:docMk/>
          <pc:sldMk cId="451573014" sldId="294"/>
        </pc:sldMkLst>
      </pc:sldChg>
      <pc:sldChg chg="add del">
        <pc:chgData name="Takashi NAKATSUKASA / 中務孝" userId="6c22dca3-3ed9-4351-b44c-bc779a84a2f3" providerId="ADAL" clId="{5AFA375D-ED42-CF41-A4AB-3755D3AFB0B3}" dt="2025-07-17T02:10:43.809" v="624" actId="2696"/>
        <pc:sldMkLst>
          <pc:docMk/>
          <pc:sldMk cId="3857515849" sldId="295"/>
        </pc:sldMkLst>
      </pc:sldChg>
      <pc:sldChg chg="add del">
        <pc:chgData name="Takashi NAKATSUKASA / 中務孝" userId="6c22dca3-3ed9-4351-b44c-bc779a84a2f3" providerId="ADAL" clId="{5AFA375D-ED42-CF41-A4AB-3755D3AFB0B3}" dt="2025-07-17T02:10:43.775" v="620" actId="2696"/>
        <pc:sldMkLst>
          <pc:docMk/>
          <pc:sldMk cId="2094022811" sldId="296"/>
        </pc:sldMkLst>
      </pc:sldChg>
      <pc:sldChg chg="del ord">
        <pc:chgData name="Takashi NAKATSUKASA / 中務孝" userId="6c22dca3-3ed9-4351-b44c-bc779a84a2f3" providerId="ADAL" clId="{5AFA375D-ED42-CF41-A4AB-3755D3AFB0B3}" dt="2025-07-17T02:10:44.327" v="640" actId="2696"/>
        <pc:sldMkLst>
          <pc:docMk/>
          <pc:sldMk cId="1668221029" sldId="297"/>
        </pc:sldMkLst>
      </pc:sldChg>
      <pc:sldChg chg="add del">
        <pc:chgData name="Takashi NAKATSUKASA / 中務孝" userId="6c22dca3-3ed9-4351-b44c-bc779a84a2f3" providerId="ADAL" clId="{5AFA375D-ED42-CF41-A4AB-3755D3AFB0B3}" dt="2025-07-17T02:10:43.600" v="617" actId="2696"/>
        <pc:sldMkLst>
          <pc:docMk/>
          <pc:sldMk cId="2491054003" sldId="298"/>
        </pc:sldMkLst>
      </pc:sldChg>
      <pc:sldChg chg="add del">
        <pc:chgData name="Takashi NAKATSUKASA / 中務孝" userId="6c22dca3-3ed9-4351-b44c-bc779a84a2f3" providerId="ADAL" clId="{5AFA375D-ED42-CF41-A4AB-3755D3AFB0B3}" dt="2025-07-17T02:10:43.499" v="616" actId="2696"/>
        <pc:sldMkLst>
          <pc:docMk/>
          <pc:sldMk cId="2622192349" sldId="299"/>
        </pc:sldMkLst>
      </pc:sldChg>
      <pc:sldChg chg="add del">
        <pc:chgData name="Takashi NAKATSUKASA / 中務孝" userId="6c22dca3-3ed9-4351-b44c-bc779a84a2f3" providerId="ADAL" clId="{5AFA375D-ED42-CF41-A4AB-3755D3AFB0B3}" dt="2025-07-17T02:10:43.330" v="613" actId="2696"/>
        <pc:sldMkLst>
          <pc:docMk/>
          <pc:sldMk cId="1641103436" sldId="300"/>
        </pc:sldMkLst>
      </pc:sldChg>
      <pc:sldChg chg="modSp mod ord">
        <pc:chgData name="Takashi NAKATSUKASA / 中務孝" userId="6c22dca3-3ed9-4351-b44c-bc779a84a2f3" providerId="ADAL" clId="{5AFA375D-ED42-CF41-A4AB-3755D3AFB0B3}" dt="2025-07-16T05:35:01.427" v="424" actId="20578"/>
        <pc:sldMkLst>
          <pc:docMk/>
          <pc:sldMk cId="2241329830" sldId="302"/>
        </pc:sldMkLst>
      </pc:sldChg>
      <pc:sldChg chg="add del">
        <pc:chgData name="Takashi NAKATSUKASA / 中務孝" userId="6c22dca3-3ed9-4351-b44c-bc779a84a2f3" providerId="ADAL" clId="{5AFA375D-ED42-CF41-A4AB-3755D3AFB0B3}" dt="2025-07-17T02:10:43.263" v="612" actId="2696"/>
        <pc:sldMkLst>
          <pc:docMk/>
          <pc:sldMk cId="2723228708" sldId="303"/>
        </pc:sldMkLst>
      </pc:sldChg>
      <pc:sldChg chg="modSp mod">
        <pc:chgData name="Takashi NAKATSUKASA / 中務孝" userId="6c22dca3-3ed9-4351-b44c-bc779a84a2f3" providerId="ADAL" clId="{5AFA375D-ED42-CF41-A4AB-3755D3AFB0B3}" dt="2025-07-16T05:42:05.009" v="433" actId="1076"/>
        <pc:sldMkLst>
          <pc:docMk/>
          <pc:sldMk cId="3374347348" sldId="304"/>
        </pc:sldMkLst>
      </pc:sldChg>
      <pc:sldChg chg="addSp modSp mod">
        <pc:chgData name="Takashi NAKATSUKASA / 中務孝" userId="6c22dca3-3ed9-4351-b44c-bc779a84a2f3" providerId="ADAL" clId="{5AFA375D-ED42-CF41-A4AB-3755D3AFB0B3}" dt="2025-07-16T05:43:16.182" v="453" actId="20577"/>
        <pc:sldMkLst>
          <pc:docMk/>
          <pc:sldMk cId="868471429" sldId="418"/>
        </pc:sldMkLst>
      </pc:sldChg>
      <pc:sldChg chg="add del">
        <pc:chgData name="Takashi NAKATSUKASA / 中務孝" userId="6c22dca3-3ed9-4351-b44c-bc779a84a2f3" providerId="ADAL" clId="{5AFA375D-ED42-CF41-A4AB-3755D3AFB0B3}" dt="2025-07-17T02:10:43.171" v="606" actId="2696"/>
        <pc:sldMkLst>
          <pc:docMk/>
          <pc:sldMk cId="4150067535" sldId="436"/>
        </pc:sldMkLst>
      </pc:sldChg>
      <pc:sldChg chg="add del">
        <pc:chgData name="Takashi NAKATSUKASA / 中務孝" userId="6c22dca3-3ed9-4351-b44c-bc779a84a2f3" providerId="ADAL" clId="{5AFA375D-ED42-CF41-A4AB-3755D3AFB0B3}" dt="2025-07-17T02:10:43.889" v="630" actId="2696"/>
        <pc:sldMkLst>
          <pc:docMk/>
          <pc:sldMk cId="2041532903" sldId="455"/>
        </pc:sldMkLst>
      </pc:sldChg>
      <pc:sldChg chg="add del">
        <pc:chgData name="Takashi NAKATSUKASA / 中務孝" userId="6c22dca3-3ed9-4351-b44c-bc779a84a2f3" providerId="ADAL" clId="{5AFA375D-ED42-CF41-A4AB-3755D3AFB0B3}" dt="2025-07-17T02:10:42.683" v="585" actId="2696"/>
        <pc:sldMkLst>
          <pc:docMk/>
          <pc:sldMk cId="861430197" sldId="456"/>
        </pc:sldMkLst>
      </pc:sldChg>
      <pc:sldChg chg="add del">
        <pc:chgData name="Takashi NAKATSUKASA / 中務孝" userId="6c22dca3-3ed9-4351-b44c-bc779a84a2f3" providerId="ADAL" clId="{5AFA375D-ED42-CF41-A4AB-3755D3AFB0B3}" dt="2025-07-17T02:10:43.174" v="608" actId="2696"/>
        <pc:sldMkLst>
          <pc:docMk/>
          <pc:sldMk cId="67332284" sldId="519"/>
        </pc:sldMkLst>
      </pc:sldChg>
      <pc:sldChg chg="add del">
        <pc:chgData name="Takashi NAKATSUKASA / 中務孝" userId="6c22dca3-3ed9-4351-b44c-bc779a84a2f3" providerId="ADAL" clId="{5AFA375D-ED42-CF41-A4AB-3755D3AFB0B3}" dt="2025-07-17T02:10:42.682" v="583" actId="2696"/>
        <pc:sldMkLst>
          <pc:docMk/>
          <pc:sldMk cId="2466012855" sldId="520"/>
        </pc:sldMkLst>
      </pc:sldChg>
      <pc:sldChg chg="add del">
        <pc:chgData name="Takashi NAKATSUKASA / 中務孝" userId="6c22dca3-3ed9-4351-b44c-bc779a84a2f3" providerId="ADAL" clId="{5AFA375D-ED42-CF41-A4AB-3755D3AFB0B3}" dt="2025-07-17T02:10:44.261" v="638" actId="2696"/>
        <pc:sldMkLst>
          <pc:docMk/>
          <pc:sldMk cId="3263639596" sldId="521"/>
        </pc:sldMkLst>
      </pc:sldChg>
      <pc:sldChg chg="del">
        <pc:chgData name="Takashi NAKATSUKASA / 中務孝" userId="6c22dca3-3ed9-4351-b44c-bc779a84a2f3" providerId="ADAL" clId="{5AFA375D-ED42-CF41-A4AB-3755D3AFB0B3}" dt="2025-07-16T03:49:01.037" v="76" actId="2696"/>
        <pc:sldMkLst>
          <pc:docMk/>
          <pc:sldMk cId="913145158" sldId="523"/>
        </pc:sldMkLst>
      </pc:sldChg>
      <pc:sldChg chg="add del">
        <pc:chgData name="Takashi NAKATSUKASA / 中務孝" userId="6c22dca3-3ed9-4351-b44c-bc779a84a2f3" providerId="ADAL" clId="{5AFA375D-ED42-CF41-A4AB-3755D3AFB0B3}" dt="2025-07-17T02:10:42.683" v="584" actId="2696"/>
        <pc:sldMkLst>
          <pc:docMk/>
          <pc:sldMk cId="2098282525" sldId="524"/>
        </pc:sldMkLst>
      </pc:sldChg>
      <pc:sldChg chg="add del">
        <pc:chgData name="Takashi NAKATSUKASA / 中務孝" userId="6c22dca3-3ed9-4351-b44c-bc779a84a2f3" providerId="ADAL" clId="{5AFA375D-ED42-CF41-A4AB-3755D3AFB0B3}" dt="2025-07-17T02:10:42.684" v="586" actId="2696"/>
        <pc:sldMkLst>
          <pc:docMk/>
          <pc:sldMk cId="3541322458" sldId="525"/>
        </pc:sldMkLst>
      </pc:sldChg>
      <pc:sldChg chg="add del">
        <pc:chgData name="Takashi NAKATSUKASA / 中務孝" userId="6c22dca3-3ed9-4351-b44c-bc779a84a2f3" providerId="ADAL" clId="{5AFA375D-ED42-CF41-A4AB-3755D3AFB0B3}" dt="2025-07-17T02:10:42.742" v="589" actId="2696"/>
        <pc:sldMkLst>
          <pc:docMk/>
          <pc:sldMk cId="2790590902" sldId="526"/>
        </pc:sldMkLst>
      </pc:sldChg>
      <pc:sldChg chg="add del">
        <pc:chgData name="Takashi NAKATSUKASA / 中務孝" userId="6c22dca3-3ed9-4351-b44c-bc779a84a2f3" providerId="ADAL" clId="{5AFA375D-ED42-CF41-A4AB-3755D3AFB0B3}" dt="2025-07-17T02:10:43.908" v="633" actId="2696"/>
        <pc:sldMkLst>
          <pc:docMk/>
          <pc:sldMk cId="1637126860" sldId="527"/>
        </pc:sldMkLst>
      </pc:sldChg>
      <pc:sldChg chg="add del">
        <pc:chgData name="Takashi NAKATSUKASA / 中務孝" userId="6c22dca3-3ed9-4351-b44c-bc779a84a2f3" providerId="ADAL" clId="{5AFA375D-ED42-CF41-A4AB-3755D3AFB0B3}" dt="2025-07-17T02:10:43.416" v="615" actId="2696"/>
        <pc:sldMkLst>
          <pc:docMk/>
          <pc:sldMk cId="1507759590" sldId="528"/>
        </pc:sldMkLst>
      </pc:sldChg>
      <pc:sldChg chg="add del">
        <pc:chgData name="Takashi NAKATSUKASA / 中務孝" userId="6c22dca3-3ed9-4351-b44c-bc779a84a2f3" providerId="ADAL" clId="{5AFA375D-ED42-CF41-A4AB-3755D3AFB0B3}" dt="2025-07-17T02:10:43.889" v="631" actId="2696"/>
        <pc:sldMkLst>
          <pc:docMk/>
          <pc:sldMk cId="2252846971" sldId="529"/>
        </pc:sldMkLst>
      </pc:sldChg>
      <pc:sldChg chg="add del">
        <pc:chgData name="Takashi NAKATSUKASA / 中務孝" userId="6c22dca3-3ed9-4351-b44c-bc779a84a2f3" providerId="ADAL" clId="{5AFA375D-ED42-CF41-A4AB-3755D3AFB0B3}" dt="2025-07-17T02:10:42.742" v="587" actId="2696"/>
        <pc:sldMkLst>
          <pc:docMk/>
          <pc:sldMk cId="3845566685" sldId="530"/>
        </pc:sldMkLst>
      </pc:sldChg>
      <pc:sldChg chg="add del">
        <pc:chgData name="Takashi NAKATSUKASA / 中務孝" userId="6c22dca3-3ed9-4351-b44c-bc779a84a2f3" providerId="ADAL" clId="{5AFA375D-ED42-CF41-A4AB-3755D3AFB0B3}" dt="2025-07-17T02:10:43.834" v="625" actId="2696"/>
        <pc:sldMkLst>
          <pc:docMk/>
          <pc:sldMk cId="380154885" sldId="531"/>
        </pc:sldMkLst>
      </pc:sldChg>
      <pc:sldChg chg="add del">
        <pc:chgData name="Takashi NAKATSUKASA / 中務孝" userId="6c22dca3-3ed9-4351-b44c-bc779a84a2f3" providerId="ADAL" clId="{5AFA375D-ED42-CF41-A4AB-3755D3AFB0B3}" dt="2025-07-17T02:10:43.785" v="623" actId="2696"/>
        <pc:sldMkLst>
          <pc:docMk/>
          <pc:sldMk cId="3822113215" sldId="533"/>
        </pc:sldMkLst>
      </pc:sldChg>
      <pc:sldChg chg="add del">
        <pc:chgData name="Takashi NAKATSUKASA / 中務孝" userId="6c22dca3-3ed9-4351-b44c-bc779a84a2f3" providerId="ADAL" clId="{5AFA375D-ED42-CF41-A4AB-3755D3AFB0B3}" dt="2025-07-17T02:10:43.692" v="618" actId="2696"/>
        <pc:sldMkLst>
          <pc:docMk/>
          <pc:sldMk cId="2140070689" sldId="534"/>
        </pc:sldMkLst>
      </pc:sldChg>
      <pc:sldChg chg="add del">
        <pc:chgData name="Takashi NAKATSUKASA / 中務孝" userId="6c22dca3-3ed9-4351-b44c-bc779a84a2f3" providerId="ADAL" clId="{5AFA375D-ED42-CF41-A4AB-3755D3AFB0B3}" dt="2025-07-17T02:10:51.368" v="641" actId="2696"/>
        <pc:sldMkLst>
          <pc:docMk/>
          <pc:sldMk cId="421719256" sldId="535"/>
        </pc:sldMkLst>
      </pc:sldChg>
      <pc:sldChg chg="add del">
        <pc:chgData name="Takashi NAKATSUKASA / 中務孝" userId="6c22dca3-3ed9-4351-b44c-bc779a84a2f3" providerId="ADAL" clId="{5AFA375D-ED42-CF41-A4AB-3755D3AFB0B3}" dt="2025-07-17T02:10:42.742" v="588" actId="2696"/>
        <pc:sldMkLst>
          <pc:docMk/>
          <pc:sldMk cId="1572326246" sldId="536"/>
        </pc:sldMkLst>
      </pc:sldChg>
      <pc:sldChg chg="add del">
        <pc:chgData name="Takashi NAKATSUKASA / 中務孝" userId="6c22dca3-3ed9-4351-b44c-bc779a84a2f3" providerId="ADAL" clId="{5AFA375D-ED42-CF41-A4AB-3755D3AFB0B3}" dt="2025-07-17T02:10:43.232" v="611" actId="2696"/>
        <pc:sldMkLst>
          <pc:docMk/>
          <pc:sldMk cId="1107338394" sldId="538"/>
        </pc:sldMkLst>
      </pc:sldChg>
      <pc:sldChg chg="add del">
        <pc:chgData name="Takashi NAKATSUKASA / 中務孝" userId="6c22dca3-3ed9-4351-b44c-bc779a84a2f3" providerId="ADAL" clId="{5AFA375D-ED42-CF41-A4AB-3755D3AFB0B3}" dt="2025-07-17T02:10:43.163" v="604" actId="2696"/>
        <pc:sldMkLst>
          <pc:docMk/>
          <pc:sldMk cId="3737617251" sldId="539"/>
        </pc:sldMkLst>
      </pc:sldChg>
      <pc:sldChg chg="add del">
        <pc:chgData name="Takashi NAKATSUKASA / 中務孝" userId="6c22dca3-3ed9-4351-b44c-bc779a84a2f3" providerId="ADAL" clId="{5AFA375D-ED42-CF41-A4AB-3755D3AFB0B3}" dt="2025-07-17T02:10:43.170" v="605" actId="2696"/>
        <pc:sldMkLst>
          <pc:docMk/>
          <pc:sldMk cId="3011286104" sldId="540"/>
        </pc:sldMkLst>
      </pc:sldChg>
      <pc:sldChg chg="add del">
        <pc:chgData name="Takashi NAKATSUKASA / 中務孝" userId="6c22dca3-3ed9-4351-b44c-bc779a84a2f3" providerId="ADAL" clId="{5AFA375D-ED42-CF41-A4AB-3755D3AFB0B3}" dt="2025-07-17T02:10:43.784" v="622" actId="2696"/>
        <pc:sldMkLst>
          <pc:docMk/>
          <pc:sldMk cId="698553562" sldId="542"/>
        </pc:sldMkLst>
      </pc:sldChg>
      <pc:sldChg chg="add del ord">
        <pc:chgData name="Takashi NAKATSUKASA / 中務孝" userId="6c22dca3-3ed9-4351-b44c-bc779a84a2f3" providerId="ADAL" clId="{5AFA375D-ED42-CF41-A4AB-3755D3AFB0B3}" dt="2025-07-17T02:10:44.097" v="635" actId="2696"/>
        <pc:sldMkLst>
          <pc:docMk/>
          <pc:sldMk cId="2486143253" sldId="543"/>
        </pc:sldMkLst>
      </pc:sldChg>
      <pc:sldChg chg="addSp delSp modSp mod ord">
        <pc:chgData name="Takashi NAKATSUKASA / 中務孝" userId="6c22dca3-3ed9-4351-b44c-bc779a84a2f3" providerId="ADAL" clId="{5AFA375D-ED42-CF41-A4AB-3755D3AFB0B3}" dt="2025-07-16T05:28:12.252" v="237" actId="1076"/>
        <pc:sldMkLst>
          <pc:docMk/>
          <pc:sldMk cId="2044344395" sldId="544"/>
        </pc:sldMkLst>
      </pc:sldChg>
      <pc:sldChg chg="ord">
        <pc:chgData name="Takashi NAKATSUKASA / 中務孝" userId="6c22dca3-3ed9-4351-b44c-bc779a84a2f3" providerId="ADAL" clId="{5AFA375D-ED42-CF41-A4AB-3755D3AFB0B3}" dt="2025-07-16T05:26:43.339" v="206" actId="20578"/>
        <pc:sldMkLst>
          <pc:docMk/>
          <pc:sldMk cId="3978573664" sldId="545"/>
        </pc:sldMkLst>
      </pc:sldChg>
      <pc:sldChg chg="add del">
        <pc:chgData name="Takashi NAKATSUKASA / 中務孝" userId="6c22dca3-3ed9-4351-b44c-bc779a84a2f3" providerId="ADAL" clId="{5AFA375D-ED42-CF41-A4AB-3755D3AFB0B3}" dt="2025-07-17T02:10:43.874" v="627" actId="2696"/>
        <pc:sldMkLst>
          <pc:docMk/>
          <pc:sldMk cId="304593834" sldId="546"/>
        </pc:sldMkLst>
      </pc:sldChg>
      <pc:sldChg chg="ord">
        <pc:chgData name="Takashi NAKATSUKASA / 中務孝" userId="6c22dca3-3ed9-4351-b44c-bc779a84a2f3" providerId="ADAL" clId="{5AFA375D-ED42-CF41-A4AB-3755D3AFB0B3}" dt="2025-07-16T05:24:48.488" v="200" actId="20578"/>
        <pc:sldMkLst>
          <pc:docMk/>
          <pc:sldMk cId="3204289521" sldId="547"/>
        </pc:sldMkLst>
      </pc:sldChg>
      <pc:sldChg chg="add del">
        <pc:chgData name="Takashi NAKATSUKASA / 中務孝" userId="6c22dca3-3ed9-4351-b44c-bc779a84a2f3" providerId="ADAL" clId="{5AFA375D-ED42-CF41-A4AB-3755D3AFB0B3}" dt="2025-07-17T02:10:43.854" v="626" actId="2696"/>
        <pc:sldMkLst>
          <pc:docMk/>
          <pc:sldMk cId="2213112997" sldId="556"/>
        </pc:sldMkLst>
      </pc:sldChg>
      <pc:sldChg chg="add del">
        <pc:chgData name="Takashi NAKATSUKASA / 中務孝" userId="6c22dca3-3ed9-4351-b44c-bc779a84a2f3" providerId="ADAL" clId="{5AFA375D-ED42-CF41-A4AB-3755D3AFB0B3}" dt="2025-07-17T02:10:44.196" v="637" actId="2696"/>
        <pc:sldMkLst>
          <pc:docMk/>
          <pc:sldMk cId="3000857134" sldId="557"/>
        </pc:sldMkLst>
      </pc:sldChg>
      <pc:sldChg chg="modSp mod">
        <pc:chgData name="Takashi NAKATSUKASA / 中務孝" userId="6c22dca3-3ed9-4351-b44c-bc779a84a2f3" providerId="ADAL" clId="{5AFA375D-ED42-CF41-A4AB-3755D3AFB0B3}" dt="2025-07-16T05:33:40.646" v="423" actId="1035"/>
        <pc:sldMkLst>
          <pc:docMk/>
          <pc:sldMk cId="3109402010" sldId="560"/>
        </pc:sldMkLst>
      </pc:sldChg>
      <pc:sldChg chg="add del">
        <pc:chgData name="Takashi NAKATSUKASA / 中務孝" userId="6c22dca3-3ed9-4351-b44c-bc779a84a2f3" providerId="ADAL" clId="{5AFA375D-ED42-CF41-A4AB-3755D3AFB0B3}" dt="2025-07-17T02:10:44.173" v="636" actId="2696"/>
        <pc:sldMkLst>
          <pc:docMk/>
          <pc:sldMk cId="3978398028" sldId="561"/>
        </pc:sldMkLst>
      </pc:sldChg>
      <pc:sldChg chg="modSp mod">
        <pc:chgData name="Takashi NAKATSUKASA / 中務孝" userId="6c22dca3-3ed9-4351-b44c-bc779a84a2f3" providerId="ADAL" clId="{5AFA375D-ED42-CF41-A4AB-3755D3AFB0B3}" dt="2025-07-16T03:49:23.373" v="78" actId="1076"/>
        <pc:sldMkLst>
          <pc:docMk/>
          <pc:sldMk cId="179946485" sldId="567"/>
        </pc:sldMkLst>
      </pc:sldChg>
      <pc:sldChg chg="add del">
        <pc:chgData name="Takashi NAKATSUKASA / 中務孝" userId="6c22dca3-3ed9-4351-b44c-bc779a84a2f3" providerId="ADAL" clId="{5AFA375D-ED42-CF41-A4AB-3755D3AFB0B3}" dt="2025-07-17T02:10:43.784" v="621" actId="2696"/>
        <pc:sldMkLst>
          <pc:docMk/>
          <pc:sldMk cId="3753720897" sldId="568"/>
        </pc:sldMkLst>
      </pc:sldChg>
      <pc:sldChg chg="add del">
        <pc:chgData name="Takashi NAKATSUKASA / 中務孝" userId="6c22dca3-3ed9-4351-b44c-bc779a84a2f3" providerId="ADAL" clId="{5AFA375D-ED42-CF41-A4AB-3755D3AFB0B3}" dt="2025-07-17T02:10:44.326" v="639" actId="2696"/>
        <pc:sldMkLst>
          <pc:docMk/>
          <pc:sldMk cId="4120895367" sldId="569"/>
        </pc:sldMkLst>
      </pc:sldChg>
      <pc:sldChg chg="add del">
        <pc:chgData name="Takashi NAKATSUKASA / 中務孝" userId="6c22dca3-3ed9-4351-b44c-bc779a84a2f3" providerId="ADAL" clId="{5AFA375D-ED42-CF41-A4AB-3755D3AFB0B3}" dt="2025-07-17T02:10:42.571" v="580" actId="2696"/>
        <pc:sldMkLst>
          <pc:docMk/>
          <pc:sldMk cId="1931302949" sldId="570"/>
        </pc:sldMkLst>
      </pc:sldChg>
      <pc:sldChg chg="ord">
        <pc:chgData name="Takashi NAKATSUKASA / 中務孝" userId="6c22dca3-3ed9-4351-b44c-bc779a84a2f3" providerId="ADAL" clId="{5AFA375D-ED42-CF41-A4AB-3755D3AFB0B3}" dt="2025-07-16T05:24:17.771" v="197" actId="20578"/>
        <pc:sldMkLst>
          <pc:docMk/>
          <pc:sldMk cId="4280620588" sldId="571"/>
        </pc:sldMkLst>
      </pc:sldChg>
      <pc:sldChg chg="ord">
        <pc:chgData name="Takashi NAKATSUKASA / 中務孝" userId="6c22dca3-3ed9-4351-b44c-bc779a84a2f3" providerId="ADAL" clId="{5AFA375D-ED42-CF41-A4AB-3755D3AFB0B3}" dt="2025-07-16T05:30:02.290" v="285" actId="20578"/>
        <pc:sldMkLst>
          <pc:docMk/>
          <pc:sldMk cId="3553115276" sldId="572"/>
        </pc:sldMkLst>
      </pc:sldChg>
      <pc:sldChg chg="modSp mod modClrScheme chgLayout">
        <pc:chgData name="Takashi NAKATSUKASA / 中務孝" userId="6c22dca3-3ed9-4351-b44c-bc779a84a2f3" providerId="ADAL" clId="{5AFA375D-ED42-CF41-A4AB-3755D3AFB0B3}" dt="2025-07-16T03:42:28.167" v="4"/>
        <pc:sldMkLst>
          <pc:docMk/>
          <pc:sldMk cId="3357120125" sldId="573"/>
        </pc:sldMkLst>
      </pc:sldChg>
      <pc:sldChg chg="del">
        <pc:chgData name="Takashi NAKATSUKASA / 中務孝" userId="6c22dca3-3ed9-4351-b44c-bc779a84a2f3" providerId="ADAL" clId="{5AFA375D-ED42-CF41-A4AB-3755D3AFB0B3}" dt="2025-07-16T03:48:59.121" v="75" actId="2696"/>
        <pc:sldMkLst>
          <pc:docMk/>
          <pc:sldMk cId="3523815467" sldId="574"/>
        </pc:sldMkLst>
      </pc:sldChg>
      <pc:sldChg chg="ord">
        <pc:chgData name="Takashi NAKATSUKASA / 中務孝" userId="6c22dca3-3ed9-4351-b44c-bc779a84a2f3" providerId="ADAL" clId="{5AFA375D-ED42-CF41-A4AB-3755D3AFB0B3}" dt="2025-07-16T05:24:07.855" v="195" actId="20578"/>
        <pc:sldMkLst>
          <pc:docMk/>
          <pc:sldMk cId="1223730353" sldId="577"/>
        </pc:sldMkLst>
      </pc:sldChg>
      <pc:sldChg chg="modSp mod ord">
        <pc:chgData name="Takashi NAKATSUKASA / 中務孝" userId="6c22dca3-3ed9-4351-b44c-bc779a84a2f3" providerId="ADAL" clId="{5AFA375D-ED42-CF41-A4AB-3755D3AFB0B3}" dt="2025-07-16T05:30:42.658" v="328" actId="20577"/>
        <pc:sldMkLst>
          <pc:docMk/>
          <pc:sldMk cId="2065810134" sldId="578"/>
        </pc:sldMkLst>
      </pc:sldChg>
      <pc:sldChg chg="addSp delSp modSp new mod">
        <pc:chgData name="Takashi NAKATSUKASA / 中務孝" userId="6c22dca3-3ed9-4351-b44c-bc779a84a2f3" providerId="ADAL" clId="{5AFA375D-ED42-CF41-A4AB-3755D3AFB0B3}" dt="2025-07-16T05:33:00.709" v="404" actId="1076"/>
        <pc:sldMkLst>
          <pc:docMk/>
          <pc:sldMk cId="1591634032" sldId="579"/>
        </pc:sldMkLst>
      </pc:sldChg>
      <pc:sldMasterChg chg="add del">
        <pc:chgData name="Takashi NAKATSUKASA / 中務孝" userId="6c22dca3-3ed9-4351-b44c-bc779a84a2f3" providerId="ADAL" clId="{5AFA375D-ED42-CF41-A4AB-3755D3AFB0B3}" dt="2025-07-17T02:09:26.917" v="517" actId="2696"/>
        <pc:sldMasterMkLst>
          <pc:docMk/>
          <pc:sldMasterMk cId="1428598862" sldId="2147483660"/>
        </pc:sldMasterMkLst>
      </pc:sldMasterChg>
      <pc:sldMasterChg chg="modSldLayout sldLayoutOrd">
        <pc:chgData name="Takashi NAKATSUKASA / 中務孝" userId="6c22dca3-3ed9-4351-b44c-bc779a84a2f3" providerId="ADAL" clId="{5AFA375D-ED42-CF41-A4AB-3755D3AFB0B3}" dt="2025-07-16T03:42:28.126" v="2"/>
        <pc:sldMasterMkLst>
          <pc:docMk/>
          <pc:sldMasterMk cId="1149482154" sldId="2147483672"/>
        </pc:sldMasterMkLst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598504773" sldId="2147483685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379490523" sldId="2147483686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35891659" sldId="2147483687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939843568" sldId="2147483688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290557664" sldId="2147483689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967667472" sldId="2147483690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986356342" sldId="2147483691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483547565" sldId="2147483692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655584130" sldId="2147483693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863206728" sldId="2147483694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527762231" sldId="2147483695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78367512" sldId="2147483709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409660505" sldId="2147483710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540416853" sldId="2147483711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421799222" sldId="2147483712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815814650" sldId="2147483713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586899276" sldId="2147483714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655778384" sldId="2147483715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615524994" sldId="2147483716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553182494" sldId="2147483717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503840559" sldId="2147483718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827170771" sldId="2147483719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280059308" sldId="2147483721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982612185" sldId="2147483722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203857678" sldId="2147483723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436557750" sldId="2147483724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786185270" sldId="2147483725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352279457" sldId="2147483726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557402137" sldId="2147483727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752522009" sldId="2147483728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273268481" sldId="2147483729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510001176" sldId="2147483730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684958366" sldId="2147483731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692465955" sldId="2147483733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490295279" sldId="2147483734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152547139" sldId="2147483735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847814464" sldId="2147483736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752358103" sldId="2147483737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632535207" sldId="2147483738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417956253" sldId="2147483739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29333470" sldId="2147483740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238412044" sldId="2147483741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66682249" sldId="2147483742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764908943" sldId="2147483743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212122828" sldId="2147483745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616968287" sldId="2147483746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2082252606" sldId="2147483747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319081300" sldId="2147483748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944562244" sldId="2147483749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728653440" sldId="2147483750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762030293" sldId="2147483751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821359108" sldId="2147483752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724913172" sldId="2147483753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516956503" sldId="2147483754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2084876089" sldId="2147483755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926894128" sldId="2147483757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252358895" sldId="2147483758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20873062" sldId="2147483759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874573826" sldId="2147483760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374274292" sldId="2147483761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442455708" sldId="2147483762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697513141" sldId="2147483763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649122364" sldId="2147483764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296330160" sldId="2147483765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731968229" sldId="2147483766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2097869978" sldId="2147483767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873614188" sldId="2147483769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264515110" sldId="2147483770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073411786" sldId="2147483771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208833550" sldId="2147483772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552086509" sldId="2147483773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553067755" sldId="2147483774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399446072" sldId="2147483775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703718884" sldId="2147483776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329514905" sldId="2147483777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947921842" sldId="2147483778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149482154" sldId="2147483672"/>
            <pc:sldLayoutMk cId="1229310148" sldId="2147483779"/>
          </pc:sldLayoutMkLst>
        </pc:sldLayoutChg>
      </pc:sldMasterChg>
      <pc:sldMasterChg chg="del sldLayoutOrd">
        <pc:chgData name="Takashi NAKATSUKASA / 中務孝" userId="6c22dca3-3ed9-4351-b44c-bc779a84a2f3" providerId="ADAL" clId="{5AFA375D-ED42-CF41-A4AB-3755D3AFB0B3}" dt="2025-07-16T03:42:28.141" v="3"/>
        <pc:sldMasterMkLst>
          <pc:docMk/>
          <pc:sldMasterMk cId="1134940110" sldId="2147483684"/>
        </pc:sldMasterMkLst>
      </pc:sldMasterChg>
      <pc:sldMasterChg chg="del sldLayoutOrd">
        <pc:chgData name="Takashi NAKATSUKASA / 中務孝" userId="6c22dca3-3ed9-4351-b44c-bc779a84a2f3" providerId="ADAL" clId="{5AFA375D-ED42-CF41-A4AB-3755D3AFB0B3}" dt="2025-07-16T03:42:28.141" v="3"/>
        <pc:sldMasterMkLst>
          <pc:docMk/>
          <pc:sldMasterMk cId="1513950811" sldId="2147483708"/>
        </pc:sldMasterMkLst>
      </pc:sldMasterChg>
      <pc:sldMasterChg chg="del sldLayoutOrd">
        <pc:chgData name="Takashi NAKATSUKASA / 中務孝" userId="6c22dca3-3ed9-4351-b44c-bc779a84a2f3" providerId="ADAL" clId="{5AFA375D-ED42-CF41-A4AB-3755D3AFB0B3}" dt="2025-07-16T03:42:28.141" v="3"/>
        <pc:sldMasterMkLst>
          <pc:docMk/>
          <pc:sldMasterMk cId="1304055698" sldId="2147483720"/>
        </pc:sldMasterMkLst>
      </pc:sldMasterChg>
      <pc:sldMasterChg chg="del sldLayoutOrd">
        <pc:chgData name="Takashi NAKATSUKASA / 中務孝" userId="6c22dca3-3ed9-4351-b44c-bc779a84a2f3" providerId="ADAL" clId="{5AFA375D-ED42-CF41-A4AB-3755D3AFB0B3}" dt="2025-07-16T03:42:28.141" v="3"/>
        <pc:sldMasterMkLst>
          <pc:docMk/>
          <pc:sldMasterMk cId="1814449689" sldId="2147483732"/>
        </pc:sldMasterMkLst>
      </pc:sldMasterChg>
      <pc:sldMasterChg chg="del sldLayoutOrd">
        <pc:chgData name="Takashi NAKATSUKASA / 中務孝" userId="6c22dca3-3ed9-4351-b44c-bc779a84a2f3" providerId="ADAL" clId="{5AFA375D-ED42-CF41-A4AB-3755D3AFB0B3}" dt="2025-07-16T03:42:28.141" v="3"/>
        <pc:sldMasterMkLst>
          <pc:docMk/>
          <pc:sldMasterMk cId="1569966224" sldId="2147483744"/>
        </pc:sldMasterMkLst>
      </pc:sldMasterChg>
      <pc:sldMasterChg chg="del sldLayoutOrd">
        <pc:chgData name="Takashi NAKATSUKASA / 中務孝" userId="6c22dca3-3ed9-4351-b44c-bc779a84a2f3" providerId="ADAL" clId="{5AFA375D-ED42-CF41-A4AB-3755D3AFB0B3}" dt="2025-07-16T03:42:28.141" v="3"/>
        <pc:sldMasterMkLst>
          <pc:docMk/>
          <pc:sldMasterMk cId="945822943" sldId="2147483756"/>
        </pc:sldMasterMkLst>
      </pc:sldMasterChg>
      <pc:sldMasterChg chg="del sldLayoutOrd">
        <pc:chgData name="Takashi NAKATSUKASA / 中務孝" userId="6c22dca3-3ed9-4351-b44c-bc779a84a2f3" providerId="ADAL" clId="{5AFA375D-ED42-CF41-A4AB-3755D3AFB0B3}" dt="2025-07-16T03:42:28.141" v="3"/>
        <pc:sldMasterMkLst>
          <pc:docMk/>
          <pc:sldMasterMk cId="41556103" sldId="2147483768"/>
        </pc:sldMasterMkLst>
      </pc:sldMasterChg>
      <pc:sldMasterChg chg="add del modSldLayout sldLayoutOrd">
        <pc:chgData name="Takashi NAKATSUKASA / 中務孝" userId="6c22dca3-3ed9-4351-b44c-bc779a84a2f3" providerId="ADAL" clId="{5AFA375D-ED42-CF41-A4AB-3755D3AFB0B3}" dt="2025-07-17T02:10:43.898" v="632" actId="2696"/>
        <pc:sldMasterMkLst>
          <pc:docMk/>
          <pc:sldMasterMk cId="1389105655" sldId="2147483828"/>
        </pc:sldMasterMkLst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1566332994" sldId="2147483841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1130485387" sldId="2147483842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717584454" sldId="2147483843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1900698309" sldId="2147483844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1059388744" sldId="2147483845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364056412" sldId="2147483846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416219363" sldId="2147483847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840477009" sldId="2147483848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1608559799" sldId="2147483849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121281445" sldId="2147483850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38884634" sldId="2147483851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345871929" sldId="2147483853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1119848805" sldId="2147483854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1856430647" sldId="2147483855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316897796" sldId="2147483856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329175559" sldId="2147483857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2022178663" sldId="2147483858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1205436611" sldId="2147483859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1197725284" sldId="2147483860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1418425018" sldId="2147483861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1105204099" sldId="2147483862"/>
          </pc:sldLayoutMkLst>
        </pc:sldLayoutChg>
        <pc:sldLayoutChg chg="modSp mod ord">
          <pc:chgData name="Takashi NAKATSUKASA / 中務孝" userId="6c22dca3-3ed9-4351-b44c-bc779a84a2f3" providerId="ADAL" clId="{5AFA375D-ED42-CF41-A4AB-3755D3AFB0B3}" dt="2025-07-16T03:42:28.126" v="2"/>
          <pc:sldLayoutMkLst>
            <pc:docMk/>
            <pc:sldMasterMk cId="1389105655" sldId="2147483828"/>
            <pc:sldLayoutMk cId="1351241657" sldId="2147483863"/>
          </pc:sldLayoutMkLst>
        </pc:sldLayoutChg>
      </pc:sldMasterChg>
      <pc:sldMasterChg chg="del sldLayoutOrd">
        <pc:chgData name="Takashi NAKATSUKASA / 中務孝" userId="6c22dca3-3ed9-4351-b44c-bc779a84a2f3" providerId="ADAL" clId="{5AFA375D-ED42-CF41-A4AB-3755D3AFB0B3}" dt="2025-07-16T03:42:28.141" v="3"/>
        <pc:sldMasterMkLst>
          <pc:docMk/>
          <pc:sldMasterMk cId="274880042" sldId="2147483840"/>
        </pc:sldMasterMkLst>
      </pc:sldMasterChg>
      <pc:sldMasterChg chg="del sldLayoutOrd">
        <pc:chgData name="Takashi NAKATSUKASA / 中務孝" userId="6c22dca3-3ed9-4351-b44c-bc779a84a2f3" providerId="ADAL" clId="{5AFA375D-ED42-CF41-A4AB-3755D3AFB0B3}" dt="2025-07-16T03:42:28.141" v="3"/>
        <pc:sldMasterMkLst>
          <pc:docMk/>
          <pc:sldMasterMk cId="109388970" sldId="2147483852"/>
        </pc:sldMasterMkLst>
      </pc:sldMasterChg>
      <pc:sldMasterChg chg="add del">
        <pc:chgData name="Takashi NAKATSUKASA / 中務孝" userId="6c22dca3-3ed9-4351-b44c-bc779a84a2f3" providerId="ADAL" clId="{5AFA375D-ED42-CF41-A4AB-3755D3AFB0B3}" dt="2025-07-17T02:10:43.174" v="607" actId="2696"/>
        <pc:sldMasterMkLst>
          <pc:docMk/>
          <pc:sldMasterMk cId="597049266" sldId="2147483888"/>
        </pc:sldMasterMkLst>
      </pc:sldMasterChg>
    </pc:docChg>
  </pc:docChgLst>
  <pc:docChgLst>
    <pc:chgData name="Takashi NAKATSUKASA / 中務孝" userId="6c22dca3-3ed9-4351-b44c-bc779a84a2f3" providerId="ADAL" clId="{79880F83-EF30-7D4E-B9DF-9E964A70DA3A}"/>
    <pc:docChg chg="undo custSel modSld">
      <pc:chgData name="Takashi NAKATSUKASA / 中務孝" userId="6c22dca3-3ed9-4351-b44c-bc779a84a2f3" providerId="ADAL" clId="{79880F83-EF30-7D4E-B9DF-9E964A70DA3A}" dt="2025-01-20T08:09:09.882" v="50" actId="20577"/>
      <pc:docMkLst>
        <pc:docMk/>
      </pc:docMkLst>
      <pc:sldChg chg="modSp mod">
        <pc:chgData name="Takashi NAKATSUKASA / 中務孝" userId="6c22dca3-3ed9-4351-b44c-bc779a84a2f3" providerId="ADAL" clId="{79880F83-EF30-7D4E-B9DF-9E964A70DA3A}" dt="2025-01-20T08:09:09.882" v="50" actId="20577"/>
        <pc:sldMkLst>
          <pc:docMk/>
          <pc:sldMk cId="2145983607" sldId="256"/>
        </pc:sldMkLst>
      </pc:sldChg>
    </pc:docChg>
  </pc:docChgLst>
  <pc:docChgLst>
    <pc:chgData name="Takashi NAKATSUKASA / 中務孝" userId="6c22dca3-3ed9-4351-b44c-bc779a84a2f3" providerId="ADAL" clId="{37C757F7-25C1-F546-A60B-E96390B88B6D}"/>
    <pc:docChg chg="undo custSel addSld delSld modSld sldOrd">
      <pc:chgData name="Takashi NAKATSUKASA / 中務孝" userId="6c22dca3-3ed9-4351-b44c-bc779a84a2f3" providerId="ADAL" clId="{37C757F7-25C1-F546-A60B-E96390B88B6D}" dt="2025-01-22T06:07:03.764" v="2453" actId="20578"/>
      <pc:docMkLst>
        <pc:docMk/>
      </pc:docMkLst>
      <pc:sldChg chg="modSp mod">
        <pc:chgData name="Takashi NAKATSUKASA / 中務孝" userId="6c22dca3-3ed9-4351-b44c-bc779a84a2f3" providerId="ADAL" clId="{37C757F7-25C1-F546-A60B-E96390B88B6D}" dt="2025-01-22T06:04:03.415" v="2450" actId="20577"/>
        <pc:sldMkLst>
          <pc:docMk/>
          <pc:sldMk cId="2145983607" sldId="256"/>
        </pc:sldMkLst>
      </pc:sldChg>
      <pc:sldChg chg="modNotesTx">
        <pc:chgData name="Takashi NAKATSUKASA / 中務孝" userId="6c22dca3-3ed9-4351-b44c-bc779a84a2f3" providerId="ADAL" clId="{37C757F7-25C1-F546-A60B-E96390B88B6D}" dt="2025-01-21T01:40:45.824" v="919" actId="20577"/>
        <pc:sldMkLst>
          <pc:docMk/>
          <pc:sldMk cId="186308606" sldId="257"/>
        </pc:sldMkLst>
      </pc:sldChg>
      <pc:sldChg chg="addSp delSp modSp mod ord">
        <pc:chgData name="Takashi NAKATSUKASA / 中務孝" userId="6c22dca3-3ed9-4351-b44c-bc779a84a2f3" providerId="ADAL" clId="{37C757F7-25C1-F546-A60B-E96390B88B6D}" dt="2025-01-21T02:00:11.503" v="1239" actId="1076"/>
        <pc:sldMkLst>
          <pc:docMk/>
          <pc:sldMk cId="1119674004" sldId="274"/>
        </pc:sldMkLst>
      </pc:sldChg>
      <pc:sldChg chg="ord">
        <pc:chgData name="Takashi NAKATSUKASA / 中務孝" userId="6c22dca3-3ed9-4351-b44c-bc779a84a2f3" providerId="ADAL" clId="{37C757F7-25C1-F546-A60B-E96390B88B6D}" dt="2025-01-20T15:10:56.185" v="913" actId="20578"/>
        <pc:sldMkLst>
          <pc:docMk/>
          <pc:sldMk cId="304362231" sldId="291"/>
        </pc:sldMkLst>
      </pc:sldChg>
      <pc:sldChg chg="ord">
        <pc:chgData name="Takashi NAKATSUKASA / 中務孝" userId="6c22dca3-3ed9-4351-b44c-bc779a84a2f3" providerId="ADAL" clId="{37C757F7-25C1-F546-A60B-E96390B88B6D}" dt="2025-01-21T01:44:50.530" v="940" actId="20578"/>
        <pc:sldMkLst>
          <pc:docMk/>
          <pc:sldMk cId="1668221029" sldId="297"/>
        </pc:sldMkLst>
      </pc:sldChg>
      <pc:sldChg chg="ord">
        <pc:chgData name="Takashi NAKATSUKASA / 中務孝" userId="6c22dca3-3ed9-4351-b44c-bc779a84a2f3" providerId="ADAL" clId="{37C757F7-25C1-F546-A60B-E96390B88B6D}" dt="2025-01-20T15:09:43.565" v="911" actId="20578"/>
        <pc:sldMkLst>
          <pc:docMk/>
          <pc:sldMk cId="189520" sldId="301"/>
        </pc:sldMkLst>
      </pc:sldChg>
      <pc:sldChg chg="modSp mod ord">
        <pc:chgData name="Takashi NAKATSUKASA / 中務孝" userId="6c22dca3-3ed9-4351-b44c-bc779a84a2f3" providerId="ADAL" clId="{37C757F7-25C1-F546-A60B-E96390B88B6D}" dt="2025-01-22T05:08:08.030" v="2386" actId="20577"/>
        <pc:sldMkLst>
          <pc:docMk/>
          <pc:sldMk cId="2241329830" sldId="302"/>
        </pc:sldMkLst>
      </pc:sldChg>
      <pc:sldChg chg="addSp modSp mod">
        <pc:chgData name="Takashi NAKATSUKASA / 中務孝" userId="6c22dca3-3ed9-4351-b44c-bc779a84a2f3" providerId="ADAL" clId="{37C757F7-25C1-F546-A60B-E96390B88B6D}" dt="2025-01-22T04:42:57.817" v="1956" actId="20577"/>
        <pc:sldMkLst>
          <pc:docMk/>
          <pc:sldMk cId="3374347348" sldId="304"/>
        </pc:sldMkLst>
      </pc:sldChg>
      <pc:sldChg chg="ord">
        <pc:chgData name="Takashi NAKATSUKASA / 中務孝" userId="6c22dca3-3ed9-4351-b44c-bc779a84a2f3" providerId="ADAL" clId="{37C757F7-25C1-F546-A60B-E96390B88B6D}" dt="2025-01-20T11:08:35.116" v="136" actId="20578"/>
        <pc:sldMkLst>
          <pc:docMk/>
          <pc:sldMk cId="868471429" sldId="418"/>
        </pc:sldMkLst>
      </pc:sldChg>
      <pc:sldChg chg="ord">
        <pc:chgData name="Takashi NAKATSUKASA / 中務孝" userId="6c22dca3-3ed9-4351-b44c-bc779a84a2f3" providerId="ADAL" clId="{37C757F7-25C1-F546-A60B-E96390B88B6D}" dt="2025-01-22T05:32:05.264" v="2415" actId="20578"/>
        <pc:sldMkLst>
          <pc:docMk/>
          <pc:sldMk cId="2041532903" sldId="455"/>
        </pc:sldMkLst>
      </pc:sldChg>
      <pc:sldChg chg="ord">
        <pc:chgData name="Takashi NAKATSUKASA / 中務孝" userId="6c22dca3-3ed9-4351-b44c-bc779a84a2f3" providerId="ADAL" clId="{37C757F7-25C1-F546-A60B-E96390B88B6D}" dt="2025-01-20T13:50:18.312" v="424" actId="20578"/>
        <pc:sldMkLst>
          <pc:docMk/>
          <pc:sldMk cId="3263639596" sldId="521"/>
        </pc:sldMkLst>
      </pc:sldChg>
      <pc:sldChg chg="ord">
        <pc:chgData name="Takashi NAKATSUKASA / 中務孝" userId="6c22dca3-3ed9-4351-b44c-bc779a84a2f3" providerId="ADAL" clId="{37C757F7-25C1-F546-A60B-E96390B88B6D}" dt="2025-01-20T11:08:35.116" v="136" actId="20578"/>
        <pc:sldMkLst>
          <pc:docMk/>
          <pc:sldMk cId="913145158" sldId="523"/>
        </pc:sldMkLst>
      </pc:sldChg>
      <pc:sldChg chg="ord">
        <pc:chgData name="Takashi NAKATSUKASA / 中務孝" userId="6c22dca3-3ed9-4351-b44c-bc779a84a2f3" providerId="ADAL" clId="{37C757F7-25C1-F546-A60B-E96390B88B6D}" dt="2025-01-20T15:07:45.618" v="907" actId="20578"/>
        <pc:sldMkLst>
          <pc:docMk/>
          <pc:sldMk cId="1637126860" sldId="527"/>
        </pc:sldMkLst>
      </pc:sldChg>
      <pc:sldChg chg="addSp delSp modSp mod ord setBg">
        <pc:chgData name="Takashi NAKATSUKASA / 中務孝" userId="6c22dca3-3ed9-4351-b44c-bc779a84a2f3" providerId="ADAL" clId="{37C757F7-25C1-F546-A60B-E96390B88B6D}" dt="2025-01-21T01:47:24.525" v="949" actId="26606"/>
        <pc:sldMkLst>
          <pc:docMk/>
          <pc:sldMk cId="4032262801" sldId="537"/>
        </pc:sldMkLst>
      </pc:sldChg>
      <pc:sldChg chg="ord">
        <pc:chgData name="Takashi NAKATSUKASA / 中務孝" userId="6c22dca3-3ed9-4351-b44c-bc779a84a2f3" providerId="ADAL" clId="{37C757F7-25C1-F546-A60B-E96390B88B6D}" dt="2025-01-20T15:09:05.234" v="909" actId="20578"/>
        <pc:sldMkLst>
          <pc:docMk/>
          <pc:sldMk cId="3876614205" sldId="541"/>
        </pc:sldMkLst>
      </pc:sldChg>
      <pc:sldChg chg="modSp ord">
        <pc:chgData name="Takashi NAKATSUKASA / 中務孝" userId="6c22dca3-3ed9-4351-b44c-bc779a84a2f3" providerId="ADAL" clId="{37C757F7-25C1-F546-A60B-E96390B88B6D}" dt="2025-01-22T05:04:13.381" v="2276" actId="20578"/>
        <pc:sldMkLst>
          <pc:docMk/>
          <pc:sldMk cId="2486143253" sldId="543"/>
        </pc:sldMkLst>
      </pc:sldChg>
      <pc:sldChg chg="ord">
        <pc:chgData name="Takashi NAKATSUKASA / 中務孝" userId="6c22dca3-3ed9-4351-b44c-bc779a84a2f3" providerId="ADAL" clId="{37C757F7-25C1-F546-A60B-E96390B88B6D}" dt="2025-01-20T15:10:54.294" v="912" actId="20578"/>
        <pc:sldMkLst>
          <pc:docMk/>
          <pc:sldMk cId="2044344395" sldId="544"/>
        </pc:sldMkLst>
      </pc:sldChg>
      <pc:sldChg chg="addSp delSp modSp mod ord">
        <pc:chgData name="Takashi NAKATSUKASA / 中務孝" userId="6c22dca3-3ed9-4351-b44c-bc779a84a2f3" providerId="ADAL" clId="{37C757F7-25C1-F546-A60B-E96390B88B6D}" dt="2025-01-22T05:05:55.413" v="2305" actId="1076"/>
        <pc:sldMkLst>
          <pc:docMk/>
          <pc:sldMk cId="3978573664" sldId="545"/>
        </pc:sldMkLst>
      </pc:sldChg>
      <pc:sldChg chg="ord">
        <pc:chgData name="Takashi NAKATSUKASA / 中務孝" userId="6c22dca3-3ed9-4351-b44c-bc779a84a2f3" providerId="ADAL" clId="{37C757F7-25C1-F546-A60B-E96390B88B6D}" dt="2025-01-20T15:11:06.539" v="914" actId="20578"/>
        <pc:sldMkLst>
          <pc:docMk/>
          <pc:sldMk cId="3204289521" sldId="547"/>
        </pc:sldMkLst>
      </pc:sldChg>
      <pc:sldChg chg="ord">
        <pc:chgData name="Takashi NAKATSUKASA / 中務孝" userId="6c22dca3-3ed9-4351-b44c-bc779a84a2f3" providerId="ADAL" clId="{37C757F7-25C1-F546-A60B-E96390B88B6D}" dt="2025-01-20T14:04:00.158" v="427" actId="20578"/>
        <pc:sldMkLst>
          <pc:docMk/>
          <pc:sldMk cId="3105802739" sldId="548"/>
        </pc:sldMkLst>
      </pc:sldChg>
      <pc:sldChg chg="addSp delSp modSp mod ord">
        <pc:chgData name="Takashi NAKATSUKASA / 中務孝" userId="6c22dca3-3ed9-4351-b44c-bc779a84a2f3" providerId="ADAL" clId="{37C757F7-25C1-F546-A60B-E96390B88B6D}" dt="2025-01-22T04:45:50.520" v="1967" actId="478"/>
        <pc:sldMkLst>
          <pc:docMk/>
          <pc:sldMk cId="2903156686" sldId="549"/>
        </pc:sldMkLst>
      </pc:sldChg>
      <pc:sldChg chg="ord">
        <pc:chgData name="Takashi NAKATSUKASA / 中務孝" userId="6c22dca3-3ed9-4351-b44c-bc779a84a2f3" providerId="ADAL" clId="{37C757F7-25C1-F546-A60B-E96390B88B6D}" dt="2025-01-21T02:23:36.927" v="1670" actId="20578"/>
        <pc:sldMkLst>
          <pc:docMk/>
          <pc:sldMk cId="3278988411" sldId="550"/>
        </pc:sldMkLst>
      </pc:sldChg>
      <pc:sldChg chg="ord">
        <pc:chgData name="Takashi NAKATSUKASA / 中務孝" userId="6c22dca3-3ed9-4351-b44c-bc779a84a2f3" providerId="ADAL" clId="{37C757F7-25C1-F546-A60B-E96390B88B6D}" dt="2025-01-20T14:18:06.072" v="435" actId="20578"/>
        <pc:sldMkLst>
          <pc:docMk/>
          <pc:sldMk cId="3000857134" sldId="557"/>
        </pc:sldMkLst>
      </pc:sldChg>
      <pc:sldChg chg="addSp modSp mod ord">
        <pc:chgData name="Takashi NAKATSUKASA / 中務孝" userId="6c22dca3-3ed9-4351-b44c-bc779a84a2f3" providerId="ADAL" clId="{37C757F7-25C1-F546-A60B-E96390B88B6D}" dt="2025-01-22T04:51:12.337" v="2160" actId="208"/>
        <pc:sldMkLst>
          <pc:docMk/>
          <pc:sldMk cId="3109402010" sldId="560"/>
        </pc:sldMkLst>
      </pc:sldChg>
      <pc:sldChg chg="ord">
        <pc:chgData name="Takashi NAKATSUKASA / 中務孝" userId="6c22dca3-3ed9-4351-b44c-bc779a84a2f3" providerId="ADAL" clId="{37C757F7-25C1-F546-A60B-E96390B88B6D}" dt="2025-01-20T14:18:11.322" v="436" actId="20578"/>
        <pc:sldMkLst>
          <pc:docMk/>
          <pc:sldMk cId="3978398028" sldId="561"/>
        </pc:sldMkLst>
      </pc:sldChg>
      <pc:sldChg chg="addSp modSp mod ord">
        <pc:chgData name="Takashi NAKATSUKASA / 中務孝" userId="6c22dca3-3ed9-4351-b44c-bc779a84a2f3" providerId="ADAL" clId="{37C757F7-25C1-F546-A60B-E96390B88B6D}" dt="2025-01-20T14:46:16.856" v="902" actId="14100"/>
        <pc:sldMkLst>
          <pc:docMk/>
          <pc:sldMk cId="2314876515" sldId="565"/>
        </pc:sldMkLst>
      </pc:sldChg>
      <pc:sldChg chg="ord">
        <pc:chgData name="Takashi NAKATSUKASA / 中務孝" userId="6c22dca3-3ed9-4351-b44c-bc779a84a2f3" providerId="ADAL" clId="{37C757F7-25C1-F546-A60B-E96390B88B6D}" dt="2025-01-20T14:05:47.401" v="433" actId="20578"/>
        <pc:sldMkLst>
          <pc:docMk/>
          <pc:sldMk cId="179946485" sldId="567"/>
        </pc:sldMkLst>
      </pc:sldChg>
      <pc:sldChg chg="ord">
        <pc:chgData name="Takashi NAKATSUKASA / 中務孝" userId="6c22dca3-3ed9-4351-b44c-bc779a84a2f3" providerId="ADAL" clId="{37C757F7-25C1-F546-A60B-E96390B88B6D}" dt="2025-01-20T13:50:20.108" v="425" actId="20578"/>
        <pc:sldMkLst>
          <pc:docMk/>
          <pc:sldMk cId="4120895367" sldId="569"/>
        </pc:sldMkLst>
      </pc:sldChg>
      <pc:sldChg chg="addSp modSp mod ord">
        <pc:chgData name="Takashi NAKATSUKASA / 中務孝" userId="6c22dca3-3ed9-4351-b44c-bc779a84a2f3" providerId="ADAL" clId="{37C757F7-25C1-F546-A60B-E96390B88B6D}" dt="2025-01-21T02:28:56.913" v="1694" actId="1076"/>
        <pc:sldMkLst>
          <pc:docMk/>
          <pc:sldMk cId="4280620588" sldId="571"/>
        </pc:sldMkLst>
      </pc:sldChg>
      <pc:sldChg chg="ord">
        <pc:chgData name="Takashi NAKATSUKASA / 中務孝" userId="6c22dca3-3ed9-4351-b44c-bc779a84a2f3" providerId="ADAL" clId="{37C757F7-25C1-F546-A60B-E96390B88B6D}" dt="2025-01-21T05:08:11.332" v="1954" actId="20578"/>
        <pc:sldMkLst>
          <pc:docMk/>
          <pc:sldMk cId="3553115276" sldId="572"/>
        </pc:sldMkLst>
      </pc:sldChg>
      <pc:sldChg chg="ord">
        <pc:chgData name="Takashi NAKATSUKASA / 中務孝" userId="6c22dca3-3ed9-4351-b44c-bc779a84a2f3" providerId="ADAL" clId="{37C757F7-25C1-F546-A60B-E96390B88B6D}" dt="2025-01-20T14:06:48.683" v="434" actId="20578"/>
        <pc:sldMkLst>
          <pc:docMk/>
          <pc:sldMk cId="3357120125" sldId="573"/>
        </pc:sldMkLst>
      </pc:sldChg>
      <pc:sldChg chg="addSp modSp new mod">
        <pc:chgData name="Takashi NAKATSUKASA / 中務孝" userId="6c22dca3-3ed9-4351-b44c-bc779a84a2f3" providerId="ADAL" clId="{37C757F7-25C1-F546-A60B-E96390B88B6D}" dt="2025-01-20T11:06:29.389" v="131" actId="1076"/>
        <pc:sldMkLst>
          <pc:docMk/>
          <pc:sldMk cId="3523815467" sldId="574"/>
        </pc:sldMkLst>
      </pc:sldChg>
      <pc:sldChg chg="add del">
        <pc:chgData name="Takashi NAKATSUKASA / 中務孝" userId="6c22dca3-3ed9-4351-b44c-bc779a84a2f3" providerId="ADAL" clId="{37C757F7-25C1-F546-A60B-E96390B88B6D}" dt="2025-01-21T02:18:49.968" v="1502"/>
        <pc:sldMkLst>
          <pc:docMk/>
          <pc:sldMk cId="3392712970" sldId="575"/>
        </pc:sldMkLst>
      </pc:sldChg>
      <pc:sldChg chg="addSp delSp modSp add mod ord">
        <pc:chgData name="Takashi NAKATSUKASA / 中務孝" userId="6c22dca3-3ed9-4351-b44c-bc779a84a2f3" providerId="ADAL" clId="{37C757F7-25C1-F546-A60B-E96390B88B6D}" dt="2025-01-22T04:47:12.646" v="1968"/>
        <pc:sldMkLst>
          <pc:docMk/>
          <pc:sldMk cId="4215841780" sldId="575"/>
        </pc:sldMkLst>
      </pc:sldChg>
      <pc:sldChg chg="addSp modSp add mod">
        <pc:chgData name="Takashi NAKATSUKASA / 中務孝" userId="6c22dca3-3ed9-4351-b44c-bc779a84a2f3" providerId="ADAL" clId="{37C757F7-25C1-F546-A60B-E96390B88B6D}" dt="2025-01-22T04:45:24.722" v="1966" actId="20577"/>
        <pc:sldMkLst>
          <pc:docMk/>
          <pc:sldMk cId="2495999765" sldId="576"/>
        </pc:sldMkLst>
      </pc:sldChg>
      <pc:sldChg chg="addSp delSp modSp add mod setBg delDesignElem">
        <pc:chgData name="Takashi NAKATSUKASA / 中務孝" userId="6c22dca3-3ed9-4351-b44c-bc779a84a2f3" providerId="ADAL" clId="{37C757F7-25C1-F546-A60B-E96390B88B6D}" dt="2025-01-22T05:01:33.715" v="2275" actId="1076"/>
        <pc:sldMkLst>
          <pc:docMk/>
          <pc:sldMk cId="1223730353" sldId="577"/>
        </pc:sldMkLst>
      </pc:sldChg>
      <pc:sldChg chg="addSp delSp modSp add mod ord">
        <pc:chgData name="Takashi NAKATSUKASA / 中務孝" userId="6c22dca3-3ed9-4351-b44c-bc779a84a2f3" providerId="ADAL" clId="{37C757F7-25C1-F546-A60B-E96390B88B6D}" dt="2025-01-22T06:07:03.764" v="2453" actId="20578"/>
        <pc:sldMkLst>
          <pc:docMk/>
          <pc:sldMk cId="2065810134" sldId="578"/>
        </pc:sldMkLst>
      </pc:sldChg>
      <pc:sldChg chg="add del">
        <pc:chgData name="Takashi NAKATSUKASA / 中務孝" userId="6c22dca3-3ed9-4351-b44c-bc779a84a2f3" providerId="ADAL" clId="{37C757F7-25C1-F546-A60B-E96390B88B6D}" dt="2025-01-22T05:12:23.895" v="2389" actId="2696"/>
        <pc:sldMkLst>
          <pc:docMk/>
          <pc:sldMk cId="2164344045" sldId="579"/>
        </pc:sldMkLst>
      </pc:sldChg>
    </pc:docChg>
  </pc:docChgLst>
  <pc:docChgLst>
    <pc:chgData name="Takashi NAKATSUKASA / 中務孝" userId="6c22dca3-3ed9-4351-b44c-bc779a84a2f3" providerId="ADAL" clId="{A922FCEC-B0FB-540E-BAE4-E32599158BE4}"/>
    <pc:docChg chg="undo custSel addSld delSld modSld sldOrd modMainMaster modNotesMaster">
      <pc:chgData name="Takashi NAKATSUKASA / 中務孝" userId="6c22dca3-3ed9-4351-b44c-bc779a84a2f3" providerId="ADAL" clId="{A922FCEC-B0FB-540E-BAE4-E32599158BE4}" dt="2025-09-21T01:11:40.384" v="2882" actId="20577"/>
      <pc:docMkLst>
        <pc:docMk/>
      </pc:docMkLst>
      <pc:sldChg chg="modSp mod">
        <pc:chgData name="Takashi NAKATSUKASA / 中務孝" userId="6c22dca3-3ed9-4351-b44c-bc779a84a2f3" providerId="ADAL" clId="{A922FCEC-B0FB-540E-BAE4-E32599158BE4}" dt="2025-09-20T04:02:11.366" v="2782" actId="1076"/>
        <pc:sldMkLst>
          <pc:docMk/>
          <pc:sldMk cId="2145983607" sldId="256"/>
        </pc:sldMkLst>
        <pc:spChg chg="mod">
          <ac:chgData name="Takashi NAKATSUKASA / 中務孝" userId="6c22dca3-3ed9-4351-b44c-bc779a84a2f3" providerId="ADAL" clId="{A922FCEC-B0FB-540E-BAE4-E32599158BE4}" dt="2025-09-20T02:13:41.088" v="1420" actId="1076"/>
          <ac:spMkLst>
            <pc:docMk/>
            <pc:sldMk cId="2145983607" sldId="256"/>
            <ac:spMk id="2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439" v="1417" actId="27636"/>
          <ac:spMkLst>
            <pc:docMk/>
            <pc:sldMk cId="2145983607" sldId="256"/>
            <ac:spMk id="3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4:02:11.366" v="2782" actId="1076"/>
          <ac:spMkLst>
            <pc:docMk/>
            <pc:sldMk cId="2145983607" sldId="256"/>
            <ac:spMk id="4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56.157" v="1426" actId="1076"/>
          <ac:spMkLst>
            <pc:docMk/>
            <pc:sldMk cId="2145983607" sldId="256"/>
            <ac:spMk id="9" creationId="{16087A77-D975-8B90-44E9-FEA1215B1C51}"/>
          </ac:spMkLst>
        </pc:spChg>
        <pc:picChg chg="mod">
          <ac:chgData name="Takashi NAKATSUKASA / 中務孝" userId="6c22dca3-3ed9-4351-b44c-bc779a84a2f3" providerId="ADAL" clId="{A922FCEC-B0FB-540E-BAE4-E32599158BE4}" dt="2025-09-20T02:14:05.290" v="1430" actId="1076"/>
          <ac:picMkLst>
            <pc:docMk/>
            <pc:sldMk cId="2145983607" sldId="256"/>
            <ac:picMk id="5" creationId="{4A46BA5C-D46A-3742-BFDA-C8F54A706630}"/>
          </ac:picMkLst>
        </pc:picChg>
        <pc:picChg chg="mod">
          <ac:chgData name="Takashi NAKATSUKASA / 中務孝" userId="6c22dca3-3ed9-4351-b44c-bc779a84a2f3" providerId="ADAL" clId="{A922FCEC-B0FB-540E-BAE4-E32599158BE4}" dt="2025-09-20T02:13:46.699" v="1422" actId="1076"/>
          <ac:picMkLst>
            <pc:docMk/>
            <pc:sldMk cId="2145983607" sldId="256"/>
            <ac:picMk id="6" creationId="{B6ECF382-FC01-15FC-04D0-87081FB73F49}"/>
          </ac:picMkLst>
        </pc:picChg>
        <pc:picChg chg="mod">
          <ac:chgData name="Takashi NAKATSUKASA / 中務孝" userId="6c22dca3-3ed9-4351-b44c-bc779a84a2f3" providerId="ADAL" clId="{A922FCEC-B0FB-540E-BAE4-E32599158BE4}" dt="2025-09-20T02:13:58.490" v="1427" actId="1076"/>
          <ac:picMkLst>
            <pc:docMk/>
            <pc:sldMk cId="2145983607" sldId="256"/>
            <ac:picMk id="7" creationId="{56B2E4E6-E193-2ADB-27B6-9BBD3A02C43B}"/>
          </ac:picMkLst>
        </pc:picChg>
        <pc:picChg chg="mod">
          <ac:chgData name="Takashi NAKATSUKASA / 中務孝" userId="6c22dca3-3ed9-4351-b44c-bc779a84a2f3" providerId="ADAL" clId="{A922FCEC-B0FB-540E-BAE4-E32599158BE4}" dt="2025-09-20T02:14:00.139" v="1428" actId="1076"/>
          <ac:picMkLst>
            <pc:docMk/>
            <pc:sldMk cId="2145983607" sldId="256"/>
            <ac:picMk id="8" creationId="{D24F01D8-9191-5328-15DF-42FEC713687E}"/>
          </ac:picMkLst>
        </pc:picChg>
        <pc:picChg chg="mod">
          <ac:chgData name="Takashi NAKATSUKASA / 中務孝" userId="6c22dca3-3ed9-4351-b44c-bc779a84a2f3" providerId="ADAL" clId="{A922FCEC-B0FB-540E-BAE4-E32599158BE4}" dt="2025-09-20T02:14:01.422" v="1429" actId="1076"/>
          <ac:picMkLst>
            <pc:docMk/>
            <pc:sldMk cId="2145983607" sldId="256"/>
            <ac:picMk id="1026" creationId="{42BBCDB5-AD00-4C3A-205C-0B86AEE42445}"/>
          </ac:picMkLst>
        </pc:picChg>
      </pc:sldChg>
      <pc:sldChg chg="modSp mod modNotes">
        <pc:chgData name="Takashi NAKATSUKASA / 中務孝" userId="6c22dca3-3ed9-4351-b44c-bc779a84a2f3" providerId="ADAL" clId="{A922FCEC-B0FB-540E-BAE4-E32599158BE4}" dt="2025-09-20T03:05:04.769" v="1911" actId="1076"/>
        <pc:sldMkLst>
          <pc:docMk/>
          <pc:sldMk cId="186308606" sldId="257"/>
        </pc:sldMkLst>
        <pc:spChg chg="mod">
          <ac:chgData name="Takashi NAKATSUKASA / 中務孝" userId="6c22dca3-3ed9-4351-b44c-bc779a84a2f3" providerId="ADAL" clId="{A922FCEC-B0FB-540E-BAE4-E32599158BE4}" dt="2025-09-20T03:04:38.428" v="1905" actId="1036"/>
          <ac:spMkLst>
            <pc:docMk/>
            <pc:sldMk cId="186308606" sldId="257"/>
            <ac:spMk id="2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3:04:50.497" v="1908" actId="1076"/>
          <ac:spMkLst>
            <pc:docMk/>
            <pc:sldMk cId="186308606" sldId="257"/>
            <ac:spMk id="3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3:05:04.769" v="1911" actId="1076"/>
          <ac:spMkLst>
            <pc:docMk/>
            <pc:sldMk cId="186308606" sldId="257"/>
            <ac:spMk id="5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186308606" sldId="257"/>
            <ac:spMk id="6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186308606" sldId="257"/>
            <ac:spMk id="7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3:05:02.661" v="1910" actId="1076"/>
          <ac:spMkLst>
            <pc:docMk/>
            <pc:sldMk cId="186308606" sldId="257"/>
            <ac:spMk id="9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3:04:58.835" v="1909" actId="1076"/>
          <ac:spMkLst>
            <pc:docMk/>
            <pc:sldMk cId="186308606" sldId="257"/>
            <ac:spMk id="10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186308606" sldId="257"/>
            <ac:spMk id="12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186308606" sldId="257"/>
            <ac:spMk id="17" creationId="{00000000-0000-0000-0000-000000000000}"/>
          </ac:spMkLst>
        </pc:spChg>
        <pc:grpChg chg="mod">
          <ac:chgData name="Takashi NAKATSUKASA / 中務孝" userId="6c22dca3-3ed9-4351-b44c-bc779a84a2f3" providerId="ADAL" clId="{A922FCEC-B0FB-540E-BAE4-E32599158BE4}" dt="2025-09-20T03:04:46.630" v="1907" actId="1076"/>
          <ac:grpSpMkLst>
            <pc:docMk/>
            <pc:sldMk cId="186308606" sldId="257"/>
            <ac:grpSpMk id="14" creationId="{00000000-0000-0000-0000-000000000000}"/>
          </ac:grpSpMkLst>
        </pc:grpChg>
        <pc:picChg chg="mod">
          <ac:chgData name="Takashi NAKATSUKASA / 中務孝" userId="6c22dca3-3ed9-4351-b44c-bc779a84a2f3" providerId="ADAL" clId="{A922FCEC-B0FB-540E-BAE4-E32599158BE4}" dt="2025-09-20T02:13:30.347" v="1416"/>
          <ac:picMkLst>
            <pc:docMk/>
            <pc:sldMk cId="186308606" sldId="257"/>
            <ac:picMk id="15" creationId="{00000000-0000-0000-0000-000000000000}"/>
          </ac:picMkLst>
        </pc:picChg>
      </pc:sldChg>
      <pc:sldChg chg="modSp mod modNotes">
        <pc:chgData name="Takashi NAKATSUKASA / 中務孝" userId="6c22dca3-3ed9-4351-b44c-bc779a84a2f3" providerId="ADAL" clId="{A922FCEC-B0FB-540E-BAE4-E32599158BE4}" dt="2025-09-20T03:18:47.330" v="2029" actId="1076"/>
        <pc:sldMkLst>
          <pc:docMk/>
          <pc:sldMk cId="228404373" sldId="264"/>
        </pc:sldMkLst>
        <pc:spChg chg="mod">
          <ac:chgData name="Takashi NAKATSUKASA / 中務孝" userId="6c22dca3-3ed9-4351-b44c-bc779a84a2f3" providerId="ADAL" clId="{A922FCEC-B0FB-540E-BAE4-E32599158BE4}" dt="2025-09-20T03:18:27.258" v="2024" actId="1076"/>
          <ac:spMkLst>
            <pc:docMk/>
            <pc:sldMk cId="228404373" sldId="264"/>
            <ac:spMk id="5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3:18:47.330" v="2029" actId="1076"/>
          <ac:spMkLst>
            <pc:docMk/>
            <pc:sldMk cId="228404373" sldId="264"/>
            <ac:spMk id="6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3:18:23.391" v="2023" actId="1076"/>
          <ac:spMkLst>
            <pc:docMk/>
            <pc:sldMk cId="228404373" sldId="264"/>
            <ac:spMk id="7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3:18:19.781" v="2022" actId="1076"/>
          <ac:spMkLst>
            <pc:docMk/>
            <pc:sldMk cId="228404373" sldId="264"/>
            <ac:spMk id="8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228404373" sldId="264"/>
            <ac:spMk id="18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3:18:29.308" v="2025" actId="1076"/>
          <ac:spMkLst>
            <pc:docMk/>
            <pc:sldMk cId="228404373" sldId="264"/>
            <ac:spMk id="20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3:16:15.610" v="2015" actId="1076"/>
          <ac:spMkLst>
            <pc:docMk/>
            <pc:sldMk cId="228404373" sldId="264"/>
            <ac:spMk id="23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228404373" sldId="264"/>
            <ac:spMk id="28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228404373" sldId="264"/>
            <ac:spMk id="33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3:16:08.778" v="2013" actId="1076"/>
          <ac:spMkLst>
            <pc:docMk/>
            <pc:sldMk cId="228404373" sldId="264"/>
            <ac:spMk id="38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3:16:13.311" v="2014" actId="1076"/>
          <ac:spMkLst>
            <pc:docMk/>
            <pc:sldMk cId="228404373" sldId="264"/>
            <ac:spMk id="39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228404373" sldId="264"/>
            <ac:spMk id="41" creationId="{00000000-0000-0000-0000-000000000000}"/>
          </ac:spMkLst>
        </pc:spChg>
        <pc:grpChg chg="mod">
          <ac:chgData name="Takashi NAKATSUKASA / 中務孝" userId="6c22dca3-3ed9-4351-b44c-bc779a84a2f3" providerId="ADAL" clId="{A922FCEC-B0FB-540E-BAE4-E32599158BE4}" dt="2025-09-20T03:15:57.465" v="2011" actId="1037"/>
          <ac:grpSpMkLst>
            <pc:docMk/>
            <pc:sldMk cId="228404373" sldId="264"/>
            <ac:grpSpMk id="40" creationId="{00000000-0000-0000-0000-000000000000}"/>
          </ac:grpSpMkLst>
        </pc:grpChg>
        <pc:grpChg chg="mod">
          <ac:chgData name="Takashi NAKATSUKASA / 中務孝" userId="6c22dca3-3ed9-4351-b44c-bc779a84a2f3" providerId="ADAL" clId="{A922FCEC-B0FB-540E-BAE4-E32599158BE4}" dt="2025-09-20T03:15:47.745" v="2004" actId="1076"/>
          <ac:grpSpMkLst>
            <pc:docMk/>
            <pc:sldMk cId="228404373" sldId="264"/>
            <ac:grpSpMk id="45" creationId="{00000000-0000-0000-0000-000000000000}"/>
          </ac:grpSpMkLst>
        </pc:grpChg>
        <pc:grpChg chg="mod">
          <ac:chgData name="Takashi NAKATSUKASA / 中務孝" userId="6c22dca3-3ed9-4351-b44c-bc779a84a2f3" providerId="ADAL" clId="{A922FCEC-B0FB-540E-BAE4-E32599158BE4}" dt="2025-09-20T03:15:44.362" v="2003" actId="1076"/>
          <ac:grpSpMkLst>
            <pc:docMk/>
            <pc:sldMk cId="228404373" sldId="264"/>
            <ac:grpSpMk id="47" creationId="{00000000-0000-0000-0000-000000000000}"/>
          </ac:grpSpMkLst>
        </pc:grpChg>
        <pc:cxnChg chg="mod">
          <ac:chgData name="Takashi NAKATSUKASA / 中務孝" userId="6c22dca3-3ed9-4351-b44c-bc779a84a2f3" providerId="ADAL" clId="{A922FCEC-B0FB-540E-BAE4-E32599158BE4}" dt="2025-09-20T03:16:23.027" v="2017" actId="14100"/>
          <ac:cxnSpMkLst>
            <pc:docMk/>
            <pc:sldMk cId="228404373" sldId="264"/>
            <ac:cxnSpMk id="19" creationId="{00000000-0000-0000-0000-000000000000}"/>
          </ac:cxnSpMkLst>
        </pc:cxnChg>
      </pc:sldChg>
      <pc:sldChg chg="modSp mod">
        <pc:chgData name="Takashi NAKATSUKASA / 中務孝" userId="6c22dca3-3ed9-4351-b44c-bc779a84a2f3" providerId="ADAL" clId="{A922FCEC-B0FB-540E-BAE4-E32599158BE4}" dt="2025-09-20T03:05:45.745" v="1917" actId="1076"/>
        <pc:sldMkLst>
          <pc:docMk/>
          <pc:sldMk cId="1119674004" sldId="274"/>
        </pc:sldMkLst>
        <pc:spChg chg="mod">
          <ac:chgData name="Takashi NAKATSUKASA / 中務孝" userId="6c22dca3-3ed9-4351-b44c-bc779a84a2f3" providerId="ADAL" clId="{A922FCEC-B0FB-540E-BAE4-E32599158BE4}" dt="2025-09-20T03:05:32.978" v="1912" actId="14100"/>
          <ac:spMkLst>
            <pc:docMk/>
            <pc:sldMk cId="1119674004" sldId="274"/>
            <ac:spMk id="2" creationId="{4B0FC9F9-12F4-F64B-BF95-A2270499EADD}"/>
          </ac:spMkLst>
        </pc:spChg>
        <pc:spChg chg="mod">
          <ac:chgData name="Takashi NAKATSUKASA / 中務孝" userId="6c22dca3-3ed9-4351-b44c-bc779a84a2f3" providerId="ADAL" clId="{A922FCEC-B0FB-540E-BAE4-E32599158BE4}" dt="2025-09-20T03:05:35.950" v="1913" actId="1076"/>
          <ac:spMkLst>
            <pc:docMk/>
            <pc:sldMk cId="1119674004" sldId="274"/>
            <ac:spMk id="3" creationId="{57D74E13-E8FC-6D4B-B106-E03697CD2BF9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1119674004" sldId="274"/>
            <ac:spMk id="8" creationId="{4902D8DB-C78D-4F60-4908-69AE6B17EF8D}"/>
          </ac:spMkLst>
        </pc:spChg>
        <pc:spChg chg="mod">
          <ac:chgData name="Takashi NAKATSUKASA / 中務孝" userId="6c22dca3-3ed9-4351-b44c-bc779a84a2f3" providerId="ADAL" clId="{A922FCEC-B0FB-540E-BAE4-E32599158BE4}" dt="2025-09-20T03:05:40.596" v="1915" actId="1076"/>
          <ac:spMkLst>
            <pc:docMk/>
            <pc:sldMk cId="1119674004" sldId="274"/>
            <ac:spMk id="10" creationId="{6FCFC87C-00CB-2D36-2B55-750F6E524348}"/>
          </ac:spMkLst>
        </pc:spChg>
        <pc:picChg chg="mod">
          <ac:chgData name="Takashi NAKATSUKASA / 中務孝" userId="6c22dca3-3ed9-4351-b44c-bc779a84a2f3" providerId="ADAL" clId="{A922FCEC-B0FB-540E-BAE4-E32599158BE4}" dt="2025-09-20T03:05:45.745" v="1917" actId="1076"/>
          <ac:picMkLst>
            <pc:docMk/>
            <pc:sldMk cId="1119674004" sldId="274"/>
            <ac:picMk id="6" creationId="{DE449EA7-E7F4-6649-93B1-31028FC0845D}"/>
          </ac:picMkLst>
        </pc:picChg>
        <pc:picChg chg="mod">
          <ac:chgData name="Takashi NAKATSUKASA / 中務孝" userId="6c22dca3-3ed9-4351-b44c-bc779a84a2f3" providerId="ADAL" clId="{A922FCEC-B0FB-540E-BAE4-E32599158BE4}" dt="2025-09-20T03:05:42.778" v="1916" actId="1076"/>
          <ac:picMkLst>
            <pc:docMk/>
            <pc:sldMk cId="1119674004" sldId="274"/>
            <ac:picMk id="2050" creationId="{E0B5E6EA-6AE8-33AA-45ED-97F078BDF0CA}"/>
          </ac:picMkLst>
        </pc:picChg>
      </pc:sldChg>
      <pc:sldChg chg="modSp mod">
        <pc:chgData name="Takashi NAKATSUKASA / 中務孝" userId="6c22dca3-3ed9-4351-b44c-bc779a84a2f3" providerId="ADAL" clId="{A922FCEC-B0FB-540E-BAE4-E32599158BE4}" dt="2025-09-20T03:11:48.399" v="1981" actId="255"/>
        <pc:sldMkLst>
          <pc:docMk/>
          <pc:sldMk cId="304362231" sldId="291"/>
        </pc:sldMkLst>
        <pc:spChg chg="mod">
          <ac:chgData name="Takashi NAKATSUKASA / 中務孝" userId="6c22dca3-3ed9-4351-b44c-bc779a84a2f3" providerId="ADAL" clId="{A922FCEC-B0FB-540E-BAE4-E32599158BE4}" dt="2025-09-20T03:11:48.399" v="1981" actId="255"/>
          <ac:spMkLst>
            <pc:docMk/>
            <pc:sldMk cId="304362231" sldId="291"/>
            <ac:spMk id="2" creationId="{1D307001-602E-F844-94B3-2E2B216022B7}"/>
          </ac:spMkLst>
        </pc:spChg>
        <pc:spChg chg="mod">
          <ac:chgData name="Takashi NAKATSUKASA / 中務孝" userId="6c22dca3-3ed9-4351-b44c-bc779a84a2f3" providerId="ADAL" clId="{A922FCEC-B0FB-540E-BAE4-E32599158BE4}" dt="2025-09-20T03:11:23.072" v="1979" actId="1035"/>
          <ac:spMkLst>
            <pc:docMk/>
            <pc:sldMk cId="304362231" sldId="291"/>
            <ac:spMk id="3" creationId="{E6BBBDFD-7C0A-38DA-A7E3-6AFCCA5B041E}"/>
          </ac:spMkLst>
        </pc:spChg>
        <pc:spChg chg="mod">
          <ac:chgData name="Takashi NAKATSUKASA / 中務孝" userId="6c22dca3-3ed9-4351-b44c-bc779a84a2f3" providerId="ADAL" clId="{A922FCEC-B0FB-540E-BAE4-E32599158BE4}" dt="2025-09-20T03:08:41.311" v="1961" actId="20577"/>
          <ac:spMkLst>
            <pc:docMk/>
            <pc:sldMk cId="304362231" sldId="291"/>
            <ac:spMk id="4" creationId="{3DD7E345-EBBF-D7C2-A4DA-19C26AAE335B}"/>
          </ac:spMkLst>
        </pc:spChg>
        <pc:spChg chg="mod">
          <ac:chgData name="Takashi NAKATSUKASA / 中務孝" userId="6c22dca3-3ed9-4351-b44c-bc779a84a2f3" providerId="ADAL" clId="{A922FCEC-B0FB-540E-BAE4-E32599158BE4}" dt="2025-09-20T03:11:17.824" v="1974" actId="1076"/>
          <ac:spMkLst>
            <pc:docMk/>
            <pc:sldMk cId="304362231" sldId="291"/>
            <ac:spMk id="5" creationId="{3338E07D-1EEA-653B-5565-009ADF0EDC27}"/>
          </ac:spMkLst>
        </pc:spChg>
        <pc:spChg chg="mod">
          <ac:chgData name="Takashi NAKATSUKASA / 中務孝" userId="6c22dca3-3ed9-4351-b44c-bc779a84a2f3" providerId="ADAL" clId="{A922FCEC-B0FB-540E-BAE4-E32599158BE4}" dt="2025-09-20T03:07:16.076" v="1933" actId="1076"/>
          <ac:spMkLst>
            <pc:docMk/>
            <pc:sldMk cId="304362231" sldId="291"/>
            <ac:spMk id="6" creationId="{033185A9-1A77-CD0B-D929-B677FB5126B1}"/>
          </ac:spMkLst>
        </pc:spChg>
        <pc:spChg chg="mod">
          <ac:chgData name="Takashi NAKATSUKASA / 中務孝" userId="6c22dca3-3ed9-4351-b44c-bc779a84a2f3" providerId="ADAL" clId="{A922FCEC-B0FB-540E-BAE4-E32599158BE4}" dt="2025-09-20T03:11:00.807" v="1967" actId="1076"/>
          <ac:spMkLst>
            <pc:docMk/>
            <pc:sldMk cId="304362231" sldId="291"/>
            <ac:spMk id="7" creationId="{EA475676-E669-2DBC-18C5-FD1CA2B9C566}"/>
          </ac:spMkLst>
        </pc:spChg>
        <pc:spChg chg="mod">
          <ac:chgData name="Takashi NAKATSUKASA / 中務孝" userId="6c22dca3-3ed9-4351-b44c-bc779a84a2f3" providerId="ADAL" clId="{A922FCEC-B0FB-540E-BAE4-E32599158BE4}" dt="2025-09-20T03:11:38.723" v="1980" actId="1076"/>
          <ac:spMkLst>
            <pc:docMk/>
            <pc:sldMk cId="304362231" sldId="291"/>
            <ac:spMk id="23" creationId="{8C0783B8-02E4-614E-80CC-C1DBBC6E47B5}"/>
          </ac:spMkLst>
        </pc:spChg>
        <pc:spChg chg="mod">
          <ac:chgData name="Takashi NAKATSUKASA / 中務孝" userId="6c22dca3-3ed9-4351-b44c-bc779a84a2f3" providerId="ADAL" clId="{A922FCEC-B0FB-540E-BAE4-E32599158BE4}" dt="2025-09-20T03:11:06.708" v="1969" actId="1076"/>
          <ac:spMkLst>
            <pc:docMk/>
            <pc:sldMk cId="304362231" sldId="291"/>
            <ac:spMk id="31" creationId="{7AD5D842-20A9-3042-8885-CED598FA5E06}"/>
          </ac:spMkLst>
        </pc:spChg>
        <pc:spChg chg="mod">
          <ac:chgData name="Takashi NAKATSUKASA / 中務孝" userId="6c22dca3-3ed9-4351-b44c-bc779a84a2f3" providerId="ADAL" clId="{A922FCEC-B0FB-540E-BAE4-E32599158BE4}" dt="2025-09-20T03:11:09.174" v="1970" actId="1076"/>
          <ac:spMkLst>
            <pc:docMk/>
            <pc:sldMk cId="304362231" sldId="291"/>
            <ac:spMk id="51" creationId="{5A5120EF-CFFE-8941-90BB-A1562074B8E1}"/>
          </ac:spMkLst>
        </pc:spChg>
        <pc:picChg chg="mod">
          <ac:chgData name="Takashi NAKATSUKASA / 中務孝" userId="6c22dca3-3ed9-4351-b44c-bc779a84a2f3" providerId="ADAL" clId="{A922FCEC-B0FB-540E-BAE4-E32599158BE4}" dt="2025-09-20T03:06:59.436" v="1932" actId="1035"/>
          <ac:picMkLst>
            <pc:docMk/>
            <pc:sldMk cId="304362231" sldId="291"/>
            <ac:picMk id="24" creationId="{7CE4AAE8-9030-D648-8818-C168D1385F82}"/>
          </ac:picMkLst>
        </pc:picChg>
        <pc:picChg chg="mod">
          <ac:chgData name="Takashi NAKATSUKASA / 中務孝" userId="6c22dca3-3ed9-4351-b44c-bc779a84a2f3" providerId="ADAL" clId="{A922FCEC-B0FB-540E-BAE4-E32599158BE4}" dt="2025-09-20T03:10:47.709" v="1964" actId="1036"/>
          <ac:picMkLst>
            <pc:docMk/>
            <pc:sldMk cId="304362231" sldId="291"/>
            <ac:picMk id="28" creationId="{A2177171-941E-9040-9EB8-CA32561E0358}"/>
          </ac:picMkLst>
        </pc:picChg>
      </pc:sldChg>
      <pc:sldChg chg="addSp delSp modSp add del mod ord">
        <pc:chgData name="Takashi NAKATSUKASA / 中務孝" userId="6c22dca3-3ed9-4351-b44c-bc779a84a2f3" providerId="ADAL" clId="{A922FCEC-B0FB-540E-BAE4-E32599158BE4}" dt="2025-09-20T03:29:33.188" v="2173" actId="1076"/>
        <pc:sldMkLst>
          <pc:docMk/>
          <pc:sldMk cId="798250291" sldId="293"/>
        </pc:sldMkLst>
        <pc:spChg chg="mod">
          <ac:chgData name="Takashi NAKATSUKASA / 中務孝" userId="6c22dca3-3ed9-4351-b44c-bc779a84a2f3" providerId="ADAL" clId="{A922FCEC-B0FB-540E-BAE4-E32599158BE4}" dt="2025-09-20T03:19:27.673" v="2034" actId="1076"/>
          <ac:spMkLst>
            <pc:docMk/>
            <pc:sldMk cId="798250291" sldId="293"/>
            <ac:spMk id="2" creationId="{93D15F38-FE09-5742-B248-FE13BB64FCE8}"/>
          </ac:spMkLst>
        </pc:spChg>
        <pc:spChg chg="mod">
          <ac:chgData name="Takashi NAKATSUKASA / 中務孝" userId="6c22dca3-3ed9-4351-b44c-bc779a84a2f3" providerId="ADAL" clId="{A922FCEC-B0FB-540E-BAE4-E32599158BE4}" dt="2025-09-20T03:20:51.130" v="2049" actId="14100"/>
          <ac:spMkLst>
            <pc:docMk/>
            <pc:sldMk cId="798250291" sldId="293"/>
            <ac:spMk id="3" creationId="{3482CD6E-2AE8-D147-B7B9-E068477269D8}"/>
          </ac:spMkLst>
        </pc:spChg>
        <pc:spChg chg="mod">
          <ac:chgData name="Takashi NAKATSUKASA / 中務孝" userId="6c22dca3-3ed9-4351-b44c-bc779a84a2f3" providerId="ADAL" clId="{A922FCEC-B0FB-540E-BAE4-E32599158BE4}" dt="2025-09-20T03:20:54.087" v="2050" actId="1076"/>
          <ac:spMkLst>
            <pc:docMk/>
            <pc:sldMk cId="798250291" sldId="293"/>
            <ac:spMk id="7" creationId="{082169D7-C13E-1E4A-9BA4-2BCE544D3EBD}"/>
          </ac:spMkLst>
        </pc:spChg>
        <pc:spChg chg="add mod">
          <ac:chgData name="Takashi NAKATSUKASA / 中務孝" userId="6c22dca3-3ed9-4351-b44c-bc779a84a2f3" providerId="ADAL" clId="{A922FCEC-B0FB-540E-BAE4-E32599158BE4}" dt="2025-09-20T03:25:48.034" v="2131" actId="1076"/>
          <ac:spMkLst>
            <pc:docMk/>
            <pc:sldMk cId="798250291" sldId="293"/>
            <ac:spMk id="8" creationId="{4AA7E822-BD39-B694-3982-E4E7B86E90AA}"/>
          </ac:spMkLst>
        </pc:spChg>
        <pc:spChg chg="add mod">
          <ac:chgData name="Takashi NAKATSUKASA / 中務孝" userId="6c22dca3-3ed9-4351-b44c-bc779a84a2f3" providerId="ADAL" clId="{A922FCEC-B0FB-540E-BAE4-E32599158BE4}" dt="2025-09-20T03:25:48.034" v="2131" actId="1076"/>
          <ac:spMkLst>
            <pc:docMk/>
            <pc:sldMk cId="798250291" sldId="293"/>
            <ac:spMk id="9" creationId="{03A2EF15-2A58-FC5F-5249-12EC84496754}"/>
          </ac:spMkLst>
        </pc:spChg>
        <pc:spChg chg="add mod">
          <ac:chgData name="Takashi NAKATSUKASA / 中務孝" userId="6c22dca3-3ed9-4351-b44c-bc779a84a2f3" providerId="ADAL" clId="{A922FCEC-B0FB-540E-BAE4-E32599158BE4}" dt="2025-09-20T03:25:48.034" v="2131" actId="1076"/>
          <ac:spMkLst>
            <pc:docMk/>
            <pc:sldMk cId="798250291" sldId="293"/>
            <ac:spMk id="10" creationId="{EB09C168-4E8C-B879-D04B-7352E9C0DD2A}"/>
          </ac:spMkLst>
        </pc:spChg>
        <pc:spChg chg="add mod">
          <ac:chgData name="Takashi NAKATSUKASA / 中務孝" userId="6c22dca3-3ed9-4351-b44c-bc779a84a2f3" providerId="ADAL" clId="{A922FCEC-B0FB-540E-BAE4-E32599158BE4}" dt="2025-09-20T03:26:14.797" v="2148" actId="1037"/>
          <ac:spMkLst>
            <pc:docMk/>
            <pc:sldMk cId="798250291" sldId="293"/>
            <ac:spMk id="11" creationId="{050336E7-E3E0-0080-34EA-FDE2EA5D76FA}"/>
          </ac:spMkLst>
        </pc:spChg>
        <pc:spChg chg="del mod">
          <ac:chgData name="Takashi NAKATSUKASA / 中務孝" userId="6c22dca3-3ed9-4351-b44c-bc779a84a2f3" providerId="ADAL" clId="{A922FCEC-B0FB-540E-BAE4-E32599158BE4}" dt="2025-09-20T03:25:21.639" v="2124" actId="478"/>
          <ac:spMkLst>
            <pc:docMk/>
            <pc:sldMk cId="798250291" sldId="293"/>
            <ac:spMk id="12" creationId="{492CBE05-BA07-882B-E5BD-8452896906E9}"/>
          </ac:spMkLst>
        </pc:spChg>
        <pc:spChg chg="add mod">
          <ac:chgData name="Takashi NAKATSUKASA / 中務孝" userId="6c22dca3-3ed9-4351-b44c-bc779a84a2f3" providerId="ADAL" clId="{A922FCEC-B0FB-540E-BAE4-E32599158BE4}" dt="2025-09-20T03:25:48.034" v="2131" actId="1076"/>
          <ac:spMkLst>
            <pc:docMk/>
            <pc:sldMk cId="798250291" sldId="293"/>
            <ac:spMk id="13" creationId="{5DF78568-46DB-34FA-B1D3-2D1E2AD5A17A}"/>
          </ac:spMkLst>
        </pc:spChg>
        <pc:spChg chg="add del mod">
          <ac:chgData name="Takashi NAKATSUKASA / 中務孝" userId="6c22dca3-3ed9-4351-b44c-bc779a84a2f3" providerId="ADAL" clId="{A922FCEC-B0FB-540E-BAE4-E32599158BE4}" dt="2025-09-20T03:25:51.842" v="2132" actId="478"/>
          <ac:spMkLst>
            <pc:docMk/>
            <pc:sldMk cId="798250291" sldId="293"/>
            <ac:spMk id="14" creationId="{09C42467-D790-FFD6-1F43-9DC4C54E5212}"/>
          </ac:spMkLst>
        </pc:spChg>
        <pc:spChg chg="add mod">
          <ac:chgData name="Takashi NAKATSUKASA / 中務孝" userId="6c22dca3-3ed9-4351-b44c-bc779a84a2f3" providerId="ADAL" clId="{A922FCEC-B0FB-540E-BAE4-E32599158BE4}" dt="2025-09-20T03:25:48.034" v="2131" actId="1076"/>
          <ac:spMkLst>
            <pc:docMk/>
            <pc:sldMk cId="798250291" sldId="293"/>
            <ac:spMk id="15" creationId="{D1AB5A2F-2523-9291-D657-983425317E18}"/>
          </ac:spMkLst>
        </pc:spChg>
        <pc:spChg chg="add mod">
          <ac:chgData name="Takashi NAKATSUKASA / 中務孝" userId="6c22dca3-3ed9-4351-b44c-bc779a84a2f3" providerId="ADAL" clId="{A922FCEC-B0FB-540E-BAE4-E32599158BE4}" dt="2025-09-20T03:25:48.034" v="2131" actId="1076"/>
          <ac:spMkLst>
            <pc:docMk/>
            <pc:sldMk cId="798250291" sldId="293"/>
            <ac:spMk id="16" creationId="{0703B675-3664-9769-F834-AA538D89B14F}"/>
          </ac:spMkLst>
        </pc:spChg>
        <pc:spChg chg="add mod">
          <ac:chgData name="Takashi NAKATSUKASA / 中務孝" userId="6c22dca3-3ed9-4351-b44c-bc779a84a2f3" providerId="ADAL" clId="{A922FCEC-B0FB-540E-BAE4-E32599158BE4}" dt="2025-09-20T03:25:48.034" v="2131" actId="1076"/>
          <ac:spMkLst>
            <pc:docMk/>
            <pc:sldMk cId="798250291" sldId="293"/>
            <ac:spMk id="17" creationId="{5BEF8019-544C-0282-43B5-1D2E136520A1}"/>
          </ac:spMkLst>
        </pc:spChg>
        <pc:spChg chg="add mod">
          <ac:chgData name="Takashi NAKATSUKASA / 中務孝" userId="6c22dca3-3ed9-4351-b44c-bc779a84a2f3" providerId="ADAL" clId="{A922FCEC-B0FB-540E-BAE4-E32599158BE4}" dt="2025-09-20T03:25:59.716" v="2133" actId="1076"/>
          <ac:spMkLst>
            <pc:docMk/>
            <pc:sldMk cId="798250291" sldId="293"/>
            <ac:spMk id="18" creationId="{B704FA59-9081-2955-D45A-AE4BBC888D48}"/>
          </ac:spMkLst>
        </pc:spChg>
        <pc:spChg chg="add mod">
          <ac:chgData name="Takashi NAKATSUKASA / 中務孝" userId="6c22dca3-3ed9-4351-b44c-bc779a84a2f3" providerId="ADAL" clId="{A922FCEC-B0FB-540E-BAE4-E32599158BE4}" dt="2025-09-20T03:28:20.689" v="2153" actId="1076"/>
          <ac:spMkLst>
            <pc:docMk/>
            <pc:sldMk cId="798250291" sldId="293"/>
            <ac:spMk id="19" creationId="{E2ADD77A-9B55-E9D4-F6F5-B08CBC54C258}"/>
          </ac:spMkLst>
        </pc:spChg>
        <pc:spChg chg="add mod">
          <ac:chgData name="Takashi NAKATSUKASA / 中務孝" userId="6c22dca3-3ed9-4351-b44c-bc779a84a2f3" providerId="ADAL" clId="{A922FCEC-B0FB-540E-BAE4-E32599158BE4}" dt="2025-09-20T03:29:30.689" v="2172" actId="14100"/>
          <ac:spMkLst>
            <pc:docMk/>
            <pc:sldMk cId="798250291" sldId="293"/>
            <ac:spMk id="20" creationId="{3A220527-8754-DFA4-B7EE-8BA19B890A50}"/>
          </ac:spMkLst>
        </pc:spChg>
        <pc:spChg chg="add mod">
          <ac:chgData name="Takashi NAKATSUKASA / 中務孝" userId="6c22dca3-3ed9-4351-b44c-bc779a84a2f3" providerId="ADAL" clId="{A922FCEC-B0FB-540E-BAE4-E32599158BE4}" dt="2025-09-20T03:29:33.188" v="2173" actId="1076"/>
          <ac:spMkLst>
            <pc:docMk/>
            <pc:sldMk cId="798250291" sldId="293"/>
            <ac:spMk id="21" creationId="{A782469A-EDC0-EF8D-6C16-F5E8AE92F75D}"/>
          </ac:spMkLst>
        </pc:spChg>
        <pc:spChg chg="add mod">
          <ac:chgData name="Takashi NAKATSUKASA / 中務孝" userId="6c22dca3-3ed9-4351-b44c-bc779a84a2f3" providerId="ADAL" clId="{A922FCEC-B0FB-540E-BAE4-E32599158BE4}" dt="2025-09-20T03:28:57.389" v="2164" actId="1037"/>
          <ac:spMkLst>
            <pc:docMk/>
            <pc:sldMk cId="798250291" sldId="293"/>
            <ac:spMk id="22" creationId="{374D2D95-8915-C545-3512-E0A37EE91D80}"/>
          </ac:spMkLst>
        </pc:spChg>
        <pc:spChg chg="add mod">
          <ac:chgData name="Takashi NAKATSUKASA / 中務孝" userId="6c22dca3-3ed9-4351-b44c-bc779a84a2f3" providerId="ADAL" clId="{A922FCEC-B0FB-540E-BAE4-E32599158BE4}" dt="2025-09-20T03:28:54.689" v="2157" actId="1076"/>
          <ac:spMkLst>
            <pc:docMk/>
            <pc:sldMk cId="798250291" sldId="293"/>
            <ac:spMk id="23" creationId="{43208571-8A96-BF59-C6FE-0665CFDEC596}"/>
          </ac:spMkLst>
        </pc:spChg>
        <pc:picChg chg="add mod">
          <ac:chgData name="Takashi NAKATSUKASA / 中務孝" userId="6c22dca3-3ed9-4351-b44c-bc779a84a2f3" providerId="ADAL" clId="{A922FCEC-B0FB-540E-BAE4-E32599158BE4}" dt="2025-09-20T03:25:06.958" v="2122" actId="167"/>
          <ac:picMkLst>
            <pc:docMk/>
            <pc:sldMk cId="798250291" sldId="293"/>
            <ac:picMk id="4" creationId="{763561A5-B1EE-2141-8BA0-8681A4F4FA62}"/>
          </ac:picMkLst>
        </pc:picChg>
        <pc:picChg chg="add mod">
          <ac:chgData name="Takashi NAKATSUKASA / 中務孝" userId="6c22dca3-3ed9-4351-b44c-bc779a84a2f3" providerId="ADAL" clId="{A922FCEC-B0FB-540E-BAE4-E32599158BE4}" dt="2025-09-20T03:23:10.602" v="2076" actId="1076"/>
          <ac:picMkLst>
            <pc:docMk/>
            <pc:sldMk cId="798250291" sldId="293"/>
            <ac:picMk id="5" creationId="{2ED1C2C8-7218-F2B8-07E1-D2E9B5AC60D1}"/>
          </ac:picMkLst>
        </pc:picChg>
        <pc:picChg chg="mod">
          <ac:chgData name="Takashi NAKATSUKASA / 中務孝" userId="6c22dca3-3ed9-4351-b44c-bc779a84a2f3" providerId="ADAL" clId="{A922FCEC-B0FB-540E-BAE4-E32599158BE4}" dt="2025-09-20T03:20:19.272" v="2048" actId="1036"/>
          <ac:picMkLst>
            <pc:docMk/>
            <pc:sldMk cId="798250291" sldId="293"/>
            <ac:picMk id="6" creationId="{A989387E-4001-FC49-924B-42FBCE017DAB}"/>
          </ac:picMkLst>
        </pc:picChg>
      </pc:sldChg>
      <pc:sldChg chg="delSp add mod">
        <pc:chgData name="Takashi NAKATSUKASA / 中務孝" userId="6c22dca3-3ed9-4351-b44c-bc779a84a2f3" providerId="ADAL" clId="{A922FCEC-B0FB-540E-BAE4-E32599158BE4}" dt="2025-09-20T03:28:05.837" v="2149" actId="21"/>
        <pc:sldMkLst>
          <pc:docMk/>
          <pc:sldMk cId="3857515849" sldId="295"/>
        </pc:sldMkLst>
        <pc:spChg chg="del">
          <ac:chgData name="Takashi NAKATSUKASA / 中務孝" userId="6c22dca3-3ed9-4351-b44c-bc779a84a2f3" providerId="ADAL" clId="{A922FCEC-B0FB-540E-BAE4-E32599158BE4}" dt="2025-09-20T03:28:05.837" v="2149" actId="21"/>
          <ac:spMkLst>
            <pc:docMk/>
            <pc:sldMk cId="3857515849" sldId="295"/>
            <ac:spMk id="17" creationId="{5FF3F2A7-C80C-3948-9E82-D47E09A0A960}"/>
          </ac:spMkLst>
        </pc:spChg>
      </pc:sldChg>
      <pc:sldChg chg="delSp modSp add del mod ord">
        <pc:chgData name="Takashi NAKATSUKASA / 中務孝" userId="6c22dca3-3ed9-4351-b44c-bc779a84a2f3" providerId="ADAL" clId="{A922FCEC-B0FB-540E-BAE4-E32599158BE4}" dt="2025-09-20T03:56:43.933" v="2680" actId="1036"/>
        <pc:sldMkLst>
          <pc:docMk/>
          <pc:sldMk cId="2094022811" sldId="296"/>
        </pc:sldMkLst>
        <pc:spChg chg="mod">
          <ac:chgData name="Takashi NAKATSUKASA / 中務孝" userId="6c22dca3-3ed9-4351-b44c-bc779a84a2f3" providerId="ADAL" clId="{A922FCEC-B0FB-540E-BAE4-E32599158BE4}" dt="2025-09-20T03:56:21.373" v="2672" actId="1076"/>
          <ac:spMkLst>
            <pc:docMk/>
            <pc:sldMk cId="2094022811" sldId="296"/>
            <ac:spMk id="2" creationId="{98B1230F-2F02-8F46-9D95-1A5FB6352BA7}"/>
          </ac:spMkLst>
        </pc:spChg>
        <pc:spChg chg="mod">
          <ac:chgData name="Takashi NAKATSUKASA / 中務孝" userId="6c22dca3-3ed9-4351-b44c-bc779a84a2f3" providerId="ADAL" clId="{A922FCEC-B0FB-540E-BAE4-E32599158BE4}" dt="2025-09-20T03:56:43.933" v="2680" actId="1036"/>
          <ac:spMkLst>
            <pc:docMk/>
            <pc:sldMk cId="2094022811" sldId="296"/>
            <ac:spMk id="3" creationId="{273231C3-8596-A247-A89F-576B7B712418}"/>
          </ac:spMkLst>
        </pc:spChg>
        <pc:spChg chg="del">
          <ac:chgData name="Takashi NAKATSUKASA / 中務孝" userId="6c22dca3-3ed9-4351-b44c-bc779a84a2f3" providerId="ADAL" clId="{A922FCEC-B0FB-540E-BAE4-E32599158BE4}" dt="2025-09-20T02:02:59.326" v="1411" actId="478"/>
          <ac:spMkLst>
            <pc:docMk/>
            <pc:sldMk cId="2094022811" sldId="296"/>
            <ac:spMk id="4" creationId="{A247F4C4-422C-25BD-A520-C4B3154067DF}"/>
          </ac:spMkLst>
        </pc:spChg>
        <pc:spChg chg="mod">
          <ac:chgData name="Takashi NAKATSUKASA / 中務孝" userId="6c22dca3-3ed9-4351-b44c-bc779a84a2f3" providerId="ADAL" clId="{A922FCEC-B0FB-540E-BAE4-E32599158BE4}" dt="2025-09-20T03:30:00.922" v="2174" actId="1076"/>
          <ac:spMkLst>
            <pc:docMk/>
            <pc:sldMk cId="2094022811" sldId="296"/>
            <ac:spMk id="6" creationId="{DC13D0FC-EC2D-6387-C20E-F335BC89927A}"/>
          </ac:spMkLst>
        </pc:spChg>
        <pc:spChg chg="mod">
          <ac:chgData name="Takashi NAKATSUKASA / 中務孝" userId="6c22dca3-3ed9-4351-b44c-bc779a84a2f3" providerId="ADAL" clId="{A922FCEC-B0FB-540E-BAE4-E32599158BE4}" dt="2025-09-20T03:55:48.429" v="2666" actId="1035"/>
          <ac:spMkLst>
            <pc:docMk/>
            <pc:sldMk cId="2094022811" sldId="296"/>
            <ac:spMk id="8" creationId="{E52BF3FD-C2AC-F44E-9BB2-ED44845AC6C9}"/>
          </ac:spMkLst>
        </pc:spChg>
        <pc:spChg chg="mod">
          <ac:chgData name="Takashi NAKATSUKASA / 中務孝" userId="6c22dca3-3ed9-4351-b44c-bc779a84a2f3" providerId="ADAL" clId="{A922FCEC-B0FB-540E-BAE4-E32599158BE4}" dt="2025-09-20T03:55:48.429" v="2666" actId="1035"/>
          <ac:spMkLst>
            <pc:docMk/>
            <pc:sldMk cId="2094022811" sldId="296"/>
            <ac:spMk id="9" creationId="{01F3DE8D-41B4-0F40-B219-A8AADCF5E115}"/>
          </ac:spMkLst>
        </pc:spChg>
        <pc:spChg chg="mod">
          <ac:chgData name="Takashi NAKATSUKASA / 中務孝" userId="6c22dca3-3ed9-4351-b44c-bc779a84a2f3" providerId="ADAL" clId="{A922FCEC-B0FB-540E-BAE4-E32599158BE4}" dt="2025-09-20T03:56:34.190" v="2674" actId="1076"/>
          <ac:spMkLst>
            <pc:docMk/>
            <pc:sldMk cId="2094022811" sldId="296"/>
            <ac:spMk id="10" creationId="{E9205EB0-8AD2-7349-A555-B967CD2B36D7}"/>
          </ac:spMkLst>
        </pc:spChg>
        <pc:spChg chg="mod">
          <ac:chgData name="Takashi NAKATSUKASA / 中務孝" userId="6c22dca3-3ed9-4351-b44c-bc779a84a2f3" providerId="ADAL" clId="{A922FCEC-B0FB-540E-BAE4-E32599158BE4}" dt="2025-09-20T03:55:48.429" v="2666" actId="1035"/>
          <ac:spMkLst>
            <pc:docMk/>
            <pc:sldMk cId="2094022811" sldId="296"/>
            <ac:spMk id="11" creationId="{8969E626-AA15-094F-8CC0-33819E11973F}"/>
          </ac:spMkLst>
        </pc:spChg>
        <pc:spChg chg="mod">
          <ac:chgData name="Takashi NAKATSUKASA / 中務孝" userId="6c22dca3-3ed9-4351-b44c-bc779a84a2f3" providerId="ADAL" clId="{A922FCEC-B0FB-540E-BAE4-E32599158BE4}" dt="2025-09-20T03:55:48.429" v="2666" actId="1035"/>
          <ac:spMkLst>
            <pc:docMk/>
            <pc:sldMk cId="2094022811" sldId="296"/>
            <ac:spMk id="12" creationId="{3F5962F5-3E0D-8541-BC19-DA125ADCCB29}"/>
          </ac:spMkLst>
        </pc:spChg>
        <pc:spChg chg="mod">
          <ac:chgData name="Takashi NAKATSUKASA / 中務孝" userId="6c22dca3-3ed9-4351-b44c-bc779a84a2f3" providerId="ADAL" clId="{A922FCEC-B0FB-540E-BAE4-E32599158BE4}" dt="2025-09-20T03:55:48.429" v="2666" actId="1035"/>
          <ac:spMkLst>
            <pc:docMk/>
            <pc:sldMk cId="2094022811" sldId="296"/>
            <ac:spMk id="13" creationId="{222EF795-ECDC-984D-9EE2-C72E4B9961F7}"/>
          </ac:spMkLst>
        </pc:spChg>
        <pc:spChg chg="mod">
          <ac:chgData name="Takashi NAKATSUKASA / 中務孝" userId="6c22dca3-3ed9-4351-b44c-bc779a84a2f3" providerId="ADAL" clId="{A922FCEC-B0FB-540E-BAE4-E32599158BE4}" dt="2025-09-20T03:55:48.429" v="2666" actId="1035"/>
          <ac:spMkLst>
            <pc:docMk/>
            <pc:sldMk cId="2094022811" sldId="296"/>
            <ac:spMk id="14" creationId="{431266E9-BB73-664A-B1A8-B9B45017DF8A}"/>
          </ac:spMkLst>
        </pc:spChg>
        <pc:spChg chg="mod">
          <ac:chgData name="Takashi NAKATSUKASA / 中務孝" userId="6c22dca3-3ed9-4351-b44c-bc779a84a2f3" providerId="ADAL" clId="{A922FCEC-B0FB-540E-BAE4-E32599158BE4}" dt="2025-09-20T03:55:48.429" v="2666" actId="1035"/>
          <ac:spMkLst>
            <pc:docMk/>
            <pc:sldMk cId="2094022811" sldId="296"/>
            <ac:spMk id="15" creationId="{41D55223-A33D-3942-9A92-F97A02010B8F}"/>
          </ac:spMkLst>
        </pc:spChg>
        <pc:spChg chg="mod">
          <ac:chgData name="Takashi NAKATSUKASA / 中務孝" userId="6c22dca3-3ed9-4351-b44c-bc779a84a2f3" providerId="ADAL" clId="{A922FCEC-B0FB-540E-BAE4-E32599158BE4}" dt="2025-09-20T03:55:48.429" v="2666" actId="1035"/>
          <ac:spMkLst>
            <pc:docMk/>
            <pc:sldMk cId="2094022811" sldId="296"/>
            <ac:spMk id="16" creationId="{8D7A62EF-0020-3B47-A5E0-5B8EFB164C37}"/>
          </ac:spMkLst>
        </pc:spChg>
        <pc:spChg chg="mod">
          <ac:chgData name="Takashi NAKATSUKASA / 中務孝" userId="6c22dca3-3ed9-4351-b44c-bc779a84a2f3" providerId="ADAL" clId="{A922FCEC-B0FB-540E-BAE4-E32599158BE4}" dt="2025-09-20T03:54:42.013" v="2641" actId="1037"/>
          <ac:spMkLst>
            <pc:docMk/>
            <pc:sldMk cId="2094022811" sldId="296"/>
            <ac:spMk id="17" creationId="{32119199-7803-AB41-9740-8A7F2AFC146A}"/>
          </ac:spMkLst>
        </pc:spChg>
        <pc:picChg chg="mod">
          <ac:chgData name="Takashi NAKATSUKASA / 中務孝" userId="6c22dca3-3ed9-4351-b44c-bc779a84a2f3" providerId="ADAL" clId="{A922FCEC-B0FB-540E-BAE4-E32599158BE4}" dt="2025-09-20T03:55:48.429" v="2666" actId="1035"/>
          <ac:picMkLst>
            <pc:docMk/>
            <pc:sldMk cId="2094022811" sldId="296"/>
            <ac:picMk id="5" creationId="{F9C5B50E-E0BD-3546-90BF-C240CF2C61DD}"/>
          </ac:picMkLst>
        </pc:picChg>
      </pc:sldChg>
      <pc:sldChg chg="addSp delSp modSp mod">
        <pc:chgData name="Takashi NAKATSUKASA / 中務孝" userId="6c22dca3-3ed9-4351-b44c-bc779a84a2f3" providerId="ADAL" clId="{A922FCEC-B0FB-540E-BAE4-E32599158BE4}" dt="2025-09-20T03:02:36.262" v="1873" actId="478"/>
        <pc:sldMkLst>
          <pc:docMk/>
          <pc:sldMk cId="189520" sldId="301"/>
        </pc:sldMkLst>
        <pc:spChg chg="mod">
          <ac:chgData name="Takashi NAKATSUKASA / 中務孝" userId="6c22dca3-3ed9-4351-b44c-bc779a84a2f3" providerId="ADAL" clId="{A922FCEC-B0FB-540E-BAE4-E32599158BE4}" dt="2025-09-20T02:55:32.709" v="1795" actId="1076"/>
          <ac:spMkLst>
            <pc:docMk/>
            <pc:sldMk cId="189520" sldId="301"/>
            <ac:spMk id="2" creationId="{8082C1FC-C894-1645-BA85-98F34D7CBB7B}"/>
          </ac:spMkLst>
        </pc:spChg>
        <pc:spChg chg="mod">
          <ac:chgData name="Takashi NAKATSUKASA / 中務孝" userId="6c22dca3-3ed9-4351-b44c-bc779a84a2f3" providerId="ADAL" clId="{A922FCEC-B0FB-540E-BAE4-E32599158BE4}" dt="2025-09-20T03:02:16.981" v="1869" actId="1076"/>
          <ac:spMkLst>
            <pc:docMk/>
            <pc:sldMk cId="189520" sldId="301"/>
            <ac:spMk id="3" creationId="{EFDAE542-B069-0341-BCF2-E8EAC3C1E28A}"/>
          </ac:spMkLst>
        </pc:spChg>
        <pc:spChg chg="add mod">
          <ac:chgData name="Takashi NAKATSUKASA / 中務孝" userId="6c22dca3-3ed9-4351-b44c-bc779a84a2f3" providerId="ADAL" clId="{A922FCEC-B0FB-540E-BAE4-E32599158BE4}" dt="2025-09-20T02:55:28.392" v="1794" actId="1076"/>
          <ac:spMkLst>
            <pc:docMk/>
            <pc:sldMk cId="189520" sldId="301"/>
            <ac:spMk id="4" creationId="{EEB73710-13D7-3AF5-4320-614DBF1A5094}"/>
          </ac:spMkLst>
        </pc:spChg>
        <pc:spChg chg="mod">
          <ac:chgData name="Takashi NAKATSUKASA / 中務孝" userId="6c22dca3-3ed9-4351-b44c-bc779a84a2f3" providerId="ADAL" clId="{A922FCEC-B0FB-540E-BAE4-E32599158BE4}" dt="2025-09-20T03:02:12.332" v="1867" actId="1076"/>
          <ac:spMkLst>
            <pc:docMk/>
            <pc:sldMk cId="189520" sldId="301"/>
            <ac:spMk id="8" creationId="{9FF580BA-5F63-134D-9F2B-0B27A932C840}"/>
          </ac:spMkLst>
        </pc:spChg>
        <pc:spChg chg="mod">
          <ac:chgData name="Takashi NAKATSUKASA / 中務孝" userId="6c22dca3-3ed9-4351-b44c-bc779a84a2f3" providerId="ADAL" clId="{A922FCEC-B0FB-540E-BAE4-E32599158BE4}" dt="2025-09-20T03:02:22.714" v="1870" actId="1076"/>
          <ac:spMkLst>
            <pc:docMk/>
            <pc:sldMk cId="189520" sldId="301"/>
            <ac:spMk id="9" creationId="{3EEC3065-C210-F944-8DAE-B273764A2F31}"/>
          </ac:spMkLst>
        </pc:spChg>
        <pc:spChg chg="mod">
          <ac:chgData name="Takashi NAKATSUKASA / 中務孝" userId="6c22dca3-3ed9-4351-b44c-bc779a84a2f3" providerId="ADAL" clId="{A922FCEC-B0FB-540E-BAE4-E32599158BE4}" dt="2025-09-20T03:01:28.816" v="1856" actId="1076"/>
          <ac:spMkLst>
            <pc:docMk/>
            <pc:sldMk cId="189520" sldId="301"/>
            <ac:spMk id="11" creationId="{0F709F52-E5D1-E549-9E56-E33C0E2433AD}"/>
          </ac:spMkLst>
        </pc:spChg>
        <pc:spChg chg="mod">
          <ac:chgData name="Takashi NAKATSUKASA / 中務孝" userId="6c22dca3-3ed9-4351-b44c-bc779a84a2f3" providerId="ADAL" clId="{A922FCEC-B0FB-540E-BAE4-E32599158BE4}" dt="2025-09-20T03:01:05.816" v="1848" actId="1076"/>
          <ac:spMkLst>
            <pc:docMk/>
            <pc:sldMk cId="189520" sldId="301"/>
            <ac:spMk id="12" creationId="{2291E535-8EB9-DA42-8095-267498670127}"/>
          </ac:spMkLst>
        </pc:spChg>
        <pc:spChg chg="mod">
          <ac:chgData name="Takashi NAKATSUKASA / 中務孝" userId="6c22dca3-3ed9-4351-b44c-bc779a84a2f3" providerId="ADAL" clId="{A922FCEC-B0FB-540E-BAE4-E32599158BE4}" dt="2025-09-20T03:01:02.082" v="1847" actId="1076"/>
          <ac:spMkLst>
            <pc:docMk/>
            <pc:sldMk cId="189520" sldId="301"/>
            <ac:spMk id="13" creationId="{375FD7A6-0037-9B47-8365-3D097DAA06FC}"/>
          </ac:spMkLst>
        </pc:spChg>
        <pc:spChg chg="mod">
          <ac:chgData name="Takashi NAKATSUKASA / 中務孝" userId="6c22dca3-3ed9-4351-b44c-bc779a84a2f3" providerId="ADAL" clId="{A922FCEC-B0FB-540E-BAE4-E32599158BE4}" dt="2025-09-20T03:01:09.678" v="1849" actId="1076"/>
          <ac:spMkLst>
            <pc:docMk/>
            <pc:sldMk cId="189520" sldId="301"/>
            <ac:spMk id="14" creationId="{D52C52F8-9263-1D49-A65E-FF28439E0B3F}"/>
          </ac:spMkLst>
        </pc:spChg>
        <pc:spChg chg="mod">
          <ac:chgData name="Takashi NAKATSUKASA / 中務孝" userId="6c22dca3-3ed9-4351-b44c-bc779a84a2f3" providerId="ADAL" clId="{A922FCEC-B0FB-540E-BAE4-E32599158BE4}" dt="2025-09-20T03:01:13.015" v="1850" actId="1076"/>
          <ac:spMkLst>
            <pc:docMk/>
            <pc:sldMk cId="189520" sldId="301"/>
            <ac:spMk id="15" creationId="{5D0C4BBC-21B2-A34D-9B54-40E3A32FD477}"/>
          </ac:spMkLst>
        </pc:spChg>
        <pc:spChg chg="mod">
          <ac:chgData name="Takashi NAKATSUKASA / 中務孝" userId="6c22dca3-3ed9-4351-b44c-bc779a84a2f3" providerId="ADAL" clId="{A922FCEC-B0FB-540E-BAE4-E32599158BE4}" dt="2025-09-20T03:01:16.728" v="1851" actId="1076"/>
          <ac:spMkLst>
            <pc:docMk/>
            <pc:sldMk cId="189520" sldId="301"/>
            <ac:spMk id="16" creationId="{FFCD47A7-DB7C-BC4A-8614-E23F973487DF}"/>
          </ac:spMkLst>
        </pc:spChg>
        <pc:spChg chg="del mod">
          <ac:chgData name="Takashi NAKATSUKASA / 中務孝" userId="6c22dca3-3ed9-4351-b44c-bc779a84a2f3" providerId="ADAL" clId="{A922FCEC-B0FB-540E-BAE4-E32599158BE4}" dt="2025-09-20T03:02:36.262" v="1873" actId="478"/>
          <ac:spMkLst>
            <pc:docMk/>
            <pc:sldMk cId="189520" sldId="301"/>
            <ac:spMk id="18" creationId="{CE8D6F0B-AEE0-6A48-905F-EBF279B93813}"/>
          </ac:spMkLst>
        </pc:spChg>
        <pc:spChg chg="mod">
          <ac:chgData name="Takashi NAKATSUKASA / 中務孝" userId="6c22dca3-3ed9-4351-b44c-bc779a84a2f3" providerId="ADAL" clId="{A922FCEC-B0FB-540E-BAE4-E32599158BE4}" dt="2025-09-20T02:59:49.700" v="1798" actId="1076"/>
          <ac:spMkLst>
            <pc:docMk/>
            <pc:sldMk cId="189520" sldId="301"/>
            <ac:spMk id="19" creationId="{E44C2F1E-6C67-7B4F-88E3-87D1C63142FB}"/>
          </ac:spMkLst>
        </pc:spChg>
        <pc:picChg chg="mod">
          <ac:chgData name="Takashi NAKATSUKASA / 中務孝" userId="6c22dca3-3ed9-4351-b44c-bc779a84a2f3" providerId="ADAL" clId="{A922FCEC-B0FB-540E-BAE4-E32599158BE4}" dt="2025-09-20T03:00:18.700" v="1839" actId="14100"/>
          <ac:picMkLst>
            <pc:docMk/>
            <pc:sldMk cId="189520" sldId="301"/>
            <ac:picMk id="5" creationId="{336D1110-C9AB-7448-857F-B92FF2272C91}"/>
          </ac:picMkLst>
        </pc:picChg>
        <pc:picChg chg="mod">
          <ac:chgData name="Takashi NAKATSUKASA / 中務孝" userId="6c22dca3-3ed9-4351-b44c-bc779a84a2f3" providerId="ADAL" clId="{A922FCEC-B0FB-540E-BAE4-E32599158BE4}" dt="2025-09-20T03:00:58.598" v="1846" actId="14100"/>
          <ac:picMkLst>
            <pc:docMk/>
            <pc:sldMk cId="189520" sldId="301"/>
            <ac:picMk id="7" creationId="{7BD0B4DC-EFDE-FB4F-949B-01EF93D55344}"/>
          </ac:picMkLst>
        </pc:picChg>
        <pc:cxnChg chg="mod">
          <ac:chgData name="Takashi NAKATSUKASA / 中務孝" userId="6c22dca3-3ed9-4351-b44c-bc779a84a2f3" providerId="ADAL" clId="{A922FCEC-B0FB-540E-BAE4-E32599158BE4}" dt="2025-09-20T03:00:27.850" v="1841" actId="14100"/>
          <ac:cxnSpMkLst>
            <pc:docMk/>
            <pc:sldMk cId="189520" sldId="301"/>
            <ac:cxnSpMk id="20" creationId="{6F1609D9-7A8B-E142-9636-B1BAC2611C73}"/>
          </ac:cxnSpMkLst>
        </pc:cxnChg>
        <pc:cxnChg chg="mod">
          <ac:chgData name="Takashi NAKATSUKASA / 中務孝" userId="6c22dca3-3ed9-4351-b44c-bc779a84a2f3" providerId="ADAL" clId="{A922FCEC-B0FB-540E-BAE4-E32599158BE4}" dt="2025-09-20T03:00:35.416" v="1843" actId="14100"/>
          <ac:cxnSpMkLst>
            <pc:docMk/>
            <pc:sldMk cId="189520" sldId="301"/>
            <ac:cxnSpMk id="21" creationId="{7DF4A3D3-9CB5-FB4E-AED4-ED3EF6F1D3CF}"/>
          </ac:cxnSpMkLst>
        </pc:cxnChg>
      </pc:sldChg>
      <pc:sldChg chg="modSp mod">
        <pc:chgData name="Takashi NAKATSUKASA / 中務孝" userId="6c22dca3-3ed9-4351-b44c-bc779a84a2f3" providerId="ADAL" clId="{A922FCEC-B0FB-540E-BAE4-E32599158BE4}" dt="2025-09-20T03:37:03.201" v="2417" actId="122"/>
        <pc:sldMkLst>
          <pc:docMk/>
          <pc:sldMk cId="2241329830" sldId="302"/>
        </pc:sldMkLst>
        <pc:spChg chg="mod">
          <ac:chgData name="Takashi NAKATSUKASA / 中務孝" userId="6c22dca3-3ed9-4351-b44c-bc779a84a2f3" providerId="ADAL" clId="{A922FCEC-B0FB-540E-BAE4-E32599158BE4}" dt="2025-09-20T03:37:03.201" v="2417" actId="122"/>
          <ac:spMkLst>
            <pc:docMk/>
            <pc:sldMk cId="2241329830" sldId="302"/>
            <ac:spMk id="2" creationId="{1C7913D4-EC13-F546-ACA2-131BEB09C439}"/>
          </ac:spMkLst>
        </pc:spChg>
        <pc:spChg chg="mod">
          <ac:chgData name="Takashi NAKATSUKASA / 中務孝" userId="6c22dca3-3ed9-4351-b44c-bc779a84a2f3" providerId="ADAL" clId="{A922FCEC-B0FB-540E-BAE4-E32599158BE4}" dt="2025-09-20T03:36:46.454" v="2414" actId="1076"/>
          <ac:spMkLst>
            <pc:docMk/>
            <pc:sldMk cId="2241329830" sldId="302"/>
            <ac:spMk id="3" creationId="{D04CFCCD-F136-B447-8BCD-5114DF79BAB7}"/>
          </ac:spMkLst>
        </pc:spChg>
      </pc:sldChg>
      <pc:sldChg chg="modSp mod">
        <pc:chgData name="Takashi NAKATSUKASA / 中務孝" userId="6c22dca3-3ed9-4351-b44c-bc779a84a2f3" providerId="ADAL" clId="{A922FCEC-B0FB-540E-BAE4-E32599158BE4}" dt="2025-09-20T02:17:37.034" v="1440" actId="14100"/>
        <pc:sldMkLst>
          <pc:docMk/>
          <pc:sldMk cId="3374347348" sldId="304"/>
        </pc:sldMkLst>
        <pc:spChg chg="mod">
          <ac:chgData name="Takashi NAKATSUKASA / 中務孝" userId="6c22dca3-3ed9-4351-b44c-bc779a84a2f3" providerId="ADAL" clId="{A922FCEC-B0FB-540E-BAE4-E32599158BE4}" dt="2025-09-20T02:17:15.717" v="1434" actId="1076"/>
          <ac:spMkLst>
            <pc:docMk/>
            <pc:sldMk cId="3374347348" sldId="304"/>
            <ac:spMk id="2" creationId="{A87C869C-8163-0B4D-8894-D401CCAADF2F}"/>
          </ac:spMkLst>
        </pc:spChg>
        <pc:spChg chg="mod">
          <ac:chgData name="Takashi NAKATSUKASA / 中務孝" userId="6c22dca3-3ed9-4351-b44c-bc779a84a2f3" providerId="ADAL" clId="{A922FCEC-B0FB-540E-BAE4-E32599158BE4}" dt="2025-09-20T02:17:37.034" v="1440" actId="14100"/>
          <ac:spMkLst>
            <pc:docMk/>
            <pc:sldMk cId="3374347348" sldId="304"/>
            <ac:spMk id="3" creationId="{6E0B06EF-3F67-994B-8C63-DCB7E0604897}"/>
          </ac:spMkLst>
        </pc:spChg>
      </pc:sldChg>
      <pc:sldChg chg="modSp mod">
        <pc:chgData name="Takashi NAKATSUKASA / 中務孝" userId="6c22dca3-3ed9-4351-b44c-bc779a84a2f3" providerId="ADAL" clId="{A922FCEC-B0FB-540E-BAE4-E32599158BE4}" dt="2025-09-20T03:45:37.732" v="2546" actId="1076"/>
        <pc:sldMkLst>
          <pc:docMk/>
          <pc:sldMk cId="868471429" sldId="418"/>
        </pc:sldMkLst>
        <pc:spChg chg="mod">
          <ac:chgData name="Takashi NAKATSUKASA / 中務孝" userId="6c22dca3-3ed9-4351-b44c-bc779a84a2f3" providerId="ADAL" clId="{A922FCEC-B0FB-540E-BAE4-E32599158BE4}" dt="2025-09-20T03:45:32.392" v="2544" actId="1076"/>
          <ac:spMkLst>
            <pc:docMk/>
            <pc:sldMk cId="868471429" sldId="418"/>
            <ac:spMk id="3" creationId="{444EB48B-0EAD-1D33-2CB9-71EF53DFA936}"/>
          </ac:spMkLst>
        </pc:spChg>
        <pc:spChg chg="mod">
          <ac:chgData name="Takashi NAKATSUKASA / 中務孝" userId="6c22dca3-3ed9-4351-b44c-bc779a84a2f3" providerId="ADAL" clId="{A922FCEC-B0FB-540E-BAE4-E32599158BE4}" dt="2025-09-20T02:43:56.713" v="1772" actId="1076"/>
          <ac:spMkLst>
            <pc:docMk/>
            <pc:sldMk cId="868471429" sldId="418"/>
            <ac:spMk id="9" creationId="{51FB0DEB-1424-2347-834E-2948EB3B875E}"/>
          </ac:spMkLst>
        </pc:spChg>
        <pc:spChg chg="mod">
          <ac:chgData name="Takashi NAKATSUKASA / 中務孝" userId="6c22dca3-3ed9-4351-b44c-bc779a84a2f3" providerId="ADAL" clId="{A922FCEC-B0FB-540E-BAE4-E32599158BE4}" dt="2025-09-20T03:45:37.732" v="2546" actId="1076"/>
          <ac:spMkLst>
            <pc:docMk/>
            <pc:sldMk cId="868471429" sldId="418"/>
            <ac:spMk id="10" creationId="{7533C223-0177-144C-A8BB-CEDA5F0665C9}"/>
          </ac:spMkLst>
        </pc:spChg>
        <pc:spChg chg="mod">
          <ac:chgData name="Takashi NAKATSUKASA / 中務孝" userId="6c22dca3-3ed9-4351-b44c-bc779a84a2f3" providerId="ADAL" clId="{A922FCEC-B0FB-540E-BAE4-E32599158BE4}" dt="2025-09-20T03:43:51.943" v="2519" actId="1076"/>
          <ac:spMkLst>
            <pc:docMk/>
            <pc:sldMk cId="868471429" sldId="418"/>
            <ac:spMk id="35841" creationId="{00000000-0000-0000-0000-000000000000}"/>
          </ac:spMkLst>
        </pc:spChg>
        <pc:picChg chg="mod">
          <ac:chgData name="Takashi NAKATSUKASA / 中務孝" userId="6c22dca3-3ed9-4351-b44c-bc779a84a2f3" providerId="ADAL" clId="{A922FCEC-B0FB-540E-BAE4-E32599158BE4}" dt="2025-09-20T03:45:34.258" v="2545" actId="1076"/>
          <ac:picMkLst>
            <pc:docMk/>
            <pc:sldMk cId="868471429" sldId="418"/>
            <ac:picMk id="2" creationId="{D333BF8E-3DAC-DA47-434A-4BE00DE7E3C2}"/>
          </ac:picMkLst>
        </pc:picChg>
        <pc:picChg chg="mod">
          <ac:chgData name="Takashi NAKATSUKASA / 中務孝" userId="6c22dca3-3ed9-4351-b44c-bc779a84a2f3" providerId="ADAL" clId="{A922FCEC-B0FB-540E-BAE4-E32599158BE4}" dt="2025-09-20T02:43:54.113" v="1771" actId="1076"/>
          <ac:picMkLst>
            <pc:docMk/>
            <pc:sldMk cId="868471429" sldId="418"/>
            <ac:picMk id="35842" creationId="{00000000-0000-0000-0000-000000000000}"/>
          </ac:picMkLst>
        </pc:picChg>
      </pc:sldChg>
      <pc:sldChg chg="modSp add del">
        <pc:chgData name="Takashi NAKATSUKASA / 中務孝" userId="6c22dca3-3ed9-4351-b44c-bc779a84a2f3" providerId="ADAL" clId="{A922FCEC-B0FB-540E-BAE4-E32599158BE4}" dt="2025-09-20T03:41:00.312" v="2489" actId="2696"/>
        <pc:sldMkLst>
          <pc:docMk/>
          <pc:sldMk cId="3263639596" sldId="521"/>
        </pc:sldMkLst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263639596" sldId="521"/>
            <ac:spMk id="2" creationId="{1D307001-602E-F844-94B3-2E2B216022B7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263639596" sldId="521"/>
            <ac:spMk id="3" creationId="{23A7D947-AE49-D64C-B90E-2F84A88AD869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263639596" sldId="521"/>
            <ac:spMk id="5" creationId="{ECC9E1F1-A6BF-DF1E-55EF-307E732CAF89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263639596" sldId="521"/>
            <ac:spMk id="6" creationId="{A1B59BD4-18C0-2E4A-862F-89FBFE12DBCF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263639596" sldId="521"/>
            <ac:spMk id="10" creationId="{B5AFF85A-E8C7-7B4D-80AF-69274503483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263639596" sldId="521"/>
            <ac:spMk id="11" creationId="{877032CE-4259-CD42-A765-0DF33F2FF3A6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263639596" sldId="521"/>
            <ac:spMk id="20" creationId="{2904F60E-5527-D447-B87C-E7154743ABBA}"/>
          </ac:spMkLst>
        </pc:spChg>
        <pc:picChg chg="mod">
          <ac:chgData name="Takashi NAKATSUKASA / 中務孝" userId="6c22dca3-3ed9-4351-b44c-bc779a84a2f3" providerId="ADAL" clId="{A922FCEC-B0FB-540E-BAE4-E32599158BE4}" dt="2025-09-20T02:13:30.347" v="1416"/>
          <ac:picMkLst>
            <pc:docMk/>
            <pc:sldMk cId="3263639596" sldId="521"/>
            <ac:picMk id="19" creationId="{A163BB58-51C8-6B41-91F3-21AA745B0087}"/>
          </ac:picMkLst>
        </pc:picChg>
        <pc:picChg chg="mod">
          <ac:chgData name="Takashi NAKATSUKASA / 中務孝" userId="6c22dca3-3ed9-4351-b44c-bc779a84a2f3" providerId="ADAL" clId="{A922FCEC-B0FB-540E-BAE4-E32599158BE4}" dt="2025-09-20T02:13:30.347" v="1416"/>
          <ac:picMkLst>
            <pc:docMk/>
            <pc:sldMk cId="3263639596" sldId="521"/>
            <ac:picMk id="25" creationId="{B2A85270-7D44-A046-A268-5835A55AA26A}"/>
          </ac:picMkLst>
        </pc:picChg>
        <pc:picChg chg="mod">
          <ac:chgData name="Takashi NAKATSUKASA / 中務孝" userId="6c22dca3-3ed9-4351-b44c-bc779a84a2f3" providerId="ADAL" clId="{A922FCEC-B0FB-540E-BAE4-E32599158BE4}" dt="2025-09-20T02:13:30.347" v="1416"/>
          <ac:picMkLst>
            <pc:docMk/>
            <pc:sldMk cId="3263639596" sldId="521"/>
            <ac:picMk id="26" creationId="{D3249F0F-2AD6-A24C-9690-6C6172A394C2}"/>
          </ac:picMkLst>
        </pc:picChg>
      </pc:sldChg>
      <pc:sldChg chg="modSp mod">
        <pc:chgData name="Takashi NAKATSUKASA / 中務孝" userId="6c22dca3-3ed9-4351-b44c-bc779a84a2f3" providerId="ADAL" clId="{A922FCEC-B0FB-540E-BAE4-E32599158BE4}" dt="2025-09-20T02:46:39.334" v="1782" actId="1076"/>
        <pc:sldMkLst>
          <pc:docMk/>
          <pc:sldMk cId="4258708442" sldId="532"/>
        </pc:sldMkLst>
        <pc:spChg chg="mod">
          <ac:chgData name="Takashi NAKATSUKASA / 中務孝" userId="6c22dca3-3ed9-4351-b44c-bc779a84a2f3" providerId="ADAL" clId="{A922FCEC-B0FB-540E-BAE4-E32599158BE4}" dt="2025-09-20T02:46:39.334" v="1782" actId="1076"/>
          <ac:spMkLst>
            <pc:docMk/>
            <pc:sldMk cId="4258708442" sldId="532"/>
            <ac:spMk id="2" creationId="{97711317-D484-934C-8B61-BBEEAAA69428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4258708442" sldId="532"/>
            <ac:spMk id="5" creationId="{C2ECE3E2-01F9-9A4E-875A-F0955B7C1C2A}"/>
          </ac:spMkLst>
        </pc:spChg>
        <pc:picChg chg="mod">
          <ac:chgData name="Takashi NAKATSUKASA / 中務孝" userId="6c22dca3-3ed9-4351-b44c-bc779a84a2f3" providerId="ADAL" clId="{A922FCEC-B0FB-540E-BAE4-E32599158BE4}" dt="2025-09-20T02:13:30.347" v="1416"/>
          <ac:picMkLst>
            <pc:docMk/>
            <pc:sldMk cId="4258708442" sldId="532"/>
            <ac:picMk id="4" creationId="{CBCA426D-CCF0-ED48-991F-047E71FBDD19}"/>
          </ac:picMkLst>
        </pc:picChg>
      </pc:sldChg>
      <pc:sldChg chg="addSp delSp modSp mod delDesignElem">
        <pc:chgData name="Takashi NAKATSUKASA / 中務孝" userId="6c22dca3-3ed9-4351-b44c-bc779a84a2f3" providerId="ADAL" clId="{A922FCEC-B0FB-540E-BAE4-E32599158BE4}" dt="2025-09-20T08:50:57.382" v="2856" actId="1076"/>
        <pc:sldMkLst>
          <pc:docMk/>
          <pc:sldMk cId="4032262801" sldId="537"/>
        </pc:sldMkLst>
        <pc:spChg chg="mod">
          <ac:chgData name="Takashi NAKATSUKASA / 中務孝" userId="6c22dca3-3ed9-4351-b44c-bc779a84a2f3" providerId="ADAL" clId="{A922FCEC-B0FB-540E-BAE4-E32599158BE4}" dt="2025-09-20T03:03:10.411" v="1878" actId="1076"/>
          <ac:spMkLst>
            <pc:docMk/>
            <pc:sldMk cId="4032262801" sldId="537"/>
            <ac:spMk id="2" creationId="{91F2501D-3810-994C-A484-9510A29DB525}"/>
          </ac:spMkLst>
        </pc:spChg>
        <pc:spChg chg="add mod">
          <ac:chgData name="Takashi NAKATSUKASA / 中務孝" userId="6c22dca3-3ed9-4351-b44c-bc779a84a2f3" providerId="ADAL" clId="{A922FCEC-B0FB-540E-BAE4-E32599158BE4}" dt="2025-09-20T08:50:57.382" v="2856" actId="1076"/>
          <ac:spMkLst>
            <pc:docMk/>
            <pc:sldMk cId="4032262801" sldId="537"/>
            <ac:spMk id="3" creationId="{428BC583-6880-E846-E7B0-30BDDC4A036A}"/>
          </ac:spMkLst>
        </pc:spChg>
        <pc:spChg chg="del 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4032262801" sldId="537"/>
            <ac:spMk id="9" creationId="{A8384FB5-9ADC-4DDC-881B-597D56F5B15D}"/>
          </ac:spMkLst>
        </pc:spChg>
        <pc:spChg chg="del 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4032262801" sldId="537"/>
            <ac:spMk id="11" creationId="{1199E1B1-A8C0-4FE8-A5A8-1CB41D69F857}"/>
          </ac:spMkLst>
        </pc:spChg>
        <pc:spChg chg="del 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4032262801" sldId="537"/>
            <ac:spMk id="13" creationId="{84A8DE83-DE75-4B41-9DB4-A7EC0B0DEC0B}"/>
          </ac:spMkLst>
        </pc:spChg>
        <pc:spChg chg="del 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4032262801" sldId="537"/>
            <ac:spMk id="15" creationId="{A7009A0A-BEF5-4EAC-AF15-E4F9F002E239}"/>
          </ac:spMkLst>
        </pc:spChg>
        <pc:picChg chg="mod">
          <ac:chgData name="Takashi NAKATSUKASA / 中務孝" userId="6c22dca3-3ed9-4351-b44c-bc779a84a2f3" providerId="ADAL" clId="{A922FCEC-B0FB-540E-BAE4-E32599158BE4}" dt="2025-09-20T08:44:59.455" v="2793" actId="1076"/>
          <ac:picMkLst>
            <pc:docMk/>
            <pc:sldMk cId="4032262801" sldId="537"/>
            <ac:picMk id="4" creationId="{E1D748F3-DB88-416C-13BD-B70A3FA52297}"/>
          </ac:picMkLst>
        </pc:picChg>
        <pc:picChg chg="add mod">
          <ac:chgData name="Takashi NAKATSUKASA / 中務孝" userId="6c22dca3-3ed9-4351-b44c-bc779a84a2f3" providerId="ADAL" clId="{A922FCEC-B0FB-540E-BAE4-E32599158BE4}" dt="2025-09-20T08:50:45.898" v="2852" actId="1076"/>
          <ac:picMkLst>
            <pc:docMk/>
            <pc:sldMk cId="4032262801" sldId="537"/>
            <ac:picMk id="1026" creationId="{CBDBAF50-D84D-CAC8-C478-EABC2D6741BB}"/>
          </ac:picMkLst>
        </pc:picChg>
        <pc:picChg chg="add mod">
          <ac:chgData name="Takashi NAKATSUKASA / 中務孝" userId="6c22dca3-3ed9-4351-b44c-bc779a84a2f3" providerId="ADAL" clId="{A922FCEC-B0FB-540E-BAE4-E32599158BE4}" dt="2025-09-20T08:50:53.837" v="2855" actId="1076"/>
          <ac:picMkLst>
            <pc:docMk/>
            <pc:sldMk cId="4032262801" sldId="537"/>
            <ac:picMk id="1028" creationId="{48E9A862-1778-CCAB-455A-BA381C244403}"/>
          </ac:picMkLst>
        </pc:picChg>
      </pc:sldChg>
      <pc:sldChg chg="addSp modSp mod">
        <pc:chgData name="Takashi NAKATSUKASA / 中務孝" userId="6c22dca3-3ed9-4351-b44c-bc779a84a2f3" providerId="ADAL" clId="{A922FCEC-B0FB-540E-BAE4-E32599158BE4}" dt="2025-09-20T08:38:39.916" v="2786" actId="1035"/>
        <pc:sldMkLst>
          <pc:docMk/>
          <pc:sldMk cId="3876614205" sldId="541"/>
        </pc:sldMkLst>
        <pc:spChg chg="mod">
          <ac:chgData name="Takashi NAKATSUKASA / 中務孝" userId="6c22dca3-3ed9-4351-b44c-bc779a84a2f3" providerId="ADAL" clId="{A922FCEC-B0FB-540E-BAE4-E32599158BE4}" dt="2025-09-20T02:36:32.704" v="1678" actId="1076"/>
          <ac:spMkLst>
            <pc:docMk/>
            <pc:sldMk cId="3876614205" sldId="541"/>
            <ac:spMk id="2" creationId="{2E282C39-AA5E-BD4C-A880-7BC3DF372830}"/>
          </ac:spMkLst>
        </pc:spChg>
        <pc:spChg chg="mod">
          <ac:chgData name="Takashi NAKATSUKASA / 中務孝" userId="6c22dca3-3ed9-4351-b44c-bc779a84a2f3" providerId="ADAL" clId="{A922FCEC-B0FB-540E-BAE4-E32599158BE4}" dt="2025-09-20T02:42:52.382" v="1760" actId="255"/>
          <ac:spMkLst>
            <pc:docMk/>
            <pc:sldMk cId="3876614205" sldId="541"/>
            <ac:spMk id="3" creationId="{6FEDA105-744F-FE4E-8223-B6F78E78D53D}"/>
          </ac:spMkLst>
        </pc:spChg>
        <pc:spChg chg="add mod">
          <ac:chgData name="Takashi NAKATSUKASA / 中務孝" userId="6c22dca3-3ed9-4351-b44c-bc779a84a2f3" providerId="ADAL" clId="{A922FCEC-B0FB-540E-BAE4-E32599158BE4}" dt="2025-09-20T02:43:01.563" v="1761" actId="1076"/>
          <ac:spMkLst>
            <pc:docMk/>
            <pc:sldMk cId="3876614205" sldId="541"/>
            <ac:spMk id="4" creationId="{B9275915-8B6C-326C-359D-9D08B5B784E9}"/>
          </ac:spMkLst>
        </pc:spChg>
        <pc:spChg chg="mod">
          <ac:chgData name="Takashi NAKATSUKASA / 中務孝" userId="6c22dca3-3ed9-4351-b44c-bc779a84a2f3" providerId="ADAL" clId="{A922FCEC-B0FB-540E-BAE4-E32599158BE4}" dt="2025-09-20T02:40:11.386" v="1736" actId="1038"/>
          <ac:spMkLst>
            <pc:docMk/>
            <pc:sldMk cId="3876614205" sldId="541"/>
            <ac:spMk id="11" creationId="{F2EE5C44-513E-B243-9B51-29A98485AA18}"/>
          </ac:spMkLst>
        </pc:spChg>
        <pc:spChg chg="mod">
          <ac:chgData name="Takashi NAKATSUKASA / 中務孝" userId="6c22dca3-3ed9-4351-b44c-bc779a84a2f3" providerId="ADAL" clId="{A922FCEC-B0FB-540E-BAE4-E32599158BE4}" dt="2025-09-20T02:40:03.187" v="1719" actId="1076"/>
          <ac:spMkLst>
            <pc:docMk/>
            <pc:sldMk cId="3876614205" sldId="541"/>
            <ac:spMk id="18" creationId="{826CD894-8C0C-3A4E-B853-511761608E29}"/>
          </ac:spMkLst>
        </pc:spChg>
        <pc:spChg chg="mod">
          <ac:chgData name="Takashi NAKATSUKASA / 中務孝" userId="6c22dca3-3ed9-4351-b44c-bc779a84a2f3" providerId="ADAL" clId="{A922FCEC-B0FB-540E-BAE4-E32599158BE4}" dt="2025-09-20T08:38:39.916" v="2786" actId="1035"/>
          <ac:spMkLst>
            <pc:docMk/>
            <pc:sldMk cId="3876614205" sldId="541"/>
            <ac:spMk id="19" creationId="{987F91AC-0409-244A-9A49-5512A5697130}"/>
          </ac:spMkLst>
        </pc:spChg>
        <pc:picChg chg="mod">
          <ac:chgData name="Takashi NAKATSUKASA / 中務孝" userId="6c22dca3-3ed9-4351-b44c-bc779a84a2f3" providerId="ADAL" clId="{A922FCEC-B0FB-540E-BAE4-E32599158BE4}" dt="2025-09-20T02:38:23.581" v="1695" actId="1036"/>
          <ac:picMkLst>
            <pc:docMk/>
            <pc:sldMk cId="3876614205" sldId="541"/>
            <ac:picMk id="5" creationId="{FFB1F18F-3E4B-5149-8DD1-36828403664E}"/>
          </ac:picMkLst>
        </pc:picChg>
        <pc:picChg chg="mod">
          <ac:chgData name="Takashi NAKATSUKASA / 中務孝" userId="6c22dca3-3ed9-4351-b44c-bc779a84a2f3" providerId="ADAL" clId="{A922FCEC-B0FB-540E-BAE4-E32599158BE4}" dt="2025-09-20T02:39:00.537" v="1702" actId="1076"/>
          <ac:picMkLst>
            <pc:docMk/>
            <pc:sldMk cId="3876614205" sldId="541"/>
            <ac:picMk id="8" creationId="{C0F81CD3-659F-8742-BECC-EE3071F9AFD0}"/>
          </ac:picMkLst>
        </pc:picChg>
        <pc:picChg chg="mod">
          <ac:chgData name="Takashi NAKATSUKASA / 中務孝" userId="6c22dca3-3ed9-4351-b44c-bc779a84a2f3" providerId="ADAL" clId="{A922FCEC-B0FB-540E-BAE4-E32599158BE4}" dt="2025-09-20T02:40:48.285" v="1737" actId="1076"/>
          <ac:picMkLst>
            <pc:docMk/>
            <pc:sldMk cId="3876614205" sldId="541"/>
            <ac:picMk id="9" creationId="{B34B41F8-1F0E-2D43-8FAE-5758FBDD7186}"/>
          </ac:picMkLst>
        </pc:picChg>
        <pc:picChg chg="mod">
          <ac:chgData name="Takashi NAKATSUKASA / 中務孝" userId="6c22dca3-3ed9-4351-b44c-bc779a84a2f3" providerId="ADAL" clId="{A922FCEC-B0FB-540E-BAE4-E32599158BE4}" dt="2025-09-20T02:38:51.021" v="1700" actId="1076"/>
          <ac:picMkLst>
            <pc:docMk/>
            <pc:sldMk cId="3876614205" sldId="541"/>
            <ac:picMk id="10" creationId="{C18A4A6E-80AE-6644-A4DC-022F8C81AB36}"/>
          </ac:picMkLst>
        </pc:picChg>
        <pc:cxnChg chg="mod">
          <ac:chgData name="Takashi NAKATSUKASA / 中務孝" userId="6c22dca3-3ed9-4351-b44c-bc779a84a2f3" providerId="ADAL" clId="{A922FCEC-B0FB-540E-BAE4-E32599158BE4}" dt="2025-09-20T02:40:06.177" v="1721" actId="1076"/>
          <ac:cxnSpMkLst>
            <pc:docMk/>
            <pc:sldMk cId="3876614205" sldId="541"/>
            <ac:cxnSpMk id="13" creationId="{D9B5DFE5-7CA5-B84E-AF52-5E82FE09CAE8}"/>
          </ac:cxnSpMkLst>
        </pc:cxnChg>
        <pc:cxnChg chg="mod">
          <ac:chgData name="Takashi NAKATSUKASA / 中務孝" userId="6c22dca3-3ed9-4351-b44c-bc779a84a2f3" providerId="ADAL" clId="{A922FCEC-B0FB-540E-BAE4-E32599158BE4}" dt="2025-09-20T02:39:57.870" v="1718" actId="14100"/>
          <ac:cxnSpMkLst>
            <pc:docMk/>
            <pc:sldMk cId="3876614205" sldId="541"/>
            <ac:cxnSpMk id="14" creationId="{27250419-05A3-6A4B-92F4-6E51D601B262}"/>
          </ac:cxnSpMkLst>
        </pc:cxnChg>
      </pc:sldChg>
      <pc:sldChg chg="addSp modSp mod">
        <pc:chgData name="Takashi NAKATSUKASA / 中務孝" userId="6c22dca3-3ed9-4351-b44c-bc779a84a2f3" providerId="ADAL" clId="{A922FCEC-B0FB-540E-BAE4-E32599158BE4}" dt="2025-09-20T03:32:58.127" v="2266" actId="1076"/>
        <pc:sldMkLst>
          <pc:docMk/>
          <pc:sldMk cId="2044344395" sldId="544"/>
        </pc:sldMkLst>
        <pc:spChg chg="mod">
          <ac:chgData name="Takashi NAKATSUKASA / 中務孝" userId="6c22dca3-3ed9-4351-b44c-bc779a84a2f3" providerId="ADAL" clId="{A922FCEC-B0FB-540E-BAE4-E32599158BE4}" dt="2025-09-20T03:32:43.003" v="2261" actId="1076"/>
          <ac:spMkLst>
            <pc:docMk/>
            <pc:sldMk cId="2044344395" sldId="544"/>
            <ac:spMk id="2" creationId="{A5BBA749-EC4C-066B-8D8F-5AFBA34F3376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2044344395" sldId="544"/>
            <ac:spMk id="3" creationId="{9B65AF59-9C05-42F9-C743-FBB263D1D097}"/>
          </ac:spMkLst>
        </pc:spChg>
        <pc:spChg chg="mod">
          <ac:chgData name="Takashi NAKATSUKASA / 中務孝" userId="6c22dca3-3ed9-4351-b44c-bc779a84a2f3" providerId="ADAL" clId="{A922FCEC-B0FB-540E-BAE4-E32599158BE4}" dt="2025-09-20T03:32:46.203" v="2262" actId="1076"/>
          <ac:spMkLst>
            <pc:docMk/>
            <pc:sldMk cId="2044344395" sldId="544"/>
            <ac:spMk id="4" creationId="{255A8D67-B0D2-D0FE-B3DF-A484D6A0EA49}"/>
          </ac:spMkLst>
        </pc:spChg>
        <pc:spChg chg="mod">
          <ac:chgData name="Takashi NAKATSUKASA / 中務孝" userId="6c22dca3-3ed9-4351-b44c-bc779a84a2f3" providerId="ADAL" clId="{A922FCEC-B0FB-540E-BAE4-E32599158BE4}" dt="2025-09-20T03:32:54.152" v="2265" actId="1076"/>
          <ac:spMkLst>
            <pc:docMk/>
            <pc:sldMk cId="2044344395" sldId="544"/>
            <ac:spMk id="6" creationId="{EAF581B2-FA8C-5ED2-D004-D9AD98C4A212}"/>
          </ac:spMkLst>
        </pc:spChg>
        <pc:spChg chg="mod">
          <ac:chgData name="Takashi NAKATSUKASA / 中務孝" userId="6c22dca3-3ed9-4351-b44c-bc779a84a2f3" providerId="ADAL" clId="{A922FCEC-B0FB-540E-BAE4-E32599158BE4}" dt="2025-09-20T03:32:52.036" v="2264" actId="1076"/>
          <ac:spMkLst>
            <pc:docMk/>
            <pc:sldMk cId="2044344395" sldId="544"/>
            <ac:spMk id="8" creationId="{1F6A331E-3006-C50B-5C5D-210FF2C37FD4}"/>
          </ac:spMkLst>
        </pc:spChg>
        <pc:spChg chg="add mod">
          <ac:chgData name="Takashi NAKATSUKASA / 中務孝" userId="6c22dca3-3ed9-4351-b44c-bc779a84a2f3" providerId="ADAL" clId="{A922FCEC-B0FB-540E-BAE4-E32599158BE4}" dt="2025-09-20T03:32:58.127" v="2266" actId="1076"/>
          <ac:spMkLst>
            <pc:docMk/>
            <pc:sldMk cId="2044344395" sldId="544"/>
            <ac:spMk id="9" creationId="{3C3D39FE-AB74-F728-AA7C-3B59C035D0DA}"/>
          </ac:spMkLst>
        </pc:spChg>
        <pc:picChg chg="mod">
          <ac:chgData name="Takashi NAKATSUKASA / 中務孝" userId="6c22dca3-3ed9-4351-b44c-bc779a84a2f3" providerId="ADAL" clId="{A922FCEC-B0FB-540E-BAE4-E32599158BE4}" dt="2025-09-20T03:32:49.785" v="2263" actId="1076"/>
          <ac:picMkLst>
            <pc:docMk/>
            <pc:sldMk cId="2044344395" sldId="544"/>
            <ac:picMk id="5" creationId="{FB1C92DF-0E38-0426-B2B5-F61F72F5877B}"/>
          </ac:picMkLst>
        </pc:picChg>
      </pc:sldChg>
      <pc:sldChg chg="addSp modSp mod">
        <pc:chgData name="Takashi NAKATSUKASA / 中務孝" userId="6c22dca3-3ed9-4351-b44c-bc779a84a2f3" providerId="ADAL" clId="{A922FCEC-B0FB-540E-BAE4-E32599158BE4}" dt="2025-09-20T03:59:45.127" v="2764" actId="20577"/>
        <pc:sldMkLst>
          <pc:docMk/>
          <pc:sldMk cId="3978573664" sldId="545"/>
        </pc:sldMkLst>
        <pc:spChg chg="mod">
          <ac:chgData name="Takashi NAKATSUKASA / 中務孝" userId="6c22dca3-3ed9-4351-b44c-bc779a84a2f3" providerId="ADAL" clId="{A922FCEC-B0FB-540E-BAE4-E32599158BE4}" dt="2025-09-20T03:34:57.649" v="2400" actId="20577"/>
          <ac:spMkLst>
            <pc:docMk/>
            <pc:sldMk cId="3978573664" sldId="545"/>
            <ac:spMk id="2" creationId="{52FC0661-4D45-0817-065E-3FF8F353AD64}"/>
          </ac:spMkLst>
        </pc:spChg>
        <pc:spChg chg="mod">
          <ac:chgData name="Takashi NAKATSUKASA / 中務孝" userId="6c22dca3-3ed9-4351-b44c-bc779a84a2f3" providerId="ADAL" clId="{A922FCEC-B0FB-540E-BAE4-E32599158BE4}" dt="2025-09-20T03:33:39.417" v="2273" actId="14100"/>
          <ac:spMkLst>
            <pc:docMk/>
            <pc:sldMk cId="3978573664" sldId="545"/>
            <ac:spMk id="3" creationId="{CB2B7A22-D4CF-5BDF-D9D0-580D5FD1A637}"/>
          </ac:spMkLst>
        </pc:spChg>
        <pc:spChg chg="mod">
          <ac:chgData name="Takashi NAKATSUKASA / 中務孝" userId="6c22dca3-3ed9-4351-b44c-bc779a84a2f3" providerId="ADAL" clId="{A922FCEC-B0FB-540E-BAE4-E32599158BE4}" dt="2025-09-20T03:34:17.371" v="2358" actId="1035"/>
          <ac:spMkLst>
            <pc:docMk/>
            <pc:sldMk cId="3978573664" sldId="545"/>
            <ac:spMk id="4" creationId="{2100870C-CFBB-94E7-4A46-D82CBC97D7F8}"/>
          </ac:spMkLst>
        </pc:spChg>
        <pc:spChg chg="mod">
          <ac:chgData name="Takashi NAKATSUKASA / 中務孝" userId="6c22dca3-3ed9-4351-b44c-bc779a84a2f3" providerId="ADAL" clId="{A922FCEC-B0FB-540E-BAE4-E32599158BE4}" dt="2025-09-20T03:33:52.981" v="2324" actId="1038"/>
          <ac:spMkLst>
            <pc:docMk/>
            <pc:sldMk cId="3978573664" sldId="545"/>
            <ac:spMk id="6" creationId="{D5AC8633-4D62-82E5-96CD-109D49F46397}"/>
          </ac:spMkLst>
        </pc:spChg>
        <pc:spChg chg="add mod">
          <ac:chgData name="Takashi NAKATSUKASA / 中務孝" userId="6c22dca3-3ed9-4351-b44c-bc779a84a2f3" providerId="ADAL" clId="{A922FCEC-B0FB-540E-BAE4-E32599158BE4}" dt="2025-09-20T03:59:45.127" v="2764" actId="20577"/>
          <ac:spMkLst>
            <pc:docMk/>
            <pc:sldMk cId="3978573664" sldId="545"/>
            <ac:spMk id="8" creationId="{572D629A-0104-4516-8B48-504BE3A9EC88}"/>
          </ac:spMkLst>
        </pc:spChg>
        <pc:spChg chg="mod">
          <ac:chgData name="Takashi NAKATSUKASA / 中務孝" userId="6c22dca3-3ed9-4351-b44c-bc779a84a2f3" providerId="ADAL" clId="{A922FCEC-B0FB-540E-BAE4-E32599158BE4}" dt="2025-09-20T03:34:22.502" v="2359" actId="1076"/>
          <ac:spMkLst>
            <pc:docMk/>
            <pc:sldMk cId="3978573664" sldId="545"/>
            <ac:spMk id="12" creationId="{B913BE1F-EEFE-2E8A-CB61-FE3E8C10AFCC}"/>
          </ac:spMkLst>
        </pc:spChg>
        <pc:spChg chg="mod">
          <ac:chgData name="Takashi NAKATSUKASA / 中務孝" userId="6c22dca3-3ed9-4351-b44c-bc779a84a2f3" providerId="ADAL" clId="{A922FCEC-B0FB-540E-BAE4-E32599158BE4}" dt="2025-09-20T03:33:52.981" v="2324" actId="1038"/>
          <ac:spMkLst>
            <pc:docMk/>
            <pc:sldMk cId="3978573664" sldId="545"/>
            <ac:spMk id="13" creationId="{FE966328-2B43-4EFC-F125-CFAE0DD2FD8C}"/>
          </ac:spMkLst>
        </pc:spChg>
        <pc:spChg chg="mod">
          <ac:chgData name="Takashi NAKATSUKASA / 中務孝" userId="6c22dca3-3ed9-4351-b44c-bc779a84a2f3" providerId="ADAL" clId="{A922FCEC-B0FB-540E-BAE4-E32599158BE4}" dt="2025-09-20T03:34:17.371" v="2358" actId="1035"/>
          <ac:spMkLst>
            <pc:docMk/>
            <pc:sldMk cId="3978573664" sldId="545"/>
            <ac:spMk id="17" creationId="{3E5A6456-16A6-CF3F-A1CE-4C9015F64BF8}"/>
          </ac:spMkLst>
        </pc:spChg>
        <pc:spChg chg="mod">
          <ac:chgData name="Takashi NAKATSUKASA / 中務孝" userId="6c22dca3-3ed9-4351-b44c-bc779a84a2f3" providerId="ADAL" clId="{A922FCEC-B0FB-540E-BAE4-E32599158BE4}" dt="2025-09-20T03:34:17.371" v="2358" actId="1035"/>
          <ac:spMkLst>
            <pc:docMk/>
            <pc:sldMk cId="3978573664" sldId="545"/>
            <ac:spMk id="18" creationId="{BD1E5A5D-1A52-805F-27EB-4FDFE53B8215}"/>
          </ac:spMkLst>
        </pc:spChg>
        <pc:spChg chg="mod">
          <ac:chgData name="Takashi NAKATSUKASA / 中務孝" userId="6c22dca3-3ed9-4351-b44c-bc779a84a2f3" providerId="ADAL" clId="{A922FCEC-B0FB-540E-BAE4-E32599158BE4}" dt="2025-09-20T03:33:52.981" v="2324" actId="1038"/>
          <ac:spMkLst>
            <pc:docMk/>
            <pc:sldMk cId="3978573664" sldId="545"/>
            <ac:spMk id="19" creationId="{E3CD04A3-3BC0-56CC-2BAB-DF7209444823}"/>
          </ac:spMkLst>
        </pc:spChg>
        <pc:spChg chg="mod">
          <ac:chgData name="Takashi NAKATSUKASA / 中務孝" userId="6c22dca3-3ed9-4351-b44c-bc779a84a2f3" providerId="ADAL" clId="{A922FCEC-B0FB-540E-BAE4-E32599158BE4}" dt="2025-09-20T03:33:52.981" v="2324" actId="1038"/>
          <ac:spMkLst>
            <pc:docMk/>
            <pc:sldMk cId="3978573664" sldId="545"/>
            <ac:spMk id="20" creationId="{F7A56C68-0421-C6C0-1B59-25C502774B33}"/>
          </ac:spMkLst>
        </pc:spChg>
        <pc:spChg chg="mod">
          <ac:chgData name="Takashi NAKATSUKASA / 中務孝" userId="6c22dca3-3ed9-4351-b44c-bc779a84a2f3" providerId="ADAL" clId="{A922FCEC-B0FB-540E-BAE4-E32599158BE4}" dt="2025-09-20T03:34:17.371" v="2358" actId="1035"/>
          <ac:spMkLst>
            <pc:docMk/>
            <pc:sldMk cId="3978573664" sldId="545"/>
            <ac:spMk id="22" creationId="{7012539C-610D-6486-34C6-A7B981A734AB}"/>
          </ac:spMkLst>
        </pc:spChg>
        <pc:spChg chg="mod">
          <ac:chgData name="Takashi NAKATSUKASA / 中務孝" userId="6c22dca3-3ed9-4351-b44c-bc779a84a2f3" providerId="ADAL" clId="{A922FCEC-B0FB-540E-BAE4-E32599158BE4}" dt="2025-09-20T03:33:52.981" v="2324" actId="1038"/>
          <ac:spMkLst>
            <pc:docMk/>
            <pc:sldMk cId="3978573664" sldId="545"/>
            <ac:spMk id="25" creationId="{B4923079-2BEF-2581-87EB-C8D9B781250C}"/>
          </ac:spMkLst>
        </pc:spChg>
        <pc:picChg chg="mod">
          <ac:chgData name="Takashi NAKATSUKASA / 中務孝" userId="6c22dca3-3ed9-4351-b44c-bc779a84a2f3" providerId="ADAL" clId="{A922FCEC-B0FB-540E-BAE4-E32599158BE4}" dt="2025-09-20T03:57:37.319" v="2741" actId="1076"/>
          <ac:picMkLst>
            <pc:docMk/>
            <pc:sldMk cId="3978573664" sldId="545"/>
            <ac:picMk id="5" creationId="{20606960-6D77-A0D2-300E-0BBA95079B16}"/>
          </ac:picMkLst>
        </pc:picChg>
        <pc:picChg chg="mod">
          <ac:chgData name="Takashi NAKATSUKASA / 中務孝" userId="6c22dca3-3ed9-4351-b44c-bc779a84a2f3" providerId="ADAL" clId="{A922FCEC-B0FB-540E-BAE4-E32599158BE4}" dt="2025-09-20T03:34:17.371" v="2358" actId="1035"/>
          <ac:picMkLst>
            <pc:docMk/>
            <pc:sldMk cId="3978573664" sldId="545"/>
            <ac:picMk id="7" creationId="{E9850194-CC80-C958-D650-DE999F58F4A7}"/>
          </ac:picMkLst>
        </pc:picChg>
        <pc:cxnChg chg="mod">
          <ac:chgData name="Takashi NAKATSUKASA / 中務孝" userId="6c22dca3-3ed9-4351-b44c-bc779a84a2f3" providerId="ADAL" clId="{A922FCEC-B0FB-540E-BAE4-E32599158BE4}" dt="2025-09-20T03:33:52.981" v="2324" actId="1038"/>
          <ac:cxnSpMkLst>
            <pc:docMk/>
            <pc:sldMk cId="3978573664" sldId="545"/>
            <ac:cxnSpMk id="24" creationId="{1060B793-5D2D-8B12-8240-13D5A7B81E5F}"/>
          </ac:cxnSpMkLst>
        </pc:cxnChg>
      </pc:sldChg>
      <pc:sldChg chg="modSp mod">
        <pc:chgData name="Takashi NAKATSUKASA / 中務孝" userId="6c22dca3-3ed9-4351-b44c-bc779a84a2f3" providerId="ADAL" clId="{A922FCEC-B0FB-540E-BAE4-E32599158BE4}" dt="2025-09-20T03:36:13.533" v="2412" actId="1076"/>
        <pc:sldMkLst>
          <pc:docMk/>
          <pc:sldMk cId="3204289521" sldId="547"/>
        </pc:sldMkLst>
        <pc:spChg chg="mod">
          <ac:chgData name="Takashi NAKATSUKASA / 中務孝" userId="6c22dca3-3ed9-4351-b44c-bc779a84a2f3" providerId="ADAL" clId="{A922FCEC-B0FB-540E-BAE4-E32599158BE4}" dt="2025-09-20T03:35:37.816" v="2406" actId="14100"/>
          <ac:spMkLst>
            <pc:docMk/>
            <pc:sldMk cId="3204289521" sldId="547"/>
            <ac:spMk id="2" creationId="{FDEB8BEC-BC52-6E4D-99D3-E25CFEADE06F}"/>
          </ac:spMkLst>
        </pc:spChg>
        <pc:spChg chg="mod">
          <ac:chgData name="Takashi NAKATSUKASA / 中務孝" userId="6c22dca3-3ed9-4351-b44c-bc779a84a2f3" providerId="ADAL" clId="{A922FCEC-B0FB-540E-BAE4-E32599158BE4}" dt="2025-09-20T03:35:50.001" v="2408" actId="1076"/>
          <ac:spMkLst>
            <pc:docMk/>
            <pc:sldMk cId="3204289521" sldId="547"/>
            <ac:spMk id="8" creationId="{482FCD8B-FBBF-3F4B-920F-F7C6344B3443}"/>
          </ac:spMkLst>
        </pc:spChg>
        <pc:spChg chg="mod">
          <ac:chgData name="Takashi NAKATSUKASA / 中務孝" userId="6c22dca3-3ed9-4351-b44c-bc779a84a2f3" providerId="ADAL" clId="{A922FCEC-B0FB-540E-BAE4-E32599158BE4}" dt="2025-09-20T03:35:21.818" v="2403" actId="1076"/>
          <ac:spMkLst>
            <pc:docMk/>
            <pc:sldMk cId="3204289521" sldId="547"/>
            <ac:spMk id="10" creationId="{2B8719F8-6B5E-874F-AEAB-080A926A26B5}"/>
          </ac:spMkLst>
        </pc:spChg>
        <pc:spChg chg="mod">
          <ac:chgData name="Takashi NAKATSUKASA / 中務孝" userId="6c22dca3-3ed9-4351-b44c-bc779a84a2f3" providerId="ADAL" clId="{A922FCEC-B0FB-540E-BAE4-E32599158BE4}" dt="2025-09-20T03:36:09" v="2411" actId="1076"/>
          <ac:spMkLst>
            <pc:docMk/>
            <pc:sldMk cId="3204289521" sldId="547"/>
            <ac:spMk id="13" creationId="{9DA851AC-84ED-6E8D-EE36-9B99A572DCDE}"/>
          </ac:spMkLst>
        </pc:spChg>
        <pc:spChg chg="mod">
          <ac:chgData name="Takashi NAKATSUKASA / 中務孝" userId="6c22dca3-3ed9-4351-b44c-bc779a84a2f3" providerId="ADAL" clId="{A922FCEC-B0FB-540E-BAE4-E32599158BE4}" dt="2025-09-20T03:36:13.533" v="2412" actId="1076"/>
          <ac:spMkLst>
            <pc:docMk/>
            <pc:sldMk cId="3204289521" sldId="547"/>
            <ac:spMk id="14" creationId="{F7784122-D798-4B7D-7E59-D861A7D821BB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204289521" sldId="547"/>
            <ac:spMk id="15" creationId="{EA9A4053-523E-BB5B-5BA3-3A2E8AAA7307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204289521" sldId="547"/>
            <ac:spMk id="16" creationId="{CB00BA9B-F715-4B7E-EAAA-769DB7A70B31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204289521" sldId="547"/>
            <ac:spMk id="17" creationId="{113A3F86-F1AE-ADBE-75F3-76A2A550FD4B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204289521" sldId="547"/>
            <ac:spMk id="18" creationId="{C22AD957-A9A3-C561-3113-582E91F3D3A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204289521" sldId="547"/>
            <ac:spMk id="19" creationId="{71A1AAD8-5648-9235-2010-B9DFD9C68EEF}"/>
          </ac:spMkLst>
        </pc:spChg>
        <pc:picChg chg="mod">
          <ac:chgData name="Takashi NAKATSUKASA / 中務孝" userId="6c22dca3-3ed9-4351-b44c-bc779a84a2f3" providerId="ADAL" clId="{A922FCEC-B0FB-540E-BAE4-E32599158BE4}" dt="2025-09-20T03:36:01.584" v="2409" actId="1076"/>
          <ac:picMkLst>
            <pc:docMk/>
            <pc:sldMk cId="3204289521" sldId="547"/>
            <ac:picMk id="5" creationId="{452A1146-4BDC-975A-1330-98C307134C4F}"/>
          </ac:picMkLst>
        </pc:picChg>
      </pc:sldChg>
      <pc:sldChg chg="addSp delSp modSp mod ord">
        <pc:chgData name="Takashi NAKATSUKASA / 中務孝" userId="6c22dca3-3ed9-4351-b44c-bc779a84a2f3" providerId="ADAL" clId="{A922FCEC-B0FB-540E-BAE4-E32599158BE4}" dt="2025-09-20T04:00:59.252" v="2781" actId="732"/>
        <pc:sldMkLst>
          <pc:docMk/>
          <pc:sldMk cId="3105802739" sldId="548"/>
        </pc:sldMkLst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105802739" sldId="548"/>
            <ac:spMk id="2" creationId="{EB65B958-6CF3-EFCC-11C4-C790FC92524D}"/>
          </ac:spMkLst>
        </pc:spChg>
        <pc:picChg chg="mod">
          <ac:chgData name="Takashi NAKATSUKASA / 中務孝" userId="6c22dca3-3ed9-4351-b44c-bc779a84a2f3" providerId="ADAL" clId="{A922FCEC-B0FB-540E-BAE4-E32599158BE4}" dt="2025-09-20T04:00:39.099" v="2765" actId="1076"/>
          <ac:picMkLst>
            <pc:docMk/>
            <pc:sldMk cId="3105802739" sldId="548"/>
            <ac:picMk id="4" creationId="{F4C154D1-AE00-3B81-094E-94C05F09C2BF}"/>
          </ac:picMkLst>
        </pc:picChg>
        <pc:picChg chg="add mod modCrop">
          <ac:chgData name="Takashi NAKATSUKASA / 中務孝" userId="6c22dca3-3ed9-4351-b44c-bc779a84a2f3" providerId="ADAL" clId="{A922FCEC-B0FB-540E-BAE4-E32599158BE4}" dt="2025-09-20T03:48:46.708" v="2550" actId="1076"/>
          <ac:picMkLst>
            <pc:docMk/>
            <pc:sldMk cId="3105802739" sldId="548"/>
            <ac:picMk id="5" creationId="{38BCFD8C-64CA-0E20-39DD-80A959221F97}"/>
          </ac:picMkLst>
        </pc:picChg>
        <pc:picChg chg="add mod">
          <ac:chgData name="Takashi NAKATSUKASA / 中務孝" userId="6c22dca3-3ed9-4351-b44c-bc779a84a2f3" providerId="ADAL" clId="{A922FCEC-B0FB-540E-BAE4-E32599158BE4}" dt="2025-09-20T04:00:59.252" v="2781" actId="732"/>
          <ac:picMkLst>
            <pc:docMk/>
            <pc:sldMk cId="3105802739" sldId="548"/>
            <ac:picMk id="6" creationId="{19BBADAC-4F65-542B-E6E3-6BC2815DF729}"/>
          </ac:picMkLst>
        </pc:picChg>
        <pc:picChg chg="add mod modCrop">
          <ac:chgData name="Takashi NAKATSUKASA / 中務孝" userId="6c22dca3-3ed9-4351-b44c-bc779a84a2f3" providerId="ADAL" clId="{A922FCEC-B0FB-540E-BAE4-E32599158BE4}" dt="2025-09-20T03:48:50.942" v="2551" actId="1076"/>
          <ac:picMkLst>
            <pc:docMk/>
            <pc:sldMk cId="3105802739" sldId="548"/>
            <ac:picMk id="7" creationId="{CDBB48B4-A76E-DBB4-EA4C-EB904F7ECD3B}"/>
          </ac:picMkLst>
        </pc:picChg>
        <pc:picChg chg="add mod">
          <ac:chgData name="Takashi NAKATSUKASA / 中務孝" userId="6c22dca3-3ed9-4351-b44c-bc779a84a2f3" providerId="ADAL" clId="{A922FCEC-B0FB-540E-BAE4-E32599158BE4}" dt="2025-09-20T03:49:05.092" v="2553" actId="1076"/>
          <ac:picMkLst>
            <pc:docMk/>
            <pc:sldMk cId="3105802739" sldId="548"/>
            <ac:picMk id="8" creationId="{B93757D0-95CC-9085-7399-DCC6BAEDB57A}"/>
          </ac:picMkLst>
        </pc:picChg>
      </pc:sldChg>
      <pc:sldChg chg="addSp delSp modSp mod ord">
        <pc:chgData name="Takashi NAKATSUKASA / 中務孝" userId="6c22dca3-3ed9-4351-b44c-bc779a84a2f3" providerId="ADAL" clId="{A922FCEC-B0FB-540E-BAE4-E32599158BE4}" dt="2025-09-20T02:19:00.411" v="1479" actId="478"/>
        <pc:sldMkLst>
          <pc:docMk/>
          <pc:sldMk cId="2903156686" sldId="549"/>
        </pc:sldMkLst>
        <pc:spChg chg="mod">
          <ac:chgData name="Takashi NAKATSUKASA / 中務孝" userId="6c22dca3-3ed9-4351-b44c-bc779a84a2f3" providerId="ADAL" clId="{A922FCEC-B0FB-540E-BAE4-E32599158BE4}" dt="2025-09-20T02:18:29.266" v="1463" actId="1076"/>
          <ac:spMkLst>
            <pc:docMk/>
            <pc:sldMk cId="2903156686" sldId="549"/>
            <ac:spMk id="2" creationId="{F01660D6-241A-C54A-B94A-08902825CB69}"/>
          </ac:spMkLst>
        </pc:spChg>
        <pc:spChg chg="add mod">
          <ac:chgData name="Takashi NAKATSUKASA / 中務孝" userId="6c22dca3-3ed9-4351-b44c-bc779a84a2f3" providerId="ADAL" clId="{A922FCEC-B0FB-540E-BAE4-E32599158BE4}" dt="2025-09-20T02:18:52.028" v="1477" actId="1035"/>
          <ac:spMkLst>
            <pc:docMk/>
            <pc:sldMk cId="2903156686" sldId="549"/>
            <ac:spMk id="3" creationId="{53D6F522-94EF-4A2F-CB27-F398FECC05C8}"/>
          </ac:spMkLst>
        </pc:spChg>
        <pc:spChg chg="add del mod">
          <ac:chgData name="Takashi NAKATSUKASA / 中務孝" userId="6c22dca3-3ed9-4351-b44c-bc779a84a2f3" providerId="ADAL" clId="{A922FCEC-B0FB-540E-BAE4-E32599158BE4}" dt="2025-09-20T02:19:00.411" v="1479" actId="478"/>
          <ac:spMkLst>
            <pc:docMk/>
            <pc:sldMk cId="2903156686" sldId="549"/>
            <ac:spMk id="5" creationId="{FCDFC086-AC1B-C272-580D-8B5D33CD7FE3}"/>
          </ac:spMkLst>
        </pc:spChg>
        <pc:spChg chg="mod">
          <ac:chgData name="Takashi NAKATSUKASA / 中務孝" userId="6c22dca3-3ed9-4351-b44c-bc779a84a2f3" providerId="ADAL" clId="{A922FCEC-B0FB-540E-BAE4-E32599158BE4}" dt="2025-09-20T02:18:38.133" v="1465" actId="1076"/>
          <ac:spMkLst>
            <pc:docMk/>
            <pc:sldMk cId="2903156686" sldId="549"/>
            <ac:spMk id="7" creationId="{649CD50D-2E8A-BC47-94BC-D468FB0A31BB}"/>
          </ac:spMkLst>
        </pc:spChg>
        <pc:spChg chg="mod">
          <ac:chgData name="Takashi NAKATSUKASA / 中務孝" userId="6c22dca3-3ed9-4351-b44c-bc779a84a2f3" providerId="ADAL" clId="{A922FCEC-B0FB-540E-BAE4-E32599158BE4}" dt="2025-09-20T02:18:35.917" v="1464" actId="1076"/>
          <ac:spMkLst>
            <pc:docMk/>
            <pc:sldMk cId="2903156686" sldId="549"/>
            <ac:spMk id="8" creationId="{5F2CE09E-DE0F-E645-8626-4BBFF90FE092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2903156686" sldId="549"/>
            <ac:spMk id="10" creationId="{90AB89D6-621A-174B-9301-44847A21A911}"/>
          </ac:spMkLst>
        </pc:spChg>
        <pc:spChg chg="mod">
          <ac:chgData name="Takashi NAKATSUKASA / 中務孝" userId="6c22dca3-3ed9-4351-b44c-bc779a84a2f3" providerId="ADAL" clId="{A922FCEC-B0FB-540E-BAE4-E32599158BE4}" dt="2025-09-20T02:18:45.294" v="1466" actId="1076"/>
          <ac:spMkLst>
            <pc:docMk/>
            <pc:sldMk cId="2903156686" sldId="549"/>
            <ac:spMk id="11" creationId="{40AB60B9-E59F-7545-95D4-43420B4073FC}"/>
          </ac:spMkLst>
        </pc:spChg>
      </pc:sldChg>
      <pc:sldChg chg="modSp mod ord">
        <pc:chgData name="Takashi NAKATSUKASA / 中務孝" userId="6c22dca3-3ed9-4351-b44c-bc779a84a2f3" providerId="ADAL" clId="{A922FCEC-B0FB-540E-BAE4-E32599158BE4}" dt="2025-09-20T02:20:51.565" v="1522" actId="14100"/>
        <pc:sldMkLst>
          <pc:docMk/>
          <pc:sldMk cId="3278988411" sldId="550"/>
        </pc:sldMkLst>
        <pc:spChg chg="mod">
          <ac:chgData name="Takashi NAKATSUKASA / 中務孝" userId="6c22dca3-3ed9-4351-b44c-bc779a84a2f3" providerId="ADAL" clId="{A922FCEC-B0FB-540E-BAE4-E32599158BE4}" dt="2025-09-20T02:20:51.565" v="1522" actId="14100"/>
          <ac:spMkLst>
            <pc:docMk/>
            <pc:sldMk cId="3278988411" sldId="550"/>
            <ac:spMk id="2" creationId="{4A006F9D-9682-5941-9EA0-F1A35DFFD88C}"/>
          </ac:spMkLst>
        </pc:spChg>
        <pc:spChg chg="mod">
          <ac:chgData name="Takashi NAKATSUKASA / 中務孝" userId="6c22dca3-3ed9-4351-b44c-bc779a84a2f3" providerId="ADAL" clId="{A922FCEC-B0FB-540E-BAE4-E32599158BE4}" dt="2025-09-20T02:20:27.815" v="1518" actId="1076"/>
          <ac:spMkLst>
            <pc:docMk/>
            <pc:sldMk cId="3278988411" sldId="550"/>
            <ac:spMk id="8" creationId="{1036CDE5-606C-584E-9C73-A1385ECC6643}"/>
          </ac:spMkLst>
        </pc:spChg>
        <pc:spChg chg="mod">
          <ac:chgData name="Takashi NAKATSUKASA / 中務孝" userId="6c22dca3-3ed9-4351-b44c-bc779a84a2f3" providerId="ADAL" clId="{A922FCEC-B0FB-540E-BAE4-E32599158BE4}" dt="2025-09-20T02:20:39.050" v="1520" actId="1076"/>
          <ac:spMkLst>
            <pc:docMk/>
            <pc:sldMk cId="3278988411" sldId="550"/>
            <ac:spMk id="9" creationId="{735AFAF4-D0F2-6A48-A18C-70532ECC2658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278988411" sldId="550"/>
            <ac:spMk id="10" creationId="{9EBE19A3-8D03-5E4E-B215-D537BA6BD329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278988411" sldId="550"/>
            <ac:spMk id="11" creationId="{EF1312B3-C7A1-E84E-A0F7-CD39020E8F4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278988411" sldId="550"/>
            <ac:spMk id="12" creationId="{1E0D48B3-3D13-3D44-BC6B-F7045057A1C7}"/>
          </ac:spMkLst>
        </pc:spChg>
        <pc:picChg chg="mod">
          <ac:chgData name="Takashi NAKATSUKASA / 中務孝" userId="6c22dca3-3ed9-4351-b44c-bc779a84a2f3" providerId="ADAL" clId="{A922FCEC-B0FB-540E-BAE4-E32599158BE4}" dt="2025-09-20T02:20:42.532" v="1521" actId="14100"/>
          <ac:picMkLst>
            <pc:docMk/>
            <pc:sldMk cId="3278988411" sldId="550"/>
            <ac:picMk id="5" creationId="{582D7DC4-CFA3-E848-A8D7-ADD95ED0685F}"/>
          </ac:picMkLst>
        </pc:picChg>
        <pc:cxnChg chg="mod">
          <ac:chgData name="Takashi NAKATSUKASA / 中務孝" userId="6c22dca3-3ed9-4351-b44c-bc779a84a2f3" providerId="ADAL" clId="{A922FCEC-B0FB-540E-BAE4-E32599158BE4}" dt="2025-09-20T02:13:30.347" v="1416"/>
          <ac:cxnSpMkLst>
            <pc:docMk/>
            <pc:sldMk cId="3278988411" sldId="550"/>
            <ac:cxnSpMk id="13" creationId="{754DB018-4865-B048-AA0F-E1ED66E205D7}"/>
          </ac:cxnSpMkLst>
        </pc:cxnChg>
      </pc:sldChg>
      <pc:sldChg chg="modSp add mod">
        <pc:chgData name="Takashi NAKATSUKASA / 中務孝" userId="6c22dca3-3ed9-4351-b44c-bc779a84a2f3" providerId="ADAL" clId="{A922FCEC-B0FB-540E-BAE4-E32599158BE4}" dt="2025-09-20T03:37:55.332" v="2427" actId="1076"/>
        <pc:sldMkLst>
          <pc:docMk/>
          <pc:sldMk cId="3000857134" sldId="557"/>
        </pc:sldMkLst>
        <pc:spChg chg="mod">
          <ac:chgData name="Takashi NAKATSUKASA / 中務孝" userId="6c22dca3-3ed9-4351-b44c-bc779a84a2f3" providerId="ADAL" clId="{A922FCEC-B0FB-540E-BAE4-E32599158BE4}" dt="2025-09-20T03:37:34.185" v="2419" actId="1076"/>
          <ac:spMkLst>
            <pc:docMk/>
            <pc:sldMk cId="3000857134" sldId="557"/>
            <ac:spMk id="2" creationId="{9D36160D-30B5-6D4B-A8D6-35A546682FFD}"/>
          </ac:spMkLst>
        </pc:spChg>
        <pc:spChg chg="mod">
          <ac:chgData name="Takashi NAKATSUKASA / 中務孝" userId="6c22dca3-3ed9-4351-b44c-bc779a84a2f3" providerId="ADAL" clId="{A922FCEC-B0FB-540E-BAE4-E32599158BE4}" dt="2025-09-20T03:37:42.449" v="2421" actId="1076"/>
          <ac:spMkLst>
            <pc:docMk/>
            <pc:sldMk cId="3000857134" sldId="557"/>
            <ac:spMk id="20" creationId="{D218D1F1-C1E5-4D4C-A7CA-155F107AFDB8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000857134" sldId="557"/>
            <ac:spMk id="21" creationId="{DA3D56A7-1557-5543-AC2A-F23165C35E6C}"/>
          </ac:spMkLst>
        </pc:spChg>
        <pc:spChg chg="mod">
          <ac:chgData name="Takashi NAKATSUKASA / 中務孝" userId="6c22dca3-3ed9-4351-b44c-bc779a84a2f3" providerId="ADAL" clId="{A922FCEC-B0FB-540E-BAE4-E32599158BE4}" dt="2025-09-20T03:37:52.683" v="2426" actId="1076"/>
          <ac:spMkLst>
            <pc:docMk/>
            <pc:sldMk cId="3000857134" sldId="557"/>
            <ac:spMk id="22" creationId="{7D107F94-DA4B-F44B-976C-1CF4B353112D}"/>
          </ac:spMkLst>
        </pc:spChg>
        <pc:spChg chg="mod">
          <ac:chgData name="Takashi NAKATSUKASA / 中務孝" userId="6c22dca3-3ed9-4351-b44c-bc779a84a2f3" providerId="ADAL" clId="{A922FCEC-B0FB-540E-BAE4-E32599158BE4}" dt="2025-09-20T03:37:50.399" v="2425" actId="1076"/>
          <ac:spMkLst>
            <pc:docMk/>
            <pc:sldMk cId="3000857134" sldId="557"/>
            <ac:spMk id="23" creationId="{8B940222-2153-F845-8EB3-AE658160DF93}"/>
          </ac:spMkLst>
        </pc:spChg>
        <pc:spChg chg="mod">
          <ac:chgData name="Takashi NAKATSUKASA / 中務孝" userId="6c22dca3-3ed9-4351-b44c-bc779a84a2f3" providerId="ADAL" clId="{A922FCEC-B0FB-540E-BAE4-E32599158BE4}" dt="2025-09-20T03:37:45.398" v="2422" actId="1076"/>
          <ac:spMkLst>
            <pc:docMk/>
            <pc:sldMk cId="3000857134" sldId="557"/>
            <ac:spMk id="24" creationId="{63A9DE5F-EA16-2E4D-BE22-314AB64CDFC6}"/>
          </ac:spMkLst>
        </pc:spChg>
        <pc:spChg chg="mod">
          <ac:chgData name="Takashi NAKATSUKASA / 中務孝" userId="6c22dca3-3ed9-4351-b44c-bc779a84a2f3" providerId="ADAL" clId="{A922FCEC-B0FB-540E-BAE4-E32599158BE4}" dt="2025-09-20T03:37:55.332" v="2427" actId="1076"/>
          <ac:spMkLst>
            <pc:docMk/>
            <pc:sldMk cId="3000857134" sldId="557"/>
            <ac:spMk id="25" creationId="{54D3158E-CFFA-EA4A-A6BE-D38B1E037096}"/>
          </ac:spMkLst>
        </pc:spChg>
        <pc:picChg chg="mod">
          <ac:chgData name="Takashi NAKATSUKASA / 中務孝" userId="6c22dca3-3ed9-4351-b44c-bc779a84a2f3" providerId="ADAL" clId="{A922FCEC-B0FB-540E-BAE4-E32599158BE4}" dt="2025-09-20T03:37:48.342" v="2424" actId="1076"/>
          <ac:picMkLst>
            <pc:docMk/>
            <pc:sldMk cId="3000857134" sldId="557"/>
            <ac:picMk id="12" creationId="{760DA0F0-F0FA-4D46-9D83-283FBEEA5D20}"/>
          </ac:picMkLst>
        </pc:picChg>
      </pc:sldChg>
      <pc:sldChg chg="addSp delSp modSp mod">
        <pc:chgData name="Takashi NAKATSUKASA / 中務孝" userId="6c22dca3-3ed9-4351-b44c-bc779a84a2f3" providerId="ADAL" clId="{A922FCEC-B0FB-540E-BAE4-E32599158BE4}" dt="2025-09-20T03:53:27.223" v="2636" actId="1076"/>
        <pc:sldMkLst>
          <pc:docMk/>
          <pc:sldMk cId="3109402010" sldId="560"/>
        </pc:sldMkLst>
        <pc:spChg chg="mod">
          <ac:chgData name="Takashi NAKATSUKASA / 中務孝" userId="6c22dca3-3ed9-4351-b44c-bc779a84a2f3" providerId="ADAL" clId="{A922FCEC-B0FB-540E-BAE4-E32599158BE4}" dt="2025-09-20T02:34:11.959" v="1617" actId="20577"/>
          <ac:spMkLst>
            <pc:docMk/>
            <pc:sldMk cId="3109402010" sldId="560"/>
            <ac:spMk id="2" creationId="{91F2501D-3810-994C-A484-9510A29DB525}"/>
          </ac:spMkLst>
        </pc:spChg>
        <pc:spChg chg="mod">
          <ac:chgData name="Takashi NAKATSUKASA / 中務孝" userId="6c22dca3-3ed9-4351-b44c-bc779a84a2f3" providerId="ADAL" clId="{A922FCEC-B0FB-540E-BAE4-E32599158BE4}" dt="2025-09-20T02:29:01.293" v="1611" actId="1076"/>
          <ac:spMkLst>
            <pc:docMk/>
            <pc:sldMk cId="3109402010" sldId="560"/>
            <ac:spMk id="3" creationId="{EE33C667-AF9E-B54E-9962-87F0E1BEA465}"/>
          </ac:spMkLst>
        </pc:spChg>
        <pc:spChg chg="mod">
          <ac:chgData name="Takashi NAKATSUKASA / 中務孝" userId="6c22dca3-3ed9-4351-b44c-bc779a84a2f3" providerId="ADAL" clId="{A922FCEC-B0FB-540E-BAE4-E32599158BE4}" dt="2025-09-20T03:51:13.141" v="2557" actId="1076"/>
          <ac:spMkLst>
            <pc:docMk/>
            <pc:sldMk cId="3109402010" sldId="560"/>
            <ac:spMk id="5" creationId="{DF3A9AF8-FE62-8A4D-B25B-85C5F5CB8555}"/>
          </ac:spMkLst>
        </pc:spChg>
        <pc:spChg chg="mod">
          <ac:chgData name="Takashi NAKATSUKASA / 中務孝" userId="6c22dca3-3ed9-4351-b44c-bc779a84a2f3" providerId="ADAL" clId="{A922FCEC-B0FB-540E-BAE4-E32599158BE4}" dt="2025-09-20T03:50:12.424" v="2556" actId="1076"/>
          <ac:spMkLst>
            <pc:docMk/>
            <pc:sldMk cId="3109402010" sldId="560"/>
            <ac:spMk id="6" creationId="{E7E98282-8C11-1061-4719-2AEF34D086F2}"/>
          </ac:spMkLst>
        </pc:spChg>
        <pc:spChg chg="add mod">
          <ac:chgData name="Takashi NAKATSUKASA / 中務孝" userId="6c22dca3-3ed9-4351-b44c-bc779a84a2f3" providerId="ADAL" clId="{A922FCEC-B0FB-540E-BAE4-E32599158BE4}" dt="2025-09-20T03:52:55.956" v="2611" actId="2085"/>
          <ac:spMkLst>
            <pc:docMk/>
            <pc:sldMk cId="3109402010" sldId="560"/>
            <ac:spMk id="7" creationId="{7E1297D4-C40F-FF14-1547-385A9F276339}"/>
          </ac:spMkLst>
        </pc:spChg>
        <pc:spChg chg="add mod">
          <ac:chgData name="Takashi NAKATSUKASA / 中務孝" userId="6c22dca3-3ed9-4351-b44c-bc779a84a2f3" providerId="ADAL" clId="{A922FCEC-B0FB-540E-BAE4-E32599158BE4}" dt="2025-09-20T03:52:47.373" v="2610" actId="1076"/>
          <ac:spMkLst>
            <pc:docMk/>
            <pc:sldMk cId="3109402010" sldId="560"/>
            <ac:spMk id="8" creationId="{FCB0F247-8382-002D-42CA-A6C9ADB4BC29}"/>
          </ac:spMkLst>
        </pc:spChg>
        <pc:spChg chg="add mod">
          <ac:chgData name="Takashi NAKATSUKASA / 中務孝" userId="6c22dca3-3ed9-4351-b44c-bc779a84a2f3" providerId="ADAL" clId="{A922FCEC-B0FB-540E-BAE4-E32599158BE4}" dt="2025-09-20T03:53:27.223" v="2636" actId="1076"/>
          <ac:spMkLst>
            <pc:docMk/>
            <pc:sldMk cId="3109402010" sldId="560"/>
            <ac:spMk id="9" creationId="{95CEEDAA-79CE-E23E-C1DD-D1C85B3EB7F6}"/>
          </ac:spMkLst>
        </pc:spChg>
        <pc:picChg chg="mod">
          <ac:chgData name="Takashi NAKATSUKASA / 中務孝" userId="6c22dca3-3ed9-4351-b44c-bc779a84a2f3" providerId="ADAL" clId="{A922FCEC-B0FB-540E-BAE4-E32599158BE4}" dt="2025-09-20T03:52:19.824" v="2604" actId="1076"/>
          <ac:picMkLst>
            <pc:docMk/>
            <pc:sldMk cId="3109402010" sldId="560"/>
            <ac:picMk id="1026" creationId="{98068128-E3D1-964B-9F58-5C0FCB9A788D}"/>
          </ac:picMkLst>
        </pc:picChg>
      </pc:sldChg>
      <pc:sldChg chg="modSp add mod">
        <pc:chgData name="Takashi NAKATSUKASA / 中務孝" userId="6c22dca3-3ed9-4351-b44c-bc779a84a2f3" providerId="ADAL" clId="{A922FCEC-B0FB-540E-BAE4-E32599158BE4}" dt="2025-09-20T03:38:27.665" v="2435" actId="1076"/>
        <pc:sldMkLst>
          <pc:docMk/>
          <pc:sldMk cId="3978398028" sldId="561"/>
        </pc:sldMkLst>
        <pc:spChg chg="mod">
          <ac:chgData name="Takashi NAKATSUKASA / 中務孝" userId="6c22dca3-3ed9-4351-b44c-bc779a84a2f3" providerId="ADAL" clId="{A922FCEC-B0FB-540E-BAE4-E32599158BE4}" dt="2025-09-20T03:38:20.164" v="2432" actId="1076"/>
          <ac:spMkLst>
            <pc:docMk/>
            <pc:sldMk cId="3978398028" sldId="561"/>
            <ac:spMk id="2" creationId="{F01660D6-241A-C54A-B94A-08902825CB69}"/>
          </ac:spMkLst>
        </pc:spChg>
        <pc:spChg chg="mod">
          <ac:chgData name="Takashi NAKATSUKASA / 中務孝" userId="6c22dca3-3ed9-4351-b44c-bc779a84a2f3" providerId="ADAL" clId="{A922FCEC-B0FB-540E-BAE4-E32599158BE4}" dt="2025-09-20T03:38:14.955" v="2430" actId="1076"/>
          <ac:spMkLst>
            <pc:docMk/>
            <pc:sldMk cId="3978398028" sldId="561"/>
            <ac:spMk id="3" creationId="{DE64C7BE-CBC5-4848-8331-11FB522BB287}"/>
          </ac:spMkLst>
        </pc:spChg>
        <pc:spChg chg="mod">
          <ac:chgData name="Takashi NAKATSUKASA / 中務孝" userId="6c22dca3-3ed9-4351-b44c-bc779a84a2f3" providerId="ADAL" clId="{A922FCEC-B0FB-540E-BAE4-E32599158BE4}" dt="2025-09-20T03:38:27.665" v="2435" actId="1076"/>
          <ac:spMkLst>
            <pc:docMk/>
            <pc:sldMk cId="3978398028" sldId="561"/>
            <ac:spMk id="5" creationId="{AD3D41E3-D558-9D44-8061-9338F3849BE0}"/>
          </ac:spMkLst>
        </pc:spChg>
        <pc:spChg chg="mod">
          <ac:chgData name="Takashi NAKATSUKASA / 中務孝" userId="6c22dca3-3ed9-4351-b44c-bc779a84a2f3" providerId="ADAL" clId="{A922FCEC-B0FB-540E-BAE4-E32599158BE4}" dt="2025-09-20T03:38:25.449" v="2434" actId="1076"/>
          <ac:spMkLst>
            <pc:docMk/>
            <pc:sldMk cId="3978398028" sldId="561"/>
            <ac:spMk id="6" creationId="{92AA00FD-D7B4-E34F-802F-26A538EEDF7C}"/>
          </ac:spMkLst>
        </pc:spChg>
        <pc:spChg chg="mod">
          <ac:chgData name="Takashi NAKATSUKASA / 中務孝" userId="6c22dca3-3ed9-4351-b44c-bc779a84a2f3" providerId="ADAL" clId="{A922FCEC-B0FB-540E-BAE4-E32599158BE4}" dt="2025-09-20T03:38:11.013" v="2429" actId="14100"/>
          <ac:spMkLst>
            <pc:docMk/>
            <pc:sldMk cId="3978398028" sldId="561"/>
            <ac:spMk id="8" creationId="{5F2CE09E-DE0F-E645-8626-4BBFF90FE092}"/>
          </ac:spMkLst>
        </pc:spChg>
        <pc:spChg chg="mod">
          <ac:chgData name="Takashi NAKATSUKASA / 中務孝" userId="6c22dca3-3ed9-4351-b44c-bc779a84a2f3" providerId="ADAL" clId="{A922FCEC-B0FB-540E-BAE4-E32599158BE4}" dt="2025-09-20T03:38:23.132" v="2433" actId="1076"/>
          <ac:spMkLst>
            <pc:docMk/>
            <pc:sldMk cId="3978398028" sldId="561"/>
            <ac:spMk id="9" creationId="{F67C9E49-5140-8C45-9FB1-0407D7385B7F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978398028" sldId="561"/>
            <ac:spMk id="12" creationId="{855B00DB-BC5A-4F48-A709-D16665452129}"/>
          </ac:spMkLst>
        </pc:spChg>
      </pc:sldChg>
      <pc:sldChg chg="addSp modSp mod">
        <pc:chgData name="Takashi NAKATSUKASA / 中務孝" userId="6c22dca3-3ed9-4351-b44c-bc779a84a2f3" providerId="ADAL" clId="{A922FCEC-B0FB-540E-BAE4-E32599158BE4}" dt="2025-09-20T02:35:35.888" v="1675" actId="1036"/>
        <pc:sldMkLst>
          <pc:docMk/>
          <pc:sldMk cId="2314876515" sldId="565"/>
        </pc:sldMkLst>
        <pc:spChg chg="mod">
          <ac:chgData name="Takashi NAKATSUKASA / 中務孝" userId="6c22dca3-3ed9-4351-b44c-bc779a84a2f3" providerId="ADAL" clId="{A922FCEC-B0FB-540E-BAE4-E32599158BE4}" dt="2025-09-20T02:34:28.040" v="1621" actId="1076"/>
          <ac:spMkLst>
            <pc:docMk/>
            <pc:sldMk cId="2314876515" sldId="565"/>
            <ac:spMk id="2" creationId="{47FC1997-F49D-F637-82CC-2760097DE061}"/>
          </ac:spMkLst>
        </pc:spChg>
        <pc:spChg chg="mod">
          <ac:chgData name="Takashi NAKATSUKASA / 中務孝" userId="6c22dca3-3ed9-4351-b44c-bc779a84a2f3" providerId="ADAL" clId="{A922FCEC-B0FB-540E-BAE4-E32599158BE4}" dt="2025-09-20T02:34:54.941" v="1626" actId="1076"/>
          <ac:spMkLst>
            <pc:docMk/>
            <pc:sldMk cId="2314876515" sldId="565"/>
            <ac:spMk id="4" creationId="{8823F38E-34D2-C8CD-66CC-D4A5888E8B8A}"/>
          </ac:spMkLst>
        </pc:spChg>
        <pc:spChg chg="mod">
          <ac:chgData name="Takashi NAKATSUKASA / 中務孝" userId="6c22dca3-3ed9-4351-b44c-bc779a84a2f3" providerId="ADAL" clId="{A922FCEC-B0FB-540E-BAE4-E32599158BE4}" dt="2025-09-20T02:34:54.941" v="1626" actId="1076"/>
          <ac:spMkLst>
            <pc:docMk/>
            <pc:sldMk cId="2314876515" sldId="565"/>
            <ac:spMk id="6" creationId="{7E08A873-A2A4-7215-C3C6-A291E9D92B1E}"/>
          </ac:spMkLst>
        </pc:spChg>
        <pc:spChg chg="mod">
          <ac:chgData name="Takashi NAKATSUKASA / 中務孝" userId="6c22dca3-3ed9-4351-b44c-bc779a84a2f3" providerId="ADAL" clId="{A922FCEC-B0FB-540E-BAE4-E32599158BE4}" dt="2025-09-20T02:35:22.625" v="1641" actId="1035"/>
          <ac:spMkLst>
            <pc:docMk/>
            <pc:sldMk cId="2314876515" sldId="565"/>
            <ac:spMk id="8" creationId="{CC912D64-9BEA-C2E3-ABF8-1CFD8FAE5D84}"/>
          </ac:spMkLst>
        </pc:spChg>
        <pc:spChg chg="mod">
          <ac:chgData name="Takashi NAKATSUKASA / 中務孝" userId="6c22dca3-3ed9-4351-b44c-bc779a84a2f3" providerId="ADAL" clId="{A922FCEC-B0FB-540E-BAE4-E32599158BE4}" dt="2025-09-20T02:34:54.941" v="1626" actId="1076"/>
          <ac:spMkLst>
            <pc:docMk/>
            <pc:sldMk cId="2314876515" sldId="565"/>
            <ac:spMk id="9" creationId="{C1B9858D-366F-09A8-5F9A-DF73B95821F2}"/>
          </ac:spMkLst>
        </pc:spChg>
        <pc:spChg chg="mod">
          <ac:chgData name="Takashi NAKATSUKASA / 中務孝" userId="6c22dca3-3ed9-4351-b44c-bc779a84a2f3" providerId="ADAL" clId="{A922FCEC-B0FB-540E-BAE4-E32599158BE4}" dt="2025-09-20T02:35:27.570" v="1653" actId="1037"/>
          <ac:spMkLst>
            <pc:docMk/>
            <pc:sldMk cId="2314876515" sldId="565"/>
            <ac:spMk id="10" creationId="{F3C96DA3-F99E-3C99-45EC-5304C5E4DFDD}"/>
          </ac:spMkLst>
        </pc:spChg>
        <pc:spChg chg="mod">
          <ac:chgData name="Takashi NAKATSUKASA / 中務孝" userId="6c22dca3-3ed9-4351-b44c-bc779a84a2f3" providerId="ADAL" clId="{A922FCEC-B0FB-540E-BAE4-E32599158BE4}" dt="2025-09-20T02:35:35.888" v="1675" actId="1036"/>
          <ac:spMkLst>
            <pc:docMk/>
            <pc:sldMk cId="2314876515" sldId="565"/>
            <ac:spMk id="11" creationId="{6F650AAA-B659-BAA5-CE28-0402694DE378}"/>
          </ac:spMkLst>
        </pc:spChg>
        <pc:spChg chg="mod">
          <ac:chgData name="Takashi NAKATSUKASA / 中務孝" userId="6c22dca3-3ed9-4351-b44c-bc779a84a2f3" providerId="ADAL" clId="{A922FCEC-B0FB-540E-BAE4-E32599158BE4}" dt="2025-09-20T02:34:54.941" v="1626" actId="1076"/>
          <ac:spMkLst>
            <pc:docMk/>
            <pc:sldMk cId="2314876515" sldId="565"/>
            <ac:spMk id="12" creationId="{A5A1DD45-B478-0F14-CBFC-4E29E30F6DE5}"/>
          </ac:spMkLst>
        </pc:spChg>
        <pc:spChg chg="mod">
          <ac:chgData name="Takashi NAKATSUKASA / 中務孝" userId="6c22dca3-3ed9-4351-b44c-bc779a84a2f3" providerId="ADAL" clId="{A922FCEC-B0FB-540E-BAE4-E32599158BE4}" dt="2025-09-20T02:34:54.941" v="1626" actId="1076"/>
          <ac:spMkLst>
            <pc:docMk/>
            <pc:sldMk cId="2314876515" sldId="565"/>
            <ac:spMk id="14" creationId="{4C207A9A-F912-000C-D51E-63E13DB4BF5C}"/>
          </ac:spMkLst>
        </pc:spChg>
        <pc:spChg chg="mod">
          <ac:chgData name="Takashi NAKATSUKASA / 中務孝" userId="6c22dca3-3ed9-4351-b44c-bc779a84a2f3" providerId="ADAL" clId="{A922FCEC-B0FB-540E-BAE4-E32599158BE4}" dt="2025-09-20T02:34:54.941" v="1626" actId="1076"/>
          <ac:spMkLst>
            <pc:docMk/>
            <pc:sldMk cId="2314876515" sldId="565"/>
            <ac:spMk id="15" creationId="{0ADF36C9-0A6C-75DF-9C64-4E4AEEDEC394}"/>
          </ac:spMkLst>
        </pc:spChg>
        <pc:spChg chg="mod">
          <ac:chgData name="Takashi NAKATSUKASA / 中務孝" userId="6c22dca3-3ed9-4351-b44c-bc779a84a2f3" providerId="ADAL" clId="{A922FCEC-B0FB-540E-BAE4-E32599158BE4}" dt="2025-09-20T02:34:54.941" v="1626" actId="1076"/>
          <ac:spMkLst>
            <pc:docMk/>
            <pc:sldMk cId="2314876515" sldId="565"/>
            <ac:spMk id="16" creationId="{1738B471-25E3-7D91-45EE-DC1807EFA43D}"/>
          </ac:spMkLst>
        </pc:spChg>
        <pc:spChg chg="add mod">
          <ac:chgData name="Takashi NAKATSUKASA / 中務孝" userId="6c22dca3-3ed9-4351-b44c-bc779a84a2f3" providerId="ADAL" clId="{A922FCEC-B0FB-540E-BAE4-E32599158BE4}" dt="2025-09-20T02:34:22.566" v="1619" actId="1076"/>
          <ac:spMkLst>
            <pc:docMk/>
            <pc:sldMk cId="2314876515" sldId="565"/>
            <ac:spMk id="17" creationId="{17952E3A-B6AB-B13E-59EE-BAE890389537}"/>
          </ac:spMkLst>
        </pc:spChg>
        <pc:picChg chg="mod">
          <ac:chgData name="Takashi NAKATSUKASA / 中務孝" userId="6c22dca3-3ed9-4351-b44c-bc779a84a2f3" providerId="ADAL" clId="{A922FCEC-B0FB-540E-BAE4-E32599158BE4}" dt="2025-09-20T02:34:54.941" v="1626" actId="1076"/>
          <ac:picMkLst>
            <pc:docMk/>
            <pc:sldMk cId="2314876515" sldId="565"/>
            <ac:picMk id="3" creationId="{8F1C3C73-C49F-BD96-F28E-83E791A57741}"/>
          </ac:picMkLst>
        </pc:picChg>
        <pc:picChg chg="mod">
          <ac:chgData name="Takashi NAKATSUKASA / 中務孝" userId="6c22dca3-3ed9-4351-b44c-bc779a84a2f3" providerId="ADAL" clId="{A922FCEC-B0FB-540E-BAE4-E32599158BE4}" dt="2025-09-20T02:34:48.189" v="1625" actId="1076"/>
          <ac:picMkLst>
            <pc:docMk/>
            <pc:sldMk cId="2314876515" sldId="565"/>
            <ac:picMk id="5" creationId="{C2FB8368-70EE-0DE0-B6A9-DA2207EA74E9}"/>
          </ac:picMkLst>
        </pc:picChg>
        <pc:picChg chg="mod">
          <ac:chgData name="Takashi NAKATSUKASA / 中務孝" userId="6c22dca3-3ed9-4351-b44c-bc779a84a2f3" providerId="ADAL" clId="{A922FCEC-B0FB-540E-BAE4-E32599158BE4}" dt="2025-09-20T02:35:06.090" v="1629" actId="1076"/>
          <ac:picMkLst>
            <pc:docMk/>
            <pc:sldMk cId="2314876515" sldId="565"/>
            <ac:picMk id="7" creationId="{28169B4F-A261-ED66-99BE-06FE30B11DCA}"/>
          </ac:picMkLst>
        </pc:picChg>
        <pc:picChg chg="mod">
          <ac:chgData name="Takashi NAKATSUKASA / 中務孝" userId="6c22dca3-3ed9-4351-b44c-bc779a84a2f3" providerId="ADAL" clId="{A922FCEC-B0FB-540E-BAE4-E32599158BE4}" dt="2025-09-20T02:34:54.941" v="1626" actId="1076"/>
          <ac:picMkLst>
            <pc:docMk/>
            <pc:sldMk cId="2314876515" sldId="565"/>
            <ac:picMk id="13" creationId="{81AECA30-AE1B-77A7-846E-C3372DE80942}"/>
          </ac:picMkLst>
        </pc:picChg>
        <pc:picChg chg="mod">
          <ac:chgData name="Takashi NAKATSUKASA / 中務孝" userId="6c22dca3-3ed9-4351-b44c-bc779a84a2f3" providerId="ADAL" clId="{A922FCEC-B0FB-540E-BAE4-E32599158BE4}" dt="2025-09-20T02:34:54.941" v="1626" actId="1076"/>
          <ac:picMkLst>
            <pc:docMk/>
            <pc:sldMk cId="2314876515" sldId="565"/>
            <ac:picMk id="1026" creationId="{67D96C91-356D-46E3-7855-D545FDA458F9}"/>
          </ac:picMkLst>
        </pc:picChg>
      </pc:sldChg>
      <pc:sldChg chg="addSp modSp mod">
        <pc:chgData name="Takashi NAKATSUKASA / 中務孝" userId="6c22dca3-3ed9-4351-b44c-bc779a84a2f3" providerId="ADAL" clId="{A922FCEC-B0FB-540E-BAE4-E32599158BE4}" dt="2025-09-20T08:39:03.519" v="2788" actId="1076"/>
        <pc:sldMkLst>
          <pc:docMk/>
          <pc:sldMk cId="179946485" sldId="567"/>
        </pc:sldMkLst>
        <pc:spChg chg="mod">
          <ac:chgData name="Takashi NAKATSUKASA / 中務孝" userId="6c22dca3-3ed9-4351-b44c-bc779a84a2f3" providerId="ADAL" clId="{A922FCEC-B0FB-540E-BAE4-E32599158BE4}" dt="2025-09-20T02:46:48.979" v="1784" actId="1076"/>
          <ac:spMkLst>
            <pc:docMk/>
            <pc:sldMk cId="179946485" sldId="567"/>
            <ac:spMk id="2" creationId="{87D7B7D9-3EA5-6B97-CBFF-739EB77B1CE9}"/>
          </ac:spMkLst>
        </pc:spChg>
        <pc:spChg chg="add mod">
          <ac:chgData name="Takashi NAKATSUKASA / 中務孝" userId="6c22dca3-3ed9-4351-b44c-bc779a84a2f3" providerId="ADAL" clId="{A922FCEC-B0FB-540E-BAE4-E32599158BE4}" dt="2025-09-20T08:39:03.519" v="2788" actId="1076"/>
          <ac:spMkLst>
            <pc:docMk/>
            <pc:sldMk cId="179946485" sldId="567"/>
            <ac:spMk id="3" creationId="{34122CB6-703E-3BC0-D861-4142B79DACA9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179946485" sldId="567"/>
            <ac:spMk id="6" creationId="{AC88E338-9E02-A05A-4337-234305BC75B7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179946485" sldId="567"/>
            <ac:spMk id="7" creationId="{AFFA59C3-C073-7988-6D6C-B665E984C61F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179946485" sldId="567"/>
            <ac:spMk id="8" creationId="{95667D4E-A5C3-6D25-1843-95452F1DC3D3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179946485" sldId="567"/>
            <ac:spMk id="9" creationId="{AADADDB7-F766-CAD5-748A-F94BB535083D}"/>
          </ac:spMkLst>
        </pc:spChg>
        <pc:picChg chg="mod">
          <ac:chgData name="Takashi NAKATSUKASA / 中務孝" userId="6c22dca3-3ed9-4351-b44c-bc779a84a2f3" providerId="ADAL" clId="{A922FCEC-B0FB-540E-BAE4-E32599158BE4}" dt="2025-09-20T02:13:30.347" v="1416"/>
          <ac:picMkLst>
            <pc:docMk/>
            <pc:sldMk cId="179946485" sldId="567"/>
            <ac:picMk id="5" creationId="{E3E7BBFA-2BE5-0EB7-0FC2-33111707DD85}"/>
          </ac:picMkLst>
        </pc:picChg>
      </pc:sldChg>
      <pc:sldChg chg="delSp modSp add mod">
        <pc:chgData name="Takashi NAKATSUKASA / 中務孝" userId="6c22dca3-3ed9-4351-b44c-bc779a84a2f3" providerId="ADAL" clId="{A922FCEC-B0FB-540E-BAE4-E32599158BE4}" dt="2025-09-20T03:41:04.634" v="2491" actId="478"/>
        <pc:sldMkLst>
          <pc:docMk/>
          <pc:sldMk cId="4120895367" sldId="569"/>
        </pc:sldMkLst>
        <pc:spChg chg="mod">
          <ac:chgData name="Takashi NAKATSUKASA / 中務孝" userId="6c22dca3-3ed9-4351-b44c-bc779a84a2f3" providerId="ADAL" clId="{A922FCEC-B0FB-540E-BAE4-E32599158BE4}" dt="2025-09-20T03:39:01.632" v="2441" actId="1076"/>
          <ac:spMkLst>
            <pc:docMk/>
            <pc:sldMk cId="4120895367" sldId="569"/>
            <ac:spMk id="2" creationId="{1D307001-602E-F844-94B3-2E2B216022B7}"/>
          </ac:spMkLst>
        </pc:spChg>
        <pc:spChg chg="mod">
          <ac:chgData name="Takashi NAKATSUKASA / 中務孝" userId="6c22dca3-3ed9-4351-b44c-bc779a84a2f3" providerId="ADAL" clId="{A922FCEC-B0FB-540E-BAE4-E32599158BE4}" dt="2025-09-20T03:39:25.457" v="2446" actId="1076"/>
          <ac:spMkLst>
            <pc:docMk/>
            <pc:sldMk cId="4120895367" sldId="569"/>
            <ac:spMk id="3" creationId="{23A7D947-AE49-D64C-B90E-2F84A88AD869}"/>
          </ac:spMkLst>
        </pc:spChg>
        <pc:spChg chg="mod">
          <ac:chgData name="Takashi NAKATSUKASA / 中務孝" userId="6c22dca3-3ed9-4351-b44c-bc779a84a2f3" providerId="ADAL" clId="{A922FCEC-B0FB-540E-BAE4-E32599158BE4}" dt="2025-09-20T03:38:57.032" v="2439" actId="1076"/>
          <ac:spMkLst>
            <pc:docMk/>
            <pc:sldMk cId="4120895367" sldId="569"/>
            <ac:spMk id="5" creationId="{ECC9E1F1-A6BF-DF1E-55EF-307E732CAF89}"/>
          </ac:spMkLst>
        </pc:spChg>
        <pc:spChg chg="mod">
          <ac:chgData name="Takashi NAKATSUKASA / 中務孝" userId="6c22dca3-3ed9-4351-b44c-bc779a84a2f3" providerId="ADAL" clId="{A922FCEC-B0FB-540E-BAE4-E32599158BE4}" dt="2025-09-20T03:39:30.326" v="2459" actId="1035"/>
          <ac:spMkLst>
            <pc:docMk/>
            <pc:sldMk cId="4120895367" sldId="569"/>
            <ac:spMk id="6" creationId="{A1B59BD4-18C0-2E4A-862F-89FBFE12DBCF}"/>
          </ac:spMkLst>
        </pc:spChg>
        <pc:spChg chg="del mod">
          <ac:chgData name="Takashi NAKATSUKASA / 中務孝" userId="6c22dca3-3ed9-4351-b44c-bc779a84a2f3" providerId="ADAL" clId="{A922FCEC-B0FB-540E-BAE4-E32599158BE4}" dt="2025-09-20T03:41:02.768" v="2490" actId="478"/>
          <ac:spMkLst>
            <pc:docMk/>
            <pc:sldMk cId="4120895367" sldId="569"/>
            <ac:spMk id="7" creationId="{529B96E1-7E2D-6D4E-8902-9742B64FED2D}"/>
          </ac:spMkLst>
        </pc:spChg>
        <pc:spChg chg="mod">
          <ac:chgData name="Takashi NAKATSUKASA / 中務孝" userId="6c22dca3-3ed9-4351-b44c-bc779a84a2f3" providerId="ADAL" clId="{A922FCEC-B0FB-540E-BAE4-E32599158BE4}" dt="2025-09-20T03:40:46.847" v="2478" actId="1076"/>
          <ac:spMkLst>
            <pc:docMk/>
            <pc:sldMk cId="4120895367" sldId="569"/>
            <ac:spMk id="10" creationId="{B5AFF85A-E8C7-7B4D-80AF-692745034830}"/>
          </ac:spMkLst>
        </pc:spChg>
        <pc:spChg chg="mod">
          <ac:chgData name="Takashi NAKATSUKASA / 中務孝" userId="6c22dca3-3ed9-4351-b44c-bc779a84a2f3" providerId="ADAL" clId="{A922FCEC-B0FB-540E-BAE4-E32599158BE4}" dt="2025-09-20T03:40:50.810" v="2487" actId="1035"/>
          <ac:spMkLst>
            <pc:docMk/>
            <pc:sldMk cId="4120895367" sldId="569"/>
            <ac:spMk id="11" creationId="{877032CE-4259-CD42-A765-0DF33F2FF3A6}"/>
          </ac:spMkLst>
        </pc:spChg>
        <pc:spChg chg="mod">
          <ac:chgData name="Takashi NAKATSUKASA / 中務孝" userId="6c22dca3-3ed9-4351-b44c-bc779a84a2f3" providerId="ADAL" clId="{A922FCEC-B0FB-540E-BAE4-E32599158BE4}" dt="2025-09-20T03:39:14.098" v="2443" actId="1076"/>
          <ac:spMkLst>
            <pc:docMk/>
            <pc:sldMk cId="4120895367" sldId="569"/>
            <ac:spMk id="20" creationId="{2904F60E-5527-D447-B87C-E7154743ABBA}"/>
          </ac:spMkLst>
        </pc:spChg>
        <pc:spChg chg="del mod">
          <ac:chgData name="Takashi NAKATSUKASA / 中務孝" userId="6c22dca3-3ed9-4351-b44c-bc779a84a2f3" providerId="ADAL" clId="{A922FCEC-B0FB-540E-BAE4-E32599158BE4}" dt="2025-09-20T03:41:04.634" v="2491" actId="478"/>
          <ac:spMkLst>
            <pc:docMk/>
            <pc:sldMk cId="4120895367" sldId="569"/>
            <ac:spMk id="29" creationId="{AA1258D4-5577-BD4A-BFBF-7D085427A1D5}"/>
          </ac:spMkLst>
        </pc:spChg>
        <pc:picChg chg="mod">
          <ac:chgData name="Takashi NAKATSUKASA / 中務孝" userId="6c22dca3-3ed9-4351-b44c-bc779a84a2f3" providerId="ADAL" clId="{A922FCEC-B0FB-540E-BAE4-E32599158BE4}" dt="2025-09-20T03:39:43.449" v="2461" actId="1076"/>
          <ac:picMkLst>
            <pc:docMk/>
            <pc:sldMk cId="4120895367" sldId="569"/>
            <ac:picMk id="19" creationId="{A163BB58-51C8-6B41-91F3-21AA745B0087}"/>
          </ac:picMkLst>
        </pc:picChg>
        <pc:picChg chg="mod">
          <ac:chgData name="Takashi NAKATSUKASA / 中務孝" userId="6c22dca3-3ed9-4351-b44c-bc779a84a2f3" providerId="ADAL" clId="{A922FCEC-B0FB-540E-BAE4-E32599158BE4}" dt="2025-09-20T03:40:13.018" v="2470" actId="1076"/>
          <ac:picMkLst>
            <pc:docMk/>
            <pc:sldMk cId="4120895367" sldId="569"/>
            <ac:picMk id="25" creationId="{B2A85270-7D44-A046-A268-5835A55AA26A}"/>
          </ac:picMkLst>
        </pc:picChg>
        <pc:picChg chg="mod">
          <ac:chgData name="Takashi NAKATSUKASA / 中務孝" userId="6c22dca3-3ed9-4351-b44c-bc779a84a2f3" providerId="ADAL" clId="{A922FCEC-B0FB-540E-BAE4-E32599158BE4}" dt="2025-09-20T03:39:19.798" v="2445" actId="1076"/>
          <ac:picMkLst>
            <pc:docMk/>
            <pc:sldMk cId="4120895367" sldId="569"/>
            <ac:picMk id="26" creationId="{D3249F0F-2AD6-A24C-9690-6C6172A394C2}"/>
          </ac:picMkLst>
        </pc:picChg>
      </pc:sldChg>
      <pc:sldChg chg="addSp modSp mod">
        <pc:chgData name="Takashi NAKATSUKASA / 中務孝" userId="6c22dca3-3ed9-4351-b44c-bc779a84a2f3" providerId="ADAL" clId="{A922FCEC-B0FB-540E-BAE4-E32599158BE4}" dt="2025-09-20T03:32:30.527" v="2260" actId="1038"/>
        <pc:sldMkLst>
          <pc:docMk/>
          <pc:sldMk cId="4280620588" sldId="571"/>
        </pc:sldMkLst>
        <pc:spChg chg="mod">
          <ac:chgData name="Takashi NAKATSUKASA / 中務孝" userId="6c22dca3-3ed9-4351-b44c-bc779a84a2f3" providerId="ADAL" clId="{A922FCEC-B0FB-540E-BAE4-E32599158BE4}" dt="2025-09-20T03:32:16.485" v="2226" actId="1076"/>
          <ac:spMkLst>
            <pc:docMk/>
            <pc:sldMk cId="4280620588" sldId="571"/>
            <ac:spMk id="2" creationId="{D2E0A61B-CB9C-1067-0B11-67C1CF356A3C}"/>
          </ac:spMkLst>
        </pc:spChg>
        <pc:spChg chg="add mod">
          <ac:chgData name="Takashi NAKATSUKASA / 中務孝" userId="6c22dca3-3ed9-4351-b44c-bc779a84a2f3" providerId="ADAL" clId="{A922FCEC-B0FB-540E-BAE4-E32599158BE4}" dt="2025-09-20T03:32:30.527" v="2260" actId="1038"/>
          <ac:spMkLst>
            <pc:docMk/>
            <pc:sldMk cId="4280620588" sldId="571"/>
            <ac:spMk id="3" creationId="{D7C882E6-2F17-35A3-BBC0-2C849243514B}"/>
          </ac:spMkLst>
        </pc:spChg>
        <pc:spChg chg="add mod">
          <ac:chgData name="Takashi NAKATSUKASA / 中務孝" userId="6c22dca3-3ed9-4351-b44c-bc779a84a2f3" providerId="ADAL" clId="{A922FCEC-B0FB-540E-BAE4-E32599158BE4}" dt="2025-09-20T03:32:22.303" v="2229" actId="1076"/>
          <ac:spMkLst>
            <pc:docMk/>
            <pc:sldMk cId="4280620588" sldId="571"/>
            <ac:spMk id="4" creationId="{C7424F78-39BE-052E-38DE-E7BBE1A76BF2}"/>
          </ac:spMkLst>
        </pc:spChg>
        <pc:picChg chg="mod">
          <ac:chgData name="Takashi NAKATSUKASA / 中務孝" userId="6c22dca3-3ed9-4351-b44c-bc779a84a2f3" providerId="ADAL" clId="{A922FCEC-B0FB-540E-BAE4-E32599158BE4}" dt="2025-09-20T03:32:18.654" v="2227" actId="1076"/>
          <ac:picMkLst>
            <pc:docMk/>
            <pc:sldMk cId="4280620588" sldId="571"/>
            <ac:picMk id="5" creationId="{5104B790-728C-BF62-E8B8-E236B7189B57}"/>
          </ac:picMkLst>
        </pc:picChg>
      </pc:sldChg>
      <pc:sldChg chg="modSp">
        <pc:chgData name="Takashi NAKATSUKASA / 中務孝" userId="6c22dca3-3ed9-4351-b44c-bc779a84a2f3" providerId="ADAL" clId="{A922FCEC-B0FB-540E-BAE4-E32599158BE4}" dt="2025-09-20T02:13:30.347" v="1416"/>
        <pc:sldMkLst>
          <pc:docMk/>
          <pc:sldMk cId="3553115276" sldId="572"/>
        </pc:sldMkLst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553115276" sldId="572"/>
            <ac:spMk id="2" creationId="{F1770DD8-977D-DC47-91A5-7A99A6393FE1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553115276" sldId="572"/>
            <ac:spMk id="3" creationId="{BEEF1F32-C159-0D46-B98D-D4A5FF7AB8CE}"/>
          </ac:spMkLst>
        </pc:spChg>
      </pc:sldChg>
      <pc:sldChg chg="addSp modSp mod">
        <pc:chgData name="Takashi NAKATSUKASA / 中務孝" userId="6c22dca3-3ed9-4351-b44c-bc779a84a2f3" providerId="ADAL" clId="{A922FCEC-B0FB-540E-BAE4-E32599158BE4}" dt="2025-09-20T02:24:22.543" v="1581" actId="1036"/>
        <pc:sldMkLst>
          <pc:docMk/>
          <pc:sldMk cId="3357120125" sldId="573"/>
        </pc:sldMkLst>
        <pc:spChg chg="mod">
          <ac:chgData name="Takashi NAKATSUKASA / 中務孝" userId="6c22dca3-3ed9-4351-b44c-bc779a84a2f3" providerId="ADAL" clId="{A922FCEC-B0FB-540E-BAE4-E32599158BE4}" dt="2025-09-20T02:23:00.897" v="1551" actId="14100"/>
          <ac:spMkLst>
            <pc:docMk/>
            <pc:sldMk cId="3357120125" sldId="573"/>
            <ac:spMk id="2" creationId="{F5DE0922-9DE7-2EBF-BBA1-CEF6366CE16F}"/>
          </ac:spMkLst>
        </pc:spChg>
        <pc:spChg chg="mod">
          <ac:chgData name="Takashi NAKATSUKASA / 中務孝" userId="6c22dca3-3ed9-4351-b44c-bc779a84a2f3" providerId="ADAL" clId="{A922FCEC-B0FB-540E-BAE4-E32599158BE4}" dt="2025-09-20T02:24:22.543" v="1581" actId="1036"/>
          <ac:spMkLst>
            <pc:docMk/>
            <pc:sldMk cId="3357120125" sldId="573"/>
            <ac:spMk id="3" creationId="{8FF8246A-2D9F-34C7-8265-96A31017C102}"/>
          </ac:spMkLst>
        </pc:spChg>
        <pc:spChg chg="add 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357120125" sldId="573"/>
            <ac:spMk id="4" creationId="{5CA18C0A-A653-B37C-AB16-8199CC5DBF75}"/>
          </ac:spMkLst>
        </pc:spChg>
        <pc:spChg chg="add 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3357120125" sldId="573"/>
            <ac:spMk id="5" creationId="{57C7A1CE-6858-2A14-B792-D5B140D2AD9E}"/>
          </ac:spMkLst>
        </pc:spChg>
      </pc:sldChg>
      <pc:sldChg chg="addSp modSp mod">
        <pc:chgData name="Takashi NAKATSUKASA / 中務孝" userId="6c22dca3-3ed9-4351-b44c-bc779a84a2f3" providerId="ADAL" clId="{A922FCEC-B0FB-540E-BAE4-E32599158BE4}" dt="2025-09-20T02:26:25.584" v="1607" actId="1035"/>
        <pc:sldMkLst>
          <pc:docMk/>
          <pc:sldMk cId="4215841780" sldId="575"/>
        </pc:sldMkLst>
        <pc:spChg chg="mod">
          <ac:chgData name="Takashi NAKATSUKASA / 中務孝" userId="6c22dca3-3ed9-4351-b44c-bc779a84a2f3" providerId="ADAL" clId="{A922FCEC-B0FB-540E-BAE4-E32599158BE4}" dt="2025-09-20T02:26:13.219" v="1595" actId="1076"/>
          <ac:spMkLst>
            <pc:docMk/>
            <pc:sldMk cId="4215841780" sldId="575"/>
            <ac:spMk id="2" creationId="{D7D31FA5-458E-E35F-5FE0-0E688DCBAFEC}"/>
          </ac:spMkLst>
        </pc:spChg>
        <pc:spChg chg="add mod">
          <ac:chgData name="Takashi NAKATSUKASA / 中務孝" userId="6c22dca3-3ed9-4351-b44c-bc779a84a2f3" providerId="ADAL" clId="{A922FCEC-B0FB-540E-BAE4-E32599158BE4}" dt="2025-09-20T02:26:17.511" v="1596" actId="1076"/>
          <ac:spMkLst>
            <pc:docMk/>
            <pc:sldMk cId="4215841780" sldId="575"/>
            <ac:spMk id="3" creationId="{404AE5BE-6A15-7C9E-332C-4824E37B3DA2}"/>
          </ac:spMkLst>
        </pc:spChg>
        <pc:spChg chg="mod">
          <ac:chgData name="Takashi NAKATSUKASA / 中務孝" userId="6c22dca3-3ed9-4351-b44c-bc779a84a2f3" providerId="ADAL" clId="{A922FCEC-B0FB-540E-BAE4-E32599158BE4}" dt="2025-09-20T02:26:25.584" v="1607" actId="1035"/>
          <ac:spMkLst>
            <pc:docMk/>
            <pc:sldMk cId="4215841780" sldId="575"/>
            <ac:spMk id="5" creationId="{9E4D3BA7-6A47-525B-2B84-81485F3B9C07}"/>
          </ac:spMkLst>
        </pc:spChg>
        <pc:spChg chg="mod">
          <ac:chgData name="Takashi NAKATSUKASA / 中務孝" userId="6c22dca3-3ed9-4351-b44c-bc779a84a2f3" providerId="ADAL" clId="{A922FCEC-B0FB-540E-BAE4-E32599158BE4}" dt="2025-09-20T02:26:25.584" v="1607" actId="1035"/>
          <ac:spMkLst>
            <pc:docMk/>
            <pc:sldMk cId="4215841780" sldId="575"/>
            <ac:spMk id="6" creationId="{C32B4B62-2477-70CB-A1CD-FE80C62C39DE}"/>
          </ac:spMkLst>
        </pc:spChg>
        <pc:spChg chg="mod">
          <ac:chgData name="Takashi NAKATSUKASA / 中務孝" userId="6c22dca3-3ed9-4351-b44c-bc779a84a2f3" providerId="ADAL" clId="{A922FCEC-B0FB-540E-BAE4-E32599158BE4}" dt="2025-09-20T02:25:09.760" v="1583" actId="1076"/>
          <ac:spMkLst>
            <pc:docMk/>
            <pc:sldMk cId="4215841780" sldId="575"/>
            <ac:spMk id="8" creationId="{2E7ACFD2-0DE7-7542-E3B6-7352537D269F}"/>
          </ac:spMkLst>
        </pc:spChg>
        <pc:spChg chg="mod">
          <ac:chgData name="Takashi NAKATSUKASA / 中務孝" userId="6c22dca3-3ed9-4351-b44c-bc779a84a2f3" providerId="ADAL" clId="{A922FCEC-B0FB-540E-BAE4-E32599158BE4}" dt="2025-09-20T02:26:25.584" v="1607" actId="1035"/>
          <ac:spMkLst>
            <pc:docMk/>
            <pc:sldMk cId="4215841780" sldId="575"/>
            <ac:spMk id="9" creationId="{5EC41EFF-A89A-62D3-D6D3-1C605B675AA8}"/>
          </ac:spMkLst>
        </pc:spChg>
        <pc:spChg chg="mod">
          <ac:chgData name="Takashi NAKATSUKASA / 中務孝" userId="6c22dca3-3ed9-4351-b44c-bc779a84a2f3" providerId="ADAL" clId="{A922FCEC-B0FB-540E-BAE4-E32599158BE4}" dt="2025-09-20T02:26:25.584" v="1607" actId="1035"/>
          <ac:spMkLst>
            <pc:docMk/>
            <pc:sldMk cId="4215841780" sldId="575"/>
            <ac:spMk id="10" creationId="{0F5AC8C6-812D-5586-5DFC-0EDAFE7F3963}"/>
          </ac:spMkLst>
        </pc:spChg>
        <pc:spChg chg="mod">
          <ac:chgData name="Takashi NAKATSUKASA / 中務孝" userId="6c22dca3-3ed9-4351-b44c-bc779a84a2f3" providerId="ADAL" clId="{A922FCEC-B0FB-540E-BAE4-E32599158BE4}" dt="2025-09-20T02:26:25.584" v="1607" actId="1035"/>
          <ac:spMkLst>
            <pc:docMk/>
            <pc:sldMk cId="4215841780" sldId="575"/>
            <ac:spMk id="11" creationId="{E35FF748-70BF-32A8-E6EB-62895C5253A0}"/>
          </ac:spMkLst>
        </pc:spChg>
      </pc:sldChg>
      <pc:sldChg chg="modSp del mod ord">
        <pc:chgData name="Takashi NAKATSUKASA / 中務孝" userId="6c22dca3-3ed9-4351-b44c-bc779a84a2f3" providerId="ADAL" clId="{A922FCEC-B0FB-540E-BAE4-E32599158BE4}" dt="2025-09-20T02:19:58.178" v="1511" actId="2696"/>
        <pc:sldMkLst>
          <pc:docMk/>
          <pc:sldMk cId="2495999765" sldId="576"/>
        </pc:sldMkLst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2495999765" sldId="576"/>
            <ac:spMk id="2" creationId="{15CFB306-BDA7-2009-85E3-1A67986182A1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2495999765" sldId="576"/>
            <ac:spMk id="3" creationId="{DEC374AA-BB42-BEB3-2431-5554506A7BBD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2495999765" sldId="576"/>
            <ac:spMk id="4" creationId="{A364A2D4-76F2-D564-6F59-B001F96E1DDA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2495999765" sldId="576"/>
            <ac:spMk id="5" creationId="{72B210D7-B5BF-5903-E7DC-C3AAFAB30ECE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2495999765" sldId="576"/>
            <ac:spMk id="7" creationId="{1D53A841-8CB1-F798-FF89-2D5F1232EBFA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2495999765" sldId="576"/>
            <ac:spMk id="8" creationId="{946A7B8D-827B-F154-BBD7-7AC07B5CF148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2495999765" sldId="576"/>
            <ac:spMk id="9" creationId="{F78B9B28-FC46-B71A-BC9A-F25DA741FB1E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2495999765" sldId="576"/>
            <ac:spMk id="10" creationId="{536677D4-8966-ADCE-E2D2-2459CF3218AD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2495999765" sldId="576"/>
            <ac:spMk id="11" creationId="{7B6D9EA8-DBFE-3A6C-148C-03EED9F14A59}"/>
          </ac:spMkLst>
        </pc:spChg>
      </pc:sldChg>
      <pc:sldChg chg="addSp delSp modSp mod ord">
        <pc:chgData name="Takashi NAKATSUKASA / 中務孝" userId="6c22dca3-3ed9-4351-b44c-bc779a84a2f3" providerId="ADAL" clId="{A922FCEC-B0FB-540E-BAE4-E32599158BE4}" dt="2025-09-20T03:32:00.997" v="2222" actId="21"/>
        <pc:sldMkLst>
          <pc:docMk/>
          <pc:sldMk cId="1223730353" sldId="577"/>
        </pc:sldMkLst>
        <pc:spChg chg="del mod">
          <ac:chgData name="Takashi NAKATSUKASA / 中務孝" userId="6c22dca3-3ed9-4351-b44c-bc779a84a2f3" providerId="ADAL" clId="{A922FCEC-B0FB-540E-BAE4-E32599158BE4}" dt="2025-09-20T03:31:44.500" v="2220" actId="478"/>
          <ac:spMkLst>
            <pc:docMk/>
            <pc:sldMk cId="1223730353" sldId="577"/>
            <ac:spMk id="2" creationId="{041974B6-4B6B-4F4F-41F2-54E15024F827}"/>
          </ac:spMkLst>
        </pc:spChg>
        <pc:spChg chg="del mod">
          <ac:chgData name="Takashi NAKATSUKASA / 中務孝" userId="6c22dca3-3ed9-4351-b44c-bc779a84a2f3" providerId="ADAL" clId="{A922FCEC-B0FB-540E-BAE4-E32599158BE4}" dt="2025-09-20T03:32:00.997" v="2222" actId="21"/>
          <ac:spMkLst>
            <pc:docMk/>
            <pc:sldMk cId="1223730353" sldId="577"/>
            <ac:spMk id="3" creationId="{0219A090-F13A-9774-C259-D34C585C6DEA}"/>
          </ac:spMkLst>
        </pc:spChg>
        <pc:spChg chg="add del mod">
          <ac:chgData name="Takashi NAKATSUKASA / 中務孝" userId="6c22dca3-3ed9-4351-b44c-bc779a84a2f3" providerId="ADAL" clId="{A922FCEC-B0FB-540E-BAE4-E32599158BE4}" dt="2025-09-20T03:31:47.330" v="2221" actId="478"/>
          <ac:spMkLst>
            <pc:docMk/>
            <pc:sldMk cId="1223730353" sldId="577"/>
            <ac:spMk id="5" creationId="{CFA1A5E9-F73F-5D42-E354-5403FCE5662D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1223730353" sldId="577"/>
            <ac:spMk id="6" creationId="{FEA9DEEB-3D63-A17D-A6FD-D4D14E9D10D7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1223730353" sldId="577"/>
            <ac:spMk id="7" creationId="{B7D487F5-43B9-89A6-EA0D-CBEE95EDF3F9}"/>
          </ac:spMkLst>
        </pc:spChg>
      </pc:sldChg>
      <pc:sldChg chg="modSp mod">
        <pc:chgData name="Takashi NAKATSUKASA / 中務孝" userId="6c22dca3-3ed9-4351-b44c-bc779a84a2f3" providerId="ADAL" clId="{A922FCEC-B0FB-540E-BAE4-E32599158BE4}" dt="2025-09-20T03:42:20.714" v="2516" actId="1076"/>
        <pc:sldMkLst>
          <pc:docMk/>
          <pc:sldMk cId="2065810134" sldId="578"/>
        </pc:sldMkLst>
        <pc:spChg chg="mod">
          <ac:chgData name="Takashi NAKATSUKASA / 中務孝" userId="6c22dca3-3ed9-4351-b44c-bc779a84a2f3" providerId="ADAL" clId="{A922FCEC-B0FB-540E-BAE4-E32599158BE4}" dt="2025-09-20T03:41:48.829" v="2499" actId="1076"/>
          <ac:spMkLst>
            <pc:docMk/>
            <pc:sldMk cId="2065810134" sldId="578"/>
            <ac:spMk id="2" creationId="{3806725C-715A-9D60-41EA-147CFA0EAB83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k cId="2065810134" sldId="578"/>
            <ac:spMk id="4" creationId="{639A6171-289C-3014-B5C1-B4CB07AC9E07}"/>
          </ac:spMkLst>
        </pc:spChg>
        <pc:spChg chg="mod">
          <ac:chgData name="Takashi NAKATSUKASA / 中務孝" userId="6c22dca3-3ed9-4351-b44c-bc779a84a2f3" providerId="ADAL" clId="{A922FCEC-B0FB-540E-BAE4-E32599158BE4}" dt="2025-09-20T03:41:31.396" v="2494" actId="1076"/>
          <ac:spMkLst>
            <pc:docMk/>
            <pc:sldMk cId="2065810134" sldId="578"/>
            <ac:spMk id="10" creationId="{7DCBA49D-1366-5F06-6E13-999910278C16}"/>
          </ac:spMkLst>
        </pc:spChg>
        <pc:spChg chg="mod">
          <ac:chgData name="Takashi NAKATSUKASA / 中務孝" userId="6c22dca3-3ed9-4351-b44c-bc779a84a2f3" providerId="ADAL" clId="{A922FCEC-B0FB-540E-BAE4-E32599158BE4}" dt="2025-09-20T03:41:42.062" v="2497" actId="1076"/>
          <ac:spMkLst>
            <pc:docMk/>
            <pc:sldMk cId="2065810134" sldId="578"/>
            <ac:spMk id="13" creationId="{640F9AB0-4146-76C6-271B-5C5B16126C2E}"/>
          </ac:spMkLst>
        </pc:spChg>
        <pc:grpChg chg="mod">
          <ac:chgData name="Takashi NAKATSUKASA / 中務孝" userId="6c22dca3-3ed9-4351-b44c-bc779a84a2f3" providerId="ADAL" clId="{A922FCEC-B0FB-540E-BAE4-E32599158BE4}" dt="2025-09-20T03:42:20.714" v="2516" actId="1076"/>
          <ac:grpSpMkLst>
            <pc:docMk/>
            <pc:sldMk cId="2065810134" sldId="578"/>
            <ac:grpSpMk id="9" creationId="{97580BF9-386F-2581-0177-68B9519E9A18}"/>
          </ac:grpSpMkLst>
        </pc:grpChg>
        <pc:picChg chg="mod">
          <ac:chgData name="Takashi NAKATSUKASA / 中務孝" userId="6c22dca3-3ed9-4351-b44c-bc779a84a2f3" providerId="ADAL" clId="{A922FCEC-B0FB-540E-BAE4-E32599158BE4}" dt="2025-09-20T03:41:34.096" v="2495" actId="1076"/>
          <ac:picMkLst>
            <pc:docMk/>
            <pc:sldMk cId="2065810134" sldId="578"/>
            <ac:picMk id="7" creationId="{F4CFE6E5-AD00-05CF-04E8-31FEACC05A9A}"/>
          </ac:picMkLst>
        </pc:picChg>
        <pc:picChg chg="mod">
          <ac:chgData name="Takashi NAKATSUKASA / 中務孝" userId="6c22dca3-3ed9-4351-b44c-bc779a84a2f3" providerId="ADAL" clId="{A922FCEC-B0FB-540E-BAE4-E32599158BE4}" dt="2025-09-20T02:13:30.347" v="1416"/>
          <ac:picMkLst>
            <pc:docMk/>
            <pc:sldMk cId="2065810134" sldId="578"/>
            <ac:picMk id="21" creationId="{0B7D1AAF-CFFA-23CA-A67E-CD8301E9CF0D}"/>
          </ac:picMkLst>
        </pc:picChg>
        <pc:picChg chg="mod">
          <ac:chgData name="Takashi NAKATSUKASA / 中務孝" userId="6c22dca3-3ed9-4351-b44c-bc779a84a2f3" providerId="ADAL" clId="{A922FCEC-B0FB-540E-BAE4-E32599158BE4}" dt="2025-09-20T03:42:17.063" v="2515" actId="1076"/>
          <ac:picMkLst>
            <pc:docMk/>
            <pc:sldMk cId="2065810134" sldId="578"/>
            <ac:picMk id="22" creationId="{DEC2AB41-415D-C948-7250-B0B04B729F47}"/>
          </ac:picMkLst>
        </pc:picChg>
        <pc:picChg chg="mod">
          <ac:chgData name="Takashi NAKATSUKASA / 中務孝" userId="6c22dca3-3ed9-4351-b44c-bc779a84a2f3" providerId="ADAL" clId="{A922FCEC-B0FB-540E-BAE4-E32599158BE4}" dt="2025-09-20T02:13:30.347" v="1416"/>
          <ac:picMkLst>
            <pc:docMk/>
            <pc:sldMk cId="2065810134" sldId="578"/>
            <ac:picMk id="23" creationId="{290EA783-6718-3D5A-0B81-760167BB8FD2}"/>
          </ac:picMkLst>
        </pc:picChg>
        <pc:picChg chg="mod">
          <ac:chgData name="Takashi NAKATSUKASA / 中務孝" userId="6c22dca3-3ed9-4351-b44c-bc779a84a2f3" providerId="ADAL" clId="{A922FCEC-B0FB-540E-BAE4-E32599158BE4}" dt="2025-09-20T03:42:07.779" v="2513" actId="1076"/>
          <ac:picMkLst>
            <pc:docMk/>
            <pc:sldMk cId="2065810134" sldId="578"/>
            <ac:picMk id="4098" creationId="{395B12F4-F899-1FEA-275A-D1FC6325844B}"/>
          </ac:picMkLst>
        </pc:picChg>
      </pc:sldChg>
      <pc:sldChg chg="add del">
        <pc:chgData name="Takashi NAKATSUKASA / 中務孝" userId="6c22dca3-3ed9-4351-b44c-bc779a84a2f3" providerId="ADAL" clId="{A922FCEC-B0FB-540E-BAE4-E32599158BE4}" dt="2025-09-20T02:19:06.573" v="1481"/>
        <pc:sldMkLst>
          <pc:docMk/>
          <pc:sldMk cId="540387029" sldId="579"/>
        </pc:sldMkLst>
      </pc:sldChg>
      <pc:sldChg chg="delSp modSp del mod">
        <pc:chgData name="Takashi NAKATSUKASA / 中務孝" userId="6c22dca3-3ed9-4351-b44c-bc779a84a2f3" providerId="ADAL" clId="{A922FCEC-B0FB-540E-BAE4-E32599158BE4}" dt="2025-09-18T04:57:18.397" v="865" actId="2696"/>
        <pc:sldMkLst>
          <pc:docMk/>
          <pc:sldMk cId="1591634032" sldId="579"/>
        </pc:sldMkLst>
      </pc:sldChg>
      <pc:sldChg chg="addSp modSp add mod">
        <pc:chgData name="Takashi NAKATSUKASA / 中務孝" userId="6c22dca3-3ed9-4351-b44c-bc779a84a2f3" providerId="ADAL" clId="{A922FCEC-B0FB-540E-BAE4-E32599158BE4}" dt="2025-09-20T02:19:48.866" v="1510" actId="1076"/>
        <pc:sldMkLst>
          <pc:docMk/>
          <pc:sldMk cId="2752447952" sldId="579"/>
        </pc:sldMkLst>
        <pc:spChg chg="add mod">
          <ac:chgData name="Takashi NAKATSUKASA / 中務孝" userId="6c22dca3-3ed9-4351-b44c-bc779a84a2f3" providerId="ADAL" clId="{A922FCEC-B0FB-540E-BAE4-E32599158BE4}" dt="2025-09-20T02:19:19.655" v="1484" actId="1076"/>
          <ac:spMkLst>
            <pc:docMk/>
            <pc:sldMk cId="2752447952" sldId="579"/>
            <ac:spMk id="4" creationId="{5BFA4EC1-BF2A-04F4-A20A-81D64401677C}"/>
          </ac:spMkLst>
        </pc:spChg>
        <pc:spChg chg="add mod">
          <ac:chgData name="Takashi NAKATSUKASA / 中務孝" userId="6c22dca3-3ed9-4351-b44c-bc779a84a2f3" providerId="ADAL" clId="{A922FCEC-B0FB-540E-BAE4-E32599158BE4}" dt="2025-09-20T02:19:48.866" v="1510" actId="1076"/>
          <ac:spMkLst>
            <pc:docMk/>
            <pc:sldMk cId="2752447952" sldId="579"/>
            <ac:spMk id="5" creationId="{B5D92074-D2C4-2C01-3E18-CBE92FF80949}"/>
          </ac:spMkLst>
        </pc:spChg>
        <pc:spChg chg="mod">
          <ac:chgData name="Takashi NAKATSUKASA / 中務孝" userId="6c22dca3-3ed9-4351-b44c-bc779a84a2f3" providerId="ADAL" clId="{A922FCEC-B0FB-540E-BAE4-E32599158BE4}" dt="2025-09-20T02:19:24.881" v="1507" actId="20577"/>
          <ac:spMkLst>
            <pc:docMk/>
            <pc:sldMk cId="2752447952" sldId="579"/>
            <ac:spMk id="8" creationId="{4403FE79-8E01-7F75-EB2E-311AB1966B29}"/>
          </ac:spMkLst>
        </pc:spChg>
      </pc:sldChg>
      <pc:sldChg chg="add">
        <pc:chgData name="Takashi NAKATSUKASA / 中務孝" userId="6c22dca3-3ed9-4351-b44c-bc779a84a2f3" providerId="ADAL" clId="{A922FCEC-B0FB-540E-BAE4-E32599158BE4}" dt="2025-09-20T03:40:58.425" v="2488"/>
        <pc:sldMkLst>
          <pc:docMk/>
          <pc:sldMk cId="383009072" sldId="580"/>
        </pc:sldMkLst>
      </pc:sldChg>
      <pc:sldChg chg="addSp modSp new mod">
        <pc:chgData name="Takashi NAKATSUKASA / 中務孝" userId="6c22dca3-3ed9-4351-b44c-bc779a84a2f3" providerId="ADAL" clId="{A922FCEC-B0FB-540E-BAE4-E32599158BE4}" dt="2025-09-21T01:11:40.384" v="2882" actId="20577"/>
        <pc:sldMkLst>
          <pc:docMk/>
          <pc:sldMk cId="2284904585" sldId="581"/>
        </pc:sldMkLst>
        <pc:spChg chg="add mod">
          <ac:chgData name="Takashi NAKATSUKASA / 中務孝" userId="6c22dca3-3ed9-4351-b44c-bc779a84a2f3" providerId="ADAL" clId="{A922FCEC-B0FB-540E-BAE4-E32599158BE4}" dt="2025-09-21T01:11:40.384" v="2882" actId="20577"/>
          <ac:spMkLst>
            <pc:docMk/>
            <pc:sldMk cId="2284904585" sldId="581"/>
            <ac:spMk id="2" creationId="{3A0916F7-FA34-C1AE-CCC6-CD08DE0AEFE4}"/>
          </ac:spMkLst>
        </pc:spChg>
      </pc:sldChg>
      <pc:sldMasterChg chg="modSp modSldLayout">
        <pc:chgData name="Takashi NAKATSUKASA / 中務孝" userId="6c22dca3-3ed9-4351-b44c-bc779a84a2f3" providerId="ADAL" clId="{A922FCEC-B0FB-540E-BAE4-E32599158BE4}" dt="2025-09-20T02:13:30.347" v="1416"/>
        <pc:sldMasterMkLst>
          <pc:docMk/>
          <pc:sldMasterMk cId="1428598862" sldId="2147483660"/>
        </pc:sldMasterMkLst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1428598862" sldId="2147483660"/>
            <ac:spMk id="2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1428598862" sldId="2147483660"/>
            <ac:spMk id="3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1428598862" sldId="2147483660"/>
            <ac:spMk id="4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1428598862" sldId="2147483660"/>
            <ac:spMk id="5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1428598862" sldId="2147483660"/>
            <ac:spMk id="6" creationId="{00000000-0000-0000-0000-000000000000}"/>
          </ac:spMkLst>
        </pc:sp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428598862" sldId="2147483660"/>
            <pc:sldLayoutMk cId="1593900174" sldId="2147483661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1593900174" sldId="2147483661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1593900174" sldId="2147483661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428598862" sldId="2147483660"/>
            <pc:sldLayoutMk cId="878251685" sldId="2147483663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878251685" sldId="2147483663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878251685" sldId="2147483663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428598862" sldId="2147483660"/>
            <pc:sldLayoutMk cId="1120963964" sldId="2147483664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1120963964" sldId="2147483664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1120963964" sldId="2147483664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428598862" sldId="2147483660"/>
            <pc:sldLayoutMk cId="167307817" sldId="2147483665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167307817" sldId="2147483665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167307817" sldId="2147483665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167307817" sldId="2147483665"/>
              <ac:spMk id="4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167307817" sldId="2147483665"/>
              <ac:spMk id="5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167307817" sldId="2147483665"/>
              <ac:spMk id="6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428598862" sldId="2147483660"/>
            <pc:sldLayoutMk cId="2083129269" sldId="2147483668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2083129269" sldId="2147483668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2083129269" sldId="2147483668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2083129269" sldId="2147483668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428598862" sldId="2147483660"/>
            <pc:sldLayoutMk cId="727727042" sldId="2147483669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727727042" sldId="2147483669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727727042" sldId="2147483669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727727042" sldId="2147483669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428598862" sldId="2147483660"/>
            <pc:sldLayoutMk cId="1023596023" sldId="2147483671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1023596023" sldId="2147483671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428598862" sldId="2147483660"/>
              <pc:sldLayoutMk cId="1023596023" sldId="2147483671"/>
              <ac:spMk id="3" creationId="{00000000-0000-0000-0000-000000000000}"/>
            </ac:spMkLst>
          </pc:spChg>
        </pc:sldLayoutChg>
      </pc:sldMasterChg>
      <pc:sldMasterChg chg="modSp modSldLayout">
        <pc:chgData name="Takashi NAKATSUKASA / 中務孝" userId="6c22dca3-3ed9-4351-b44c-bc779a84a2f3" providerId="ADAL" clId="{A922FCEC-B0FB-540E-BAE4-E32599158BE4}" dt="2025-09-20T02:13:30.347" v="1416"/>
        <pc:sldMasterMkLst>
          <pc:docMk/>
          <pc:sldMasterMk cId="1149482154" sldId="2147483672"/>
        </pc:sldMasterMkLst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1149482154" sldId="2147483672"/>
            <ac:spMk id="2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1149482154" sldId="2147483672"/>
            <ac:spMk id="3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1149482154" sldId="2147483672"/>
            <ac:spMk id="4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1149482154" sldId="2147483672"/>
            <ac:spMk id="5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1149482154" sldId="2147483672"/>
            <ac:spMk id="6" creationId="{00000000-0000-0000-0000-000000000000}"/>
          </ac:spMkLst>
        </pc:sp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01366366" sldId="2147483673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01366366" sldId="2147483673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01366366" sldId="2147483673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297427869" sldId="2147483675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97427869" sldId="2147483675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97427869" sldId="2147483675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43798793" sldId="2147483676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43798793" sldId="2147483676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43798793" sldId="2147483676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761412645" sldId="2147483677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61412645" sldId="2147483677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61412645" sldId="2147483677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61412645" sldId="2147483677"/>
              <ac:spMk id="4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61412645" sldId="2147483677"/>
              <ac:spMk id="5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61412645" sldId="2147483677"/>
              <ac:spMk id="6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449079869" sldId="2147483680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449079869" sldId="2147483680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449079869" sldId="2147483680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449079869" sldId="2147483680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434267497" sldId="2147483681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434267497" sldId="2147483681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434267497" sldId="2147483681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434267497" sldId="2147483681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530222554" sldId="2147483683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530222554" sldId="2147483683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530222554" sldId="2147483683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598504773" sldId="2147483685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598504773" sldId="2147483685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598504773" sldId="2147483685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35891659" sldId="2147483687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35891659" sldId="2147483687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35891659" sldId="2147483687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939843568" sldId="2147483688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939843568" sldId="2147483688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939843568" sldId="2147483688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290557664" sldId="2147483689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90557664" sldId="2147483689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90557664" sldId="2147483689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90557664" sldId="2147483689"/>
              <ac:spMk id="4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90557664" sldId="2147483689"/>
              <ac:spMk id="5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90557664" sldId="2147483689"/>
              <ac:spMk id="6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483547565" sldId="2147483692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483547565" sldId="2147483692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483547565" sldId="2147483692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483547565" sldId="2147483692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655584130" sldId="2147483693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655584130" sldId="2147483693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655584130" sldId="2147483693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655584130" sldId="2147483693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527762231" sldId="2147483695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527762231" sldId="2147483695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527762231" sldId="2147483695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78367512" sldId="2147483709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8367512" sldId="2147483709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8367512" sldId="2147483709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540416853" sldId="2147483711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540416853" sldId="2147483711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540416853" sldId="2147483711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421799222" sldId="2147483712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421799222" sldId="2147483712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421799222" sldId="2147483712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815814650" sldId="2147483713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815814650" sldId="2147483713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815814650" sldId="2147483713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815814650" sldId="2147483713"/>
              <ac:spMk id="4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815814650" sldId="2147483713"/>
              <ac:spMk id="5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815814650" sldId="2147483713"/>
              <ac:spMk id="6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615524994" sldId="2147483716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615524994" sldId="2147483716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615524994" sldId="2147483716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615524994" sldId="2147483716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553182494" sldId="2147483717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553182494" sldId="2147483717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553182494" sldId="2147483717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553182494" sldId="2147483717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827170771" sldId="2147483719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827170771" sldId="2147483719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827170771" sldId="2147483719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280059308" sldId="2147483721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80059308" sldId="2147483721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80059308" sldId="2147483721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203857678" sldId="2147483723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203857678" sldId="2147483723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203857678" sldId="2147483723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436557750" sldId="2147483724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436557750" sldId="2147483724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436557750" sldId="2147483724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786185270" sldId="2147483725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786185270" sldId="2147483725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786185270" sldId="2147483725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786185270" sldId="2147483725"/>
              <ac:spMk id="4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786185270" sldId="2147483725"/>
              <ac:spMk id="5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786185270" sldId="2147483725"/>
              <ac:spMk id="6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752522009" sldId="2147483728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52522009" sldId="2147483728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52522009" sldId="2147483728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52522009" sldId="2147483728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273268481" sldId="2147483729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273268481" sldId="2147483729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273268481" sldId="2147483729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273268481" sldId="2147483729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684958366" sldId="2147483731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684958366" sldId="2147483731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684958366" sldId="2147483731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692465955" sldId="2147483733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692465955" sldId="2147483733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692465955" sldId="2147483733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152547139" sldId="2147483735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152547139" sldId="2147483735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152547139" sldId="2147483735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847814464" sldId="2147483736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847814464" sldId="2147483736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847814464" sldId="2147483736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752358103" sldId="2147483737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52358103" sldId="2147483737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52358103" sldId="2147483737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52358103" sldId="2147483737"/>
              <ac:spMk id="4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52358103" sldId="2147483737"/>
              <ac:spMk id="5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52358103" sldId="2147483737"/>
              <ac:spMk id="6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29333470" sldId="2147483740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29333470" sldId="2147483740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29333470" sldId="2147483740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29333470" sldId="2147483740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238412044" sldId="2147483741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238412044" sldId="2147483741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238412044" sldId="2147483741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238412044" sldId="2147483741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764908943" sldId="2147483743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64908943" sldId="2147483743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64908943" sldId="2147483743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212122828" sldId="2147483745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212122828" sldId="2147483745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212122828" sldId="2147483745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2082252606" sldId="2147483747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082252606" sldId="2147483747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082252606" sldId="2147483747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319081300" sldId="2147483748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319081300" sldId="2147483748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319081300" sldId="2147483748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944562244" sldId="2147483749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944562244" sldId="2147483749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944562244" sldId="2147483749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944562244" sldId="2147483749"/>
              <ac:spMk id="4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944562244" sldId="2147483749"/>
              <ac:spMk id="5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944562244" sldId="2147483749"/>
              <ac:spMk id="6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821359108" sldId="2147483752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821359108" sldId="2147483752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821359108" sldId="2147483752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821359108" sldId="2147483752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724913172" sldId="2147483753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24913172" sldId="2147483753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24913172" sldId="2147483753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724913172" sldId="2147483753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2084876089" sldId="2147483755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084876089" sldId="2147483755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084876089" sldId="2147483755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926894128" sldId="2147483757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926894128" sldId="2147483757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926894128" sldId="2147483757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20873062" sldId="2147483759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0873062" sldId="2147483759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0873062" sldId="2147483759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874573826" sldId="2147483760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874573826" sldId="2147483760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874573826" sldId="2147483760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374274292" sldId="2147483761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374274292" sldId="2147483761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374274292" sldId="2147483761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374274292" sldId="2147483761"/>
              <ac:spMk id="4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374274292" sldId="2147483761"/>
              <ac:spMk id="5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374274292" sldId="2147483761"/>
              <ac:spMk id="6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649122364" sldId="2147483764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649122364" sldId="2147483764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649122364" sldId="2147483764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649122364" sldId="2147483764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296330160" sldId="2147483765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96330160" sldId="2147483765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96330160" sldId="2147483765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96330160" sldId="2147483765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2097869978" sldId="2147483767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097869978" sldId="2147483767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097869978" sldId="2147483767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873614188" sldId="2147483769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873614188" sldId="2147483769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873614188" sldId="2147483769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073411786" sldId="2147483771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073411786" sldId="2147483771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073411786" sldId="2147483771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208833550" sldId="2147483772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08833550" sldId="2147483772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208833550" sldId="2147483772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552086509" sldId="2147483773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552086509" sldId="2147483773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552086509" sldId="2147483773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552086509" sldId="2147483773"/>
              <ac:spMk id="4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552086509" sldId="2147483773"/>
              <ac:spMk id="5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552086509" sldId="2147483773"/>
              <ac:spMk id="6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703718884" sldId="2147483776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703718884" sldId="2147483776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703718884" sldId="2147483776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703718884" sldId="2147483776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329514905" sldId="2147483777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329514905" sldId="2147483777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329514905" sldId="2147483777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329514905" sldId="2147483777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149482154" sldId="2147483672"/>
            <pc:sldLayoutMk cId="1229310148" sldId="2147483779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229310148" sldId="2147483779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149482154" sldId="2147483672"/>
              <pc:sldLayoutMk cId="1229310148" sldId="2147483779"/>
              <ac:spMk id="3" creationId="{00000000-0000-0000-0000-000000000000}"/>
            </ac:spMkLst>
          </pc:spChg>
        </pc:sldLayoutChg>
      </pc:sldMasterChg>
      <pc:sldMasterChg chg="modSp modSldLayout">
        <pc:chgData name="Takashi NAKATSUKASA / 中務孝" userId="6c22dca3-3ed9-4351-b44c-bc779a84a2f3" providerId="ADAL" clId="{A922FCEC-B0FB-540E-BAE4-E32599158BE4}" dt="2025-09-20T02:13:30.347" v="1416"/>
        <pc:sldMasterMkLst>
          <pc:docMk/>
          <pc:sldMasterMk cId="732115386" sldId="2147483792"/>
        </pc:sldMasterMkLst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732115386" sldId="2147483792"/>
            <ac:spMk id="2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732115386" sldId="2147483792"/>
            <ac:spMk id="3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732115386" sldId="2147483792"/>
            <ac:spMk id="4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732115386" sldId="2147483792"/>
            <ac:spMk id="5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732115386" sldId="2147483792"/>
            <ac:spMk id="6" creationId="{00000000-0000-0000-0000-000000000000}"/>
          </ac:spMkLst>
        </pc:sp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732115386" sldId="2147483792"/>
            <pc:sldLayoutMk cId="1159684928" sldId="2147483793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1159684928" sldId="2147483793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1159684928" sldId="2147483793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732115386" sldId="2147483792"/>
            <pc:sldLayoutMk cId="465651309" sldId="2147483795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465651309" sldId="2147483795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465651309" sldId="2147483795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732115386" sldId="2147483792"/>
            <pc:sldLayoutMk cId="497851220" sldId="2147483796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497851220" sldId="2147483796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497851220" sldId="2147483796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732115386" sldId="2147483792"/>
            <pc:sldLayoutMk cId="651067324" sldId="2147483797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651067324" sldId="2147483797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651067324" sldId="2147483797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651067324" sldId="2147483797"/>
              <ac:spMk id="4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651067324" sldId="2147483797"/>
              <ac:spMk id="5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651067324" sldId="2147483797"/>
              <ac:spMk id="6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732115386" sldId="2147483792"/>
            <pc:sldLayoutMk cId="1090593491" sldId="2147483800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1090593491" sldId="2147483800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1090593491" sldId="2147483800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1090593491" sldId="2147483800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732115386" sldId="2147483792"/>
            <pc:sldLayoutMk cId="1222936274" sldId="2147483801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1222936274" sldId="2147483801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1222936274" sldId="2147483801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1222936274" sldId="2147483801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732115386" sldId="2147483792"/>
            <pc:sldLayoutMk cId="867736991" sldId="2147483803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867736991" sldId="2147483803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732115386" sldId="2147483792"/>
              <pc:sldLayoutMk cId="867736991" sldId="2147483803"/>
              <ac:spMk id="3" creationId="{00000000-0000-0000-0000-000000000000}"/>
            </ac:spMkLst>
          </pc:spChg>
        </pc:sldLayoutChg>
      </pc:sldMasterChg>
      <pc:sldMasterChg chg="modSp modSldLayout">
        <pc:chgData name="Takashi NAKATSUKASA / 中務孝" userId="6c22dca3-3ed9-4351-b44c-bc779a84a2f3" providerId="ADAL" clId="{A922FCEC-B0FB-540E-BAE4-E32599158BE4}" dt="2025-09-20T02:13:30.347" v="1416"/>
        <pc:sldMasterMkLst>
          <pc:docMk/>
          <pc:sldMasterMk cId="2511546332" sldId="2147483864"/>
        </pc:sldMasterMkLst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2511546332" sldId="2147483864"/>
            <ac:spMk id="2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2511546332" sldId="2147483864"/>
            <ac:spMk id="3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2511546332" sldId="2147483864"/>
            <ac:spMk id="4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2511546332" sldId="2147483864"/>
            <ac:spMk id="5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2511546332" sldId="2147483864"/>
            <ac:spMk id="6" creationId="{00000000-0000-0000-0000-000000000000}"/>
          </ac:spMkLst>
        </pc:sp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2511546332" sldId="2147483864"/>
            <pc:sldLayoutMk cId="3173659227" sldId="2147483865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3173659227" sldId="2147483865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3173659227" sldId="2147483865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2511546332" sldId="2147483864"/>
            <pc:sldLayoutMk cId="3460628179" sldId="2147483867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3460628179" sldId="2147483867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3460628179" sldId="2147483867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2511546332" sldId="2147483864"/>
            <pc:sldLayoutMk cId="4178101349" sldId="2147483868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4178101349" sldId="2147483868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4178101349" sldId="2147483868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2511546332" sldId="2147483864"/>
            <pc:sldLayoutMk cId="1859544615" sldId="2147483869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1859544615" sldId="2147483869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1859544615" sldId="2147483869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1859544615" sldId="2147483869"/>
              <ac:spMk id="4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1859544615" sldId="2147483869"/>
              <ac:spMk id="5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1859544615" sldId="2147483869"/>
              <ac:spMk id="6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2511546332" sldId="2147483864"/>
            <pc:sldLayoutMk cId="3878949958" sldId="2147483872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3878949958" sldId="2147483872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3878949958" sldId="2147483872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3878949958" sldId="2147483872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2511546332" sldId="2147483864"/>
            <pc:sldLayoutMk cId="3339068233" sldId="2147483873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3339068233" sldId="2147483873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3339068233" sldId="2147483873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3339068233" sldId="2147483873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2511546332" sldId="2147483864"/>
            <pc:sldLayoutMk cId="1603990008" sldId="2147483875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1603990008" sldId="2147483875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2511546332" sldId="2147483864"/>
              <pc:sldLayoutMk cId="1603990008" sldId="2147483875"/>
              <ac:spMk id="3" creationId="{00000000-0000-0000-0000-000000000000}"/>
            </ac:spMkLst>
          </pc:spChg>
        </pc:sldLayoutChg>
      </pc:sldMasterChg>
      <pc:sldMasterChg chg="modSp modSldLayout">
        <pc:chgData name="Takashi NAKATSUKASA / 中務孝" userId="6c22dca3-3ed9-4351-b44c-bc779a84a2f3" providerId="ADAL" clId="{A922FCEC-B0FB-540E-BAE4-E32599158BE4}" dt="2025-09-20T02:13:30.347" v="1416"/>
        <pc:sldMasterMkLst>
          <pc:docMk/>
          <pc:sldMasterMk cId="128726740" sldId="2147483900"/>
        </pc:sldMasterMkLst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128726740" sldId="2147483900"/>
            <ac:spMk id="223234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128726740" sldId="2147483900"/>
            <ac:spMk id="223235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128726740" sldId="2147483900"/>
            <ac:spMk id="223236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128726740" sldId="2147483900"/>
            <ac:spMk id="223237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128726740" sldId="2147483900"/>
            <ac:spMk id="223238" creationId="{00000000-0000-0000-0000-000000000000}"/>
          </ac:spMkLst>
        </pc:sp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28726740" sldId="2147483900"/>
            <pc:sldLayoutMk cId="3155719562" sldId="2147483901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3155719562" sldId="2147483901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3155719562" sldId="2147483901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28726740" sldId="2147483900"/>
            <pc:sldLayoutMk cId="738753937" sldId="2147483903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738753937" sldId="2147483903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738753937" sldId="2147483903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28726740" sldId="2147483900"/>
            <pc:sldLayoutMk cId="1999553966" sldId="2147483904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1999553966" sldId="2147483904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1999553966" sldId="2147483904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28726740" sldId="2147483900"/>
            <pc:sldLayoutMk cId="310989127" sldId="2147483905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310989127" sldId="2147483905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310989127" sldId="2147483905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310989127" sldId="2147483905"/>
              <ac:spMk id="4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310989127" sldId="2147483905"/>
              <ac:spMk id="5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310989127" sldId="2147483905"/>
              <ac:spMk id="6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28726740" sldId="2147483900"/>
            <pc:sldLayoutMk cId="2812091799" sldId="2147483908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2812091799" sldId="2147483908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2812091799" sldId="2147483908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2812091799" sldId="2147483908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28726740" sldId="2147483900"/>
            <pc:sldLayoutMk cId="169805741" sldId="2147483909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169805741" sldId="2147483909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169805741" sldId="2147483909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169805741" sldId="2147483909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28726740" sldId="2147483900"/>
            <pc:sldLayoutMk cId="2104723151" sldId="2147483911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2104723151" sldId="2147483911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2104723151" sldId="2147483911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128726740" sldId="2147483900"/>
            <pc:sldLayoutMk cId="2447183088" sldId="2147483912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2447183088" sldId="2147483912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2447183088" sldId="2147483912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2447183088" sldId="2147483912"/>
              <ac:spMk id="4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2447183088" sldId="2147483912"/>
              <ac:spMk id="5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2447183088" sldId="2147483912"/>
              <ac:spMk id="6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128726740" sldId="2147483900"/>
              <pc:sldLayoutMk cId="2447183088" sldId="2147483912"/>
              <ac:spMk id="7" creationId="{00000000-0000-0000-0000-000000000000}"/>
            </ac:spMkLst>
          </pc:spChg>
        </pc:sldLayoutChg>
      </pc:sldMasterChg>
      <pc:sldMasterChg chg="modSp modSldLayout">
        <pc:chgData name="Takashi NAKATSUKASA / 中務孝" userId="6c22dca3-3ed9-4351-b44c-bc779a84a2f3" providerId="ADAL" clId="{A922FCEC-B0FB-540E-BAE4-E32599158BE4}" dt="2025-09-20T02:13:30.347" v="1416"/>
        <pc:sldMasterMkLst>
          <pc:docMk/>
          <pc:sldMasterMk cId="4284470978" sldId="2147483913"/>
        </pc:sldMasterMkLst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4284470978" sldId="2147483913"/>
            <ac:spMk id="2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4284470978" sldId="2147483913"/>
            <ac:spMk id="3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4284470978" sldId="2147483913"/>
            <ac:spMk id="4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4284470978" sldId="2147483913"/>
            <ac:spMk id="5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4284470978" sldId="2147483913"/>
            <ac:spMk id="6" creationId="{00000000-0000-0000-0000-000000000000}"/>
          </ac:spMkLst>
        </pc:sp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4284470978" sldId="2147483913"/>
            <pc:sldLayoutMk cId="3539159427" sldId="2147483914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3539159427" sldId="2147483914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3539159427" sldId="2147483914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4284470978" sldId="2147483913"/>
            <pc:sldLayoutMk cId="483374633" sldId="2147483916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483374633" sldId="2147483916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483374633" sldId="2147483916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4284470978" sldId="2147483913"/>
            <pc:sldLayoutMk cId="2012004398" sldId="2147483917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2012004398" sldId="2147483917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2012004398" sldId="2147483917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4284470978" sldId="2147483913"/>
            <pc:sldLayoutMk cId="1518837753" sldId="2147483918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1518837753" sldId="2147483918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1518837753" sldId="2147483918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1518837753" sldId="2147483918"/>
              <ac:spMk id="4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1518837753" sldId="2147483918"/>
              <ac:spMk id="5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1518837753" sldId="2147483918"/>
              <ac:spMk id="6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4284470978" sldId="2147483913"/>
            <pc:sldLayoutMk cId="3417546813" sldId="2147483921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3417546813" sldId="2147483921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3417546813" sldId="2147483921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3417546813" sldId="2147483921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4284470978" sldId="2147483913"/>
            <pc:sldLayoutMk cId="1479389106" sldId="2147483922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1479389106" sldId="2147483922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1479389106" sldId="2147483922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1479389106" sldId="2147483922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4284470978" sldId="2147483913"/>
            <pc:sldLayoutMk cId="4042655961" sldId="2147483924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4042655961" sldId="2147483924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4284470978" sldId="2147483913"/>
              <pc:sldLayoutMk cId="4042655961" sldId="2147483924"/>
              <ac:spMk id="3" creationId="{00000000-0000-0000-0000-000000000000}"/>
            </ac:spMkLst>
          </pc:spChg>
        </pc:sldLayoutChg>
      </pc:sldMasterChg>
      <pc:sldMasterChg chg="modSp modSldLayout">
        <pc:chgData name="Takashi NAKATSUKASA / 中務孝" userId="6c22dca3-3ed9-4351-b44c-bc779a84a2f3" providerId="ADAL" clId="{A922FCEC-B0FB-540E-BAE4-E32599158BE4}" dt="2025-09-20T02:13:30.347" v="1416"/>
        <pc:sldMasterMkLst>
          <pc:docMk/>
          <pc:sldMasterMk cId="3331062428" sldId="2147483925"/>
        </pc:sldMasterMkLst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3331062428" sldId="2147483925"/>
            <ac:spMk id="2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3331062428" sldId="2147483925"/>
            <ac:spMk id="3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3331062428" sldId="2147483925"/>
            <ac:spMk id="4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3331062428" sldId="2147483925"/>
            <ac:spMk id="5" creationId="{00000000-0000-0000-0000-000000000000}"/>
          </ac:spMkLst>
        </pc:spChg>
        <pc:spChg chg="mod">
          <ac:chgData name="Takashi NAKATSUKASA / 中務孝" userId="6c22dca3-3ed9-4351-b44c-bc779a84a2f3" providerId="ADAL" clId="{A922FCEC-B0FB-540E-BAE4-E32599158BE4}" dt="2025-09-20T02:13:30.347" v="1416"/>
          <ac:spMkLst>
            <pc:docMk/>
            <pc:sldMasterMk cId="3331062428" sldId="2147483925"/>
            <ac:spMk id="6" creationId="{00000000-0000-0000-0000-000000000000}"/>
          </ac:spMkLst>
        </pc:sp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3331062428" sldId="2147483925"/>
            <pc:sldLayoutMk cId="2073141421" sldId="2147483926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2073141421" sldId="2147483926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2073141421" sldId="2147483926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3331062428" sldId="2147483925"/>
            <pc:sldLayoutMk cId="1055128702" sldId="2147483928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1055128702" sldId="2147483928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1055128702" sldId="2147483928"/>
              <ac:spMk id="3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3331062428" sldId="2147483925"/>
            <pc:sldLayoutMk cId="1044204833" sldId="2147483929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1044204833" sldId="2147483929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1044204833" sldId="2147483929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3331062428" sldId="2147483925"/>
            <pc:sldLayoutMk cId="2674220561" sldId="2147483930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2674220561" sldId="2147483930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2674220561" sldId="2147483930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2674220561" sldId="2147483930"/>
              <ac:spMk id="4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2674220561" sldId="2147483930"/>
              <ac:spMk id="5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2674220561" sldId="2147483930"/>
              <ac:spMk id="6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3331062428" sldId="2147483925"/>
            <pc:sldLayoutMk cId="2235021699" sldId="2147483933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2235021699" sldId="2147483933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2235021699" sldId="2147483933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2235021699" sldId="2147483933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3331062428" sldId="2147483925"/>
            <pc:sldLayoutMk cId="4233199062" sldId="2147483934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4233199062" sldId="2147483934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4233199062" sldId="2147483934"/>
              <ac:spMk id="3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4233199062" sldId="2147483934"/>
              <ac:spMk id="4" creationId="{00000000-0000-0000-0000-000000000000}"/>
            </ac:spMkLst>
          </pc:spChg>
        </pc:sldLayoutChg>
        <pc:sldLayoutChg chg="modSp">
          <pc:chgData name="Takashi NAKATSUKASA / 中務孝" userId="6c22dca3-3ed9-4351-b44c-bc779a84a2f3" providerId="ADAL" clId="{A922FCEC-B0FB-540E-BAE4-E32599158BE4}" dt="2025-09-20T02:13:30.347" v="1416"/>
          <pc:sldLayoutMkLst>
            <pc:docMk/>
            <pc:sldMasterMk cId="3331062428" sldId="2147483925"/>
            <pc:sldLayoutMk cId="960888966" sldId="2147483936"/>
          </pc:sldLayoutMkLst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960888966" sldId="2147483936"/>
              <ac:spMk id="2" creationId="{00000000-0000-0000-0000-000000000000}"/>
            </ac:spMkLst>
          </pc:spChg>
          <pc:spChg chg="mod">
            <ac:chgData name="Takashi NAKATSUKASA / 中務孝" userId="6c22dca3-3ed9-4351-b44c-bc779a84a2f3" providerId="ADAL" clId="{A922FCEC-B0FB-540E-BAE4-E32599158BE4}" dt="2025-09-20T02:13:30.347" v="1416"/>
            <ac:spMkLst>
              <pc:docMk/>
              <pc:sldMasterMk cId="3331062428" sldId="2147483925"/>
              <pc:sldLayoutMk cId="960888966" sldId="2147483936"/>
              <ac:spMk id="3" creationId="{00000000-0000-0000-0000-000000000000}"/>
            </ac:spMkLst>
          </pc:spChg>
        </pc:sldLayoutChg>
      </pc:sldMasterChg>
    </pc:docChg>
  </pc:docChgLst>
  <pc:docChgLst>
    <pc:chgData name="中務孝" userId="6c22dca3-3ed9-4351-b44c-bc779a84a2f3" providerId="ADAL" clId="{ABCE5F4D-C28F-FB48-B8DF-89A36438925D}"/>
    <pc:docChg chg="modSld">
      <pc:chgData name="中務孝" userId="6c22dca3-3ed9-4351-b44c-bc779a84a2f3" providerId="ADAL" clId="{ABCE5F4D-C28F-FB48-B8DF-89A36438925D}" dt="2024-07-08T10:09:34.158" v="0" actId="20577"/>
      <pc:docMkLst>
        <pc:docMk/>
      </pc:docMkLst>
      <pc:sldChg chg="modSp mod">
        <pc:chgData name="中務孝" userId="6c22dca3-3ed9-4351-b44c-bc779a84a2f3" providerId="ADAL" clId="{ABCE5F4D-C28F-FB48-B8DF-89A36438925D}" dt="2024-07-08T10:09:34.158" v="0" actId="20577"/>
        <pc:sldMkLst>
          <pc:docMk/>
          <pc:sldMk cId="698553562" sldId="542"/>
        </pc:sldMkLst>
      </pc:sldChg>
    </pc:docChg>
  </pc:docChgLst>
  <pc:docChgLst>
    <pc:chgData name="Takashi NAKATSUKASA / 中務孝" userId="6c22dca3-3ed9-4351-b44c-bc779a84a2f3" providerId="ADAL" clId="{ABCE5F4D-C28F-FB48-B8DF-89A36438925D}"/>
    <pc:docChg chg="undo custSel addSld delSld modSld sldOrd">
      <pc:chgData name="Takashi NAKATSUKASA / 中務孝" userId="6c22dca3-3ed9-4351-b44c-bc779a84a2f3" providerId="ADAL" clId="{ABCE5F4D-C28F-FB48-B8DF-89A36438925D}" dt="2024-07-08T12:24:13.596" v="2268" actId="1076"/>
      <pc:docMkLst>
        <pc:docMk/>
      </pc:docMkLst>
      <pc:sldChg chg="addSp modSp mod">
        <pc:chgData name="Takashi NAKATSUKASA / 中務孝" userId="6c22dca3-3ed9-4351-b44c-bc779a84a2f3" providerId="ADAL" clId="{ABCE5F4D-C28F-FB48-B8DF-89A36438925D}" dt="2024-07-08T12:24:13.596" v="2268" actId="1076"/>
        <pc:sldMkLst>
          <pc:docMk/>
          <pc:sldMk cId="2145983607" sldId="256"/>
        </pc:sldMkLst>
      </pc:sldChg>
      <pc:sldChg chg="modSp mod ord">
        <pc:chgData name="Takashi NAKATSUKASA / 中務孝" userId="6c22dca3-3ed9-4351-b44c-bc779a84a2f3" providerId="ADAL" clId="{ABCE5F4D-C28F-FB48-B8DF-89A36438925D}" dt="2024-07-06T07:04:52.975" v="82" actId="20577"/>
        <pc:sldMkLst>
          <pc:docMk/>
          <pc:sldMk cId="186308606" sldId="257"/>
        </pc:sldMkLst>
      </pc:sldChg>
      <pc:sldChg chg="ord">
        <pc:chgData name="Takashi NAKATSUKASA / 中務孝" userId="6c22dca3-3ed9-4351-b44c-bc779a84a2f3" providerId="ADAL" clId="{ABCE5F4D-C28F-FB48-B8DF-89A36438925D}" dt="2024-07-06T07:05:10.056" v="83" actId="20578"/>
        <pc:sldMkLst>
          <pc:docMk/>
          <pc:sldMk cId="1785332885" sldId="259"/>
        </pc:sldMkLst>
      </pc:sldChg>
      <pc:sldChg chg="ord">
        <pc:chgData name="Takashi NAKATSUKASA / 中務孝" userId="6c22dca3-3ed9-4351-b44c-bc779a84a2f3" providerId="ADAL" clId="{ABCE5F4D-C28F-FB48-B8DF-89A36438925D}" dt="2024-07-06T07:11:55.561" v="258" actId="20578"/>
        <pc:sldMkLst>
          <pc:docMk/>
          <pc:sldMk cId="1458623636" sldId="283"/>
        </pc:sldMkLst>
      </pc:sldChg>
      <pc:sldChg chg="addSp delSp modSp mod">
        <pc:chgData name="Takashi NAKATSUKASA / 中務孝" userId="6c22dca3-3ed9-4351-b44c-bc779a84a2f3" providerId="ADAL" clId="{ABCE5F4D-C28F-FB48-B8DF-89A36438925D}" dt="2024-07-06T07:21:20.881" v="396" actId="1076"/>
        <pc:sldMkLst>
          <pc:docMk/>
          <pc:sldMk cId="304362231" sldId="291"/>
        </pc:sldMkLst>
      </pc:sldChg>
      <pc:sldChg chg="ord">
        <pc:chgData name="Takashi NAKATSUKASA / 中務孝" userId="6c22dca3-3ed9-4351-b44c-bc779a84a2f3" providerId="ADAL" clId="{ABCE5F4D-C28F-FB48-B8DF-89A36438925D}" dt="2024-07-06T07:17:54.586" v="276" actId="20578"/>
        <pc:sldMkLst>
          <pc:docMk/>
          <pc:sldMk cId="2549577303" sldId="292"/>
        </pc:sldMkLst>
      </pc:sldChg>
      <pc:sldChg chg="addSp modSp mod">
        <pc:chgData name="Takashi NAKATSUKASA / 中務孝" userId="6c22dca3-3ed9-4351-b44c-bc779a84a2f3" providerId="ADAL" clId="{ABCE5F4D-C28F-FB48-B8DF-89A36438925D}" dt="2024-07-06T11:44:06.763" v="1394" actId="1076"/>
        <pc:sldMkLst>
          <pc:docMk/>
          <pc:sldMk cId="3857515849" sldId="295"/>
        </pc:sldMkLst>
      </pc:sldChg>
      <pc:sldChg chg="modSp mod">
        <pc:chgData name="Takashi NAKATSUKASA / 中務孝" userId="6c22dca3-3ed9-4351-b44c-bc779a84a2f3" providerId="ADAL" clId="{ABCE5F4D-C28F-FB48-B8DF-89A36438925D}" dt="2024-07-06T08:07:04.011" v="957" actId="20577"/>
        <pc:sldMkLst>
          <pc:docMk/>
          <pc:sldMk cId="3374347348" sldId="304"/>
        </pc:sldMkLst>
      </pc:sldChg>
      <pc:sldChg chg="ord">
        <pc:chgData name="Takashi NAKATSUKASA / 中務孝" userId="6c22dca3-3ed9-4351-b44c-bc779a84a2f3" providerId="ADAL" clId="{ABCE5F4D-C28F-FB48-B8DF-89A36438925D}" dt="2024-07-06T07:03:38.033" v="9" actId="20578"/>
        <pc:sldMkLst>
          <pc:docMk/>
          <pc:sldMk cId="861430197" sldId="456"/>
        </pc:sldMkLst>
      </pc:sldChg>
      <pc:sldChg chg="ord">
        <pc:chgData name="Takashi NAKATSUKASA / 中務孝" userId="6c22dca3-3ed9-4351-b44c-bc779a84a2f3" providerId="ADAL" clId="{ABCE5F4D-C28F-FB48-B8DF-89A36438925D}" dt="2024-07-06T07:06:10.204" v="84" actId="20578"/>
        <pc:sldMkLst>
          <pc:docMk/>
          <pc:sldMk cId="2466012855" sldId="520"/>
        </pc:sldMkLst>
      </pc:sldChg>
      <pc:sldChg chg="addSp delSp modSp mod delAnim">
        <pc:chgData name="Takashi NAKATSUKASA / 中務孝" userId="6c22dca3-3ed9-4351-b44c-bc779a84a2f3" providerId="ADAL" clId="{ABCE5F4D-C28F-FB48-B8DF-89A36438925D}" dt="2024-07-06T08:19:34.047" v="960" actId="478"/>
        <pc:sldMkLst>
          <pc:docMk/>
          <pc:sldMk cId="3263639596" sldId="521"/>
        </pc:sldMkLst>
      </pc:sldChg>
      <pc:sldChg chg="ord">
        <pc:chgData name="Takashi NAKATSUKASA / 中務孝" userId="6c22dca3-3ed9-4351-b44c-bc779a84a2f3" providerId="ADAL" clId="{ABCE5F4D-C28F-FB48-B8DF-89A36438925D}" dt="2024-07-06T07:03:38.033" v="9" actId="20578"/>
        <pc:sldMkLst>
          <pc:docMk/>
          <pc:sldMk cId="2098282525" sldId="524"/>
        </pc:sldMkLst>
      </pc:sldChg>
      <pc:sldChg chg="ord">
        <pc:chgData name="Takashi NAKATSUKASA / 中務孝" userId="6c22dca3-3ed9-4351-b44c-bc779a84a2f3" providerId="ADAL" clId="{ABCE5F4D-C28F-FB48-B8DF-89A36438925D}" dt="2024-07-06T07:03:38.033" v="9" actId="20578"/>
        <pc:sldMkLst>
          <pc:docMk/>
          <pc:sldMk cId="3541322458" sldId="525"/>
        </pc:sldMkLst>
      </pc:sldChg>
      <pc:sldChg chg="addSp delSp modSp mod">
        <pc:chgData name="Takashi NAKATSUKASA / 中務孝" userId="6c22dca3-3ed9-4351-b44c-bc779a84a2f3" providerId="ADAL" clId="{ABCE5F4D-C28F-FB48-B8DF-89A36438925D}" dt="2024-07-06T07:20:01.241" v="309" actId="478"/>
        <pc:sldMkLst>
          <pc:docMk/>
          <pc:sldMk cId="1637126860" sldId="527"/>
        </pc:sldMkLst>
      </pc:sldChg>
      <pc:sldChg chg="ord">
        <pc:chgData name="Takashi NAKATSUKASA / 中務孝" userId="6c22dca3-3ed9-4351-b44c-bc779a84a2f3" providerId="ADAL" clId="{ABCE5F4D-C28F-FB48-B8DF-89A36438925D}" dt="2024-07-06T07:06:13.293" v="85" actId="20578"/>
        <pc:sldMkLst>
          <pc:docMk/>
          <pc:sldMk cId="3845566685" sldId="530"/>
        </pc:sldMkLst>
      </pc:sldChg>
      <pc:sldChg chg="addSp modSp mod">
        <pc:chgData name="Takashi NAKATSUKASA / 中務孝" userId="6c22dca3-3ed9-4351-b44c-bc779a84a2f3" providerId="ADAL" clId="{ABCE5F4D-C28F-FB48-B8DF-89A36438925D}" dt="2024-07-06T11:34:45.059" v="1375" actId="207"/>
        <pc:sldMkLst>
          <pc:docMk/>
          <pc:sldMk cId="380154885" sldId="531"/>
        </pc:sldMkLst>
      </pc:sldChg>
      <pc:sldChg chg="ord">
        <pc:chgData name="Takashi NAKATSUKASA / 中務孝" userId="6c22dca3-3ed9-4351-b44c-bc779a84a2f3" providerId="ADAL" clId="{ABCE5F4D-C28F-FB48-B8DF-89A36438925D}" dt="2024-07-06T07:03:08.828" v="8" actId="20578"/>
        <pc:sldMkLst>
          <pc:docMk/>
          <pc:sldMk cId="4258708442" sldId="532"/>
        </pc:sldMkLst>
      </pc:sldChg>
      <pc:sldChg chg="ord">
        <pc:chgData name="Takashi NAKATSUKASA / 中務孝" userId="6c22dca3-3ed9-4351-b44c-bc779a84a2f3" providerId="ADAL" clId="{ABCE5F4D-C28F-FB48-B8DF-89A36438925D}" dt="2024-07-06T07:06:10.204" v="84" actId="20578"/>
        <pc:sldMkLst>
          <pc:docMk/>
          <pc:sldMk cId="1572326246" sldId="536"/>
        </pc:sldMkLst>
      </pc:sldChg>
      <pc:sldChg chg="addSp delSp modSp mod">
        <pc:chgData name="Takashi NAKATSUKASA / 中務孝" userId="6c22dca3-3ed9-4351-b44c-bc779a84a2f3" providerId="ADAL" clId="{ABCE5F4D-C28F-FB48-B8DF-89A36438925D}" dt="2024-07-06T08:29:16.379" v="1371" actId="20577"/>
        <pc:sldMkLst>
          <pc:docMk/>
          <pc:sldMk cId="698553562" sldId="542"/>
        </pc:sldMkLst>
      </pc:sldChg>
      <pc:sldChg chg="delSp modSp mod ord">
        <pc:chgData name="Takashi NAKATSUKASA / 中務孝" userId="6c22dca3-3ed9-4351-b44c-bc779a84a2f3" providerId="ADAL" clId="{ABCE5F4D-C28F-FB48-B8DF-89A36438925D}" dt="2024-07-08T05:44:04.525" v="2236" actId="1076"/>
        <pc:sldMkLst>
          <pc:docMk/>
          <pc:sldMk cId="3105802739" sldId="548"/>
        </pc:sldMkLst>
      </pc:sldChg>
      <pc:sldChg chg="add">
        <pc:chgData name="Takashi NAKATSUKASA / 中務孝" userId="6c22dca3-3ed9-4351-b44c-bc779a84a2f3" providerId="ADAL" clId="{ABCE5F4D-C28F-FB48-B8DF-89A36438925D}" dt="2024-07-06T07:26:22.061" v="463"/>
        <pc:sldMkLst>
          <pc:docMk/>
          <pc:sldMk cId="2903156686" sldId="549"/>
        </pc:sldMkLst>
      </pc:sldChg>
      <pc:sldChg chg="add del">
        <pc:chgData name="Takashi NAKATSUKASA / 中務孝" userId="6c22dca3-3ed9-4351-b44c-bc779a84a2f3" providerId="ADAL" clId="{ABCE5F4D-C28F-FB48-B8DF-89A36438925D}" dt="2024-07-06T07:26:21.884" v="462"/>
        <pc:sldMkLst>
          <pc:docMk/>
          <pc:sldMk cId="3315321499" sldId="549"/>
        </pc:sldMkLst>
      </pc:sldChg>
      <pc:sldChg chg="add del">
        <pc:chgData name="Takashi NAKATSUKASA / 中務孝" userId="6c22dca3-3ed9-4351-b44c-bc779a84a2f3" providerId="ADAL" clId="{ABCE5F4D-C28F-FB48-B8DF-89A36438925D}" dt="2024-07-06T07:26:51.038" v="466"/>
        <pc:sldMkLst>
          <pc:docMk/>
          <pc:sldMk cId="3278988411" sldId="550"/>
        </pc:sldMkLst>
      </pc:sldChg>
      <pc:sldChg chg="addSp delSp modSp add del mod">
        <pc:chgData name="Takashi NAKATSUKASA / 中務孝" userId="6c22dca3-3ed9-4351-b44c-bc779a84a2f3" providerId="ADAL" clId="{ABCE5F4D-C28F-FB48-B8DF-89A36438925D}" dt="2024-07-06T07:39:56.689" v="542" actId="1076"/>
        <pc:sldMkLst>
          <pc:docMk/>
          <pc:sldMk cId="2213112997" sldId="556"/>
        </pc:sldMkLst>
      </pc:sldChg>
      <pc:sldChg chg="add del">
        <pc:chgData name="Takashi NAKATSUKASA / 中務孝" userId="6c22dca3-3ed9-4351-b44c-bc779a84a2f3" providerId="ADAL" clId="{ABCE5F4D-C28F-FB48-B8DF-89A36438925D}" dt="2024-07-06T07:39:36.503" v="536"/>
        <pc:sldMkLst>
          <pc:docMk/>
          <pc:sldMk cId="3000857134" sldId="557"/>
        </pc:sldMkLst>
      </pc:sldChg>
      <pc:sldChg chg="delSp modSp add mod">
        <pc:chgData name="Takashi NAKATSUKASA / 中務孝" userId="6c22dca3-3ed9-4351-b44c-bc779a84a2f3" providerId="ADAL" clId="{ABCE5F4D-C28F-FB48-B8DF-89A36438925D}" dt="2024-07-06T07:31:47.253" v="495" actId="1076"/>
        <pc:sldMkLst>
          <pc:docMk/>
          <pc:sldMk cId="3109402010" sldId="560"/>
        </pc:sldMkLst>
      </pc:sldChg>
      <pc:sldChg chg="add del">
        <pc:chgData name="Takashi NAKATSUKASA / 中務孝" userId="6c22dca3-3ed9-4351-b44c-bc779a84a2f3" providerId="ADAL" clId="{ABCE5F4D-C28F-FB48-B8DF-89A36438925D}" dt="2024-07-06T07:30:51.587" v="486"/>
        <pc:sldMkLst>
          <pc:docMk/>
          <pc:sldMk cId="3978398028" sldId="561"/>
        </pc:sldMkLst>
      </pc:sldChg>
      <pc:sldChg chg="add del">
        <pc:chgData name="Takashi NAKATSUKASA / 中務孝" userId="6c22dca3-3ed9-4351-b44c-bc779a84a2f3" providerId="ADAL" clId="{ABCE5F4D-C28F-FB48-B8DF-89A36438925D}" dt="2024-07-06T07:40:10.521" v="543" actId="2696"/>
        <pc:sldMkLst>
          <pc:docMk/>
          <pc:sldMk cId="1550798991" sldId="562"/>
        </pc:sldMkLst>
      </pc:sldChg>
      <pc:sldChg chg="add del">
        <pc:chgData name="Takashi NAKATSUKASA / 中務孝" userId="6c22dca3-3ed9-4351-b44c-bc779a84a2f3" providerId="ADAL" clId="{ABCE5F4D-C28F-FB48-B8DF-89A36438925D}" dt="2024-07-06T07:47:21.438" v="591"/>
        <pc:sldMkLst>
          <pc:docMk/>
          <pc:sldMk cId="2314876515" sldId="565"/>
        </pc:sldMkLst>
      </pc:sldChg>
      <pc:sldChg chg="modSp add del mod">
        <pc:chgData name="Takashi NAKATSUKASA / 中務孝" userId="6c22dca3-3ed9-4351-b44c-bc779a84a2f3" providerId="ADAL" clId="{ABCE5F4D-C28F-FB48-B8DF-89A36438925D}" dt="2024-07-06T07:45:07.165" v="586" actId="20577"/>
        <pc:sldMkLst>
          <pc:docMk/>
          <pc:sldMk cId="179946485" sldId="567"/>
        </pc:sldMkLst>
      </pc:sldChg>
      <pc:sldChg chg="addSp delSp modSp new mod ord">
        <pc:chgData name="Takashi NAKATSUKASA / 中務孝" userId="6c22dca3-3ed9-4351-b44c-bc779a84a2f3" providerId="ADAL" clId="{ABCE5F4D-C28F-FB48-B8DF-89A36438925D}" dt="2024-07-06T08:05:38.164" v="901" actId="1076"/>
        <pc:sldMkLst>
          <pc:docMk/>
          <pc:sldMk cId="3753720897" sldId="568"/>
        </pc:sldMkLst>
      </pc:sldChg>
      <pc:sldChg chg="new del">
        <pc:chgData name="Takashi NAKATSUKASA / 中務孝" userId="6c22dca3-3ed9-4351-b44c-bc779a84a2f3" providerId="ADAL" clId="{ABCE5F4D-C28F-FB48-B8DF-89A36438925D}" dt="2024-07-06T07:51:38.984" v="696" actId="2696"/>
        <pc:sldMkLst>
          <pc:docMk/>
          <pc:sldMk cId="2398882190" sldId="569"/>
        </pc:sldMkLst>
      </pc:sldChg>
      <pc:sldChg chg="add modAnim">
        <pc:chgData name="Takashi NAKATSUKASA / 中務孝" userId="6c22dca3-3ed9-4351-b44c-bc779a84a2f3" providerId="ADAL" clId="{ABCE5F4D-C28F-FB48-B8DF-89A36438925D}" dt="2024-07-06T08:19:46.807" v="962"/>
        <pc:sldMkLst>
          <pc:docMk/>
          <pc:sldMk cId="4120895367" sldId="569"/>
        </pc:sldMkLst>
      </pc:sldChg>
      <pc:sldChg chg="add">
        <pc:chgData name="Takashi NAKATSUKASA / 中務孝" userId="6c22dca3-3ed9-4351-b44c-bc779a84a2f3" providerId="ADAL" clId="{ABCE5F4D-C28F-FB48-B8DF-89A36438925D}" dt="2024-07-06T08:21:44.196" v="963"/>
        <pc:sldMkLst>
          <pc:docMk/>
          <pc:sldMk cId="1931302949" sldId="570"/>
        </pc:sldMkLst>
      </pc:sldChg>
      <pc:sldChg chg="new del">
        <pc:chgData name="Takashi NAKATSUKASA / 中務孝" userId="6c22dca3-3ed9-4351-b44c-bc779a84a2f3" providerId="ADAL" clId="{ABCE5F4D-C28F-FB48-B8DF-89A36438925D}" dt="2024-07-06T07:51:40.631" v="697" actId="2696"/>
        <pc:sldMkLst>
          <pc:docMk/>
          <pc:sldMk cId="2072670191" sldId="570"/>
        </pc:sldMkLst>
      </pc:sldChg>
      <pc:sldChg chg="addSp delSp modSp new mod setBg">
        <pc:chgData name="Takashi NAKATSUKASA / 中務孝" userId="6c22dca3-3ed9-4351-b44c-bc779a84a2f3" providerId="ADAL" clId="{ABCE5F4D-C28F-FB48-B8DF-89A36438925D}" dt="2024-07-06T11:42:59.395" v="1378" actId="26606"/>
        <pc:sldMkLst>
          <pc:docMk/>
          <pc:sldMk cId="4280620588" sldId="571"/>
        </pc:sldMkLst>
      </pc:sldChg>
      <pc:sldChg chg="modSp add mod">
        <pc:chgData name="Takashi NAKATSUKASA / 中務孝" userId="6c22dca3-3ed9-4351-b44c-bc779a84a2f3" providerId="ADAL" clId="{ABCE5F4D-C28F-FB48-B8DF-89A36438925D}" dt="2024-07-06T11:54:29.425" v="1547" actId="20577"/>
        <pc:sldMkLst>
          <pc:docMk/>
          <pc:sldMk cId="3553115276" sldId="572"/>
        </pc:sldMkLst>
      </pc:sldChg>
      <pc:sldChg chg="addSp delSp modSp new mod">
        <pc:chgData name="Takashi NAKATSUKASA / 中務孝" userId="6c22dca3-3ed9-4351-b44c-bc779a84a2f3" providerId="ADAL" clId="{ABCE5F4D-C28F-FB48-B8DF-89A36438925D}" dt="2024-07-08T05:44:14.608" v="2237" actId="207"/>
        <pc:sldMkLst>
          <pc:docMk/>
          <pc:sldMk cId="3357120125" sldId="5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A2362-95EA-E740-B52B-1F64198DF57C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967DB-49D2-F84E-AA24-F94FC69078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2911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67DB-49D2-F84E-AA24-F94FC690789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4133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67DB-49D2-F84E-AA24-F94FC6907899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357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73507-8EDB-40CE-910B-7E1D9D4385E1}" type="slidenum">
              <a:rPr kumimoji="1" lang="ja-JP" altLang="en-US" smtClean="0">
                <a:solidFill>
                  <a:prstClr val="black"/>
                </a:solidFill>
                <a:latin typeface="Calibri" panose="020F0502020204030204"/>
                <a:ea typeface="ＭＳ Ｐゴシック" charset="-128"/>
              </a:rPr>
              <a:pPr/>
              <a:t>17</a:t>
            </a:fld>
            <a:endParaRPr kumimoji="1" lang="ja-JP" altLang="en-US">
              <a:solidFill>
                <a:prstClr val="black"/>
              </a:solidFill>
              <a:latin typeface="Calibri" panose="020F0502020204030204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583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67DB-49D2-F84E-AA24-F94FC6907899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6768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6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73507-8EDB-40CE-910B-7E1D9D4385E1}" type="slidenum">
              <a:rPr kumimoji="1" lang="ja-JP" altLang="en-US" smtClean="0">
                <a:solidFill>
                  <a:prstClr val="black"/>
                </a:solidFill>
                <a:latin typeface="Calibri" panose="020F0502020204030204"/>
                <a:ea typeface="ＭＳ Ｐゴシック" charset="-128"/>
              </a:rPr>
              <a:pPr/>
              <a:t>21</a:t>
            </a:fld>
            <a:endParaRPr kumimoji="1" lang="ja-JP" altLang="en-US">
              <a:solidFill>
                <a:prstClr val="black"/>
              </a:solidFill>
              <a:latin typeface="Calibri" panose="020F0502020204030204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9019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EE9-B35D-3845-A42C-C872D00F73FE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8EC6-7B03-B848-A5EF-9154F7DA6C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523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EE9-B35D-3845-A42C-C872D00F73FE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8EC6-7B03-B848-A5EF-9154F7DA6C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849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EE9-B35D-3845-A42C-C872D00F73FE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8EC6-7B03-B848-A5EF-9154F7DA6C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6159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5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333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254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02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68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772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52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61BEF0D-F0BB-DE4B-95CE-6DB70DBA9567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9/19/25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57F1E4F-1CFF-5643-939E-217C01CDF565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1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EE9-B35D-3845-A42C-C872D00F73FE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8EC6-7B03-B848-A5EF-9154F7DA6C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00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88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61BEF0D-F0BB-DE4B-95CE-6DB70DBA9567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9/19/25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57F1E4F-1CFF-5643-939E-217C01CDF565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27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03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95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91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45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98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40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93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36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EE9-B35D-3845-A42C-C872D00F73FE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8EC6-7B03-B848-A5EF-9154F7DA6C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54056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61BEF0D-F0BB-DE4B-95CE-6DB70DBA9567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9/19/25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57F1E4F-1CFF-5643-939E-217C01CDF565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4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45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61BEF0D-F0BB-DE4B-95CE-6DB70DBA9567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9/19/25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57F1E4F-1CFF-5643-939E-217C01CDF565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10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985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18B7-807B-445A-A64D-7E32484894D9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84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49D91-07C5-453B-99B5-E7904DD23DA6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914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76B8-ED28-43F7-87C0-6063A04A2B70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31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A02C-E056-4124-9563-9360CF29D9A8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460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7C73-D1CF-4347-8475-67168D2D6D53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03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96FB6-9D33-45B8-A3F0-0B87A096AEEC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41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EE9-B35D-3845-A42C-C872D00F73FE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8EC6-7B03-B848-A5EF-9154F7DA6C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9285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13D14-4EBE-4D84-B4A6-809FDFD2BB52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64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651E0-A65A-486F-97C9-9F3E87FF9F7C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663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1A6C-8B68-4777-8FD0-B45148A0E6B8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651E0-A65A-486F-97C9-9F3E87FF9F7C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327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DFD8-21CC-4F52-A59F-901694D068F4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1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2486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316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2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897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67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EE9-B35D-3845-A42C-C872D00F73FE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8EC6-7B03-B848-A5EF-9154F7DA6C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38038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589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547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9/19/25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965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9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9/19/25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958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149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D090-9195-A043-A087-4468FA5541D5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8BF6-E50E-264C-8FBA-E71D7A95C2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60844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D090-9195-A043-A087-4468FA5541D5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8BF6-E50E-264C-8FBA-E71D7A95C2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34906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D090-9195-A043-A087-4468FA5541D5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8BF6-E50E-264C-8FBA-E71D7A95C2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36236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D090-9195-A043-A087-4468FA5541D5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8BF6-E50E-264C-8FBA-E71D7A95C2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8151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EE9-B35D-3845-A42C-C872D00F73FE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8EC6-7B03-B848-A5EF-9154F7DA6C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8547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D090-9195-A043-A087-4468FA5541D5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8BF6-E50E-264C-8FBA-E71D7A95C2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3373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D090-9195-A043-A087-4468FA5541D5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8BF6-E50E-264C-8FBA-E71D7A95C2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9397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D090-9195-A043-A087-4468FA5541D5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8BF6-E50E-264C-8FBA-E71D7A95C2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264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D090-9195-A043-A087-4468FA5541D5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8BF6-E50E-264C-8FBA-E71D7A95C2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27371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D090-9195-A043-A087-4468FA5541D5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8BF6-E50E-264C-8FBA-E71D7A95C2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992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D090-9195-A043-A087-4468FA5541D5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8BF6-E50E-264C-8FBA-E71D7A95C2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18136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D090-9195-A043-A087-4468FA5541D5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8BF6-E50E-264C-8FBA-E71D7A95C2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55694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2B55-6A25-48B4-9A39-86694596A63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239F-14E8-4337-AE1A-1FE70CC548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877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2B55-6A25-48B4-9A39-86694596A63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239F-14E8-4337-AE1A-1FE70CC548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4143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2B55-6A25-48B4-9A39-86694596A63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239F-14E8-4337-AE1A-1FE70CC548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7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EE9-B35D-3845-A42C-C872D00F73FE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8EC6-7B03-B848-A5EF-9154F7DA6C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77386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2B55-6A25-48B4-9A39-86694596A63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239F-14E8-4337-AE1A-1FE70CC548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4708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2B55-6A25-48B4-9A39-86694596A63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239F-14E8-4337-AE1A-1FE70CC548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447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2B55-6A25-48B4-9A39-86694596A63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239F-14E8-4337-AE1A-1FE70CC548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272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2B55-6A25-48B4-9A39-86694596A63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239F-14E8-4337-AE1A-1FE70CC548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906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2B55-6A25-48B4-9A39-86694596A63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239F-14E8-4337-AE1A-1FE70CC548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1089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2B55-6A25-48B4-9A39-86694596A63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239F-14E8-4337-AE1A-1FE70CC548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663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2B55-6A25-48B4-9A39-86694596A63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239F-14E8-4337-AE1A-1FE70CC548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364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2B55-6A25-48B4-9A39-86694596A63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239F-14E8-4337-AE1A-1FE70CC548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82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EE9-B35D-3845-A42C-C872D00F73FE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8EC6-7B03-B848-A5EF-9154F7DA6C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04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EE9-B35D-3845-A42C-C872D00F73FE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8EC6-7B03-B848-A5EF-9154F7DA6C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824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74EE9-B35D-3845-A42C-C872D00F73FE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C8EC6-7B03-B848-A5EF-9154F7DA6C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172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9/19/25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7F1E4F-1CFF-5643-939E-217C01CDF565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2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9/19/25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7F1E4F-1CFF-5643-939E-217C01CDF565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6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BD090-9195-A043-A087-4468FA5541D5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8BF6-E50E-264C-8FBA-E71D7A95C2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28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BD090-9195-A043-A087-4468FA5541D5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8BF6-E50E-264C-8FBA-E71D7A95C2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41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BD090-9195-A043-A087-4468FA5541D5}" type="datetimeFigureOut">
              <a:rPr kumimoji="1" lang="ja-JP" altLang="en-US" smtClean="0"/>
              <a:t>2025/9/19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8BF6-E50E-264C-8FBA-E71D7A95C2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57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D2B55-6A25-48B4-9A39-86694596A63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5239F-14E8-4337-AE1A-1FE70CC548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5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emf"/><Relationship Id="rId7" Type="http://schemas.openxmlformats.org/officeDocument/2006/relationships/image" Target="../media/image60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emf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4.png"/><Relationship Id="rId7" Type="http://schemas.openxmlformats.org/officeDocument/2006/relationships/image" Target="../media/image10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6.png"/><Relationship Id="rId10" Type="http://schemas.openxmlformats.org/officeDocument/2006/relationships/image" Target="../media/image112.png"/><Relationship Id="rId4" Type="http://schemas.openxmlformats.org/officeDocument/2006/relationships/image" Target="../media/image105.png"/><Relationship Id="rId9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25.jpeg"/><Relationship Id="rId5" Type="http://schemas.openxmlformats.org/officeDocument/2006/relationships/image" Target="../media/image124.gif"/><Relationship Id="rId4" Type="http://schemas.openxmlformats.org/officeDocument/2006/relationships/image" Target="../media/image123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141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40.emf"/><Relationship Id="rId5" Type="http://schemas.openxmlformats.org/officeDocument/2006/relationships/image" Target="../media/image139.emf"/><Relationship Id="rId4" Type="http://schemas.openxmlformats.org/officeDocument/2006/relationships/image" Target="../media/image1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141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40.emf"/><Relationship Id="rId5" Type="http://schemas.openxmlformats.org/officeDocument/2006/relationships/image" Target="../media/image139.emf"/><Relationship Id="rId4" Type="http://schemas.openxmlformats.org/officeDocument/2006/relationships/image" Target="../media/image1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8529" y="48647"/>
            <a:ext cx="8866909" cy="2176400"/>
          </a:xfrm>
        </p:spPr>
        <p:txBody>
          <a:bodyPr>
            <a:normAutofit fontScale="90000"/>
          </a:bodyPr>
          <a:lstStyle/>
          <a:p>
            <a:r>
              <a:rPr lang="en" altLang="ja-JP" sz="4800" b="1" dirty="0"/>
              <a:t>Fermi operator expansion method</a:t>
            </a:r>
            <a:br>
              <a:rPr lang="en" altLang="ja-JP" sz="4800" b="1" dirty="0"/>
            </a:br>
            <a:r>
              <a:rPr lang="en" altLang="ja-JP" sz="4800" b="1" dirty="0"/>
              <a:t>for nuclei and inhomogeneous nuclear matter at finite temperature</a:t>
            </a:r>
            <a:endParaRPr lang="ja-JP" altLang="en-US" sz="480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35281" y="2906714"/>
            <a:ext cx="5671359" cy="1066686"/>
          </a:xfrm>
        </p:spPr>
        <p:txBody>
          <a:bodyPr>
            <a:normAutofit/>
          </a:bodyPr>
          <a:lstStyle/>
          <a:p>
            <a:r>
              <a:rPr lang="en-US" altLang="ja-JP" dirty="0" err="1"/>
              <a:t>Nakatsukasa</a:t>
            </a:r>
            <a:r>
              <a:rPr lang="en-US" altLang="ja-JP" dirty="0"/>
              <a:t>, Takashi</a:t>
            </a:r>
          </a:p>
          <a:p>
            <a:r>
              <a:rPr lang="en-US" altLang="ja-JP" i="1" dirty="0"/>
              <a:t>Center for Computational Sciences</a:t>
            </a:r>
          </a:p>
          <a:p>
            <a:r>
              <a:rPr lang="en-US" altLang="ja-JP" i="1" dirty="0"/>
              <a:t>University of Tsukuba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35281" y="4716406"/>
            <a:ext cx="7210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Nuclear physics across energy scales@</a:t>
            </a:r>
            <a:r>
              <a:rPr lang="en" altLang="ja-JP" dirty="0"/>
              <a:t>C3NT</a:t>
            </a:r>
            <a:r>
              <a:rPr lang="en-US" altLang="ja-JP" dirty="0"/>
              <a:t>, Wuhan, China, 2025.9.19-21 </a:t>
            </a:r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46BA5C-D46A-3742-BFDA-C8F54A706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881" y="2242690"/>
            <a:ext cx="1944793" cy="2042032"/>
          </a:xfrm>
          <a:prstGeom prst="rect">
            <a:avLst/>
          </a:prstGeom>
        </p:spPr>
      </p:pic>
      <p:pic>
        <p:nvPicPr>
          <p:cNvPr id="6" name="Picture 4" descr="CCS-LOGO-1S">
            <a:extLst>
              <a:ext uri="{FF2B5EF4-FFF2-40B4-BE49-F238E27FC236}">
                <a16:creationId xmlns:a16="http://schemas.microsoft.com/office/drawing/2014/main" id="{B6ECF382-FC01-15FC-04D0-87081FB73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22" y="2816031"/>
            <a:ext cx="1390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6B2E4E6-E193-2ADB-27B6-9BBD3A02C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0" y="3873371"/>
            <a:ext cx="1738216" cy="69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RATO">
            <a:extLst>
              <a:ext uri="{FF2B5EF4-FFF2-40B4-BE49-F238E27FC236}">
                <a16:creationId xmlns:a16="http://schemas.microsoft.com/office/drawing/2014/main" id="{D24F01D8-9191-5328-15DF-42FEC7136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72" y="4492170"/>
            <a:ext cx="1428218" cy="65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akenhi">
            <a:extLst>
              <a:ext uri="{FF2B5EF4-FFF2-40B4-BE49-F238E27FC236}">
                <a16:creationId xmlns:a16="http://schemas.microsoft.com/office/drawing/2014/main" id="{42BBCDB5-AD00-4C3A-205C-0B86AEE42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32" y="4241793"/>
            <a:ext cx="12700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6087A77-D975-8B90-44E9-FEA1215B1C51}"/>
              </a:ext>
            </a:extLst>
          </p:cNvPr>
          <p:cNvSpPr txBox="1"/>
          <p:nvPr/>
        </p:nvSpPr>
        <p:spPr>
          <a:xfrm>
            <a:off x="89530" y="3542902"/>
            <a:ext cx="4190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Supported by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45983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FC1997-F49D-F637-82CC-2760097DE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79" y="44467"/>
            <a:ext cx="6941489" cy="671764"/>
          </a:xfrm>
        </p:spPr>
        <p:txBody>
          <a:bodyPr/>
          <a:lstStyle/>
          <a:p>
            <a:r>
              <a:rPr kumimoji="1" lang="en-US" altLang="ja-JP" dirty="0"/>
              <a:t>Shape phase transition: </a:t>
            </a:r>
            <a:r>
              <a:rPr kumimoji="1" lang="en-US" altLang="ja-JP" baseline="30000" dirty="0"/>
              <a:t>24</a:t>
            </a:r>
            <a:r>
              <a:rPr kumimoji="1" lang="en-US" altLang="ja-JP" dirty="0"/>
              <a:t>Mg nucleus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2FB8368-70EE-0DE0-B6A9-DA2207EA7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65" y="765756"/>
            <a:ext cx="3720053" cy="32016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8169B4F-A261-ED66-99BE-06FE30B11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535" y="968867"/>
            <a:ext cx="3967677" cy="23806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C912D64-9BEA-C2E3-ABF8-1CFD8FAE5D84}"/>
                  </a:ext>
                </a:extLst>
              </p:cNvPr>
              <p:cNvSpPr txBox="1"/>
              <p:nvPr/>
            </p:nvSpPr>
            <p:spPr>
              <a:xfrm>
                <a:off x="7529364" y="2338120"/>
                <a:ext cx="203004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ja-JP" altLang="en-US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C912D64-9BEA-C2E3-ABF8-1CFD8FAE5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9364" y="2338120"/>
                <a:ext cx="203004" cy="276999"/>
              </a:xfrm>
              <a:prstGeom prst="rect">
                <a:avLst/>
              </a:prstGeom>
              <a:blipFill>
                <a:blip r:embed="rId4"/>
                <a:stretch>
                  <a:fillRect l="-22222" r="-11111" b="-41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3C96DA3-F99E-3C99-45EC-5304C5E4DFDD}"/>
                  </a:ext>
                </a:extLst>
              </p:cNvPr>
              <p:cNvSpPr txBox="1"/>
              <p:nvPr/>
            </p:nvSpPr>
            <p:spPr>
              <a:xfrm>
                <a:off x="7296159" y="1710838"/>
                <a:ext cx="206210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ja-JP" altLang="en-US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3C96DA3-F99E-3C99-45EC-5304C5E4D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159" y="1710838"/>
                <a:ext cx="206210" cy="276999"/>
              </a:xfrm>
              <a:prstGeom prst="rect">
                <a:avLst/>
              </a:prstGeom>
              <a:blipFill>
                <a:blip r:embed="rId5"/>
                <a:stretch>
                  <a:fillRect l="-22222" r="-16667" b="-43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F650AAA-B659-BAA5-CE28-0402694DE378}"/>
                  </a:ext>
                </a:extLst>
              </p:cNvPr>
              <p:cNvSpPr txBox="1"/>
              <p:nvPr/>
            </p:nvSpPr>
            <p:spPr>
              <a:xfrm>
                <a:off x="7832178" y="1162978"/>
                <a:ext cx="454035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kin</m:t>
                          </m:r>
                        </m:sub>
                      </m:sSub>
                    </m:oMath>
                  </m:oMathPara>
                </a14:m>
                <a:endParaRPr lang="ja-JP" altLang="en-US"/>
              </a:p>
            </p:txBody>
          </p:sp>
        </mc:Choice>
        <mc:Fallback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F650AAA-B659-BAA5-CE28-0402694DE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178" y="1162978"/>
                <a:ext cx="454035" cy="276999"/>
              </a:xfrm>
              <a:prstGeom prst="rect">
                <a:avLst/>
              </a:prstGeom>
              <a:blipFill>
                <a:blip r:embed="rId6"/>
                <a:stretch>
                  <a:fillRect l="-10811" r="-5405" b="-1739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67D96C91-356D-46E3-7855-D545FDA45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53533" r="49613" b="7750"/>
          <a:stretch/>
        </p:blipFill>
        <p:spPr bwMode="auto">
          <a:xfrm>
            <a:off x="3137105" y="3950658"/>
            <a:ext cx="2137027" cy="117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1C3C73-C49F-BD96-F28E-83E791A57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6" t="53533" r="4242" b="7750"/>
          <a:stretch/>
        </p:blipFill>
        <p:spPr bwMode="auto">
          <a:xfrm>
            <a:off x="243331" y="3928309"/>
            <a:ext cx="2137027" cy="117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823F38E-34D2-C8CD-66CC-D4A5888E8B8A}"/>
              </a:ext>
            </a:extLst>
          </p:cNvPr>
          <p:cNvSpPr txBox="1"/>
          <p:nvPr/>
        </p:nvSpPr>
        <p:spPr>
          <a:xfrm>
            <a:off x="3802646" y="3588845"/>
            <a:ext cx="94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Prolate</a:t>
            </a:r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E08A873-A2A4-7215-C3C6-A291E9D92B1E}"/>
              </a:ext>
            </a:extLst>
          </p:cNvPr>
          <p:cNvSpPr txBox="1"/>
          <p:nvPr/>
        </p:nvSpPr>
        <p:spPr>
          <a:xfrm>
            <a:off x="703272" y="3581325"/>
            <a:ext cx="94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Triaxial</a:t>
            </a:r>
            <a:endParaRPr lang="ja-JP" altLang="en-US"/>
          </a:p>
        </p:txBody>
      </p:sp>
      <p:sp>
        <p:nvSpPr>
          <p:cNvPr id="9" name="右矢印 8">
            <a:extLst>
              <a:ext uri="{FF2B5EF4-FFF2-40B4-BE49-F238E27FC236}">
                <a16:creationId xmlns:a16="http://schemas.microsoft.com/office/drawing/2014/main" id="{C1B9858D-366F-09A8-5F9A-DF73B95821F2}"/>
              </a:ext>
            </a:extLst>
          </p:cNvPr>
          <p:cNvSpPr/>
          <p:nvPr/>
        </p:nvSpPr>
        <p:spPr>
          <a:xfrm>
            <a:off x="2505385" y="4366197"/>
            <a:ext cx="424543" cy="2949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右矢印 11">
            <a:extLst>
              <a:ext uri="{FF2B5EF4-FFF2-40B4-BE49-F238E27FC236}">
                <a16:creationId xmlns:a16="http://schemas.microsoft.com/office/drawing/2014/main" id="{A5A1DD45-B478-0F14-CBFC-4E29E30F6DE5}"/>
              </a:ext>
            </a:extLst>
          </p:cNvPr>
          <p:cNvSpPr/>
          <p:nvPr/>
        </p:nvSpPr>
        <p:spPr>
          <a:xfrm>
            <a:off x="5481309" y="4252623"/>
            <a:ext cx="424543" cy="2949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1AECA30-AE1B-77A7-846E-C3372DE80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9" t="6541" r="34199" b="45835"/>
          <a:stretch/>
        </p:blipFill>
        <p:spPr bwMode="auto">
          <a:xfrm>
            <a:off x="6002084" y="3681376"/>
            <a:ext cx="1512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C207A9A-F912-000C-D51E-63E13DB4BF5C}"/>
              </a:ext>
            </a:extLst>
          </p:cNvPr>
          <p:cNvSpPr txBox="1"/>
          <p:nvPr/>
        </p:nvSpPr>
        <p:spPr>
          <a:xfrm>
            <a:off x="6136111" y="3396659"/>
            <a:ext cx="127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Spherical</a:t>
            </a:r>
            <a:endParaRPr lang="ja-JP" altLang="en-US"/>
          </a:p>
        </p:txBody>
      </p:sp>
      <p:sp>
        <p:nvSpPr>
          <p:cNvPr id="15" name="右矢印 14">
            <a:extLst>
              <a:ext uri="{FF2B5EF4-FFF2-40B4-BE49-F238E27FC236}">
                <a16:creationId xmlns:a16="http://schemas.microsoft.com/office/drawing/2014/main" id="{0ADF36C9-0A6C-75DF-9C64-4E4AEEDEC394}"/>
              </a:ext>
            </a:extLst>
          </p:cNvPr>
          <p:cNvSpPr/>
          <p:nvPr/>
        </p:nvSpPr>
        <p:spPr>
          <a:xfrm>
            <a:off x="7603113" y="4224896"/>
            <a:ext cx="424543" cy="2949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738B471-25E3-7D91-45EE-DC1807EFA43D}"/>
              </a:ext>
            </a:extLst>
          </p:cNvPr>
          <p:cNvSpPr txBox="1"/>
          <p:nvPr/>
        </p:nvSpPr>
        <p:spPr>
          <a:xfrm>
            <a:off x="8069682" y="4010082"/>
            <a:ext cx="1169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Uniform matter</a:t>
            </a:r>
            <a:endParaRPr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7952E3A-B6AB-B13E-59EE-BAE890389537}"/>
              </a:ext>
            </a:extLst>
          </p:cNvPr>
          <p:cNvSpPr/>
          <p:nvPr/>
        </p:nvSpPr>
        <p:spPr>
          <a:xfrm>
            <a:off x="4629077" y="652508"/>
            <a:ext cx="46098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/>
              <a:t>Nakatsukasa</a:t>
            </a:r>
            <a:r>
              <a:rPr lang="en-US" altLang="ja-JP" dirty="0"/>
              <a:t>, </a:t>
            </a:r>
            <a:r>
              <a:rPr lang="ja-JP" altLang="en-US"/>
              <a:t>Phys. Rev. C 10</a:t>
            </a:r>
            <a:r>
              <a:rPr lang="en-US" altLang="ja-JP" dirty="0"/>
              <a:t>7,</a:t>
            </a:r>
            <a:r>
              <a:rPr lang="ja-JP" altLang="en-US"/>
              <a:t> 0</a:t>
            </a:r>
            <a:r>
              <a:rPr lang="en-US" altLang="ja-JP" dirty="0"/>
              <a:t>15802</a:t>
            </a:r>
            <a:r>
              <a:rPr lang="ja-JP" altLang="en-US"/>
              <a:t> </a:t>
            </a:r>
            <a:r>
              <a:rPr lang="en-US" altLang="ja-JP" dirty="0"/>
              <a:t>(2023)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4876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282C39-AA5E-BD4C-A880-7BC3DF372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4" y="542"/>
            <a:ext cx="4722495" cy="1325563"/>
          </a:xfrm>
        </p:spPr>
        <p:txBody>
          <a:bodyPr/>
          <a:lstStyle/>
          <a:p>
            <a:r>
              <a:rPr kumimoji="1" lang="en-US" altLang="ja-JP" dirty="0"/>
              <a:t>Pairing &amp; shape transitions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FEDA105-744F-FE4E-8223-B6F78E78D5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416" y="1357631"/>
                <a:ext cx="5338409" cy="292676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kumimoji="1" lang="en-US" altLang="ja-JP" sz="2800" dirty="0"/>
                  <a:t>Thermal pairing &amp; shape transitions in </a:t>
                </a:r>
                <a:r>
                  <a:rPr kumimoji="1" lang="en-US" altLang="ja-JP" sz="2800" baseline="30000" dirty="0"/>
                  <a:t>146</a:t>
                </a:r>
                <a:r>
                  <a:rPr kumimoji="1" lang="en-US" altLang="ja-JP" sz="2800" dirty="0"/>
                  <a:t>Ba</a:t>
                </a:r>
              </a:p>
              <a:p>
                <a:pPr lvl="1"/>
                <a:endParaRPr lang="en-US" altLang="ja-JP" sz="2000" dirty="0"/>
              </a:p>
              <a:p>
                <a:pPr lvl="1"/>
                <a:r>
                  <a:rPr lang="en-US" altLang="ja-JP" sz="2000" dirty="0"/>
                  <a:t>On average,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altLang="ja-JP" sz="2000" b="0" dirty="0"/>
              </a:p>
              <a:p>
                <a:pPr lvl="1"/>
                <a:r>
                  <a:rPr kumimoji="1" lang="en-US" altLang="ja-JP" sz="2000" dirty="0"/>
                  <a:t>Kin</a:t>
                </a:r>
                <a:r>
                  <a:rPr lang="en-US" altLang="ja-JP" sz="2000" dirty="0"/>
                  <a:t>ks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kumimoji="1" lang="en-US" altLang="ja-JP" sz="2000" dirty="0"/>
                  <a:t> at the pairing &amp; quadrupole-shape phase transition points</a:t>
                </a:r>
              </a:p>
              <a:p>
                <a:pPr lvl="1"/>
                <a:r>
                  <a:rPr kumimoji="1" lang="en-US" altLang="ja-JP" sz="2000" dirty="0"/>
                  <a:t>Disappearance of octupole shape has a minor effect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endParaRPr kumimoji="1" lang="en-US" altLang="ja-JP" sz="2000" dirty="0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FEDA105-744F-FE4E-8223-B6F78E78D5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416" y="1357631"/>
                <a:ext cx="5338409" cy="2926763"/>
              </a:xfrm>
              <a:blipFill>
                <a:blip r:embed="rId2"/>
                <a:stretch>
                  <a:fillRect l="-2613" t="-3896" r="-35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FFB1F18F-3E4B-5149-8DD1-368284036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950" y="-14230"/>
            <a:ext cx="3254671" cy="5147825"/>
          </a:xfrm>
          <a:prstGeom prst="rect">
            <a:avLst/>
          </a:prstGeom>
        </p:spPr>
      </p:pic>
      <p:sp>
        <p:nvSpPr>
          <p:cNvPr id="11" name="下矢印 10">
            <a:extLst>
              <a:ext uri="{FF2B5EF4-FFF2-40B4-BE49-F238E27FC236}">
                <a16:creationId xmlns:a16="http://schemas.microsoft.com/office/drawing/2014/main" id="{F2EE5C44-513E-B243-9B51-29A98485AA18}"/>
              </a:ext>
            </a:extLst>
          </p:cNvPr>
          <p:cNvSpPr/>
          <p:nvPr/>
        </p:nvSpPr>
        <p:spPr>
          <a:xfrm>
            <a:off x="7260066" y="1498073"/>
            <a:ext cx="206374" cy="325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9B5DFE5-7CA5-B84E-AF52-5E82FE09CAE8}"/>
              </a:ext>
            </a:extLst>
          </p:cNvPr>
          <p:cNvCxnSpPr>
            <a:cxnSpLocks/>
          </p:cNvCxnSpPr>
          <p:nvPr/>
        </p:nvCxnSpPr>
        <p:spPr>
          <a:xfrm>
            <a:off x="7357871" y="1357630"/>
            <a:ext cx="0" cy="33177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27250419-05A3-6A4B-92F4-6E51D601B262}"/>
              </a:ext>
            </a:extLst>
          </p:cNvPr>
          <p:cNvCxnSpPr>
            <a:cxnSpLocks/>
          </p:cNvCxnSpPr>
          <p:nvPr/>
        </p:nvCxnSpPr>
        <p:spPr>
          <a:xfrm>
            <a:off x="8141076" y="1357630"/>
            <a:ext cx="0" cy="33177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C0F81CD3-659F-8742-BECC-EE3071F9A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077" y="589785"/>
            <a:ext cx="825500" cy="914400"/>
          </a:xfrm>
          <a:prstGeom prst="rect">
            <a:avLst/>
          </a:prstGeom>
        </p:spPr>
      </p:pic>
      <p:sp>
        <p:nvSpPr>
          <p:cNvPr id="18" name="下矢印 17">
            <a:extLst>
              <a:ext uri="{FF2B5EF4-FFF2-40B4-BE49-F238E27FC236}">
                <a16:creationId xmlns:a16="http://schemas.microsoft.com/office/drawing/2014/main" id="{826CD894-8C0C-3A4E-B853-511761608E29}"/>
              </a:ext>
            </a:extLst>
          </p:cNvPr>
          <p:cNvSpPr/>
          <p:nvPr/>
        </p:nvSpPr>
        <p:spPr>
          <a:xfrm>
            <a:off x="8037889" y="1504185"/>
            <a:ext cx="206374" cy="325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18A4A6E-80AE-6644-A4DC-022F8C81A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616" y="579827"/>
            <a:ext cx="774700" cy="927100"/>
          </a:xfrm>
          <a:prstGeom prst="rect">
            <a:avLst/>
          </a:prstGeom>
        </p:spPr>
      </p:pic>
      <p:sp>
        <p:nvSpPr>
          <p:cNvPr id="19" name="下矢印 18">
            <a:extLst>
              <a:ext uri="{FF2B5EF4-FFF2-40B4-BE49-F238E27FC236}">
                <a16:creationId xmlns:a16="http://schemas.microsoft.com/office/drawing/2014/main" id="{987F91AC-0409-244A-9A49-5512A5697130}"/>
              </a:ext>
            </a:extLst>
          </p:cNvPr>
          <p:cNvSpPr/>
          <p:nvPr/>
        </p:nvSpPr>
        <p:spPr>
          <a:xfrm rot="10800000">
            <a:off x="5957705" y="1844057"/>
            <a:ext cx="206374" cy="325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34B41F8-1F0E-2D43-8FAE-5758FBDD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7276" y="2108200"/>
            <a:ext cx="774700" cy="9271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9275915-8B6C-326C-359D-9D08B5B784E9}"/>
              </a:ext>
            </a:extLst>
          </p:cNvPr>
          <p:cNvSpPr/>
          <p:nvPr/>
        </p:nvSpPr>
        <p:spPr>
          <a:xfrm>
            <a:off x="233193" y="4675367"/>
            <a:ext cx="55622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err="1"/>
              <a:t>Kashiwaba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Nakatsukasa</a:t>
            </a:r>
            <a:r>
              <a:rPr lang="en-US" altLang="ja-JP" sz="1600" dirty="0"/>
              <a:t>, </a:t>
            </a:r>
            <a:r>
              <a:rPr lang="ja-JP" altLang="en-US" sz="1600"/>
              <a:t>Phys. Rev. C 101</a:t>
            </a:r>
            <a:r>
              <a:rPr lang="en-US" altLang="ja-JP" sz="1600" dirty="0"/>
              <a:t>,</a:t>
            </a:r>
            <a:r>
              <a:rPr lang="ja-JP" altLang="en-US" sz="1600"/>
              <a:t> 045804 </a:t>
            </a:r>
            <a:r>
              <a:rPr lang="en-US" altLang="ja-JP" sz="1600" dirty="0"/>
              <a:t>(2020)</a:t>
            </a:r>
            <a:endParaRPr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3876614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444EB48B-0EAD-1D33-2CB9-71EF53DFA936}"/>
                  </a:ext>
                </a:extLst>
              </p:cNvPr>
              <p:cNvSpPr txBox="1"/>
              <p:nvPr/>
            </p:nvSpPr>
            <p:spPr>
              <a:xfrm>
                <a:off x="3701335" y="1206013"/>
                <a:ext cx="5378763" cy="2850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3200" i="1" dirty="0"/>
                  <a:t>Ultra-high-density</a:t>
                </a:r>
                <a:r>
                  <a:rPr lang="en-US" altLang="ja-JP" sz="3200" dirty="0"/>
                  <a:t> matter</a:t>
                </a:r>
                <a:endParaRPr lang="en-US" altLang="ja-JP" sz="290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altLang="ja-JP" sz="29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9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29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ja-JP" sz="2900" i="1">
                        <a:latin typeface="Cambria Math" panose="02040503050406030204" pitchFamily="18" charset="0"/>
                      </a:rPr>
                      <m:t>~100 </m:t>
                    </m:r>
                    <m:r>
                      <m:rPr>
                        <m:sty m:val="p"/>
                      </m:rPr>
                      <a:rPr lang="en-US" altLang="ja-JP" sz="2900">
                        <a:latin typeface="Cambria Math" panose="02040503050406030204" pitchFamily="18" charset="0"/>
                      </a:rPr>
                      <m:t>Me</m:t>
                    </m:r>
                    <m:r>
                      <m:rPr>
                        <m:sty m:val="p"/>
                      </m:rPr>
                      <a:rPr lang="en-US" altLang="ja-JP" sz="290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endParaRPr lang="en-US" altLang="ja-JP" sz="2900" dirty="0"/>
              </a:p>
              <a:p>
                <a:pPr lvl="1"/>
                <a:endParaRPr lang="en-US" altLang="ja-JP" sz="2900" dirty="0"/>
              </a:p>
              <a:p>
                <a:pPr lvl="1"/>
                <a:endParaRPr lang="en-US" altLang="ja-JP" sz="2900" dirty="0"/>
              </a:p>
              <a:p>
                <a:r>
                  <a:rPr lang="en-US" altLang="ja-JP" sz="2900" dirty="0"/>
                  <a:t>Crust (inner/outer): </a:t>
                </a:r>
                <a:r>
                  <a:rPr lang="en-US" altLang="ja-JP" sz="2900" i="1" dirty="0"/>
                  <a:t>Inhomogeneous nuclear matter</a:t>
                </a:r>
                <a:endParaRPr lang="en-US" altLang="ja-JP" sz="3200" i="1" dirty="0"/>
              </a:p>
            </p:txBody>
          </p:sp>
        </mc:Choice>
        <mc:Fallback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444EB48B-0EAD-1D33-2CB9-71EF53DFA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335" y="1206013"/>
                <a:ext cx="5378763" cy="2850589"/>
              </a:xfrm>
              <a:prstGeom prst="rect">
                <a:avLst/>
              </a:prstGeom>
              <a:blipFill>
                <a:blip r:embed="rId2"/>
                <a:stretch>
                  <a:fillRect l="-2824" t="-3111" b="-5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841" name="タイトル 1"/>
          <p:cNvSpPr>
            <a:spLocks noGrp="1"/>
          </p:cNvSpPr>
          <p:nvPr>
            <p:ph type="title"/>
          </p:nvPr>
        </p:nvSpPr>
        <p:spPr>
          <a:xfrm>
            <a:off x="501869" y="100378"/>
            <a:ext cx="2946006" cy="926183"/>
          </a:xfrm>
        </p:spPr>
        <p:txBody>
          <a:bodyPr/>
          <a:lstStyle/>
          <a:p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Neutron stars</a:t>
            </a:r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2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9" y="1090305"/>
            <a:ext cx="3573817" cy="402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33C223-0177-144C-A8BB-CEDA5F0665C9}"/>
              </a:ext>
            </a:extLst>
          </p:cNvPr>
          <p:cNvSpPr txBox="1"/>
          <p:nvPr/>
        </p:nvSpPr>
        <p:spPr>
          <a:xfrm>
            <a:off x="4252932" y="147970"/>
            <a:ext cx="3442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Macroscopic nucleus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(Radius: ~10 km)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1FB0DEB-1424-2347-834E-2948EB3B875E}"/>
              </a:ext>
            </a:extLst>
          </p:cNvPr>
          <p:cNvSpPr txBox="1"/>
          <p:nvPr/>
        </p:nvSpPr>
        <p:spPr>
          <a:xfrm>
            <a:off x="3723430" y="4416981"/>
            <a:ext cx="2581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Courtesy to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Dany Page (UNAM)</a:t>
            </a:r>
          </a:p>
        </p:txBody>
      </p:sp>
      <p:pic>
        <p:nvPicPr>
          <p:cNvPr id="2" name="Picture 2" descr="重い荷物を運ぶ二人を描いた3Dレンダリング画像 イラスト素材 [ 2336952 ] - フォトライブラリー photolibrary">
            <a:extLst>
              <a:ext uri="{FF2B5EF4-FFF2-40B4-BE49-F238E27FC236}">
                <a16:creationId xmlns:a16="http://schemas.microsoft.com/office/drawing/2014/main" id="{D333BF8E-3DAC-DA47-434A-4BE00DE7E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2" t="14670" r="21414" b="9348"/>
          <a:stretch/>
        </p:blipFill>
        <p:spPr bwMode="auto">
          <a:xfrm>
            <a:off x="7215952" y="1783554"/>
            <a:ext cx="1793323" cy="16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471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711317-D484-934C-8B61-BBEEAAA69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302"/>
            <a:ext cx="7886700" cy="994172"/>
          </a:xfrm>
        </p:spPr>
        <p:txBody>
          <a:bodyPr/>
          <a:lstStyle/>
          <a:p>
            <a:r>
              <a:rPr kumimoji="1" lang="en-US" altLang="ja-JP" dirty="0"/>
              <a:t>Crust of neutron stars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BCA426D-CCF0-ED48-991F-047E71FBD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18" y="875261"/>
            <a:ext cx="7602682" cy="4191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2ECE3E2-01F9-9A4E-875A-F0955B7C1C2A}"/>
              </a:ext>
            </a:extLst>
          </p:cNvPr>
          <p:cNvSpPr txBox="1"/>
          <p:nvPr/>
        </p:nvSpPr>
        <p:spPr>
          <a:xfrm>
            <a:off x="2074985" y="5381134"/>
            <a:ext cx="6969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err="1">
                <a:cs typeface="Mongolian Baiti" panose="03000500000000000000" pitchFamily="66" charset="0"/>
              </a:rPr>
              <a:t>Chamel</a:t>
            </a:r>
            <a:r>
              <a:rPr lang="en-US" altLang="ja-JP" sz="2000">
                <a:cs typeface="Mongolian Baiti" panose="03000500000000000000" pitchFamily="66" charset="0"/>
              </a:rPr>
              <a:t> and </a:t>
            </a:r>
            <a:r>
              <a:rPr lang="en-US" altLang="ja-JP" sz="2000" err="1">
                <a:cs typeface="Mongolian Baiti" panose="03000500000000000000" pitchFamily="66" charset="0"/>
              </a:rPr>
              <a:t>Haensel</a:t>
            </a:r>
            <a:r>
              <a:rPr lang="en-US" altLang="ja-JP" sz="2000">
                <a:cs typeface="Mongolian Baiti" panose="03000500000000000000" pitchFamily="66" charset="0"/>
              </a:rPr>
              <a:t>, Living Rev. Relativity </a:t>
            </a:r>
            <a:r>
              <a:rPr lang="en-US" altLang="ja-JP" sz="2000" b="1">
                <a:cs typeface="Mongolian Baiti" panose="03000500000000000000" pitchFamily="66" charset="0"/>
              </a:rPr>
              <a:t>11</a:t>
            </a:r>
            <a:r>
              <a:rPr lang="en-US" altLang="ja-JP" sz="2000">
                <a:cs typeface="Mongolian Baiti" panose="03000500000000000000" pitchFamily="66" charset="0"/>
              </a:rPr>
              <a:t>, 10 (2008)</a:t>
            </a:r>
            <a:endParaRPr lang="ja-JP" altLang="en-US" sz="2000"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708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D7B7D9-3EA5-6B97-CBFF-739EB77B1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064"/>
            <a:ext cx="7886700" cy="703599"/>
          </a:xfrm>
        </p:spPr>
        <p:txBody>
          <a:bodyPr/>
          <a:lstStyle/>
          <a:p>
            <a:r>
              <a:rPr lang="en-US" altLang="ja-JP" dirty="0"/>
              <a:t>Inhomogeneous symmetric nuclear matter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E3E7BBFA-2BE5-0EB7-0FC2-33111707D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195" y="982147"/>
            <a:ext cx="6479183" cy="388751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AC88E338-9E02-A05A-4337-234305BC75B7}"/>
                  </a:ext>
                </a:extLst>
              </p:cNvPr>
              <p:cNvSpPr txBox="1"/>
              <p:nvPr/>
            </p:nvSpPr>
            <p:spPr>
              <a:xfrm>
                <a:off x="3877400" y="4546492"/>
                <a:ext cx="1245597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 xmlns:m="http://schemas.openxmlformats.org/officeDocument/2006/math">
                    <m:r>
                      <a:rPr lang="en-US" altLang="ja-JP" sz="2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ja-JP" sz="2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altLang="ja-JP" sz="210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34" charset="-128"/>
                  </a:rPr>
                  <a:t> MeV</a:t>
                </a:r>
                <a:endParaRPr lang="ja-JP" altLang="en-US" sz="210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mc:Choice>
        <mc:Fallback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AC88E338-9E02-A05A-4337-234305BC7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400" y="4546492"/>
                <a:ext cx="1245597" cy="323165"/>
              </a:xfrm>
              <a:prstGeom prst="rect">
                <a:avLst/>
              </a:prstGeom>
              <a:blipFill>
                <a:blip r:embed="rId3"/>
                <a:stretch>
                  <a:fillRect l="-7071" t="-26923" r="-12121" b="-5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AFFA59C3-C073-7988-6D6C-B665E984C61F}"/>
                  </a:ext>
                </a:extLst>
              </p:cNvPr>
              <p:cNvSpPr txBox="1"/>
              <p:nvPr/>
            </p:nvSpPr>
            <p:spPr>
              <a:xfrm>
                <a:off x="1296662" y="4553024"/>
                <a:ext cx="1245597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 xmlns:m="http://schemas.openxmlformats.org/officeDocument/2006/math">
                    <m:r>
                      <a:rPr lang="en-US" altLang="ja-JP" sz="2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ja-JP" sz="2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altLang="ja-JP" sz="210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34" charset="-128"/>
                  </a:rPr>
                  <a:t> MeV</a:t>
                </a:r>
                <a:endParaRPr lang="ja-JP" altLang="en-US" sz="210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mc:Choice>
        <mc:Fallback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AFFA59C3-C073-7988-6D6C-B665E984C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62" y="4553024"/>
                <a:ext cx="1245597" cy="323165"/>
              </a:xfrm>
              <a:prstGeom prst="rect">
                <a:avLst/>
              </a:prstGeom>
              <a:blipFill>
                <a:blip r:embed="rId4"/>
                <a:stretch>
                  <a:fillRect l="-7071" t="-26923" r="-12121" b="-538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95667D4E-A5C3-6D25-1843-95452F1DC3D3}"/>
                  </a:ext>
                </a:extLst>
              </p:cNvPr>
              <p:cNvSpPr txBox="1"/>
              <p:nvPr/>
            </p:nvSpPr>
            <p:spPr>
              <a:xfrm>
                <a:off x="5974647" y="1457609"/>
                <a:ext cx="3008259" cy="7386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:r>
                  <a:rPr lang="en-US" altLang="ja-JP" sz="2400">
                    <a:solidFill>
                      <a:prstClr val="black"/>
                    </a:solidFill>
                    <a:latin typeface="Cambria Math" panose="02040503050406030204" pitchFamily="18" charset="0"/>
                    <a:ea typeface="游ゴシック" panose="020B0400000000000000" pitchFamily="34" charset="-128"/>
                  </a:rPr>
                  <a:t>Box: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23 </m:t>
                            </m:r>
                            <m:r>
                              <m:rPr>
                                <m:sty m:val="p"/>
                              </m:rPr>
                              <a:rPr lang="en-US" altLang="ja-JP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fm</m:t>
                            </m:r>
                          </m:e>
                        </m:d>
                      </m:e>
                      <m:sup>
                        <m:r>
                          <a:rPr lang="en-US" altLang="ja-JP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ja-JP" sz="2400" i="1">
                  <a:solidFill>
                    <a:prstClr val="black"/>
                  </a:solidFill>
                  <a:latin typeface="Cambria Math" panose="02040503050406030204" pitchFamily="18" charset="0"/>
                  <a:ea typeface="游ゴシック" panose="020B0400000000000000" pitchFamily="34" charset="-128"/>
                </a:endParaRPr>
              </a:p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ja-JP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=2.63×</m:t>
                      </m:r>
                      <m:sSup>
                        <m:sSupPr>
                          <m:ctrlPr>
                            <a:rPr lang="en-US" altLang="ja-JP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altLang="ja-JP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sSup>
                        <m:sSupPr>
                          <m:ctrlPr>
                            <a:rPr lang="en-US" altLang="ja-JP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ja-JP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altLang="ja-JP" sz="240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mc:Choice>
        <mc:Fallback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95667D4E-A5C3-6D25-1843-95452F1DC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647" y="1457609"/>
                <a:ext cx="3008259" cy="738664"/>
              </a:xfrm>
              <a:prstGeom prst="rect">
                <a:avLst/>
              </a:prstGeom>
              <a:blipFill>
                <a:blip r:embed="rId5"/>
                <a:stretch>
                  <a:fillRect l="-5858" t="-10000" b="-1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ADADDB7-F766-CAD5-748A-F94BB535083D}"/>
              </a:ext>
            </a:extLst>
          </p:cNvPr>
          <p:cNvSpPr txBox="1"/>
          <p:nvPr/>
        </p:nvSpPr>
        <p:spPr>
          <a:xfrm>
            <a:off x="5974646" y="3085430"/>
            <a:ext cx="29946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210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From Bcc to simple cubic</a:t>
            </a:r>
            <a:endParaRPr lang="ja-JP" altLang="en-US" sz="2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4122CB6-703E-3BC0-D861-4142B79DACA9}"/>
              </a:ext>
            </a:extLst>
          </p:cNvPr>
          <p:cNvSpPr/>
          <p:nvPr/>
        </p:nvSpPr>
        <p:spPr>
          <a:xfrm>
            <a:off x="4653572" y="749260"/>
            <a:ext cx="4399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/>
              <a:t>Nakatsukasa</a:t>
            </a:r>
            <a:r>
              <a:rPr lang="en-US" altLang="ja-JP" dirty="0"/>
              <a:t>, </a:t>
            </a:r>
            <a:r>
              <a:rPr lang="ja-JP" altLang="en-US"/>
              <a:t>Phys. Rev. C 10</a:t>
            </a:r>
            <a:r>
              <a:rPr lang="en-US" altLang="ja-JP" dirty="0"/>
              <a:t>7,</a:t>
            </a:r>
            <a:r>
              <a:rPr lang="ja-JP" altLang="en-US"/>
              <a:t> 0</a:t>
            </a:r>
            <a:r>
              <a:rPr lang="en-US" altLang="ja-JP" dirty="0"/>
              <a:t>15802</a:t>
            </a:r>
            <a:r>
              <a:rPr lang="ja-JP" altLang="en-US"/>
              <a:t> </a:t>
            </a:r>
            <a:r>
              <a:rPr lang="en-US" altLang="ja-JP" dirty="0"/>
              <a:t>(2023)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9946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82C1FC-C894-1645-BA85-98F34D7C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93" y="-20205"/>
            <a:ext cx="7886700" cy="877914"/>
          </a:xfrm>
        </p:spPr>
        <p:txBody>
          <a:bodyPr/>
          <a:lstStyle/>
          <a:p>
            <a:pPr algn="ctr"/>
            <a:r>
              <a:rPr kumimoji="1" lang="en-US" altLang="ja-JP" dirty="0"/>
              <a:t>Benchmark calculation (</a:t>
            </a:r>
            <a:r>
              <a:rPr kumimoji="1" lang="en-US" altLang="ja-JP" dirty="0" err="1"/>
              <a:t>fcc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36D1110-C9AB-7448-857F-B92FF2272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391" y="1539617"/>
            <a:ext cx="3163712" cy="3632410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BD0B4DC-EFDE-FB4F-949B-01EF93D55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680" y="1434807"/>
            <a:ext cx="3174050" cy="31622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9FF580BA-5F63-134D-9F2B-0B27A932C840}"/>
                  </a:ext>
                </a:extLst>
              </p:cNvPr>
              <p:cNvSpPr txBox="1"/>
              <p:nvPr/>
            </p:nvSpPr>
            <p:spPr>
              <a:xfrm>
                <a:off x="6809827" y="4343068"/>
                <a:ext cx="24349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=0.045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fm</m:t>
                        </m:r>
                      </m:e>
                      <m:sup>
                        <m:r>
                          <a:rPr lang="en-US" altLang="ja-JP" sz="200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ja-JP" sz="20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=136,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=3936</m:t>
                    </m:r>
                  </m:oMath>
                </a14:m>
                <a:r>
                  <a:rPr lang="en-US" altLang="ja-JP" sz="2000" dirty="0"/>
                  <a:t> </a:t>
                </a:r>
                <a:endParaRPr lang="ja-JP" altLang="en-US" sz="2000"/>
              </a:p>
            </p:txBody>
          </p:sp>
        </mc:Choice>
        <mc:Fallback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9FF580BA-5F63-134D-9F2B-0B27A932C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9827" y="4343068"/>
                <a:ext cx="2434903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3EEC3065-C210-F944-8DAE-B273764A2F31}"/>
                  </a:ext>
                </a:extLst>
              </p:cNvPr>
              <p:cNvSpPr txBox="1"/>
              <p:nvPr/>
            </p:nvSpPr>
            <p:spPr>
              <a:xfrm>
                <a:off x="138123" y="999240"/>
                <a:ext cx="66717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FF0000"/>
                    </a:solidFill>
                  </a:rPr>
                  <a:t>Beta equilibrium state </a:t>
                </a:r>
                <a:r>
                  <a:rPr lang="en-US" altLang="ja-JP" sz="2400" dirty="0"/>
                  <a:t>with </a:t>
                </a:r>
                <a:r>
                  <a:rPr lang="en-US" altLang="ja-JP" sz="2400" dirty="0" err="1"/>
                  <a:t>fcc</a:t>
                </a:r>
                <a:r>
                  <a:rPr lang="en-US" altLang="ja-JP" sz="2400" dirty="0"/>
                  <a:t> in a cell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45 </m:t>
                            </m:r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fm</m:t>
                            </m:r>
                          </m:e>
                        </m:d>
                      </m:e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ja-JP" altLang="en-US" sz="2400"/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3EEC3065-C210-F944-8DAE-B273764A2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23" y="999240"/>
                <a:ext cx="6671704" cy="461665"/>
              </a:xfrm>
              <a:prstGeom prst="rect">
                <a:avLst/>
              </a:prstGeom>
              <a:blipFill>
                <a:blip r:embed="rId5"/>
                <a:stretch>
                  <a:fillRect l="-1521" t="-7895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0F709F52-E5D1-E549-9E56-E33C0E2433AD}"/>
                  </a:ext>
                </a:extLst>
              </p:cNvPr>
              <p:cNvSpPr/>
              <p:nvPr/>
            </p:nvSpPr>
            <p:spPr>
              <a:xfrm>
                <a:off x="4739451" y="2692788"/>
                <a:ext cx="188442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ja-JP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=0.0</m:t>
                    </m:r>
                    <m:r>
                      <a:rPr lang="en-US" altLang="ja-JP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36</m:t>
                    </m:r>
                    <m:r>
                      <a:rPr lang="en-US" altLang="ja-JP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fm</m:t>
                        </m:r>
                      </m:e>
                      <m:sup>
                        <m:r>
                          <a:rPr lang="en-US" altLang="ja-JP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ja-JP" dirty="0">
                    <a:solidFill>
                      <a:schemeClr val="bg1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altLang="ja-JP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ja-JP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altLang="ja-JP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1.2 </m:t>
                      </m:r>
                      <m:r>
                        <m:rPr>
                          <m:sty m:val="p"/>
                        </m:rPr>
                        <a:rPr lang="en-US" altLang="ja-JP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ja-JP" altLang="en-US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0F709F52-E5D1-E549-9E56-E33C0E2433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451" y="2692788"/>
                <a:ext cx="1884421" cy="646331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291E535-8EB9-DA42-8095-267498670127}"/>
              </a:ext>
            </a:extLst>
          </p:cNvPr>
          <p:cNvSpPr txBox="1"/>
          <p:nvPr/>
        </p:nvSpPr>
        <p:spPr>
          <a:xfrm>
            <a:off x="5420530" y="1704366"/>
            <a:ext cx="46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/>
              <a:t>Se</a:t>
            </a:r>
            <a:endParaRPr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75FD7A6-0037-9B47-8365-3D097DAA06FC}"/>
              </a:ext>
            </a:extLst>
          </p:cNvPr>
          <p:cNvSpPr txBox="1"/>
          <p:nvPr/>
        </p:nvSpPr>
        <p:spPr>
          <a:xfrm>
            <a:off x="4140650" y="2837888"/>
            <a:ext cx="46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Se</a:t>
            </a:r>
            <a:endParaRPr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52C52F8-9263-1D49-A65E-FF28439E0B3F}"/>
              </a:ext>
            </a:extLst>
          </p:cNvPr>
          <p:cNvSpPr txBox="1"/>
          <p:nvPr/>
        </p:nvSpPr>
        <p:spPr>
          <a:xfrm>
            <a:off x="6623872" y="2881243"/>
            <a:ext cx="46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/>
              <a:t>Se</a:t>
            </a:r>
            <a:endParaRPr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D0C4BBC-21B2-A34D-9B54-40E3A32FD477}"/>
              </a:ext>
            </a:extLst>
          </p:cNvPr>
          <p:cNvSpPr txBox="1"/>
          <p:nvPr/>
        </p:nvSpPr>
        <p:spPr>
          <a:xfrm>
            <a:off x="5434633" y="4028996"/>
            <a:ext cx="46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Se</a:t>
            </a:r>
            <a:endParaRPr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FFCD47A7-DB7C-BC4A-8614-E23F973487DF}"/>
                  </a:ext>
                </a:extLst>
              </p:cNvPr>
              <p:cNvSpPr txBox="1"/>
              <p:nvPr/>
            </p:nvSpPr>
            <p:spPr>
              <a:xfrm>
                <a:off x="7214044" y="1434807"/>
                <a:ext cx="162647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ja-JP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altLang="ja-JP" sz="2400" dirty="0">
                    <a:solidFill>
                      <a:srgbClr val="0432FF"/>
                    </a:solidFill>
                  </a:rPr>
                  <a:t> keV</a:t>
                </a:r>
                <a:endParaRPr lang="ja-JP" altLang="en-US" sz="2400">
                  <a:solidFill>
                    <a:srgbClr val="0432FF"/>
                  </a:solidFill>
                </a:endParaRPr>
              </a:p>
            </p:txBody>
          </p:sp>
        </mc:Choice>
        <mc:Fallback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FFCD47A7-DB7C-BC4A-8614-E23F97348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044" y="1434807"/>
                <a:ext cx="1626471" cy="369332"/>
              </a:xfrm>
              <a:prstGeom prst="rect">
                <a:avLst/>
              </a:prstGeom>
              <a:blipFill>
                <a:blip r:embed="rId7"/>
                <a:stretch>
                  <a:fillRect l="-6202" t="-19355" r="-10853" b="-451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366714E-700F-0146-8B67-BA9D4CCE6364}"/>
              </a:ext>
            </a:extLst>
          </p:cNvPr>
          <p:cNvSpPr txBox="1"/>
          <p:nvPr/>
        </p:nvSpPr>
        <p:spPr>
          <a:xfrm>
            <a:off x="2267261" y="5387715"/>
            <a:ext cx="6769677" cy="461665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/>
              <a:t>Emergence of </a:t>
            </a:r>
            <a:r>
              <a:rPr lang="en-US" altLang="ja-JP" sz="2400">
                <a:solidFill>
                  <a:srgbClr val="0432FF"/>
                </a:solidFill>
              </a:rPr>
              <a:t>deformed</a:t>
            </a:r>
            <a:r>
              <a:rPr lang="en-US" altLang="ja-JP" sz="2400"/>
              <a:t> </a:t>
            </a:r>
            <a:r>
              <a:rPr lang="en-US" altLang="ja-JP" sz="2400">
                <a:solidFill>
                  <a:srgbClr val="0432FF"/>
                </a:solidFill>
              </a:rPr>
              <a:t>Se</a:t>
            </a:r>
            <a:r>
              <a:rPr lang="en-US" altLang="ja-JP" sz="2400"/>
              <a:t> nuclei “beyond drip line”</a:t>
            </a:r>
            <a:endParaRPr lang="ja-JP" altLang="en-US" sz="240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6F1609D9-7A8B-E142-9636-B1BAC2611C73}"/>
              </a:ext>
            </a:extLst>
          </p:cNvPr>
          <p:cNvCxnSpPr>
            <a:cxnSpLocks/>
          </p:cNvCxnSpPr>
          <p:nvPr/>
        </p:nvCxnSpPr>
        <p:spPr>
          <a:xfrm>
            <a:off x="866341" y="3403224"/>
            <a:ext cx="1882888" cy="70655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7DF4A3D3-9CB5-FB4E-AED4-ED3EF6F1D3CF}"/>
              </a:ext>
            </a:extLst>
          </p:cNvPr>
          <p:cNvCxnSpPr>
            <a:cxnSpLocks/>
          </p:cNvCxnSpPr>
          <p:nvPr/>
        </p:nvCxnSpPr>
        <p:spPr>
          <a:xfrm flipH="1">
            <a:off x="2774037" y="2864397"/>
            <a:ext cx="809713" cy="12453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44C2F1E-6C67-7B4F-88E3-87D1C63142FB}"/>
              </a:ext>
            </a:extLst>
          </p:cNvPr>
          <p:cNvSpPr txBox="1"/>
          <p:nvPr/>
        </p:nvSpPr>
        <p:spPr>
          <a:xfrm>
            <a:off x="7967686" y="111458"/>
            <a:ext cx="79612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/>
              <a:t>SLy4</a:t>
            </a:r>
            <a:endParaRPr lang="ja-JP" altLang="en-US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EFDAE542-B069-0341-BCF2-E8EAC3C1E28A}"/>
                  </a:ext>
                </a:extLst>
              </p:cNvPr>
              <p:cNvSpPr/>
              <p:nvPr/>
            </p:nvSpPr>
            <p:spPr>
              <a:xfrm>
                <a:off x="7087010" y="1892925"/>
                <a:ext cx="15340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>
                          <a:latin typeface="Cambria Math" panose="02040503050406030204" pitchFamily="18" charset="0"/>
                        </a:rPr>
                        <m:t>10 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altLang="ja-JP" dirty="0"/>
              </a:p>
            </p:txBody>
          </p:sp>
        </mc:Choice>
        <mc:Fallback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EFDAE542-B069-0341-BCF2-E8EAC3C1E2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7010" y="1892925"/>
                <a:ext cx="1534010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EB73710-13D7-3AF5-4320-614DBF1A5094}"/>
              </a:ext>
            </a:extLst>
          </p:cNvPr>
          <p:cNvSpPr/>
          <p:nvPr/>
        </p:nvSpPr>
        <p:spPr>
          <a:xfrm>
            <a:off x="3334128" y="601983"/>
            <a:ext cx="5562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/>
              <a:t>Kashiwaba</a:t>
            </a:r>
            <a:r>
              <a:rPr lang="en-US" altLang="ja-JP" dirty="0"/>
              <a:t>, </a:t>
            </a:r>
            <a:r>
              <a:rPr lang="en-US" altLang="ja-JP" dirty="0" err="1"/>
              <a:t>Nakatsukasa</a:t>
            </a:r>
            <a:r>
              <a:rPr lang="en-US" altLang="ja-JP" dirty="0"/>
              <a:t>, </a:t>
            </a:r>
            <a:r>
              <a:rPr lang="ja-JP" altLang="en-US"/>
              <a:t>Phys. Rev. C 101</a:t>
            </a:r>
            <a:r>
              <a:rPr lang="en-US" altLang="ja-JP" dirty="0"/>
              <a:t>,</a:t>
            </a:r>
            <a:r>
              <a:rPr lang="ja-JP" altLang="en-US"/>
              <a:t> 045804 </a:t>
            </a:r>
            <a:r>
              <a:rPr lang="en-US" altLang="ja-JP" dirty="0"/>
              <a:t>(2020)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F2501D-3810-994C-A484-9510A29DB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203" y="241578"/>
            <a:ext cx="2540001" cy="1159200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ja-JP" sz="3500" dirty="0"/>
              <a:t>Pulsar glitch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1D748F3-DB88-416C-13BD-B70A3FA52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579" y="1546334"/>
            <a:ext cx="6085248" cy="2890493"/>
          </a:xfrm>
          <a:prstGeom prst="rect">
            <a:avLst/>
          </a:prstGeom>
        </p:spPr>
      </p:pic>
      <p:pic>
        <p:nvPicPr>
          <p:cNvPr id="1026" name="Picture 2" descr="Pulsar Glitches: A Review">
            <a:extLst>
              <a:ext uri="{FF2B5EF4-FFF2-40B4-BE49-F238E27FC236}">
                <a16:creationId xmlns:a16="http://schemas.microsoft.com/office/drawing/2014/main" id="{CBDBAF50-D84D-CAC8-C478-EABC2D674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77" y="1179470"/>
            <a:ext cx="3223106" cy="342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8BC583-6880-E846-E7B0-30BDDC4A036A}"/>
              </a:ext>
            </a:extLst>
          </p:cNvPr>
          <p:cNvSpPr txBox="1"/>
          <p:nvPr/>
        </p:nvSpPr>
        <p:spPr>
          <a:xfrm>
            <a:off x="5964278" y="4627088"/>
            <a:ext cx="3223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S. Zhou et al., Universe 8, 641 (2022)</a:t>
            </a:r>
            <a:endParaRPr kumimoji="1" lang="ja-JP" altLang="en-US" sz="1600"/>
          </a:p>
        </p:txBody>
      </p:sp>
      <p:pic>
        <p:nvPicPr>
          <p:cNvPr id="1028" name="Picture 4" descr="Astronomers Capture A 'Glitch' In Vela Pulsar - Science">
            <a:extLst>
              <a:ext uri="{FF2B5EF4-FFF2-40B4-BE49-F238E27FC236}">
                <a16:creationId xmlns:a16="http://schemas.microsoft.com/office/drawing/2014/main" id="{48E9A862-1778-CCAB-455A-BA381C244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240" y="-94784"/>
            <a:ext cx="2187181" cy="13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262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8"/>
          <p:cNvGrpSpPr/>
          <p:nvPr/>
        </p:nvGrpSpPr>
        <p:grpSpPr>
          <a:xfrm>
            <a:off x="848867" y="742984"/>
            <a:ext cx="6485195" cy="3186610"/>
            <a:chOff x="2496430" y="2770131"/>
            <a:chExt cx="5917333" cy="3495263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6430" y="2858139"/>
              <a:ext cx="5917333" cy="3407255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2496430" y="2770131"/>
              <a:ext cx="250242" cy="3340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8433" y="91854"/>
            <a:ext cx="7886700" cy="651130"/>
          </a:xfrm>
        </p:spPr>
        <p:txBody>
          <a:bodyPr/>
          <a:lstStyle/>
          <a:p>
            <a:pPr algn="ctr"/>
            <a:r>
              <a:rPr kumimoji="1" lang="en-US" altLang="ja-JP" dirty="0"/>
              <a:t>Inner crust</a:t>
            </a:r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40551" y="3943171"/>
            <a:ext cx="4663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2400" dirty="0">
                <a:solidFill>
                  <a:srgbClr val="0070C0"/>
                </a:solidFill>
              </a:rPr>
              <a:t>Nuclei beyond the neutron drip line</a:t>
            </a:r>
          </a:p>
          <a:p>
            <a:pPr defTabSz="457200"/>
            <a:r>
              <a:rPr lang="en-US" altLang="ja-JP" sz="2400" dirty="0">
                <a:solidFill>
                  <a:srgbClr val="FF0000"/>
                </a:solidFill>
              </a:rPr>
              <a:t>+ low-density neutrons gas</a:t>
            </a:r>
          </a:p>
          <a:p>
            <a:pPr defTabSz="457200"/>
            <a:r>
              <a:rPr lang="en-US" altLang="ja-JP" sz="2400" dirty="0"/>
              <a:t>+ electrons gas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904270" y="320225"/>
            <a:ext cx="2070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600" dirty="0">
                <a:solidFill>
                  <a:prstClr val="black"/>
                </a:solidFill>
              </a:rPr>
              <a:t> (ρ</a:t>
            </a:r>
            <a:r>
              <a:rPr lang="en-US" altLang="ja-JP" sz="1600" baseline="-25000" dirty="0">
                <a:solidFill>
                  <a:prstClr val="black"/>
                </a:solidFill>
              </a:rPr>
              <a:t>0</a:t>
            </a:r>
            <a:r>
              <a:rPr lang="en-US" altLang="ja-JP" sz="1600" dirty="0">
                <a:solidFill>
                  <a:prstClr val="black"/>
                </a:solidFill>
              </a:rPr>
              <a:t>=3×10</a:t>
            </a:r>
            <a:r>
              <a:rPr lang="en-US" altLang="ja-JP" sz="1600" baseline="30000" dirty="0">
                <a:solidFill>
                  <a:prstClr val="black"/>
                </a:solidFill>
              </a:rPr>
              <a:t>14</a:t>
            </a:r>
            <a:r>
              <a:rPr lang="ja-JP" altLang="en-US" sz="1600">
                <a:solidFill>
                  <a:prstClr val="black"/>
                </a:solidFill>
              </a:rPr>
              <a:t>　</a:t>
            </a:r>
            <a:r>
              <a:rPr lang="en-US" altLang="ja-JP" sz="1600" dirty="0">
                <a:solidFill>
                  <a:prstClr val="black"/>
                </a:solidFill>
              </a:rPr>
              <a:t>g cm</a:t>
            </a:r>
            <a:r>
              <a:rPr lang="en-US" altLang="ja-JP" sz="1600" baseline="30000" dirty="0">
                <a:solidFill>
                  <a:prstClr val="black"/>
                </a:solidFill>
              </a:rPr>
              <a:t>-3</a:t>
            </a:r>
            <a:r>
              <a:rPr lang="en-US" altLang="ja-JP" sz="1600" dirty="0">
                <a:solidFill>
                  <a:prstClr val="black"/>
                </a:solidFill>
              </a:rPr>
              <a:t> )</a:t>
            </a:r>
            <a:endParaRPr lang="ja-JP" altLang="en-US" sz="1600">
              <a:solidFill>
                <a:prstClr val="black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37130" y="4161294"/>
            <a:ext cx="275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0" lang="fr-FR" altLang="ja-JP">
                <a:solidFill>
                  <a:srgbClr val="7030A0"/>
                </a:solidFill>
              </a:rPr>
              <a:t>William G. Newton (2013)</a:t>
            </a:r>
            <a:endParaRPr lang="ja-JP" altLang="en-US">
              <a:solidFill>
                <a:srgbClr val="7030A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60752" y="2985988"/>
            <a:ext cx="2081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400">
                <a:solidFill>
                  <a:srgbClr val="FFC000">
                    <a:lumMod val="50000"/>
                  </a:srgbClr>
                </a:solidFill>
              </a:rPr>
              <a:t>Neutron drip line</a:t>
            </a:r>
            <a:endParaRPr lang="ja-JP" altLang="en-US" sz="1400">
              <a:solidFill>
                <a:srgbClr val="FFC000">
                  <a:lumMod val="50000"/>
                </a:srgb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59268" y="605352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>
                <a:solidFill>
                  <a:prstClr val="black"/>
                </a:solidFill>
              </a:rPr>
              <a:t>0.5 ρ</a:t>
            </a:r>
            <a:r>
              <a:rPr lang="en-US" altLang="ja-JP" baseline="-25000" dirty="0">
                <a:solidFill>
                  <a:prstClr val="black"/>
                </a:solidFill>
              </a:rPr>
              <a:t>0</a:t>
            </a:r>
            <a:endParaRPr lang="ja-JP" altLang="en-US" baseline="-2500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2986" y="609367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>
                <a:solidFill>
                  <a:prstClr val="black"/>
                </a:solidFill>
              </a:rPr>
              <a:t>0.001ρ</a:t>
            </a:r>
            <a:r>
              <a:rPr lang="en-US" altLang="ja-JP" baseline="-25000" dirty="0">
                <a:solidFill>
                  <a:prstClr val="black"/>
                </a:solidFill>
              </a:rPr>
              <a:t>0</a:t>
            </a:r>
            <a:endParaRPr lang="ja-JP" altLang="en-US" baseline="-25000">
              <a:solidFill>
                <a:prstClr val="black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1751" y="2212559"/>
            <a:ext cx="473912" cy="381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8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0FC9F9-12F4-F64B-BF95-A2270499E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60" y="0"/>
            <a:ext cx="8159090" cy="833439"/>
          </a:xfrm>
        </p:spPr>
        <p:txBody>
          <a:bodyPr/>
          <a:lstStyle/>
          <a:p>
            <a:r>
              <a:rPr lang="en-US" altLang="ja-JP" dirty="0"/>
              <a:t>Most promising g</a:t>
            </a:r>
            <a:r>
              <a:rPr kumimoji="1" lang="en-US" altLang="ja-JP" dirty="0"/>
              <a:t>litch mechanisms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D74E13-E8FC-6D4B-B106-E03697CD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21" y="883111"/>
            <a:ext cx="6278215" cy="3077254"/>
          </a:xfrm>
        </p:spPr>
        <p:txBody>
          <a:bodyPr>
            <a:normAutofit/>
          </a:bodyPr>
          <a:lstStyle/>
          <a:p>
            <a:r>
              <a:rPr lang="en-US" altLang="ja-JP" dirty="0"/>
              <a:t>Two components in the inner crust:</a:t>
            </a:r>
          </a:p>
          <a:p>
            <a:pPr marL="0" indent="0">
              <a:buNone/>
            </a:pPr>
            <a:r>
              <a:rPr lang="en-US" altLang="ja-JP" dirty="0"/>
              <a:t>   Charged </a:t>
            </a:r>
            <a:r>
              <a:rPr lang="en-US" altLang="ja-JP" dirty="0">
                <a:solidFill>
                  <a:srgbClr val="FF0000"/>
                </a:solidFill>
              </a:rPr>
              <a:t>nuclei</a:t>
            </a:r>
            <a:r>
              <a:rPr lang="en-US" altLang="ja-JP" dirty="0"/>
              <a:t> and superfluid </a:t>
            </a:r>
            <a:r>
              <a:rPr lang="en-US" altLang="ja-JP" dirty="0">
                <a:solidFill>
                  <a:srgbClr val="0432FF"/>
                </a:solidFill>
              </a:rPr>
              <a:t>neutrons</a:t>
            </a:r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/>
              <a:t>Vortex p</a:t>
            </a:r>
            <a:r>
              <a:rPr kumimoji="1" lang="en-US" altLang="ja-JP" dirty="0"/>
              <a:t>inning-unpinning (Anderson-Itoh 1975; Alper et al. 1981, 1993, 1996)</a:t>
            </a:r>
          </a:p>
          <a:p>
            <a:r>
              <a:rPr lang="en-US" altLang="ja-JP" dirty="0"/>
              <a:t>Glitch origin: </a:t>
            </a:r>
            <a:r>
              <a:rPr kumimoji="1" lang="en-US" altLang="ja-JP" dirty="0"/>
              <a:t>Inner crust</a:t>
            </a:r>
          </a:p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E449EA7-E7F4-6649-93B1-31028FC08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218" y="2921689"/>
            <a:ext cx="2366878" cy="1675258"/>
          </a:xfrm>
          <a:prstGeom prst="rect">
            <a:avLst/>
          </a:prstGeom>
        </p:spPr>
      </p:pic>
      <p:pic>
        <p:nvPicPr>
          <p:cNvPr id="2050" name="Picture 2" descr="Flux Pinning Engineering for Applications of High-Tc Superconductors">
            <a:extLst>
              <a:ext uri="{FF2B5EF4-FFF2-40B4-BE49-F238E27FC236}">
                <a16:creationId xmlns:a16="http://schemas.microsoft.com/office/drawing/2014/main" id="{E0B5E6EA-6AE8-33AA-45ED-97F078BDF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" t="10412" r="69765" b="7338"/>
          <a:stretch/>
        </p:blipFill>
        <p:spPr bwMode="auto">
          <a:xfrm>
            <a:off x="6529844" y="1596261"/>
            <a:ext cx="2373677" cy="30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902D8DB-C78D-4F60-4908-69AE6B17EF8D}"/>
              </a:ext>
            </a:extLst>
          </p:cNvPr>
          <p:cNvSpPr txBox="1"/>
          <p:nvPr/>
        </p:nvSpPr>
        <p:spPr>
          <a:xfrm>
            <a:off x="7239002" y="4135282"/>
            <a:ext cx="11647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Nuclei</a:t>
            </a:r>
            <a:endParaRPr lang="ja-JP" altLang="en-US" sz="24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FCFC87C-00CB-2D36-2B55-750F6E524348}"/>
              </a:ext>
            </a:extLst>
          </p:cNvPr>
          <p:cNvSpPr txBox="1"/>
          <p:nvPr/>
        </p:nvSpPr>
        <p:spPr>
          <a:xfrm>
            <a:off x="7359458" y="1006529"/>
            <a:ext cx="1560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0432FF"/>
                </a:solidFill>
              </a:rPr>
              <a:t>Neutrons</a:t>
            </a: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1119674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307001-602E-F844-94B3-2E2B2160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6" y="101689"/>
            <a:ext cx="4451125" cy="693948"/>
          </a:xfrm>
        </p:spPr>
        <p:txBody>
          <a:bodyPr>
            <a:normAutofit/>
          </a:bodyPr>
          <a:lstStyle/>
          <a:p>
            <a:pPr algn="ctr"/>
            <a:r>
              <a:rPr lang="en-US" altLang="ja-JP" sz="3600" dirty="0"/>
              <a:t>Glitch crisis?</a:t>
            </a:r>
            <a:endParaRPr kumimoji="1" lang="ja-JP" altLang="en-US" sz="36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C0783B8-02E4-614E-80CC-C1DBBC6E47B5}"/>
              </a:ext>
            </a:extLst>
          </p:cNvPr>
          <p:cNvSpPr txBox="1"/>
          <p:nvPr/>
        </p:nvSpPr>
        <p:spPr>
          <a:xfrm>
            <a:off x="399861" y="851471"/>
            <a:ext cx="6624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2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Moments of inertia ratio with </a:t>
            </a:r>
            <a:r>
              <a:rPr lang="en-US" altLang="ja-JP" sz="28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34" charset="-128"/>
              </a:rPr>
              <a:t>entrainment</a:t>
            </a:r>
            <a:endParaRPr lang="ja-JP" altLang="en-US" sz="2800">
              <a:solidFill>
                <a:srgbClr val="FF0000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A2177171-941E-9040-9EB8-CA32561E0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69" y="1447711"/>
            <a:ext cx="6808736" cy="102597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7CE4AAE8-9030-D648-8818-C168D1385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20" y="1555757"/>
            <a:ext cx="2395318" cy="8194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AD5D842-20A9-3042-8885-CED598FA5E06}"/>
              </a:ext>
            </a:extLst>
          </p:cNvPr>
          <p:cNvSpPr txBox="1"/>
          <p:nvPr/>
        </p:nvSpPr>
        <p:spPr>
          <a:xfrm>
            <a:off x="744987" y="3804910"/>
            <a:ext cx="7281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2800" dirty="0">
                <a:solidFill>
                  <a:srgbClr val="0070C0"/>
                </a:solidFill>
              </a:rPr>
              <a:t>Contradiction with standard nuclear matter EOS</a:t>
            </a:r>
            <a:endParaRPr lang="ja-JP" altLang="en-US" sz="2800">
              <a:solidFill>
                <a:srgbClr val="0070C0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A5120EF-CFFE-8941-90BB-A1562074B8E1}"/>
              </a:ext>
            </a:extLst>
          </p:cNvPr>
          <p:cNvSpPr txBox="1"/>
          <p:nvPr/>
        </p:nvSpPr>
        <p:spPr>
          <a:xfrm>
            <a:off x="1022011" y="4424485"/>
            <a:ext cx="657845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2800"/>
              <a:t>Need more superfluid neutrons in the crust</a:t>
            </a:r>
            <a:endParaRPr lang="ja-JP" altLang="en-US" sz="2800"/>
          </a:p>
        </p:txBody>
      </p:sp>
      <p:sp>
        <p:nvSpPr>
          <p:cNvPr id="3" name="下矢印 2">
            <a:extLst>
              <a:ext uri="{FF2B5EF4-FFF2-40B4-BE49-F238E27FC236}">
                <a16:creationId xmlns:a16="http://schemas.microsoft.com/office/drawing/2014/main" id="{E6BBBDFD-7C0A-38DA-A7E3-6AFCCA5B041E}"/>
              </a:ext>
            </a:extLst>
          </p:cNvPr>
          <p:cNvSpPr/>
          <p:nvPr/>
        </p:nvSpPr>
        <p:spPr>
          <a:xfrm>
            <a:off x="3210622" y="3421438"/>
            <a:ext cx="414670" cy="4904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D7E345-EBBF-D7C2-A4DA-19C26AAE335B}"/>
              </a:ext>
            </a:extLst>
          </p:cNvPr>
          <p:cNvSpPr txBox="1"/>
          <p:nvPr/>
        </p:nvSpPr>
        <p:spPr>
          <a:xfrm>
            <a:off x="5151876" y="195795"/>
            <a:ext cx="4149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dirty="0">
                <a:latin typeface="AdvP6F00"/>
              </a:rPr>
              <a:t>Andersson et al., PRL </a:t>
            </a:r>
            <a:r>
              <a:rPr lang="en" altLang="ja-JP" dirty="0">
                <a:latin typeface="AdvP6F01"/>
              </a:rPr>
              <a:t>109, </a:t>
            </a:r>
            <a:r>
              <a:rPr lang="en" altLang="ja-JP" dirty="0">
                <a:latin typeface="AdvP6F00"/>
              </a:rPr>
              <a:t>241103 (2012)</a:t>
            </a:r>
          </a:p>
          <a:p>
            <a:r>
              <a:rPr lang="en" altLang="ja-JP" dirty="0">
                <a:latin typeface="AdvP6F00"/>
              </a:rPr>
              <a:t>Chamel, PRL 110, 011101 (2013) </a:t>
            </a:r>
            <a:endParaRPr lang="en" altLang="ja-JP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338E07D-1EEA-653B-5565-009ADF0EDC27}"/>
                  </a:ext>
                </a:extLst>
              </p:cNvPr>
              <p:cNvSpPr txBox="1"/>
              <p:nvPr/>
            </p:nvSpPr>
            <p:spPr>
              <a:xfrm>
                <a:off x="4682876" y="2704061"/>
                <a:ext cx="2074678" cy="6391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≳10</m:t>
                      </m:r>
                    </m:oMath>
                  </m:oMathPara>
                </a14:m>
                <a:endParaRPr lang="ja-JP" altLang="en-US" sz="2000"/>
              </a:p>
            </p:txBody>
          </p:sp>
        </mc:Choice>
        <mc:Fallback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338E07D-1EEA-653B-5565-009ADF0ED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876" y="2704061"/>
                <a:ext cx="2074678" cy="639149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3185A9-1A77-CD0B-D929-B677FB5126B1}"/>
              </a:ext>
            </a:extLst>
          </p:cNvPr>
          <p:cNvSpPr txBox="1"/>
          <p:nvPr/>
        </p:nvSpPr>
        <p:spPr>
          <a:xfrm>
            <a:off x="840403" y="2546705"/>
            <a:ext cx="3772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N. Chamel, PRC 85, 035801 (2012) </a:t>
            </a:r>
            <a:endParaRPr lang="ja-JP" altLang="en-US" sz="20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A475676-E669-2DBC-18C5-FD1CA2B9C566}"/>
              </a:ext>
            </a:extLst>
          </p:cNvPr>
          <p:cNvSpPr txBox="1"/>
          <p:nvPr/>
        </p:nvSpPr>
        <p:spPr>
          <a:xfrm>
            <a:off x="879454" y="2908926"/>
            <a:ext cx="377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2800" dirty="0">
                <a:solidFill>
                  <a:srgbClr val="0070C0"/>
                </a:solidFill>
              </a:rPr>
              <a:t>Neutron gas is not “free”.</a:t>
            </a:r>
            <a:endParaRPr lang="ja-JP" altLang="en-US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6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7C869C-8163-0B4D-8894-D401CCAAD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562"/>
            <a:ext cx="7886700" cy="814401"/>
          </a:xfrm>
        </p:spPr>
        <p:txBody>
          <a:bodyPr/>
          <a:lstStyle/>
          <a:p>
            <a:pPr algn="ctr"/>
            <a:r>
              <a:rPr kumimoji="1" lang="en-US" altLang="ja-JP" dirty="0"/>
              <a:t>Contents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E0B06EF-3F67-994B-8C63-DCB7E06048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8984" y="1025719"/>
                <a:ext cx="8090972" cy="356616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ja-JP" sz="3200" dirty="0"/>
                  <a:t>Fermi Operator Expansion (FOE) method</a:t>
                </a:r>
              </a:p>
              <a:p>
                <a:pPr lvl="1"/>
                <a:r>
                  <a:rPr lang="en-US" altLang="ja-JP" sz="2900" dirty="0"/>
                  <a:t>Nuclei</a:t>
                </a:r>
              </a:p>
              <a:p>
                <a:pPr lvl="2"/>
                <a:r>
                  <a:rPr lang="en-US" altLang="ja-JP" sz="2600" dirty="0"/>
                  <a:t>Shape transitions at finite </a:t>
                </a:r>
                <a14:m>
                  <m:oMath xmlns:m="http://schemas.openxmlformats.org/officeDocument/2006/math">
                    <m:r>
                      <a:rPr lang="en-US" altLang="ja-JP" sz="26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altLang="ja-JP" sz="2600" dirty="0"/>
              </a:p>
              <a:p>
                <a:pPr lvl="1"/>
                <a:r>
                  <a:rPr lang="en-US" altLang="ja-JP" sz="2900" dirty="0"/>
                  <a:t>Neutron-star matters</a:t>
                </a:r>
              </a:p>
              <a:p>
                <a:pPr lvl="2"/>
                <a:r>
                  <a:rPr lang="en-US" altLang="ja-JP" sz="2600" dirty="0"/>
                  <a:t>Transition from bcc to simple cubic </a:t>
                </a:r>
              </a:p>
              <a:p>
                <a:r>
                  <a:rPr lang="en-US" altLang="ja-JP" sz="3200" dirty="0"/>
                  <a:t>Pulsar glitch phenomena</a:t>
                </a:r>
              </a:p>
              <a:p>
                <a:pPr lvl="1"/>
                <a:r>
                  <a:rPr lang="en-US" altLang="ja-JP" sz="2900" dirty="0"/>
                  <a:t>Observation constraint</a:t>
                </a:r>
              </a:p>
              <a:p>
                <a:pPr lvl="1"/>
                <a:r>
                  <a:rPr lang="en-US" altLang="ja-JP" sz="2800" dirty="0"/>
                  <a:t>Effect of superfluidity</a:t>
                </a: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E0B06EF-3F67-994B-8C63-DCB7E06048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984" y="1025719"/>
                <a:ext cx="8090972" cy="3566164"/>
              </a:xfrm>
              <a:blipFill>
                <a:blip r:embed="rId2"/>
                <a:stretch>
                  <a:fillRect l="-1724" t="-46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347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E0A61B-CB9C-1067-0B11-67C1CF356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12" y="1156174"/>
            <a:ext cx="3887496" cy="935148"/>
          </a:xfrm>
        </p:spPr>
        <p:txBody>
          <a:bodyPr/>
          <a:lstStyle/>
          <a:p>
            <a:pPr algn="ctr"/>
            <a:r>
              <a:rPr lang="en-US" altLang="ja-JP" dirty="0"/>
              <a:t>Slab phase (1D)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5104B790-728C-BF62-E8B8-E236B7189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6414" y="1041975"/>
            <a:ext cx="3436146" cy="363249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7C882E6-2F17-35A3-BBC0-2C849243514B}"/>
              </a:ext>
            </a:extLst>
          </p:cNvPr>
          <p:cNvSpPr/>
          <p:nvPr/>
        </p:nvSpPr>
        <p:spPr>
          <a:xfrm>
            <a:off x="3531766" y="4674473"/>
            <a:ext cx="5617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dirty="0" err="1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Kashiwaba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, </a:t>
            </a:r>
            <a:r>
              <a:rPr lang="en-US" altLang="ja-JP" dirty="0" err="1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Nakatsukasa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, </a:t>
            </a:r>
            <a:r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Phys. Rev. C 100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,</a:t>
            </a:r>
            <a:r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 035804 (2019) 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C7424F78-39BE-052E-38DE-E7BBE1A76BF2}"/>
              </a:ext>
            </a:extLst>
          </p:cNvPr>
          <p:cNvSpPr txBox="1">
            <a:spLocks/>
          </p:cNvSpPr>
          <p:nvPr/>
        </p:nvSpPr>
        <p:spPr>
          <a:xfrm>
            <a:off x="1788552" y="170622"/>
            <a:ext cx="5233290" cy="81425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dirty="0"/>
              <a:t>Band calculation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0620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グループ化 46"/>
          <p:cNvGrpSpPr/>
          <p:nvPr/>
        </p:nvGrpSpPr>
        <p:grpSpPr>
          <a:xfrm>
            <a:off x="153411" y="3429013"/>
            <a:ext cx="4875574" cy="1714487"/>
            <a:chOff x="569695" y="4641150"/>
            <a:chExt cx="5594982" cy="1967466"/>
          </a:xfrm>
        </p:grpSpPr>
        <p:grpSp>
          <p:nvGrpSpPr>
            <p:cNvPr id="42" name="グループ化 41"/>
            <p:cNvGrpSpPr/>
            <p:nvPr/>
          </p:nvGrpSpPr>
          <p:grpSpPr>
            <a:xfrm>
              <a:off x="569695" y="4641150"/>
              <a:ext cx="5594982" cy="1967466"/>
              <a:chOff x="42110" y="4838691"/>
              <a:chExt cx="5594982" cy="1967466"/>
            </a:xfrm>
          </p:grpSpPr>
          <p:grpSp>
            <p:nvGrpSpPr>
              <p:cNvPr id="35" name="グループ化 34"/>
              <p:cNvGrpSpPr/>
              <p:nvPr/>
            </p:nvGrpSpPr>
            <p:grpSpPr>
              <a:xfrm>
                <a:off x="42110" y="4838691"/>
                <a:ext cx="5594982" cy="1967466"/>
                <a:chOff x="42110" y="4838691"/>
                <a:chExt cx="5594982" cy="1967466"/>
              </a:xfrm>
            </p:grpSpPr>
            <p:pic>
              <p:nvPicPr>
                <p:cNvPr id="14" name="図 1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2110" y="4838691"/>
                  <a:ext cx="5594982" cy="1967466"/>
                </a:xfrm>
                <a:prstGeom prst="rect">
                  <a:avLst/>
                </a:prstGeom>
              </p:spPr>
            </p:pic>
            <p:cxnSp>
              <p:nvCxnSpPr>
                <p:cNvPr id="17" name="直線矢印コネクタ 16"/>
                <p:cNvCxnSpPr/>
                <p:nvPr/>
              </p:nvCxnSpPr>
              <p:spPr>
                <a:xfrm flipV="1">
                  <a:off x="242910" y="6484652"/>
                  <a:ext cx="2689180" cy="1260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矢印コネクタ 23"/>
                <p:cNvCxnSpPr/>
                <p:nvPr/>
              </p:nvCxnSpPr>
              <p:spPr>
                <a:xfrm flipV="1">
                  <a:off x="679003" y="5145206"/>
                  <a:ext cx="0" cy="134574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直線矢印コネクタ 36"/>
              <p:cNvCxnSpPr/>
              <p:nvPr/>
            </p:nvCxnSpPr>
            <p:spPr>
              <a:xfrm>
                <a:off x="647653" y="6302066"/>
                <a:ext cx="825820" cy="1993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テキスト ボックス 40"/>
              <p:cNvSpPr txBox="1"/>
              <p:nvPr/>
            </p:nvSpPr>
            <p:spPr>
              <a:xfrm>
                <a:off x="760678" y="6078252"/>
                <a:ext cx="6639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altLang="ja-JP" sz="1200">
                    <a:solidFill>
                      <a:prstClr val="black"/>
                    </a:solidFill>
                  </a:rPr>
                  <a:t>20.4 fm</a:t>
                </a:r>
                <a:endParaRPr lang="ja-JP" altLang="en-US" sz="120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1462" y="4709884"/>
              <a:ext cx="2554445" cy="164606"/>
            </a:xfrm>
            <a:prstGeom prst="rect">
              <a:avLst/>
            </a:prstGeom>
          </p:spPr>
        </p:pic>
      </p:grpSp>
      <p:grpSp>
        <p:nvGrpSpPr>
          <p:cNvPr id="45" name="グループ化 44"/>
          <p:cNvGrpSpPr/>
          <p:nvPr/>
        </p:nvGrpSpPr>
        <p:grpSpPr>
          <a:xfrm>
            <a:off x="171033" y="1758134"/>
            <a:ext cx="4864935" cy="1706634"/>
            <a:chOff x="569695" y="2682524"/>
            <a:chExt cx="5582773" cy="1958454"/>
          </a:xfrm>
        </p:grpSpPr>
        <p:grpSp>
          <p:nvGrpSpPr>
            <p:cNvPr id="34" name="グループ化 33"/>
            <p:cNvGrpSpPr/>
            <p:nvPr/>
          </p:nvGrpSpPr>
          <p:grpSpPr>
            <a:xfrm>
              <a:off x="569695" y="2682524"/>
              <a:ext cx="5582773" cy="1958454"/>
              <a:chOff x="42110" y="2777810"/>
              <a:chExt cx="5582773" cy="1958454"/>
            </a:xfrm>
          </p:grpSpPr>
          <p:pic>
            <p:nvPicPr>
              <p:cNvPr id="10" name="図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10" y="2777810"/>
                <a:ext cx="5582773" cy="1958454"/>
              </a:xfrm>
              <a:prstGeom prst="rect">
                <a:avLst/>
              </a:prstGeom>
            </p:spPr>
          </p:pic>
          <p:cxnSp>
            <p:nvCxnSpPr>
              <p:cNvPr id="16" name="直線矢印コネクタ 15"/>
              <p:cNvCxnSpPr/>
              <p:nvPr/>
            </p:nvCxnSpPr>
            <p:spPr>
              <a:xfrm flipV="1">
                <a:off x="254000" y="4422216"/>
                <a:ext cx="2696588" cy="1163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矢印コネクタ 21"/>
              <p:cNvCxnSpPr/>
              <p:nvPr/>
            </p:nvCxnSpPr>
            <p:spPr>
              <a:xfrm flipV="1">
                <a:off x="679003" y="3034118"/>
                <a:ext cx="0" cy="138307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/>
              <p:nvPr/>
            </p:nvCxnSpPr>
            <p:spPr>
              <a:xfrm>
                <a:off x="679003" y="4213853"/>
                <a:ext cx="1064339" cy="74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テキスト ボックス 32"/>
              <p:cNvSpPr txBox="1"/>
              <p:nvPr/>
            </p:nvSpPr>
            <p:spPr>
              <a:xfrm>
                <a:off x="809509" y="3891445"/>
                <a:ext cx="6639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altLang="ja-JP" sz="1200">
                    <a:solidFill>
                      <a:prstClr val="black"/>
                    </a:solidFill>
                  </a:rPr>
                  <a:t>26.4 fm</a:t>
                </a:r>
                <a:endParaRPr lang="ja-JP" altLang="en-US" sz="120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3454" y="2774474"/>
              <a:ext cx="2554445" cy="164606"/>
            </a:xfrm>
            <a:prstGeom prst="rect">
              <a:avLst/>
            </a:prstGeom>
          </p:spPr>
        </p:pic>
      </p:grpSp>
      <p:grpSp>
        <p:nvGrpSpPr>
          <p:cNvPr id="40" name="グループ化 39"/>
          <p:cNvGrpSpPr/>
          <p:nvPr/>
        </p:nvGrpSpPr>
        <p:grpSpPr>
          <a:xfrm>
            <a:off x="161395" y="38196"/>
            <a:ext cx="4875574" cy="1714487"/>
            <a:chOff x="556751" y="714780"/>
            <a:chExt cx="5594982" cy="1967466"/>
          </a:xfrm>
        </p:grpSpPr>
        <p:grpSp>
          <p:nvGrpSpPr>
            <p:cNvPr id="27" name="グループ化 26"/>
            <p:cNvGrpSpPr/>
            <p:nvPr/>
          </p:nvGrpSpPr>
          <p:grpSpPr>
            <a:xfrm>
              <a:off x="556751" y="714780"/>
              <a:ext cx="5594982" cy="1967466"/>
              <a:chOff x="29901" y="696183"/>
              <a:chExt cx="5594982" cy="1967466"/>
            </a:xfrm>
          </p:grpSpPr>
          <p:pic>
            <p:nvPicPr>
              <p:cNvPr id="9" name="図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901" y="696183"/>
                <a:ext cx="5594982" cy="1967466"/>
              </a:xfrm>
              <a:prstGeom prst="rect">
                <a:avLst/>
              </a:prstGeom>
            </p:spPr>
          </p:pic>
          <p:cxnSp>
            <p:nvCxnSpPr>
              <p:cNvPr id="15" name="直線矢印コネクタ 14"/>
              <p:cNvCxnSpPr/>
              <p:nvPr/>
            </p:nvCxnSpPr>
            <p:spPr>
              <a:xfrm flipV="1">
                <a:off x="254000" y="2344066"/>
                <a:ext cx="2667000" cy="379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矢印コネクタ 20"/>
              <p:cNvCxnSpPr/>
              <p:nvPr/>
            </p:nvCxnSpPr>
            <p:spPr>
              <a:xfrm flipV="1">
                <a:off x="679003" y="965480"/>
                <a:ext cx="0" cy="13680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矢印コネクタ 10"/>
              <p:cNvCxnSpPr/>
              <p:nvPr/>
            </p:nvCxnSpPr>
            <p:spPr>
              <a:xfrm>
                <a:off x="679003" y="2136296"/>
                <a:ext cx="1218163" cy="85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テキスト ボックス 24"/>
              <p:cNvSpPr txBox="1"/>
              <p:nvPr/>
            </p:nvSpPr>
            <p:spPr>
              <a:xfrm>
                <a:off x="951027" y="1914687"/>
                <a:ext cx="6639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altLang="ja-JP" sz="1200">
                    <a:solidFill>
                      <a:prstClr val="black"/>
                    </a:solidFill>
                  </a:rPr>
                  <a:t>30.8 fm</a:t>
                </a:r>
                <a:endParaRPr lang="ja-JP" altLang="en-US" sz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8" name="正方形/長方形 27"/>
            <p:cNvSpPr/>
            <p:nvPr/>
          </p:nvSpPr>
          <p:spPr>
            <a:xfrm>
              <a:off x="2684708" y="799228"/>
              <a:ext cx="2558309" cy="166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タイトル 1"/>
          <p:cNvSpPr txBox="1">
            <a:spLocks/>
          </p:cNvSpPr>
          <p:nvPr/>
        </p:nvSpPr>
        <p:spPr>
          <a:xfrm>
            <a:off x="5474008" y="85791"/>
            <a:ext cx="3564939" cy="83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dirty="0">
                <a:solidFill>
                  <a:srgbClr val="0070C0"/>
                </a:solidFill>
              </a:rPr>
              <a:t>Density distributions</a:t>
            </a:r>
            <a:endParaRPr lang="ja-JP" altLang="en-US" sz="2800" b="1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コンテンツ プレースホルダー 6"/>
              <p:cNvSpPr>
                <a:spLocks noGrp="1"/>
              </p:cNvSpPr>
              <p:nvPr>
                <p:ph idx="1"/>
              </p:nvPr>
            </p:nvSpPr>
            <p:spPr>
              <a:xfrm>
                <a:off x="5828589" y="868953"/>
                <a:ext cx="2351329" cy="1975368"/>
              </a:xfrm>
            </p:spPr>
            <p:txBody>
              <a:bodyPr/>
              <a:lstStyle/>
              <a:p>
                <a:r>
                  <a:rPr lang="en-US" altLang="ja-JP" dirty="0"/>
                  <a:t>beta equilibrium</a:t>
                </a:r>
                <a:endParaRPr kumimoji="1" lang="en-US" altLang="ja-JP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en-US" altLang="ja-JP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⇆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ja-JP" alt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ja-JP" altLang="en-US" sz="2000"/>
              </a:p>
              <a:p>
                <a:pPr marL="0" indent="0">
                  <a:buNone/>
                </a:pPr>
                <a:endParaRPr kumimoji="1" lang="ja-JP" altLang="en-US"/>
              </a:p>
            </p:txBody>
          </p:sp>
        </mc:Choice>
        <mc:Fallback>
          <p:sp>
            <p:nvSpPr>
              <p:cNvPr id="7" name="コンテンツ プレースホルダー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28589" y="868953"/>
                <a:ext cx="2351329" cy="1975368"/>
              </a:xfrm>
              <a:blipFill>
                <a:blip r:embed="rId7"/>
                <a:stretch>
                  <a:fillRect l="-2139" t="-38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6033769" y="2043233"/>
            <a:ext cx="171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dirty="0">
                <a:solidFill>
                  <a:prstClr val="black"/>
                </a:solidFill>
              </a:rPr>
              <a:t>Z/A = 2 ~4 %</a:t>
            </a:r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19" name="直線矢印コネクタ 18"/>
          <p:cNvCxnSpPr>
            <a:cxnSpLocks/>
          </p:cNvCxnSpPr>
          <p:nvPr/>
        </p:nvCxnSpPr>
        <p:spPr>
          <a:xfrm flipH="1">
            <a:off x="5112060" y="339091"/>
            <a:ext cx="2138" cy="463842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5298398" y="4288907"/>
            <a:ext cx="173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2400" dirty="0">
                <a:solidFill>
                  <a:prstClr val="black"/>
                </a:solidFill>
              </a:rPr>
              <a:t>High density</a:t>
            </a:r>
            <a:endParaRPr lang="ja-JP" altLang="en-US" sz="2400">
              <a:solidFill>
                <a:prstClr val="black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19647" y="436702"/>
            <a:ext cx="10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>
                <a:solidFill>
                  <a:srgbClr val="7030A0"/>
                </a:solidFill>
              </a:rPr>
              <a:t>Neutrons</a:t>
            </a:r>
            <a:endParaRPr lang="ja-JP" altLang="en-US">
              <a:solidFill>
                <a:srgbClr val="7030A0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475279" y="1140175"/>
            <a:ext cx="909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kumimoji="0" lang="en-US" altLang="ja-JP">
                <a:solidFill>
                  <a:srgbClr val="FF0000"/>
                </a:solidFill>
              </a:rPr>
              <a:t>Protons</a:t>
            </a:r>
            <a:endParaRPr kumimoji="0" lang="ja-JP" alt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3438118" y="134358"/>
                <a:ext cx="148431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=0.06</m:t>
                    </m:r>
                  </m:oMath>
                </a14:m>
                <a:r>
                  <a:rPr lang="ja-JP" altLang="en-US">
                    <a:solidFill>
                      <a:prstClr val="black"/>
                    </a:solidFill>
                  </a:rPr>
                  <a:t> </a:t>
                </a:r>
                <a:r>
                  <a:rPr lang="en-US" altLang="ja-JP">
                    <a:solidFill>
                      <a:prstClr val="black"/>
                    </a:solidFill>
                  </a:rPr>
                  <a:t>fm</a:t>
                </a:r>
                <a:r>
                  <a:rPr lang="en-US" altLang="ja-JP" baseline="30000">
                    <a:solidFill>
                      <a:prstClr val="black"/>
                    </a:solidFill>
                  </a:rPr>
                  <a:t>-3</a:t>
                </a:r>
                <a:endParaRPr lang="ja-JP" altLang="en-US" baseline="3000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118" y="134358"/>
                <a:ext cx="1484317" cy="369332"/>
              </a:xfrm>
              <a:prstGeom prst="rect">
                <a:avLst/>
              </a:prstGeom>
              <a:blipFill>
                <a:blip r:embed="rId8"/>
                <a:stretch>
                  <a:fillRect t="-6452" b="-2258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テキスト ボックス 37"/>
              <p:cNvSpPr txBox="1"/>
              <p:nvPr/>
            </p:nvSpPr>
            <p:spPr>
              <a:xfrm>
                <a:off x="3438118" y="1912220"/>
                <a:ext cx="148431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=0.07</m:t>
                    </m:r>
                  </m:oMath>
                </a14:m>
                <a:r>
                  <a:rPr lang="ja-JP" altLang="en-US">
                    <a:solidFill>
                      <a:prstClr val="black"/>
                    </a:solidFill>
                  </a:rPr>
                  <a:t> </a:t>
                </a:r>
                <a:r>
                  <a:rPr lang="en-US" altLang="ja-JP">
                    <a:solidFill>
                      <a:prstClr val="black"/>
                    </a:solidFill>
                  </a:rPr>
                  <a:t>fm</a:t>
                </a:r>
                <a:r>
                  <a:rPr lang="en-US" altLang="ja-JP" baseline="30000">
                    <a:solidFill>
                      <a:prstClr val="black"/>
                    </a:solidFill>
                  </a:rPr>
                  <a:t>-3</a:t>
                </a:r>
                <a:endParaRPr lang="ja-JP" altLang="en-US" baseline="3000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8" name="テキスト ボックス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118" y="1912220"/>
                <a:ext cx="1484317" cy="369332"/>
              </a:xfrm>
              <a:prstGeom prst="rect">
                <a:avLst/>
              </a:prstGeom>
              <a:blipFill>
                <a:blip r:embed="rId9"/>
                <a:stretch>
                  <a:fillRect t="-6667" b="-2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3479408" y="3588550"/>
                <a:ext cx="148431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=0.08</m:t>
                    </m:r>
                  </m:oMath>
                </a14:m>
                <a:r>
                  <a:rPr lang="ja-JP" altLang="en-US">
                    <a:solidFill>
                      <a:prstClr val="black"/>
                    </a:solidFill>
                  </a:rPr>
                  <a:t> </a:t>
                </a:r>
                <a:r>
                  <a:rPr lang="en-US" altLang="ja-JP" dirty="0">
                    <a:solidFill>
                      <a:prstClr val="black"/>
                    </a:solidFill>
                  </a:rPr>
                  <a:t>fm</a:t>
                </a:r>
                <a:r>
                  <a:rPr lang="en-US" altLang="ja-JP" baseline="30000" dirty="0">
                    <a:solidFill>
                      <a:prstClr val="black"/>
                    </a:solidFill>
                  </a:rPr>
                  <a:t>-3</a:t>
                </a:r>
                <a:endParaRPr lang="ja-JP" altLang="en-US" baseline="3000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408" y="3588550"/>
                <a:ext cx="1484317" cy="369332"/>
              </a:xfrm>
              <a:prstGeom prst="rect">
                <a:avLst/>
              </a:prstGeom>
              <a:blipFill>
                <a:blip r:embed="rId10"/>
                <a:stretch>
                  <a:fillRect t="-6667" b="-2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1810445" y="4258303"/>
            <a:ext cx="288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Protons are also dripped near the transition to uniform matter</a:t>
            </a:r>
            <a:endParaRPr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228404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63561A5-B1EE-2141-8BA0-8681A4F4F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554" y="2260310"/>
            <a:ext cx="2315537" cy="2315537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DF78568-46DB-34FA-B1D3-2D1E2AD5A17A}"/>
              </a:ext>
            </a:extLst>
          </p:cNvPr>
          <p:cNvSpPr/>
          <p:nvPr/>
        </p:nvSpPr>
        <p:spPr>
          <a:xfrm>
            <a:off x="7580387" y="4289615"/>
            <a:ext cx="1355532" cy="20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3D15F38-FE09-5742-B248-FE13BB64F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39" y="0"/>
            <a:ext cx="7886700" cy="1029548"/>
          </a:xfrm>
        </p:spPr>
        <p:txBody>
          <a:bodyPr/>
          <a:lstStyle/>
          <a:p>
            <a:pPr algn="ctr"/>
            <a:r>
              <a:rPr lang="en-US" altLang="ja-JP" dirty="0"/>
              <a:t>Effective mass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482CD6E-2AE8-D147-B7B9-E068477269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6638" y="880756"/>
                <a:ext cx="5193129" cy="4262744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Effective mass due to Bragg scattering</a:t>
                </a:r>
                <a:endParaRPr lang="en-US" altLang="ja-JP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en-US" altLang="ja-JP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kumimoji="1" lang="en-US" altLang="ja-JP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kumimoji="1" lang="en-US" altLang="ja-JP" b="0" dirty="0"/>
                  <a:t>Conduction neutron density: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p>
                    </m:sSup>
                  </m:oMath>
                </a14:m>
                <a:endParaRPr kumimoji="1"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lvl="1"/>
                <a:r>
                  <a:rPr kumimoji="1" lang="en-US" altLang="ja-JP" dirty="0"/>
                  <a:t>Free neutron density: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p>
                  </m:oMath>
                </a14:m>
                <a:endParaRPr kumimoji="1" lang="en-US" altLang="ja-JP" dirty="0"/>
              </a:p>
              <a:p>
                <a:pPr lvl="1"/>
                <a:endParaRPr kumimoji="1" lang="en-US" altLang="ja-JP" dirty="0"/>
              </a:p>
              <a:p>
                <a:r>
                  <a:rPr kumimoji="1" lang="en-US" altLang="ja-JP" dirty="0"/>
                  <a:t>Group velocity of neutrons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</m:oMath>
                  </m:oMathPara>
                </a14:m>
                <a:endParaRPr lang="en-US" altLang="ja-JP" dirty="0"/>
              </a:p>
              <a:p>
                <a:pPr lvl="4"/>
                <a:endParaRPr lang="en-US" altLang="ja-JP" dirty="0"/>
              </a:p>
              <a:p>
                <a:pPr lvl="1"/>
                <a:r>
                  <a:rPr lang="en-US" altLang="ja-JP" dirty="0"/>
                  <a:t>Neutrons in “flat” bands are defined “Confined”.</a:t>
                </a: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482CD6E-2AE8-D147-B7B9-E068477269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6638" y="880756"/>
                <a:ext cx="5193129" cy="4262744"/>
              </a:xfrm>
              <a:blipFill>
                <a:blip r:embed="rId3"/>
                <a:stretch>
                  <a:fillRect l="-1220" t="-1780" r="-976" b="-8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>
            <a:extLst>
              <a:ext uri="{FF2B5EF4-FFF2-40B4-BE49-F238E27FC236}">
                <a16:creationId xmlns:a16="http://schemas.microsoft.com/office/drawing/2014/main" id="{A989387E-4001-FC49-924B-42FBCE017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172" y="2506785"/>
            <a:ext cx="3388978" cy="782072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82169D7-C13E-1E4A-9BA4-2BCE544D3EBD}"/>
              </a:ext>
            </a:extLst>
          </p:cNvPr>
          <p:cNvSpPr/>
          <p:nvPr/>
        </p:nvSpPr>
        <p:spPr>
          <a:xfrm>
            <a:off x="2240617" y="1186564"/>
            <a:ext cx="1505170" cy="7257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ED1C2C8-7218-F2B8-07E1-D2E9B5AC6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89" r="11829" b="10968"/>
          <a:stretch/>
        </p:blipFill>
        <p:spPr>
          <a:xfrm flipH="1">
            <a:off x="5733192" y="2253413"/>
            <a:ext cx="1698772" cy="20616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4AA7E822-BD39-B694-3982-E4E7B86E90AA}"/>
                  </a:ext>
                </a:extLst>
              </p:cNvPr>
              <p:cNvSpPr txBox="1"/>
              <p:nvPr/>
            </p:nvSpPr>
            <p:spPr>
              <a:xfrm>
                <a:off x="5474270" y="4294592"/>
                <a:ext cx="49212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−0.12</m:t>
                      </m:r>
                    </m:oMath>
                  </m:oMathPara>
                </a14:m>
                <a:endParaRPr lang="ja-JP" altLang="en-US" sz="1350"/>
              </a:p>
            </p:txBody>
          </p:sp>
        </mc:Choice>
        <mc:Fallback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4AA7E822-BD39-B694-3982-E4E7B86E9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4270" y="4294592"/>
                <a:ext cx="492122" cy="207749"/>
              </a:xfrm>
              <a:prstGeom prst="rect">
                <a:avLst/>
              </a:prstGeom>
              <a:blipFill>
                <a:blip r:embed="rId5"/>
                <a:stretch>
                  <a:fillRect l="-2564" r="-7692" b="-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3A2EF15-2A58-FC5F-5249-12EC84496754}"/>
                  </a:ext>
                </a:extLst>
              </p:cNvPr>
              <p:cNvSpPr txBox="1"/>
              <p:nvPr/>
            </p:nvSpPr>
            <p:spPr>
              <a:xfrm>
                <a:off x="6353031" y="4321606"/>
                <a:ext cx="49212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−0.06</m:t>
                      </m:r>
                    </m:oMath>
                  </m:oMathPara>
                </a14:m>
                <a:endParaRPr lang="ja-JP" altLang="en-US" sz="1350"/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3A2EF15-2A58-FC5F-5249-12EC84496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031" y="4321606"/>
                <a:ext cx="492122" cy="207749"/>
              </a:xfrm>
              <a:prstGeom prst="rect">
                <a:avLst/>
              </a:prstGeom>
              <a:blipFill>
                <a:blip r:embed="rId6"/>
                <a:stretch>
                  <a:fillRect l="-2500" r="-5000" b="-117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B09C168-4E8C-B879-D04B-7352E9C0DD2A}"/>
                  </a:ext>
                </a:extLst>
              </p:cNvPr>
              <p:cNvSpPr txBox="1"/>
              <p:nvPr/>
            </p:nvSpPr>
            <p:spPr>
              <a:xfrm>
                <a:off x="8104321" y="4354774"/>
                <a:ext cx="362279" cy="2077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0.06</m:t>
                      </m:r>
                    </m:oMath>
                  </m:oMathPara>
                </a14:m>
                <a:endParaRPr lang="ja-JP" altLang="en-US" sz="1350"/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B09C168-4E8C-B879-D04B-7352E9C0D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4321" y="4354774"/>
                <a:ext cx="362279" cy="207749"/>
              </a:xfrm>
              <a:prstGeom prst="rect">
                <a:avLst/>
              </a:prstGeom>
              <a:blipFill>
                <a:blip r:embed="rId7"/>
                <a:stretch>
                  <a:fillRect l="-6667" r="-10000" b="-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50336E7-E3E0-0080-34EA-FDE2EA5D76FA}"/>
                  </a:ext>
                </a:extLst>
              </p:cNvPr>
              <p:cNvSpPr txBox="1"/>
              <p:nvPr/>
            </p:nvSpPr>
            <p:spPr>
              <a:xfrm>
                <a:off x="8782941" y="4315020"/>
                <a:ext cx="362279" cy="2077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0.12</m:t>
                      </m:r>
                    </m:oMath>
                  </m:oMathPara>
                </a14:m>
                <a:endParaRPr lang="ja-JP" altLang="en-US" sz="1350"/>
              </a:p>
            </p:txBody>
          </p:sp>
        </mc:Choice>
        <mc:Fallback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50336E7-E3E0-0080-34EA-FDE2EA5D7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941" y="4315020"/>
                <a:ext cx="362279" cy="207749"/>
              </a:xfrm>
              <a:prstGeom prst="rect">
                <a:avLst/>
              </a:prstGeom>
              <a:blipFill>
                <a:blip r:embed="rId8"/>
                <a:stretch>
                  <a:fillRect l="-10345" r="-13793" b="-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D1AB5A2F-2523-9291-D657-983425317E18}"/>
                  </a:ext>
                </a:extLst>
              </p:cNvPr>
              <p:cNvSpPr txBox="1"/>
              <p:nvPr/>
            </p:nvSpPr>
            <p:spPr>
              <a:xfrm>
                <a:off x="7370449" y="4347347"/>
                <a:ext cx="134652" cy="2077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ja-JP" altLang="en-US" sz="1350"/>
              </a:p>
            </p:txBody>
          </p:sp>
        </mc:Choice>
        <mc:Fallback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D1AB5A2F-2523-9291-D657-983425317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449" y="4347347"/>
                <a:ext cx="134652" cy="207749"/>
              </a:xfrm>
              <a:prstGeom prst="rect">
                <a:avLst/>
              </a:prstGeom>
              <a:blipFill>
                <a:blip r:embed="rId9"/>
                <a:stretch>
                  <a:fillRect l="-36364" r="-36364"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0703B675-3664-9769-F834-AA538D89B14F}"/>
                  </a:ext>
                </a:extLst>
              </p:cNvPr>
              <p:cNvSpPr txBox="1"/>
              <p:nvPr/>
            </p:nvSpPr>
            <p:spPr>
              <a:xfrm>
                <a:off x="7035974" y="4522769"/>
                <a:ext cx="10888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ja-JP">
                          <a:latin typeface="Cambria Math" panose="02040503050406030204" pitchFamily="18" charset="0"/>
                        </a:rPr>
                        <m:t> [ 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altLang="ja-JP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ja-JP">
                          <a:latin typeface="Cambria Math" panose="02040503050406030204" pitchFamily="18" charset="0"/>
                        </a:rPr>
                        <m:t> ]</m:t>
                      </m:r>
                    </m:oMath>
                  </m:oMathPara>
                </a14:m>
                <a:endParaRPr lang="ja-JP" altLang="en-US"/>
              </a:p>
            </p:txBody>
          </p:sp>
        </mc:Choice>
        <mc:Fallback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0703B675-3664-9769-F834-AA538D89B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74" y="4522769"/>
                <a:ext cx="1088824" cy="276999"/>
              </a:xfrm>
              <a:prstGeom prst="rect">
                <a:avLst/>
              </a:prstGeom>
              <a:blipFill>
                <a:blip r:embed="rId10"/>
                <a:stretch>
                  <a:fillRect l="-4598" t="-9091" r="-8046" b="-409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5BEF8019-544C-0282-43B5-1D2E136520A1}"/>
                  </a:ext>
                </a:extLst>
              </p:cNvPr>
              <p:cNvSpPr txBox="1"/>
              <p:nvPr/>
            </p:nvSpPr>
            <p:spPr>
              <a:xfrm>
                <a:off x="5242824" y="4398466"/>
                <a:ext cx="10400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ja-JP" altLang="en-US" sz="1350"/>
              </a:p>
            </p:txBody>
          </p:sp>
        </mc:Choice>
        <mc:Fallback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5BEF8019-544C-0282-43B5-1D2E13652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824" y="4398466"/>
                <a:ext cx="1040006" cy="300082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B704FA59-9081-2955-D45A-AE4BBC888D48}"/>
                  </a:ext>
                </a:extLst>
              </p:cNvPr>
              <p:cNvSpPr txBox="1"/>
              <p:nvPr/>
            </p:nvSpPr>
            <p:spPr>
              <a:xfrm>
                <a:off x="8598613" y="4458386"/>
                <a:ext cx="54538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ja-JP" altLang="en-US" sz="1350"/>
              </a:p>
            </p:txBody>
          </p:sp>
        </mc:Choice>
        <mc:Fallback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B704FA59-9081-2955-D45A-AE4BBC888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613" y="4458386"/>
                <a:ext cx="545387" cy="300082"/>
              </a:xfrm>
              <a:prstGeom prst="rect">
                <a:avLst/>
              </a:prstGeom>
              <a:blipFill>
                <a:blip r:embed="rId12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2ADD77A-9B55-E9D4-F6F5-B08CBC54C258}"/>
                  </a:ext>
                </a:extLst>
              </p:cNvPr>
              <p:cNvSpPr txBox="1"/>
              <p:nvPr/>
            </p:nvSpPr>
            <p:spPr>
              <a:xfrm>
                <a:off x="6915129" y="1998877"/>
                <a:ext cx="15913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>
                          <a:latin typeface="Cambria Math" panose="02040503050406030204" pitchFamily="18" charset="0"/>
                        </a:rPr>
                        <m:t>0.07 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altLang="ja-JP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/>
              </a:p>
            </p:txBody>
          </p:sp>
        </mc:Choice>
        <mc:Fallback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2ADD77A-9B55-E9D4-F6F5-B08CBC54C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129" y="1998877"/>
                <a:ext cx="1591333" cy="276999"/>
              </a:xfrm>
              <a:prstGeom prst="rect">
                <a:avLst/>
              </a:prstGeom>
              <a:blipFill>
                <a:blip r:embed="rId13"/>
                <a:stretch>
                  <a:fillRect l="-1587" t="-8696" r="-1587" b="-347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右中かっこ 19">
            <a:extLst>
              <a:ext uri="{FF2B5EF4-FFF2-40B4-BE49-F238E27FC236}">
                <a16:creationId xmlns:a16="http://schemas.microsoft.com/office/drawing/2014/main" id="{3A220527-8754-DFA4-B7EE-8BA19B890A50}"/>
              </a:ext>
            </a:extLst>
          </p:cNvPr>
          <p:cNvSpPr/>
          <p:nvPr/>
        </p:nvSpPr>
        <p:spPr>
          <a:xfrm rot="10800000">
            <a:off x="5881637" y="3953514"/>
            <a:ext cx="312429" cy="334492"/>
          </a:xfrm>
          <a:prstGeom prst="rightBrace">
            <a:avLst>
              <a:gd name="adj1" fmla="val 15615"/>
              <a:gd name="adj2" fmla="val 50000"/>
            </a:avLst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782469A-EDC0-EF8D-6C16-F5E8AE92F75D}"/>
              </a:ext>
            </a:extLst>
          </p:cNvPr>
          <p:cNvSpPr txBox="1"/>
          <p:nvPr/>
        </p:nvSpPr>
        <p:spPr>
          <a:xfrm>
            <a:off x="4198289" y="3953514"/>
            <a:ext cx="1648082" cy="3231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500">
                <a:solidFill>
                  <a:schemeClr val="bg1"/>
                </a:solidFill>
              </a:rPr>
              <a:t>Confined neutrons</a:t>
            </a:r>
            <a:endParaRPr lang="ja-JP" altLang="en-US" sz="1500">
              <a:solidFill>
                <a:schemeClr val="bg1"/>
              </a:solidFill>
            </a:endParaRPr>
          </a:p>
        </p:txBody>
      </p:sp>
      <p:sp>
        <p:nvSpPr>
          <p:cNvPr id="22" name="右中かっこ 21">
            <a:extLst>
              <a:ext uri="{FF2B5EF4-FFF2-40B4-BE49-F238E27FC236}">
                <a16:creationId xmlns:a16="http://schemas.microsoft.com/office/drawing/2014/main" id="{374D2D95-8915-C545-3512-E0A37EE91D80}"/>
              </a:ext>
            </a:extLst>
          </p:cNvPr>
          <p:cNvSpPr/>
          <p:nvPr/>
        </p:nvSpPr>
        <p:spPr>
          <a:xfrm>
            <a:off x="7422237" y="2303014"/>
            <a:ext cx="327546" cy="1632882"/>
          </a:xfrm>
          <a:prstGeom prst="rightBrac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3208571-8A96-BF59-C6FE-0665CFDEC596}"/>
              </a:ext>
            </a:extLst>
          </p:cNvPr>
          <p:cNvSpPr txBox="1"/>
          <p:nvPr/>
        </p:nvSpPr>
        <p:spPr>
          <a:xfrm>
            <a:off x="7743007" y="2951797"/>
            <a:ext cx="1320041" cy="323165"/>
          </a:xfrm>
          <a:prstGeom prst="rect">
            <a:avLst/>
          </a:prstGeom>
          <a:solidFill>
            <a:srgbClr val="0432FF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500">
                <a:solidFill>
                  <a:schemeClr val="bg1"/>
                </a:solidFill>
              </a:rPr>
              <a:t>Free neutrons</a:t>
            </a:r>
            <a:endParaRPr lang="ja-JP" altLang="en-US" sz="1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50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9C5B50E-E0BD-3546-90BF-C240CF2C6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024" y="532103"/>
            <a:ext cx="5801784" cy="4351338"/>
          </a:xfr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969E626-AA15-094F-8CC0-33819E11973F}"/>
              </a:ext>
            </a:extLst>
          </p:cNvPr>
          <p:cNvSpPr/>
          <p:nvPr/>
        </p:nvSpPr>
        <p:spPr>
          <a:xfrm>
            <a:off x="953637" y="724806"/>
            <a:ext cx="4081702" cy="3807725"/>
          </a:xfrm>
          <a:prstGeom prst="rect">
            <a:avLst/>
          </a:prstGeom>
          <a:solidFill>
            <a:schemeClr val="accent6">
              <a:lumMod val="60000"/>
              <a:lumOff val="4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52BF3FD-C2AC-F44E-9BB2-ED44845AC6C9}"/>
              </a:ext>
            </a:extLst>
          </p:cNvPr>
          <p:cNvSpPr/>
          <p:nvPr/>
        </p:nvSpPr>
        <p:spPr>
          <a:xfrm>
            <a:off x="5041420" y="724806"/>
            <a:ext cx="805218" cy="3807725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1F3DE8D-41B4-0F40-B219-A8AADCF5E115}"/>
              </a:ext>
            </a:extLst>
          </p:cNvPr>
          <p:cNvSpPr txBox="1"/>
          <p:nvPr/>
        </p:nvSpPr>
        <p:spPr>
          <a:xfrm>
            <a:off x="5035339" y="874932"/>
            <a:ext cx="1296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24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Uniform matter</a:t>
            </a:r>
            <a:endParaRPr lang="ja-JP" altLang="en-US" sz="2400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9205EB0-8AD2-7349-A555-B967CD2B36D7}"/>
              </a:ext>
            </a:extLst>
          </p:cNvPr>
          <p:cNvSpPr txBox="1"/>
          <p:nvPr/>
        </p:nvSpPr>
        <p:spPr>
          <a:xfrm>
            <a:off x="3597411" y="1247009"/>
            <a:ext cx="1585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Slab phase</a:t>
            </a:r>
            <a:endParaRPr lang="ja-JP" altLang="en-US" sz="2400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3F5962F5-3E0D-8541-BC19-DA125ADCCB29}"/>
                  </a:ext>
                </a:extLst>
              </p:cNvPr>
              <p:cNvSpPr txBox="1"/>
              <p:nvPr/>
            </p:nvSpPr>
            <p:spPr>
              <a:xfrm>
                <a:off x="2234075" y="4061656"/>
                <a:ext cx="173919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altLang="ja-JP" sz="2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[ </m:t>
                      </m:r>
                      <m:sSup>
                        <m:sSup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altLang="ja-JP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ja-JP" sz="2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]</m:t>
                      </m:r>
                    </m:oMath>
                  </m:oMathPara>
                </a14:m>
                <a:endParaRPr lang="ja-JP" altLang="en-US" sz="28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3F5962F5-3E0D-8541-BC19-DA125ADCC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075" y="4061656"/>
                <a:ext cx="1739194" cy="430887"/>
              </a:xfrm>
              <a:prstGeom prst="rect">
                <a:avLst/>
              </a:prstGeom>
              <a:blipFill>
                <a:blip r:embed="rId3"/>
                <a:stretch>
                  <a:fillRect l="-2174" t="-8571" r="-7246" b="-371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22EF795-ECDC-984D-9EE2-C72E4B9961F7}"/>
                  </a:ext>
                </a:extLst>
              </p:cNvPr>
              <p:cNvSpPr txBox="1"/>
              <p:nvPr/>
            </p:nvSpPr>
            <p:spPr>
              <a:xfrm rot="16200000">
                <a:off x="-168295" y="2349587"/>
                <a:ext cx="10146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ja-JP" altLang="en-US" sz="28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22EF795-ECDC-984D-9EE2-C72E4B996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68295" y="2349587"/>
                <a:ext cx="1014637" cy="430887"/>
              </a:xfrm>
              <a:prstGeom prst="rect">
                <a:avLst/>
              </a:prstGeom>
              <a:blipFill>
                <a:blip r:embed="rId4"/>
                <a:stretch>
                  <a:fillRect t="-3750" r="-34286" b="-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31266E9-BB73-664A-B1A8-B9B45017DF8A}"/>
              </a:ext>
            </a:extLst>
          </p:cNvPr>
          <p:cNvSpPr/>
          <p:nvPr/>
        </p:nvSpPr>
        <p:spPr>
          <a:xfrm>
            <a:off x="4618341" y="724805"/>
            <a:ext cx="318031" cy="3807725"/>
          </a:xfrm>
          <a:prstGeom prst="rect">
            <a:avLst/>
          </a:prstGeom>
          <a:solidFill>
            <a:srgbClr val="FFC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41D55223-A33D-3942-9A92-F97A02010B8F}"/>
                  </a:ext>
                </a:extLst>
              </p:cNvPr>
              <p:cNvSpPr txBox="1"/>
              <p:nvPr/>
            </p:nvSpPr>
            <p:spPr>
              <a:xfrm>
                <a:off x="3391774" y="2442340"/>
                <a:ext cx="1507720" cy="89486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≈0.7</m:t>
                      </m:r>
                    </m:oMath>
                  </m:oMathPara>
                </a14:m>
                <a:endParaRPr lang="ja-JP" altLang="en-US" sz="28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41D55223-A33D-3942-9A92-F97A02010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74" y="2442340"/>
                <a:ext cx="1507720" cy="894860"/>
              </a:xfrm>
              <a:prstGeom prst="rect">
                <a:avLst/>
              </a:prstGeom>
              <a:blipFill>
                <a:blip r:embed="rId5"/>
                <a:stretch>
                  <a:fillRect l="-1667" r="-5000" b="-70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8D7A62EF-0020-3B47-A5E0-5B8EFB164C37}"/>
                  </a:ext>
                </a:extLst>
              </p:cNvPr>
              <p:cNvSpPr txBox="1"/>
              <p:nvPr/>
            </p:nvSpPr>
            <p:spPr>
              <a:xfrm>
                <a:off x="5495161" y="2117600"/>
                <a:ext cx="1238416" cy="89486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ja-JP" altLang="en-US" sz="28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8D7A62EF-0020-3B47-A5E0-5B8EFB164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5161" y="2117600"/>
                <a:ext cx="1238416" cy="894860"/>
              </a:xfrm>
              <a:prstGeom prst="rect">
                <a:avLst/>
              </a:prstGeom>
              <a:blipFill>
                <a:blip r:embed="rId6"/>
                <a:stretch>
                  <a:fillRect l="-3030" r="-6061" b="-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2119199-7803-AB41-9740-8A7F2AFC146A}"/>
              </a:ext>
            </a:extLst>
          </p:cNvPr>
          <p:cNvSpPr txBox="1"/>
          <p:nvPr/>
        </p:nvSpPr>
        <p:spPr>
          <a:xfrm>
            <a:off x="5943997" y="3485604"/>
            <a:ext cx="3155436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28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The Bragg scattering enhances the neutron mobility!</a:t>
            </a:r>
            <a:endParaRPr lang="ja-JP" altLang="en-US" sz="2800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73231C3-8596-A247-A89F-576B7B712418}"/>
              </a:ext>
            </a:extLst>
          </p:cNvPr>
          <p:cNvSpPr/>
          <p:nvPr/>
        </p:nvSpPr>
        <p:spPr>
          <a:xfrm>
            <a:off x="4170741" y="32353"/>
            <a:ext cx="49564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dirty="0" err="1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Kashiwaba</a:t>
            </a:r>
            <a:r>
              <a:rPr lang="en-US" altLang="ja-JP" sz="16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Nakatsukasa</a:t>
            </a:r>
            <a:r>
              <a:rPr lang="en-US" altLang="ja-JP" sz="16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, </a:t>
            </a:r>
            <a:r>
              <a:rPr lang="ja-JP" altLang="en-US" sz="16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Phys. Rev. C 100</a:t>
            </a:r>
            <a:r>
              <a:rPr lang="en-US" altLang="ja-JP" sz="16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,</a:t>
            </a:r>
            <a:r>
              <a:rPr lang="ja-JP" altLang="en-US" sz="16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 035804 (2019)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C13D0FC-EC2D-6387-C20E-F335BC89927A}"/>
              </a:ext>
            </a:extLst>
          </p:cNvPr>
          <p:cNvSpPr txBox="1"/>
          <p:nvPr/>
        </p:nvSpPr>
        <p:spPr>
          <a:xfrm>
            <a:off x="2255463" y="5664235"/>
            <a:ext cx="373047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2800" i="1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Anti</a:t>
            </a:r>
            <a:r>
              <a:rPr lang="en-US" altLang="ja-JP" sz="28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-entrainment effect</a:t>
            </a:r>
            <a:endParaRPr lang="ja-JP" altLang="en-US" sz="2800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8B1230F-2F02-8F46-9D95-1A5FB6352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80" y="302478"/>
            <a:ext cx="4448420" cy="62505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kumimoji="1" lang="en-US" altLang="ja-JP" dirty="0"/>
              <a:t>Anti-entrainment effect?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4022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F3FD1-9DFC-1603-73C7-F698D4B3B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FEA9DEEB-3D63-A17D-A6FD-D4D14E9D10D7}"/>
              </a:ext>
            </a:extLst>
          </p:cNvPr>
          <p:cNvSpPr txBox="1">
            <a:spLocks/>
          </p:cNvSpPr>
          <p:nvPr/>
        </p:nvSpPr>
        <p:spPr>
          <a:xfrm>
            <a:off x="164388" y="387669"/>
            <a:ext cx="89796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dirty="0"/>
              <a:t>Effect of superfluid neutrons</a:t>
            </a:r>
            <a:endParaRPr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7D487F5-43B9-89A6-EA0D-CBEE95EDF3F9}"/>
                  </a:ext>
                </a:extLst>
              </p:cNvPr>
              <p:cNvSpPr txBox="1"/>
              <p:nvPr/>
            </p:nvSpPr>
            <p:spPr>
              <a:xfrm>
                <a:off x="1875083" y="1942978"/>
                <a:ext cx="5233290" cy="10227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altLang="ja-JP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≳10    →    </m:t>
                      </m:r>
                      <m:f>
                        <m:fPr>
                          <m:ctrlPr>
                            <a:rPr lang="en-US" altLang="ja-JP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altLang="ja-JP" sz="3200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ja-JP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altLang="ja-JP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??</m:t>
                      </m:r>
                    </m:oMath>
                  </m:oMathPara>
                </a14:m>
                <a:endParaRPr lang="ja-JP" altLang="en-US" sz="3200"/>
              </a:p>
            </p:txBody>
          </p:sp>
        </mc:Choice>
        <mc:Fallback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7D487F5-43B9-89A6-EA0D-CBEE95EDF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5083" y="1942978"/>
                <a:ext cx="5233290" cy="1022780"/>
              </a:xfrm>
              <a:prstGeom prst="rect">
                <a:avLst/>
              </a:prstGeom>
              <a:blipFill>
                <a:blip r:embed="rId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3730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BBA749-EC4C-066B-8D8F-5AFBA34F3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04" y="43655"/>
            <a:ext cx="7886700" cy="1325563"/>
          </a:xfrm>
        </p:spPr>
        <p:txBody>
          <a:bodyPr/>
          <a:lstStyle/>
          <a:p>
            <a:r>
              <a:rPr lang="en-US" altLang="ja-JP" dirty="0"/>
              <a:t>Superfluid current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B65AF59-9C05-42F9-C743-FBB263D1D0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/>
                  <a:t>Introducing quasi-momentum </a:t>
                </a:r>
                <a14:m>
                  <m:oMath xmlns:m="http://schemas.openxmlformats.org/officeDocument/2006/math"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kumimoji="1" lang="en-US" altLang="ja-JP" b="1"/>
              </a:p>
              <a:p>
                <a:endParaRPr lang="en-US" altLang="ja-JP" b="1"/>
              </a:p>
              <a:p>
                <a:endParaRPr kumimoji="1" lang="en-US" altLang="ja-JP"/>
              </a:p>
              <a:p>
                <a:r>
                  <a:rPr kumimoji="1" lang="en-US" altLang="ja-JP"/>
                  <a:t>Supercurrent density: </a:t>
                </a:r>
                <a14:m>
                  <m:oMath xmlns:m="http://schemas.openxmlformats.org/officeDocument/2006/math"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𝒋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ja-JP" b="1"/>
              </a:p>
              <a:p>
                <a:endParaRPr kumimoji="1" lang="en-US" altLang="ja-JP"/>
              </a:p>
              <a:p>
                <a:endParaRPr kumimoji="1" lang="en-US" altLang="ja-JP" b="1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B65AF59-9C05-42F9-C743-FBB263D1D0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255A8D67-B0D2-D0FE-B3DF-A484D6A0EA49}"/>
                  </a:ext>
                </a:extLst>
              </p:cNvPr>
              <p:cNvSpPr txBox="1"/>
              <p:nvPr/>
            </p:nvSpPr>
            <p:spPr>
              <a:xfrm>
                <a:off x="1993409" y="1875526"/>
                <a:ext cx="2578591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400">
                          <a:latin typeface="Cambria Math" panose="02040503050406030204" pitchFamily="18" charset="0"/>
                        </a:rPr>
                        <m:t>Δ</m:t>
                      </m:r>
                      <m:d>
                        <m:d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→  </m:t>
                      </m:r>
                      <m:r>
                        <m:rPr>
                          <m:sty m:val="p"/>
                        </m:rPr>
                        <a:rPr lang="en-US" altLang="ja-JP" sz="2400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𝑸</m:t>
                          </m:r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sup>
                      </m:sSup>
                    </m:oMath>
                  </m:oMathPara>
                </a14:m>
                <a:endParaRPr lang="ja-JP" altLang="en-US" sz="2400"/>
              </a:p>
            </p:txBody>
          </p:sp>
        </mc:Choice>
        <mc:Fallback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255A8D67-B0D2-D0FE-B3DF-A484D6A0E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409" y="1875526"/>
                <a:ext cx="2578591" cy="381258"/>
              </a:xfrm>
              <a:prstGeom prst="rect">
                <a:avLst/>
              </a:prstGeom>
              <a:blipFill>
                <a:blip r:embed="rId3"/>
                <a:stretch>
                  <a:fillRect l="-1961" t="-3226" b="-387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FB1C92DF-0E38-0426-B2B5-F61F72F58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980" y="2992761"/>
            <a:ext cx="3791706" cy="9039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AF581B2-FA8C-5ED2-D004-D9AD98C4A212}"/>
                  </a:ext>
                </a:extLst>
              </p:cNvPr>
              <p:cNvSpPr txBox="1"/>
              <p:nvPr/>
            </p:nvSpPr>
            <p:spPr>
              <a:xfrm>
                <a:off x="2362792" y="3991849"/>
                <a:ext cx="3793924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ja-JP" sz="2400" dirty="0"/>
                  <a:t>: Superfluid neutron density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ja-JP" sz="2400" dirty="0"/>
                  <a:t>: Neutron density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ja-JP" sz="2400" dirty="0"/>
                  <a:t>: Neutron effective mass</a:t>
                </a:r>
                <a:endParaRPr lang="ja-JP" altLang="en-US" sz="2400"/>
              </a:p>
            </p:txBody>
          </p:sp>
        </mc:Choice>
        <mc:Fallback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AF581B2-FA8C-5ED2-D004-D9AD98C4A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792" y="3991849"/>
                <a:ext cx="3793924" cy="1107996"/>
              </a:xfrm>
              <a:prstGeom prst="rect">
                <a:avLst/>
              </a:prstGeom>
              <a:blipFill>
                <a:blip r:embed="rId5"/>
                <a:stretch>
                  <a:fillRect l="-2007" t="-7955" r="-4013" b="-159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F6A331E-3006-C50B-5C5D-210FF2C37FD4}"/>
                  </a:ext>
                </a:extLst>
              </p:cNvPr>
              <p:cNvSpPr txBox="1"/>
              <p:nvPr/>
            </p:nvSpPr>
            <p:spPr>
              <a:xfrm>
                <a:off x="6327618" y="3000970"/>
                <a:ext cx="1764778" cy="704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ja-JP" sz="24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sz="2400"/>
              </a:p>
            </p:txBody>
          </p:sp>
        </mc:Choice>
        <mc:Fallback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F6A331E-3006-C50B-5C5D-210FF2C3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618" y="3000970"/>
                <a:ext cx="1764778" cy="704745"/>
              </a:xfrm>
              <a:prstGeom prst="rect">
                <a:avLst/>
              </a:prstGeom>
              <a:blipFill>
                <a:blip r:embed="rId6"/>
                <a:stretch>
                  <a:fillRect l="-2158" r="-1439" b="-107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3C3D39FE-AB74-F728-AA7C-3B59C035D0DA}"/>
                  </a:ext>
                </a:extLst>
              </p:cNvPr>
              <p:cNvSpPr txBox="1"/>
              <p:nvPr/>
            </p:nvSpPr>
            <p:spPr>
              <a:xfrm>
                <a:off x="4426797" y="318030"/>
                <a:ext cx="4717203" cy="6832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p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ja-JP" sz="2000" dirty="0"/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3C3D39FE-AB74-F728-AA7C-3B59C035D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797" y="318030"/>
                <a:ext cx="4717203" cy="683200"/>
              </a:xfrm>
              <a:prstGeom prst="rect">
                <a:avLst/>
              </a:prstGeom>
              <a:blipFill>
                <a:blip r:embed="rId7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4344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850194-CC80-C958-D650-DE999F58F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71" y="1492749"/>
            <a:ext cx="4209146" cy="315685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FC0661-4D45-0817-065E-3FF8F353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71" y="-3194"/>
            <a:ext cx="8416882" cy="99417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Superfluid neutrons: Reduction of effective mass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B2B7A22-D4CF-5BDF-D9D0-580D5FD1A6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8971" y="1099700"/>
                <a:ext cx="5246152" cy="509706"/>
              </a:xfrm>
            </p:spPr>
            <p:txBody>
              <a:bodyPr/>
              <a:lstStyle/>
              <a:p>
                <a:r>
                  <a:rPr kumimoji="1" lang="en-US" altLang="ja-JP" dirty="0"/>
                  <a:t>Adopting the potential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=0.07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kumimoji="1" lang="en-US" altLang="ja-JP" dirty="0"/>
                  <a:t> </a:t>
                </a:r>
                <a:endParaRPr kumimoji="1" lang="ja-JP" altLang="en-US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B2B7A22-D4CF-5BDF-D9D0-580D5FD1A6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8971" y="1099700"/>
                <a:ext cx="5246152" cy="509706"/>
              </a:xfrm>
              <a:blipFill>
                <a:blip r:embed="rId3"/>
                <a:stretch>
                  <a:fillRect l="-966" t="-146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913BE1F-EEFE-2E8A-CB61-FE3E8C10AFCC}"/>
                  </a:ext>
                </a:extLst>
              </p:cNvPr>
              <p:cNvSpPr txBox="1"/>
              <p:nvPr/>
            </p:nvSpPr>
            <p:spPr>
              <a:xfrm>
                <a:off x="1673805" y="4611770"/>
                <a:ext cx="155824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ja-JP" sz="2800" dirty="0"/>
                  <a:t> [ MeV ]</a:t>
                </a:r>
                <a:endParaRPr lang="ja-JP" altLang="en-US" sz="2800"/>
              </a:p>
            </p:txBody>
          </p:sp>
        </mc:Choice>
        <mc:Fallback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913BE1F-EEFE-2E8A-CB61-FE3E8C10A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805" y="4611770"/>
                <a:ext cx="1558247" cy="430887"/>
              </a:xfrm>
              <a:prstGeom prst="rect">
                <a:avLst/>
              </a:prstGeom>
              <a:blipFill>
                <a:blip r:embed="rId4"/>
                <a:stretch>
                  <a:fillRect l="-8943" t="-26471" r="-13008" b="-5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E5A6456-16A6-CF3F-A1CE-4C9015F64BF8}"/>
              </a:ext>
            </a:extLst>
          </p:cNvPr>
          <p:cNvSpPr txBox="1"/>
          <p:nvPr/>
        </p:nvSpPr>
        <p:spPr>
          <a:xfrm>
            <a:off x="645428" y="4431386"/>
            <a:ext cx="3141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/>
              <a:t>0</a:t>
            </a:r>
            <a:endParaRPr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7A56C68-0421-C6C0-1B59-25C502774B33}"/>
              </a:ext>
            </a:extLst>
          </p:cNvPr>
          <p:cNvSpPr txBox="1"/>
          <p:nvPr/>
        </p:nvSpPr>
        <p:spPr>
          <a:xfrm>
            <a:off x="5493934" y="3764579"/>
            <a:ext cx="3141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/>
              <a:t>1</a:t>
            </a:r>
            <a:endParaRPr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012539C-610D-6486-34C6-A7B981A734AB}"/>
                  </a:ext>
                </a:extLst>
              </p:cNvPr>
              <p:cNvSpPr txBox="1"/>
              <p:nvPr/>
            </p:nvSpPr>
            <p:spPr>
              <a:xfrm>
                <a:off x="2377062" y="3751698"/>
                <a:ext cx="1823513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ja-JP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altLang="ja-JP" sz="2800" dirty="0">
                    <a:solidFill>
                      <a:srgbClr val="FF0000"/>
                    </a:solidFill>
                  </a:rPr>
                  <a:t> MeV</a:t>
                </a:r>
                <a:endParaRPr lang="ja-JP" altLang="en-US" sz="280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012539C-610D-6486-34C6-A7B981A73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062" y="3751698"/>
                <a:ext cx="1823513" cy="430887"/>
              </a:xfrm>
              <a:prstGeom prst="rect">
                <a:avLst/>
              </a:prstGeom>
              <a:blipFill>
                <a:blip r:embed="rId5"/>
                <a:stretch>
                  <a:fillRect l="-5479" t="-22222" r="-10274" b="-4444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20606960-6D77-A0D2-300E-0BBA95079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7326" y="826114"/>
            <a:ext cx="4111413" cy="37651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FE966328-2B43-4EFC-F125-CFAE0DD2FD8C}"/>
                  </a:ext>
                </a:extLst>
              </p:cNvPr>
              <p:cNvSpPr txBox="1"/>
              <p:nvPr/>
            </p:nvSpPr>
            <p:spPr>
              <a:xfrm>
                <a:off x="6948031" y="4573331"/>
                <a:ext cx="322994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ja-JP" altLang="en-US" sz="2800"/>
              </a:p>
            </p:txBody>
          </p:sp>
        </mc:Choice>
        <mc:Fallback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FE966328-2B43-4EFC-F125-CFAE0DD2F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031" y="4573331"/>
                <a:ext cx="322994" cy="430887"/>
              </a:xfrm>
              <a:prstGeom prst="rect">
                <a:avLst/>
              </a:prstGeom>
              <a:blipFill>
                <a:blip r:embed="rId7"/>
                <a:stretch>
                  <a:fillRect l="-34615" r="-7692" b="-57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3CD04A3-3BC0-56CC-2BAB-DF7209444823}"/>
                  </a:ext>
                </a:extLst>
              </p:cNvPr>
              <p:cNvSpPr txBox="1"/>
              <p:nvPr/>
            </p:nvSpPr>
            <p:spPr>
              <a:xfrm>
                <a:off x="4873791" y="4367345"/>
                <a:ext cx="491427" cy="5647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ja-JP" altLang="en-US"/>
              </a:p>
            </p:txBody>
          </p:sp>
        </mc:Choice>
        <mc:Fallback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3CD04A3-3BC0-56CC-2BAB-DF7209444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791" y="4367345"/>
                <a:ext cx="491427" cy="564770"/>
              </a:xfrm>
              <a:prstGeom prst="rect">
                <a:avLst/>
              </a:prstGeom>
              <a:blipFill>
                <a:blip r:embed="rId8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5AC8633-4D62-82E5-96CD-109D49F46397}"/>
                  </a:ext>
                </a:extLst>
              </p:cNvPr>
              <p:cNvSpPr txBox="1"/>
              <p:nvPr/>
            </p:nvSpPr>
            <p:spPr>
              <a:xfrm>
                <a:off x="8582447" y="4367345"/>
                <a:ext cx="491427" cy="5647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ja-JP" altLang="en-US"/>
              </a:p>
            </p:txBody>
          </p:sp>
        </mc:Choice>
        <mc:Fallback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5AC8633-4D62-82E5-96CD-109D49F46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2447" y="4367345"/>
                <a:ext cx="491427" cy="564770"/>
              </a:xfrm>
              <a:prstGeom prst="rect">
                <a:avLst/>
              </a:prstGeom>
              <a:blipFill>
                <a:blip r:embed="rId9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D1E5A5D-1A52-805F-27EB-4FDFE53B8215}"/>
              </a:ext>
            </a:extLst>
          </p:cNvPr>
          <p:cNvSpPr txBox="1"/>
          <p:nvPr/>
        </p:nvSpPr>
        <p:spPr>
          <a:xfrm>
            <a:off x="4194012" y="4372609"/>
            <a:ext cx="3141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3</a:t>
            </a:r>
            <a:endParaRPr lang="ja-JP" altLang="en-US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1060B793-5D2D-8B12-8240-13D5A7B81E5F}"/>
              </a:ext>
            </a:extLst>
          </p:cNvPr>
          <p:cNvCxnSpPr/>
          <p:nvPr/>
        </p:nvCxnSpPr>
        <p:spPr>
          <a:xfrm>
            <a:off x="5235011" y="3667025"/>
            <a:ext cx="3593149" cy="0"/>
          </a:xfrm>
          <a:prstGeom prst="line">
            <a:avLst/>
          </a:prstGeom>
          <a:ln w="952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B4923079-2BEF-2581-87EB-C8D9B781250C}"/>
                  </a:ext>
                </a:extLst>
              </p:cNvPr>
              <p:cNvSpPr txBox="1"/>
              <p:nvPr/>
            </p:nvSpPr>
            <p:spPr>
              <a:xfrm>
                <a:off x="6875426" y="3038633"/>
                <a:ext cx="468205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ja-JP" altLang="en-US" sz="2800"/>
              </a:p>
            </p:txBody>
          </p:sp>
        </mc:Choice>
        <mc:Fallback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B4923079-2BEF-2581-87EB-C8D9B7812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426" y="3038633"/>
                <a:ext cx="468205" cy="430887"/>
              </a:xfrm>
              <a:prstGeom prst="rect">
                <a:avLst/>
              </a:prstGeom>
              <a:blipFill>
                <a:blip r:embed="rId10"/>
                <a:stretch>
                  <a:fillRect l="-12821" b="-16667"/>
                </a:stretch>
              </a:blip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2100870C-CFBB-94E7-4A46-D82CBC97D7F8}"/>
                  </a:ext>
                </a:extLst>
              </p:cNvPr>
              <p:cNvSpPr txBox="1"/>
              <p:nvPr/>
            </p:nvSpPr>
            <p:spPr>
              <a:xfrm>
                <a:off x="942755" y="1973083"/>
                <a:ext cx="1239378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ja-JP" altLang="en-US" sz="2800"/>
              </a:p>
            </p:txBody>
          </p:sp>
        </mc:Choice>
        <mc:Fallback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2100870C-CFBB-94E7-4A46-D82CBC97D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755" y="1973083"/>
                <a:ext cx="1239378" cy="430887"/>
              </a:xfrm>
              <a:prstGeom prst="rect">
                <a:avLst/>
              </a:prstGeom>
              <a:blipFill>
                <a:blip r:embed="rId11"/>
                <a:stretch>
                  <a:fillRect l="-2000" t="-2857" b="-3142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72D629A-0104-4516-8B48-504BE3A9EC88}"/>
              </a:ext>
            </a:extLst>
          </p:cNvPr>
          <p:cNvSpPr txBox="1"/>
          <p:nvPr/>
        </p:nvSpPr>
        <p:spPr>
          <a:xfrm>
            <a:off x="5285036" y="1042099"/>
            <a:ext cx="3483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Band structure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8573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EB8BEC-BC52-6E4D-99D3-E25CFEADE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38" y="87810"/>
            <a:ext cx="6598700" cy="706847"/>
          </a:xfrm>
        </p:spPr>
        <p:txBody>
          <a:bodyPr/>
          <a:lstStyle/>
          <a:p>
            <a:pPr algn="ctr"/>
            <a:r>
              <a:rPr kumimoji="1" lang="en-US" altLang="ja-JP" dirty="0"/>
              <a:t>Effective mass for superfluid neutrons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A221595-19AC-6744-B8C3-B99D6603D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" t="36018" r="-31" b="2283"/>
          <a:stretch/>
        </p:blipFill>
        <p:spPr>
          <a:xfrm>
            <a:off x="154440" y="1029877"/>
            <a:ext cx="5636525" cy="338400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DE1B6A2-DA9C-3F48-AE85-623801FCDC69}"/>
              </a:ext>
            </a:extLst>
          </p:cNvPr>
          <p:cNvSpPr/>
          <p:nvPr/>
        </p:nvSpPr>
        <p:spPr>
          <a:xfrm>
            <a:off x="154439" y="2607282"/>
            <a:ext cx="5434416" cy="6807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82FCD8B-FBBF-3F4B-920F-F7C6344B3443}"/>
              </a:ext>
            </a:extLst>
          </p:cNvPr>
          <p:cNvSpPr txBox="1"/>
          <p:nvPr/>
        </p:nvSpPr>
        <p:spPr>
          <a:xfrm>
            <a:off x="70549" y="4353304"/>
            <a:ext cx="848882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240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Superfluid effect: </a:t>
            </a:r>
            <a:r>
              <a:rPr lang="en-US" altLang="ja-JP" sz="2400">
                <a:solidFill>
                  <a:srgbClr val="0432FF"/>
                </a:solidFill>
                <a:latin typeface="Calibri" panose="020F0502020204030204"/>
                <a:ea typeface="游ゴシック" panose="020B0400000000000000" pitchFamily="34" charset="-128"/>
              </a:rPr>
              <a:t>Reduction in effective mass (1/4 at low density)</a:t>
            </a:r>
          </a:p>
          <a:p>
            <a:pPr>
              <a:defRPr/>
            </a:pPr>
            <a:r>
              <a:rPr lang="en-US" altLang="ja-JP" sz="2400">
                <a:solidFill>
                  <a:srgbClr val="FF0000"/>
                </a:solidFill>
                <a:latin typeface="Calibri" panose="020F0502020204030204"/>
                <a:ea typeface="游ゴシック" panose="020B0400000000000000" pitchFamily="34" charset="-128"/>
              </a:rPr>
              <a:t>Consistency with inner-crust origin of pulsar glitch phenomena</a:t>
            </a:r>
            <a:endParaRPr lang="ja-JP" altLang="en-US" sz="2400">
              <a:solidFill>
                <a:srgbClr val="FF0000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B8719F8-6B5E-874F-AEAB-080A926A26B5}"/>
              </a:ext>
            </a:extLst>
          </p:cNvPr>
          <p:cNvSpPr txBox="1"/>
          <p:nvPr/>
        </p:nvSpPr>
        <p:spPr>
          <a:xfrm>
            <a:off x="314239" y="729623"/>
            <a:ext cx="4084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200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N. </a:t>
            </a:r>
            <a:r>
              <a:rPr lang="en-US" altLang="ja-JP" sz="200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Chamel</a:t>
            </a:r>
            <a:r>
              <a:rPr lang="en-US" altLang="ja-JP" sz="200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, PRC 85, 035801 (2012) </a:t>
            </a:r>
            <a:endParaRPr lang="ja-JP" altLang="en-US" sz="20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8F0C219-AB80-C148-8A56-AC680E1BDF6D}"/>
                  </a:ext>
                </a:extLst>
              </p:cNvPr>
              <p:cNvSpPr txBox="1"/>
              <p:nvPr/>
            </p:nvSpPr>
            <p:spPr>
              <a:xfrm>
                <a:off x="6196242" y="2879335"/>
                <a:ext cx="15659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altLang="ja-JP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游ゴシック" panose="020B0400000000000000" pitchFamily="34" charset="-128"/>
                      </a:rPr>
                      <m:t>2~3.5</m:t>
                    </m:r>
                  </m:oMath>
                </a14:m>
                <a:r>
                  <a:rPr lang="en-US" altLang="ja-JP" sz="2800">
                    <a:solidFill>
                      <a:srgbClr val="FF0000"/>
                    </a:solidFill>
                    <a:latin typeface="Calibri" panose="020F0502020204030204"/>
                    <a:ea typeface="游ゴシック" panose="020B0400000000000000" pitchFamily="34" charset="-128"/>
                  </a:rPr>
                  <a:t> </a:t>
                </a:r>
                <a:r>
                  <a:rPr lang="en-US" altLang="ja-JP" sz="2800">
                    <a:latin typeface="Calibri" panose="020F0502020204030204"/>
                    <a:ea typeface="游ゴシック" panose="020B0400000000000000" pitchFamily="34" charset="-128"/>
                  </a:rPr>
                  <a:t>(?)</a:t>
                </a:r>
                <a:endParaRPr lang="ja-JP" altLang="en-US" sz="2800"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mc:Choice>
        <mc:Fallback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8F0C219-AB80-C148-8A56-AC680E1BD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242" y="2879335"/>
                <a:ext cx="1565999" cy="523220"/>
              </a:xfrm>
              <a:prstGeom prst="rect">
                <a:avLst/>
              </a:prstGeom>
              <a:blipFill>
                <a:blip r:embed="rId3"/>
                <a:stretch>
                  <a:fillRect l="-1600" t="-11905" r="-8000" b="-309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452A1146-4BDC-975A-1330-98C307134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80" y="656028"/>
            <a:ext cx="2992491" cy="22443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DA851AC-84ED-6E8D-EE36-9B99A572DCDE}"/>
                  </a:ext>
                </a:extLst>
              </p:cNvPr>
              <p:cNvSpPr txBox="1"/>
              <p:nvPr/>
            </p:nvSpPr>
            <p:spPr>
              <a:xfrm>
                <a:off x="6448871" y="1057095"/>
                <a:ext cx="106074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ja-JP" altLang="en-US" sz="2400"/>
              </a:p>
            </p:txBody>
          </p:sp>
        </mc:Choice>
        <mc:Fallback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DA851AC-84ED-6E8D-EE36-9B99A572D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871" y="1057095"/>
                <a:ext cx="1060740" cy="369332"/>
              </a:xfrm>
              <a:prstGeom prst="rect">
                <a:avLst/>
              </a:prstGeom>
              <a:blipFill>
                <a:blip r:embed="rId5"/>
                <a:stretch>
                  <a:fillRect l="-3529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F7784122-D798-4B7D-7E59-D861A7D821BB}"/>
                  </a:ext>
                </a:extLst>
              </p:cNvPr>
              <p:cNvSpPr txBox="1"/>
              <p:nvPr/>
            </p:nvSpPr>
            <p:spPr>
              <a:xfrm>
                <a:off x="7950367" y="2851284"/>
                <a:ext cx="111190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ja-JP" sz="2000" dirty="0"/>
                  <a:t> [ MeV ]</a:t>
                </a:r>
                <a:endParaRPr lang="ja-JP" altLang="en-US" sz="2000"/>
              </a:p>
            </p:txBody>
          </p:sp>
        </mc:Choice>
        <mc:Fallback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F7784122-D798-4B7D-7E59-D861A7D82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0367" y="2851284"/>
                <a:ext cx="1111907" cy="307777"/>
              </a:xfrm>
              <a:prstGeom prst="rect">
                <a:avLst/>
              </a:prstGeom>
              <a:blipFill>
                <a:blip r:embed="rId6"/>
                <a:stretch>
                  <a:fillRect l="-6742" t="-24000" r="-12360" b="-4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EA9A4053-523E-BB5B-5BA3-3A2E8AAA7307}"/>
                  </a:ext>
                </a:extLst>
              </p:cNvPr>
              <p:cNvSpPr txBox="1"/>
              <p:nvPr/>
            </p:nvSpPr>
            <p:spPr>
              <a:xfrm>
                <a:off x="7508539" y="1746450"/>
                <a:ext cx="1305678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ja-JP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altLang="ja-JP" sz="2000">
                    <a:solidFill>
                      <a:srgbClr val="FF0000"/>
                    </a:solidFill>
                  </a:rPr>
                  <a:t> MeV</a:t>
                </a:r>
                <a:endParaRPr lang="ja-JP" altLang="en-US" sz="200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EA9A4053-523E-BB5B-5BA3-3A2E8AAA7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539" y="1746450"/>
                <a:ext cx="1305678" cy="307777"/>
              </a:xfrm>
              <a:prstGeom prst="rect">
                <a:avLst/>
              </a:prstGeom>
              <a:blipFill>
                <a:blip r:embed="rId7"/>
                <a:stretch>
                  <a:fillRect l="-5714" t="-18519" r="-10476" b="-4074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右矢印 15">
            <a:extLst>
              <a:ext uri="{FF2B5EF4-FFF2-40B4-BE49-F238E27FC236}">
                <a16:creationId xmlns:a16="http://schemas.microsoft.com/office/drawing/2014/main" id="{CB00BA9B-F715-4B7E-EAAA-769DB7A70B31}"/>
              </a:ext>
            </a:extLst>
          </p:cNvPr>
          <p:cNvSpPr/>
          <p:nvPr/>
        </p:nvSpPr>
        <p:spPr>
          <a:xfrm>
            <a:off x="5611461" y="2960819"/>
            <a:ext cx="622077" cy="3473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13A3F86-F1AE-ADBE-75F3-76A2A550FD4B}"/>
              </a:ext>
            </a:extLst>
          </p:cNvPr>
          <p:cNvSpPr/>
          <p:nvPr/>
        </p:nvSpPr>
        <p:spPr>
          <a:xfrm>
            <a:off x="154440" y="3776877"/>
            <a:ext cx="5381614" cy="52322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18" name="右矢印 17">
            <a:extLst>
              <a:ext uri="{FF2B5EF4-FFF2-40B4-BE49-F238E27FC236}">
                <a16:creationId xmlns:a16="http://schemas.microsoft.com/office/drawing/2014/main" id="{C22AD957-A9A3-C561-3113-582E91F3D3A0}"/>
              </a:ext>
            </a:extLst>
          </p:cNvPr>
          <p:cNvSpPr/>
          <p:nvPr/>
        </p:nvSpPr>
        <p:spPr>
          <a:xfrm>
            <a:off x="5582980" y="3864811"/>
            <a:ext cx="622077" cy="3473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71A1AAD8-5648-9235-2010-B9DFD9C68EEF}"/>
                  </a:ext>
                </a:extLst>
              </p:cNvPr>
              <p:cNvSpPr txBox="1"/>
              <p:nvPr/>
            </p:nvSpPr>
            <p:spPr>
              <a:xfrm>
                <a:off x="6247985" y="3801224"/>
                <a:ext cx="111190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游ゴシック" panose="020B0400000000000000" pitchFamily="34" charset="-128"/>
                        </a:rPr>
                        <m:t>0.6~1</m:t>
                      </m:r>
                    </m:oMath>
                  </m:oMathPara>
                </a14:m>
                <a:endParaRPr lang="ja-JP" altLang="en-US" sz="2800">
                  <a:solidFill>
                    <a:srgbClr val="0432FF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mc:Choice>
        <mc:Fallback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71A1AAD8-5648-9235-2010-B9DFD9C68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985" y="3801224"/>
                <a:ext cx="1111907" cy="523220"/>
              </a:xfrm>
              <a:prstGeom prst="rect">
                <a:avLst/>
              </a:prstGeom>
              <a:blipFill>
                <a:blip r:embed="rId8"/>
                <a:stretch>
                  <a:fillRect l="-2273" r="-2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4289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7913D4-EC13-F546-ACA2-131BEB09C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0668"/>
            <a:ext cx="7886700" cy="742532"/>
          </a:xfrm>
        </p:spPr>
        <p:txBody>
          <a:bodyPr/>
          <a:lstStyle/>
          <a:p>
            <a:pPr algn="ctr"/>
            <a:r>
              <a:rPr kumimoji="1" lang="en-US" altLang="ja-JP" dirty="0"/>
              <a:t>Summary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04CFCCD-F136-B447-8BCD-5114DF79BA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8926" y="843200"/>
                <a:ext cx="8423910" cy="4089527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Fermi Operator Expansion</a:t>
                </a:r>
              </a:p>
              <a:p>
                <a:pPr lvl="1"/>
                <a:r>
                  <a:rPr lang="en-US" altLang="ja-JP" dirty="0"/>
                  <a:t>Shape transitions at finite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altLang="ja-JP" dirty="0"/>
              </a:p>
              <a:p>
                <a:pPr lvl="1"/>
                <a:r>
                  <a:rPr lang="en-US" altLang="ja-JP" dirty="0"/>
                  <a:t>FOE method to inhomogeneous nuclear matter (band calculation)</a:t>
                </a:r>
              </a:p>
              <a:p>
                <a:pPr marL="457200" lvl="1" indent="0">
                  <a:buNone/>
                </a:pPr>
                <a:r>
                  <a:rPr lang="en-US" altLang="ja-JP" dirty="0"/>
                  <a:t>Self-consistent band calculation: </a:t>
                </a:r>
                <a:r>
                  <a:rPr lang="en-US" altLang="ja-JP" i="1" dirty="0">
                    <a:solidFill>
                      <a:srgbClr val="0432FF"/>
                    </a:solidFill>
                  </a:rPr>
                  <a:t>anti-entrainment</a:t>
                </a:r>
              </a:p>
              <a:p>
                <a:pPr marL="457200" lvl="1" indent="0">
                  <a:buNone/>
                </a:pPr>
                <a:r>
                  <a:rPr lang="en-US" altLang="ja-JP" dirty="0"/>
                  <a:t>Effect of superfluid neutrons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≈1/4</m:t>
                    </m:r>
                  </m:oMath>
                </a14:m>
                <a:r>
                  <a:rPr lang="en-US" altLang="ja-JP" dirty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=0.02−0.03 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altLang="ja-JP" dirty="0"/>
              </a:p>
              <a:p>
                <a:pPr marL="0" indent="0">
                  <a:buNone/>
                </a:pPr>
                <a:r>
                  <a:rPr lang="en-US" altLang="ja-JP" i="1" dirty="0"/>
                  <a:t>                   </a:t>
                </a:r>
                <a:r>
                  <a:rPr lang="en-US" altLang="ja-JP" i="1" dirty="0">
                    <a:solidFill>
                      <a:srgbClr val="0432FF"/>
                    </a:solidFill>
                  </a:rPr>
                  <a:t>Possible revival of pulsar glitch model</a:t>
                </a:r>
                <a:endParaRPr lang="en-US" altLang="ja-JP" dirty="0"/>
              </a:p>
              <a:p>
                <a:r>
                  <a:rPr lang="en-US" altLang="ja-JP" dirty="0"/>
                  <a:t>Perspectives</a:t>
                </a:r>
              </a:p>
              <a:p>
                <a:pPr lvl="1"/>
                <a:r>
                  <a:rPr lang="en-US" altLang="ja-JP" dirty="0"/>
                  <a:t>2D/3D calculation</a:t>
                </a:r>
              </a:p>
              <a:p>
                <a:r>
                  <a:rPr lang="en-US" altLang="ja-JP" dirty="0"/>
                  <a:t>Future issues</a:t>
                </a:r>
              </a:p>
              <a:p>
                <a:pPr lvl="1"/>
                <a:r>
                  <a:rPr lang="en-US" altLang="ja-JP" dirty="0"/>
                  <a:t>Structure optimization at a given pressure</a:t>
                </a:r>
              </a:p>
              <a:p>
                <a:pPr lvl="1"/>
                <a:r>
                  <a:rPr lang="en-US" altLang="ja-JP" dirty="0"/>
                  <a:t>Self-organized systems</a:t>
                </a: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04CFCCD-F136-B447-8BCD-5114DF79BA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8926" y="843200"/>
                <a:ext cx="8423910" cy="4089527"/>
              </a:xfrm>
              <a:blipFill>
                <a:blip r:embed="rId2"/>
                <a:stretch>
                  <a:fillRect l="-753" t="-18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1329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770DD8-977D-DC47-91A5-7A99A6393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Collaborators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EF1F32-C159-0D46-B98D-D4A5FF7A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err="1"/>
              <a:t>Chengpeng</a:t>
            </a:r>
            <a:r>
              <a:rPr lang="en-US" altLang="ja-JP"/>
              <a:t> Yu (Postdoc at Univ. Tsukuba)</a:t>
            </a:r>
          </a:p>
          <a:p>
            <a:r>
              <a:rPr lang="en-US" altLang="ja-JP"/>
              <a:t>Yu </a:t>
            </a:r>
            <a:r>
              <a:rPr lang="en-US" altLang="ja-JP" err="1"/>
              <a:t>Kashiwaba</a:t>
            </a:r>
            <a:r>
              <a:rPr lang="en-US" altLang="ja-JP"/>
              <a:t> (former PhD student)</a:t>
            </a:r>
          </a:p>
          <a:p>
            <a:r>
              <a:rPr kumimoji="1" lang="en-US" altLang="ja-JP"/>
              <a:t>Mao </a:t>
            </a:r>
            <a:r>
              <a:rPr kumimoji="1" lang="en-US" altLang="ja-JP" err="1"/>
              <a:t>Tsuchida</a:t>
            </a:r>
            <a:r>
              <a:rPr kumimoji="1" lang="en-US" altLang="ja-JP"/>
              <a:t> (former </a:t>
            </a:r>
            <a:r>
              <a:rPr kumimoji="1" lang="en-US" altLang="ja-JP" err="1"/>
              <a:t>Msc</a:t>
            </a:r>
            <a:r>
              <a:rPr kumimoji="1" lang="en-US" altLang="ja-JP"/>
              <a:t> student)</a:t>
            </a:r>
          </a:p>
          <a:p>
            <a:pPr marL="0" indent="0">
              <a:buNone/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3115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65B958-6CF3-EFCC-11C4-C790FC925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C154D1-AE00-3B81-094E-94C05F09C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89"/>
          <a:stretch>
            <a:fillRect/>
          </a:stretch>
        </p:blipFill>
        <p:spPr bwMode="auto">
          <a:xfrm>
            <a:off x="0" y="95315"/>
            <a:ext cx="9060828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BCFD8C-64CA-0E20-39DD-80A959221F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34" t="-5" r="-395" b="48998"/>
          <a:stretch>
            <a:fillRect/>
          </a:stretch>
        </p:blipFill>
        <p:spPr>
          <a:xfrm>
            <a:off x="20730" y="2322898"/>
            <a:ext cx="8928745" cy="2592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9BBADAC-4F65-542B-E6E3-6BC2815DF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1" t="86493" r="13359" b="-1536"/>
          <a:stretch>
            <a:fillRect/>
          </a:stretch>
        </p:blipFill>
        <p:spPr bwMode="auto">
          <a:xfrm>
            <a:off x="2817559" y="1548000"/>
            <a:ext cx="6263999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DBB48B4-A76E-DBB4-EA4C-EB904F7ECD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032" t="84690" r="6482" b="832"/>
          <a:stretch>
            <a:fillRect/>
          </a:stretch>
        </p:blipFill>
        <p:spPr>
          <a:xfrm>
            <a:off x="177144" y="4019846"/>
            <a:ext cx="8748000" cy="84981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93757D0-95CC-9085-7399-DCC6BAEDB5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9" t="8174" r="76885" b="51644"/>
          <a:stretch>
            <a:fillRect/>
          </a:stretch>
        </p:blipFill>
        <p:spPr>
          <a:xfrm>
            <a:off x="5025006" y="3052786"/>
            <a:ext cx="2773037" cy="220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02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C4D7A-D341-3F7D-B1B7-320240577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95B12F4-F899-1FEA-275A-D1FC63258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853" y="67362"/>
            <a:ext cx="6065241" cy="454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40F9AB0-4146-76C6-271B-5C5B16126C2E}"/>
              </a:ext>
            </a:extLst>
          </p:cNvPr>
          <p:cNvSpPr txBox="1"/>
          <p:nvPr/>
        </p:nvSpPr>
        <p:spPr>
          <a:xfrm>
            <a:off x="480470" y="1516434"/>
            <a:ext cx="1057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800" spc="-150" dirty="0" err="1">
                <a:solidFill>
                  <a:srgbClr val="1D6FA9"/>
                </a:solidFill>
                <a:latin typeface="Calibri"/>
                <a:ea typeface="ＭＳ Ｐゴシック" panose="020B0600070205080204" pitchFamily="34" charset="-128"/>
                <a:cs typeface="Segoe UI" panose="020B0502040204020203" pitchFamily="34" charset="0"/>
              </a:rPr>
              <a:t>Miyabi</a:t>
            </a:r>
            <a:endParaRPr lang="ja-JP" altLang="en-US" sz="2800" spc="-150">
              <a:solidFill>
                <a:srgbClr val="1D6FA9"/>
              </a:solidFill>
              <a:latin typeface="Calibri"/>
              <a:ea typeface="ＭＳ Ｐゴシック" panose="020B0600070205080204" pitchFamily="34" charset="-128"/>
              <a:cs typeface="Segoe UI" panose="020B0502040204020203" pitchFamily="34" charset="0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EC2AB41-415D-C948-7250-B0B04B729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0" y="713693"/>
            <a:ext cx="4059486" cy="36535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806725C-715A-9D60-41EA-147CFA0EAB83}"/>
              </a:ext>
            </a:extLst>
          </p:cNvPr>
          <p:cNvSpPr txBox="1"/>
          <p:nvPr/>
        </p:nvSpPr>
        <p:spPr>
          <a:xfrm>
            <a:off x="274005" y="31801"/>
            <a:ext cx="8595990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Multidisciplinary Cooperative Research                       &amp; HPCI General Projects</a:t>
            </a:r>
          </a:p>
          <a:p>
            <a:pPr>
              <a:defRPr/>
            </a:pPr>
            <a:r>
              <a:rPr lang="ja-JP" altLang="en-US">
                <a:solidFill>
                  <a:prstClr val="white">
                    <a:lumMod val="9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筑波大学計算科学研究センター 学際共同利用</a:t>
            </a:r>
            <a:r>
              <a:rPr lang="en-US" altLang="ja-JP" dirty="0">
                <a:solidFill>
                  <a:prstClr val="white">
                    <a:lumMod val="9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&amp; HPCI</a:t>
            </a:r>
            <a:r>
              <a:rPr lang="ja-JP" altLang="en-US">
                <a:solidFill>
                  <a:prstClr val="white">
                    <a:lumMod val="9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一般利用課題</a:t>
            </a:r>
            <a:endParaRPr lang="ja-JP" altLang="en-US" b="1">
              <a:solidFill>
                <a:prstClr val="white">
                  <a:lumMod val="95000"/>
                </a:prstClr>
              </a:solidFill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39A6171-289C-3014-B5C1-B4CB07AC9E07}"/>
              </a:ext>
            </a:extLst>
          </p:cNvPr>
          <p:cNvSpPr/>
          <p:nvPr/>
        </p:nvSpPr>
        <p:spPr>
          <a:xfrm>
            <a:off x="7956377" y="646093"/>
            <a:ext cx="807799" cy="680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grpSp>
        <p:nvGrpSpPr>
          <p:cNvPr id="9" name="図形グループ 8">
            <a:extLst>
              <a:ext uri="{FF2B5EF4-FFF2-40B4-BE49-F238E27FC236}">
                <a16:creationId xmlns:a16="http://schemas.microsoft.com/office/drawing/2014/main" id="{97580BF9-386F-2581-0177-68B9519E9A18}"/>
              </a:ext>
            </a:extLst>
          </p:cNvPr>
          <p:cNvGrpSpPr/>
          <p:nvPr/>
        </p:nvGrpSpPr>
        <p:grpSpPr>
          <a:xfrm>
            <a:off x="7802432" y="896370"/>
            <a:ext cx="1115688" cy="338742"/>
            <a:chOff x="7784702" y="183326"/>
            <a:chExt cx="1115688" cy="338742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0B7D1AAF-CFFA-23CA-A67E-CD8301E9C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4702" y="183326"/>
              <a:ext cx="338742" cy="338742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290EA783-6718-3D5A-0B81-760167BB8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9724" y="245858"/>
              <a:ext cx="760666" cy="267261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F4CFE6E5-AD00-05CF-04E8-31FEACC05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64" y="4838064"/>
            <a:ext cx="883816" cy="13478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DCBA49D-1366-5F06-6E13-999910278C16}"/>
              </a:ext>
            </a:extLst>
          </p:cNvPr>
          <p:cNvSpPr txBox="1"/>
          <p:nvPr/>
        </p:nvSpPr>
        <p:spPr>
          <a:xfrm>
            <a:off x="296490" y="4712613"/>
            <a:ext cx="803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100" spc="-15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Arial" charset="0"/>
              </a:rPr>
              <a:t>*Miyabi</a:t>
            </a:r>
            <a:r>
              <a:rPr lang="ja-JP" altLang="en-US" sz="1100" spc="-15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Arial" charset="0"/>
              </a:rPr>
              <a:t>は、筑波大学計算科学研究センターと東京大学情報基盤センターが設置した最先端共同</a:t>
            </a:r>
            <a:r>
              <a:rPr lang="en-US" altLang="ja-JP" sz="1100" spc="-15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Arial" charset="0"/>
              </a:rPr>
              <a:t>HPC</a:t>
            </a:r>
            <a:r>
              <a:rPr lang="ja-JP" altLang="en-US" sz="1100" spc="-15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Arial" charset="0"/>
              </a:rPr>
              <a:t>基盤施設（ </a:t>
            </a:r>
            <a:r>
              <a:rPr lang="en-US" altLang="ja-JP" sz="1100" spc="-15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Arial" charset="0"/>
              </a:rPr>
              <a:t>JCAHPC</a:t>
            </a:r>
            <a:r>
              <a:rPr lang="ja-JP" altLang="en-US" sz="1100" spc="-15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Arial" charset="0"/>
              </a:rPr>
              <a:t>）によって運用されています。</a:t>
            </a:r>
            <a:endParaRPr lang="en-US" altLang="ja-JP" sz="1100" spc="-150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Arial" charset="0"/>
            </a:endParaRPr>
          </a:p>
          <a:p>
            <a:pPr>
              <a:defRPr/>
            </a:pPr>
            <a:r>
              <a:rPr lang="en-US" altLang="ja-JP" sz="11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Arial" charset="0"/>
              </a:rPr>
              <a:t>*Miyabi is operated by JCAHPC : Joint Center for Advanced High Performance Computing</a:t>
            </a:r>
            <a:endParaRPr lang="ja-JP" altLang="en-US" sz="110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810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0916F7-FA34-C1AE-CCC6-CD08DE0AEFE4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Backups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84904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1660D6-241A-C54A-B94A-08902825C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754"/>
            <a:ext cx="9042400" cy="80115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dirty="0"/>
              <a:t>Order-</a:t>
            </a:r>
            <a:r>
              <a:rPr kumimoji="1" lang="en-US" altLang="ja-JP" i="1" dirty="0"/>
              <a:t>N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5F2CE09E-DE0F-E645-8626-4BBFF90FE0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9665" y="1108401"/>
                <a:ext cx="8524240" cy="2498865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Iterative computation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r>
                  <a:rPr lang="en-US" altLang="ja-JP" dirty="0"/>
                  <a:t>Calculation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dirty="0"/>
                  <a:t> requires only a region around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altLang="ja-JP" dirty="0"/>
              </a:p>
              <a:p>
                <a:r>
                  <a:rPr lang="en-US" altLang="ja-JP" dirty="0"/>
                  <a:t>Truncation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altLang="ja-JP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d>
                      <m:dPr>
                        <m:begChr m:val="|"/>
                        <m:endChr m:val="⟩"/>
                        <m:ctrlPr>
                          <a:rPr lang="en-US" altLang="ja-JP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ja-JP" b="0" dirty="0">
                    <a:solidFill>
                      <a:prstClr val="black"/>
                    </a:solidFill>
                  </a:rPr>
                  <a:t>, setting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b="0" dirty="0">
                    <a:solidFill>
                      <a:prstClr val="black"/>
                    </a:solidFill>
                  </a:rPr>
                  <a:t> for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ja-JP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</m:d>
                    <m:r>
                      <a:rPr lang="en-US" altLang="ja-JP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altLang="ja-JP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ja-JP" b="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5F2CE09E-DE0F-E645-8626-4BBFF90FE0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9665" y="1108401"/>
                <a:ext cx="8524240" cy="2498865"/>
              </a:xfrm>
              <a:blipFill>
                <a:blip r:embed="rId2"/>
                <a:stretch>
                  <a:fillRect l="-595" t="-30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67C9E49-5140-8C45-9FB1-0407D7385B7F}"/>
                  </a:ext>
                </a:extLst>
              </p:cNvPr>
              <p:cNvSpPr txBox="1"/>
              <p:nvPr/>
            </p:nvSpPr>
            <p:spPr>
              <a:xfrm>
                <a:off x="2091959" y="1488609"/>
                <a:ext cx="3205429" cy="11078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begChr m:val="|"/>
                          <m:endChr m:val="⟩"/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sub>
                        <m:sup/>
                        <m:e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</m:sub>
                          </m:s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nary>
                    </m:oMath>
                  </m:oMathPara>
                </a14:m>
                <a:endParaRPr lang="ja-JP" altLang="en-US" sz="28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67C9E49-5140-8C45-9FB1-0407D7385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959" y="1488609"/>
                <a:ext cx="3205429" cy="1107867"/>
              </a:xfrm>
              <a:prstGeom prst="rect">
                <a:avLst/>
              </a:prstGeom>
              <a:blipFill>
                <a:blip r:embed="rId3"/>
                <a:stretch>
                  <a:fillRect l="-4331" t="-137500" r="-3150" b="-1852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55B00DB-BC5A-4F48-A709-D16665452129}"/>
                  </a:ext>
                </a:extLst>
              </p:cNvPr>
              <p:cNvSpPr txBox="1"/>
              <p:nvPr/>
            </p:nvSpPr>
            <p:spPr>
              <a:xfrm>
                <a:off x="2340180" y="3670125"/>
                <a:ext cx="3394711" cy="11078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begChr m:val="|"/>
                          <m:endChr m:val="⟩"/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sub>
                        <m:sup/>
                        <m:e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</m:sub>
                          </m:s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nary>
                    </m:oMath>
                  </m:oMathPara>
                </a14:m>
                <a:endParaRPr lang="ja-JP" altLang="en-US" sz="28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55B00DB-BC5A-4F48-A709-D16665452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180" y="3670125"/>
                <a:ext cx="3394711" cy="1107867"/>
              </a:xfrm>
              <a:prstGeom prst="rect">
                <a:avLst/>
              </a:prstGeom>
              <a:blipFill>
                <a:blip r:embed="rId4"/>
                <a:stretch>
                  <a:fillRect l="-1866" t="-135955" r="-3358" b="-1831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3D41E3-D558-9D44-8061-9338F3849BE0}"/>
              </a:ext>
            </a:extLst>
          </p:cNvPr>
          <p:cNvSpPr txBox="1"/>
          <p:nvPr/>
        </p:nvSpPr>
        <p:spPr>
          <a:xfrm>
            <a:off x="6941517" y="3962448"/>
            <a:ext cx="155448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28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Order-</a:t>
            </a:r>
            <a:r>
              <a:rPr lang="en-US" altLang="ja-JP" sz="2800" i="1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N</a:t>
            </a:r>
            <a:endParaRPr lang="ja-JP" altLang="en-US" sz="2800" i="1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6" name="右矢印 5">
            <a:extLst>
              <a:ext uri="{FF2B5EF4-FFF2-40B4-BE49-F238E27FC236}">
                <a16:creationId xmlns:a16="http://schemas.microsoft.com/office/drawing/2014/main" id="{92AA00FD-D7B4-E34F-802F-26A538EEDF7C}"/>
              </a:ext>
            </a:extLst>
          </p:cNvPr>
          <p:cNvSpPr/>
          <p:nvPr/>
        </p:nvSpPr>
        <p:spPr>
          <a:xfrm>
            <a:off x="6193384" y="4066788"/>
            <a:ext cx="599440" cy="294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E64C7BE-CBC5-4848-8331-11FB522BB287}"/>
              </a:ext>
            </a:extLst>
          </p:cNvPr>
          <p:cNvSpPr/>
          <p:nvPr/>
        </p:nvSpPr>
        <p:spPr>
          <a:xfrm>
            <a:off x="4344590" y="687456"/>
            <a:ext cx="4896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" altLang="ja-JP" sz="2400" dirty="0">
                <a:solidFill>
                  <a:prstClr val="black"/>
                </a:solidFill>
                <a:latin typeface="MacmillanRoman"/>
                <a:ea typeface="ＭＳ Ｐゴシック" panose="020B0600070205080204" pitchFamily="34" charset="-128"/>
              </a:rPr>
              <a:t>Wu, Jayanthi, Phys. Rep. 358 (2002) 1 </a:t>
            </a:r>
            <a:endParaRPr lang="en" altLang="ja-JP" sz="2400" dirty="0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8398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760DA0F0-F0FA-4D46-9D83-283FBEEA5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09" y="584773"/>
            <a:ext cx="5120547" cy="38404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9D36160D-30B5-6D4B-A8D6-35A546682FF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55009" y="41705"/>
                <a:ext cx="7886700" cy="629873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Off-diagonal elements of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(0,</m:t>
                    </m:r>
                    <m:acc>
                      <m:accPr>
                        <m:chr m:val="⃗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/>
              </a:p>
            </p:txBody>
          </p:sp>
        </mc:Choice>
        <mc:Fallback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9D36160D-30B5-6D4B-A8D6-35A546682F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55009" y="41705"/>
                <a:ext cx="7886700" cy="629873"/>
              </a:xfrm>
              <a:blipFill>
                <a:blip r:embed="rId3"/>
                <a:stretch>
                  <a:fillRect l="-2090" t="-26000" b="-2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D218D1F1-C1E5-4D4C-A7CA-155F107AFDB8}"/>
                  </a:ext>
                </a:extLst>
              </p:cNvPr>
              <p:cNvSpPr txBox="1"/>
              <p:nvPr/>
            </p:nvSpPr>
            <p:spPr>
              <a:xfrm>
                <a:off x="2856569" y="4425184"/>
                <a:ext cx="10730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ja-JP" sz="24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34" charset="-128"/>
                  </a:rPr>
                  <a:t> [ </a:t>
                </a:r>
                <a:r>
                  <a:rPr lang="en-US" altLang="ja-JP" sz="2400" dirty="0" err="1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34" charset="-128"/>
                  </a:rPr>
                  <a:t>fm</a:t>
                </a:r>
                <a:r>
                  <a:rPr lang="en-US" altLang="ja-JP" sz="24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34" charset="-128"/>
                  </a:rPr>
                  <a:t> ]</a:t>
                </a:r>
                <a:endParaRPr lang="ja-JP" altLang="en-US" sz="24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D218D1F1-C1E5-4D4C-A7CA-155F107AF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569" y="4425184"/>
                <a:ext cx="1073051" cy="461665"/>
              </a:xfrm>
              <a:prstGeom prst="rect">
                <a:avLst/>
              </a:prstGeom>
              <a:blipFill>
                <a:blip r:embed="rId4"/>
                <a:stretch>
                  <a:fillRect t="-8108" r="-8235" b="-297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DA3D56A7-1557-5543-AC2A-F23165C35E6C}"/>
                  </a:ext>
                </a:extLst>
              </p:cNvPr>
              <p:cNvSpPr txBox="1"/>
              <p:nvPr/>
            </p:nvSpPr>
            <p:spPr>
              <a:xfrm>
                <a:off x="2739441" y="587130"/>
                <a:ext cx="1784591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432FF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ja-JP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altLang="ja-JP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(0,</m:t>
                              </m:r>
                              <m:r>
                                <a:rPr lang="en-US" altLang="ja-JP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ja-JP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lang="en-US" altLang="ja-JP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ja-JP" altLang="en-US" sz="24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DA3D56A7-1557-5543-AC2A-F23165C35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441" y="587130"/>
                <a:ext cx="1784591" cy="461665"/>
              </a:xfrm>
              <a:prstGeom prst="rect">
                <a:avLst/>
              </a:prstGeom>
              <a:blipFill>
                <a:blip r:embed="rId5"/>
                <a:stretch>
                  <a:fillRect r="-704" b="-17949"/>
                </a:stretch>
              </a:blipFill>
              <a:ln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D107F94-DA4B-F44B-976C-1CF4B353112D}"/>
                  </a:ext>
                </a:extLst>
              </p:cNvPr>
              <p:cNvSpPr txBox="1"/>
              <p:nvPr/>
            </p:nvSpPr>
            <p:spPr>
              <a:xfrm rot="900000">
                <a:off x="3454492" y="1496539"/>
                <a:ext cx="193168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altLang="ja-JP" sz="2400" dirty="0">
                    <a:solidFill>
                      <a:srgbClr val="FF0000"/>
                    </a:solidFill>
                    <a:latin typeface="Calibri" panose="020F0502020204030204"/>
                    <a:ea typeface="ＭＳ Ｐゴシック" panose="020B0600070205080204" pitchFamily="34" charset="-128"/>
                  </a:rPr>
                  <a:t> [ MeV ]</a:t>
                </a:r>
                <a:endParaRPr lang="ja-JP" altLang="en-US" sz="2400">
                  <a:solidFill>
                    <a:srgbClr val="FF0000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D107F94-DA4B-F44B-976C-1CF4B3531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00000">
                <a:off x="3454492" y="1496539"/>
                <a:ext cx="1931683" cy="461665"/>
              </a:xfrm>
              <a:prstGeom prst="rect">
                <a:avLst/>
              </a:prstGeom>
              <a:blipFill>
                <a:blip r:embed="rId6"/>
                <a:stretch>
                  <a:fillRect r="-3797" b="-157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8B940222-2153-F845-8EB3-AE658160DF93}"/>
                  </a:ext>
                </a:extLst>
              </p:cNvPr>
              <p:cNvSpPr txBox="1"/>
              <p:nvPr/>
            </p:nvSpPr>
            <p:spPr>
              <a:xfrm rot="1058891">
                <a:off x="4362210" y="3090872"/>
                <a:ext cx="210160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ja-JP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altLang="ja-JP" sz="2400" dirty="0">
                    <a:solidFill>
                      <a:srgbClr val="00B050"/>
                    </a:solidFill>
                    <a:latin typeface="Calibri" panose="020F0502020204030204"/>
                    <a:ea typeface="ＭＳ Ｐゴシック" panose="020B0600070205080204" pitchFamily="34" charset="-128"/>
                  </a:rPr>
                  <a:t> [ MeV ]</a:t>
                </a:r>
                <a:endParaRPr lang="ja-JP" altLang="en-US" sz="2400">
                  <a:solidFill>
                    <a:srgbClr val="00B050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8B940222-2153-F845-8EB3-AE658160D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58891">
                <a:off x="4362210" y="3090872"/>
                <a:ext cx="2101601" cy="461665"/>
              </a:xfrm>
              <a:prstGeom prst="rect">
                <a:avLst/>
              </a:prstGeom>
              <a:blipFill>
                <a:blip r:embed="rId7"/>
                <a:stretch>
                  <a:fillRect r="-3529"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63A9DE5F-EA16-2E4D-BE22-314AB64CDFC6}"/>
                  </a:ext>
                </a:extLst>
              </p:cNvPr>
              <p:cNvSpPr txBox="1"/>
              <p:nvPr/>
            </p:nvSpPr>
            <p:spPr>
              <a:xfrm rot="2604953">
                <a:off x="1234924" y="2739536"/>
                <a:ext cx="210160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ja-JP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n-US" altLang="ja-JP" sz="2400" dirty="0">
                    <a:solidFill>
                      <a:srgbClr val="0432FF"/>
                    </a:solidFill>
                    <a:latin typeface="Calibri" panose="020F0502020204030204"/>
                    <a:ea typeface="ＭＳ Ｐゴシック" panose="020B0600070205080204" pitchFamily="34" charset="-128"/>
                  </a:rPr>
                  <a:t> [ MeV ]</a:t>
                </a:r>
                <a:endParaRPr lang="ja-JP" altLang="en-US" sz="2400">
                  <a:solidFill>
                    <a:srgbClr val="0432FF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63A9DE5F-EA16-2E4D-BE22-314AB64CD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604953">
                <a:off x="1234924" y="2739536"/>
                <a:ext cx="2101601" cy="461665"/>
              </a:xfrm>
              <a:prstGeom prst="rect">
                <a:avLst/>
              </a:prstGeom>
              <a:blipFill>
                <a:blip r:embed="rId8"/>
                <a:stretch>
                  <a:fillRect r="-4110" b="-77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54D3158E-CFFA-EA4A-A6BE-D38B1E037096}"/>
                  </a:ext>
                </a:extLst>
              </p:cNvPr>
              <p:cNvSpPr txBox="1"/>
              <p:nvPr/>
            </p:nvSpPr>
            <p:spPr>
              <a:xfrm>
                <a:off x="5558620" y="983813"/>
                <a:ext cx="23013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altLang="ja-JP" sz="2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=0.03 </m:t>
                      </m:r>
                      <m:sSup>
                        <m:sSupPr>
                          <m:ctrlPr>
                            <a:rPr lang="en-US" altLang="ja-JP" sz="2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240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altLang="ja-JP" sz="240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ja-JP" altLang="en-US" sz="2400">
                  <a:solidFill>
                    <a:srgbClr val="0432FF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54D3158E-CFFA-EA4A-A6BE-D38B1E037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620" y="983813"/>
                <a:ext cx="2301368" cy="461665"/>
              </a:xfrm>
              <a:prstGeom prst="rect">
                <a:avLst/>
              </a:prstGeom>
              <a:blipFill>
                <a:blip r:embed="rId9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0857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307001-602E-F844-94B3-2E2B2160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95" y="130464"/>
            <a:ext cx="7886700" cy="604150"/>
          </a:xfrm>
        </p:spPr>
        <p:txBody>
          <a:bodyPr/>
          <a:lstStyle/>
          <a:p>
            <a:pPr algn="ctr"/>
            <a:r>
              <a:rPr lang="en-US" altLang="ja-JP" dirty="0"/>
              <a:t>Observation constraint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5AFF85A-E8C7-7B4D-80AF-692745034830}"/>
                  </a:ext>
                </a:extLst>
              </p:cNvPr>
              <p:cNvSpPr txBox="1"/>
              <p:nvPr/>
            </p:nvSpPr>
            <p:spPr>
              <a:xfrm>
                <a:off x="7787598" y="2037753"/>
                <a:ext cx="1443520" cy="6236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ja-JP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JP" altLang="en-US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5AFF85A-E8C7-7B4D-80AF-692745034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598" y="2037753"/>
                <a:ext cx="1443520" cy="623632"/>
              </a:xfrm>
              <a:prstGeom prst="rect">
                <a:avLst/>
              </a:prstGeom>
              <a:blipFill>
                <a:blip r:embed="rId2"/>
                <a:stretch>
                  <a:fillRect t="-2000" b="-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7032CE-4259-CD42-A765-0DF33F2FF3A6}"/>
              </a:ext>
            </a:extLst>
          </p:cNvPr>
          <p:cNvSpPr txBox="1"/>
          <p:nvPr/>
        </p:nvSpPr>
        <p:spPr>
          <a:xfrm>
            <a:off x="7584138" y="1460797"/>
            <a:ext cx="1514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Characteristic age of pulsar</a:t>
            </a:r>
            <a:endParaRPr lang="ja-JP" altLang="en-US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A163BB58-51C8-6B41-91F3-21AA745B0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78" y="1354866"/>
            <a:ext cx="6808736" cy="102597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904F60E-5527-D447-B87C-E7154743ABBA}"/>
                  </a:ext>
                </a:extLst>
              </p:cNvPr>
              <p:cNvSpPr txBox="1"/>
              <p:nvPr/>
            </p:nvSpPr>
            <p:spPr>
              <a:xfrm>
                <a:off x="174307" y="979067"/>
                <a:ext cx="68910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ja-JP" sz="2000" dirty="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34" charset="-128"/>
                  </a:rPr>
                  <a:t>Moment of inertia ratio  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游ゴシック" panose="020B0400000000000000" pitchFamily="34" charset="-128"/>
                          </a:rPr>
                        </m:ctrlPr>
                      </m:sSubPr>
                      <m:e>
                        <m:r>
                          <a:rPr lang="en-US" altLang="ja-JP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游ゴシック" panose="020B0400000000000000" pitchFamily="34" charset="-128"/>
                          </a:rPr>
                          <m:t>𝐼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游ゴシック" panose="020B0400000000000000" pitchFamily="34" charset="-128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ja-JP" sz="2000" dirty="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34" charset="-128"/>
                  </a:rPr>
                  <a:t>: Neutron </a:t>
                </a:r>
                <a:r>
                  <a:rPr lang="en-US" altLang="ja-JP" sz="2000" dirty="0" err="1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34" charset="-128"/>
                  </a:rPr>
                  <a:t>MoI</a:t>
                </a:r>
                <a:r>
                  <a:rPr lang="en-US" altLang="ja-JP" sz="2000" dirty="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34" charset="-128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altLang="ja-JP" sz="2000" dirty="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34" charset="-128"/>
                  </a:rPr>
                  <a:t>: Total </a:t>
                </a:r>
                <a:r>
                  <a:rPr lang="en-US" altLang="ja-JP" sz="2000" dirty="0" err="1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34" charset="-128"/>
                  </a:rPr>
                  <a:t>MoI</a:t>
                </a:r>
                <a:r>
                  <a:rPr lang="en-US" altLang="ja-JP" sz="2000" dirty="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34" charset="-128"/>
                  </a:rPr>
                  <a:t>)</a:t>
                </a:r>
                <a:endParaRPr lang="ja-JP" altLang="en-US" sz="200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mc:Choice>
        <mc:Fallback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904F60E-5527-D447-B87C-E7154743A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07" y="979067"/>
                <a:ext cx="6891014" cy="400110"/>
              </a:xfrm>
              <a:prstGeom prst="rect">
                <a:avLst/>
              </a:prstGeom>
              <a:blipFill>
                <a:blip r:embed="rId4"/>
                <a:stretch>
                  <a:fillRect l="-919" t="-9375" b="-28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図 24">
            <a:extLst>
              <a:ext uri="{FF2B5EF4-FFF2-40B4-BE49-F238E27FC236}">
                <a16:creationId xmlns:a16="http://schemas.microsoft.com/office/drawing/2014/main" id="{B2A85270-7D44-A046-A268-5835A55AA2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112" b="210"/>
          <a:stretch/>
        </p:blipFill>
        <p:spPr>
          <a:xfrm>
            <a:off x="3870551" y="2458194"/>
            <a:ext cx="4228349" cy="2677379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D3249F0F-2AD6-A24C-9690-6C6172A394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51011" b="36019"/>
          <a:stretch/>
        </p:blipFill>
        <p:spPr>
          <a:xfrm>
            <a:off x="0" y="2483156"/>
            <a:ext cx="3273248" cy="24965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3A7D947-AE49-D64C-B90E-2F84A88AD869}"/>
                  </a:ext>
                </a:extLst>
              </p:cNvPr>
              <p:cNvSpPr txBox="1"/>
              <p:nvPr/>
            </p:nvSpPr>
            <p:spPr>
              <a:xfrm>
                <a:off x="238622" y="2360985"/>
                <a:ext cx="899092" cy="7913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ja-JP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ja-JP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n-US" altLang="ja-JP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2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altLang="ja-JP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altLang="ja-JP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2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ja-JP" altLang="en-US" sz="200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mc:Choice>
        <mc:Fallback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3A7D947-AE49-D64C-B90E-2F84A88AD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22" y="2360985"/>
                <a:ext cx="899092" cy="791307"/>
              </a:xfrm>
              <a:prstGeom prst="rect">
                <a:avLst/>
              </a:prstGeom>
              <a:blipFill>
                <a:blip r:embed="rId7"/>
                <a:stretch>
                  <a:fillRect l="-101389" t="-131250" r="-11111" b="-187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B59BD4-18C0-2E4A-862F-89FBFE12DBCF}"/>
              </a:ext>
            </a:extLst>
          </p:cNvPr>
          <p:cNvSpPr txBox="1"/>
          <p:nvPr/>
        </p:nvSpPr>
        <p:spPr>
          <a:xfrm>
            <a:off x="850596" y="4798108"/>
            <a:ext cx="1865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Mod. Julian date</a:t>
            </a:r>
            <a:endParaRPr lang="ja-JP" altLang="en-US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C9E1F1-A6BF-DF1E-55EF-307E732CAF89}"/>
              </a:ext>
            </a:extLst>
          </p:cNvPr>
          <p:cNvSpPr txBox="1"/>
          <p:nvPr/>
        </p:nvSpPr>
        <p:spPr>
          <a:xfrm>
            <a:off x="5091310" y="682489"/>
            <a:ext cx="4149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dirty="0">
                <a:latin typeface="AdvP6F00"/>
              </a:rPr>
              <a:t>Andersson et al., PRL </a:t>
            </a:r>
            <a:r>
              <a:rPr lang="en" altLang="ja-JP" dirty="0">
                <a:latin typeface="AdvP6F01"/>
              </a:rPr>
              <a:t>109, </a:t>
            </a:r>
            <a:r>
              <a:rPr lang="en" altLang="ja-JP" dirty="0">
                <a:latin typeface="AdvP6F00"/>
              </a:rPr>
              <a:t>241103 (2012) </a:t>
            </a:r>
            <a:endParaRPr lang="en" altLang="ja-JP" dirty="0"/>
          </a:p>
        </p:txBody>
      </p:sp>
    </p:spTree>
    <p:extLst>
      <p:ext uri="{BB962C8B-B14F-4D97-AF65-F5344CB8AC3E}">
        <p14:creationId xmlns:p14="http://schemas.microsoft.com/office/powerpoint/2010/main" val="4120895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6E012-ED98-A634-1B47-2F0D18D04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C92814-6E84-4627-E4BF-514E9DA62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95" y="130464"/>
            <a:ext cx="7886700" cy="604150"/>
          </a:xfrm>
        </p:spPr>
        <p:txBody>
          <a:bodyPr/>
          <a:lstStyle/>
          <a:p>
            <a:pPr algn="ctr"/>
            <a:r>
              <a:rPr lang="en-US" altLang="ja-JP" dirty="0"/>
              <a:t>Observation constraint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6DD4867-2B76-39C9-363A-F1E896B3C562}"/>
                  </a:ext>
                </a:extLst>
              </p:cNvPr>
              <p:cNvSpPr txBox="1"/>
              <p:nvPr/>
            </p:nvSpPr>
            <p:spPr>
              <a:xfrm>
                <a:off x="7787598" y="2037753"/>
                <a:ext cx="1443520" cy="6236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ja-JP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JP" altLang="en-US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6DD4867-2B76-39C9-363A-F1E896B3C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598" y="2037753"/>
                <a:ext cx="1443520" cy="623632"/>
              </a:xfrm>
              <a:prstGeom prst="rect">
                <a:avLst/>
              </a:prstGeom>
              <a:blipFill>
                <a:blip r:embed="rId2"/>
                <a:stretch>
                  <a:fillRect t="-2000" b="-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83065E5-E6AA-48C4-50E8-6B33A9424734}"/>
              </a:ext>
            </a:extLst>
          </p:cNvPr>
          <p:cNvSpPr txBox="1"/>
          <p:nvPr/>
        </p:nvSpPr>
        <p:spPr>
          <a:xfrm>
            <a:off x="7584138" y="1460797"/>
            <a:ext cx="1514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Characteristic age of pulsar</a:t>
            </a:r>
            <a:endParaRPr lang="ja-JP" altLang="en-US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872C83D-598D-62A3-09AF-7098B5C1E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78" y="1354866"/>
            <a:ext cx="6808736" cy="102597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E62DB07-8B8E-F0ED-2BF2-EDA7BC74E919}"/>
                  </a:ext>
                </a:extLst>
              </p:cNvPr>
              <p:cNvSpPr txBox="1"/>
              <p:nvPr/>
            </p:nvSpPr>
            <p:spPr>
              <a:xfrm>
                <a:off x="174307" y="979067"/>
                <a:ext cx="68910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ja-JP" sz="2000" dirty="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34" charset="-128"/>
                  </a:rPr>
                  <a:t>Moment of inertia ratio  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游ゴシック" panose="020B0400000000000000" pitchFamily="34" charset="-128"/>
                          </a:rPr>
                        </m:ctrlPr>
                      </m:sSubPr>
                      <m:e>
                        <m:r>
                          <a:rPr lang="en-US" altLang="ja-JP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游ゴシック" panose="020B0400000000000000" pitchFamily="34" charset="-128"/>
                          </a:rPr>
                          <m:t>𝐼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游ゴシック" panose="020B0400000000000000" pitchFamily="34" charset="-128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ja-JP" sz="2000" dirty="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34" charset="-128"/>
                  </a:rPr>
                  <a:t>: Neutron </a:t>
                </a:r>
                <a:r>
                  <a:rPr lang="en-US" altLang="ja-JP" sz="2000" dirty="0" err="1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34" charset="-128"/>
                  </a:rPr>
                  <a:t>MoI</a:t>
                </a:r>
                <a:r>
                  <a:rPr lang="en-US" altLang="ja-JP" sz="2000" dirty="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34" charset="-128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altLang="ja-JP" sz="2000" dirty="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34" charset="-128"/>
                  </a:rPr>
                  <a:t>: Total </a:t>
                </a:r>
                <a:r>
                  <a:rPr lang="en-US" altLang="ja-JP" sz="2000" dirty="0" err="1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34" charset="-128"/>
                  </a:rPr>
                  <a:t>MoI</a:t>
                </a:r>
                <a:r>
                  <a:rPr lang="en-US" altLang="ja-JP" sz="2000" dirty="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34" charset="-128"/>
                  </a:rPr>
                  <a:t>)</a:t>
                </a:r>
                <a:endParaRPr lang="ja-JP" altLang="en-US" sz="200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mc:Choice>
        <mc:Fallback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E62DB07-8B8E-F0ED-2BF2-EDA7BC74E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07" y="979067"/>
                <a:ext cx="6891014" cy="400110"/>
              </a:xfrm>
              <a:prstGeom prst="rect">
                <a:avLst/>
              </a:prstGeom>
              <a:blipFill>
                <a:blip r:embed="rId4"/>
                <a:stretch>
                  <a:fillRect l="-919" t="-9375" b="-28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図 24">
            <a:extLst>
              <a:ext uri="{FF2B5EF4-FFF2-40B4-BE49-F238E27FC236}">
                <a16:creationId xmlns:a16="http://schemas.microsoft.com/office/drawing/2014/main" id="{47EA3AB7-3889-9304-099B-2BAA13A504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112" b="210"/>
          <a:stretch/>
        </p:blipFill>
        <p:spPr>
          <a:xfrm>
            <a:off x="3870551" y="2458194"/>
            <a:ext cx="4228349" cy="2677379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16859321-435F-12D3-0F10-DAB2858DA4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51011" b="36019"/>
          <a:stretch/>
        </p:blipFill>
        <p:spPr>
          <a:xfrm>
            <a:off x="0" y="2483156"/>
            <a:ext cx="3273248" cy="24965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E36ECB7F-6427-B1F1-1F69-2BF551F73198}"/>
                  </a:ext>
                </a:extLst>
              </p:cNvPr>
              <p:cNvSpPr txBox="1"/>
              <p:nvPr/>
            </p:nvSpPr>
            <p:spPr>
              <a:xfrm>
                <a:off x="238622" y="2360985"/>
                <a:ext cx="899092" cy="7913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ja-JP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ja-JP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n-US" altLang="ja-JP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2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altLang="ja-JP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altLang="ja-JP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2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ja-JP" altLang="en-US" sz="200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mc:Choice>
        <mc:Fallback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E36ECB7F-6427-B1F1-1F69-2BF551F73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22" y="2360985"/>
                <a:ext cx="899092" cy="791307"/>
              </a:xfrm>
              <a:prstGeom prst="rect">
                <a:avLst/>
              </a:prstGeom>
              <a:blipFill>
                <a:blip r:embed="rId7"/>
                <a:stretch>
                  <a:fillRect l="-101389" t="-131250" r="-11111" b="-187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92F1A77-79DC-66C1-2A1B-BC5BC46A5392}"/>
              </a:ext>
            </a:extLst>
          </p:cNvPr>
          <p:cNvSpPr txBox="1"/>
          <p:nvPr/>
        </p:nvSpPr>
        <p:spPr>
          <a:xfrm>
            <a:off x="850596" y="4798108"/>
            <a:ext cx="1865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Mod. Julian date</a:t>
            </a:r>
            <a:endParaRPr lang="ja-JP" altLang="en-US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71B4AF2-0AF0-A33C-E7EF-B51D3CEE18D3}"/>
              </a:ext>
            </a:extLst>
          </p:cNvPr>
          <p:cNvSpPr txBox="1"/>
          <p:nvPr/>
        </p:nvSpPr>
        <p:spPr>
          <a:xfrm>
            <a:off x="3311666" y="4391669"/>
            <a:ext cx="401719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These ratios are consistent with the superfluid neutrons in the inner crust.</a:t>
            </a:r>
            <a:endParaRPr lang="ja-JP" altLang="en-US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D728C09-3E62-7BED-78E0-75ED6165B724}"/>
              </a:ext>
            </a:extLst>
          </p:cNvPr>
          <p:cNvSpPr/>
          <p:nvPr/>
        </p:nvSpPr>
        <p:spPr>
          <a:xfrm>
            <a:off x="7328862" y="2483157"/>
            <a:ext cx="674235" cy="25298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57AB8CD-551A-7E84-980F-CD4E964CD328}"/>
              </a:ext>
            </a:extLst>
          </p:cNvPr>
          <p:cNvSpPr txBox="1"/>
          <p:nvPr/>
        </p:nvSpPr>
        <p:spPr>
          <a:xfrm>
            <a:off x="5091310" y="682489"/>
            <a:ext cx="4149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dirty="0">
                <a:latin typeface="AdvP6F00"/>
              </a:rPr>
              <a:t>Andersson et al., PRL </a:t>
            </a:r>
            <a:r>
              <a:rPr lang="en" altLang="ja-JP" dirty="0">
                <a:latin typeface="AdvP6F01"/>
              </a:rPr>
              <a:t>109, </a:t>
            </a:r>
            <a:r>
              <a:rPr lang="en" altLang="ja-JP" dirty="0">
                <a:latin typeface="AdvP6F00"/>
              </a:rPr>
              <a:t>241103 (2012) </a:t>
            </a:r>
            <a:endParaRPr lang="en" altLang="ja-JP" dirty="0"/>
          </a:p>
        </p:txBody>
      </p:sp>
    </p:spTree>
    <p:extLst>
      <p:ext uri="{BB962C8B-B14F-4D97-AF65-F5344CB8AC3E}">
        <p14:creationId xmlns:p14="http://schemas.microsoft.com/office/powerpoint/2010/main" val="383009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EEA275-EA61-C942-A4E5-1A8C818E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36" y="69813"/>
            <a:ext cx="5915025" cy="994172"/>
          </a:xfrm>
        </p:spPr>
        <p:txBody>
          <a:bodyPr/>
          <a:lstStyle/>
          <a:p>
            <a:pPr algn="ctr"/>
            <a:r>
              <a:rPr kumimoji="1" lang="en-US" altLang="ja-JP"/>
              <a:t>Neutron bands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8CF7A43-491F-F14F-9E17-DBDFFE607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557" y="1302617"/>
            <a:ext cx="3669399" cy="366939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B14104A-A840-4147-A0F3-71E5C7490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89" r="11829" b="10968"/>
          <a:stretch/>
        </p:blipFill>
        <p:spPr>
          <a:xfrm flipH="1">
            <a:off x="1941387" y="1301392"/>
            <a:ext cx="2692021" cy="3267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A3816627-2FC8-C84A-8639-61521133BB3E}"/>
                  </a:ext>
                </a:extLst>
              </p:cNvPr>
              <p:cNvSpPr txBox="1"/>
              <p:nvPr/>
            </p:nvSpPr>
            <p:spPr>
              <a:xfrm>
                <a:off x="1694323" y="4562454"/>
                <a:ext cx="49212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−0.12</m:t>
                      </m:r>
                    </m:oMath>
                  </m:oMathPara>
                </a14:m>
                <a:endParaRPr lang="ja-JP" altLang="en-US" sz="1350"/>
              </a:p>
            </p:txBody>
          </p:sp>
        </mc:Choice>
        <mc:Fallback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A3816627-2FC8-C84A-8639-61521133B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323" y="4562454"/>
                <a:ext cx="492122" cy="207749"/>
              </a:xfrm>
              <a:prstGeom prst="rect">
                <a:avLst/>
              </a:prstGeom>
              <a:blipFill>
                <a:blip r:embed="rId3"/>
                <a:stretch>
                  <a:fillRect l="-2500" r="-7500"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D0FEFB7-6AD4-924B-87C3-83AB8DC4262C}"/>
                  </a:ext>
                </a:extLst>
              </p:cNvPr>
              <p:cNvSpPr txBox="1"/>
              <p:nvPr/>
            </p:nvSpPr>
            <p:spPr>
              <a:xfrm>
                <a:off x="3010900" y="4568392"/>
                <a:ext cx="49212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−0.06</m:t>
                      </m:r>
                    </m:oMath>
                  </m:oMathPara>
                </a14:m>
                <a:endParaRPr lang="ja-JP" altLang="en-US" sz="1350"/>
              </a:p>
            </p:txBody>
          </p:sp>
        </mc:Choice>
        <mc:Fallback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D0FEFB7-6AD4-924B-87C3-83AB8DC42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900" y="4568392"/>
                <a:ext cx="492122" cy="207749"/>
              </a:xfrm>
              <a:prstGeom prst="rect">
                <a:avLst/>
              </a:prstGeom>
              <a:blipFill>
                <a:blip r:embed="rId4"/>
                <a:stretch>
                  <a:fillRect l="-2564" r="-7692" b="-117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1F9112C2-FAEB-BB4A-A85B-20FDE7CBA93C}"/>
                  </a:ext>
                </a:extLst>
              </p:cNvPr>
              <p:cNvSpPr txBox="1"/>
              <p:nvPr/>
            </p:nvSpPr>
            <p:spPr>
              <a:xfrm>
                <a:off x="5747886" y="4568392"/>
                <a:ext cx="362279" cy="2077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0.06</m:t>
                      </m:r>
                    </m:oMath>
                  </m:oMathPara>
                </a14:m>
                <a:endParaRPr lang="ja-JP" altLang="en-US" sz="1350"/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1F9112C2-FAEB-BB4A-A85B-20FDE7CBA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886" y="4568392"/>
                <a:ext cx="362279" cy="207749"/>
              </a:xfrm>
              <a:prstGeom prst="rect">
                <a:avLst/>
              </a:prstGeom>
              <a:blipFill>
                <a:blip r:embed="rId5"/>
                <a:stretch>
                  <a:fillRect l="-10345" r="-13793" b="-117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6746275-A95C-8F4C-9295-3E29FBE80BCC}"/>
                  </a:ext>
                </a:extLst>
              </p:cNvPr>
              <p:cNvSpPr txBox="1"/>
              <p:nvPr/>
            </p:nvSpPr>
            <p:spPr>
              <a:xfrm>
                <a:off x="7044505" y="4562454"/>
                <a:ext cx="362279" cy="2077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0.12</m:t>
                      </m:r>
                    </m:oMath>
                  </m:oMathPara>
                </a14:m>
                <a:endParaRPr lang="ja-JP" altLang="en-US" sz="1350"/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6746275-A95C-8F4C-9295-3E29FBE80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505" y="4562454"/>
                <a:ext cx="362279" cy="207749"/>
              </a:xfrm>
              <a:prstGeom prst="rect">
                <a:avLst/>
              </a:prstGeom>
              <a:blipFill>
                <a:blip r:embed="rId6"/>
                <a:stretch>
                  <a:fillRect l="-10000" r="-10000"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E2000BD-95DC-CE41-9889-4A7723D67E9B}"/>
              </a:ext>
            </a:extLst>
          </p:cNvPr>
          <p:cNvSpPr/>
          <p:nvPr/>
        </p:nvSpPr>
        <p:spPr>
          <a:xfrm>
            <a:off x="4930254" y="4584440"/>
            <a:ext cx="655093" cy="30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D0FB1AA-3A47-A64D-BAD3-A5AAA630F80B}"/>
              </a:ext>
            </a:extLst>
          </p:cNvPr>
          <p:cNvSpPr/>
          <p:nvPr/>
        </p:nvSpPr>
        <p:spPr>
          <a:xfrm>
            <a:off x="6250790" y="4568392"/>
            <a:ext cx="655093" cy="20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D4E284A-60A5-044A-B27A-F1C1136D4C57}"/>
              </a:ext>
            </a:extLst>
          </p:cNvPr>
          <p:cNvSpPr/>
          <p:nvPr/>
        </p:nvSpPr>
        <p:spPr>
          <a:xfrm>
            <a:off x="5785498" y="4776142"/>
            <a:ext cx="655093" cy="20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D374D04B-D9BD-FB44-B564-85509C18C4CB}"/>
                  </a:ext>
                </a:extLst>
              </p:cNvPr>
              <p:cNvSpPr txBox="1"/>
              <p:nvPr/>
            </p:nvSpPr>
            <p:spPr>
              <a:xfrm>
                <a:off x="4537237" y="4574515"/>
                <a:ext cx="134652" cy="2077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ja-JP" altLang="en-US" sz="1350"/>
              </a:p>
            </p:txBody>
          </p:sp>
        </mc:Choice>
        <mc:Fallback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D374D04B-D9BD-FB44-B564-85509C18C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237" y="4574515"/>
                <a:ext cx="134652" cy="207749"/>
              </a:xfrm>
              <a:prstGeom prst="rect">
                <a:avLst/>
              </a:prstGeom>
              <a:blipFill>
                <a:blip r:embed="rId7"/>
                <a:stretch>
                  <a:fillRect l="-27273" r="-36364"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41F127B-1C44-9C44-8A01-8AD7B04DAC4A}"/>
                  </a:ext>
                </a:extLst>
              </p:cNvPr>
              <p:cNvSpPr txBox="1"/>
              <p:nvPr/>
            </p:nvSpPr>
            <p:spPr>
              <a:xfrm>
                <a:off x="4172167" y="4776061"/>
                <a:ext cx="10888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ja-JP">
                          <a:latin typeface="Cambria Math" panose="02040503050406030204" pitchFamily="18" charset="0"/>
                        </a:rPr>
                        <m:t> [ 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altLang="ja-JP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ja-JP">
                          <a:latin typeface="Cambria Math" panose="02040503050406030204" pitchFamily="18" charset="0"/>
                        </a:rPr>
                        <m:t> ]</m:t>
                      </m:r>
                    </m:oMath>
                  </m:oMathPara>
                </a14:m>
                <a:endParaRPr lang="ja-JP" altLang="en-US"/>
              </a:p>
            </p:txBody>
          </p:sp>
        </mc:Choice>
        <mc:Fallback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41F127B-1C44-9C44-8A01-8AD7B04DA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167" y="4776061"/>
                <a:ext cx="1088824" cy="276999"/>
              </a:xfrm>
              <a:prstGeom prst="rect">
                <a:avLst/>
              </a:prstGeom>
              <a:blipFill>
                <a:blip r:embed="rId8"/>
                <a:stretch>
                  <a:fillRect l="-4598" t="-4348" r="-6897" b="-391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6D082158-DD7E-3549-842E-13ED825ED816}"/>
              </a:ext>
            </a:extLst>
          </p:cNvPr>
          <p:cNvCxnSpPr/>
          <p:nvPr/>
        </p:nvCxnSpPr>
        <p:spPr>
          <a:xfrm>
            <a:off x="1986585" y="2026693"/>
            <a:ext cx="5256973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5A216852-325D-5A4D-B502-B297ECDC62FC}"/>
                  </a:ext>
                </a:extLst>
              </p:cNvPr>
              <p:cNvSpPr txBox="1"/>
              <p:nvPr/>
            </p:nvSpPr>
            <p:spPr>
              <a:xfrm>
                <a:off x="4714983" y="1692319"/>
                <a:ext cx="1477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=11.9</m:t>
                    </m:r>
                    <m:r>
                      <a:rPr lang="en-US" altLang="ja-JP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/>
                  <a:t>MeV</a:t>
                </a:r>
                <a:endParaRPr lang="ja-JP" altLang="en-US"/>
              </a:p>
            </p:txBody>
          </p:sp>
        </mc:Choice>
        <mc:Fallback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5A216852-325D-5A4D-B502-B297ECDC6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983" y="1692319"/>
                <a:ext cx="1477584" cy="276999"/>
              </a:xfrm>
              <a:prstGeom prst="rect">
                <a:avLst/>
              </a:prstGeom>
              <a:blipFill>
                <a:blip r:embed="rId9"/>
                <a:stretch>
                  <a:fillRect l="-5983" t="-26087" r="-8547" b="-478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右中かっこ 2">
            <a:extLst>
              <a:ext uri="{FF2B5EF4-FFF2-40B4-BE49-F238E27FC236}">
                <a16:creationId xmlns:a16="http://schemas.microsoft.com/office/drawing/2014/main" id="{A0417976-B185-DA41-A2A2-D1705ACD68F3}"/>
              </a:ext>
            </a:extLst>
          </p:cNvPr>
          <p:cNvSpPr/>
          <p:nvPr/>
        </p:nvSpPr>
        <p:spPr>
          <a:xfrm>
            <a:off x="4932670" y="4098322"/>
            <a:ext cx="327546" cy="455139"/>
          </a:xfrm>
          <a:prstGeom prst="rightBrac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BA4FD3F-7477-964E-BEB8-B95C5E5AF096}"/>
              </a:ext>
            </a:extLst>
          </p:cNvPr>
          <p:cNvSpPr txBox="1"/>
          <p:nvPr/>
        </p:nvSpPr>
        <p:spPr>
          <a:xfrm>
            <a:off x="5288509" y="4164435"/>
            <a:ext cx="1648082" cy="3231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500">
                <a:solidFill>
                  <a:schemeClr val="bg1"/>
                </a:solidFill>
              </a:rPr>
              <a:t>Confined neutrons</a:t>
            </a:r>
            <a:endParaRPr lang="ja-JP" altLang="en-US" sz="1500">
              <a:solidFill>
                <a:schemeClr val="bg1"/>
              </a:solidFill>
            </a:endParaRPr>
          </a:p>
        </p:txBody>
      </p:sp>
      <p:sp>
        <p:nvSpPr>
          <p:cNvPr id="22" name="右中かっこ 21">
            <a:extLst>
              <a:ext uri="{FF2B5EF4-FFF2-40B4-BE49-F238E27FC236}">
                <a16:creationId xmlns:a16="http://schemas.microsoft.com/office/drawing/2014/main" id="{DB89C99A-A9ED-0C4B-A3A7-5F8930F77ED6}"/>
              </a:ext>
            </a:extLst>
          </p:cNvPr>
          <p:cNvSpPr/>
          <p:nvPr/>
        </p:nvSpPr>
        <p:spPr>
          <a:xfrm>
            <a:off x="5196354" y="2026693"/>
            <a:ext cx="327546" cy="2012006"/>
          </a:xfrm>
          <a:prstGeom prst="rightBrac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55A8DFC-D5E7-704A-8F65-CBC3A0AA9EBA}"/>
              </a:ext>
            </a:extLst>
          </p:cNvPr>
          <p:cNvSpPr txBox="1"/>
          <p:nvPr/>
        </p:nvSpPr>
        <p:spPr>
          <a:xfrm>
            <a:off x="5616550" y="2812773"/>
            <a:ext cx="1320041" cy="323165"/>
          </a:xfrm>
          <a:prstGeom prst="rect">
            <a:avLst/>
          </a:prstGeom>
          <a:solidFill>
            <a:srgbClr val="0432FF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500">
                <a:solidFill>
                  <a:schemeClr val="bg1"/>
                </a:solidFill>
              </a:rPr>
              <a:t>Free neutrons</a:t>
            </a:r>
            <a:endParaRPr lang="ja-JP" altLang="en-US" sz="150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4C14B310-04FC-B728-687C-7A79FB0D0619}"/>
                  </a:ext>
                </a:extLst>
              </p:cNvPr>
              <p:cNvSpPr txBox="1"/>
              <p:nvPr/>
            </p:nvSpPr>
            <p:spPr>
              <a:xfrm>
                <a:off x="1466582" y="4748088"/>
                <a:ext cx="10400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ja-JP" altLang="en-US" sz="1350"/>
              </a:p>
            </p:txBody>
          </p:sp>
        </mc:Choice>
        <mc:Fallback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4C14B310-04FC-B728-687C-7A79FB0D0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582" y="4748088"/>
                <a:ext cx="1040006" cy="300082"/>
              </a:xfrm>
              <a:prstGeom prst="rect">
                <a:avLst/>
              </a:prstGeom>
              <a:blipFill>
                <a:blip r:embed="rId10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F2BC79DE-8E1C-E615-9646-C64E60A150E0}"/>
                  </a:ext>
                </a:extLst>
              </p:cNvPr>
              <p:cNvSpPr txBox="1"/>
              <p:nvPr/>
            </p:nvSpPr>
            <p:spPr>
              <a:xfrm>
                <a:off x="6746261" y="4754977"/>
                <a:ext cx="10400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ja-JP" altLang="en-US" sz="1350"/>
              </a:p>
            </p:txBody>
          </p:sp>
        </mc:Choice>
        <mc:Fallback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F2BC79DE-8E1C-E615-9646-C64E60A15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261" y="4754977"/>
                <a:ext cx="1040006" cy="300082"/>
              </a:xfrm>
              <a:prstGeom prst="rect">
                <a:avLst/>
              </a:prstGeom>
              <a:blipFill>
                <a:blip r:embed="rId11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7515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1660D6-241A-C54A-B94A-08902825C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8897"/>
            <a:ext cx="9042400" cy="107918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dirty="0"/>
              <a:t>Density operator at finite T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5F2CE09E-DE0F-E645-8626-4BBFF90FE0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906325"/>
                <a:ext cx="78867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Fermi-Dirac distribution function</a:t>
                </a:r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r>
                  <a:rPr lang="en-US" altLang="ja-JP" dirty="0"/>
                  <a:t>Fermi-Dirac distribution operator</a:t>
                </a:r>
                <a:r>
                  <a:rPr lang="en-US" altLang="ja-JP" sz="2400" dirty="0"/>
                  <a:t>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altLang="ja-JP" sz="2400" dirty="0"/>
                  <a:t>: </a:t>
                </a:r>
                <a:r>
                  <a:rPr lang="en-US" altLang="ja-JP" sz="2400" dirty="0" err="1"/>
                  <a:t>s.p.</a:t>
                </a:r>
                <a:r>
                  <a:rPr lang="en-US" altLang="ja-JP" sz="2400" dirty="0"/>
                  <a:t> Hamiltonian)</a:t>
                </a:r>
              </a:p>
              <a:p>
                <a:pPr marL="0" indent="0">
                  <a:buNone/>
                </a:pPr>
                <a:endParaRPr lang="en-US" altLang="ja-JP" dirty="0"/>
              </a:p>
              <a:p>
                <a:endParaRPr lang="en-US" altLang="ja-JP" dirty="0"/>
              </a:p>
              <a:p>
                <a:r>
                  <a:rPr lang="en-US" altLang="ja-JP" dirty="0"/>
                  <a:t>One-body density</a:t>
                </a:r>
              </a:p>
            </p:txBody>
          </p:sp>
        </mc:Choice>
        <mc:Fallback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5F2CE09E-DE0F-E645-8626-4BBFF90FE0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906325"/>
                <a:ext cx="7886700" cy="4351338"/>
              </a:xfrm>
              <a:blipFill>
                <a:blip r:embed="rId2"/>
                <a:stretch>
                  <a:fillRect l="-643" t="-17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649CD50D-2E8A-BC47-94BC-D468FB0A31BB}"/>
                  </a:ext>
                </a:extLst>
              </p:cNvPr>
              <p:cNvSpPr txBox="1"/>
              <p:nvPr/>
            </p:nvSpPr>
            <p:spPr>
              <a:xfrm>
                <a:off x="2365147" y="1321104"/>
                <a:ext cx="3892989" cy="5705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sz="28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649CD50D-2E8A-BC47-94BC-D468FB0A3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147" y="1321104"/>
                <a:ext cx="3892989" cy="570541"/>
              </a:xfrm>
              <a:prstGeom prst="rect">
                <a:avLst/>
              </a:prstGeom>
              <a:blipFill>
                <a:blip r:embed="rId3"/>
                <a:stretch>
                  <a:fillRect l="-2932" r="-326" b="-2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0AB89D6-621A-174B-9301-44847A21A911}"/>
                  </a:ext>
                </a:extLst>
              </p:cNvPr>
              <p:cNvSpPr txBox="1"/>
              <p:nvPr/>
            </p:nvSpPr>
            <p:spPr>
              <a:xfrm>
                <a:off x="2365147" y="2511239"/>
                <a:ext cx="3952043" cy="600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ja-JP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ja-JP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sz="28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0AB89D6-621A-174B-9301-44847A21A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147" y="2511239"/>
                <a:ext cx="3952043" cy="600614"/>
              </a:xfrm>
              <a:prstGeom prst="rect">
                <a:avLst/>
              </a:prstGeom>
              <a:blipFill>
                <a:blip r:embed="rId4"/>
                <a:stretch>
                  <a:fillRect l="-2885" r="-321" b="-208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0AB60B9-E59F-7545-95D4-43420B4073FC}"/>
                  </a:ext>
                </a:extLst>
              </p:cNvPr>
              <p:cNvSpPr txBox="1"/>
              <p:nvPr/>
            </p:nvSpPr>
            <p:spPr>
              <a:xfrm>
                <a:off x="2365147" y="3440319"/>
                <a:ext cx="4845493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)⟨</m:t>
                      </m:r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|=</m:t>
                      </m:r>
                      <m:sSub>
                        <m:sSub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ja-JP" altLang="en-US" sz="28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0AB60B9-E59F-7545-95D4-43420B407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147" y="3440319"/>
                <a:ext cx="4845493" cy="1045543"/>
              </a:xfrm>
              <a:prstGeom prst="rect">
                <a:avLst/>
              </a:prstGeom>
              <a:blipFill>
                <a:blip r:embed="rId5"/>
                <a:stretch>
                  <a:fillRect l="-8639" t="-144048" b="-20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53D6F522-94EF-4A2F-CB27-F398FECC05C8}"/>
                  </a:ext>
                </a:extLst>
              </p:cNvPr>
              <p:cNvSpPr txBox="1"/>
              <p:nvPr/>
            </p:nvSpPr>
            <p:spPr>
              <a:xfrm>
                <a:off x="2503931" y="4565374"/>
                <a:ext cx="2126480" cy="4424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ja-JP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d>
                        <m:dPr>
                          <m:begChr m:val="|"/>
                          <m:endChr m:val="⟩"/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ja-JP" altLang="en-US" sz="28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53D6F522-94EF-4A2F-CB27-F398FECC0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931" y="4565374"/>
                <a:ext cx="2126480" cy="442429"/>
              </a:xfrm>
              <a:prstGeom prst="rect">
                <a:avLst/>
              </a:prstGeom>
              <a:blipFill>
                <a:blip r:embed="rId6"/>
                <a:stretch>
                  <a:fillRect l="-3571" t="-22222" b="-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15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CFA50-4EA4-1884-D4E0-056ADE752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564DA8-460D-75B1-CA8E-84AA3985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8897"/>
            <a:ext cx="9042400" cy="107918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dirty="0"/>
              <a:t>Density operator at finite T</a:t>
            </a:r>
            <a:endParaRPr kumimoji="1" lang="ja-JP" altLang="en-US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4403FE79-8E01-7F75-EB2E-311AB1966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06325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ja-JP" dirty="0"/>
              <a:t>Fermi-Dirac distribution function</a:t>
            </a:r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Fermi-Dirac distribution operator</a:t>
            </a:r>
            <a:endParaRPr lang="en-US" altLang="ja-JP" sz="2400" dirty="0"/>
          </a:p>
          <a:p>
            <a:pPr marL="0" indent="0">
              <a:buNone/>
            </a:pP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One-body density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A278CDB2-8BF1-768A-6063-8E635540CCFB}"/>
                  </a:ext>
                </a:extLst>
              </p:cNvPr>
              <p:cNvSpPr txBox="1"/>
              <p:nvPr/>
            </p:nvSpPr>
            <p:spPr>
              <a:xfrm>
                <a:off x="2365147" y="1321104"/>
                <a:ext cx="3892989" cy="5705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1" lang="en-US" altLang="ja-JP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1" lang="en-US" altLang="ja-JP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𝐸</m:t>
                      </m:r>
                      <m:r>
                        <a:rPr kumimoji="1" lang="en-US" altLang="ja-JP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)=</m:t>
                      </m:r>
                      <m:sSup>
                        <m:sSupPr>
                          <m:ctrlP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𝛽</m:t>
                                  </m:r>
                                  <m: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(</m:t>
                                  </m:r>
                                  <m: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  <m: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𝜇</m:t>
                                  </m:r>
                                  <m: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mc:Choice>
        <mc:Fallback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A278CDB2-8BF1-768A-6063-8E635540C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147" y="1321104"/>
                <a:ext cx="3892989" cy="570541"/>
              </a:xfrm>
              <a:prstGeom prst="rect">
                <a:avLst/>
              </a:prstGeom>
              <a:blipFill>
                <a:blip r:embed="rId2"/>
                <a:stretch>
                  <a:fillRect l="-2932" r="-326" b="-2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59CE73C-9FDA-6001-F064-4D42AE53573C}"/>
                  </a:ext>
                </a:extLst>
              </p:cNvPr>
              <p:cNvSpPr txBox="1"/>
              <p:nvPr/>
            </p:nvSpPr>
            <p:spPr>
              <a:xfrm>
                <a:off x="2365147" y="2511239"/>
                <a:ext cx="3952043" cy="600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1" lang="en-US" altLang="ja-JP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𝐻</m:t>
                          </m:r>
                        </m:e>
                      </m:acc>
                      <m:r>
                        <a:rPr kumimoji="1" lang="en-US" altLang="ja-JP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)=</m:t>
                      </m:r>
                      <m:sSup>
                        <m:sSupPr>
                          <m:ctrlP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𝛽</m:t>
                                  </m:r>
                                  <m: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(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kumimoji="1" lang="en-US" altLang="ja-JP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ja-JP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𝐻</m:t>
                                      </m:r>
                                    </m:e>
                                  </m:acc>
                                  <m: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𝜇</m:t>
                                  </m:r>
                                  <m: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59CE73C-9FDA-6001-F064-4D42AE535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147" y="2511239"/>
                <a:ext cx="3952043" cy="600614"/>
              </a:xfrm>
              <a:prstGeom prst="rect">
                <a:avLst/>
              </a:prstGeom>
              <a:blipFill>
                <a:blip r:embed="rId3"/>
                <a:stretch>
                  <a:fillRect l="-2885" r="-321" b="-208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CABB685-AEDE-A5E5-3928-EAC8F951980A}"/>
                  </a:ext>
                </a:extLst>
              </p:cNvPr>
              <p:cNvSpPr txBox="1"/>
              <p:nvPr/>
            </p:nvSpPr>
            <p:spPr>
              <a:xfrm>
                <a:off x="2365147" y="3440319"/>
                <a:ext cx="4845493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1" lang="en-US" altLang="ja-JP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kumimoji="1" lang="en-US" altLang="ja-JP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1" lang="en-US" altLang="ja-JP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</m:sSub>
                      <m:r>
                        <a:rPr kumimoji="1" lang="en-US" altLang="ja-JP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)⟨</m:t>
                      </m:r>
                      <m:r>
                        <a:rPr kumimoji="1" lang="en-US" altLang="ja-JP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𝑛</m:t>
                      </m:r>
                      <m:r>
                        <a:rPr kumimoji="1" lang="en-US" altLang="ja-JP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|=</m:t>
                      </m:r>
                      <m:sSub>
                        <m:sSubPr>
                          <m:ctrlP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kumimoji="1" lang="en-US" altLang="ja-JP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mc:Choice>
        <mc:Fallback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CABB685-AEDE-A5E5-3928-EAC8F9519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147" y="3440319"/>
                <a:ext cx="4845493" cy="1045543"/>
              </a:xfrm>
              <a:prstGeom prst="rect">
                <a:avLst/>
              </a:prstGeom>
              <a:blipFill>
                <a:blip r:embed="rId4"/>
                <a:stretch>
                  <a:fillRect l="-8639" t="-144048" b="-20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4CB7CFA3-D42B-3F7E-A2C0-4F4FB936B856}"/>
                  </a:ext>
                </a:extLst>
              </p:cNvPr>
              <p:cNvSpPr txBox="1"/>
              <p:nvPr/>
            </p:nvSpPr>
            <p:spPr>
              <a:xfrm>
                <a:off x="2503931" y="4565374"/>
                <a:ext cx="2126480" cy="4424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𝐻</m:t>
                          </m:r>
                        </m:e>
                      </m:acc>
                      <m:d>
                        <m:dPr>
                          <m:begChr m:val="|"/>
                          <m:endChr m:val="⟩"/>
                          <m:ctrlP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e>
                      </m:d>
                      <m:r>
                        <a:rPr kumimoji="1" lang="en-US" altLang="ja-JP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mc:Choice>
        <mc:Fallback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4CB7CFA3-D42B-3F7E-A2C0-4F4FB936B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931" y="4565374"/>
                <a:ext cx="2126480" cy="442429"/>
              </a:xfrm>
              <a:prstGeom prst="rect">
                <a:avLst/>
              </a:prstGeom>
              <a:blipFill>
                <a:blip r:embed="rId5"/>
                <a:stretch>
                  <a:fillRect l="-3571" t="-22222" b="-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5BFA4EC1-BF2A-04F4-A20A-81D64401677C}"/>
                  </a:ext>
                </a:extLst>
              </p:cNvPr>
              <p:cNvSpPr/>
              <p:nvPr/>
            </p:nvSpPr>
            <p:spPr>
              <a:xfrm>
                <a:off x="6149706" y="954240"/>
                <a:ext cx="2474075" cy="13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ja-JP" altLang="en-US" sz="2800">
                  <a:solidFill>
                    <a:srgbClr val="0432FF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5BFA4EC1-BF2A-04F4-A20A-81D6440167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706" y="954240"/>
                <a:ext cx="2474075" cy="1304268"/>
              </a:xfrm>
              <a:prstGeom prst="rect">
                <a:avLst/>
              </a:prstGeom>
              <a:blipFill>
                <a:blip r:embed="rId6"/>
                <a:stretch>
                  <a:fillRect l="-33163" t="-101942" r="-1020" b="-1592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B5D92074-D2C4-2C01-3E18-CBE92FF80949}"/>
                  </a:ext>
                </a:extLst>
              </p:cNvPr>
              <p:cNvSpPr/>
              <p:nvPr/>
            </p:nvSpPr>
            <p:spPr>
              <a:xfrm>
                <a:off x="6616452" y="3759636"/>
                <a:ext cx="2565831" cy="13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ja-JP" altLang="en-US" sz="2800">
                  <a:solidFill>
                    <a:srgbClr val="0432FF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B5D92074-D2C4-2C01-3E18-CBE92FF809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452" y="3759636"/>
                <a:ext cx="2565831" cy="1304268"/>
              </a:xfrm>
              <a:prstGeom prst="rect">
                <a:avLst/>
              </a:prstGeom>
              <a:blipFill>
                <a:blip r:embed="rId7"/>
                <a:stretch>
                  <a:fillRect l="-31034" t="-101942" b="-1601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2447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4A006F9D-9682-5941-9EA0-F1A35DFFD88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494845" y="102527"/>
                <a:ext cx="7181927" cy="829588"/>
              </a:xfrm>
            </p:spPr>
            <p:txBody>
              <a:bodyPr/>
              <a:lstStyle/>
              <a:p>
                <a:r>
                  <a:rPr lang="en-US" altLang="ja-JP" dirty="0"/>
                  <a:t>Chebyshev expansion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kumimoji="1" lang="ja-JP" altLang="en-US"/>
              </a:p>
            </p:txBody>
          </p:sp>
        </mc:Choice>
        <mc:Fallback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4A006F9D-9682-5941-9EA0-F1A35DFFD8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94845" y="102527"/>
                <a:ext cx="7181927" cy="829588"/>
              </a:xfrm>
              <a:blipFill>
                <a:blip r:embed="rId2"/>
                <a:stretch>
                  <a:fillRect l="-2293" b="-9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582D7DC4-CFA3-E848-A8D7-ADD95ED06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73" y="825397"/>
            <a:ext cx="6065503" cy="386548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036CDE5-606C-584E-9C73-A1385ECC6643}"/>
                  </a:ext>
                </a:extLst>
              </p:cNvPr>
              <p:cNvSpPr txBox="1"/>
              <p:nvPr/>
            </p:nvSpPr>
            <p:spPr>
              <a:xfrm>
                <a:off x="3450286" y="4579306"/>
                <a:ext cx="18046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altLang="ja-JP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altLang="ja-JP" sz="240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34" charset="-128"/>
                  </a:rPr>
                  <a:t> [ MeV ]</a:t>
                </a:r>
                <a:endParaRPr lang="ja-JP" altLang="en-US" sz="24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036CDE5-606C-584E-9C73-A1385ECC6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286" y="4579306"/>
                <a:ext cx="1804622" cy="461665"/>
              </a:xfrm>
              <a:prstGeom prst="rect">
                <a:avLst/>
              </a:prstGeom>
              <a:blipFill>
                <a:blip r:embed="rId4"/>
                <a:stretch>
                  <a:fillRect l="-699" t="-8108" b="-324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735AFAF4-D0F2-6A48-A18C-70532ECC2658}"/>
                  </a:ext>
                </a:extLst>
              </p:cNvPr>
              <p:cNvSpPr txBox="1"/>
              <p:nvPr/>
            </p:nvSpPr>
            <p:spPr>
              <a:xfrm rot="16200000">
                <a:off x="-136324" y="2262807"/>
                <a:ext cx="13004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ja-JP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altLang="ja-JP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ja-JP" altLang="en-US" sz="24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735AFAF4-D0F2-6A48-A18C-70532ECC2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36324" y="2262807"/>
                <a:ext cx="1300480" cy="461665"/>
              </a:xfrm>
              <a:prstGeom prst="rect">
                <a:avLst/>
              </a:prstGeom>
              <a:blipFill>
                <a:blip r:embed="rId5"/>
                <a:stretch>
                  <a:fillRect r="-189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9EBE19A3-8D03-5E4E-B215-D537BA6BD329}"/>
                  </a:ext>
                </a:extLst>
              </p:cNvPr>
              <p:cNvSpPr/>
              <p:nvPr/>
            </p:nvSpPr>
            <p:spPr>
              <a:xfrm>
                <a:off x="4836779" y="1962198"/>
                <a:ext cx="3525581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ja-JP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=5 </m:t>
                      </m:r>
                      <m:r>
                        <m:rPr>
                          <m:sty m:val="p"/>
                        </m:rPr>
                        <a:rPr lang="en-US" altLang="ja-JP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en-US" altLang="ja-JP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ja-JP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=200</m:t>
                      </m:r>
                    </m:oMath>
                  </m:oMathPara>
                </a14:m>
                <a:endParaRPr lang="ja-JP" altLang="en-US" sz="24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9EBE19A3-8D03-5E4E-B215-D537BA6BD3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779" y="1962198"/>
                <a:ext cx="3525581" cy="461665"/>
              </a:xfrm>
              <a:prstGeom prst="rect">
                <a:avLst/>
              </a:prstGeom>
              <a:blipFill>
                <a:blip r:embed="rId6"/>
                <a:stretch>
                  <a:fillRect b="-1842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EF1312B3-C7A1-E84E-A0F7-CD39020E8F40}"/>
                  </a:ext>
                </a:extLst>
              </p:cNvPr>
              <p:cNvSpPr/>
              <p:nvPr/>
            </p:nvSpPr>
            <p:spPr>
              <a:xfrm>
                <a:off x="2678373" y="1232801"/>
                <a:ext cx="2055050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ja-JP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=−14 </m:t>
                      </m:r>
                      <m:r>
                        <m:rPr>
                          <m:sty m:val="p"/>
                        </m:rPr>
                        <a:rPr lang="en-US" altLang="ja-JP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ja-JP" altLang="en-US" sz="24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EF1312B3-C7A1-E84E-A0F7-CD39020E8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373" y="1232801"/>
                <a:ext cx="2055050" cy="461665"/>
              </a:xfrm>
              <a:prstGeom prst="rect">
                <a:avLst/>
              </a:prstGeom>
              <a:blipFill>
                <a:blip r:embed="rId7"/>
                <a:stretch>
                  <a:fillRect b="-210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754DB018-4865-B048-AA0F-E1ED66E205D7}"/>
              </a:ext>
            </a:extLst>
          </p:cNvPr>
          <p:cNvCxnSpPr/>
          <p:nvPr/>
        </p:nvCxnSpPr>
        <p:spPr>
          <a:xfrm>
            <a:off x="2739085" y="1062285"/>
            <a:ext cx="0" cy="4114856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E0D48B3-3D13-3D44-BC6B-F7045057A1C7}"/>
                  </a:ext>
                </a:extLst>
              </p:cNvPr>
              <p:cNvSpPr txBox="1"/>
              <p:nvPr/>
            </p:nvSpPr>
            <p:spPr>
              <a:xfrm>
                <a:off x="3450286" y="2493640"/>
                <a:ext cx="5509137" cy="12119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sup>
                          </m:sSup>
                        </m:den>
                      </m:f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ja-JP" altLang="en-US" sz="28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E0D48B3-3D13-3D44-BC6B-F7045057A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286" y="2493640"/>
                <a:ext cx="5509137" cy="1211935"/>
              </a:xfrm>
              <a:prstGeom prst="rect">
                <a:avLst/>
              </a:prstGeom>
              <a:blipFill>
                <a:blip r:embed="rId8"/>
                <a:stretch>
                  <a:fillRect l="-1835" t="-109184" r="-1606" b="-17040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8988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DE0922-9DE7-2EBF-BBA1-CEF6366CE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868" y="19406"/>
            <a:ext cx="7187482" cy="777451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Energy density functional method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FF8246A-2D9F-34C7-8265-96A31017C1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0342" y="736640"/>
                <a:ext cx="8754387" cy="4287304"/>
              </a:xfrm>
            </p:spPr>
            <p:txBody>
              <a:bodyPr>
                <a:noAutofit/>
              </a:bodyPr>
              <a:lstStyle/>
              <a:p>
                <a:r>
                  <a:rPr lang="en-US" altLang="ja-JP" sz="2400" dirty="0"/>
                  <a:t>Energy density functional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</m:d>
                  </m:oMath>
                </a14:m>
                <a:endParaRPr lang="en-US" altLang="ja-JP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ja-JP" sz="2000" dirty="0"/>
                  <a:t>: One-body density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altLang="ja-JP" sz="2000" dirty="0"/>
                  <a:t>: Pair density (abnormal density)</a:t>
                </a:r>
              </a:p>
              <a:p>
                <a:pPr lvl="1"/>
                <a:endParaRPr lang="en-US" altLang="ja-JP" sz="2000" dirty="0"/>
              </a:p>
              <a:p>
                <a:r>
                  <a:rPr lang="en-US" altLang="ja-JP" sz="2400" dirty="0"/>
                  <a:t>Potentials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𝛿𝜌</m:t>
                    </m:r>
                  </m:oMath>
                </a14:m>
                <a:r>
                  <a:rPr lang="en-US" altLang="ja-JP" sz="2000" dirty="0"/>
                  <a:t>:  One-body (Kohn-Sham) potential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𝛿</m:t>
                    </m:r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ja-JP" sz="2000" dirty="0"/>
                  <a:t>:  Pair potential</a:t>
                </a:r>
              </a:p>
              <a:p>
                <a:pPr lvl="1"/>
                <a:endParaRPr lang="en-US" altLang="ja-JP" sz="2000" dirty="0"/>
              </a:p>
              <a:p>
                <a:r>
                  <a:rPr lang="en-US" altLang="ja-JP" sz="2400" dirty="0"/>
                  <a:t>Kohn-Sham-</a:t>
                </a:r>
                <a:r>
                  <a:rPr lang="en-US" altLang="ja-JP" sz="2400" dirty="0" err="1"/>
                  <a:t>Bogoliubov</a:t>
                </a:r>
                <a:r>
                  <a:rPr lang="en-US" altLang="ja-JP" sz="2400" dirty="0"/>
                  <a:t> equation</a:t>
                </a:r>
              </a:p>
              <a:p>
                <a:pPr lvl="1"/>
                <a:r>
                  <a:rPr lang="en-US" altLang="ja-JP" sz="2400" dirty="0"/>
                  <a:t>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20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  <m: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2000" dirty="0"/>
                  <a:t>,          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ja-JP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ja-JP" sz="2000" dirty="0"/>
              </a:p>
              <a:p>
                <a:r>
                  <a:rPr lang="en-US" altLang="ja-JP" sz="2400" dirty="0">
                    <a:solidFill>
                      <a:srgbClr val="0432FF"/>
                    </a:solidFill>
                  </a:rPr>
                  <a:t>Diagonalization</a:t>
                </a:r>
                <a:r>
                  <a:rPr lang="en-US" altLang="ja-JP" sz="2400" dirty="0"/>
                  <a:t> requires cost of computation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ja-JP" sz="2400" dirty="0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FF8246A-2D9F-34C7-8265-96A31017C1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0342" y="736640"/>
                <a:ext cx="8754387" cy="4287304"/>
              </a:xfrm>
              <a:blipFill>
                <a:blip r:embed="rId3"/>
                <a:stretch>
                  <a:fillRect l="-1014" t="-1775" b="-23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5CA18C0A-A653-B37C-AB16-8199CC5DBF75}"/>
                  </a:ext>
                </a:extLst>
              </p:cNvPr>
              <p:cNvSpPr txBox="1"/>
              <p:nvPr/>
            </p:nvSpPr>
            <p:spPr>
              <a:xfrm>
                <a:off x="5527462" y="1051295"/>
                <a:ext cx="3039422" cy="310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ja-JP" altLang="en-US"/>
              </a:p>
            </p:txBody>
          </p:sp>
        </mc:Choice>
        <mc:Fallback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5CA18C0A-A653-B37C-AB16-8199CC5DB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462" y="1051295"/>
                <a:ext cx="3039422" cy="310021"/>
              </a:xfrm>
              <a:prstGeom prst="rect">
                <a:avLst/>
              </a:prstGeom>
              <a:blipFill>
                <a:blip r:embed="rId4"/>
                <a:stretch>
                  <a:fillRect l="-1667" b="-269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57C7A1CE-6858-2A14-B792-D5B140D2AD9E}"/>
                  </a:ext>
                </a:extLst>
              </p:cNvPr>
              <p:cNvSpPr txBox="1"/>
              <p:nvPr/>
            </p:nvSpPr>
            <p:spPr>
              <a:xfrm>
                <a:off x="6099414" y="1440671"/>
                <a:ext cx="22709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↑)</m:t>
                          </m:r>
                        </m:e>
                      </m:d>
                    </m:oMath>
                  </m:oMathPara>
                </a14:m>
                <a:endParaRPr lang="ja-JP" altLang="en-US"/>
              </a:p>
            </p:txBody>
          </p:sp>
        </mc:Choice>
        <mc:Fallback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57C7A1CE-6858-2A14-B792-D5B140D2A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414" y="1440671"/>
                <a:ext cx="2270942" cy="276999"/>
              </a:xfrm>
              <a:prstGeom prst="rect">
                <a:avLst/>
              </a:prstGeom>
              <a:blipFill>
                <a:blip r:embed="rId5"/>
                <a:stretch>
                  <a:fillRect l="-1111" t="-4348" b="-347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7120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59229-C166-612A-902B-EDE985129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D31FA5-458E-E35F-5FE0-0E688DCBA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609" y="6287"/>
            <a:ext cx="7113325" cy="840036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dirty="0"/>
              <a:t>Generalized density operator at finite T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2E7ACFD2-0DE7-7542-E3B6-7352537D26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989579"/>
                <a:ext cx="7886700" cy="5171712"/>
              </a:xfrm>
            </p:spPr>
            <p:txBody>
              <a:bodyPr/>
              <a:lstStyle/>
              <a:p>
                <a:r>
                  <a:rPr lang="en-US" altLang="ja-JP" dirty="0"/>
                  <a:t>Hamiltonian (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2×2</m:t>
                    </m:r>
                  </m:oMath>
                </a14:m>
                <a:r>
                  <a:rPr lang="en-US" altLang="ja-JP" dirty="0"/>
                  <a:t>), Generalized density (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2×2</m:t>
                    </m:r>
                  </m:oMath>
                </a14:m>
                <a:r>
                  <a:rPr lang="en-US" altLang="ja-JP" dirty="0"/>
                  <a:t>)</a:t>
                </a:r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r>
                  <a:rPr lang="en-US" altLang="ja-JP" dirty="0"/>
                  <a:t>Fermi-Dirac distribution operator</a:t>
                </a:r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r>
                  <a:rPr lang="en-US" altLang="ja-JP" dirty="0"/>
                  <a:t>Generalized one-body density</a:t>
                </a:r>
              </a:p>
            </p:txBody>
          </p:sp>
        </mc:Choice>
        <mc:Fallback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2E7ACFD2-0DE7-7542-E3B6-7352537D26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989579"/>
                <a:ext cx="7886700" cy="5171712"/>
              </a:xfrm>
              <a:blipFill>
                <a:blip r:embed="rId2"/>
                <a:stretch>
                  <a:fillRect l="-643" t="-1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0F5AC8C6-812D-5586-5DFC-0EDAFE7F3963}"/>
                  </a:ext>
                </a:extLst>
              </p:cNvPr>
              <p:cNvSpPr txBox="1"/>
              <p:nvPr/>
            </p:nvSpPr>
            <p:spPr>
              <a:xfrm>
                <a:off x="2365147" y="2574850"/>
                <a:ext cx="3952043" cy="600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ja-JP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ja-JP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altLang="ja-JP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sz="28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0F5AC8C6-812D-5586-5DFC-0EDAFE7F3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147" y="2574850"/>
                <a:ext cx="3952043" cy="600614"/>
              </a:xfrm>
              <a:prstGeom prst="rect">
                <a:avLst/>
              </a:prstGeom>
              <a:blipFill>
                <a:blip r:embed="rId3"/>
                <a:stretch>
                  <a:fillRect l="-2885" r="-321" b="-204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35FF748-70BF-32A8-E6EB-62895C5253A0}"/>
                  </a:ext>
                </a:extLst>
              </p:cNvPr>
              <p:cNvSpPr txBox="1"/>
              <p:nvPr/>
            </p:nvSpPr>
            <p:spPr>
              <a:xfrm>
                <a:off x="984609" y="3666754"/>
                <a:ext cx="4951355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)⟨</m:t>
                      </m:r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|=</m:t>
                      </m:r>
                      <m:sSub>
                        <m:sSub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ja-JP" altLang="en-US" sz="28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35FF748-70BF-32A8-E6EB-62895C525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609" y="3666754"/>
                <a:ext cx="4951355" cy="1045543"/>
              </a:xfrm>
              <a:prstGeom prst="rect">
                <a:avLst/>
              </a:prstGeom>
              <a:blipFill>
                <a:blip r:embed="rId4"/>
                <a:stretch>
                  <a:fillRect l="-7161" t="-144048" b="-20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EC41EFF-A89A-62D3-D6D3-1C605B675AA8}"/>
                  </a:ext>
                </a:extLst>
              </p:cNvPr>
              <p:cNvSpPr txBox="1"/>
              <p:nvPr/>
            </p:nvSpPr>
            <p:spPr>
              <a:xfrm>
                <a:off x="5375669" y="1339702"/>
                <a:ext cx="3276218" cy="743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e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ja-JP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800" i="1">
                                        <a:latin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  <m:sup>
                                    <m:r>
                                      <a:rPr lang="en-US" altLang="ja-JP" sz="28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ja-JP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80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p>
                                    <m:r>
                                      <a:rPr lang="en-US" altLang="ja-JP" sz="28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ja-JP" altLang="en-US" sz="280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EC41EFF-A89A-62D3-D6D3-1C605B675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5669" y="1339702"/>
                <a:ext cx="3276218" cy="743858"/>
              </a:xfrm>
              <a:prstGeom prst="rect">
                <a:avLst/>
              </a:prstGeom>
              <a:blipFill>
                <a:blip r:embed="rId5"/>
                <a:stretch>
                  <a:fillRect l="-1931" t="-3333" b="-1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E4D3BA7-6A47-525B-2B84-81485F3B9C07}"/>
                  </a:ext>
                </a:extLst>
              </p:cNvPr>
              <p:cNvSpPr txBox="1"/>
              <p:nvPr/>
            </p:nvSpPr>
            <p:spPr>
              <a:xfrm>
                <a:off x="984609" y="1367349"/>
                <a:ext cx="3466192" cy="801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ja-JP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2400"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p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ja-JP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sz="24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  <m:r>
                                          <a:rPr lang="en-US" altLang="ja-JP" sz="24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ja-JP" sz="2400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ja-JP" altLang="en-US" sz="2400"/>
              </a:p>
            </p:txBody>
          </p:sp>
        </mc:Choice>
        <mc:Fallback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E4D3BA7-6A47-525B-2B84-81485F3B9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609" y="1367349"/>
                <a:ext cx="3466192" cy="801310"/>
              </a:xfrm>
              <a:prstGeom prst="rect">
                <a:avLst/>
              </a:prstGeom>
              <a:blipFill>
                <a:blip r:embed="rId6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C32B4B62-2477-70CB-A1CD-FE80C62C39DE}"/>
                  </a:ext>
                </a:extLst>
              </p:cNvPr>
              <p:cNvSpPr/>
              <p:nvPr/>
            </p:nvSpPr>
            <p:spPr>
              <a:xfrm>
                <a:off x="5853653" y="3502097"/>
                <a:ext cx="2565831" cy="13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altLang="ja-JP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ja-JP" altLang="en-US" sz="2800">
                  <a:solidFill>
                    <a:srgbClr val="0432FF"/>
                  </a:solidFill>
                  <a:latin typeface="Calibri" panose="020F0502020204030204"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C32B4B62-2477-70CB-A1CD-FE80C62C39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653" y="3502097"/>
                <a:ext cx="2565831" cy="1304268"/>
              </a:xfrm>
              <a:prstGeom prst="rect">
                <a:avLst/>
              </a:prstGeom>
              <a:blipFill>
                <a:blip r:embed="rId7"/>
                <a:stretch>
                  <a:fillRect l="-31034" t="-100962" b="-157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04AE5BE-6A15-7C9E-332C-4824E37B3DA2}"/>
              </a:ext>
            </a:extLst>
          </p:cNvPr>
          <p:cNvSpPr/>
          <p:nvPr/>
        </p:nvSpPr>
        <p:spPr>
          <a:xfrm>
            <a:off x="5414478" y="610870"/>
            <a:ext cx="3625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" altLang="ja-JP" sz="2000" dirty="0" err="1">
                <a:solidFill>
                  <a:prstClr val="black"/>
                </a:solidFill>
                <a:latin typeface="MacmillanRoman"/>
                <a:ea typeface="ＭＳ Ｐゴシック" panose="020B0600070205080204" pitchFamily="34" charset="-128"/>
              </a:rPr>
              <a:t>C.Yu</a:t>
            </a:r>
            <a:r>
              <a:rPr lang="en" altLang="ja-JP" sz="2000" dirty="0">
                <a:solidFill>
                  <a:prstClr val="black"/>
                </a:solidFill>
                <a:latin typeface="MacmillanRoman"/>
                <a:ea typeface="ＭＳ Ｐゴシック" panose="020B0600070205080204" pitchFamily="34" charset="-128"/>
              </a:rPr>
              <a:t>, TN, PRC 112 (2025) 015804 </a:t>
            </a:r>
            <a:endParaRPr lang="en" altLang="ja-JP" sz="2000" dirty="0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5841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F2501D-3810-994C-A484-9510A29DB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17" y="92602"/>
            <a:ext cx="8515350" cy="661228"/>
          </a:xfrm>
        </p:spPr>
        <p:txBody>
          <a:bodyPr/>
          <a:lstStyle/>
          <a:p>
            <a:pPr algn="ctr"/>
            <a:r>
              <a:rPr lang="en-US" altLang="ja-JP" dirty="0"/>
              <a:t>Code (suitable for parallel computing)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33C667-AF9E-B54E-9962-87F0E1BEA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33" y="844592"/>
            <a:ext cx="7886700" cy="3321164"/>
          </a:xfrm>
        </p:spPr>
        <p:txBody>
          <a:bodyPr/>
          <a:lstStyle/>
          <a:p>
            <a:r>
              <a:rPr lang="en-US" altLang="ja-JP" dirty="0"/>
              <a:t>F</a:t>
            </a:r>
            <a:r>
              <a:rPr kumimoji="1" lang="en-US" altLang="ja-JP" dirty="0"/>
              <a:t>ortran code with </a:t>
            </a:r>
            <a:r>
              <a:rPr kumimoji="1" lang="en-US" altLang="ja-JP" dirty="0" err="1"/>
              <a:t>MPI+OpenMP</a:t>
            </a:r>
            <a:endParaRPr kumimoji="1" lang="en-US" altLang="ja-JP" dirty="0"/>
          </a:p>
          <a:p>
            <a:r>
              <a:rPr lang="en-US" altLang="ja-JP" dirty="0"/>
              <a:t>Energy density functional </a:t>
            </a:r>
            <a:r>
              <a:rPr lang="en-US" altLang="ja-JP" i="1" dirty="0"/>
              <a:t>w/o pairing</a:t>
            </a:r>
          </a:p>
          <a:p>
            <a:pPr lvl="1"/>
            <a:r>
              <a:rPr kumimoji="1" lang="en-US" altLang="ja-JP" dirty="0"/>
              <a:t>Rectangular box with periodic bound</a:t>
            </a:r>
            <a:r>
              <a:rPr lang="en-US" altLang="ja-JP" dirty="0"/>
              <a:t>ary condition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FFT </a:t>
            </a:r>
            <a:r>
              <a:rPr lang="en-US" altLang="ja-JP" dirty="0"/>
              <a:t>to construct the</a:t>
            </a:r>
            <a:r>
              <a:rPr kumimoji="1" lang="en-US" altLang="ja-JP" dirty="0"/>
              <a:t> Coulomb potential</a:t>
            </a:r>
          </a:p>
          <a:p>
            <a:pPr lvl="1"/>
            <a:r>
              <a:rPr lang="en-US" altLang="ja-JP" dirty="0"/>
              <a:t>Kinetic energy computed with the finite difference</a:t>
            </a:r>
            <a:endParaRPr kumimoji="1" lang="en-US" altLang="ja-JP" dirty="0"/>
          </a:p>
          <a:p>
            <a:pPr lvl="1"/>
            <a:r>
              <a:rPr lang="en-US" altLang="ja-JP" dirty="0"/>
              <a:t>3D square lattice</a:t>
            </a:r>
            <a:endParaRPr kumimoji="1" lang="ja-JP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068128-E3D1-964B-9F58-5C0FCB9A7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52" y="773685"/>
            <a:ext cx="2756508" cy="274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F3A9AF8-FE62-8A4D-B25B-85C5F5CB8555}"/>
                  </a:ext>
                </a:extLst>
              </p:cNvPr>
              <p:cNvSpPr txBox="1"/>
              <p:nvPr/>
            </p:nvSpPr>
            <p:spPr>
              <a:xfrm>
                <a:off x="758986" y="2722946"/>
                <a:ext cx="3656257" cy="12119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d>
                            <m:dPr>
                              <m:begChr m:val="|"/>
                              <m:endChr m:val="⟩"/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</m:nary>
                    </m:oMath>
                  </m:oMathPara>
                </a14:m>
                <a:endParaRPr lang="ja-JP" altLang="en-US" sz="2800"/>
              </a:p>
            </p:txBody>
          </p:sp>
        </mc:Choice>
        <mc:Fallback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F3A9AF8-FE62-8A4D-B25B-85C5F5CB8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86" y="2722946"/>
                <a:ext cx="3656257" cy="1211935"/>
              </a:xfrm>
              <a:prstGeom prst="rect">
                <a:avLst/>
              </a:prstGeom>
              <a:blipFill>
                <a:blip r:embed="rId3"/>
                <a:stretch>
                  <a:fillRect l="-2083" t="-112500" b="-17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7E98282-8C11-1061-4719-2AEF34D086F2}"/>
                  </a:ext>
                </a:extLst>
              </p:cNvPr>
              <p:cNvSpPr txBox="1"/>
              <p:nvPr/>
            </p:nvSpPr>
            <p:spPr>
              <a:xfrm>
                <a:off x="312945" y="4025643"/>
                <a:ext cx="4009938" cy="86177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ja-JP" sz="2800" dirty="0"/>
                  <a:t>Calculation of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  <m:e>
                        <m:acc>
                          <m:accPr>
                            <m:chr m:val="⃗"/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endParaRPr lang="en-US" altLang="ja-JP" sz="2800" dirty="0"/>
              </a:p>
              <a:p>
                <a:r>
                  <a:rPr lang="en-US" altLang="ja-JP" sz="2800" dirty="0"/>
                  <a:t>easily parallelized </a:t>
                </a:r>
                <a:r>
                  <a:rPr lang="en-US" altLang="ja-JP" sz="2800" dirty="0" err="1"/>
                  <a:t>w.r.t.</a:t>
                </a:r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80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endParaRPr lang="ja-JP" altLang="en-US" sz="2800"/>
              </a:p>
            </p:txBody>
          </p:sp>
        </mc:Choice>
        <mc:Fallback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7E98282-8C11-1061-4719-2AEF34D08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45" y="4025643"/>
                <a:ext cx="4009938" cy="861774"/>
              </a:xfrm>
              <a:prstGeom prst="rect">
                <a:avLst/>
              </a:prstGeom>
              <a:blipFill>
                <a:blip r:embed="rId4"/>
                <a:stretch>
                  <a:fillRect l="-5363" t="-37143" r="-8517" b="-12571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E1297D4-C40F-FF14-1547-385A9F276339}"/>
                  </a:ext>
                </a:extLst>
              </p:cNvPr>
              <p:cNvSpPr txBox="1"/>
              <p:nvPr/>
            </p:nvSpPr>
            <p:spPr>
              <a:xfrm>
                <a:off x="6057176" y="3652577"/>
                <a:ext cx="1546993" cy="1292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ja-JP" sz="2800" dirty="0"/>
                  <a:t>Order-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ja-JP" sz="2800" dirty="0"/>
              </a:p>
              <a:p>
                <a:endParaRPr lang="en-US" altLang="ja-JP" sz="2800" dirty="0"/>
              </a:p>
              <a:p>
                <a:r>
                  <a:rPr lang="en-US" altLang="ja-JP" sz="2800" dirty="0"/>
                  <a:t>Order-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ja-JP" altLang="en-US" sz="2800"/>
              </a:p>
            </p:txBody>
          </p:sp>
        </mc:Choice>
        <mc:Fallback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E1297D4-C40F-FF14-1547-385A9F276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176" y="3652577"/>
                <a:ext cx="1546993" cy="1292662"/>
              </a:xfrm>
              <a:prstGeom prst="rect">
                <a:avLst/>
              </a:prstGeom>
              <a:blipFill>
                <a:blip r:embed="rId5"/>
                <a:stretch>
                  <a:fillRect l="-14754" t="-8738" b="-145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下矢印 7">
            <a:extLst>
              <a:ext uri="{FF2B5EF4-FFF2-40B4-BE49-F238E27FC236}">
                <a16:creationId xmlns:a16="http://schemas.microsoft.com/office/drawing/2014/main" id="{FCB0F247-8382-002D-42CA-A6C9ADB4BC29}"/>
              </a:ext>
            </a:extLst>
          </p:cNvPr>
          <p:cNvSpPr/>
          <p:nvPr/>
        </p:nvSpPr>
        <p:spPr>
          <a:xfrm>
            <a:off x="6530598" y="4061581"/>
            <a:ext cx="300074" cy="49391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5CEEDAA-79CE-E23E-C1DD-D1C85B3EB7F6}"/>
              </a:ext>
            </a:extLst>
          </p:cNvPr>
          <p:cNvSpPr txBox="1"/>
          <p:nvPr/>
        </p:nvSpPr>
        <p:spPr>
          <a:xfrm>
            <a:off x="6906167" y="4114242"/>
            <a:ext cx="200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“Near-sightedness”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9402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8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5720</TotalTime>
  <Words>1487</Words>
  <Application>Microsoft Macintosh PowerPoint</Application>
  <PresentationFormat>画面に合わせる (16:9)</PresentationFormat>
  <Paragraphs>327</Paragraphs>
  <Slides>36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7</vt:i4>
      </vt:variant>
      <vt:variant>
        <vt:lpstr>スライド タイトル</vt:lpstr>
      </vt:variant>
      <vt:variant>
        <vt:i4>36</vt:i4>
      </vt:variant>
    </vt:vector>
  </HeadingPairs>
  <TitlesOfParts>
    <vt:vector size="54" baseType="lpstr">
      <vt:lpstr>AdvP6F00</vt:lpstr>
      <vt:lpstr>AdvP6F01</vt:lpstr>
      <vt:lpstr>MacmillanRoman</vt:lpstr>
      <vt:lpstr>メイリオ</vt:lpstr>
      <vt:lpstr>Yu Gothic</vt:lpstr>
      <vt:lpstr>Arial</vt:lpstr>
      <vt:lpstr>Calibri</vt:lpstr>
      <vt:lpstr>Calibri Light</vt:lpstr>
      <vt:lpstr>Cambria Math</vt:lpstr>
      <vt:lpstr>Mongolian Baiti</vt:lpstr>
      <vt:lpstr>Segoe UI</vt:lpstr>
      <vt:lpstr>Office 2013 - 2022 テーマ</vt:lpstr>
      <vt:lpstr>1_Office 2013 - 2022 テーマ</vt:lpstr>
      <vt:lpstr>2_Office 2013 - 2022 テーマ</vt:lpstr>
      <vt:lpstr>3_Office 2013 - 2022 テーマ</vt:lpstr>
      <vt:lpstr>4_Office 2013 - 2022 テーマ</vt:lpstr>
      <vt:lpstr>5_Office 2013 - 2022 テーマ</vt:lpstr>
      <vt:lpstr>6_Office 2013 - 2022 テーマ</vt:lpstr>
      <vt:lpstr>Fermi operator expansion method for nuclei and inhomogeneous nuclear matter at finite temperature</vt:lpstr>
      <vt:lpstr>Contents</vt:lpstr>
      <vt:lpstr>PowerPoint プレゼンテーション</vt:lpstr>
      <vt:lpstr>Density operator at finite T</vt:lpstr>
      <vt:lpstr>Density operator at finite T</vt:lpstr>
      <vt:lpstr>Chebyshev expansion of f_T (E)</vt:lpstr>
      <vt:lpstr>Energy density functional method</vt:lpstr>
      <vt:lpstr>Generalized density operator at finite T</vt:lpstr>
      <vt:lpstr>Code (suitable for parallel computing)</vt:lpstr>
      <vt:lpstr>Shape phase transition: 24Mg nucleus</vt:lpstr>
      <vt:lpstr>Pairing &amp; shape transitions</vt:lpstr>
      <vt:lpstr>Neutron stars</vt:lpstr>
      <vt:lpstr>Crust of neutron stars</vt:lpstr>
      <vt:lpstr>Inhomogeneous symmetric nuclear matter</vt:lpstr>
      <vt:lpstr>Benchmark calculation (fcc)</vt:lpstr>
      <vt:lpstr>Pulsar glitch</vt:lpstr>
      <vt:lpstr>Inner crust</vt:lpstr>
      <vt:lpstr>Most promising glitch mechanisms</vt:lpstr>
      <vt:lpstr>Glitch crisis?</vt:lpstr>
      <vt:lpstr>Slab phase (1D)</vt:lpstr>
      <vt:lpstr>PowerPoint プレゼンテーション</vt:lpstr>
      <vt:lpstr>Effective mass</vt:lpstr>
      <vt:lpstr>Anti-entrainment effect?</vt:lpstr>
      <vt:lpstr>PowerPoint プレゼンテーション</vt:lpstr>
      <vt:lpstr>Superfluid current</vt:lpstr>
      <vt:lpstr>Superfluid neutrons: Reduction of effective mass</vt:lpstr>
      <vt:lpstr>Effective mass for superfluid neutrons</vt:lpstr>
      <vt:lpstr>Summary</vt:lpstr>
      <vt:lpstr>Collaborators</vt:lpstr>
      <vt:lpstr>PowerPoint プレゼンテーション</vt:lpstr>
      <vt:lpstr>PowerPoint プレゼンテーション</vt:lpstr>
      <vt:lpstr>Order-N</vt:lpstr>
      <vt:lpstr>Off-diagonal elements of ρ(0,r ⃗)</vt:lpstr>
      <vt:lpstr>Observation constraint</vt:lpstr>
      <vt:lpstr>Observation constraint</vt:lpstr>
      <vt:lpstr>Neutron bands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中性子星クラストに対する自己無撞着バンド計算</dc:title>
  <dc:creator>中務孝</dc:creator>
  <cp:lastModifiedBy>Takashi NAKATSUKASA / 中務孝</cp:lastModifiedBy>
  <cp:revision>1</cp:revision>
  <dcterms:created xsi:type="dcterms:W3CDTF">2017-11-26T13:40:44Z</dcterms:created>
  <dcterms:modified xsi:type="dcterms:W3CDTF">2025-09-21T01:12:28Z</dcterms:modified>
</cp:coreProperties>
</file>