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019" r:id="rId2"/>
    <p:sldId id="1020" r:id="rId3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2025/2/18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5FF101-3FFF-4FF4-B44D-5952E5AF6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Cost estimation breakdown discussed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FCCAF8-9B54-4063-8CE4-09D5DD3BE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9012"/>
            <a:ext cx="10972800" cy="5868987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All sub-detector &amp; common electronics should be estimated in a unique standard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404040"/>
                </a:solidFill>
                <a:latin typeface="Inter"/>
              </a:rPr>
              <a:t>Breakdown scheme discussed </a:t>
            </a: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ASIC Production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 (Wei/Yan):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Mask </a:t>
            </a:r>
            <a:r>
              <a:rPr lang="en-US" altLang="zh-CN" b="0" i="0" dirty="0" err="1">
                <a:solidFill>
                  <a:srgbClr val="404040"/>
                </a:solidFill>
                <a:effectLst/>
                <a:latin typeface="Inter"/>
              </a:rPr>
              <a:t>tapeout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, mass prod, dicing/packaging/test fees, yield factor.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FEE Module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(Jun/</a:t>
            </a:r>
            <a:r>
              <a:rPr lang="en-US" altLang="zh-CN" b="0" i="0" dirty="0" err="1">
                <a:solidFill>
                  <a:srgbClr val="404040"/>
                </a:solidFill>
                <a:effectLst/>
                <a:latin typeface="Inter"/>
              </a:rPr>
              <a:t>Jie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):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Design, mass prod, soldering, sockets, spare parts strategy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404040"/>
                </a:solidFill>
                <a:latin typeface="Inter"/>
              </a:rPr>
              <a:t>Common block</a:t>
            </a:r>
            <a:r>
              <a:rPr lang="en-US" altLang="zh-CN" b="0" dirty="0">
                <a:solidFill>
                  <a:srgbClr val="404040"/>
                </a:solidFill>
                <a:latin typeface="Inter"/>
              </a:rPr>
              <a:t> (Jun/Di)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altLang="zh-CN" sz="2000" b="0" dirty="0">
                <a:solidFill>
                  <a:srgbClr val="404040"/>
                </a:solidFill>
                <a:latin typeface="Inter"/>
              </a:rPr>
              <a:t>Data Link Module, FEE Power Module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BEE PCB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 (Jun/</a:t>
            </a:r>
            <a:r>
              <a:rPr lang="en-US" altLang="zh-CN" b="0" i="0" dirty="0" err="1">
                <a:solidFill>
                  <a:srgbClr val="404040"/>
                </a:solidFill>
                <a:effectLst/>
                <a:latin typeface="Inter"/>
              </a:rPr>
              <a:t>Jie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):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FPGA/RAM-centric design, mass production linked to fiber count, soldering, QA/QC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Cabling 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(Chang/Di):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Flex/twisted-pair/coax cables, installation sockets, on/off- detector cabling strategy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i="0" dirty="0">
                <a:solidFill>
                  <a:srgbClr val="404040"/>
                </a:solidFill>
                <a:effectLst/>
                <a:latin typeface="Inter"/>
              </a:rPr>
              <a:t>Crates &amp; Racks 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(</a:t>
            </a:r>
            <a:r>
              <a:rPr lang="en-US" altLang="zh-CN" b="0" i="0" dirty="0" err="1">
                <a:solidFill>
                  <a:srgbClr val="404040"/>
                </a:solidFill>
                <a:effectLst/>
                <a:latin typeface="Inter"/>
              </a:rPr>
              <a:t>Jie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Standard crates/racks, cabling in electronics room</a:t>
            </a:r>
          </a:p>
          <a:p>
            <a:r>
              <a:rPr lang="en-US" altLang="zh-CN" dirty="0">
                <a:latin typeface="Inter"/>
              </a:rPr>
              <a:t>Cost estimation tasks allocated</a:t>
            </a:r>
          </a:p>
          <a:p>
            <a:pPr lvl="1"/>
            <a:r>
              <a:rPr lang="en-US" altLang="zh-CN" dirty="0">
                <a:latin typeface="Inter"/>
              </a:rPr>
              <a:t>Will come up for a summary in 2 weeks</a:t>
            </a:r>
            <a:endParaRPr lang="zh-CN" altLang="en-US" dirty="0">
              <a:latin typeface="Inter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pPr indent="-285750">
              <a:buFont typeface="Arial" panose="020B0604020202020204" pitchFamily="34" charset="0"/>
              <a:buChar char="•"/>
            </a:pPr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zh-CN" altLang="en-US" dirty="0">
              <a:latin typeface="Inter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B5C626-E40B-4137-A1D6-EDA7E051CF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102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F481BD-EBD4-4FAA-8490-F1213C14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works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4B61D2-A349-477B-BFA3-0CEE892FD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Inter"/>
              </a:rPr>
              <a:t>TDR text &amp; architecture tuned according to the feedback opinion </a:t>
            </a:r>
          </a:p>
          <a:p>
            <a:endParaRPr lang="en-US" altLang="zh-CN" dirty="0">
              <a:latin typeface="Inter"/>
            </a:endParaRPr>
          </a:p>
          <a:p>
            <a:r>
              <a:rPr lang="en-US" altLang="zh-CN" dirty="0">
                <a:latin typeface="Inter"/>
              </a:rPr>
              <a:t>Co-discussion with NDL </a:t>
            </a:r>
            <a:r>
              <a:rPr lang="en-US" altLang="zh-CN" dirty="0" err="1">
                <a:latin typeface="Inter"/>
              </a:rPr>
              <a:t>SiPM</a:t>
            </a:r>
            <a:r>
              <a:rPr lang="en-US" altLang="zh-CN" dirty="0">
                <a:latin typeface="Inter"/>
              </a:rPr>
              <a:t> vendor &amp; ECAL</a:t>
            </a:r>
          </a:p>
          <a:p>
            <a:pPr lvl="1"/>
            <a:r>
              <a:rPr lang="en-US" altLang="zh-CN" dirty="0">
                <a:latin typeface="Inter"/>
              </a:rPr>
              <a:t>Signal discretization problems also new to NDL</a:t>
            </a:r>
          </a:p>
          <a:p>
            <a:pPr lvl="2"/>
            <a:r>
              <a:rPr lang="en-US" altLang="zh-CN" b="0" dirty="0">
                <a:latin typeface="Inter"/>
              </a:rPr>
              <a:t>Due to the d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iscrepancy between the long BGO scintillation time and fast </a:t>
            </a:r>
            <a:r>
              <a:rPr lang="en-US" altLang="zh-CN" b="0" i="0" dirty="0" err="1">
                <a:solidFill>
                  <a:srgbClr val="404040"/>
                </a:solidFill>
                <a:effectLst/>
                <a:latin typeface="Inter"/>
              </a:rPr>
              <a:t>SiPM</a:t>
            </a:r>
            <a:r>
              <a:rPr lang="en-US" altLang="zh-CN" b="0" i="0" dirty="0">
                <a:solidFill>
                  <a:srgbClr val="404040"/>
                </a:solidFill>
                <a:effectLst/>
                <a:latin typeface="Inter"/>
              </a:rPr>
              <a:t> response</a:t>
            </a:r>
            <a:endParaRPr lang="en-US" altLang="zh-CN" b="0" dirty="0">
              <a:latin typeface="Inter"/>
            </a:endParaRPr>
          </a:p>
          <a:p>
            <a:pPr lvl="1"/>
            <a:r>
              <a:rPr lang="en-US" altLang="zh-CN" dirty="0">
                <a:latin typeface="Inter"/>
              </a:rPr>
              <a:t>Suggest try with additional Cd – unclear of feasibility</a:t>
            </a:r>
          </a:p>
          <a:p>
            <a:r>
              <a:rPr lang="en-US" altLang="zh-CN" dirty="0">
                <a:latin typeface="Inter"/>
              </a:rPr>
              <a:t>A Specification list of </a:t>
            </a:r>
            <a:r>
              <a:rPr lang="en-US" altLang="zh-CN" dirty="0" err="1">
                <a:latin typeface="Inter"/>
              </a:rPr>
              <a:t>ChoMin</a:t>
            </a:r>
            <a:r>
              <a:rPr lang="en-US" altLang="zh-CN" dirty="0">
                <a:latin typeface="Inter"/>
              </a:rPr>
              <a:t> ASIC ready for co-sign by electronics/detectors</a:t>
            </a:r>
          </a:p>
          <a:p>
            <a:endParaRPr lang="en-US" altLang="zh-CN" dirty="0">
              <a:latin typeface="Inter"/>
            </a:endParaRPr>
          </a:p>
          <a:p>
            <a:r>
              <a:rPr lang="en-US" altLang="zh-CN" dirty="0">
                <a:latin typeface="Inter"/>
              </a:rPr>
              <a:t>A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review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of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4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chips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will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be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held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this</a:t>
            </a:r>
            <a:r>
              <a:rPr lang="zh-CN" altLang="en-US" dirty="0">
                <a:latin typeface="Inter"/>
              </a:rPr>
              <a:t> </a:t>
            </a:r>
            <a:r>
              <a:rPr lang="en-US" altLang="zh-CN" dirty="0">
                <a:latin typeface="Inter"/>
              </a:rPr>
              <a:t>Wednesday &amp; Thursday</a:t>
            </a:r>
          </a:p>
          <a:p>
            <a:pPr lvl="1"/>
            <a:r>
              <a:rPr lang="en-US" altLang="zh-CN" dirty="0">
                <a:latin typeface="Inter"/>
              </a:rPr>
              <a:t>Data link</a:t>
            </a:r>
          </a:p>
          <a:p>
            <a:pPr lvl="1"/>
            <a:r>
              <a:rPr lang="en-US" altLang="zh-CN" dirty="0">
                <a:latin typeface="Inter"/>
              </a:rPr>
              <a:t>FEE Power</a:t>
            </a:r>
          </a:p>
          <a:p>
            <a:pPr lvl="1"/>
            <a:r>
              <a:rPr lang="en-US" altLang="zh-CN" dirty="0">
                <a:latin typeface="Inter"/>
              </a:rPr>
              <a:t>OTK ASIC</a:t>
            </a:r>
          </a:p>
          <a:p>
            <a:pPr lvl="1"/>
            <a:r>
              <a:rPr lang="en-US" altLang="zh-CN" dirty="0" err="1">
                <a:latin typeface="Inter"/>
              </a:rPr>
              <a:t>SiPM</a:t>
            </a:r>
            <a:r>
              <a:rPr lang="en-US" altLang="zh-CN">
                <a:latin typeface="Inter"/>
              </a:rPr>
              <a:t> ASIC</a:t>
            </a:r>
            <a:endParaRPr lang="en-US" altLang="zh-CN" dirty="0">
              <a:latin typeface="Inter"/>
            </a:endParaRPr>
          </a:p>
          <a:p>
            <a:pPr lvl="1"/>
            <a:endParaRPr lang="zh-CN" altLang="en-US" dirty="0">
              <a:latin typeface="Inter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B75980E-7224-4EEF-A4DD-F14968ECAB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849077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0000FF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C00000"/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30764</TotalTime>
  <Words>233</Words>
  <Application>Microsoft Office PowerPoint</Application>
  <PresentationFormat>宽屏</PresentationFormat>
  <Paragraphs>34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Inter</vt:lpstr>
      <vt:lpstr>Arial</vt:lpstr>
      <vt:lpstr>Times New Roman</vt:lpstr>
      <vt:lpstr>Wingdings</vt:lpstr>
      <vt:lpstr>内容</vt:lpstr>
      <vt:lpstr>Cost estimation breakdown discussed </vt:lpstr>
      <vt:lpstr>Other works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6863</cp:revision>
  <dcterms:created xsi:type="dcterms:W3CDTF">2010-05-11T03:26:31Z</dcterms:created>
  <dcterms:modified xsi:type="dcterms:W3CDTF">2025-02-18T02:20:59Z</dcterms:modified>
</cp:coreProperties>
</file>