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953" r:id="rId2"/>
    <p:sldId id="2621" r:id="rId3"/>
    <p:sldId id="2622" r:id="rId4"/>
    <p:sldId id="2620" r:id="rId5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03" autoAdjust="0"/>
    <p:restoredTop sz="90665" autoAdjust="0"/>
  </p:normalViewPr>
  <p:slideViewPr>
    <p:cSldViewPr>
      <p:cViewPr varScale="1">
        <p:scale>
          <a:sx n="98" d="100"/>
          <a:sy n="98" d="100"/>
        </p:scale>
        <p:origin x="1472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vertex Detector</a:t>
            </a:r>
            <a:br>
              <a:rPr lang="en-US" altLang="zh-CN" sz="6000" dirty="0">
                <a:solidFill>
                  <a:srgbClr val="C00000"/>
                </a:solidFill>
              </a:rPr>
            </a:b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1002006" y="3880713"/>
            <a:ext cx="10603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Zhijun</a:t>
            </a:r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Liang</a:t>
            </a:r>
          </a:p>
          <a:p>
            <a:pPr algn="ctr"/>
            <a:r>
              <a:rPr lang="zh-CN" altLang="en-US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25E930-F47F-0EDA-4DEA-E0BCC7BDE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6688" y="964961"/>
            <a:ext cx="10972800" cy="4840303"/>
          </a:xfrm>
        </p:spPr>
        <p:txBody>
          <a:bodyPr/>
          <a:lstStyle/>
          <a:p>
            <a:r>
              <a:rPr lang="en-US" altLang="zh-CN" dirty="0"/>
              <a:t>Update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background</a:t>
            </a:r>
            <a:r>
              <a:rPr lang="zh-CN" altLang="en-US" dirty="0"/>
              <a:t> </a:t>
            </a:r>
            <a:r>
              <a:rPr lang="en-US" altLang="zh-CN" dirty="0"/>
              <a:t>estimation</a:t>
            </a:r>
            <a:r>
              <a:rPr lang="zh-CN" altLang="en-US" dirty="0"/>
              <a:t>  </a:t>
            </a:r>
            <a:endParaRPr lang="en-US" altLang="zh-CN" dirty="0"/>
          </a:p>
          <a:p>
            <a:pPr lvl="1"/>
            <a:r>
              <a:rPr lang="en-US" altLang="zh-CN" dirty="0"/>
              <a:t>Significantly</a:t>
            </a:r>
            <a:r>
              <a:rPr lang="zh-CN" altLang="en-US" dirty="0"/>
              <a:t> </a:t>
            </a:r>
            <a:r>
              <a:rPr lang="en-US" altLang="zh-CN" dirty="0"/>
              <a:t>lower</a:t>
            </a:r>
            <a:r>
              <a:rPr lang="zh-CN" altLang="en-US" dirty="0"/>
              <a:t> </a:t>
            </a:r>
            <a:r>
              <a:rPr lang="en-US" altLang="zh-CN" dirty="0"/>
              <a:t>rate</a:t>
            </a:r>
            <a:r>
              <a:rPr lang="zh-CN" altLang="en-US" dirty="0"/>
              <a:t> </a:t>
            </a:r>
            <a:r>
              <a:rPr lang="en-US" altLang="zh-CN" dirty="0"/>
              <a:t>compared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previous</a:t>
            </a:r>
            <a:r>
              <a:rPr lang="zh-CN" altLang="en-US" dirty="0"/>
              <a:t> </a:t>
            </a:r>
            <a:r>
              <a:rPr lang="en-US" altLang="zh-CN" dirty="0"/>
              <a:t>version</a:t>
            </a:r>
            <a:r>
              <a:rPr lang="zh-CN" altLang="en-US" dirty="0"/>
              <a:t> </a:t>
            </a:r>
            <a:r>
              <a:rPr lang="en-US" altLang="zh-CN" dirty="0"/>
              <a:t>(due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shielding</a:t>
            </a:r>
            <a:r>
              <a:rPr lang="zh-CN" altLang="en-US" dirty="0"/>
              <a:t> </a:t>
            </a:r>
            <a:r>
              <a:rPr lang="en-US" altLang="zh-CN" dirty="0"/>
              <a:t>?</a:t>
            </a:r>
            <a:r>
              <a:rPr lang="zh-CN" altLang="en-US" dirty="0"/>
              <a:t> 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size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large</a:t>
            </a:r>
            <a:r>
              <a:rPr lang="zh-CN" altLang="en-US" dirty="0"/>
              <a:t> </a:t>
            </a:r>
            <a:r>
              <a:rPr lang="en-US" altLang="zh-CN" dirty="0"/>
              <a:t>(~5),</a:t>
            </a:r>
            <a:r>
              <a:rPr lang="zh-CN" altLang="en-US" dirty="0"/>
              <a:t> </a:t>
            </a:r>
            <a:r>
              <a:rPr lang="en-US" altLang="zh-CN" dirty="0"/>
              <a:t>Active</a:t>
            </a:r>
            <a:r>
              <a:rPr lang="zh-CN" altLang="en-US" dirty="0"/>
              <a:t> </a:t>
            </a:r>
            <a:r>
              <a:rPr lang="en-US" altLang="zh-CN" dirty="0"/>
              <a:t>layer</a:t>
            </a:r>
            <a:r>
              <a:rPr lang="zh-CN" altLang="en-US" dirty="0"/>
              <a:t> </a:t>
            </a:r>
            <a:r>
              <a:rPr lang="en-US" altLang="zh-CN" dirty="0"/>
              <a:t>thickness</a:t>
            </a:r>
            <a:r>
              <a:rPr lang="zh-CN" altLang="en-US" dirty="0"/>
              <a:t> </a:t>
            </a:r>
            <a:r>
              <a:rPr lang="en-US" altLang="zh-CN" dirty="0"/>
              <a:t>setting</a:t>
            </a:r>
            <a:r>
              <a:rPr lang="zh-CN" altLang="en-US" dirty="0"/>
              <a:t> </a:t>
            </a:r>
            <a:r>
              <a:rPr lang="en-US" altLang="zh-CN" dirty="0"/>
              <a:t>was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correct</a:t>
            </a:r>
            <a:r>
              <a:rPr lang="zh-CN" altLang="en-US" dirty="0"/>
              <a:t> </a:t>
            </a:r>
            <a:endParaRPr lang="en-US" altLang="zh-CN" dirty="0"/>
          </a:p>
          <a:p>
            <a:pPr lvl="2"/>
            <a:r>
              <a:rPr lang="en-US" altLang="zh-CN" dirty="0"/>
              <a:t>50um</a:t>
            </a:r>
            <a:r>
              <a:rPr lang="zh-CN" altLang="en-US" dirty="0"/>
              <a:t> </a:t>
            </a:r>
            <a:r>
              <a:rPr lang="en-US" altLang="zh-CN" dirty="0">
                <a:sym typeface="Wingdings" pitchFamily="2" charset="2"/>
              </a:rPr>
              <a:t>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10um</a:t>
            </a:r>
            <a:r>
              <a:rPr lang="zh-CN" altLang="en-US" dirty="0">
                <a:sym typeface="Wingdings" pitchFamily="2" charset="2"/>
              </a:rPr>
              <a:t> </a:t>
            </a:r>
            <a:endParaRPr lang="en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F312C8-67DC-D005-02F4-F94A8FDFF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Background</a:t>
            </a:r>
            <a:r>
              <a:rPr lang="zh-CN" altLang="en-US" dirty="0"/>
              <a:t> </a:t>
            </a:r>
            <a:r>
              <a:rPr lang="en-US" altLang="zh-CN" dirty="0"/>
              <a:t>estimation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A8B44-81F5-342C-E690-3628C744B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F29993-3F33-BFC4-72B3-A37435A3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840" y="2556976"/>
            <a:ext cx="6292280" cy="426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07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9B4DFA-FB04-F327-412D-240A7A445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Mechanics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EEEE5-E824-04A9-7B20-70F6CE537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5" name="图片 46">
            <a:extLst>
              <a:ext uri="{FF2B5EF4-FFF2-40B4-BE49-F238E27FC236}">
                <a16:creationId xmlns:a16="http://schemas.microsoft.com/office/drawing/2014/main" id="{B7A64026-C4D9-7857-820B-19C23D230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945310"/>
            <a:ext cx="5567755" cy="4096892"/>
          </a:xfrm>
          <a:prstGeom prst="rect">
            <a:avLst/>
          </a:prstGeom>
          <a:noFill/>
        </p:spPr>
      </p:pic>
      <p:pic>
        <p:nvPicPr>
          <p:cNvPr id="6" name="图片 3095">
            <a:extLst>
              <a:ext uri="{FF2B5EF4-FFF2-40B4-BE49-F238E27FC236}">
                <a16:creationId xmlns:a16="http://schemas.microsoft.com/office/drawing/2014/main" id="{8D0E8532-CD84-9259-C338-3D402E240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98" y="2618256"/>
            <a:ext cx="6266002" cy="275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683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C0FC0D-0E72-E9E5-27A5-3663B926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58282" y="167163"/>
            <a:ext cx="10763325" cy="725470"/>
          </a:xfrm>
        </p:spPr>
        <p:txBody>
          <a:bodyPr/>
          <a:lstStyle/>
          <a:p>
            <a:r>
              <a:rPr lang="en-US" altLang="zh-CN" dirty="0"/>
              <a:t>Ref-TDR</a:t>
            </a:r>
            <a:r>
              <a:rPr lang="zh-CN" altLang="en-US" dirty="0"/>
              <a:t> </a:t>
            </a: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81788-BA29-7B52-0CFC-5A54C3FE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B328D-33FE-89E2-1EB1-066548B957A4}"/>
              </a:ext>
            </a:extLst>
          </p:cNvPr>
          <p:cNvSpPr txBox="1"/>
          <p:nvPr/>
        </p:nvSpPr>
        <p:spPr>
          <a:xfrm>
            <a:off x="119334" y="5252925"/>
            <a:ext cx="62080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N" sz="1400" dirty="0"/>
              <a:t>https://latex.ihep.ac.cn/project/6745179fef5108a66841008a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0A81E7A-F82B-D183-6454-81FBEDDE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8849"/>
            <a:ext cx="10972800" cy="3716296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50</a:t>
            </a:r>
            <a:r>
              <a:rPr lang="zh-CN" altLang="en-US" dirty="0"/>
              <a:t> </a:t>
            </a:r>
            <a:r>
              <a:rPr lang="en-US" altLang="zh-CN" dirty="0"/>
              <a:t>pages</a:t>
            </a:r>
            <a:r>
              <a:rPr lang="zh-CN" altLang="en-US" dirty="0"/>
              <a:t> </a:t>
            </a:r>
            <a:r>
              <a:rPr lang="en-US" altLang="zh-CN" dirty="0"/>
              <a:t>ready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Introduction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r>
              <a:rPr lang="en-US" altLang="zh-CN" dirty="0"/>
              <a:t>(ready)</a:t>
            </a:r>
          </a:p>
          <a:p>
            <a:r>
              <a:rPr lang="en-US" altLang="zh-CN" dirty="0"/>
              <a:t>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D</a:t>
            </a:r>
            <a:r>
              <a:rPr lang="zh-CN" altLang="en-US" dirty="0"/>
              <a:t> </a:t>
            </a:r>
            <a:r>
              <a:rPr lang="en-US" altLang="zh-CN" dirty="0"/>
              <a:t>part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 err="1"/>
              <a:t>Jadepix</a:t>
            </a:r>
            <a:r>
              <a:rPr lang="en-US" altLang="zh-CN" dirty="0"/>
              <a:t>/</a:t>
            </a:r>
            <a:r>
              <a:rPr lang="en-US" altLang="zh-CN" dirty="0" err="1"/>
              <a:t>Taichu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pPr lvl="1"/>
            <a:r>
              <a:rPr lang="en-US" altLang="zh-CN" dirty="0"/>
              <a:t>Stitching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r>
              <a:rPr lang="en-US" altLang="zh-CN" dirty="0"/>
              <a:t>Detector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Physics</a:t>
            </a:r>
            <a:r>
              <a:rPr lang="zh-CN" altLang="en-US" dirty="0"/>
              <a:t> </a:t>
            </a:r>
            <a:r>
              <a:rPr lang="en-US" altLang="zh-CN" dirty="0"/>
              <a:t>Layout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</a:p>
          <a:p>
            <a:pPr lvl="1"/>
            <a:r>
              <a:rPr lang="en-US" altLang="zh-CN" dirty="0"/>
              <a:t>Background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Z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pole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estimation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to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updated</a:t>
            </a:r>
            <a:r>
              <a:rPr lang="en-US" altLang="zh-CN" dirty="0"/>
              <a:t>)</a:t>
            </a:r>
          </a:p>
          <a:p>
            <a:pPr lvl="1"/>
            <a:r>
              <a:rPr lang="en-US" altLang="zh-CN" dirty="0"/>
              <a:t>Stitching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ready)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Mechanics</a:t>
            </a:r>
            <a:r>
              <a:rPr lang="zh-CN" altLang="en-US" dirty="0"/>
              <a:t> </a:t>
            </a:r>
            <a:r>
              <a:rPr lang="en-US" altLang="zh-CN" dirty="0"/>
              <a:t>(1</a:t>
            </a:r>
            <a:r>
              <a:rPr lang="en-US" altLang="zh-CN" baseline="30000" dirty="0"/>
              <a:t>st</a:t>
            </a:r>
            <a:r>
              <a:rPr lang="zh-CN" altLang="en-US" dirty="0"/>
              <a:t> </a:t>
            </a:r>
            <a:r>
              <a:rPr lang="en-US" altLang="zh-CN" dirty="0"/>
              <a:t>draft</a:t>
            </a:r>
            <a:r>
              <a:rPr lang="zh-CN" altLang="en-US" dirty="0"/>
              <a:t> </a:t>
            </a:r>
            <a:r>
              <a:rPr lang="en-US" altLang="zh-CN" dirty="0"/>
              <a:t>ready,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endParaRPr lang="en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5C7D06-282A-7614-E8C7-67F0CC19E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931" y="-1461"/>
            <a:ext cx="5511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91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46606</TotalTime>
  <Words>124</Words>
  <Application>Microsoft Macintosh PowerPoint</Application>
  <PresentationFormat>Widescreen</PresentationFormat>
  <Paragraphs>27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等线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PowerPoint Presentation</vt:lpstr>
      <vt:lpstr>Background estimation </vt:lpstr>
      <vt:lpstr>Mechanics </vt:lpstr>
      <vt:lpstr>Ref-TDR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Microsoft Office User</cp:lastModifiedBy>
  <cp:revision>2274</cp:revision>
  <cp:lastPrinted>2022-11-06T05:19:21Z</cp:lastPrinted>
  <dcterms:created xsi:type="dcterms:W3CDTF">2012-09-04T11:33:36Z</dcterms:created>
  <dcterms:modified xsi:type="dcterms:W3CDTF">2025-02-18T01:11:28Z</dcterms:modified>
</cp:coreProperties>
</file>