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"/>
  </p:notesMasterIdLst>
  <p:sldIdLst>
    <p:sldId id="628" r:id="rId2"/>
    <p:sldId id="629" r:id="rId3"/>
    <p:sldId id="631" r:id="rId4"/>
    <p:sldId id="63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56D3417-B9A6-4AFC-B61D-F4223857E717}">
          <p14:sldIdLst>
            <p14:sldId id="628"/>
            <p14:sldId id="629"/>
            <p14:sldId id="631"/>
            <p14:sldId id="6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ngy" initials="c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FFFFF"/>
    <a:srgbClr val="581743"/>
    <a:srgbClr val="822262"/>
    <a:srgbClr val="DCCED7"/>
    <a:srgbClr val="99FFE6"/>
    <a:srgbClr val="F4EDF2"/>
    <a:srgbClr val="AD8DA3"/>
    <a:srgbClr val="00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A12F60-5A00-4461-9528-17254531728F}" v="192" dt="2024-12-05T02:59:22.0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89" autoAdjust="0"/>
    <p:restoredTop sz="95220" autoAdjust="0"/>
  </p:normalViewPr>
  <p:slideViewPr>
    <p:cSldViewPr snapToGrid="0">
      <p:cViewPr varScale="1">
        <p:scale>
          <a:sx n="157" d="100"/>
          <a:sy n="157" d="100"/>
        </p:scale>
        <p:origin x="732" y="1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1C64A-5B03-4964-806B-56572D3E6E50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E6D1A-FD2E-4E8E-97DC-EBA0CD664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850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E6D1A-FD2E-4E8E-97DC-EBA0CD6647E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341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94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53E9-9B41-4614-ADA2-4FB5A3461996}" type="datetime1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124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297A-F6C1-4533-A22B-56713280BCEF}" type="datetime1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83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A5572-391B-4F2C-905C-35AD2B2EFB56}" type="datetime1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1">
                <a:solidFill>
                  <a:srgbClr val="58174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D4C4042-48CA-45E5-9362-6435AFBED2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39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A72C-4C5F-429E-8B0B-A87D2D70443D}" type="datetime1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81743"/>
                </a:solidFill>
              </a:defRPr>
            </a:lvl1pPr>
          </a:lstStyle>
          <a:p>
            <a:fld id="{7D4C4042-48CA-45E5-9362-6435AFBED2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88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452B-D6A3-4472-9AB0-776CAD364ADB}" type="datetime1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81743"/>
                </a:solidFill>
              </a:defRPr>
            </a:lvl1pPr>
          </a:lstStyle>
          <a:p>
            <a:fld id="{7D4C4042-48CA-45E5-9362-6435AFBED2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61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5B47-1DC3-4403-96B8-F33FF64A05E2}" type="datetime1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81743"/>
                </a:solidFill>
              </a:defRPr>
            </a:lvl1pPr>
          </a:lstStyle>
          <a:p>
            <a:fld id="{7D4C4042-48CA-45E5-9362-6435AFBED2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31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0535-B554-4AA6-8EC4-D7B397CFE5CA}" type="datetime1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956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A19B-7212-4529-AC11-501734A93F98}" type="datetime1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01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95CD-9B42-4F39-A0CB-17212E731C63}" type="datetime1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46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017F1-9F39-499A-9850-BE4C68430B6E}" type="datetime1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02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65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77571-C6EF-453C-8019-467298B56060}" type="datetime1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691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D4C4042-48CA-45E5-9362-6435AFBED2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61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E2A5B54-5455-4D7D-A5E0-68FAE29A5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2" y="521025"/>
            <a:ext cx="12192000" cy="431892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C037E23D-D564-4400-A03F-C86DC3CF0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6572B0A-85D0-4847-80E4-610B8A3A2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E619D2E-52BB-4255-AB3A-2F792881A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1</a:t>
            </a:fld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07C75B9C-DA61-4EA4-8C90-E9C879BD0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782" y="4839947"/>
            <a:ext cx="4818133" cy="690698"/>
          </a:xfrm>
        </p:spPr>
        <p:txBody>
          <a:bodyPr>
            <a:normAutofit fontScale="90000"/>
          </a:bodyPr>
          <a:lstStyle/>
          <a:p>
            <a:r>
              <a:rPr lang="en-US" altLang="zh-CN" sz="3200" b="1">
                <a:highlight>
                  <a:srgbClr val="FFFF00"/>
                </a:highlight>
                <a:latin typeface="Book Antiqua" panose="02040602050305030304" pitchFamily="18" charset="0"/>
              </a:rPr>
              <a:t>Accepted for Publication in JINST</a:t>
            </a:r>
            <a:endParaRPr lang="zh-CN" altLang="en-US" sz="3200" b="1" dirty="0">
              <a:highlight>
                <a:srgbClr val="FFFF00"/>
              </a:highligh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707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25326B2-0D30-4306-8718-F50F0ED36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2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3658650-FB2C-4008-A8A9-9EB043C49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45" y="756604"/>
            <a:ext cx="10293981" cy="5481545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95C22FB1-0E09-4649-99E3-AB1E2D839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6181" y="5046294"/>
            <a:ext cx="7375890" cy="1055102"/>
          </a:xfrm>
        </p:spPr>
        <p:txBody>
          <a:bodyPr>
            <a:normAutofit fontScale="90000"/>
          </a:bodyPr>
          <a:lstStyle/>
          <a:p>
            <a:r>
              <a:rPr lang="en-US" altLang="zh-CN" sz="3200" b="1">
                <a:highlight>
                  <a:srgbClr val="FFFF00"/>
                </a:highlight>
                <a:latin typeface="Book Antiqua" panose="02040602050305030304" pitchFamily="18" charset="0"/>
              </a:rPr>
              <a:t>Accepted for Publication in</a:t>
            </a:r>
            <a:br>
              <a:rPr lang="en-US" altLang="zh-CN" sz="3200" b="1">
                <a:highlight>
                  <a:srgbClr val="FFFF00"/>
                </a:highlight>
                <a:latin typeface="Book Antiqua" panose="02040602050305030304" pitchFamily="18" charset="0"/>
              </a:rPr>
            </a:br>
            <a:r>
              <a:rPr lang="en-US" altLang="zh-CN" sz="3200" b="1">
                <a:highlight>
                  <a:srgbClr val="FFFF00"/>
                </a:highlight>
                <a:latin typeface="Book Antiqua" panose="02040602050305030304" pitchFamily="18" charset="0"/>
              </a:rPr>
              <a:t>Atomic Energy Science and Technology </a:t>
            </a:r>
            <a:endParaRPr lang="zh-CN" altLang="en-US" sz="3200" b="1" dirty="0">
              <a:highlight>
                <a:srgbClr val="FFFF00"/>
              </a:highligh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375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CA364FD-CDF8-47B3-9C80-25944056E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3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4FA3CC5-B8AD-4365-9742-AE487E6A0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50" y="1457031"/>
            <a:ext cx="9925560" cy="2673487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E8E6E579-4E73-4EF5-9664-1844D0D55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6181" y="5046294"/>
            <a:ext cx="7375890" cy="1055102"/>
          </a:xfrm>
        </p:spPr>
        <p:txBody>
          <a:bodyPr>
            <a:normAutofit fontScale="90000"/>
          </a:bodyPr>
          <a:lstStyle/>
          <a:p>
            <a:r>
              <a:rPr lang="en-US" altLang="zh-CN" sz="3200" b="1">
                <a:highlight>
                  <a:srgbClr val="FFFF00"/>
                </a:highlight>
                <a:latin typeface="Book Antiqua" panose="02040602050305030304" pitchFamily="18" charset="0"/>
              </a:rPr>
              <a:t>The first round of reviews has been responded to, and the current status of the article is "Awaiting EIC decision."</a:t>
            </a:r>
            <a:endParaRPr lang="zh-CN" altLang="en-US" sz="3200" b="1" dirty="0">
              <a:highlight>
                <a:srgbClr val="FFFF00"/>
              </a:highligh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283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8F7BBE8-F57C-4367-A87A-DC4CA20FA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3F7DE7F-18AC-4871-AF35-46C14B61F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95" y="687823"/>
            <a:ext cx="4063262" cy="54227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ABB6E6F-223C-4925-A860-A6177604C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821" y="444111"/>
            <a:ext cx="3938594" cy="5590992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779F7894-AA02-4228-A0B3-4E4BB7FAA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6" y="-76874"/>
            <a:ext cx="3236140" cy="1149935"/>
          </a:xfrm>
        </p:spPr>
        <p:txBody>
          <a:bodyPr>
            <a:normAutofit/>
          </a:bodyPr>
          <a:lstStyle/>
          <a:p>
            <a:r>
              <a:rPr lang="en-US" altLang="zh-CN" sz="3200" b="1">
                <a:highlight>
                  <a:srgbClr val="FFFF00"/>
                </a:highlight>
                <a:latin typeface="Book Antiqua" panose="02040602050305030304" pitchFamily="18" charset="0"/>
              </a:rPr>
              <a:t>Thesis</a:t>
            </a:r>
            <a:endParaRPr lang="zh-CN" altLang="en-US" sz="3200" b="1" dirty="0">
              <a:highlight>
                <a:srgbClr val="FFFF00"/>
              </a:highlight>
              <a:latin typeface="Book Antiqua" panose="0204060205030503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878FB01-BD10-4946-B2AD-D82383FD8E14}"/>
              </a:ext>
            </a:extLst>
          </p:cNvPr>
          <p:cNvSpPr/>
          <p:nvPr/>
        </p:nvSpPr>
        <p:spPr>
          <a:xfrm>
            <a:off x="4197630" y="3780777"/>
            <a:ext cx="3560905" cy="21376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69B90AC-EB6E-4FCC-A9E8-21A9D5B60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8716" y="1721664"/>
            <a:ext cx="4095392" cy="2728956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8D89D98F-628F-414F-8877-30D1C94A5D6C}"/>
              </a:ext>
            </a:extLst>
          </p:cNvPr>
          <p:cNvSpPr txBox="1">
            <a:spLocks/>
          </p:cNvSpPr>
          <p:nvPr/>
        </p:nvSpPr>
        <p:spPr>
          <a:xfrm>
            <a:off x="4832369" y="5867293"/>
            <a:ext cx="2403334" cy="889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>
                <a:highlight>
                  <a:srgbClr val="FFFF00"/>
                </a:highlight>
                <a:latin typeface="Book Antiqua" panose="02040602050305030304" pitchFamily="18" charset="0"/>
              </a:rPr>
              <a:t>This week</a:t>
            </a:r>
            <a:endParaRPr lang="zh-CN" altLang="en-US" sz="3200" b="1" dirty="0">
              <a:highlight>
                <a:srgbClr val="FFFF00"/>
              </a:highlight>
              <a:latin typeface="Book Antiqua" panose="0204060205030503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8D75D0C-C6E0-4392-BE2D-37BEA3082AFF}"/>
              </a:ext>
            </a:extLst>
          </p:cNvPr>
          <p:cNvSpPr/>
          <p:nvPr/>
        </p:nvSpPr>
        <p:spPr>
          <a:xfrm>
            <a:off x="8080869" y="2262171"/>
            <a:ext cx="3560905" cy="21376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3851A91C-967E-42F3-84DB-91BCC4E4DD72}"/>
              </a:ext>
            </a:extLst>
          </p:cNvPr>
          <p:cNvSpPr txBox="1">
            <a:spLocks/>
          </p:cNvSpPr>
          <p:nvPr/>
        </p:nvSpPr>
        <p:spPr>
          <a:xfrm>
            <a:off x="8881084" y="4308228"/>
            <a:ext cx="2403334" cy="889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>
                <a:highlight>
                  <a:srgbClr val="FFFF00"/>
                </a:highlight>
                <a:latin typeface="Book Antiqua" panose="02040602050305030304" pitchFamily="18" charset="0"/>
              </a:rPr>
              <a:t>Next week</a:t>
            </a:r>
            <a:endParaRPr lang="zh-CN" altLang="en-US" sz="3200" b="1" dirty="0">
              <a:highlight>
                <a:srgbClr val="FFFF00"/>
              </a:highligh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671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67703</TotalTime>
  <Words>48</Words>
  <Application>Microsoft Office PowerPoint</Application>
  <PresentationFormat>宽屏</PresentationFormat>
  <Paragraphs>11</Paragraphs>
  <Slides>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等线</vt:lpstr>
      <vt:lpstr>等线 Light</vt:lpstr>
      <vt:lpstr>微软雅黑</vt:lpstr>
      <vt:lpstr>Arial</vt:lpstr>
      <vt:lpstr>Book Antiqua</vt:lpstr>
      <vt:lpstr>Calibri</vt:lpstr>
      <vt:lpstr>Calibri Light</vt:lpstr>
      <vt:lpstr>Office 主题​​</vt:lpstr>
      <vt:lpstr>Accepted for Publication in JINST</vt:lpstr>
      <vt:lpstr>Accepted for Publication in Atomic Energy Science and Technology </vt:lpstr>
      <vt:lpstr>The first round of reviews has been responded to, and the current status of the article is "Awaiting EIC decision."</vt:lpstr>
      <vt:lpstr>Thesis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changy</dc:creator>
  <cp:lastModifiedBy>changy</cp:lastModifiedBy>
  <cp:revision>1063</cp:revision>
  <dcterms:created xsi:type="dcterms:W3CDTF">2020-10-08T05:12:06Z</dcterms:created>
  <dcterms:modified xsi:type="dcterms:W3CDTF">2025-02-18T11:45:26Z</dcterms:modified>
</cp:coreProperties>
</file>