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74" r:id="rId3"/>
    <p:sldId id="271" r:id="rId4"/>
    <p:sldId id="279" r:id="rId5"/>
    <p:sldId id="280" r:id="rId6"/>
    <p:sldId id="272" r:id="rId7"/>
    <p:sldId id="278" r:id="rId8"/>
    <p:sldId id="275" r:id="rId9"/>
    <p:sldId id="276" r:id="rId10"/>
    <p:sldId id="277" r:id="rId11"/>
    <p:sldId id="273" r:id="rId12"/>
    <p:sldId id="26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D13FE-600F-4F59-9865-F9363172F0E4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E9162-E88D-4B8A-95C7-0985904E1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5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1E9162-E88D-4B8A-95C7-0985904E149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113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1E9162-E88D-4B8A-95C7-0985904E149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024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1E9162-E88D-4B8A-95C7-0985904E149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542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DA35BB-B3DF-463F-97C2-71F19A1D9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F8F383D-4FD6-40A1-8F91-FCB3167F0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226926-4C0A-4568-8E28-8747B36A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08F137-CA5C-4198-B3F0-E9F97B18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00AF06-A2AB-472E-BF00-99665BA0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80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3D30BA-38CA-4A81-AB4D-76483D835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3B8A28-A14D-4E31-84FA-5999BF8F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78B467-8D98-4BFB-A168-4D0EB29E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77B9EE-EE87-4DBA-A367-3AE3A03B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7E636A-8DD8-43BE-8EDF-0C14463D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92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CCDDCD3-579E-4AFB-9205-0A4DAAAA4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32FEC5-21A0-4913-891C-D8B300106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D615F7-AFDD-45E8-AD25-B0535D63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DBF744-AE6B-414C-B26C-F0A6515CD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B2AAA1-5CFB-496C-AA6A-9A7B21EA8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66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FF3195-B98C-4101-92D7-AB31E16D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95684C-BF90-4E85-826A-8323CA1F6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EBCDBB-359E-46A2-AE1C-A94221CC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BB6B37-A610-432E-B73D-AFA38A131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A024A1-5FF2-4201-BBB0-C4D92D87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0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C47FBB-2A40-4BFB-89E7-B6E5D8CD8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60B7016-3B8B-49BE-B275-48B04539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E09681-58F2-4CEF-8F73-77F99AA4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21391-D18F-476F-9A58-4AE1AE17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322D56-2825-40F5-AEF0-745D4958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39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C1D686-371B-43F4-B3FA-2847DAE43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16F9D0-64BD-4556-9A47-8240EC6F1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07CA51-6383-491B-805F-9A44EA7E5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22FA9F-34D3-4541-988B-E15A8892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5274CA-CC7C-49C4-B275-0DC95FB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455AC3-3B28-425F-B825-FD1FA24BD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21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5A962B-D2BE-4994-B95D-6C8F8D4D5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33F19B-AE62-42C1-A778-FFBB47E82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08EA7C-9167-4D71-8296-78A559C89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B810FFD-4E7A-4B32-B33E-BC438FB7E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2CEAD4E-6424-4A50-8F43-07C3331F7D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11EB88-C655-42F3-9B4E-361A3B4D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B7E9CB-4F54-4A45-A7F8-0B557A47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8F371A-C439-4520-92BF-A54E5AED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56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98EC0-41F1-44CC-9021-A1B42B96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C7AF395-BF8B-4BCC-BA1B-CF9A49573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9DC8246-805D-4197-BDA7-F3027452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3883695-4F12-4794-A094-2511E063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3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DA8461B-50F2-4F12-A1FD-A45B04BB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70FFBF0-8FD9-45D9-B96A-A9B531FD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0BE9E4-4395-41A5-8530-F65950CB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35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8E9C9E-A66F-474E-815B-32676EA9B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3ABC8F-13D8-478B-B01F-630EAF42C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A877399-4F45-474A-B0D5-BE831E0C2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1346B6-B41F-4E53-8BFE-2EFE3C5E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E85CC7-B54C-46D9-B741-D0BAE777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F1F6D83-1FEC-4683-8CC9-155298B75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45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AD652-7D2D-4A07-A096-CAFC1A91B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45FCB6B-C82E-4EB3-98F0-FC5F9599F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6069123-FCA1-4EF1-8556-8C3E1E1A3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29127C-C8A5-4793-ACE7-CE8EBE1D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BC1996-E00D-4366-9A50-F50842C5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1C25AC-843C-4D28-A4C1-D07F57A7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39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A26086E-2F94-45B2-A732-159A348BC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1B5C4C-1928-4A7A-A78E-EAEA424F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9B004B-5B10-4CCF-ADFB-4626DB00C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7B34-0826-45ED-B9D4-134283A8D839}" type="datetimeFigureOut">
              <a:rPr lang="zh-CN" altLang="en-US" smtClean="0"/>
              <a:t>2025/2/19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6C607E-515F-4A53-A582-4FA68B854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EF54F6-008C-4A25-AEEA-A0ABCC79A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20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598DA9-D8D8-420B-88C7-0243B3068F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Daily Test Plan Discuss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12D07F4-560B-4D7E-8710-7724605E95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en-US" altLang="zh-CN" dirty="0"/>
              <a:t> Zeng</a:t>
            </a:r>
          </a:p>
          <a:p>
            <a:r>
              <a:rPr lang="en-US" altLang="zh-CN" dirty="0"/>
              <a:t>2025-02-19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0361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19CE1989-A61F-462E-ADBD-9D4DBA6285EE}"/>
              </a:ext>
            </a:extLst>
          </p:cNvPr>
          <p:cNvSpPr txBox="1"/>
          <p:nvPr/>
        </p:nvSpPr>
        <p:spPr>
          <a:xfrm>
            <a:off x="188536" y="2326064"/>
            <a:ext cx="289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……</a:t>
            </a:r>
            <a:endParaRPr lang="zh-CN" altLang="en-US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60F7B83-50BD-4365-A480-5165BBB93C1D}"/>
              </a:ext>
            </a:extLst>
          </p:cNvPr>
          <p:cNvSpPr txBox="1"/>
          <p:nvPr/>
        </p:nvSpPr>
        <p:spPr>
          <a:xfrm>
            <a:off x="-1" y="5041885"/>
            <a:ext cx="11814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FFFF00"/>
                </a:highlight>
              </a:rPr>
              <a:t>GEMROC 20 </a:t>
            </a:r>
            <a:r>
              <a:rPr lang="en-US" altLang="zh-CN" dirty="0"/>
              <a:t>has a wrong packet with L1 count=11101 first(trailer not right), and then comes another right packet with L1 count=11101 (check every 8 byte from the beginning of the wrong packet to find a right packet)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E861818-C15C-4B1D-8826-0FAA87A8252A}"/>
              </a:ext>
            </a:extLst>
          </p:cNvPr>
          <p:cNvSpPr txBox="1"/>
          <p:nvPr/>
        </p:nvSpPr>
        <p:spPr>
          <a:xfrm>
            <a:off x="-1" y="5993727"/>
            <a:ext cx="499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Throw 1456 bytes wrong data away 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2E9572B-86F7-4C43-83BD-9D7CC261C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3920"/>
            <a:ext cx="12192000" cy="153083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79308F5-03F4-43EF-825C-62E9A8C5CD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2865950"/>
            <a:ext cx="12192000" cy="183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62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65EAA9-0229-4BC5-943E-EF16EFD9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0A399D-E369-47B0-81A8-8687C61C9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81146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 finished the implementation of </a:t>
            </a:r>
            <a:r>
              <a:rPr lang="en-US" altLang="zh-CN" dirty="0" err="1"/>
              <a:t>thr</a:t>
            </a:r>
            <a:r>
              <a:rPr lang="en-US" altLang="zh-CN" dirty="0"/>
              <a:t> scan function</a:t>
            </a:r>
          </a:p>
          <a:p>
            <a:r>
              <a:rPr lang="en-US" altLang="zh-CN" dirty="0"/>
              <a:t> test with all </a:t>
            </a:r>
            <a:r>
              <a:rPr lang="en-US" altLang="zh-CN" dirty="0" err="1"/>
              <a:t>gemrocs</a:t>
            </a:r>
            <a:r>
              <a:rPr lang="en-US" altLang="zh-CN" dirty="0"/>
              <a:t> with the config code</a:t>
            </a:r>
          </a:p>
          <a:p>
            <a:r>
              <a:rPr lang="en-US" altLang="zh-CN" dirty="0"/>
              <a:t>Checked GUFI data file and merged them into a single file according to GEMROC L1 count.</a:t>
            </a:r>
          </a:p>
          <a:p>
            <a:r>
              <a:rPr lang="en-US" altLang="zh-CN" dirty="0"/>
              <a:t>Begin to prepare the data file merge code with BESIII data file and the GUFI data file.(1%)</a:t>
            </a:r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B8469CF1-0B7F-401F-BFED-213151697E87}"/>
              </a:ext>
            </a:extLst>
          </p:cNvPr>
          <p:cNvSpPr txBox="1">
            <a:spLocks/>
          </p:cNvSpPr>
          <p:nvPr/>
        </p:nvSpPr>
        <p:spPr>
          <a:xfrm>
            <a:off x="838200" y="30439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next</a:t>
            </a:r>
            <a:endParaRPr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55969450-99AE-47C3-8880-7634B97B6DB3}"/>
              </a:ext>
            </a:extLst>
          </p:cNvPr>
          <p:cNvSpPr txBox="1">
            <a:spLocks/>
          </p:cNvSpPr>
          <p:nvPr/>
        </p:nvSpPr>
        <p:spPr>
          <a:xfrm>
            <a:off x="838200" y="4369472"/>
            <a:ext cx="10515600" cy="148457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More tests to do with all GEMROCs.</a:t>
            </a:r>
          </a:p>
          <a:p>
            <a:r>
              <a:rPr lang="en-US" altLang="zh-CN" dirty="0"/>
              <a:t>Prepare the data file merge code with BESIII data file and the GUFI data file.(need a few days)</a:t>
            </a:r>
          </a:p>
          <a:p>
            <a:r>
              <a:rPr lang="en-US" altLang="zh-CN" dirty="0"/>
              <a:t>Test with DC board interrupt read out mode after Angelo comes.</a:t>
            </a:r>
          </a:p>
          <a:p>
            <a:r>
              <a:rPr lang="en-US" altLang="zh-CN" dirty="0"/>
              <a:t>Implement a standalone UDP read out mode (need a few days)</a:t>
            </a:r>
          </a:p>
          <a:p>
            <a:r>
              <a:rPr lang="en-US" altLang="zh-CN" dirty="0"/>
              <a:t>Integrate UDP read out mode code into BESIII framework.(need a few days)</a:t>
            </a:r>
          </a:p>
          <a:p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3410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E33CAA-5C46-41B6-9F9F-538416162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7200" dirty="0">
              <a:latin typeface="Brunei" panose="030F0504020202020204" pitchFamily="66" charset="0"/>
            </a:endParaRPr>
          </a:p>
          <a:p>
            <a:pPr marL="0" indent="0">
              <a:buNone/>
            </a:pPr>
            <a:r>
              <a:rPr lang="en-US" altLang="zh-CN" sz="7200" dirty="0">
                <a:latin typeface="Brunei" panose="030F0504020202020204" pitchFamily="66" charset="0"/>
              </a:rPr>
              <a:t>          </a:t>
            </a:r>
            <a:r>
              <a:rPr lang="en-US" altLang="zh-CN" sz="7200" dirty="0">
                <a:latin typeface="+mj-ea"/>
                <a:ea typeface="+mj-ea"/>
              </a:rPr>
              <a:t>Thanks!</a:t>
            </a:r>
            <a:endParaRPr lang="zh-CN" altLang="en-US" sz="7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3959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0100F1-7DE5-42DA-9F72-E63E14A48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28109" cy="1325563"/>
          </a:xfrm>
        </p:spPr>
        <p:txBody>
          <a:bodyPr>
            <a:normAutofit/>
          </a:bodyPr>
          <a:lstStyle/>
          <a:p>
            <a:r>
              <a:rPr lang="en-US" altLang="zh-CN" dirty="0"/>
              <a:t>New threshold scan code development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CAAAF18-4164-4050-BD26-AD3D622B6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98" y="2569383"/>
            <a:ext cx="6984545" cy="400516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B6F527F-5123-43F3-B6CF-C8C8CA0796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9859"/>
            <a:ext cx="12192000" cy="80328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3CFAA610-CB04-4E9D-844E-B5616C0175AE}"/>
              </a:ext>
            </a:extLst>
          </p:cNvPr>
          <p:cNvSpPr txBox="1"/>
          <p:nvPr/>
        </p:nvSpPr>
        <p:spPr>
          <a:xfrm>
            <a:off x="7616858" y="3199618"/>
            <a:ext cx="44494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 new </a:t>
            </a:r>
            <a:r>
              <a:rPr lang="en-US" altLang="zh-CN" dirty="0">
                <a:highlight>
                  <a:srgbClr val="FFFF00"/>
                </a:highlight>
              </a:rPr>
              <a:t>faster and easier </a:t>
            </a:r>
            <a:r>
              <a:rPr lang="en-US" altLang="zh-CN" dirty="0"/>
              <a:t>way to implement the threshold scan function in hardware level from Damiano.</a:t>
            </a:r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FFFF00"/>
                </a:highlight>
              </a:rPr>
              <a:t>Finished code implemented  </a:t>
            </a:r>
            <a:r>
              <a:rPr lang="en-US" altLang="zh-CN" dirty="0"/>
              <a:t>according to instructions.</a:t>
            </a:r>
          </a:p>
        </p:txBody>
      </p:sp>
    </p:spTree>
    <p:extLst>
      <p:ext uri="{BB962C8B-B14F-4D97-AF65-F5344CB8AC3E}">
        <p14:creationId xmlns:p14="http://schemas.microsoft.com/office/powerpoint/2010/main" val="173805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80BDF5-E56A-45F3-A8B3-910673C6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Test plan today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BFB180-ECEB-490C-A80D-4F7CC7471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88156"/>
          </a:xfrm>
        </p:spPr>
        <p:txBody>
          <a:bodyPr/>
          <a:lstStyle/>
          <a:p>
            <a:r>
              <a:rPr lang="en-US" altLang="zh-CN" dirty="0"/>
              <a:t>4:30pm 2h testing hour with GUFI closed.</a:t>
            </a:r>
          </a:p>
          <a:p>
            <a:pPr lvl="1"/>
            <a:r>
              <a:rPr lang="en-US" altLang="zh-CN" dirty="0"/>
              <a:t>./bin/</a:t>
            </a:r>
            <a:r>
              <a:rPr lang="en-US" altLang="zh-CN" dirty="0" err="1"/>
              <a:t>launch_TP_multithread</a:t>
            </a:r>
            <a:r>
              <a:rPr lang="en-US" altLang="zh-CN" dirty="0"/>
              <a:t> </a:t>
            </a:r>
            <a:r>
              <a:rPr lang="en-US" altLang="zh-CN" dirty="0">
                <a:sym typeface="Wingdings" panose="05000000000000000000" pitchFamily="2" charset="2"/>
              </a:rPr>
              <a:t></a:t>
            </a:r>
            <a:r>
              <a:rPr lang="zh-CN" altLang="en-US" dirty="0"/>
              <a:t> </a:t>
            </a:r>
            <a:r>
              <a:rPr lang="en-US" altLang="zh-CN" dirty="0"/>
              <a:t>load default config for all GEMROCs</a:t>
            </a:r>
          </a:p>
          <a:p>
            <a:pPr lvl="1"/>
            <a:r>
              <a:rPr lang="en-US" altLang="zh-CN" dirty="0"/>
              <a:t>./bin/</a:t>
            </a:r>
            <a:r>
              <a:rPr lang="en-US" altLang="zh-CN" dirty="0" err="1"/>
              <a:t>scan_td_multithread</a:t>
            </a:r>
            <a:r>
              <a:rPr lang="en-US" altLang="zh-CN" dirty="0"/>
              <a:t>  </a:t>
            </a:r>
            <a:r>
              <a:rPr lang="en-US" altLang="zh-CN" dirty="0">
                <a:sym typeface="Wingdings" panose="05000000000000000000" pitchFamily="2" charset="2"/>
              </a:rPr>
              <a:t> TD scan for all G</a:t>
            </a:r>
            <a:r>
              <a:rPr lang="en-US" altLang="zh-CN" dirty="0"/>
              <a:t>EMROCs, set TD value for</a:t>
            </a:r>
            <a:r>
              <a:rPr lang="zh-CN" altLang="en-US" dirty="0"/>
              <a:t> </a:t>
            </a:r>
            <a:r>
              <a:rPr lang="en-US" altLang="zh-CN" dirty="0"/>
              <a:t>all</a:t>
            </a:r>
            <a:r>
              <a:rPr lang="zh-CN" altLang="en-US" dirty="0"/>
              <a:t> </a:t>
            </a:r>
            <a:r>
              <a:rPr lang="en-US" altLang="zh-CN" dirty="0"/>
              <a:t>GEMROCs</a:t>
            </a:r>
          </a:p>
          <a:p>
            <a:pPr lvl="1"/>
            <a:r>
              <a:rPr lang="en-US" altLang="zh-CN" dirty="0"/>
              <a:t>./bin/</a:t>
            </a:r>
            <a:r>
              <a:rPr lang="en-US" altLang="zh-CN" dirty="0" err="1"/>
              <a:t>scan_thr</a:t>
            </a:r>
            <a:r>
              <a:rPr lang="en-US" altLang="zh-CN" dirty="0"/>
              <a:t> </a:t>
            </a:r>
            <a:r>
              <a:rPr lang="en-US" altLang="zh-CN" dirty="0">
                <a:sym typeface="Wingdings" panose="05000000000000000000" pitchFamily="2" charset="2"/>
              </a:rPr>
              <a:t></a:t>
            </a:r>
            <a:r>
              <a:rPr lang="en-US" altLang="zh-CN" dirty="0"/>
              <a:t> do </a:t>
            </a:r>
            <a:r>
              <a:rPr lang="en-US" altLang="zh-CN" dirty="0" err="1"/>
              <a:t>thr</a:t>
            </a:r>
            <a:r>
              <a:rPr lang="en-US" altLang="zh-CN" dirty="0"/>
              <a:t> scan for all GEMROCs, set threshold value  for each channel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585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A89261-B2F8-4C39-9776-FEDB06C92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409" y="227731"/>
            <a:ext cx="10515600" cy="1325563"/>
          </a:xfrm>
        </p:spPr>
        <p:txBody>
          <a:bodyPr/>
          <a:lstStyle/>
          <a:p>
            <a:r>
              <a:rPr lang="en-US" altLang="zh-CN" dirty="0"/>
              <a:t>Threshold scan test</a:t>
            </a:r>
            <a:endParaRPr lang="zh-CN" altLang="en-US" dirty="0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A977F06E-A1B3-42CD-B735-5316E14287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33964" y="3943537"/>
            <a:ext cx="3714044" cy="2668886"/>
          </a:xfr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44BE764-A0D6-4BC9-AF5D-492DAC899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10" y="3607455"/>
            <a:ext cx="4431054" cy="300496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28388FA-56A0-4E2B-A8AE-276BE405CF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2746" y="3772896"/>
            <a:ext cx="3976344" cy="285737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9CE8914-A046-4EA0-A23B-91967E7B15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837" y="1477962"/>
            <a:ext cx="10118496" cy="1772583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917A9A38-E633-4EBC-8569-90909551742C}"/>
              </a:ext>
            </a:extLst>
          </p:cNvPr>
          <p:cNvSpPr txBox="1"/>
          <p:nvPr/>
        </p:nvSpPr>
        <p:spPr>
          <a:xfrm>
            <a:off x="4580642" y="2894029"/>
            <a:ext cx="4912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Test with GEMROC 0, Tiger 0</a:t>
            </a:r>
          </a:p>
          <a:p>
            <a:r>
              <a:rPr lang="en-US" altLang="zh-CN" dirty="0"/>
              <a:t>Some channels can fit a good value, some not.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136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07BAAA-0F6C-4334-9EBD-BAD27A8AD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TD Scan Test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29F27E2-541C-4602-B5FF-8CA812BF1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650" y="3016251"/>
            <a:ext cx="3048000" cy="5334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D61EF478-F906-4BDD-B4BC-605C2C54D9E6}"/>
              </a:ext>
            </a:extLst>
          </p:cNvPr>
          <p:cNvSpPr txBox="1"/>
          <p:nvPr/>
        </p:nvSpPr>
        <p:spPr>
          <a:xfrm>
            <a:off x="564822" y="1690688"/>
            <a:ext cx="7495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Basic functions all are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When Multithread test with all GEMROCs, there have some </a:t>
            </a:r>
            <a:r>
              <a:rPr lang="en-US" altLang="zh-CN" dirty="0" err="1"/>
              <a:t>recv</a:t>
            </a:r>
            <a:r>
              <a:rPr lang="en-US" altLang="zh-CN" dirty="0"/>
              <a:t> fails at the same time with the root </a:t>
            </a:r>
            <a:r>
              <a:rPr lang="en-US" altLang="zh-CN" dirty="0" err="1"/>
              <a:t>fInterpreter</a:t>
            </a:r>
            <a:r>
              <a:rPr lang="en-US" altLang="zh-CN" dirty="0"/>
              <a:t> not initialized error.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Maybe because the root lib is not thread safe. </a:t>
            </a:r>
            <a:r>
              <a:rPr lang="en-US" altLang="zh-CN" dirty="0">
                <a:highlight>
                  <a:srgbClr val="FFFF00"/>
                </a:highlight>
              </a:rPr>
              <a:t>Debugging .</a:t>
            </a:r>
            <a:endParaRPr lang="zh-CN" altLang="en-US" dirty="0">
              <a:highlight>
                <a:srgbClr val="FFFF00"/>
              </a:highlight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15E3273-B114-4A37-8A72-6660FB8AE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236" y="3844943"/>
            <a:ext cx="7598791" cy="18573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88AC41EB-1D4D-4B50-96F4-2F5CE0928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9215" y="196281"/>
            <a:ext cx="4202785" cy="285016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640AC27C-C61D-46A2-B06C-FAA9E1AD39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4565" y="3215290"/>
            <a:ext cx="4132083" cy="280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90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DC59A6-D0B6-4D58-B166-53F35BE1D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271"/>
            <a:ext cx="10515600" cy="1325563"/>
          </a:xfrm>
        </p:spPr>
        <p:txBody>
          <a:bodyPr/>
          <a:lstStyle/>
          <a:p>
            <a:r>
              <a:rPr lang="en-US" altLang="zh-CN" dirty="0"/>
              <a:t>Beginning : Data file merge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D4C1D0-4A29-4D3C-8117-6BD317D79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116" y="1557227"/>
            <a:ext cx="7749619" cy="419163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GUFI and BESIII take data </a:t>
            </a:r>
            <a:r>
              <a:rPr lang="en-US" altLang="zh-CN" dirty="0" err="1"/>
              <a:t>synchronizely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Get  data files from GUFI and BESIII.</a:t>
            </a:r>
          </a:p>
          <a:p>
            <a:r>
              <a:rPr lang="en-US" altLang="zh-CN" dirty="0"/>
              <a:t>Build a Event according to GEMROC L1 count and </a:t>
            </a:r>
          </a:p>
          <a:p>
            <a:pPr marL="0" indent="0">
              <a:buNone/>
            </a:pPr>
            <a:r>
              <a:rPr lang="en-US" altLang="zh-CN" dirty="0"/>
              <a:t>BESIII global event ID.</a:t>
            </a:r>
          </a:p>
          <a:p>
            <a:r>
              <a:rPr lang="en-US" altLang="zh-CN" dirty="0"/>
              <a:t>Insert the data fragment from GUFI as a subdetector fragment to the BESIII data file.</a:t>
            </a:r>
          </a:p>
          <a:p>
            <a:endParaRPr lang="en-US" altLang="zh-CN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>
                <a:highlight>
                  <a:srgbClr val="FFFF00"/>
                </a:highlight>
              </a:rPr>
              <a:t>Merged all GEMROC’s data to a binary file according to L1 count.</a:t>
            </a:r>
          </a:p>
          <a:p>
            <a:pPr lvl="1"/>
            <a:r>
              <a:rPr lang="en-US" altLang="zh-CN" dirty="0"/>
              <a:t>Throw away 4368 bytes from GEMROC 5,8,20 with an extra wrong data packet(L1 count=11101)</a:t>
            </a:r>
          </a:p>
          <a:p>
            <a:pPr lvl="1"/>
            <a:r>
              <a:rPr lang="en-US" altLang="zh-CN" dirty="0"/>
              <a:t>Check data format: the other data packets are all right.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DE181A7-FF0C-4E9A-881B-E9E40A9ED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378" y="5005498"/>
            <a:ext cx="3876675" cy="29527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16A3D53-2480-47BC-A893-813EB2D4E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4124" y="1009052"/>
            <a:ext cx="3327514" cy="3333665"/>
          </a:xfrm>
          <a:prstGeom prst="rect">
            <a:avLst/>
          </a:prstGeom>
        </p:spPr>
      </p:pic>
      <p:sp>
        <p:nvSpPr>
          <p:cNvPr id="14" name="箭头: 下 13">
            <a:extLst>
              <a:ext uri="{FF2B5EF4-FFF2-40B4-BE49-F238E27FC236}">
                <a16:creationId xmlns:a16="http://schemas.microsoft.com/office/drawing/2014/main" id="{C7F9A414-1173-46BC-8368-EDA950FD7B75}"/>
              </a:ext>
            </a:extLst>
          </p:cNvPr>
          <p:cNvSpPr/>
          <p:nvPr/>
        </p:nvSpPr>
        <p:spPr>
          <a:xfrm>
            <a:off x="9803876" y="4468305"/>
            <a:ext cx="226244" cy="414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96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0CC038B-8066-4EE9-9FC5-AE6C3CA71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73" y="179109"/>
            <a:ext cx="7985289" cy="608158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EA354B49-732F-4B82-A3A4-886330829838}"/>
              </a:ext>
            </a:extLst>
          </p:cNvPr>
          <p:cNvSpPr txBox="1"/>
          <p:nvPr/>
        </p:nvSpPr>
        <p:spPr>
          <a:xfrm>
            <a:off x="8147116" y="1354086"/>
            <a:ext cx="325931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4160 Events.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GEMROC L1_count from 9948 to 14108.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Data format right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L1 count right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Check bit all 0.</a:t>
            </a:r>
          </a:p>
        </p:txBody>
      </p:sp>
    </p:spTree>
    <p:extLst>
      <p:ext uri="{BB962C8B-B14F-4D97-AF65-F5344CB8AC3E}">
        <p14:creationId xmlns:p14="http://schemas.microsoft.com/office/powerpoint/2010/main" val="167732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5E9524-3502-4415-870C-C6BA56E1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114F164-CD89-4F48-B3CF-280A0DF64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175"/>
            <a:ext cx="12192000" cy="328702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F6BFDD1-4484-4EC5-88B4-16058BBDF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53514"/>
            <a:ext cx="12192000" cy="180413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BF2FA6F7-E637-4CBA-A1F2-4B1BDD0A4D00}"/>
              </a:ext>
            </a:extLst>
          </p:cNvPr>
          <p:cNvSpPr txBox="1"/>
          <p:nvPr/>
        </p:nvSpPr>
        <p:spPr>
          <a:xfrm>
            <a:off x="395926" y="3429000"/>
            <a:ext cx="289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……</a:t>
            </a:r>
            <a:endParaRPr lang="zh-CN" altLang="en-US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910FE07-8306-4DF0-9D54-BB4FE00B3BB4}"/>
              </a:ext>
            </a:extLst>
          </p:cNvPr>
          <p:cNvSpPr txBox="1"/>
          <p:nvPr/>
        </p:nvSpPr>
        <p:spPr>
          <a:xfrm>
            <a:off x="188536" y="5767749"/>
            <a:ext cx="11814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FFFF00"/>
                </a:highlight>
              </a:rPr>
              <a:t>GEMROC 8 </a:t>
            </a:r>
            <a:r>
              <a:rPr lang="en-US" altLang="zh-CN" dirty="0"/>
              <a:t>has a wrong packet with L1 count=11101 first(trailer not right), and then comes another right packet with L1 count=11101 (check every 8 byte from the beginning of the wrong packet to find a right packet)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108B71D-03E0-4373-8642-E3FD16D3568F}"/>
              </a:ext>
            </a:extLst>
          </p:cNvPr>
          <p:cNvSpPr txBox="1"/>
          <p:nvPr/>
        </p:nvSpPr>
        <p:spPr>
          <a:xfrm>
            <a:off x="188536" y="6451752"/>
            <a:ext cx="499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Throw 1456 bytes wrong data away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5419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C7CBA67-4557-40DD-A725-B783B3494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2413"/>
            <a:ext cx="12192000" cy="320658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B686C73-484F-4F1F-9BDB-7E74868D45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836004"/>
            <a:ext cx="12192000" cy="179686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9CE1989-A61F-462E-ADBD-9D4DBA6285EE}"/>
              </a:ext>
            </a:extLst>
          </p:cNvPr>
          <p:cNvSpPr txBox="1"/>
          <p:nvPr/>
        </p:nvSpPr>
        <p:spPr>
          <a:xfrm>
            <a:off x="395926" y="3429000"/>
            <a:ext cx="289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……</a:t>
            </a:r>
            <a:endParaRPr lang="zh-CN" altLang="en-US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60F7B83-50BD-4365-A480-5165BBB93C1D}"/>
              </a:ext>
            </a:extLst>
          </p:cNvPr>
          <p:cNvSpPr txBox="1"/>
          <p:nvPr/>
        </p:nvSpPr>
        <p:spPr>
          <a:xfrm>
            <a:off x="188536" y="5767749"/>
            <a:ext cx="11814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highlight>
                  <a:srgbClr val="FFFF00"/>
                </a:highlight>
              </a:rPr>
              <a:t>GEMROC 5 </a:t>
            </a:r>
            <a:r>
              <a:rPr lang="en-US" altLang="zh-CN" dirty="0"/>
              <a:t>has a wrong packet with L1 count=11101 first(trailer not right), and then comes another right packet with L1 count=11101 (check every 8 byte from the beginning of the wrong packet to find a right packet)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E861818-C15C-4B1D-8826-0FAA87A8252A}"/>
              </a:ext>
            </a:extLst>
          </p:cNvPr>
          <p:cNvSpPr txBox="1"/>
          <p:nvPr/>
        </p:nvSpPr>
        <p:spPr>
          <a:xfrm>
            <a:off x="188536" y="6451752"/>
            <a:ext cx="499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Throw 1456 bytes wrong data away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7990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578</Words>
  <Application>Microsoft Office PowerPoint</Application>
  <PresentationFormat>宽屏</PresentationFormat>
  <Paragraphs>59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等线 Light</vt:lpstr>
      <vt:lpstr>Arial</vt:lpstr>
      <vt:lpstr>Brunei</vt:lpstr>
      <vt:lpstr>Wingdings</vt:lpstr>
      <vt:lpstr>Office 主题​​</vt:lpstr>
      <vt:lpstr>CGEM Daily Test Plan Discuss </vt:lpstr>
      <vt:lpstr>New threshold scan code development</vt:lpstr>
      <vt:lpstr>Test plan today</vt:lpstr>
      <vt:lpstr>Threshold scan test</vt:lpstr>
      <vt:lpstr>TD Scan Test</vt:lpstr>
      <vt:lpstr>Beginning : Data file merge</vt:lpstr>
      <vt:lpstr>PowerPoint 演示文稿</vt:lpstr>
      <vt:lpstr>PowerPoint 演示文稿</vt:lpstr>
      <vt:lpstr>PowerPoint 演示文稿</vt:lpstr>
      <vt:lpstr>PowerPoint 演示文稿</vt:lpstr>
      <vt:lpstr>summary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plan </dc:title>
  <dc:creator>zengtx</dc:creator>
  <cp:lastModifiedBy>zengtx</cp:lastModifiedBy>
  <cp:revision>136</cp:revision>
  <dcterms:created xsi:type="dcterms:W3CDTF">2025-02-13T02:44:47Z</dcterms:created>
  <dcterms:modified xsi:type="dcterms:W3CDTF">2025-02-19T10:45:30Z</dcterms:modified>
</cp:coreProperties>
</file>