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2" r:id="rId2"/>
    <p:sldId id="282" r:id="rId3"/>
    <p:sldId id="281" r:id="rId4"/>
    <p:sldId id="273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zengtx" initials="z" lastIdx="1" clrIdx="0">
    <p:extLst>
      <p:ext uri="{19B8F6BF-5375-455C-9EA6-DF929625EA0E}">
        <p15:presenceInfo xmlns:p15="http://schemas.microsoft.com/office/powerpoint/2012/main" userId="zengtx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0" d="100"/>
          <a:sy n="80" d="100"/>
        </p:scale>
        <p:origin x="62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CD13FE-600F-4F59-9865-F9363172F0E4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1E9162-E88D-4B8A-95C7-0985904E149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175543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CDA35BB-B3DF-463F-97C2-71F19A1D9B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0F8F383D-4FD6-40A1-8F91-FCB3167F0F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4226926-4C0A-4568-8E28-8747B36A06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A08F137-CA5C-4198-B3F0-E9F97B186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8A00AF06-A2AB-472E-BF00-99665BA055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2808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63D30BA-38CA-4A81-AB4D-76483D8359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03B8A28-A14D-4E31-84FA-5999BF8F80F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078B467-8D98-4BFB-A168-4D0EB29E39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F77B9EE-EE87-4DBA-A367-3AE3A03B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C7E636A-8DD8-43BE-8EDF-0C14463DB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29281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>
            <a:extLst>
              <a:ext uri="{FF2B5EF4-FFF2-40B4-BE49-F238E27FC236}">
                <a16:creationId xmlns:a16="http://schemas.microsoft.com/office/drawing/2014/main" id="{ECCDDCD3-579E-4AFB-9205-0A4DAAAA4B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>
            <a:extLst>
              <a:ext uri="{FF2B5EF4-FFF2-40B4-BE49-F238E27FC236}">
                <a16:creationId xmlns:a16="http://schemas.microsoft.com/office/drawing/2014/main" id="{FE32FEC5-21A0-4913-891C-D8B3001060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9DD615F7-AFDD-45E8-AD25-B0535D63CD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69DBF744-AE6B-414C-B26C-F0A6515CD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1BB2AAA1-5CFB-496C-AA6A-9A7B21EA8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56662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3FF3195-B98C-4101-92D7-AB31E16DB1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7095684C-BF90-4E85-826A-8323CA1F6A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73EBCDBB-359E-46A2-AE1C-A94221CC7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8BB6B37-A610-432E-B73D-AFA38A1311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5BA024A1-5FF2-4201-BBB0-C4D92D873C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13087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9C47FBB-2A40-4BFB-89E7-B6E5D8CD89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360B7016-3B8B-49BE-B275-48B0453939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EDE09681-58F2-4CEF-8F73-77F99AA436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95D21391-D18F-476F-9A58-4AE1AE17A1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02322D56-2825-40F5-AEF0-745D4958D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6753985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8C1D686-371B-43F4-B3FA-2847DAE43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9D16F9D0-64BD-4556-9A47-8240EC6F1C6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5207CA51-6383-491B-805F-9A44EA7E5D2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8022FA9F-34D3-4541-988B-E15A889292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55274CA-CC7C-49C4-B275-0DC95FB5DA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97455AC3-3B28-425F-B825-FD1FA24BD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5021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1F5A962B-D2BE-4994-B95D-6C8F8D4D59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1833F19B-AE62-42C1-A778-FFBB47E827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>
            <a:extLst>
              <a:ext uri="{FF2B5EF4-FFF2-40B4-BE49-F238E27FC236}">
                <a16:creationId xmlns:a16="http://schemas.microsoft.com/office/drawing/2014/main" id="{B308EA7C-9167-4D71-8296-78A559C899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5" name="文本占位符 4">
            <a:extLst>
              <a:ext uri="{FF2B5EF4-FFF2-40B4-BE49-F238E27FC236}">
                <a16:creationId xmlns:a16="http://schemas.microsoft.com/office/drawing/2014/main" id="{0B810FFD-4E7A-4B32-B33E-BC438FB7E06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>
            <a:extLst>
              <a:ext uri="{FF2B5EF4-FFF2-40B4-BE49-F238E27FC236}">
                <a16:creationId xmlns:a16="http://schemas.microsoft.com/office/drawing/2014/main" id="{E2CEAD4E-6424-4A50-8F43-07C3331F7D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7" name="日期占位符 6">
            <a:extLst>
              <a:ext uri="{FF2B5EF4-FFF2-40B4-BE49-F238E27FC236}">
                <a16:creationId xmlns:a16="http://schemas.microsoft.com/office/drawing/2014/main" id="{C711EB88-C655-42F3-9B4E-361A3B4D0D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8" name="页脚占位符 7">
            <a:extLst>
              <a:ext uri="{FF2B5EF4-FFF2-40B4-BE49-F238E27FC236}">
                <a16:creationId xmlns:a16="http://schemas.microsoft.com/office/drawing/2014/main" id="{79B7E9CB-4F54-4A45-A7F8-0B557A474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>
            <a:extLst>
              <a:ext uri="{FF2B5EF4-FFF2-40B4-BE49-F238E27FC236}">
                <a16:creationId xmlns:a16="http://schemas.microsoft.com/office/drawing/2014/main" id="{648F371A-C439-4520-92BF-A54E5AEDC9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07569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D298EC0-41F1-44CC-9021-A1B42B9621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>
            <a:extLst>
              <a:ext uri="{FF2B5EF4-FFF2-40B4-BE49-F238E27FC236}">
                <a16:creationId xmlns:a16="http://schemas.microsoft.com/office/drawing/2014/main" id="{BC7AF395-BF8B-4BCC-BA1B-CF9A49573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4" name="页脚占位符 3">
            <a:extLst>
              <a:ext uri="{FF2B5EF4-FFF2-40B4-BE49-F238E27FC236}">
                <a16:creationId xmlns:a16="http://schemas.microsoft.com/office/drawing/2014/main" id="{F9DC8246-805D-4197-BDA7-F30274528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>
            <a:extLst>
              <a:ext uri="{FF2B5EF4-FFF2-40B4-BE49-F238E27FC236}">
                <a16:creationId xmlns:a16="http://schemas.microsoft.com/office/drawing/2014/main" id="{C3883695-4F12-4794-A094-2511E063F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073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>
            <a:extLst>
              <a:ext uri="{FF2B5EF4-FFF2-40B4-BE49-F238E27FC236}">
                <a16:creationId xmlns:a16="http://schemas.microsoft.com/office/drawing/2014/main" id="{ADA8461B-50F2-4F12-A1FD-A45B04BB1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3" name="页脚占位符 2">
            <a:extLst>
              <a:ext uri="{FF2B5EF4-FFF2-40B4-BE49-F238E27FC236}">
                <a16:creationId xmlns:a16="http://schemas.microsoft.com/office/drawing/2014/main" id="{470FFBF0-8FD9-45D9-B96A-A9B531FD60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400BE9E4-4395-41A5-8530-F65950CBA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80358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808E9C9E-A66F-474E-815B-32676EA9B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EC3ABC8F-13D8-478B-B01F-630EAF42C8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AA877399-4F45-474A-B0D5-BE831E0C2B1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B91346B6-B41F-4E53-8BFE-2EFE3C5EE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9CE85CC7-B54C-46D9-B741-D0BAE7773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3F1F6D83-1FEC-4683-8CC9-155298B755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784505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0E9AD652-7D2D-4A07-A096-CAFC1A91B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>
            <a:extLst>
              <a:ext uri="{FF2B5EF4-FFF2-40B4-BE49-F238E27FC236}">
                <a16:creationId xmlns:a16="http://schemas.microsoft.com/office/drawing/2014/main" id="{545FCB6B-C82E-4EB3-98F0-FC5F9599FE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>
            <a:extLst>
              <a:ext uri="{FF2B5EF4-FFF2-40B4-BE49-F238E27FC236}">
                <a16:creationId xmlns:a16="http://schemas.microsoft.com/office/drawing/2014/main" id="{96069123-FCA1-4EF1-8556-8C3E1E1A33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>
            <a:extLst>
              <a:ext uri="{FF2B5EF4-FFF2-40B4-BE49-F238E27FC236}">
                <a16:creationId xmlns:a16="http://schemas.microsoft.com/office/drawing/2014/main" id="{EA29127C-C8A5-4793-ACE7-CE8EBE1D9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6" name="页脚占位符 5">
            <a:extLst>
              <a:ext uri="{FF2B5EF4-FFF2-40B4-BE49-F238E27FC236}">
                <a16:creationId xmlns:a16="http://schemas.microsoft.com/office/drawing/2014/main" id="{20BC1996-E00D-4366-9A50-F50842C554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>
            <a:extLst>
              <a:ext uri="{FF2B5EF4-FFF2-40B4-BE49-F238E27FC236}">
                <a16:creationId xmlns:a16="http://schemas.microsoft.com/office/drawing/2014/main" id="{CA1C25AC-843C-4D28-A4C1-D07F57A7E8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93396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>
            <a:extLst>
              <a:ext uri="{FF2B5EF4-FFF2-40B4-BE49-F238E27FC236}">
                <a16:creationId xmlns:a16="http://schemas.microsoft.com/office/drawing/2014/main" id="{7A26086E-2F94-45B2-A732-159A348BC6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>
            <a:extLst>
              <a:ext uri="{FF2B5EF4-FFF2-40B4-BE49-F238E27FC236}">
                <a16:creationId xmlns:a16="http://schemas.microsoft.com/office/drawing/2014/main" id="{ED1B5C4C-1928-4A7A-A78E-EAEA424F44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</a:p>
        </p:txBody>
      </p:sp>
      <p:sp>
        <p:nvSpPr>
          <p:cNvPr id="4" name="日期占位符 3">
            <a:extLst>
              <a:ext uri="{FF2B5EF4-FFF2-40B4-BE49-F238E27FC236}">
                <a16:creationId xmlns:a16="http://schemas.microsoft.com/office/drawing/2014/main" id="{829B004B-5B10-4CCF-ADFB-4626DB00CE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27B34-0826-45ED-B9D4-134283A8D839}" type="datetimeFigureOut">
              <a:rPr lang="zh-CN" altLang="en-US" smtClean="0"/>
              <a:t>2025/2/21</a:t>
            </a:fld>
            <a:endParaRPr lang="zh-CN" altLang="en-US"/>
          </a:p>
        </p:txBody>
      </p:sp>
      <p:sp>
        <p:nvSpPr>
          <p:cNvPr id="5" name="页脚占位符 4">
            <a:extLst>
              <a:ext uri="{FF2B5EF4-FFF2-40B4-BE49-F238E27FC236}">
                <a16:creationId xmlns:a16="http://schemas.microsoft.com/office/drawing/2014/main" id="{066C607E-515F-4A53-A582-4FA68B854B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>
            <a:extLst>
              <a:ext uri="{FF2B5EF4-FFF2-40B4-BE49-F238E27FC236}">
                <a16:creationId xmlns:a16="http://schemas.microsoft.com/office/drawing/2014/main" id="{D6EF54F6-008C-4A25-AEEA-A0ABCC79A16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D4B252-7EFB-49A8-8ACD-04C4CD7435F6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43200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92598DA9-D8D8-420B-88C7-0243B3068F9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/>
              <a:t>CGEM Daily Test Plan Discuss </a:t>
            </a:r>
            <a:endParaRPr lang="zh-CN" altLang="en-US" dirty="0"/>
          </a:p>
        </p:txBody>
      </p:sp>
      <p:sp>
        <p:nvSpPr>
          <p:cNvPr id="3" name="副标题 2">
            <a:extLst>
              <a:ext uri="{FF2B5EF4-FFF2-40B4-BE49-F238E27FC236}">
                <a16:creationId xmlns:a16="http://schemas.microsoft.com/office/drawing/2014/main" id="{512D07F4-560B-4D7E-8710-7724605E950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 err="1"/>
              <a:t>Tingxuan</a:t>
            </a:r>
            <a:r>
              <a:rPr lang="en-US" altLang="zh-CN" dirty="0"/>
              <a:t> Zeng</a:t>
            </a:r>
          </a:p>
          <a:p>
            <a:r>
              <a:rPr lang="en-US" altLang="zh-CN" dirty="0"/>
              <a:t>2025-02-21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703613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F8C2D625-F10C-4081-83B1-BFAC42753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Data file merge Code development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0ECFF239-1A61-4A97-A2A0-07BF8ADA36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03375"/>
          </a:xfrm>
        </p:spPr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en-US" altLang="zh-CN" dirty="0"/>
              <a:t>Merge all </a:t>
            </a:r>
            <a:r>
              <a:rPr lang="en-US" altLang="zh-CN" dirty="0" err="1"/>
              <a:t>gemrocs</a:t>
            </a:r>
            <a:r>
              <a:rPr lang="en-US" altLang="zh-CN" dirty="0"/>
              <a:t> data files into one data file.</a:t>
            </a:r>
          </a:p>
          <a:p>
            <a:r>
              <a:rPr lang="en-US" altLang="zh-CN" dirty="0"/>
              <a:t>Add BESIII event/file headers to conform to the BESIII file format. (50%)</a:t>
            </a:r>
            <a:endParaRPr lang="zh-CN" altLang="en-US" dirty="0"/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34D952D2-61BB-4520-B812-9AF912BBB09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70703" y="6051527"/>
            <a:ext cx="2897224" cy="220674"/>
          </a:xfrm>
          <a:prstGeom prst="rect">
            <a:avLst/>
          </a:prstGeom>
        </p:spPr>
      </p:pic>
      <p:pic>
        <p:nvPicPr>
          <p:cNvPr id="5" name="图片 4">
            <a:extLst>
              <a:ext uri="{FF2B5EF4-FFF2-40B4-BE49-F238E27FC236}">
                <a16:creationId xmlns:a16="http://schemas.microsoft.com/office/drawing/2014/main" id="{FE704592-79C1-4229-852D-0C3ABB8713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0703" y="3060543"/>
            <a:ext cx="2486810" cy="2491408"/>
          </a:xfrm>
          <a:prstGeom prst="rect">
            <a:avLst/>
          </a:prstGeom>
        </p:spPr>
      </p:pic>
      <p:sp>
        <p:nvSpPr>
          <p:cNvPr id="6" name="箭头: 下 5">
            <a:extLst>
              <a:ext uri="{FF2B5EF4-FFF2-40B4-BE49-F238E27FC236}">
                <a16:creationId xmlns:a16="http://schemas.microsoft.com/office/drawing/2014/main" id="{8562619A-C2EA-4987-9090-F1911C666950}"/>
              </a:ext>
            </a:extLst>
          </p:cNvPr>
          <p:cNvSpPr/>
          <p:nvPr/>
        </p:nvSpPr>
        <p:spPr>
          <a:xfrm>
            <a:off x="7741910" y="5645903"/>
            <a:ext cx="169084" cy="208609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A5C3E546-1E18-4869-BA8F-3C383FC141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12234" y="2957367"/>
            <a:ext cx="3666315" cy="3314834"/>
          </a:xfrm>
          <a:prstGeom prst="rect">
            <a:avLst/>
          </a:prstGeom>
        </p:spPr>
      </p:pic>
      <p:sp>
        <p:nvSpPr>
          <p:cNvPr id="9" name="文本框 8">
            <a:extLst>
              <a:ext uri="{FF2B5EF4-FFF2-40B4-BE49-F238E27FC236}">
                <a16:creationId xmlns:a16="http://schemas.microsoft.com/office/drawing/2014/main" id="{03F05DC7-F19A-4EEB-8162-1832903A1A81}"/>
              </a:ext>
            </a:extLst>
          </p:cNvPr>
          <p:cNvSpPr txBox="1"/>
          <p:nvPr/>
        </p:nvSpPr>
        <p:spPr>
          <a:xfrm>
            <a:off x="2907116" y="6272201"/>
            <a:ext cx="14382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b="1" dirty="0"/>
              <a:t>……</a:t>
            </a:r>
            <a:endParaRPr lang="zh-CN" altLang="en-US" b="1" dirty="0"/>
          </a:p>
        </p:txBody>
      </p:sp>
    </p:spTree>
    <p:extLst>
      <p:ext uri="{BB962C8B-B14F-4D97-AF65-F5344CB8AC3E}">
        <p14:creationId xmlns:p14="http://schemas.microsoft.com/office/powerpoint/2010/main" val="2605548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79675871-B50D-4F3D-A9ED-5EBC93D71D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clarify  about data file check</a:t>
            </a:r>
            <a:endParaRPr lang="zh-CN" altLang="en-US" dirty="0"/>
          </a:p>
        </p:txBody>
      </p:sp>
      <p:graphicFrame>
        <p:nvGraphicFramePr>
          <p:cNvPr id="4" name="表格 4">
            <a:extLst>
              <a:ext uri="{FF2B5EF4-FFF2-40B4-BE49-F238E27FC236}">
                <a16:creationId xmlns:a16="http://schemas.microsoft.com/office/drawing/2014/main" id="{70B86616-6316-4FF2-B154-C8A3AD761E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792033"/>
              </p:ext>
            </p:extLst>
          </p:nvPr>
        </p:nvGraphicFramePr>
        <p:xfrm>
          <a:off x="628338" y="5543185"/>
          <a:ext cx="105156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28900">
                  <a:extLst>
                    <a:ext uri="{9D8B030D-6E8A-4147-A177-3AD203B41FA5}">
                      <a16:colId xmlns:a16="http://schemas.microsoft.com/office/drawing/2014/main" val="550694468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3456735420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618621721"/>
                    </a:ext>
                  </a:extLst>
                </a:gridCol>
                <a:gridCol w="2628900">
                  <a:extLst>
                    <a:ext uri="{9D8B030D-6E8A-4147-A177-3AD203B41FA5}">
                      <a16:colId xmlns:a16="http://schemas.microsoft.com/office/drawing/2014/main" val="11865572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first L1 Count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last L1 Count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event number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34016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GEMROC 0-2</a:t>
                      </a:r>
                      <a:r>
                        <a:rPr lang="zh-CN" altLang="en-US" dirty="0"/>
                        <a:t>，</a:t>
                      </a:r>
                      <a:r>
                        <a:rPr lang="en-US" altLang="zh-CN" dirty="0"/>
                        <a:t>5, </a:t>
                      </a:r>
                      <a:r>
                        <a:rPr lang="zh-CN" altLang="en-US" dirty="0"/>
                        <a:t> </a:t>
                      </a:r>
                      <a:r>
                        <a:rPr lang="en-US" altLang="zh-CN" dirty="0"/>
                        <a:t>7-21</a:t>
                      </a:r>
                      <a:r>
                        <a:rPr lang="zh-CN" altLang="en-US" dirty="0"/>
                        <a:t>，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9949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14108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4160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84074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zh-CN" dirty="0"/>
                        <a:t>GEMROC 3, 4, 6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9948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14108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/>
                        <a:t> 4161</a:t>
                      </a:r>
                      <a:endParaRPr lang="zh-CN" alt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2338078"/>
                  </a:ext>
                </a:extLst>
              </a:tr>
            </a:tbl>
          </a:graphicData>
        </a:graphic>
      </p:graphicFrame>
      <p:pic>
        <p:nvPicPr>
          <p:cNvPr id="6" name="图片 5">
            <a:extLst>
              <a:ext uri="{FF2B5EF4-FFF2-40B4-BE49-F238E27FC236}">
                <a16:creationId xmlns:a16="http://schemas.microsoft.com/office/drawing/2014/main" id="{876119A9-737D-47EF-8FB3-AB866843C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730" y="2039118"/>
            <a:ext cx="11533682" cy="2928948"/>
          </a:xfrm>
          <a:prstGeom prst="rect">
            <a:avLst/>
          </a:prstGeom>
        </p:spPr>
      </p:pic>
      <p:sp>
        <p:nvSpPr>
          <p:cNvPr id="7" name="文本框 6">
            <a:extLst>
              <a:ext uri="{FF2B5EF4-FFF2-40B4-BE49-F238E27FC236}">
                <a16:creationId xmlns:a16="http://schemas.microsoft.com/office/drawing/2014/main" id="{D827820E-6162-4CE0-80AB-F4F861F7E9F0}"/>
              </a:ext>
            </a:extLst>
          </p:cNvPr>
          <p:cNvSpPr txBox="1"/>
          <p:nvPr/>
        </p:nvSpPr>
        <p:spPr>
          <a:xfrm>
            <a:off x="509587" y="1526495"/>
            <a:ext cx="11172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When I said “data wrong” on 19/2 meeting , it means not consistent with the data format. If we have more than 1 packet with same GEMROC L1 count on purpose to avoid data losing. We can merge them into 1.  </a:t>
            </a:r>
            <a:endParaRPr lang="zh-CN" altLang="en-US" dirty="0"/>
          </a:p>
        </p:txBody>
      </p:sp>
      <p:sp>
        <p:nvSpPr>
          <p:cNvPr id="8" name="文本框 7">
            <a:extLst>
              <a:ext uri="{FF2B5EF4-FFF2-40B4-BE49-F238E27FC236}">
                <a16:creationId xmlns:a16="http://schemas.microsoft.com/office/drawing/2014/main" id="{92BFEC24-7C66-4D01-9993-0AEF19D695C7}"/>
              </a:ext>
            </a:extLst>
          </p:cNvPr>
          <p:cNvSpPr txBox="1"/>
          <p:nvPr/>
        </p:nvSpPr>
        <p:spPr>
          <a:xfrm>
            <a:off x="433387" y="4867136"/>
            <a:ext cx="1117282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dirty="0"/>
              <a:t>When I said “data right” on 19/2 meeting , it means consistent with the data format, no including the hit content check. Just check the format and L1 count.</a:t>
            </a:r>
            <a:endParaRPr lang="zh-CN" altLang="en-US" dirty="0"/>
          </a:p>
        </p:txBody>
      </p:sp>
      <p:sp>
        <p:nvSpPr>
          <p:cNvPr id="9" name="文本框 8">
            <a:extLst>
              <a:ext uri="{FF2B5EF4-FFF2-40B4-BE49-F238E27FC236}">
                <a16:creationId xmlns:a16="http://schemas.microsoft.com/office/drawing/2014/main" id="{B384C24C-5317-4DC2-9220-1527241AF987}"/>
              </a:ext>
            </a:extLst>
          </p:cNvPr>
          <p:cNvSpPr txBox="1"/>
          <p:nvPr/>
        </p:nvSpPr>
        <p:spPr>
          <a:xfrm>
            <a:off x="7934325" y="4015666"/>
            <a:ext cx="161925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/>
              <a:t>From Michela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109586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>
            <a:extLst>
              <a:ext uri="{FF2B5EF4-FFF2-40B4-BE49-F238E27FC236}">
                <a16:creationId xmlns:a16="http://schemas.microsoft.com/office/drawing/2014/main" id="{D265EAA9-0229-4BC5-943E-EF16EFD9D2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summary</a:t>
            </a:r>
            <a:endParaRPr lang="zh-CN" altLang="en-US" dirty="0"/>
          </a:p>
        </p:txBody>
      </p:sp>
      <p:sp>
        <p:nvSpPr>
          <p:cNvPr id="3" name="内容占位符 2">
            <a:extLst>
              <a:ext uri="{FF2B5EF4-FFF2-40B4-BE49-F238E27FC236}">
                <a16:creationId xmlns:a16="http://schemas.microsoft.com/office/drawing/2014/main" id="{6D0A399D-E369-47B0-81A8-8687C61C9A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1681146"/>
          </a:xfrm>
        </p:spPr>
        <p:txBody>
          <a:bodyPr>
            <a:normAutofit/>
          </a:bodyPr>
          <a:lstStyle/>
          <a:p>
            <a:r>
              <a:rPr lang="en-US" altLang="zh-CN" dirty="0"/>
              <a:t>Begin to prepare the data file merge code with BESIII data file and the GUFI data file.(50%)</a:t>
            </a:r>
          </a:p>
          <a:p>
            <a:r>
              <a:rPr lang="en-US" altLang="zh-CN" dirty="0"/>
              <a:t>continue to cooperate with the testing.</a:t>
            </a:r>
          </a:p>
          <a:p>
            <a:pPr marL="0" indent="0">
              <a:buNone/>
            </a:pPr>
            <a:endParaRPr lang="zh-CN" altLang="en-US" dirty="0"/>
          </a:p>
        </p:txBody>
      </p:sp>
      <p:sp>
        <p:nvSpPr>
          <p:cNvPr id="5" name="内容占位符 2">
            <a:extLst>
              <a:ext uri="{FF2B5EF4-FFF2-40B4-BE49-F238E27FC236}">
                <a16:creationId xmlns:a16="http://schemas.microsoft.com/office/drawing/2014/main" id="{55969450-99AE-47C3-8880-7634B97B6DB3}"/>
              </a:ext>
            </a:extLst>
          </p:cNvPr>
          <p:cNvSpPr txBox="1">
            <a:spLocks/>
          </p:cNvSpPr>
          <p:nvPr/>
        </p:nvSpPr>
        <p:spPr>
          <a:xfrm>
            <a:off x="838200" y="4369472"/>
            <a:ext cx="10515600" cy="14845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altLang="zh-CN" dirty="0"/>
          </a:p>
          <a:p>
            <a:pPr marL="0" indent="0">
              <a:buFont typeface="Arial" panose="020B0604020202020204" pitchFamily="34" charset="0"/>
              <a:buNone/>
            </a:pPr>
            <a:endParaRPr lang="zh-CN" altLang="en-US" dirty="0"/>
          </a:p>
        </p:txBody>
      </p:sp>
      <p:sp>
        <p:nvSpPr>
          <p:cNvPr id="7" name="文本框 6">
            <a:extLst>
              <a:ext uri="{FF2B5EF4-FFF2-40B4-BE49-F238E27FC236}">
                <a16:creationId xmlns:a16="http://schemas.microsoft.com/office/drawing/2014/main" id="{6AB21E5C-BC7E-4FCD-938A-7BDCFB548D0F}"/>
              </a:ext>
            </a:extLst>
          </p:cNvPr>
          <p:cNvSpPr txBox="1"/>
          <p:nvPr/>
        </p:nvSpPr>
        <p:spPr>
          <a:xfrm>
            <a:off x="3486150" y="3641708"/>
            <a:ext cx="2314575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zh-CN" sz="4400" dirty="0">
                <a:latin typeface="+mj-ea"/>
                <a:ea typeface="+mj-ea"/>
              </a:rPr>
              <a:t>Thanks!</a:t>
            </a:r>
            <a:endParaRPr lang="zh-CN" altLang="en-US" sz="4400" dirty="0"/>
          </a:p>
        </p:txBody>
      </p:sp>
    </p:spTree>
    <p:extLst>
      <p:ext uri="{BB962C8B-B14F-4D97-AF65-F5344CB8AC3E}">
        <p14:creationId xmlns:p14="http://schemas.microsoft.com/office/powerpoint/2010/main" val="873410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2909</TotalTime>
  <Words>192</Words>
  <Application>Microsoft Office PowerPoint</Application>
  <PresentationFormat>宽屏</PresentationFormat>
  <Paragraphs>26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9" baseType="lpstr">
      <vt:lpstr>等线</vt:lpstr>
      <vt:lpstr>等线 Light</vt:lpstr>
      <vt:lpstr>Arial</vt:lpstr>
      <vt:lpstr>Wingdings</vt:lpstr>
      <vt:lpstr>Office 主题​​</vt:lpstr>
      <vt:lpstr>CGEM Daily Test Plan Discuss </vt:lpstr>
      <vt:lpstr>Data file merge Code development</vt:lpstr>
      <vt:lpstr>clarify  about data file check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plan </dc:title>
  <dc:creator>zengtx</dc:creator>
  <cp:lastModifiedBy>zengtx</cp:lastModifiedBy>
  <cp:revision>151</cp:revision>
  <dcterms:created xsi:type="dcterms:W3CDTF">2025-02-13T02:44:47Z</dcterms:created>
  <dcterms:modified xsi:type="dcterms:W3CDTF">2025-02-21T11:12:51Z</dcterms:modified>
</cp:coreProperties>
</file>