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9" r:id="rId2"/>
  </p:sldIdLst>
  <p:sldSz cx="30275213" cy="4280376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40" userDrawn="1">
          <p15:clr>
            <a:srgbClr val="A4A3A4"/>
          </p15:clr>
        </p15:guide>
        <p15:guide id="2" pos="3027"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25" d="100"/>
          <a:sy n="25" d="100"/>
        </p:scale>
        <p:origin x="1248" y="-3168"/>
      </p:cViewPr>
      <p:guideLst>
        <p:guide orient="horz" pos="2140"/>
        <p:guide pos="3027"/>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20918" y="2110854"/>
            <a:ext cx="8170403" cy="1456520"/>
          </a:xfrm>
        </p:spPr>
        <p:txBody>
          <a:bodyPr/>
          <a:lstStyle/>
          <a:p>
            <a:r>
              <a:rPr lang="en-US"/>
              <a:t>Click to edit Master title style</a:t>
            </a:r>
          </a:p>
        </p:txBody>
      </p:sp>
      <p:sp>
        <p:nvSpPr>
          <p:cNvPr id="3" name="Subtitle 2"/>
          <p:cNvSpPr>
            <a:spLocks noGrp="1"/>
          </p:cNvSpPr>
          <p:nvPr>
            <p:ph type="subTitle" idx="1"/>
          </p:nvPr>
        </p:nvSpPr>
        <p:spPr>
          <a:xfrm>
            <a:off x="1441836" y="3850498"/>
            <a:ext cx="6728567" cy="1736499"/>
          </a:xfrm>
        </p:spPr>
        <p:txBody>
          <a:bodyPr/>
          <a:lstStyle>
            <a:lvl1pPr marL="0" indent="0" algn="ctr">
              <a:buNone/>
              <a:defRPr>
                <a:solidFill>
                  <a:schemeClr val="tx1">
                    <a:tint val="75000"/>
                  </a:schemeClr>
                </a:solidFill>
              </a:defRPr>
            </a:lvl1pPr>
            <a:lvl2pPr marL="452994" indent="0" algn="ctr">
              <a:buNone/>
              <a:defRPr>
                <a:solidFill>
                  <a:schemeClr val="tx1">
                    <a:tint val="75000"/>
                  </a:schemeClr>
                </a:solidFill>
              </a:defRPr>
            </a:lvl2pPr>
            <a:lvl3pPr marL="905988" indent="0" algn="ctr">
              <a:buNone/>
              <a:defRPr>
                <a:solidFill>
                  <a:schemeClr val="tx1">
                    <a:tint val="75000"/>
                  </a:schemeClr>
                </a:solidFill>
              </a:defRPr>
            </a:lvl3pPr>
            <a:lvl4pPr marL="1358981" indent="0" algn="ctr">
              <a:buNone/>
              <a:defRPr>
                <a:solidFill>
                  <a:schemeClr val="tx1">
                    <a:tint val="75000"/>
                  </a:schemeClr>
                </a:solidFill>
              </a:defRPr>
            </a:lvl4pPr>
            <a:lvl5pPr marL="1811975" indent="0" algn="ctr">
              <a:buNone/>
              <a:defRPr>
                <a:solidFill>
                  <a:schemeClr val="tx1">
                    <a:tint val="75000"/>
                  </a:schemeClr>
                </a:solidFill>
              </a:defRPr>
            </a:lvl5pPr>
            <a:lvl6pPr marL="2264969" indent="0" algn="ctr">
              <a:buNone/>
              <a:defRPr>
                <a:solidFill>
                  <a:schemeClr val="tx1">
                    <a:tint val="75000"/>
                  </a:schemeClr>
                </a:solidFill>
              </a:defRPr>
            </a:lvl6pPr>
            <a:lvl7pPr marL="2717963" indent="0" algn="ctr">
              <a:buNone/>
              <a:defRPr>
                <a:solidFill>
                  <a:schemeClr val="tx1">
                    <a:tint val="75000"/>
                  </a:schemeClr>
                </a:solidFill>
              </a:defRPr>
            </a:lvl7pPr>
            <a:lvl8pPr marL="3170956" indent="0" algn="ctr">
              <a:buNone/>
              <a:defRPr>
                <a:solidFill>
                  <a:schemeClr val="tx1">
                    <a:tint val="75000"/>
                  </a:schemeClr>
                </a:solidFill>
              </a:defRPr>
            </a:lvl8pPr>
            <a:lvl9pPr marL="362395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10/28/2025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10/28/2025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968873" y="272116"/>
            <a:ext cx="2162754" cy="579776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80612" y="272116"/>
            <a:ext cx="6328057" cy="579776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10/28/2025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10/28/2025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59300" y="4366415"/>
            <a:ext cx="8170403" cy="1349562"/>
          </a:xfrm>
        </p:spPr>
        <p:txBody>
          <a:bodyPr anchor="t"/>
          <a:lstStyle>
            <a:lvl1pPr algn="l">
              <a:defRPr sz="3963" b="1" cap="all"/>
            </a:lvl1pPr>
          </a:lstStyle>
          <a:p>
            <a:r>
              <a:rPr lang="en-US"/>
              <a:t>Click to edit Master title style</a:t>
            </a:r>
          </a:p>
        </p:txBody>
      </p:sp>
      <p:sp>
        <p:nvSpPr>
          <p:cNvPr id="3" name="Text Placeholder 2"/>
          <p:cNvSpPr>
            <a:spLocks noGrp="1"/>
          </p:cNvSpPr>
          <p:nvPr>
            <p:ph type="body" idx="1"/>
          </p:nvPr>
        </p:nvSpPr>
        <p:spPr>
          <a:xfrm>
            <a:off x="759300" y="2880010"/>
            <a:ext cx="8170403" cy="1486405"/>
          </a:xfrm>
        </p:spPr>
        <p:txBody>
          <a:bodyPr anchor="b"/>
          <a:lstStyle>
            <a:lvl1pPr marL="0" indent="0">
              <a:buNone/>
              <a:defRPr sz="1982">
                <a:solidFill>
                  <a:schemeClr val="tx1">
                    <a:tint val="75000"/>
                  </a:schemeClr>
                </a:solidFill>
              </a:defRPr>
            </a:lvl1pPr>
            <a:lvl2pPr marL="452994" indent="0">
              <a:buNone/>
              <a:defRPr sz="1783">
                <a:solidFill>
                  <a:schemeClr val="tx1">
                    <a:tint val="75000"/>
                  </a:schemeClr>
                </a:solidFill>
              </a:defRPr>
            </a:lvl2pPr>
            <a:lvl3pPr marL="905988" indent="0">
              <a:buNone/>
              <a:defRPr sz="1585">
                <a:solidFill>
                  <a:schemeClr val="tx1">
                    <a:tint val="75000"/>
                  </a:schemeClr>
                </a:solidFill>
              </a:defRPr>
            </a:lvl3pPr>
            <a:lvl4pPr marL="1358981" indent="0">
              <a:buNone/>
              <a:defRPr sz="1387">
                <a:solidFill>
                  <a:schemeClr val="tx1">
                    <a:tint val="75000"/>
                  </a:schemeClr>
                </a:solidFill>
              </a:defRPr>
            </a:lvl4pPr>
            <a:lvl5pPr marL="1811975" indent="0">
              <a:buNone/>
              <a:defRPr sz="1387">
                <a:solidFill>
                  <a:schemeClr val="tx1">
                    <a:tint val="75000"/>
                  </a:schemeClr>
                </a:solidFill>
              </a:defRPr>
            </a:lvl5pPr>
            <a:lvl6pPr marL="2264969" indent="0">
              <a:buNone/>
              <a:defRPr sz="1387">
                <a:solidFill>
                  <a:schemeClr val="tx1">
                    <a:tint val="75000"/>
                  </a:schemeClr>
                </a:solidFill>
              </a:defRPr>
            </a:lvl6pPr>
            <a:lvl7pPr marL="2717963" indent="0">
              <a:buNone/>
              <a:defRPr sz="1387">
                <a:solidFill>
                  <a:schemeClr val="tx1">
                    <a:tint val="75000"/>
                  </a:schemeClr>
                </a:solidFill>
              </a:defRPr>
            </a:lvl7pPr>
            <a:lvl8pPr marL="3170956" indent="0">
              <a:buNone/>
              <a:defRPr sz="1387">
                <a:solidFill>
                  <a:schemeClr val="tx1">
                    <a:tint val="75000"/>
                  </a:schemeClr>
                </a:solidFill>
              </a:defRPr>
            </a:lvl8pPr>
            <a:lvl9pPr marL="3623950" indent="0">
              <a:buNone/>
              <a:defRPr sz="1387">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10/28/2025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80612" y="1585500"/>
            <a:ext cx="4245405" cy="4484384"/>
          </a:xfrm>
        </p:spPr>
        <p:txBody>
          <a:bodyPr/>
          <a:lstStyle>
            <a:lvl1pPr>
              <a:defRPr sz="2774"/>
            </a:lvl1pPr>
            <a:lvl2pPr>
              <a:defRPr sz="2378"/>
            </a:lvl2pPr>
            <a:lvl3pPr>
              <a:defRPr sz="1982"/>
            </a:lvl3pPr>
            <a:lvl4pPr>
              <a:defRPr sz="1783"/>
            </a:lvl4pPr>
            <a:lvl5pPr>
              <a:defRPr sz="1783"/>
            </a:lvl5pPr>
            <a:lvl6pPr>
              <a:defRPr sz="1783"/>
            </a:lvl6pPr>
            <a:lvl7pPr>
              <a:defRPr sz="1783"/>
            </a:lvl7pPr>
            <a:lvl8pPr>
              <a:defRPr sz="1783"/>
            </a:lvl8pPr>
            <a:lvl9pPr>
              <a:defRPr sz="1783"/>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886221" y="1585500"/>
            <a:ext cx="4245405" cy="4484384"/>
          </a:xfrm>
        </p:spPr>
        <p:txBody>
          <a:bodyPr/>
          <a:lstStyle>
            <a:lvl1pPr>
              <a:defRPr sz="2774"/>
            </a:lvl1pPr>
            <a:lvl2pPr>
              <a:defRPr sz="2378"/>
            </a:lvl2pPr>
            <a:lvl3pPr>
              <a:defRPr sz="1982"/>
            </a:lvl3pPr>
            <a:lvl4pPr>
              <a:defRPr sz="1783"/>
            </a:lvl4pPr>
            <a:lvl5pPr>
              <a:defRPr sz="1783"/>
            </a:lvl5pPr>
            <a:lvl6pPr>
              <a:defRPr sz="1783"/>
            </a:lvl6pPr>
            <a:lvl7pPr>
              <a:defRPr sz="1783"/>
            </a:lvl7pPr>
            <a:lvl8pPr>
              <a:defRPr sz="1783"/>
            </a:lvl8pPr>
            <a:lvl9pPr>
              <a:defRPr sz="1783"/>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10/28/2025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80612" y="1521010"/>
            <a:ext cx="4247075" cy="633885"/>
          </a:xfrm>
        </p:spPr>
        <p:txBody>
          <a:bodyPr anchor="b"/>
          <a:lstStyle>
            <a:lvl1pPr marL="0" indent="0">
              <a:buNone/>
              <a:defRPr sz="2378" b="1"/>
            </a:lvl1pPr>
            <a:lvl2pPr marL="452994" indent="0">
              <a:buNone/>
              <a:defRPr sz="1982" b="1"/>
            </a:lvl2pPr>
            <a:lvl3pPr marL="905988" indent="0">
              <a:buNone/>
              <a:defRPr sz="1783" b="1"/>
            </a:lvl3pPr>
            <a:lvl4pPr marL="1358981" indent="0">
              <a:buNone/>
              <a:defRPr sz="1585" b="1"/>
            </a:lvl4pPr>
            <a:lvl5pPr marL="1811975" indent="0">
              <a:buNone/>
              <a:defRPr sz="1585" b="1"/>
            </a:lvl5pPr>
            <a:lvl6pPr marL="2264969" indent="0">
              <a:buNone/>
              <a:defRPr sz="1585" b="1"/>
            </a:lvl6pPr>
            <a:lvl7pPr marL="2717963" indent="0">
              <a:buNone/>
              <a:defRPr sz="1585" b="1"/>
            </a:lvl7pPr>
            <a:lvl8pPr marL="3170956" indent="0">
              <a:buNone/>
              <a:defRPr sz="1585" b="1"/>
            </a:lvl8pPr>
            <a:lvl9pPr marL="3623950" indent="0">
              <a:buNone/>
              <a:defRPr sz="1585" b="1"/>
            </a:lvl9pPr>
          </a:lstStyle>
          <a:p>
            <a:pPr lvl="0"/>
            <a:r>
              <a:rPr lang="en-US"/>
              <a:t>Click to edit Master text styles</a:t>
            </a:r>
          </a:p>
        </p:txBody>
      </p:sp>
      <p:sp>
        <p:nvSpPr>
          <p:cNvPr id="4" name="Content Placeholder 3"/>
          <p:cNvSpPr>
            <a:spLocks noGrp="1"/>
          </p:cNvSpPr>
          <p:nvPr>
            <p:ph sz="half" idx="2"/>
          </p:nvPr>
        </p:nvSpPr>
        <p:spPr>
          <a:xfrm>
            <a:off x="480612" y="2154895"/>
            <a:ext cx="4247075" cy="3914988"/>
          </a:xfrm>
        </p:spPr>
        <p:txBody>
          <a:bodyPr/>
          <a:lstStyle>
            <a:lvl1pPr>
              <a:defRPr sz="2378"/>
            </a:lvl1pPr>
            <a:lvl2pPr>
              <a:defRPr sz="1982"/>
            </a:lvl2pPr>
            <a:lvl3pPr>
              <a:defRPr sz="1783"/>
            </a:lvl3pPr>
            <a:lvl4pPr>
              <a:defRPr sz="1585"/>
            </a:lvl4pPr>
            <a:lvl5pPr>
              <a:defRPr sz="1585"/>
            </a:lvl5pPr>
            <a:lvl6pPr>
              <a:defRPr sz="1585"/>
            </a:lvl6pPr>
            <a:lvl7pPr>
              <a:defRPr sz="1585"/>
            </a:lvl7pPr>
            <a:lvl8pPr>
              <a:defRPr sz="1585"/>
            </a:lvl8pPr>
            <a:lvl9pPr>
              <a:defRPr sz="1585"/>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882884" y="1521010"/>
            <a:ext cx="4248743" cy="633885"/>
          </a:xfrm>
        </p:spPr>
        <p:txBody>
          <a:bodyPr anchor="b"/>
          <a:lstStyle>
            <a:lvl1pPr marL="0" indent="0">
              <a:buNone/>
              <a:defRPr sz="2378" b="1"/>
            </a:lvl1pPr>
            <a:lvl2pPr marL="452994" indent="0">
              <a:buNone/>
              <a:defRPr sz="1982" b="1"/>
            </a:lvl2pPr>
            <a:lvl3pPr marL="905988" indent="0">
              <a:buNone/>
              <a:defRPr sz="1783" b="1"/>
            </a:lvl3pPr>
            <a:lvl4pPr marL="1358981" indent="0">
              <a:buNone/>
              <a:defRPr sz="1585" b="1"/>
            </a:lvl4pPr>
            <a:lvl5pPr marL="1811975" indent="0">
              <a:buNone/>
              <a:defRPr sz="1585" b="1"/>
            </a:lvl5pPr>
            <a:lvl6pPr marL="2264969" indent="0">
              <a:buNone/>
              <a:defRPr sz="1585" b="1"/>
            </a:lvl6pPr>
            <a:lvl7pPr marL="2717963" indent="0">
              <a:buNone/>
              <a:defRPr sz="1585" b="1"/>
            </a:lvl7pPr>
            <a:lvl8pPr marL="3170956" indent="0">
              <a:buNone/>
              <a:defRPr sz="1585" b="1"/>
            </a:lvl8pPr>
            <a:lvl9pPr marL="3623950" indent="0">
              <a:buNone/>
              <a:defRPr sz="1585" b="1"/>
            </a:lvl9pPr>
          </a:lstStyle>
          <a:p>
            <a:pPr lvl="0"/>
            <a:r>
              <a:rPr lang="en-US"/>
              <a:t>Click to edit Master text styles</a:t>
            </a:r>
          </a:p>
        </p:txBody>
      </p:sp>
      <p:sp>
        <p:nvSpPr>
          <p:cNvPr id="6" name="Content Placeholder 5"/>
          <p:cNvSpPr>
            <a:spLocks noGrp="1"/>
          </p:cNvSpPr>
          <p:nvPr>
            <p:ph sz="quarter" idx="4"/>
          </p:nvPr>
        </p:nvSpPr>
        <p:spPr>
          <a:xfrm>
            <a:off x="4882884" y="2154895"/>
            <a:ext cx="4248743" cy="3914988"/>
          </a:xfrm>
        </p:spPr>
        <p:txBody>
          <a:bodyPr/>
          <a:lstStyle>
            <a:lvl1pPr>
              <a:defRPr sz="2378"/>
            </a:lvl1pPr>
            <a:lvl2pPr>
              <a:defRPr sz="1982"/>
            </a:lvl2pPr>
            <a:lvl3pPr>
              <a:defRPr sz="1783"/>
            </a:lvl3pPr>
            <a:lvl4pPr>
              <a:defRPr sz="1585"/>
            </a:lvl4pPr>
            <a:lvl5pPr>
              <a:defRPr sz="1585"/>
            </a:lvl5pPr>
            <a:lvl6pPr>
              <a:defRPr sz="1585"/>
            </a:lvl6pPr>
            <a:lvl7pPr>
              <a:defRPr sz="1585"/>
            </a:lvl7pPr>
            <a:lvl8pPr>
              <a:defRPr sz="1585"/>
            </a:lvl8pPr>
            <a:lvl9pPr>
              <a:defRPr sz="1585"/>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10/28/2025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10/28/2025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10/28/2025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80613" y="270542"/>
            <a:ext cx="3162360" cy="1151374"/>
          </a:xfrm>
        </p:spPr>
        <p:txBody>
          <a:bodyPr anchor="b"/>
          <a:lstStyle>
            <a:lvl1pPr algn="l">
              <a:defRPr sz="1982" b="1"/>
            </a:lvl1pPr>
          </a:lstStyle>
          <a:p>
            <a:r>
              <a:rPr lang="en-US"/>
              <a:t>Click to edit Master title style</a:t>
            </a:r>
          </a:p>
        </p:txBody>
      </p:sp>
      <p:sp>
        <p:nvSpPr>
          <p:cNvPr id="3" name="Content Placeholder 2"/>
          <p:cNvSpPr>
            <a:spLocks noGrp="1"/>
          </p:cNvSpPr>
          <p:nvPr>
            <p:ph idx="1"/>
          </p:nvPr>
        </p:nvSpPr>
        <p:spPr>
          <a:xfrm>
            <a:off x="3758118" y="270542"/>
            <a:ext cx="5373508" cy="5799342"/>
          </a:xfrm>
        </p:spPr>
        <p:txBody>
          <a:bodyPr/>
          <a:lstStyle>
            <a:lvl1pPr>
              <a:defRPr sz="3171"/>
            </a:lvl1pPr>
            <a:lvl2pPr>
              <a:defRPr sz="2774"/>
            </a:lvl2pPr>
            <a:lvl3pPr>
              <a:defRPr sz="2378"/>
            </a:lvl3pPr>
            <a:lvl4pPr>
              <a:defRPr sz="1982"/>
            </a:lvl4pPr>
            <a:lvl5pPr>
              <a:defRPr sz="1982"/>
            </a:lvl5pPr>
            <a:lvl6pPr>
              <a:defRPr sz="1982"/>
            </a:lvl6pPr>
            <a:lvl7pPr>
              <a:defRPr sz="1982"/>
            </a:lvl7pPr>
            <a:lvl8pPr>
              <a:defRPr sz="1982"/>
            </a:lvl8pPr>
            <a:lvl9pPr>
              <a:defRPr sz="1982"/>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80613" y="1421917"/>
            <a:ext cx="3162360" cy="4647967"/>
          </a:xfrm>
        </p:spPr>
        <p:txBody>
          <a:bodyPr/>
          <a:lstStyle>
            <a:lvl1pPr marL="0" indent="0">
              <a:buNone/>
              <a:defRPr sz="1387"/>
            </a:lvl1pPr>
            <a:lvl2pPr marL="452994" indent="0">
              <a:buNone/>
              <a:defRPr sz="1189"/>
            </a:lvl2pPr>
            <a:lvl3pPr marL="905988" indent="0">
              <a:buNone/>
              <a:defRPr sz="991"/>
            </a:lvl3pPr>
            <a:lvl4pPr marL="1358981" indent="0">
              <a:buNone/>
              <a:defRPr sz="892"/>
            </a:lvl4pPr>
            <a:lvl5pPr marL="1811975" indent="0">
              <a:buNone/>
              <a:defRPr sz="892"/>
            </a:lvl5pPr>
            <a:lvl6pPr marL="2264969" indent="0">
              <a:buNone/>
              <a:defRPr sz="892"/>
            </a:lvl6pPr>
            <a:lvl7pPr marL="2717963" indent="0">
              <a:buNone/>
              <a:defRPr sz="892"/>
            </a:lvl7pPr>
            <a:lvl8pPr marL="3170956" indent="0">
              <a:buNone/>
              <a:defRPr sz="892"/>
            </a:lvl8pPr>
            <a:lvl9pPr marL="3623950" indent="0">
              <a:buNone/>
              <a:defRPr sz="892"/>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10/28/2025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884066" y="4756498"/>
            <a:ext cx="5767343" cy="561531"/>
          </a:xfrm>
        </p:spPr>
        <p:txBody>
          <a:bodyPr anchor="b"/>
          <a:lstStyle>
            <a:lvl1pPr algn="l">
              <a:defRPr sz="1982" b="1"/>
            </a:lvl1pPr>
          </a:lstStyle>
          <a:p>
            <a:r>
              <a:rPr lang="en-US"/>
              <a:t>Click to edit Master title style</a:t>
            </a:r>
          </a:p>
        </p:txBody>
      </p:sp>
      <p:sp>
        <p:nvSpPr>
          <p:cNvPr id="3" name="Picture Placeholder 2"/>
          <p:cNvSpPr>
            <a:spLocks noGrp="1"/>
          </p:cNvSpPr>
          <p:nvPr>
            <p:ph type="pic" idx="1"/>
          </p:nvPr>
        </p:nvSpPr>
        <p:spPr>
          <a:xfrm>
            <a:off x="1884066" y="607146"/>
            <a:ext cx="5767343" cy="4076998"/>
          </a:xfrm>
        </p:spPr>
        <p:txBody>
          <a:bodyPr/>
          <a:lstStyle>
            <a:lvl1pPr marL="0" indent="0">
              <a:buNone/>
              <a:defRPr sz="3171"/>
            </a:lvl1pPr>
            <a:lvl2pPr marL="452994" indent="0">
              <a:buNone/>
              <a:defRPr sz="2774"/>
            </a:lvl2pPr>
            <a:lvl3pPr marL="905988" indent="0">
              <a:buNone/>
              <a:defRPr sz="2378"/>
            </a:lvl3pPr>
            <a:lvl4pPr marL="1358981" indent="0">
              <a:buNone/>
              <a:defRPr sz="1982"/>
            </a:lvl4pPr>
            <a:lvl5pPr marL="1811975" indent="0">
              <a:buNone/>
              <a:defRPr sz="1982"/>
            </a:lvl5pPr>
            <a:lvl6pPr marL="2264969" indent="0">
              <a:buNone/>
              <a:defRPr sz="1982"/>
            </a:lvl6pPr>
            <a:lvl7pPr marL="2717963" indent="0">
              <a:buNone/>
              <a:defRPr sz="1982"/>
            </a:lvl7pPr>
            <a:lvl8pPr marL="3170956" indent="0">
              <a:buNone/>
              <a:defRPr sz="1982"/>
            </a:lvl8pPr>
            <a:lvl9pPr marL="3623950" indent="0">
              <a:buNone/>
              <a:defRPr sz="1982"/>
            </a:lvl9pPr>
          </a:lstStyle>
          <a:p>
            <a:endParaRPr lang="en-US"/>
          </a:p>
        </p:txBody>
      </p:sp>
      <p:sp>
        <p:nvSpPr>
          <p:cNvPr id="4" name="Text Placeholder 3"/>
          <p:cNvSpPr>
            <a:spLocks noGrp="1"/>
          </p:cNvSpPr>
          <p:nvPr>
            <p:ph type="body" sz="half" idx="2"/>
          </p:nvPr>
        </p:nvSpPr>
        <p:spPr>
          <a:xfrm>
            <a:off x="1884066" y="5318029"/>
            <a:ext cx="5767343" cy="797468"/>
          </a:xfrm>
        </p:spPr>
        <p:txBody>
          <a:bodyPr/>
          <a:lstStyle>
            <a:lvl1pPr marL="0" indent="0">
              <a:buNone/>
              <a:defRPr sz="1387"/>
            </a:lvl1pPr>
            <a:lvl2pPr marL="452994" indent="0">
              <a:buNone/>
              <a:defRPr sz="1189"/>
            </a:lvl2pPr>
            <a:lvl3pPr marL="905988" indent="0">
              <a:buNone/>
              <a:defRPr sz="991"/>
            </a:lvl3pPr>
            <a:lvl4pPr marL="1358981" indent="0">
              <a:buNone/>
              <a:defRPr sz="892"/>
            </a:lvl4pPr>
            <a:lvl5pPr marL="1811975" indent="0">
              <a:buNone/>
              <a:defRPr sz="892"/>
            </a:lvl5pPr>
            <a:lvl6pPr marL="2264969" indent="0">
              <a:buNone/>
              <a:defRPr sz="892"/>
            </a:lvl6pPr>
            <a:lvl7pPr marL="2717963" indent="0">
              <a:buNone/>
              <a:defRPr sz="892"/>
            </a:lvl7pPr>
            <a:lvl8pPr marL="3170956" indent="0">
              <a:buNone/>
              <a:defRPr sz="892"/>
            </a:lvl8pPr>
            <a:lvl9pPr marL="3623950" indent="0">
              <a:buNone/>
              <a:defRPr sz="892"/>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10/28/2025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80612" y="272115"/>
            <a:ext cx="8651014" cy="11325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80612" y="1585500"/>
            <a:ext cx="8651014" cy="448438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80612" y="6297956"/>
            <a:ext cx="2242856" cy="361771"/>
          </a:xfrm>
          <a:prstGeom prst="rect">
            <a:avLst/>
          </a:prstGeom>
        </p:spPr>
        <p:txBody>
          <a:bodyPr vert="horz" lIns="91440" tIns="45720" rIns="91440" bIns="45720" rtlCol="0" anchor="ctr"/>
          <a:lstStyle>
            <a:lvl1pPr algn="l">
              <a:defRPr sz="1189">
                <a:solidFill>
                  <a:schemeClr val="tx1">
                    <a:tint val="75000"/>
                  </a:schemeClr>
                </a:solidFill>
              </a:defRPr>
            </a:lvl1pPr>
          </a:lstStyle>
          <a:p>
            <a:fld id="{1D8BD707-D9CF-40AE-B4C6-C98DA3205C09}" type="datetimeFigureOut">
              <a:rPr lang="en-US" smtClean="0"/>
              <a:pPr/>
              <a:t>10/28/2025</a:t>
            </a:fld>
            <a:endParaRPr lang="en-US"/>
          </a:p>
        </p:txBody>
      </p:sp>
      <p:sp>
        <p:nvSpPr>
          <p:cNvPr id="5" name="Footer Placeholder 4"/>
          <p:cNvSpPr>
            <a:spLocks noGrp="1"/>
          </p:cNvSpPr>
          <p:nvPr>
            <p:ph type="ftr" sz="quarter" idx="3"/>
          </p:nvPr>
        </p:nvSpPr>
        <p:spPr>
          <a:xfrm>
            <a:off x="3284182" y="6297956"/>
            <a:ext cx="3043875" cy="361771"/>
          </a:xfrm>
          <a:prstGeom prst="rect">
            <a:avLst/>
          </a:prstGeom>
        </p:spPr>
        <p:txBody>
          <a:bodyPr vert="horz" lIns="91440" tIns="45720" rIns="91440" bIns="45720" rtlCol="0" anchor="ctr"/>
          <a:lstStyle>
            <a:lvl1pPr algn="ctr">
              <a:defRPr sz="1189">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888771" y="6297956"/>
            <a:ext cx="2242856" cy="361771"/>
          </a:xfrm>
          <a:prstGeom prst="rect">
            <a:avLst/>
          </a:prstGeom>
        </p:spPr>
        <p:txBody>
          <a:bodyPr vert="horz" lIns="91440" tIns="45720" rIns="91440" bIns="45720" rtlCol="0" anchor="ctr"/>
          <a:lstStyle>
            <a:lvl1pPr algn="r">
              <a:defRPr sz="1189">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05988" rtl="0" eaLnBrk="1" latinLnBrk="0" hangingPunct="1">
        <a:spcBef>
          <a:spcPct val="0"/>
        </a:spcBef>
        <a:buNone/>
        <a:defRPr sz="4360" kern="1200">
          <a:solidFill>
            <a:schemeClr val="tx1"/>
          </a:solidFill>
          <a:latin typeface="+mj-lt"/>
          <a:ea typeface="+mj-ea"/>
          <a:cs typeface="+mj-cs"/>
        </a:defRPr>
      </a:lvl1pPr>
    </p:titleStyle>
    <p:bodyStyle>
      <a:lvl1pPr marL="339745" indent="-339745" algn="l" defTabSz="905988" rtl="0" eaLnBrk="1" latinLnBrk="0" hangingPunct="1">
        <a:spcBef>
          <a:spcPct val="20000"/>
        </a:spcBef>
        <a:buFont typeface="Arial" pitchFamily="34" charset="0"/>
        <a:buChar char="•"/>
        <a:defRPr sz="3171" kern="1200">
          <a:solidFill>
            <a:schemeClr val="tx1"/>
          </a:solidFill>
          <a:latin typeface="+mn-lt"/>
          <a:ea typeface="+mn-ea"/>
          <a:cs typeface="+mn-cs"/>
        </a:defRPr>
      </a:lvl1pPr>
      <a:lvl2pPr marL="736115" indent="-283121" algn="l" defTabSz="905988" rtl="0" eaLnBrk="1" latinLnBrk="0" hangingPunct="1">
        <a:spcBef>
          <a:spcPct val="20000"/>
        </a:spcBef>
        <a:buFont typeface="Arial" pitchFamily="34" charset="0"/>
        <a:buChar char="–"/>
        <a:defRPr sz="2774" kern="1200">
          <a:solidFill>
            <a:schemeClr val="tx1"/>
          </a:solidFill>
          <a:latin typeface="+mn-lt"/>
          <a:ea typeface="+mn-ea"/>
          <a:cs typeface="+mn-cs"/>
        </a:defRPr>
      </a:lvl2pPr>
      <a:lvl3pPr marL="1132484" indent="-226497" algn="l" defTabSz="905988" rtl="0" eaLnBrk="1" latinLnBrk="0" hangingPunct="1">
        <a:spcBef>
          <a:spcPct val="20000"/>
        </a:spcBef>
        <a:buFont typeface="Arial" pitchFamily="34" charset="0"/>
        <a:buChar char="•"/>
        <a:defRPr sz="2378" kern="1200">
          <a:solidFill>
            <a:schemeClr val="tx1"/>
          </a:solidFill>
          <a:latin typeface="+mn-lt"/>
          <a:ea typeface="+mn-ea"/>
          <a:cs typeface="+mn-cs"/>
        </a:defRPr>
      </a:lvl3pPr>
      <a:lvl4pPr marL="1585478" indent="-226497" algn="l" defTabSz="905988" rtl="0" eaLnBrk="1" latinLnBrk="0" hangingPunct="1">
        <a:spcBef>
          <a:spcPct val="20000"/>
        </a:spcBef>
        <a:buFont typeface="Arial" pitchFamily="34" charset="0"/>
        <a:buChar char="–"/>
        <a:defRPr sz="1982" kern="1200">
          <a:solidFill>
            <a:schemeClr val="tx1"/>
          </a:solidFill>
          <a:latin typeface="+mn-lt"/>
          <a:ea typeface="+mn-ea"/>
          <a:cs typeface="+mn-cs"/>
        </a:defRPr>
      </a:lvl4pPr>
      <a:lvl5pPr marL="2038472" indent="-226497" algn="l" defTabSz="905988" rtl="0" eaLnBrk="1" latinLnBrk="0" hangingPunct="1">
        <a:spcBef>
          <a:spcPct val="20000"/>
        </a:spcBef>
        <a:buFont typeface="Arial" pitchFamily="34" charset="0"/>
        <a:buChar char="»"/>
        <a:defRPr sz="1982" kern="1200">
          <a:solidFill>
            <a:schemeClr val="tx1"/>
          </a:solidFill>
          <a:latin typeface="+mn-lt"/>
          <a:ea typeface="+mn-ea"/>
          <a:cs typeface="+mn-cs"/>
        </a:defRPr>
      </a:lvl5pPr>
      <a:lvl6pPr marL="2491466" indent="-226497" algn="l" defTabSz="905988" rtl="0" eaLnBrk="1" latinLnBrk="0" hangingPunct="1">
        <a:spcBef>
          <a:spcPct val="20000"/>
        </a:spcBef>
        <a:buFont typeface="Arial" pitchFamily="34" charset="0"/>
        <a:buChar char="•"/>
        <a:defRPr sz="1982" kern="1200">
          <a:solidFill>
            <a:schemeClr val="tx1"/>
          </a:solidFill>
          <a:latin typeface="+mn-lt"/>
          <a:ea typeface="+mn-ea"/>
          <a:cs typeface="+mn-cs"/>
        </a:defRPr>
      </a:lvl6pPr>
      <a:lvl7pPr marL="2944459" indent="-226497" algn="l" defTabSz="905988" rtl="0" eaLnBrk="1" latinLnBrk="0" hangingPunct="1">
        <a:spcBef>
          <a:spcPct val="20000"/>
        </a:spcBef>
        <a:buFont typeface="Arial" pitchFamily="34" charset="0"/>
        <a:buChar char="•"/>
        <a:defRPr sz="1982" kern="1200">
          <a:solidFill>
            <a:schemeClr val="tx1"/>
          </a:solidFill>
          <a:latin typeface="+mn-lt"/>
          <a:ea typeface="+mn-ea"/>
          <a:cs typeface="+mn-cs"/>
        </a:defRPr>
      </a:lvl7pPr>
      <a:lvl8pPr marL="3397453" indent="-226497" algn="l" defTabSz="905988" rtl="0" eaLnBrk="1" latinLnBrk="0" hangingPunct="1">
        <a:spcBef>
          <a:spcPct val="20000"/>
        </a:spcBef>
        <a:buFont typeface="Arial" pitchFamily="34" charset="0"/>
        <a:buChar char="•"/>
        <a:defRPr sz="1982" kern="1200">
          <a:solidFill>
            <a:schemeClr val="tx1"/>
          </a:solidFill>
          <a:latin typeface="+mn-lt"/>
          <a:ea typeface="+mn-ea"/>
          <a:cs typeface="+mn-cs"/>
        </a:defRPr>
      </a:lvl8pPr>
      <a:lvl9pPr marL="3850447" indent="-226497" algn="l" defTabSz="905988" rtl="0" eaLnBrk="1" latinLnBrk="0" hangingPunct="1">
        <a:spcBef>
          <a:spcPct val="20000"/>
        </a:spcBef>
        <a:buFont typeface="Arial" pitchFamily="34" charset="0"/>
        <a:buChar char="•"/>
        <a:defRPr sz="1982" kern="1200">
          <a:solidFill>
            <a:schemeClr val="tx1"/>
          </a:solidFill>
          <a:latin typeface="+mn-lt"/>
          <a:ea typeface="+mn-ea"/>
          <a:cs typeface="+mn-cs"/>
        </a:defRPr>
      </a:lvl9pPr>
    </p:bodyStyle>
    <p:otherStyle>
      <a:defPPr>
        <a:defRPr lang="en-US"/>
      </a:defPPr>
      <a:lvl1pPr marL="0" algn="l" defTabSz="905988" rtl="0" eaLnBrk="1" latinLnBrk="0" hangingPunct="1">
        <a:defRPr sz="1783" kern="1200">
          <a:solidFill>
            <a:schemeClr val="tx1"/>
          </a:solidFill>
          <a:latin typeface="+mn-lt"/>
          <a:ea typeface="+mn-ea"/>
          <a:cs typeface="+mn-cs"/>
        </a:defRPr>
      </a:lvl1pPr>
      <a:lvl2pPr marL="452994" algn="l" defTabSz="905988" rtl="0" eaLnBrk="1" latinLnBrk="0" hangingPunct="1">
        <a:defRPr sz="1783" kern="1200">
          <a:solidFill>
            <a:schemeClr val="tx1"/>
          </a:solidFill>
          <a:latin typeface="+mn-lt"/>
          <a:ea typeface="+mn-ea"/>
          <a:cs typeface="+mn-cs"/>
        </a:defRPr>
      </a:lvl2pPr>
      <a:lvl3pPr marL="905988" algn="l" defTabSz="905988" rtl="0" eaLnBrk="1" latinLnBrk="0" hangingPunct="1">
        <a:defRPr sz="1783" kern="1200">
          <a:solidFill>
            <a:schemeClr val="tx1"/>
          </a:solidFill>
          <a:latin typeface="+mn-lt"/>
          <a:ea typeface="+mn-ea"/>
          <a:cs typeface="+mn-cs"/>
        </a:defRPr>
      </a:lvl3pPr>
      <a:lvl4pPr marL="1358981" algn="l" defTabSz="905988" rtl="0" eaLnBrk="1" latinLnBrk="0" hangingPunct="1">
        <a:defRPr sz="1783" kern="1200">
          <a:solidFill>
            <a:schemeClr val="tx1"/>
          </a:solidFill>
          <a:latin typeface="+mn-lt"/>
          <a:ea typeface="+mn-ea"/>
          <a:cs typeface="+mn-cs"/>
        </a:defRPr>
      </a:lvl4pPr>
      <a:lvl5pPr marL="1811975" algn="l" defTabSz="905988" rtl="0" eaLnBrk="1" latinLnBrk="0" hangingPunct="1">
        <a:defRPr sz="1783" kern="1200">
          <a:solidFill>
            <a:schemeClr val="tx1"/>
          </a:solidFill>
          <a:latin typeface="+mn-lt"/>
          <a:ea typeface="+mn-ea"/>
          <a:cs typeface="+mn-cs"/>
        </a:defRPr>
      </a:lvl5pPr>
      <a:lvl6pPr marL="2264969" algn="l" defTabSz="905988" rtl="0" eaLnBrk="1" latinLnBrk="0" hangingPunct="1">
        <a:defRPr sz="1783" kern="1200">
          <a:solidFill>
            <a:schemeClr val="tx1"/>
          </a:solidFill>
          <a:latin typeface="+mn-lt"/>
          <a:ea typeface="+mn-ea"/>
          <a:cs typeface="+mn-cs"/>
        </a:defRPr>
      </a:lvl6pPr>
      <a:lvl7pPr marL="2717963" algn="l" defTabSz="905988" rtl="0" eaLnBrk="1" latinLnBrk="0" hangingPunct="1">
        <a:defRPr sz="1783" kern="1200">
          <a:solidFill>
            <a:schemeClr val="tx1"/>
          </a:solidFill>
          <a:latin typeface="+mn-lt"/>
          <a:ea typeface="+mn-ea"/>
          <a:cs typeface="+mn-cs"/>
        </a:defRPr>
      </a:lvl7pPr>
      <a:lvl8pPr marL="3170956" algn="l" defTabSz="905988" rtl="0" eaLnBrk="1" latinLnBrk="0" hangingPunct="1">
        <a:defRPr sz="1783" kern="1200">
          <a:solidFill>
            <a:schemeClr val="tx1"/>
          </a:solidFill>
          <a:latin typeface="+mn-lt"/>
          <a:ea typeface="+mn-ea"/>
          <a:cs typeface="+mn-cs"/>
        </a:defRPr>
      </a:lvl8pPr>
      <a:lvl9pPr marL="3623950" algn="l" defTabSz="905988" rtl="0" eaLnBrk="1" latinLnBrk="0" hangingPunct="1">
        <a:defRPr sz="1783"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png"/><Relationship Id="rId13" Type="http://schemas.openxmlformats.org/officeDocument/2006/relationships/image" Target="../media/image12.png"/><Relationship Id="rId18" Type="http://schemas.openxmlformats.org/officeDocument/2006/relationships/image" Target="../media/image17.png"/><Relationship Id="rId3" Type="http://schemas.openxmlformats.org/officeDocument/2006/relationships/image" Target="../media/image2.png"/><Relationship Id="rId7" Type="http://schemas.openxmlformats.org/officeDocument/2006/relationships/image" Target="../media/image6.png"/><Relationship Id="rId12" Type="http://schemas.openxmlformats.org/officeDocument/2006/relationships/image" Target="../media/image11.png"/><Relationship Id="rId17" Type="http://schemas.openxmlformats.org/officeDocument/2006/relationships/image" Target="../media/image16.png"/><Relationship Id="rId2" Type="http://schemas.openxmlformats.org/officeDocument/2006/relationships/image" Target="../media/image1.png"/><Relationship Id="rId16" Type="http://schemas.openxmlformats.org/officeDocument/2006/relationships/image" Target="../media/image15.png"/><Relationship Id="rId1" Type="http://schemas.openxmlformats.org/officeDocument/2006/relationships/slideLayout" Target="../slideLayouts/slideLayout1.xml"/><Relationship Id="rId6" Type="http://schemas.openxmlformats.org/officeDocument/2006/relationships/image" Target="../media/image5.png"/><Relationship Id="rId11" Type="http://schemas.openxmlformats.org/officeDocument/2006/relationships/image" Target="../media/image10.png"/><Relationship Id="rId5" Type="http://schemas.openxmlformats.org/officeDocument/2006/relationships/image" Target="../media/image4.png"/><Relationship Id="rId15" Type="http://schemas.openxmlformats.org/officeDocument/2006/relationships/image" Target="../media/image14.png"/><Relationship Id="rId10" Type="http://schemas.openxmlformats.org/officeDocument/2006/relationships/image" Target="../media/image9.png"/><Relationship Id="rId19" Type="http://schemas.openxmlformats.org/officeDocument/2006/relationships/image" Target="../media/image18.png"/><Relationship Id="rId4" Type="http://schemas.openxmlformats.org/officeDocument/2006/relationships/image" Target="../media/image3.png"/><Relationship Id="rId9" Type="http://schemas.openxmlformats.org/officeDocument/2006/relationships/image" Target="../media/image8.png"/><Relationship Id="rId14" Type="http://schemas.openxmlformats.org/officeDocument/2006/relationships/image" Target="../media/image1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FE9082B-5CC7-0992-3244-6A738AB5FDF8}"/>
            </a:ext>
          </a:extLst>
        </p:cNvPr>
        <p:cNvGrpSpPr/>
        <p:nvPr/>
      </p:nvGrpSpPr>
      <p:grpSpPr>
        <a:xfrm>
          <a:off x="0" y="0"/>
          <a:ext cx="0" cy="0"/>
          <a:chOff x="0" y="0"/>
          <a:chExt cx="0" cy="0"/>
        </a:xfrm>
      </p:grpSpPr>
      <p:grpSp>
        <p:nvGrpSpPr>
          <p:cNvPr id="1081" name="组合 1080">
            <a:extLst>
              <a:ext uri="{FF2B5EF4-FFF2-40B4-BE49-F238E27FC236}">
                <a16:creationId xmlns:a16="http://schemas.microsoft.com/office/drawing/2014/main" id="{378F0795-48B0-AD13-2E6A-8CEA818A6E8C}"/>
              </a:ext>
            </a:extLst>
          </p:cNvPr>
          <p:cNvGrpSpPr/>
          <p:nvPr/>
        </p:nvGrpSpPr>
        <p:grpSpPr>
          <a:xfrm>
            <a:off x="1040606" y="10700411"/>
            <a:ext cx="14101234" cy="9206868"/>
            <a:chOff x="487189" y="10916686"/>
            <a:chExt cx="13917296" cy="11191304"/>
          </a:xfrm>
        </p:grpSpPr>
        <p:sp>
          <p:nvSpPr>
            <p:cNvPr id="1065" name="矩形 1064">
              <a:extLst>
                <a:ext uri="{FF2B5EF4-FFF2-40B4-BE49-F238E27FC236}">
                  <a16:creationId xmlns:a16="http://schemas.microsoft.com/office/drawing/2014/main" id="{CBB1E916-4F93-FE0B-3C78-0F98E8C2D59B}"/>
                </a:ext>
              </a:extLst>
            </p:cNvPr>
            <p:cNvSpPr/>
            <p:nvPr/>
          </p:nvSpPr>
          <p:spPr>
            <a:xfrm>
              <a:off x="487189" y="10916686"/>
              <a:ext cx="13917296" cy="11191304"/>
            </a:xfrm>
            <a:prstGeom prst="rect">
              <a:avLst/>
            </a:prstGeom>
            <a:ln w="76200"/>
          </p:spPr>
          <p:style>
            <a:lnRef idx="2">
              <a:schemeClr val="accent1"/>
            </a:lnRef>
            <a:fillRef idx="1">
              <a:schemeClr val="lt1"/>
            </a:fillRef>
            <a:effectRef idx="0">
              <a:schemeClr val="accent1"/>
            </a:effectRef>
            <a:fontRef idx="minor">
              <a:schemeClr val="dk1"/>
            </a:fontRef>
          </p:style>
          <p:txBody>
            <a:bodyPr rtlCol="0" anchor="t"/>
            <a:lstStyle/>
            <a:p>
              <a:pPr>
                <a:lnSpc>
                  <a:spcPts val="3765"/>
                </a:lnSpc>
                <a:spcBef>
                  <a:spcPts val="594"/>
                </a:spcBef>
                <a:tabLst>
                  <a:tab pos="817905" algn="l"/>
                </a:tabLst>
              </a:pPr>
              <a:endParaRPr lang="zh-CN" altLang="en-US" sz="3171" dirty="0">
                <a:solidFill>
                  <a:srgbClr val="000000"/>
                </a:solidFill>
                <a:latin typeface="Times New Roman" pitchFamily="18" charset="0"/>
                <a:cs typeface="Times New Roman" pitchFamily="18" charset="0"/>
              </a:endParaRPr>
            </a:p>
          </p:txBody>
        </p:sp>
        <p:sp>
          <p:nvSpPr>
            <p:cNvPr id="1069" name="文本框 1068">
              <a:extLst>
                <a:ext uri="{FF2B5EF4-FFF2-40B4-BE49-F238E27FC236}">
                  <a16:creationId xmlns:a16="http://schemas.microsoft.com/office/drawing/2014/main" id="{436CDD4E-6F18-2E1B-CBE3-C15F265FAA2A}"/>
                </a:ext>
              </a:extLst>
            </p:cNvPr>
            <p:cNvSpPr txBox="1"/>
            <p:nvPr/>
          </p:nvSpPr>
          <p:spPr>
            <a:xfrm>
              <a:off x="990440" y="11459616"/>
              <a:ext cx="13094911" cy="5926755"/>
            </a:xfrm>
            <a:prstGeom prst="rect">
              <a:avLst/>
            </a:prstGeom>
            <a:noFill/>
          </p:spPr>
          <p:txBody>
            <a:bodyPr wrap="square" rtlCol="0">
              <a:spAutoFit/>
            </a:bodyPr>
            <a:lstStyle/>
            <a:p>
              <a:r>
                <a:rPr lang="en-US" altLang="zh-CN" sz="3171" dirty="0">
                  <a:solidFill>
                    <a:srgbClr val="000000"/>
                  </a:solidFill>
                  <a:latin typeface="Times New Roman" pitchFamily="18" charset="0"/>
                  <a:cs typeface="Times New Roman" pitchFamily="18" charset="0"/>
                </a:rPr>
                <a:t>The storage ring of HEPS has a circumference of approximately 1.3 km and consists of 288 pre-alignment standard units, including 96 three-magnet units, 96 five-magnet units and 96 eight-magnet units. the alignment accuracy between magnets in the pre-alignment units is a critical technical indicator for ensuring long-term stable and efficient operation of the storage ring. Currently, multi-laser systems are used for magnetic center pre-alignment in the HEPS storage ring pre-alignment units. To ensure the reliability and accuracy of this high-precision measurement system, it is essential to introduce vibration wire technology as an independent high-precision measurement system for verifying the alignment accuracy of the pre-alignment units</a:t>
              </a:r>
              <a:r>
                <a:rPr lang="en-US" altLang="zh-CN" sz="1783" dirty="0">
                  <a:solidFill>
                    <a:srgbClr val="000000"/>
                  </a:solidFill>
                  <a:latin typeface="Times New Roman" pitchFamily="18" charset="0"/>
                  <a:cs typeface="Times New Roman" pitchFamily="18" charset="0"/>
                </a:rPr>
                <a:t>.</a:t>
              </a:r>
              <a:endParaRPr lang="zh-CN" altLang="en-US" sz="1783" dirty="0">
                <a:solidFill>
                  <a:srgbClr val="000000"/>
                </a:solidFill>
                <a:latin typeface="Times New Roman" pitchFamily="18" charset="0"/>
                <a:cs typeface="Times New Roman" pitchFamily="18" charset="0"/>
              </a:endParaRPr>
            </a:p>
          </p:txBody>
        </p:sp>
      </p:grpSp>
      <p:sp>
        <p:nvSpPr>
          <p:cNvPr id="7" name="TextBox 1">
            <a:extLst>
              <a:ext uri="{FF2B5EF4-FFF2-40B4-BE49-F238E27FC236}">
                <a16:creationId xmlns:a16="http://schemas.microsoft.com/office/drawing/2014/main" id="{0A0389E7-6D92-213E-8437-5EDF6F0A7C43}"/>
              </a:ext>
            </a:extLst>
          </p:cNvPr>
          <p:cNvSpPr txBox="1"/>
          <p:nvPr/>
        </p:nvSpPr>
        <p:spPr>
          <a:xfrm>
            <a:off x="25335163" y="5621872"/>
            <a:ext cx="3188372" cy="815608"/>
          </a:xfrm>
          <a:prstGeom prst="rect">
            <a:avLst/>
          </a:prstGeom>
          <a:noFill/>
        </p:spPr>
        <p:txBody>
          <a:bodyPr wrap="none" lIns="0" tIns="0" rIns="0" rtlCol="0">
            <a:spAutoFit/>
          </a:bodyPr>
          <a:lstStyle/>
          <a:p>
            <a:pPr algn="ctr">
              <a:lnSpc>
                <a:spcPts val="3000"/>
              </a:lnSpc>
            </a:pPr>
            <a:r>
              <a:rPr lang="en-US" altLang="zh-CN" sz="2769" dirty="0">
                <a:solidFill>
                  <a:srgbClr val="000000"/>
                </a:solidFill>
                <a:latin typeface="Times New Roman" pitchFamily="18" charset="0"/>
                <a:cs typeface="Times New Roman" pitchFamily="18" charset="0"/>
              </a:rPr>
              <a:t>Luping</a:t>
            </a:r>
            <a:r>
              <a:rPr lang="en-US" altLang="zh-CN" sz="2769" dirty="0">
                <a:latin typeface="Times New Roman" pitchFamily="18" charset="0"/>
                <a:cs typeface="Times New Roman" pitchFamily="18" charset="0"/>
              </a:rPr>
              <a:t> </a:t>
            </a:r>
            <a:r>
              <a:rPr lang="en-US" altLang="zh-CN" sz="2769" dirty="0">
                <a:solidFill>
                  <a:srgbClr val="000000"/>
                </a:solidFill>
                <a:latin typeface="Times New Roman" pitchFamily="18" charset="0"/>
                <a:cs typeface="Times New Roman" pitchFamily="18" charset="0"/>
              </a:rPr>
              <a:t>Yan,</a:t>
            </a:r>
            <a:r>
              <a:rPr lang="en-US" altLang="zh-CN" sz="2769" dirty="0">
                <a:latin typeface="Times New Roman" pitchFamily="18" charset="0"/>
                <a:cs typeface="Times New Roman" pitchFamily="18" charset="0"/>
              </a:rPr>
              <a:t> </a:t>
            </a:r>
            <a:r>
              <a:rPr lang="en-US" altLang="zh-CN" sz="2769" dirty="0">
                <a:solidFill>
                  <a:srgbClr val="000000"/>
                </a:solidFill>
                <a:latin typeface="Times New Roman" pitchFamily="18" charset="0"/>
                <a:cs typeface="Times New Roman" pitchFamily="18" charset="0"/>
              </a:rPr>
              <a:t>IHEP</a:t>
            </a:r>
          </a:p>
          <a:p>
            <a:pPr algn="ctr">
              <a:lnSpc>
                <a:spcPts val="3000"/>
              </a:lnSpc>
            </a:pPr>
            <a:r>
              <a:rPr lang="en-US" altLang="zh-CN" sz="2769" dirty="0">
                <a:solidFill>
                  <a:srgbClr val="000000"/>
                </a:solidFill>
                <a:latin typeface="Times New Roman" pitchFamily="18" charset="0"/>
                <a:cs typeface="Times New Roman" pitchFamily="18" charset="0"/>
              </a:rPr>
              <a:t>yanluping@ihep.ac.cn</a:t>
            </a:r>
          </a:p>
        </p:txBody>
      </p:sp>
      <p:sp>
        <p:nvSpPr>
          <p:cNvPr id="13" name="TextBox 1">
            <a:extLst>
              <a:ext uri="{FF2B5EF4-FFF2-40B4-BE49-F238E27FC236}">
                <a16:creationId xmlns:a16="http://schemas.microsoft.com/office/drawing/2014/main" id="{359DFC71-7588-0D34-D06E-F391ED1F888E}"/>
              </a:ext>
            </a:extLst>
          </p:cNvPr>
          <p:cNvSpPr txBox="1"/>
          <p:nvPr/>
        </p:nvSpPr>
        <p:spPr>
          <a:xfrm>
            <a:off x="2065102" y="7386413"/>
            <a:ext cx="2782660" cy="938354"/>
          </a:xfrm>
          <a:prstGeom prst="rect">
            <a:avLst/>
          </a:prstGeom>
          <a:noFill/>
        </p:spPr>
        <p:txBody>
          <a:bodyPr wrap="none" lIns="0" tIns="0" rIns="0" rtlCol="0">
            <a:spAutoFit/>
          </a:bodyPr>
          <a:lstStyle/>
          <a:p>
            <a:pPr>
              <a:lnSpc>
                <a:spcPts val="4756"/>
              </a:lnSpc>
              <a:tabLst>
                <a:tab pos="452994" algn="l"/>
              </a:tabLst>
            </a:pPr>
            <a:r>
              <a:rPr lang="en-US" altLang="zh-CN" sz="1783" dirty="0"/>
              <a:t>	</a:t>
            </a:r>
            <a:r>
              <a:rPr lang="en-US" altLang="zh-CN" sz="5350" dirty="0">
                <a:solidFill>
                  <a:srgbClr val="FFFFFF"/>
                </a:solidFill>
                <a:latin typeface="Times New Roman" pitchFamily="18" charset="0"/>
                <a:cs typeface="Times New Roman" pitchFamily="18" charset="0"/>
              </a:rPr>
              <a:t>Abstract</a:t>
            </a:r>
          </a:p>
          <a:p>
            <a:pPr>
              <a:lnSpc>
                <a:spcPts val="991"/>
              </a:lnSpc>
            </a:pPr>
            <a:endParaRPr lang="en-US" altLang="zh-CN" sz="1783" dirty="0"/>
          </a:p>
          <a:p>
            <a:pPr>
              <a:lnSpc>
                <a:spcPts val="991"/>
              </a:lnSpc>
            </a:pPr>
            <a:endParaRPr lang="en-US" altLang="zh-CN" sz="1783" dirty="0"/>
          </a:p>
        </p:txBody>
      </p:sp>
      <p:sp>
        <p:nvSpPr>
          <p:cNvPr id="42" name="TextBox 1">
            <a:extLst>
              <a:ext uri="{FF2B5EF4-FFF2-40B4-BE49-F238E27FC236}">
                <a16:creationId xmlns:a16="http://schemas.microsoft.com/office/drawing/2014/main" id="{751EEBB4-80B5-AFD6-F75E-A8D0EA740D9B}"/>
              </a:ext>
            </a:extLst>
          </p:cNvPr>
          <p:cNvSpPr txBox="1"/>
          <p:nvPr/>
        </p:nvSpPr>
        <p:spPr>
          <a:xfrm>
            <a:off x="20248010" y="31961653"/>
            <a:ext cx="3475149" cy="662502"/>
          </a:xfrm>
          <a:prstGeom prst="rect">
            <a:avLst/>
          </a:prstGeom>
          <a:noFill/>
        </p:spPr>
        <p:txBody>
          <a:bodyPr wrap="none" lIns="0" tIns="0" rIns="0" rtlCol="0">
            <a:spAutoFit/>
          </a:bodyPr>
          <a:lstStyle/>
          <a:p>
            <a:pPr>
              <a:lnSpc>
                <a:spcPts val="4756"/>
              </a:lnSpc>
            </a:pPr>
            <a:r>
              <a:rPr lang="en-US" altLang="zh-CN" sz="5350" dirty="0">
                <a:solidFill>
                  <a:srgbClr val="FFFFFF"/>
                </a:solidFill>
                <a:latin typeface="Times New Roman" pitchFamily="18" charset="0"/>
                <a:cs typeface="Times New Roman" pitchFamily="18" charset="0"/>
              </a:rPr>
              <a:t>Manufacture</a:t>
            </a:r>
          </a:p>
        </p:txBody>
      </p:sp>
      <p:sp>
        <p:nvSpPr>
          <p:cNvPr id="43" name="TextBox 1">
            <a:extLst>
              <a:ext uri="{FF2B5EF4-FFF2-40B4-BE49-F238E27FC236}">
                <a16:creationId xmlns:a16="http://schemas.microsoft.com/office/drawing/2014/main" id="{48F02815-B327-6D63-60D5-0E5CB8A14A41}"/>
              </a:ext>
            </a:extLst>
          </p:cNvPr>
          <p:cNvSpPr txBox="1"/>
          <p:nvPr/>
        </p:nvSpPr>
        <p:spPr>
          <a:xfrm>
            <a:off x="2228686" y="31961653"/>
            <a:ext cx="2870016" cy="662502"/>
          </a:xfrm>
          <a:prstGeom prst="rect">
            <a:avLst/>
          </a:prstGeom>
          <a:noFill/>
        </p:spPr>
        <p:txBody>
          <a:bodyPr wrap="none" lIns="0" tIns="0" rIns="0" rtlCol="0">
            <a:spAutoFit/>
          </a:bodyPr>
          <a:lstStyle/>
          <a:p>
            <a:pPr>
              <a:lnSpc>
                <a:spcPts val="4756"/>
              </a:lnSpc>
            </a:pPr>
            <a:r>
              <a:rPr lang="en-US" altLang="zh-CN" sz="5350" dirty="0">
                <a:solidFill>
                  <a:srgbClr val="FFFFFF"/>
                </a:solidFill>
                <a:latin typeface="Times New Roman" pitchFamily="18" charset="0"/>
                <a:cs typeface="Times New Roman" pitchFamily="18" charset="0"/>
              </a:rPr>
              <a:t>BEPCII-U</a:t>
            </a:r>
          </a:p>
        </p:txBody>
      </p:sp>
      <p:sp>
        <p:nvSpPr>
          <p:cNvPr id="51" name="TextBox 1">
            <a:extLst>
              <a:ext uri="{FF2B5EF4-FFF2-40B4-BE49-F238E27FC236}">
                <a16:creationId xmlns:a16="http://schemas.microsoft.com/office/drawing/2014/main" id="{5EB204C7-9A36-07D9-0D21-29AFD4DE03C6}"/>
              </a:ext>
            </a:extLst>
          </p:cNvPr>
          <p:cNvSpPr txBox="1"/>
          <p:nvPr/>
        </p:nvSpPr>
        <p:spPr>
          <a:xfrm>
            <a:off x="26652925" y="32855069"/>
            <a:ext cx="1670867" cy="366447"/>
          </a:xfrm>
          <a:prstGeom prst="rect">
            <a:avLst/>
          </a:prstGeom>
          <a:noFill/>
        </p:spPr>
        <p:txBody>
          <a:bodyPr wrap="none" lIns="0" tIns="0" rIns="0" rtlCol="0">
            <a:spAutoFit/>
          </a:bodyPr>
          <a:lstStyle/>
          <a:p>
            <a:pPr>
              <a:lnSpc>
                <a:spcPts val="2477"/>
              </a:lnSpc>
            </a:pPr>
            <a:r>
              <a:rPr lang="en-US" altLang="zh-CN" sz="2769" dirty="0">
                <a:solidFill>
                  <a:srgbClr val="FFFFFF"/>
                </a:solidFill>
                <a:latin typeface="Times New Roman" pitchFamily="18" charset="0"/>
                <a:cs typeface="Times New Roman" pitchFamily="18" charset="0"/>
              </a:rPr>
              <a:t>Upper</a:t>
            </a:r>
            <a:r>
              <a:rPr lang="en-US" altLang="zh-CN" sz="2769" dirty="0">
                <a:latin typeface="Times New Roman" pitchFamily="18" charset="0"/>
                <a:cs typeface="Times New Roman" pitchFamily="18" charset="0"/>
              </a:rPr>
              <a:t> </a:t>
            </a:r>
            <a:r>
              <a:rPr lang="en-US" altLang="zh-CN" sz="2769" dirty="0">
                <a:solidFill>
                  <a:srgbClr val="FFFFFF"/>
                </a:solidFill>
                <a:latin typeface="Times New Roman" pitchFamily="18" charset="0"/>
                <a:cs typeface="Times New Roman" pitchFamily="18" charset="0"/>
              </a:rPr>
              <a:t>layer</a:t>
            </a:r>
          </a:p>
        </p:txBody>
      </p:sp>
      <p:pic>
        <p:nvPicPr>
          <p:cNvPr id="1054" name="图片 1053">
            <a:extLst>
              <a:ext uri="{FF2B5EF4-FFF2-40B4-BE49-F238E27FC236}">
                <a16:creationId xmlns:a16="http://schemas.microsoft.com/office/drawing/2014/main" id="{338095E4-A341-643F-8B78-E7F851E3740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5757937" y="2127634"/>
            <a:ext cx="2315332" cy="3253189"/>
          </a:xfrm>
          <a:prstGeom prst="rect">
            <a:avLst/>
          </a:prstGeom>
        </p:spPr>
      </p:pic>
      <p:cxnSp>
        <p:nvCxnSpPr>
          <p:cNvPr id="1056" name="直接连接符 1055">
            <a:extLst>
              <a:ext uri="{FF2B5EF4-FFF2-40B4-BE49-F238E27FC236}">
                <a16:creationId xmlns:a16="http://schemas.microsoft.com/office/drawing/2014/main" id="{96193CD1-D551-24E3-B85F-BD638F7706F7}"/>
              </a:ext>
            </a:extLst>
          </p:cNvPr>
          <p:cNvCxnSpPr>
            <a:cxnSpLocks/>
          </p:cNvCxnSpPr>
          <p:nvPr/>
        </p:nvCxnSpPr>
        <p:spPr>
          <a:xfrm flipV="1">
            <a:off x="1040606" y="6437480"/>
            <a:ext cx="28270200" cy="92773"/>
          </a:xfrm>
          <a:prstGeom prst="line">
            <a:avLst/>
          </a:prstGeom>
          <a:ln w="76200">
            <a:solidFill>
              <a:srgbClr val="0070C0"/>
            </a:solidFill>
          </a:ln>
        </p:spPr>
        <p:style>
          <a:lnRef idx="1">
            <a:schemeClr val="accent1"/>
          </a:lnRef>
          <a:fillRef idx="0">
            <a:schemeClr val="accent1"/>
          </a:fillRef>
          <a:effectRef idx="0">
            <a:schemeClr val="accent1"/>
          </a:effectRef>
          <a:fontRef idx="minor">
            <a:schemeClr val="tx1"/>
          </a:fontRef>
        </p:style>
      </p:cxnSp>
      <p:pic>
        <p:nvPicPr>
          <p:cNvPr id="1061" name="图片 1060">
            <a:extLst>
              <a:ext uri="{FF2B5EF4-FFF2-40B4-BE49-F238E27FC236}">
                <a16:creationId xmlns:a16="http://schemas.microsoft.com/office/drawing/2014/main" id="{7D74D238-9556-1231-76FD-062E9B0EA600}"/>
              </a:ext>
            </a:extLst>
          </p:cNvPr>
          <p:cNvPicPr>
            <a:picLocks noChangeAspect="1"/>
          </p:cNvPicPr>
          <p:nvPr/>
        </p:nvPicPr>
        <p:blipFill>
          <a:blip r:embed="rId3"/>
          <a:stretch>
            <a:fillRect/>
          </a:stretch>
        </p:blipFill>
        <p:spPr>
          <a:xfrm>
            <a:off x="597665" y="203827"/>
            <a:ext cx="7161329" cy="1124507"/>
          </a:xfrm>
          <a:prstGeom prst="rect">
            <a:avLst/>
          </a:prstGeom>
        </p:spPr>
      </p:pic>
      <p:sp>
        <p:nvSpPr>
          <p:cNvPr id="1062" name="矩形 1061">
            <a:extLst>
              <a:ext uri="{FF2B5EF4-FFF2-40B4-BE49-F238E27FC236}">
                <a16:creationId xmlns:a16="http://schemas.microsoft.com/office/drawing/2014/main" id="{2A6C9CCB-703E-8BD7-529E-C8910D8CACB6}"/>
              </a:ext>
            </a:extLst>
          </p:cNvPr>
          <p:cNvSpPr/>
          <p:nvPr/>
        </p:nvSpPr>
        <p:spPr>
          <a:xfrm>
            <a:off x="1040606" y="7195051"/>
            <a:ext cx="28270200" cy="2638997"/>
          </a:xfrm>
          <a:prstGeom prst="rect">
            <a:avLst/>
          </a:prstGeom>
          <a:ln w="76200"/>
        </p:spPr>
        <p:style>
          <a:lnRef idx="2">
            <a:schemeClr val="accent1"/>
          </a:lnRef>
          <a:fillRef idx="1">
            <a:schemeClr val="lt1"/>
          </a:fillRef>
          <a:effectRef idx="0">
            <a:schemeClr val="accent1"/>
          </a:effectRef>
          <a:fontRef idx="minor">
            <a:schemeClr val="dk1"/>
          </a:fontRef>
        </p:style>
        <p:txBody>
          <a:bodyPr rtlCol="0" anchor="ctr"/>
          <a:lstStyle/>
          <a:p>
            <a:pPr>
              <a:lnSpc>
                <a:spcPts val="3765"/>
              </a:lnSpc>
              <a:spcBef>
                <a:spcPts val="594"/>
              </a:spcBef>
              <a:tabLst>
                <a:tab pos="817905" algn="l"/>
              </a:tabLst>
            </a:pPr>
            <a:endParaRPr lang="en-US" altLang="zh-CN" sz="3171" dirty="0">
              <a:solidFill>
                <a:srgbClr val="000000"/>
              </a:solidFill>
              <a:latin typeface="Times New Roman" pitchFamily="18" charset="0"/>
              <a:cs typeface="Times New Roman" pitchFamily="18" charset="0"/>
            </a:endParaRPr>
          </a:p>
        </p:txBody>
      </p:sp>
      <p:sp>
        <p:nvSpPr>
          <p:cNvPr id="1063" name="矩形: 圆角 1062">
            <a:extLst>
              <a:ext uri="{FF2B5EF4-FFF2-40B4-BE49-F238E27FC236}">
                <a16:creationId xmlns:a16="http://schemas.microsoft.com/office/drawing/2014/main" id="{2B4F2BD3-2DE0-76AC-E94A-7474A63B877A}"/>
              </a:ext>
            </a:extLst>
          </p:cNvPr>
          <p:cNvSpPr/>
          <p:nvPr/>
        </p:nvSpPr>
        <p:spPr>
          <a:xfrm>
            <a:off x="1793396" y="6778180"/>
            <a:ext cx="2782659" cy="962263"/>
          </a:xfrm>
          <a:prstGeom prst="roundRect">
            <a:avLst/>
          </a:prstGeom>
          <a:solidFill>
            <a:schemeClr val="accent6">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CN" altLang="en-US" sz="1783"/>
          </a:p>
        </p:txBody>
      </p:sp>
      <p:sp>
        <p:nvSpPr>
          <p:cNvPr id="1064" name="TextBox 1">
            <a:extLst>
              <a:ext uri="{FF2B5EF4-FFF2-40B4-BE49-F238E27FC236}">
                <a16:creationId xmlns:a16="http://schemas.microsoft.com/office/drawing/2014/main" id="{C030E6EE-FA85-BFA8-9A64-4D44AECEF141}"/>
              </a:ext>
            </a:extLst>
          </p:cNvPr>
          <p:cNvSpPr txBox="1"/>
          <p:nvPr/>
        </p:nvSpPr>
        <p:spPr>
          <a:xfrm>
            <a:off x="1604483" y="7018450"/>
            <a:ext cx="2782659" cy="811292"/>
          </a:xfrm>
          <a:prstGeom prst="rect">
            <a:avLst/>
          </a:prstGeom>
          <a:noFill/>
        </p:spPr>
        <p:txBody>
          <a:bodyPr wrap="square" lIns="0" tIns="0" rIns="0" rtlCol="0">
            <a:spAutoFit/>
          </a:bodyPr>
          <a:lstStyle/>
          <a:p>
            <a:pPr>
              <a:lnSpc>
                <a:spcPts val="4756"/>
              </a:lnSpc>
              <a:tabLst>
                <a:tab pos="452994" algn="l"/>
              </a:tabLst>
            </a:pPr>
            <a:r>
              <a:rPr lang="en-US" altLang="zh-CN" sz="1783" dirty="0"/>
              <a:t>	</a:t>
            </a:r>
            <a:r>
              <a:rPr lang="en-US" altLang="zh-CN" sz="5350" dirty="0">
                <a:solidFill>
                  <a:srgbClr val="FFFFFF"/>
                </a:solidFill>
                <a:latin typeface="Times New Roman" pitchFamily="18" charset="0"/>
                <a:cs typeface="Times New Roman" pitchFamily="18" charset="0"/>
              </a:rPr>
              <a:t>Abstract</a:t>
            </a:r>
            <a:endParaRPr lang="en-US" altLang="zh-CN" sz="1783" dirty="0"/>
          </a:p>
          <a:p>
            <a:pPr>
              <a:lnSpc>
                <a:spcPts val="991"/>
              </a:lnSpc>
            </a:pPr>
            <a:endParaRPr lang="en-US" altLang="zh-CN" sz="1783" dirty="0"/>
          </a:p>
        </p:txBody>
      </p:sp>
      <p:sp>
        <p:nvSpPr>
          <p:cNvPr id="1066" name="矩形: 圆角 1065">
            <a:extLst>
              <a:ext uri="{FF2B5EF4-FFF2-40B4-BE49-F238E27FC236}">
                <a16:creationId xmlns:a16="http://schemas.microsoft.com/office/drawing/2014/main" id="{FADD9829-1A46-E26D-AA50-E8EA407D540E}"/>
              </a:ext>
            </a:extLst>
          </p:cNvPr>
          <p:cNvSpPr/>
          <p:nvPr/>
        </p:nvSpPr>
        <p:spPr>
          <a:xfrm>
            <a:off x="1830690" y="10188716"/>
            <a:ext cx="3919369" cy="1041302"/>
          </a:xfrm>
          <a:prstGeom prst="roundRect">
            <a:avLst/>
          </a:prstGeom>
          <a:solidFill>
            <a:schemeClr val="accent6">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CN" altLang="en-US" sz="1783"/>
          </a:p>
        </p:txBody>
      </p:sp>
      <p:sp>
        <p:nvSpPr>
          <p:cNvPr id="1067" name="TextBox 1">
            <a:extLst>
              <a:ext uri="{FF2B5EF4-FFF2-40B4-BE49-F238E27FC236}">
                <a16:creationId xmlns:a16="http://schemas.microsoft.com/office/drawing/2014/main" id="{FD5D4383-AB5A-4B71-38C0-D764A3582A53}"/>
              </a:ext>
            </a:extLst>
          </p:cNvPr>
          <p:cNvSpPr txBox="1"/>
          <p:nvPr/>
        </p:nvSpPr>
        <p:spPr>
          <a:xfrm>
            <a:off x="1912481" y="10495228"/>
            <a:ext cx="3755785" cy="811292"/>
          </a:xfrm>
          <a:prstGeom prst="rect">
            <a:avLst/>
          </a:prstGeom>
          <a:noFill/>
        </p:spPr>
        <p:txBody>
          <a:bodyPr wrap="square" lIns="0" tIns="0" rIns="0" rtlCol="0">
            <a:spAutoFit/>
          </a:bodyPr>
          <a:lstStyle/>
          <a:p>
            <a:pPr algn="ctr">
              <a:lnSpc>
                <a:spcPts val="4756"/>
              </a:lnSpc>
              <a:tabLst>
                <a:tab pos="452994" algn="l"/>
              </a:tabLst>
            </a:pPr>
            <a:r>
              <a:rPr lang="en-US" altLang="zh-CN" sz="5350" dirty="0">
                <a:solidFill>
                  <a:srgbClr val="FFFFFF"/>
                </a:solidFill>
                <a:latin typeface="Times New Roman" pitchFamily="18" charset="0"/>
                <a:cs typeface="Times New Roman" pitchFamily="18" charset="0"/>
              </a:rPr>
              <a:t>Introduction</a:t>
            </a:r>
          </a:p>
          <a:p>
            <a:pPr algn="ctr">
              <a:lnSpc>
                <a:spcPts val="991"/>
              </a:lnSpc>
            </a:pPr>
            <a:endParaRPr lang="en-US" altLang="zh-CN" sz="1783" dirty="0"/>
          </a:p>
        </p:txBody>
      </p:sp>
      <p:grpSp>
        <p:nvGrpSpPr>
          <p:cNvPr id="1071" name="组合 1070">
            <a:extLst>
              <a:ext uri="{FF2B5EF4-FFF2-40B4-BE49-F238E27FC236}">
                <a16:creationId xmlns:a16="http://schemas.microsoft.com/office/drawing/2014/main" id="{2AE9646E-DE25-659F-B469-B7C736F8F2A0}"/>
              </a:ext>
            </a:extLst>
          </p:cNvPr>
          <p:cNvGrpSpPr/>
          <p:nvPr/>
        </p:nvGrpSpPr>
        <p:grpSpPr>
          <a:xfrm>
            <a:off x="15894181" y="10693932"/>
            <a:ext cx="13416625" cy="9213346"/>
            <a:chOff x="482916" y="11867617"/>
            <a:chExt cx="13153708" cy="11063477"/>
          </a:xfrm>
        </p:grpSpPr>
        <p:sp>
          <p:nvSpPr>
            <p:cNvPr id="1072" name="矩形 1071">
              <a:extLst>
                <a:ext uri="{FF2B5EF4-FFF2-40B4-BE49-F238E27FC236}">
                  <a16:creationId xmlns:a16="http://schemas.microsoft.com/office/drawing/2014/main" id="{FD084F54-DF81-F35D-1BC2-B70542141454}"/>
                </a:ext>
              </a:extLst>
            </p:cNvPr>
            <p:cNvSpPr/>
            <p:nvPr/>
          </p:nvSpPr>
          <p:spPr>
            <a:xfrm>
              <a:off x="482916" y="11867617"/>
              <a:ext cx="13153708" cy="11063477"/>
            </a:xfrm>
            <a:prstGeom prst="rect">
              <a:avLst/>
            </a:prstGeom>
            <a:ln w="76200"/>
          </p:spPr>
          <p:style>
            <a:lnRef idx="2">
              <a:schemeClr val="accent1"/>
            </a:lnRef>
            <a:fillRef idx="1">
              <a:schemeClr val="lt1"/>
            </a:fillRef>
            <a:effectRef idx="0">
              <a:schemeClr val="accent1"/>
            </a:effectRef>
            <a:fontRef idx="minor">
              <a:schemeClr val="dk1"/>
            </a:fontRef>
          </p:style>
          <p:txBody>
            <a:bodyPr rtlCol="0" anchor="t"/>
            <a:lstStyle/>
            <a:p>
              <a:pPr>
                <a:lnSpc>
                  <a:spcPts val="3765"/>
                </a:lnSpc>
                <a:spcBef>
                  <a:spcPts val="594"/>
                </a:spcBef>
                <a:tabLst>
                  <a:tab pos="817905" algn="l"/>
                </a:tabLst>
              </a:pPr>
              <a:endParaRPr lang="zh-CN" altLang="en-US" sz="3171" dirty="0">
                <a:solidFill>
                  <a:srgbClr val="000000"/>
                </a:solidFill>
                <a:latin typeface="Times New Roman" pitchFamily="18" charset="0"/>
                <a:cs typeface="Times New Roman" pitchFamily="18" charset="0"/>
              </a:endParaRPr>
            </a:p>
          </p:txBody>
        </p:sp>
        <p:sp>
          <p:nvSpPr>
            <p:cNvPr id="1073" name="文本框 1072">
              <a:extLst>
                <a:ext uri="{FF2B5EF4-FFF2-40B4-BE49-F238E27FC236}">
                  <a16:creationId xmlns:a16="http://schemas.microsoft.com/office/drawing/2014/main" id="{3ACDE171-F369-F01E-184D-1C7B03186C6E}"/>
                </a:ext>
              </a:extLst>
            </p:cNvPr>
            <p:cNvSpPr txBox="1"/>
            <p:nvPr/>
          </p:nvSpPr>
          <p:spPr>
            <a:xfrm>
              <a:off x="951230" y="12340085"/>
              <a:ext cx="12484095" cy="3590695"/>
            </a:xfrm>
            <a:prstGeom prst="rect">
              <a:avLst/>
            </a:prstGeom>
            <a:noFill/>
          </p:spPr>
          <p:txBody>
            <a:bodyPr wrap="square" rtlCol="0">
              <a:spAutoFit/>
            </a:bodyPr>
            <a:lstStyle/>
            <a:p>
              <a:r>
                <a:rPr lang="en-US" altLang="zh-CN" sz="3171" dirty="0">
                  <a:solidFill>
                    <a:srgbClr val="000000"/>
                  </a:solidFill>
                  <a:latin typeface="Times New Roman" pitchFamily="18" charset="0"/>
                  <a:cs typeface="Times New Roman" pitchFamily="18" charset="0"/>
                </a:rPr>
                <a:t>Vibration wire magnetic center measurement technology involves scanning vibration wire in both horizontal and vertical directions near the approximate magnetic center of a magnet to detect the magnetic field distribution and determine the magnetic center position. The relationship between the magnetic field components of a quadrupole magnet and their deviation from the magnetic center is given by:</a:t>
              </a:r>
              <a:endParaRPr lang="zh-CN" altLang="en-US" sz="3171" dirty="0">
                <a:solidFill>
                  <a:srgbClr val="000000"/>
                </a:solidFill>
                <a:latin typeface="Times New Roman" pitchFamily="18" charset="0"/>
                <a:cs typeface="Times New Roman" pitchFamily="18" charset="0"/>
              </a:endParaRPr>
            </a:p>
          </p:txBody>
        </p:sp>
      </p:grpSp>
      <p:sp>
        <p:nvSpPr>
          <p:cNvPr id="1074" name="矩形: 圆角 1073">
            <a:extLst>
              <a:ext uri="{FF2B5EF4-FFF2-40B4-BE49-F238E27FC236}">
                <a16:creationId xmlns:a16="http://schemas.microsoft.com/office/drawing/2014/main" id="{A2D3E51B-4A36-5C4D-78E2-C644367D0804}"/>
              </a:ext>
            </a:extLst>
          </p:cNvPr>
          <p:cNvSpPr/>
          <p:nvPr/>
        </p:nvSpPr>
        <p:spPr>
          <a:xfrm>
            <a:off x="16480383" y="10061110"/>
            <a:ext cx="3131987" cy="1000237"/>
          </a:xfrm>
          <a:prstGeom prst="roundRect">
            <a:avLst/>
          </a:prstGeom>
          <a:solidFill>
            <a:schemeClr val="accent6">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CN" altLang="en-US" sz="1783"/>
          </a:p>
        </p:txBody>
      </p:sp>
      <p:sp>
        <p:nvSpPr>
          <p:cNvPr id="1075" name="TextBox 1">
            <a:extLst>
              <a:ext uri="{FF2B5EF4-FFF2-40B4-BE49-F238E27FC236}">
                <a16:creationId xmlns:a16="http://schemas.microsoft.com/office/drawing/2014/main" id="{F5F70167-C636-FE27-25DE-1C96E5C3CFAA}"/>
              </a:ext>
            </a:extLst>
          </p:cNvPr>
          <p:cNvSpPr txBox="1"/>
          <p:nvPr/>
        </p:nvSpPr>
        <p:spPr>
          <a:xfrm>
            <a:off x="16480383" y="10292981"/>
            <a:ext cx="3050197" cy="814860"/>
          </a:xfrm>
          <a:prstGeom prst="rect">
            <a:avLst/>
          </a:prstGeom>
          <a:noFill/>
        </p:spPr>
        <p:txBody>
          <a:bodyPr wrap="square" lIns="0" tIns="0" rIns="0" rtlCol="0">
            <a:spAutoFit/>
          </a:bodyPr>
          <a:lstStyle/>
          <a:p>
            <a:pPr algn="ctr">
              <a:lnSpc>
                <a:spcPts val="4756"/>
              </a:lnSpc>
              <a:tabLst>
                <a:tab pos="452994" algn="l"/>
              </a:tabLst>
            </a:pPr>
            <a:r>
              <a:rPr lang="en-US" altLang="zh-CN" sz="5350" dirty="0">
                <a:solidFill>
                  <a:srgbClr val="FFFFFF"/>
                </a:solidFill>
                <a:latin typeface="Times New Roman" pitchFamily="18" charset="0"/>
                <a:cs typeface="Times New Roman" pitchFamily="18" charset="0"/>
              </a:rPr>
              <a:t>Principle</a:t>
            </a:r>
          </a:p>
          <a:p>
            <a:pPr algn="ctr">
              <a:lnSpc>
                <a:spcPts val="991"/>
              </a:lnSpc>
            </a:pPr>
            <a:endParaRPr lang="en-US" altLang="zh-CN" sz="1783" dirty="0"/>
          </a:p>
        </p:txBody>
      </p:sp>
      <p:pic>
        <p:nvPicPr>
          <p:cNvPr id="1079" name="图片 1078">
            <a:extLst>
              <a:ext uri="{FF2B5EF4-FFF2-40B4-BE49-F238E27FC236}">
                <a16:creationId xmlns:a16="http://schemas.microsoft.com/office/drawing/2014/main" id="{E8FFBD13-CC37-F0AF-D552-45E358F73E83}"/>
              </a:ext>
            </a:extLst>
          </p:cNvPr>
          <p:cNvPicPr>
            <a:picLocks noChangeAspect="1"/>
          </p:cNvPicPr>
          <p:nvPr/>
        </p:nvPicPr>
        <p:blipFill>
          <a:blip r:embed="rId4"/>
          <a:stretch>
            <a:fillRect/>
          </a:stretch>
        </p:blipFill>
        <p:spPr>
          <a:xfrm>
            <a:off x="2065102" y="16427279"/>
            <a:ext cx="12428627" cy="2030593"/>
          </a:xfrm>
          <a:prstGeom prst="rect">
            <a:avLst/>
          </a:prstGeom>
        </p:spPr>
      </p:pic>
      <p:sp>
        <p:nvSpPr>
          <p:cNvPr id="1080" name="TextBox 1">
            <a:extLst>
              <a:ext uri="{FF2B5EF4-FFF2-40B4-BE49-F238E27FC236}">
                <a16:creationId xmlns:a16="http://schemas.microsoft.com/office/drawing/2014/main" id="{00869907-38A8-77DD-E03D-2BAC334BB357}"/>
              </a:ext>
            </a:extLst>
          </p:cNvPr>
          <p:cNvSpPr txBox="1"/>
          <p:nvPr/>
        </p:nvSpPr>
        <p:spPr>
          <a:xfrm>
            <a:off x="5705573" y="19000753"/>
            <a:ext cx="5263232" cy="375595"/>
          </a:xfrm>
          <a:prstGeom prst="rect">
            <a:avLst/>
          </a:prstGeom>
          <a:noFill/>
        </p:spPr>
        <p:txBody>
          <a:bodyPr wrap="none" lIns="0" tIns="0" rIns="0" rtlCol="0">
            <a:spAutoFit/>
          </a:bodyPr>
          <a:lstStyle/>
          <a:p>
            <a:pPr>
              <a:lnSpc>
                <a:spcPts val="2477"/>
              </a:lnSpc>
            </a:pPr>
            <a:r>
              <a:rPr lang="en-US" altLang="zh-CN" sz="2774" dirty="0">
                <a:latin typeface="Times New Roman" panose="02020603050405020304" pitchFamily="18" charset="0"/>
                <a:cs typeface="Times New Roman" panose="02020603050405020304" pitchFamily="18" charset="0"/>
              </a:rPr>
              <a:t>Layout of a standard unit equipment</a:t>
            </a:r>
            <a:endParaRPr lang="en-US" altLang="zh-CN" sz="2774" dirty="0">
              <a:solidFill>
                <a:srgbClr val="000000"/>
              </a:solidFill>
              <a:latin typeface="Times New Roman" panose="02020603050405020304" pitchFamily="18" charset="0"/>
              <a:cs typeface="Times New Roman" pitchFamily="18" charset="0"/>
            </a:endParaRPr>
          </a:p>
        </p:txBody>
      </p:sp>
      <p:sp>
        <p:nvSpPr>
          <p:cNvPr id="8" name="TextBox 1">
            <a:extLst>
              <a:ext uri="{FF2B5EF4-FFF2-40B4-BE49-F238E27FC236}">
                <a16:creationId xmlns:a16="http://schemas.microsoft.com/office/drawing/2014/main" id="{86CE4D20-9884-A7AA-1AF6-BAA201FFA917}"/>
              </a:ext>
            </a:extLst>
          </p:cNvPr>
          <p:cNvSpPr txBox="1"/>
          <p:nvPr/>
        </p:nvSpPr>
        <p:spPr>
          <a:xfrm>
            <a:off x="1478736" y="487220"/>
            <a:ext cx="27832069" cy="5866478"/>
          </a:xfrm>
          <a:prstGeom prst="rect">
            <a:avLst/>
          </a:prstGeom>
          <a:noFill/>
        </p:spPr>
        <p:txBody>
          <a:bodyPr wrap="square" lIns="0" tIns="0" rIns="0" rtlCol="0">
            <a:spAutoFit/>
          </a:bodyPr>
          <a:lstStyle/>
          <a:p>
            <a:pPr>
              <a:lnSpc>
                <a:spcPts val="2774"/>
              </a:lnSpc>
              <a:tabLst>
                <a:tab pos="4555104" algn="l"/>
                <a:tab pos="5461091" algn="l"/>
                <a:tab pos="6669075" algn="l"/>
                <a:tab pos="8732713" algn="l"/>
                <a:tab pos="12155333" algn="l"/>
                <a:tab pos="23316595" algn="l"/>
              </a:tabLst>
            </a:pPr>
            <a:r>
              <a:rPr lang="en-US" altLang="zh-CN" sz="1783" dirty="0"/>
              <a:t>				</a:t>
            </a:r>
          </a:p>
          <a:p>
            <a:pPr>
              <a:lnSpc>
                <a:spcPts val="991"/>
              </a:lnSpc>
            </a:pPr>
            <a:endParaRPr lang="en-US" altLang="zh-CN" sz="1783" dirty="0"/>
          </a:p>
          <a:p>
            <a:pPr>
              <a:lnSpc>
                <a:spcPts val="991"/>
              </a:lnSpc>
            </a:pPr>
            <a:endParaRPr lang="en-US" altLang="zh-CN" sz="1783" dirty="0"/>
          </a:p>
          <a:p>
            <a:pPr>
              <a:lnSpc>
                <a:spcPts val="991"/>
              </a:lnSpc>
            </a:pPr>
            <a:endParaRPr lang="en-US" altLang="zh-CN" sz="1783" dirty="0"/>
          </a:p>
          <a:p>
            <a:pPr>
              <a:lnSpc>
                <a:spcPts val="991"/>
              </a:lnSpc>
            </a:pPr>
            <a:endParaRPr lang="en-US" altLang="zh-CN" sz="1783" dirty="0"/>
          </a:p>
          <a:p>
            <a:pPr algn="ctr"/>
            <a:r>
              <a:rPr lang="en-US" altLang="zh-CN" sz="5945" dirty="0">
                <a:latin typeface="Times New Roman" panose="02020603050405020304" pitchFamily="18" charset="0"/>
                <a:cs typeface="Times New Roman" panose="02020603050405020304" pitchFamily="18" charset="0"/>
              </a:rPr>
              <a:t>The Application of Vibration Wire Measurement Technology in Pre-alignment Unit of HEPS Storage Ring</a:t>
            </a:r>
            <a:endParaRPr lang="en-US" altLang="zh-CN" sz="1783" dirty="0"/>
          </a:p>
          <a:p>
            <a:pPr>
              <a:lnSpc>
                <a:spcPts val="991"/>
              </a:lnSpc>
            </a:pPr>
            <a:endParaRPr lang="en-US" altLang="zh-CN" sz="1783" dirty="0"/>
          </a:p>
          <a:p>
            <a:pPr algn="ctr">
              <a:lnSpc>
                <a:spcPct val="150000"/>
              </a:lnSpc>
            </a:pPr>
            <a:r>
              <a:rPr lang="en-US" altLang="zh-CN" sz="1783" dirty="0"/>
              <a:t>	</a:t>
            </a:r>
            <a:r>
              <a:rPr lang="en-US" altLang="zh-CN" sz="3567" b="1" dirty="0">
                <a:latin typeface="Times New Roman" panose="02020603050405020304" pitchFamily="18" charset="0"/>
                <a:ea typeface="CharisSIL"/>
              </a:rPr>
              <a:t>Luping</a:t>
            </a:r>
            <a:r>
              <a:rPr lang="en-US" altLang="zh-CN" sz="3567" dirty="0">
                <a:latin typeface="Times New Roman" panose="02020603050405020304" pitchFamily="18" charset="0"/>
                <a:ea typeface="CharisSIL"/>
              </a:rPr>
              <a:t> </a:t>
            </a:r>
            <a:r>
              <a:rPr lang="en-US" altLang="zh-CN" sz="3567" b="1" dirty="0">
                <a:latin typeface="Times New Roman" panose="02020603050405020304" pitchFamily="18" charset="0"/>
                <a:ea typeface="CharisSIL"/>
              </a:rPr>
              <a:t>Yan</a:t>
            </a:r>
            <a:r>
              <a:rPr lang="en-US" altLang="zh-CN" sz="3567" baseline="30000" dirty="0">
                <a:latin typeface="Times New Roman" panose="02020603050405020304" pitchFamily="18" charset="0"/>
                <a:ea typeface="CharisSIL"/>
              </a:rPr>
              <a:t>1</a:t>
            </a:r>
            <a:r>
              <a:rPr lang="en-GB" altLang="zh-CN" sz="3567" dirty="0">
                <a:latin typeface="Times" panose="02020603050405020304" pitchFamily="18" charset="0"/>
                <a:cs typeface="Times New Roman" panose="02020603050405020304" pitchFamily="18" charset="0"/>
              </a:rPr>
              <a:t>, Lan Dong</a:t>
            </a:r>
            <a:r>
              <a:rPr lang="en-US" altLang="zh-CN" sz="3567" baseline="30000" dirty="0">
                <a:latin typeface="Times New Roman" panose="02020603050405020304" pitchFamily="18" charset="0"/>
                <a:ea typeface="CharisSIL"/>
              </a:rPr>
              <a:t>12</a:t>
            </a:r>
            <a:r>
              <a:rPr lang="en-GB" altLang="zh-CN" sz="3567" dirty="0">
                <a:latin typeface="Times" panose="02020603050405020304" pitchFamily="18" charset="0"/>
                <a:cs typeface="Times New Roman" panose="02020603050405020304" pitchFamily="18" charset="0"/>
              </a:rPr>
              <a:t>, Tong Wang</a:t>
            </a:r>
            <a:r>
              <a:rPr lang="en-US" altLang="zh-CN" sz="3567" baseline="30000" dirty="0">
                <a:latin typeface="Times New Roman" panose="02020603050405020304" pitchFamily="18" charset="0"/>
                <a:ea typeface="CharisSIL"/>
              </a:rPr>
              <a:t> 12 </a:t>
            </a:r>
            <a:r>
              <a:rPr lang="en-GB" altLang="zh-CN" sz="3567" dirty="0">
                <a:latin typeface="Times" panose="02020603050405020304" pitchFamily="18" charset="0"/>
                <a:cs typeface="Times New Roman" panose="02020603050405020304" pitchFamily="18" charset="0"/>
              </a:rPr>
              <a:t>, Xiaolong Wang</a:t>
            </a:r>
            <a:r>
              <a:rPr lang="en-US" altLang="zh-CN" sz="3567" baseline="30000" dirty="0">
                <a:latin typeface="Times New Roman" panose="02020603050405020304" pitchFamily="18" charset="0"/>
                <a:ea typeface="CharisSIL"/>
              </a:rPr>
              <a:t> 12</a:t>
            </a:r>
            <a:r>
              <a:rPr lang="en-GB" altLang="zh-CN" sz="3567" dirty="0">
                <a:latin typeface="Times" panose="02020603050405020304" pitchFamily="18" charset="0"/>
                <a:cs typeface="Times New Roman" panose="02020603050405020304" pitchFamily="18" charset="0"/>
              </a:rPr>
              <a:t>, Y</a:t>
            </a:r>
            <a:r>
              <a:rPr lang="en-US" altLang="zh-CN" sz="3567" dirty="0" err="1">
                <a:latin typeface="Times" panose="02020603050405020304" pitchFamily="18" charset="0"/>
                <a:cs typeface="Times New Roman" panose="02020603050405020304" pitchFamily="18" charset="0"/>
              </a:rPr>
              <a:t>uanying</a:t>
            </a:r>
            <a:r>
              <a:rPr lang="en-US" altLang="zh-CN" sz="3567" dirty="0">
                <a:latin typeface="Times" panose="02020603050405020304" pitchFamily="18" charset="0"/>
                <a:cs typeface="Times New Roman" panose="02020603050405020304" pitchFamily="18" charset="0"/>
              </a:rPr>
              <a:t> Han</a:t>
            </a:r>
            <a:r>
              <a:rPr lang="en-US" altLang="zh-CN" sz="3567" baseline="30000" dirty="0">
                <a:latin typeface="Times New Roman" panose="02020603050405020304" pitchFamily="18" charset="0"/>
                <a:ea typeface="CharisSIL"/>
              </a:rPr>
              <a:t> 1</a:t>
            </a:r>
            <a:r>
              <a:rPr lang="en-US" altLang="zh-CN" sz="3567" dirty="0">
                <a:latin typeface="Times" panose="02020603050405020304" pitchFamily="18" charset="0"/>
                <a:cs typeface="Times New Roman" panose="02020603050405020304" pitchFamily="18" charset="0"/>
              </a:rPr>
              <a:t>, Xiaoyang Liu</a:t>
            </a:r>
            <a:r>
              <a:rPr lang="en-US" altLang="zh-CN" sz="3567" baseline="30000" dirty="0">
                <a:latin typeface="Times New Roman" panose="02020603050405020304" pitchFamily="18" charset="0"/>
                <a:ea typeface="CharisSIL"/>
              </a:rPr>
              <a:t> 1</a:t>
            </a:r>
            <a:r>
              <a:rPr lang="en-US" altLang="zh-CN" sz="3567" dirty="0">
                <a:latin typeface="Times" panose="02020603050405020304" pitchFamily="18" charset="0"/>
                <a:cs typeface="Times New Roman" panose="02020603050405020304" pitchFamily="18" charset="0"/>
              </a:rPr>
              <a:t>,</a:t>
            </a:r>
          </a:p>
          <a:p>
            <a:pPr algn="ctr">
              <a:lnSpc>
                <a:spcPct val="150000"/>
              </a:lnSpc>
            </a:pPr>
            <a:r>
              <a:rPr lang="en-US" altLang="zh-CN" sz="3567" dirty="0">
                <a:latin typeface="Times" panose="02020603050405020304" pitchFamily="18" charset="0"/>
                <a:cs typeface="Times New Roman" panose="02020603050405020304" pitchFamily="18" charset="0"/>
              </a:rPr>
              <a:t>Luyan Zhang</a:t>
            </a:r>
            <a:r>
              <a:rPr lang="en-US" altLang="zh-CN" sz="3567" baseline="30000" dirty="0">
                <a:latin typeface="Times New Roman" panose="02020603050405020304" pitchFamily="18" charset="0"/>
                <a:ea typeface="CharisSIL"/>
              </a:rPr>
              <a:t> 1</a:t>
            </a:r>
            <a:r>
              <a:rPr lang="en-US" altLang="zh-CN" sz="3567" dirty="0">
                <a:latin typeface="Times" panose="02020603050405020304" pitchFamily="18" charset="0"/>
                <a:cs typeface="Times New Roman" panose="02020603050405020304" pitchFamily="18" charset="0"/>
              </a:rPr>
              <a:t>, Haoyue Yan</a:t>
            </a:r>
            <a:r>
              <a:rPr lang="en-US" altLang="zh-CN" sz="3567" baseline="30000" dirty="0">
                <a:latin typeface="Times New Roman" panose="02020603050405020304" pitchFamily="18" charset="0"/>
                <a:ea typeface="CharisSIL"/>
              </a:rPr>
              <a:t> 1</a:t>
            </a:r>
            <a:r>
              <a:rPr lang="en-US" altLang="zh-CN" sz="3567" dirty="0">
                <a:latin typeface="Times" panose="02020603050405020304" pitchFamily="18" charset="0"/>
                <a:cs typeface="Times New Roman" panose="02020603050405020304" pitchFamily="18" charset="0"/>
              </a:rPr>
              <a:t>, Shang Lu</a:t>
            </a:r>
            <a:r>
              <a:rPr lang="en-US" altLang="zh-CN" sz="3567" baseline="30000" dirty="0">
                <a:latin typeface="Times New Roman" panose="02020603050405020304" pitchFamily="18" charset="0"/>
                <a:ea typeface="CharisSIL"/>
              </a:rPr>
              <a:t> 1</a:t>
            </a:r>
            <a:endParaRPr lang="en-US" altLang="zh-CN" sz="3567" dirty="0">
              <a:latin typeface="Times" panose="02020603050405020304" pitchFamily="18" charset="0"/>
              <a:cs typeface="Times New Roman" panose="02020603050405020304" pitchFamily="18" charset="0"/>
            </a:endParaRPr>
          </a:p>
          <a:p>
            <a:pPr algn="ctr">
              <a:lnSpc>
                <a:spcPct val="150000"/>
              </a:lnSpc>
              <a:tabLst>
                <a:tab pos="4555104" algn="l"/>
                <a:tab pos="5461091" algn="l"/>
                <a:tab pos="6669075" algn="l"/>
                <a:tab pos="8732713" algn="l"/>
                <a:tab pos="12155333" algn="l"/>
                <a:tab pos="23316595" algn="l"/>
              </a:tabLst>
            </a:pPr>
            <a:r>
              <a:rPr lang="en-US" altLang="zh-CN" sz="2800" dirty="0">
                <a:solidFill>
                  <a:srgbClr val="000000"/>
                </a:solidFill>
                <a:latin typeface="Times New Roman" pitchFamily="18" charset="0"/>
                <a:cs typeface="Times New Roman" pitchFamily="18" charset="0"/>
              </a:rPr>
              <a:t>1. Institute</a:t>
            </a:r>
            <a:r>
              <a:rPr lang="en-US" altLang="zh-CN" sz="2800" dirty="0">
                <a:latin typeface="Times New Roman" pitchFamily="18" charset="0"/>
                <a:cs typeface="Times New Roman" pitchFamily="18" charset="0"/>
              </a:rPr>
              <a:t> </a:t>
            </a:r>
            <a:r>
              <a:rPr lang="en-US" altLang="zh-CN" sz="2800" dirty="0">
                <a:solidFill>
                  <a:srgbClr val="000000"/>
                </a:solidFill>
                <a:latin typeface="Times New Roman" pitchFamily="18" charset="0"/>
                <a:cs typeface="Times New Roman" pitchFamily="18" charset="0"/>
              </a:rPr>
              <a:t>of</a:t>
            </a:r>
            <a:r>
              <a:rPr lang="en-US" altLang="zh-CN" sz="2800" dirty="0">
                <a:latin typeface="Times New Roman" pitchFamily="18" charset="0"/>
                <a:cs typeface="Times New Roman" pitchFamily="18" charset="0"/>
              </a:rPr>
              <a:t> </a:t>
            </a:r>
            <a:r>
              <a:rPr lang="en-US" altLang="zh-CN" sz="2800" dirty="0">
                <a:solidFill>
                  <a:srgbClr val="000000"/>
                </a:solidFill>
                <a:latin typeface="Times New Roman" pitchFamily="18" charset="0"/>
                <a:cs typeface="Times New Roman" pitchFamily="18" charset="0"/>
              </a:rPr>
              <a:t>High</a:t>
            </a:r>
            <a:r>
              <a:rPr lang="en-US" altLang="zh-CN" sz="2800" dirty="0">
                <a:latin typeface="Times New Roman" pitchFamily="18" charset="0"/>
                <a:cs typeface="Times New Roman" pitchFamily="18" charset="0"/>
              </a:rPr>
              <a:t> </a:t>
            </a:r>
            <a:r>
              <a:rPr lang="en-US" altLang="zh-CN" sz="2800" dirty="0">
                <a:solidFill>
                  <a:srgbClr val="000000"/>
                </a:solidFill>
                <a:latin typeface="Times New Roman" pitchFamily="18" charset="0"/>
                <a:cs typeface="Times New Roman" pitchFamily="18" charset="0"/>
              </a:rPr>
              <a:t>Energy</a:t>
            </a:r>
            <a:r>
              <a:rPr lang="en-US" altLang="zh-CN" sz="2800" dirty="0">
                <a:latin typeface="Times New Roman" pitchFamily="18" charset="0"/>
                <a:cs typeface="Times New Roman" pitchFamily="18" charset="0"/>
              </a:rPr>
              <a:t> </a:t>
            </a:r>
            <a:r>
              <a:rPr lang="en-US" altLang="zh-CN" sz="2800" dirty="0">
                <a:solidFill>
                  <a:srgbClr val="000000"/>
                </a:solidFill>
                <a:latin typeface="Times New Roman" pitchFamily="18" charset="0"/>
                <a:cs typeface="Times New Roman" pitchFamily="18" charset="0"/>
              </a:rPr>
              <a:t>Physics,</a:t>
            </a:r>
            <a:r>
              <a:rPr lang="en-US" altLang="zh-CN" sz="2800" dirty="0">
                <a:latin typeface="Times New Roman" pitchFamily="18" charset="0"/>
                <a:cs typeface="Times New Roman" pitchFamily="18" charset="0"/>
              </a:rPr>
              <a:t> </a:t>
            </a:r>
            <a:r>
              <a:rPr lang="en-US" altLang="zh-CN" sz="2800" dirty="0">
                <a:solidFill>
                  <a:srgbClr val="000000"/>
                </a:solidFill>
                <a:latin typeface="Times New Roman" pitchFamily="18" charset="0"/>
                <a:cs typeface="Times New Roman" pitchFamily="18" charset="0"/>
              </a:rPr>
              <a:t>ChineseAcademy</a:t>
            </a:r>
            <a:r>
              <a:rPr lang="en-US" altLang="zh-CN" sz="2800" dirty="0">
                <a:latin typeface="Times New Roman" pitchFamily="18" charset="0"/>
                <a:cs typeface="Times New Roman" pitchFamily="18" charset="0"/>
              </a:rPr>
              <a:t> </a:t>
            </a:r>
            <a:r>
              <a:rPr lang="en-US" altLang="zh-CN" sz="2800" dirty="0">
                <a:solidFill>
                  <a:srgbClr val="000000"/>
                </a:solidFill>
                <a:latin typeface="Times New Roman" pitchFamily="18" charset="0"/>
                <a:cs typeface="Times New Roman" pitchFamily="18" charset="0"/>
              </a:rPr>
              <a:t>of</a:t>
            </a:r>
            <a:r>
              <a:rPr lang="en-US" altLang="zh-CN" sz="2800" dirty="0">
                <a:latin typeface="Times New Roman" pitchFamily="18" charset="0"/>
                <a:cs typeface="Times New Roman" pitchFamily="18" charset="0"/>
              </a:rPr>
              <a:t> </a:t>
            </a:r>
            <a:r>
              <a:rPr lang="en-US" altLang="zh-CN" sz="2800" dirty="0">
                <a:solidFill>
                  <a:srgbClr val="000000"/>
                </a:solidFill>
                <a:latin typeface="Times New Roman" pitchFamily="18" charset="0"/>
                <a:cs typeface="Times New Roman" pitchFamily="18" charset="0"/>
              </a:rPr>
              <a:t>Sciences,</a:t>
            </a:r>
            <a:r>
              <a:rPr lang="en-US" altLang="zh-CN" sz="2800" dirty="0">
                <a:latin typeface="Times New Roman" pitchFamily="18" charset="0"/>
                <a:cs typeface="Times New Roman" pitchFamily="18" charset="0"/>
              </a:rPr>
              <a:t> </a:t>
            </a:r>
            <a:r>
              <a:rPr lang="en-US" altLang="zh-CN" sz="2800" dirty="0">
                <a:solidFill>
                  <a:srgbClr val="000000"/>
                </a:solidFill>
                <a:latin typeface="Times New Roman" pitchFamily="18" charset="0"/>
                <a:cs typeface="Times New Roman" pitchFamily="18" charset="0"/>
              </a:rPr>
              <a:t>Beijing,</a:t>
            </a:r>
            <a:r>
              <a:rPr lang="en-US" altLang="zh-CN" sz="2800" dirty="0">
                <a:latin typeface="Times New Roman" pitchFamily="18" charset="0"/>
                <a:cs typeface="Times New Roman" pitchFamily="18" charset="0"/>
              </a:rPr>
              <a:t> </a:t>
            </a:r>
            <a:r>
              <a:rPr lang="en-US" altLang="zh-CN" sz="2800" dirty="0">
                <a:solidFill>
                  <a:srgbClr val="000000"/>
                </a:solidFill>
                <a:latin typeface="Times New Roman" pitchFamily="18" charset="0"/>
                <a:cs typeface="Times New Roman" pitchFamily="18" charset="0"/>
              </a:rPr>
              <a:t>100049,</a:t>
            </a:r>
            <a:r>
              <a:rPr lang="en-US" altLang="zh-CN" sz="2800" dirty="0">
                <a:latin typeface="Times New Roman" pitchFamily="18" charset="0"/>
                <a:cs typeface="Times New Roman" pitchFamily="18" charset="0"/>
              </a:rPr>
              <a:t> </a:t>
            </a:r>
            <a:r>
              <a:rPr lang="en-US" altLang="zh-CN" sz="2800" dirty="0">
                <a:solidFill>
                  <a:srgbClr val="000000"/>
                </a:solidFill>
                <a:latin typeface="Times New Roman" pitchFamily="18" charset="0"/>
                <a:cs typeface="Times New Roman" pitchFamily="18" charset="0"/>
              </a:rPr>
              <a:t>China</a:t>
            </a:r>
          </a:p>
          <a:p>
            <a:pPr algn="ctr">
              <a:lnSpc>
                <a:spcPct val="150000"/>
              </a:lnSpc>
              <a:tabLst>
                <a:tab pos="4555104" algn="l"/>
                <a:tab pos="5461091" algn="l"/>
                <a:tab pos="6669075" algn="l"/>
                <a:tab pos="8732713" algn="l"/>
                <a:tab pos="12155333" algn="l"/>
                <a:tab pos="23316595" algn="l"/>
              </a:tabLst>
            </a:pPr>
            <a:r>
              <a:rPr lang="en-US" altLang="zh-CN" sz="2800" dirty="0">
                <a:latin typeface="Times New Roman" pitchFamily="18" charset="0"/>
                <a:cs typeface="Times New Roman" pitchFamily="18" charset="0"/>
              </a:rPr>
              <a:t>                2. Dongguan Neutron Science Center, Dongguan 523803, China </a:t>
            </a:r>
            <a:r>
              <a:rPr lang="en-US" altLang="zh-CN" sz="1783" dirty="0"/>
              <a:t>	</a:t>
            </a:r>
            <a:endParaRPr lang="en-US" altLang="zh-CN" sz="2769" dirty="0">
              <a:solidFill>
                <a:srgbClr val="000000"/>
              </a:solidFill>
              <a:latin typeface="Times New Roman" pitchFamily="18" charset="0"/>
              <a:cs typeface="Times New Roman" pitchFamily="18" charset="0"/>
            </a:endParaRPr>
          </a:p>
        </p:txBody>
      </p:sp>
      <mc:AlternateContent xmlns:mc="http://schemas.openxmlformats.org/markup-compatibility/2006">
        <mc:Choice xmlns:a14="http://schemas.microsoft.com/office/drawing/2010/main" Requires="a14">
          <p:sp>
            <p:nvSpPr>
              <p:cNvPr id="1083" name="文本框 1082">
                <a:extLst>
                  <a:ext uri="{FF2B5EF4-FFF2-40B4-BE49-F238E27FC236}">
                    <a16:creationId xmlns:a16="http://schemas.microsoft.com/office/drawing/2014/main" id="{B3C42716-A1CA-778E-D0D9-DFAEE269FC5A}"/>
                  </a:ext>
                </a:extLst>
              </p:cNvPr>
              <p:cNvSpPr txBox="1"/>
              <p:nvPr/>
            </p:nvSpPr>
            <p:spPr>
              <a:xfrm>
                <a:off x="17284961" y="14156968"/>
                <a:ext cx="3045165" cy="979014"/>
              </a:xfrm>
              <a:prstGeom prst="rect">
                <a:avLst/>
              </a:prstGeom>
              <a:noFill/>
            </p:spPr>
            <p:txBody>
              <a:bodyPr wrap="square">
                <a:spAutoFit/>
              </a:bodyPr>
              <a:lstStyle/>
              <a:p>
                <a:pPr/>
                <a14:m>
                  <m:oMathPara xmlns:m="http://schemas.openxmlformats.org/officeDocument/2006/math">
                    <m:oMathParaPr>
                      <m:jc m:val="centerGroup"/>
                    </m:oMathParaPr>
                    <m:oMath xmlns:m="http://schemas.openxmlformats.org/officeDocument/2006/math">
                      <m:sSub>
                        <m:sSubPr>
                          <m:ctrlPr>
                            <a:rPr lang="zh-CN" altLang="en-US" sz="2774" i="1">
                              <a:latin typeface="Cambria Math" panose="02040503050406030204" pitchFamily="18" charset="0"/>
                            </a:rPr>
                          </m:ctrlPr>
                        </m:sSubPr>
                        <m:e>
                          <m:r>
                            <a:rPr lang="zh-CN" altLang="en-US" sz="2774" i="1">
                              <a:latin typeface="Cambria Math" panose="02040503050406030204" pitchFamily="18" charset="0"/>
                            </a:rPr>
                            <m:t>𝐵</m:t>
                          </m:r>
                        </m:e>
                        <m:sub>
                          <m:r>
                            <a:rPr lang="zh-CN" altLang="en-US" sz="2774" i="1">
                              <a:latin typeface="Cambria Math" panose="02040503050406030204" pitchFamily="18" charset="0"/>
                            </a:rPr>
                            <m:t>𝑦</m:t>
                          </m:r>
                        </m:sub>
                      </m:sSub>
                      <m:r>
                        <a:rPr lang="zh-CN" altLang="en-US" sz="2774">
                          <a:latin typeface="Cambria Math" panose="02040503050406030204" pitchFamily="18" charset="0"/>
                        </a:rPr>
                        <m:t>=</m:t>
                      </m:r>
                      <m:r>
                        <a:rPr lang="zh-CN" altLang="en-US" sz="2774" i="1">
                          <a:latin typeface="Cambria Math" panose="02040503050406030204" pitchFamily="18" charset="0"/>
                        </a:rPr>
                        <m:t>𝐺</m:t>
                      </m:r>
                      <m:d>
                        <m:dPr>
                          <m:ctrlPr>
                            <a:rPr lang="zh-CN" altLang="en-US" sz="2774" i="1">
                              <a:latin typeface="Cambria Math" panose="02040503050406030204" pitchFamily="18" charset="0"/>
                            </a:rPr>
                          </m:ctrlPr>
                        </m:dPr>
                        <m:e>
                          <m:r>
                            <a:rPr lang="zh-CN" altLang="en-US" sz="2774" i="1">
                              <a:latin typeface="Cambria Math" panose="02040503050406030204" pitchFamily="18" charset="0"/>
                            </a:rPr>
                            <m:t>𝑥</m:t>
                          </m:r>
                          <m:r>
                            <a:rPr lang="zh-CN" altLang="en-US" sz="2774">
                              <a:latin typeface="Cambria Math" panose="02040503050406030204" pitchFamily="18" charset="0"/>
                            </a:rPr>
                            <m:t>−</m:t>
                          </m:r>
                          <m:sSub>
                            <m:sSubPr>
                              <m:ctrlPr>
                                <a:rPr lang="zh-CN" altLang="en-US" sz="2774" i="1">
                                  <a:latin typeface="Cambria Math" panose="02040503050406030204" pitchFamily="18" charset="0"/>
                                </a:rPr>
                              </m:ctrlPr>
                            </m:sSubPr>
                            <m:e>
                              <m:r>
                                <a:rPr lang="zh-CN" altLang="en-US" sz="2774" i="1">
                                  <a:latin typeface="Cambria Math" panose="02040503050406030204" pitchFamily="18" charset="0"/>
                                </a:rPr>
                                <m:t>𝑥</m:t>
                              </m:r>
                            </m:e>
                            <m:sub>
                              <m:r>
                                <a:rPr lang="zh-CN" altLang="en-US" sz="2774">
                                  <a:latin typeface="Cambria Math" panose="02040503050406030204" pitchFamily="18" charset="0"/>
                                </a:rPr>
                                <m:t>0</m:t>
                              </m:r>
                            </m:sub>
                          </m:sSub>
                        </m:e>
                      </m:d>
                    </m:oMath>
                  </m:oMathPara>
                </a14:m>
                <a:endParaRPr lang="en-US" altLang="zh-CN" sz="2774" dirty="0">
                  <a:latin typeface="Times New Roman" panose="02020603050405020304" pitchFamily="18" charset="0"/>
                  <a:cs typeface="Times New Roman" panose="02020603050405020304" pitchFamily="18" charset="0"/>
                </a:endParaRPr>
              </a:p>
              <a:p>
                <a:pPr/>
                <a14:m>
                  <m:oMathPara xmlns:m="http://schemas.openxmlformats.org/officeDocument/2006/math">
                    <m:oMathParaPr>
                      <m:jc m:val="centerGroup"/>
                    </m:oMathParaPr>
                    <m:oMath xmlns:m="http://schemas.openxmlformats.org/officeDocument/2006/math">
                      <m:sSub>
                        <m:sSubPr>
                          <m:ctrlPr>
                            <a:rPr lang="zh-CN" altLang="en-US" sz="2774" i="1">
                              <a:latin typeface="Cambria Math" panose="02040503050406030204" pitchFamily="18" charset="0"/>
                            </a:rPr>
                          </m:ctrlPr>
                        </m:sSubPr>
                        <m:e>
                          <m:r>
                            <a:rPr lang="zh-CN" altLang="en-US" sz="2774" i="1">
                              <a:latin typeface="Cambria Math" panose="02040503050406030204" pitchFamily="18" charset="0"/>
                            </a:rPr>
                            <m:t>𝐵</m:t>
                          </m:r>
                        </m:e>
                        <m:sub>
                          <m:r>
                            <a:rPr lang="en-US" altLang="zh-CN" sz="2774" i="1">
                              <a:latin typeface="Cambria Math" panose="02040503050406030204" pitchFamily="18" charset="0"/>
                            </a:rPr>
                            <m:t>𝑥</m:t>
                          </m:r>
                        </m:sub>
                      </m:sSub>
                      <m:r>
                        <a:rPr lang="zh-CN" altLang="en-US" sz="2774">
                          <a:latin typeface="Cambria Math" panose="02040503050406030204" pitchFamily="18" charset="0"/>
                        </a:rPr>
                        <m:t>=</m:t>
                      </m:r>
                      <m:r>
                        <a:rPr lang="zh-CN" altLang="en-US" sz="2774" i="1">
                          <a:latin typeface="Cambria Math" panose="02040503050406030204" pitchFamily="18" charset="0"/>
                        </a:rPr>
                        <m:t>𝐺</m:t>
                      </m:r>
                      <m:d>
                        <m:dPr>
                          <m:ctrlPr>
                            <a:rPr lang="zh-CN" altLang="en-US" sz="2774" i="1">
                              <a:latin typeface="Cambria Math" panose="02040503050406030204" pitchFamily="18" charset="0"/>
                            </a:rPr>
                          </m:ctrlPr>
                        </m:dPr>
                        <m:e>
                          <m:r>
                            <a:rPr lang="en-US" altLang="zh-CN" sz="2774" i="1">
                              <a:latin typeface="Cambria Math" panose="02040503050406030204" pitchFamily="18" charset="0"/>
                            </a:rPr>
                            <m:t>𝑦</m:t>
                          </m:r>
                          <m:r>
                            <a:rPr lang="zh-CN" altLang="en-US" sz="2774">
                              <a:latin typeface="Cambria Math" panose="02040503050406030204" pitchFamily="18" charset="0"/>
                            </a:rPr>
                            <m:t>−</m:t>
                          </m:r>
                          <m:sSub>
                            <m:sSubPr>
                              <m:ctrlPr>
                                <a:rPr lang="zh-CN" altLang="en-US" sz="2774" i="1">
                                  <a:latin typeface="Cambria Math" panose="02040503050406030204" pitchFamily="18" charset="0"/>
                                </a:rPr>
                              </m:ctrlPr>
                            </m:sSubPr>
                            <m:e>
                              <m:r>
                                <a:rPr lang="en-US" altLang="zh-CN" sz="2774" i="1">
                                  <a:latin typeface="Cambria Math" panose="02040503050406030204" pitchFamily="18" charset="0"/>
                                </a:rPr>
                                <m:t>𝑦</m:t>
                              </m:r>
                            </m:e>
                            <m:sub>
                              <m:r>
                                <a:rPr lang="zh-CN" altLang="en-US" sz="2774">
                                  <a:latin typeface="Cambria Math" panose="02040503050406030204" pitchFamily="18" charset="0"/>
                                </a:rPr>
                                <m:t>0</m:t>
                              </m:r>
                            </m:sub>
                          </m:sSub>
                        </m:e>
                      </m:d>
                    </m:oMath>
                  </m:oMathPara>
                </a14:m>
                <a:endParaRPr lang="zh-CN" altLang="en-US" sz="2774" dirty="0">
                  <a:latin typeface="Times New Roman" panose="02020603050405020304" pitchFamily="18" charset="0"/>
                  <a:cs typeface="Times New Roman" panose="02020603050405020304" pitchFamily="18" charset="0"/>
                </a:endParaRPr>
              </a:p>
            </p:txBody>
          </p:sp>
        </mc:Choice>
        <mc:Fallback>
          <p:sp>
            <p:nvSpPr>
              <p:cNvPr id="1083" name="文本框 1082">
                <a:extLst>
                  <a:ext uri="{FF2B5EF4-FFF2-40B4-BE49-F238E27FC236}">
                    <a16:creationId xmlns:a16="http://schemas.microsoft.com/office/drawing/2014/main" id="{B3C42716-A1CA-778E-D0D9-DFAEE269FC5A}"/>
                  </a:ext>
                </a:extLst>
              </p:cNvPr>
              <p:cNvSpPr txBox="1">
                <a:spLocks noRot="1" noChangeAspect="1" noMove="1" noResize="1" noEditPoints="1" noAdjustHandles="1" noChangeArrowheads="1" noChangeShapeType="1" noTextEdit="1"/>
              </p:cNvSpPr>
              <p:nvPr/>
            </p:nvSpPr>
            <p:spPr>
              <a:xfrm>
                <a:off x="17284961" y="14156968"/>
                <a:ext cx="3045165" cy="979014"/>
              </a:xfrm>
              <a:prstGeom prst="rect">
                <a:avLst/>
              </a:prstGeom>
              <a:blipFill>
                <a:blip r:embed="rId5"/>
                <a:stretch>
                  <a:fillRect/>
                </a:stretch>
              </a:blipFill>
            </p:spPr>
            <p:txBody>
              <a:bodyPr/>
              <a:lstStyle/>
              <a:p>
                <a:r>
                  <a:rPr lang="zh-CN" altLang="en-US">
                    <a:noFill/>
                  </a:rPr>
                  <a:t> </a:t>
                </a:r>
              </a:p>
            </p:txBody>
          </p:sp>
        </mc:Fallback>
      </mc:AlternateContent>
      <p:pic>
        <p:nvPicPr>
          <p:cNvPr id="1088" name="图片 1087">
            <a:extLst>
              <a:ext uri="{FF2B5EF4-FFF2-40B4-BE49-F238E27FC236}">
                <a16:creationId xmlns:a16="http://schemas.microsoft.com/office/drawing/2014/main" id="{AA0E2405-91EE-CEF2-3C3D-B57F2163065D}"/>
              </a:ext>
            </a:extLst>
          </p:cNvPr>
          <p:cNvPicPr>
            <a:picLocks noChangeAspect="1"/>
          </p:cNvPicPr>
          <p:nvPr/>
        </p:nvPicPr>
        <p:blipFill>
          <a:blip r:embed="rId6"/>
          <a:srcRect b="6826"/>
          <a:stretch>
            <a:fillRect/>
          </a:stretch>
        </p:blipFill>
        <p:spPr>
          <a:xfrm>
            <a:off x="22848861" y="13852474"/>
            <a:ext cx="5818152" cy="4450814"/>
          </a:xfrm>
          <a:prstGeom prst="rect">
            <a:avLst/>
          </a:prstGeom>
        </p:spPr>
      </p:pic>
      <p:sp>
        <p:nvSpPr>
          <p:cNvPr id="1089" name="TextBox 1">
            <a:extLst>
              <a:ext uri="{FF2B5EF4-FFF2-40B4-BE49-F238E27FC236}">
                <a16:creationId xmlns:a16="http://schemas.microsoft.com/office/drawing/2014/main" id="{E96395AA-1C92-5FA7-D2EF-229DF7BB340B}"/>
              </a:ext>
            </a:extLst>
          </p:cNvPr>
          <p:cNvSpPr txBox="1"/>
          <p:nvPr/>
        </p:nvSpPr>
        <p:spPr>
          <a:xfrm>
            <a:off x="23209200" y="18764594"/>
            <a:ext cx="6273031" cy="1002647"/>
          </a:xfrm>
          <a:prstGeom prst="rect">
            <a:avLst/>
          </a:prstGeom>
          <a:noFill/>
        </p:spPr>
        <p:txBody>
          <a:bodyPr wrap="square" lIns="0" tIns="0" rIns="0" rtlCol="0">
            <a:spAutoFit/>
          </a:bodyPr>
          <a:lstStyle/>
          <a:p>
            <a:pPr>
              <a:lnSpc>
                <a:spcPts val="2477"/>
              </a:lnSpc>
            </a:pPr>
            <a:r>
              <a:rPr lang="en-US" altLang="zh-CN" sz="2774" dirty="0">
                <a:latin typeface="Times New Roman" panose="02020603050405020304" pitchFamily="18" charset="0"/>
                <a:cs typeface="Times New Roman" panose="02020603050405020304" pitchFamily="18" charset="0"/>
              </a:rPr>
              <a:t>Schematic of horizontal magnetic center </a:t>
            </a:r>
          </a:p>
          <a:p>
            <a:pPr>
              <a:lnSpc>
                <a:spcPts val="2477"/>
              </a:lnSpc>
            </a:pPr>
            <a:r>
              <a:rPr lang="en-US" altLang="zh-CN" sz="2774" dirty="0">
                <a:latin typeface="Times New Roman" panose="02020603050405020304" pitchFamily="18" charset="0"/>
                <a:cs typeface="Times New Roman" panose="02020603050405020304" pitchFamily="18" charset="0"/>
              </a:rPr>
              <a:t>measurement method for quadrupole magnets</a:t>
            </a:r>
          </a:p>
        </p:txBody>
      </p:sp>
      <p:sp>
        <p:nvSpPr>
          <p:cNvPr id="1090" name="TextBox 1">
            <a:extLst>
              <a:ext uri="{FF2B5EF4-FFF2-40B4-BE49-F238E27FC236}">
                <a16:creationId xmlns:a16="http://schemas.microsoft.com/office/drawing/2014/main" id="{32ADD18B-765E-0534-1BDE-18A91CF9483C}"/>
              </a:ext>
            </a:extLst>
          </p:cNvPr>
          <p:cNvSpPr txBox="1"/>
          <p:nvPr/>
        </p:nvSpPr>
        <p:spPr>
          <a:xfrm>
            <a:off x="16232152" y="19109235"/>
            <a:ext cx="6600877" cy="367337"/>
          </a:xfrm>
          <a:prstGeom prst="rect">
            <a:avLst/>
          </a:prstGeom>
          <a:noFill/>
        </p:spPr>
        <p:txBody>
          <a:bodyPr wrap="none" lIns="0" tIns="0" rIns="0" rtlCol="0">
            <a:spAutoFit/>
          </a:bodyPr>
          <a:lstStyle/>
          <a:p>
            <a:pPr>
              <a:lnSpc>
                <a:spcPts val="2477"/>
              </a:lnSpc>
            </a:pPr>
            <a:r>
              <a:rPr lang="en-US" altLang="zh-CN" sz="2774" dirty="0">
                <a:latin typeface="Times New Roman" panose="02020603050405020304" pitchFamily="18" charset="0"/>
                <a:cs typeface="Times New Roman" panose="02020603050405020304" pitchFamily="18" charset="0"/>
              </a:rPr>
              <a:t>Diagram of</a:t>
            </a:r>
            <a:r>
              <a:rPr lang="zh-CN" altLang="en-US" sz="2774" dirty="0">
                <a:latin typeface="Times New Roman" panose="02020603050405020304" pitchFamily="18" charset="0"/>
                <a:cs typeface="Times New Roman" panose="02020603050405020304" pitchFamily="18" charset="0"/>
              </a:rPr>
              <a:t> </a:t>
            </a:r>
            <a:r>
              <a:rPr lang="en-US" altLang="zh-CN" sz="2774" dirty="0">
                <a:latin typeface="Times New Roman" panose="02020603050405020304" pitchFamily="18" charset="0"/>
                <a:cs typeface="Times New Roman" panose="02020603050405020304" pitchFamily="18" charset="0"/>
              </a:rPr>
              <a:t>vertical quadrupole magnetic field</a:t>
            </a:r>
          </a:p>
        </p:txBody>
      </p:sp>
      <p:pic>
        <p:nvPicPr>
          <p:cNvPr id="1092" name="图片 1091">
            <a:extLst>
              <a:ext uri="{FF2B5EF4-FFF2-40B4-BE49-F238E27FC236}">
                <a16:creationId xmlns:a16="http://schemas.microsoft.com/office/drawing/2014/main" id="{8EECD132-6BE1-552C-0286-97339AC2B454}"/>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16915043" y="15406770"/>
            <a:ext cx="4111561" cy="3678415"/>
          </a:xfrm>
          <a:prstGeom prst="rect">
            <a:avLst/>
          </a:prstGeom>
        </p:spPr>
      </p:pic>
      <p:grpSp>
        <p:nvGrpSpPr>
          <p:cNvPr id="1093" name="组合 1092">
            <a:extLst>
              <a:ext uri="{FF2B5EF4-FFF2-40B4-BE49-F238E27FC236}">
                <a16:creationId xmlns:a16="http://schemas.microsoft.com/office/drawing/2014/main" id="{BDE1BAE0-75B5-2E33-6A57-6CD7A391A374}"/>
              </a:ext>
            </a:extLst>
          </p:cNvPr>
          <p:cNvGrpSpPr/>
          <p:nvPr/>
        </p:nvGrpSpPr>
        <p:grpSpPr>
          <a:xfrm>
            <a:off x="1006173" y="20685477"/>
            <a:ext cx="14101233" cy="14555821"/>
            <a:chOff x="482916" y="11867617"/>
            <a:chExt cx="13153708" cy="11063477"/>
          </a:xfrm>
        </p:grpSpPr>
        <p:sp>
          <p:nvSpPr>
            <p:cNvPr id="1094" name="矩形 1093">
              <a:extLst>
                <a:ext uri="{FF2B5EF4-FFF2-40B4-BE49-F238E27FC236}">
                  <a16:creationId xmlns:a16="http://schemas.microsoft.com/office/drawing/2014/main" id="{5BC90871-9639-BE52-9707-697E2471926C}"/>
                </a:ext>
              </a:extLst>
            </p:cNvPr>
            <p:cNvSpPr/>
            <p:nvPr/>
          </p:nvSpPr>
          <p:spPr>
            <a:xfrm>
              <a:off x="482916" y="11867617"/>
              <a:ext cx="13153708" cy="11063477"/>
            </a:xfrm>
            <a:prstGeom prst="rect">
              <a:avLst/>
            </a:prstGeom>
            <a:ln w="76200"/>
          </p:spPr>
          <p:style>
            <a:lnRef idx="2">
              <a:schemeClr val="accent1"/>
            </a:lnRef>
            <a:fillRef idx="1">
              <a:schemeClr val="lt1"/>
            </a:fillRef>
            <a:effectRef idx="0">
              <a:schemeClr val="accent1"/>
            </a:effectRef>
            <a:fontRef idx="minor">
              <a:schemeClr val="dk1"/>
            </a:fontRef>
          </p:style>
          <p:txBody>
            <a:bodyPr rtlCol="0" anchor="t"/>
            <a:lstStyle/>
            <a:p>
              <a:pPr>
                <a:lnSpc>
                  <a:spcPts val="3765"/>
                </a:lnSpc>
                <a:spcBef>
                  <a:spcPts val="594"/>
                </a:spcBef>
                <a:tabLst>
                  <a:tab pos="817905" algn="l"/>
                </a:tabLst>
              </a:pPr>
              <a:endParaRPr lang="zh-CN" altLang="en-US" sz="3171" dirty="0">
                <a:solidFill>
                  <a:srgbClr val="000000"/>
                </a:solidFill>
                <a:latin typeface="Times New Roman" pitchFamily="18" charset="0"/>
                <a:cs typeface="Times New Roman" pitchFamily="18" charset="0"/>
              </a:endParaRPr>
            </a:p>
          </p:txBody>
        </p:sp>
        <p:sp>
          <p:nvSpPr>
            <p:cNvPr id="1095" name="文本框 1094">
              <a:extLst>
                <a:ext uri="{FF2B5EF4-FFF2-40B4-BE49-F238E27FC236}">
                  <a16:creationId xmlns:a16="http://schemas.microsoft.com/office/drawing/2014/main" id="{4214D2C9-46FA-5542-0E4E-B0C468F63343}"/>
                </a:ext>
              </a:extLst>
            </p:cNvPr>
            <p:cNvSpPr txBox="1"/>
            <p:nvPr/>
          </p:nvSpPr>
          <p:spPr>
            <a:xfrm>
              <a:off x="843867" y="12321296"/>
              <a:ext cx="12639503" cy="1919605"/>
            </a:xfrm>
            <a:prstGeom prst="rect">
              <a:avLst/>
            </a:prstGeom>
            <a:noFill/>
          </p:spPr>
          <p:txBody>
            <a:bodyPr wrap="square" rtlCol="0">
              <a:spAutoFit/>
            </a:bodyPr>
            <a:lstStyle/>
            <a:p>
              <a:r>
                <a:rPr lang="en-US" altLang="zh-CN" sz="3171" dirty="0">
                  <a:solidFill>
                    <a:srgbClr val="000000"/>
                  </a:solidFill>
                  <a:latin typeface="Times New Roman" pitchFamily="18" charset="0"/>
                  <a:cs typeface="Times New Roman" pitchFamily="18" charset="0"/>
                </a:rPr>
                <a:t>The selected pre-alignment three-magnet unit R29DQ1 consists of 2 quadrupole magnets and 1 corrector magnet. The corrector magnet is used to correct beam deviations from the orbit. Mechanical center calibration can meet alignment accuracy requirements, so it is not included in the scope of this vibration wire magnetic center verification measurement.</a:t>
              </a:r>
              <a:endParaRPr lang="zh-CN" altLang="en-US" sz="3171" dirty="0">
                <a:solidFill>
                  <a:srgbClr val="000000"/>
                </a:solidFill>
                <a:latin typeface="Times New Roman" pitchFamily="18" charset="0"/>
                <a:cs typeface="Times New Roman" pitchFamily="18" charset="0"/>
              </a:endParaRPr>
            </a:p>
          </p:txBody>
        </p:sp>
      </p:grpSp>
      <p:sp>
        <p:nvSpPr>
          <p:cNvPr id="1096" name="矩形: 圆角 1095">
            <a:extLst>
              <a:ext uri="{FF2B5EF4-FFF2-40B4-BE49-F238E27FC236}">
                <a16:creationId xmlns:a16="http://schemas.microsoft.com/office/drawing/2014/main" id="{D7DD71FD-D7FD-41D9-C889-9EBB7809378D}"/>
              </a:ext>
            </a:extLst>
          </p:cNvPr>
          <p:cNvSpPr/>
          <p:nvPr/>
        </p:nvSpPr>
        <p:spPr>
          <a:xfrm>
            <a:off x="1631836" y="20227050"/>
            <a:ext cx="5510387" cy="1000237"/>
          </a:xfrm>
          <a:prstGeom prst="roundRect">
            <a:avLst/>
          </a:prstGeom>
          <a:solidFill>
            <a:schemeClr val="accent6">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CN" altLang="en-US" sz="1783"/>
          </a:p>
        </p:txBody>
      </p:sp>
      <p:sp>
        <p:nvSpPr>
          <p:cNvPr id="1097" name="TextBox 1">
            <a:extLst>
              <a:ext uri="{FF2B5EF4-FFF2-40B4-BE49-F238E27FC236}">
                <a16:creationId xmlns:a16="http://schemas.microsoft.com/office/drawing/2014/main" id="{46E710A1-1C70-F6BB-75BB-D55380BC4B4C}"/>
              </a:ext>
            </a:extLst>
          </p:cNvPr>
          <p:cNvSpPr txBox="1"/>
          <p:nvPr/>
        </p:nvSpPr>
        <p:spPr>
          <a:xfrm>
            <a:off x="1797555" y="20473190"/>
            <a:ext cx="5132424" cy="811292"/>
          </a:xfrm>
          <a:prstGeom prst="rect">
            <a:avLst/>
          </a:prstGeom>
          <a:noFill/>
        </p:spPr>
        <p:txBody>
          <a:bodyPr wrap="square" lIns="0" tIns="0" rIns="0" rtlCol="0">
            <a:spAutoFit/>
          </a:bodyPr>
          <a:lstStyle/>
          <a:p>
            <a:pPr algn="ctr">
              <a:lnSpc>
                <a:spcPts val="4756"/>
              </a:lnSpc>
              <a:tabLst>
                <a:tab pos="452994" algn="l"/>
              </a:tabLst>
            </a:pPr>
            <a:r>
              <a:rPr lang="en-US" altLang="zh-CN" sz="5350" dirty="0">
                <a:solidFill>
                  <a:srgbClr val="FFFFFF"/>
                </a:solidFill>
                <a:latin typeface="Times New Roman" pitchFamily="18" charset="0"/>
                <a:cs typeface="Times New Roman" pitchFamily="18" charset="0"/>
              </a:rPr>
              <a:t>Three-magnet unit</a:t>
            </a:r>
          </a:p>
          <a:p>
            <a:pPr algn="ctr">
              <a:lnSpc>
                <a:spcPts val="991"/>
              </a:lnSpc>
            </a:pPr>
            <a:endParaRPr lang="en-US" altLang="zh-CN" sz="1783" dirty="0"/>
          </a:p>
        </p:txBody>
      </p:sp>
      <p:pic>
        <p:nvPicPr>
          <p:cNvPr id="1099" name="图片 1098">
            <a:extLst>
              <a:ext uri="{FF2B5EF4-FFF2-40B4-BE49-F238E27FC236}">
                <a16:creationId xmlns:a16="http://schemas.microsoft.com/office/drawing/2014/main" id="{091FD043-39B7-5816-73DE-068A2271833B}"/>
              </a:ext>
            </a:extLst>
          </p:cNvPr>
          <p:cNvPicPr>
            <a:picLocks noChangeAspect="1"/>
          </p:cNvPicPr>
          <p:nvPr/>
        </p:nvPicPr>
        <p:blipFill>
          <a:blip r:embed="rId8"/>
          <a:stretch>
            <a:fillRect/>
          </a:stretch>
        </p:blipFill>
        <p:spPr>
          <a:xfrm>
            <a:off x="1830690" y="23944359"/>
            <a:ext cx="12335015" cy="2978775"/>
          </a:xfrm>
          <a:prstGeom prst="rect">
            <a:avLst/>
          </a:prstGeom>
        </p:spPr>
      </p:pic>
      <p:sp>
        <p:nvSpPr>
          <p:cNvPr id="1100" name="TextBox 1">
            <a:extLst>
              <a:ext uri="{FF2B5EF4-FFF2-40B4-BE49-F238E27FC236}">
                <a16:creationId xmlns:a16="http://schemas.microsoft.com/office/drawing/2014/main" id="{AED3DC9C-5FA4-1021-71DC-649954C84E62}"/>
              </a:ext>
            </a:extLst>
          </p:cNvPr>
          <p:cNvSpPr txBox="1"/>
          <p:nvPr/>
        </p:nvSpPr>
        <p:spPr>
          <a:xfrm>
            <a:off x="2541766" y="27147829"/>
            <a:ext cx="11475298" cy="367337"/>
          </a:xfrm>
          <a:prstGeom prst="rect">
            <a:avLst/>
          </a:prstGeom>
          <a:noFill/>
        </p:spPr>
        <p:txBody>
          <a:bodyPr wrap="none" lIns="0" tIns="0" rIns="0" rtlCol="0">
            <a:spAutoFit/>
          </a:bodyPr>
          <a:lstStyle/>
          <a:p>
            <a:pPr>
              <a:lnSpc>
                <a:spcPts val="2477"/>
              </a:lnSpc>
            </a:pPr>
            <a:r>
              <a:rPr lang="en-US" altLang="zh-CN" sz="2774" dirty="0">
                <a:latin typeface="Times New Roman" panose="02020603050405020304" pitchFamily="18" charset="0"/>
                <a:cs typeface="Times New Roman" panose="02020603050405020304" pitchFamily="18" charset="0"/>
              </a:rPr>
              <a:t>The pre-alignment three-magnet unit vibrating-wire scanning schematic diagram</a:t>
            </a:r>
          </a:p>
        </p:txBody>
      </p:sp>
      <p:sp>
        <p:nvSpPr>
          <p:cNvPr id="1107" name="TextBox 1">
            <a:extLst>
              <a:ext uri="{FF2B5EF4-FFF2-40B4-BE49-F238E27FC236}">
                <a16:creationId xmlns:a16="http://schemas.microsoft.com/office/drawing/2014/main" id="{A3495346-ECE0-54A2-D79C-CDA346C751EB}"/>
              </a:ext>
            </a:extLst>
          </p:cNvPr>
          <p:cNvSpPr txBox="1"/>
          <p:nvPr/>
        </p:nvSpPr>
        <p:spPr>
          <a:xfrm>
            <a:off x="3723000" y="30580220"/>
            <a:ext cx="9065882" cy="684992"/>
          </a:xfrm>
          <a:prstGeom prst="rect">
            <a:avLst/>
          </a:prstGeom>
          <a:noFill/>
        </p:spPr>
        <p:txBody>
          <a:bodyPr wrap="none" lIns="0" tIns="0" rIns="0" rtlCol="0">
            <a:spAutoFit/>
          </a:bodyPr>
          <a:lstStyle/>
          <a:p>
            <a:pPr algn="ctr">
              <a:lnSpc>
                <a:spcPts val="2477"/>
              </a:lnSpc>
            </a:pPr>
            <a:r>
              <a:rPr lang="en-US" altLang="zh-CN" sz="2774" dirty="0">
                <a:latin typeface="Times New Roman" panose="02020603050405020304" pitchFamily="18" charset="0"/>
                <a:cs typeface="Times New Roman" panose="02020603050405020304" pitchFamily="18" charset="0"/>
              </a:rPr>
              <a:t>Repeatability result of vibrating-wire magnetic center scanning </a:t>
            </a:r>
          </a:p>
          <a:p>
            <a:pPr algn="ctr">
              <a:lnSpc>
                <a:spcPts val="2477"/>
              </a:lnSpc>
            </a:pPr>
            <a:r>
              <a:rPr lang="en-US" altLang="zh-CN" sz="2774" dirty="0">
                <a:latin typeface="Times New Roman" panose="02020603050405020304" pitchFamily="18" charset="0"/>
                <a:cs typeface="Times New Roman" panose="02020603050405020304" pitchFamily="18" charset="0"/>
              </a:rPr>
              <a:t>in pre-alignment three-magnet unit</a:t>
            </a:r>
          </a:p>
        </p:txBody>
      </p:sp>
      <p:pic>
        <p:nvPicPr>
          <p:cNvPr id="1114" name="图片 1113">
            <a:extLst>
              <a:ext uri="{FF2B5EF4-FFF2-40B4-BE49-F238E27FC236}">
                <a16:creationId xmlns:a16="http://schemas.microsoft.com/office/drawing/2014/main" id="{D46EF61D-9B13-5520-4B23-46A94814B120}"/>
              </a:ext>
            </a:extLst>
          </p:cNvPr>
          <p:cNvPicPr>
            <a:picLocks noChangeAspect="1"/>
          </p:cNvPicPr>
          <p:nvPr/>
        </p:nvPicPr>
        <p:blipFill>
          <a:blip r:embed="rId9"/>
          <a:stretch>
            <a:fillRect/>
          </a:stretch>
        </p:blipFill>
        <p:spPr>
          <a:xfrm>
            <a:off x="3173767" y="31265212"/>
            <a:ext cx="10021461" cy="3091327"/>
          </a:xfrm>
          <a:prstGeom prst="rect">
            <a:avLst/>
          </a:prstGeom>
        </p:spPr>
      </p:pic>
      <p:pic>
        <p:nvPicPr>
          <p:cNvPr id="1116" name="图片 1115">
            <a:extLst>
              <a:ext uri="{FF2B5EF4-FFF2-40B4-BE49-F238E27FC236}">
                <a16:creationId xmlns:a16="http://schemas.microsoft.com/office/drawing/2014/main" id="{5ADD107D-248F-7A82-9F56-B1172A341BD5}"/>
              </a:ext>
            </a:extLst>
          </p:cNvPr>
          <p:cNvPicPr>
            <a:picLocks noChangeAspect="1"/>
          </p:cNvPicPr>
          <p:nvPr/>
        </p:nvPicPr>
        <p:blipFill>
          <a:blip r:embed="rId10"/>
          <a:stretch>
            <a:fillRect/>
          </a:stretch>
        </p:blipFill>
        <p:spPr>
          <a:xfrm>
            <a:off x="2789224" y="27601312"/>
            <a:ext cx="10933434" cy="2921866"/>
          </a:xfrm>
          <a:prstGeom prst="rect">
            <a:avLst/>
          </a:prstGeom>
        </p:spPr>
      </p:pic>
      <p:sp>
        <p:nvSpPr>
          <p:cNvPr id="1120" name="文本框 1119">
            <a:extLst>
              <a:ext uri="{FF2B5EF4-FFF2-40B4-BE49-F238E27FC236}">
                <a16:creationId xmlns:a16="http://schemas.microsoft.com/office/drawing/2014/main" id="{157851F4-C92E-D62C-BDC2-8B6D32FD0433}"/>
              </a:ext>
            </a:extLst>
          </p:cNvPr>
          <p:cNvSpPr txBox="1"/>
          <p:nvPr/>
        </p:nvSpPr>
        <p:spPr>
          <a:xfrm>
            <a:off x="2983202" y="34255976"/>
            <a:ext cx="10369829" cy="945342"/>
          </a:xfrm>
          <a:prstGeom prst="rect">
            <a:avLst/>
          </a:prstGeom>
          <a:noFill/>
        </p:spPr>
        <p:txBody>
          <a:bodyPr wrap="square">
            <a:spAutoFit/>
          </a:bodyPr>
          <a:lstStyle/>
          <a:p>
            <a:pPr algn="ctr"/>
            <a:r>
              <a:rPr lang="en-US" altLang="zh-CN" sz="2774" dirty="0">
                <a:solidFill>
                  <a:srgbClr val="333333"/>
                </a:solidFill>
                <a:latin typeface="Times New Roman" panose="02020603050405020304" pitchFamily="18" charset="0"/>
                <a:cs typeface="Times New Roman" panose="02020603050405020304" pitchFamily="18" charset="0"/>
              </a:rPr>
              <a:t>Vibrating-wire scanning results of the pre-alignment three-magnet unit in the HEPS storage ring</a:t>
            </a:r>
            <a:endParaRPr lang="zh-CN" altLang="en-US" sz="2774" dirty="0">
              <a:latin typeface="Times New Roman" panose="02020603050405020304" pitchFamily="18" charset="0"/>
              <a:cs typeface="Times New Roman" panose="02020603050405020304" pitchFamily="18" charset="0"/>
            </a:endParaRPr>
          </a:p>
        </p:txBody>
      </p:sp>
      <p:grpSp>
        <p:nvGrpSpPr>
          <p:cNvPr id="1121" name="组合 1120">
            <a:extLst>
              <a:ext uri="{FF2B5EF4-FFF2-40B4-BE49-F238E27FC236}">
                <a16:creationId xmlns:a16="http://schemas.microsoft.com/office/drawing/2014/main" id="{D5515325-85E1-D6EC-2D08-56BC24AC7BC9}"/>
              </a:ext>
            </a:extLst>
          </p:cNvPr>
          <p:cNvGrpSpPr/>
          <p:nvPr/>
        </p:nvGrpSpPr>
        <p:grpSpPr>
          <a:xfrm>
            <a:off x="15904561" y="20661495"/>
            <a:ext cx="13546543" cy="16547816"/>
            <a:chOff x="482916" y="11867617"/>
            <a:chExt cx="13281080" cy="11063477"/>
          </a:xfrm>
        </p:grpSpPr>
        <p:sp>
          <p:nvSpPr>
            <p:cNvPr id="1122" name="矩形 1121">
              <a:extLst>
                <a:ext uri="{FF2B5EF4-FFF2-40B4-BE49-F238E27FC236}">
                  <a16:creationId xmlns:a16="http://schemas.microsoft.com/office/drawing/2014/main" id="{9679A3BE-5566-0047-23B9-E91AB4F1E551}"/>
                </a:ext>
              </a:extLst>
            </p:cNvPr>
            <p:cNvSpPr/>
            <p:nvPr/>
          </p:nvSpPr>
          <p:spPr>
            <a:xfrm>
              <a:off x="482916" y="11867617"/>
              <a:ext cx="13153708" cy="11063477"/>
            </a:xfrm>
            <a:prstGeom prst="rect">
              <a:avLst/>
            </a:prstGeom>
            <a:ln w="76200"/>
          </p:spPr>
          <p:style>
            <a:lnRef idx="2">
              <a:schemeClr val="accent1"/>
            </a:lnRef>
            <a:fillRef idx="1">
              <a:schemeClr val="lt1"/>
            </a:fillRef>
            <a:effectRef idx="0">
              <a:schemeClr val="accent1"/>
            </a:effectRef>
            <a:fontRef idx="minor">
              <a:schemeClr val="dk1"/>
            </a:fontRef>
          </p:style>
          <p:txBody>
            <a:bodyPr rtlCol="0" anchor="t"/>
            <a:lstStyle/>
            <a:p>
              <a:pPr>
                <a:lnSpc>
                  <a:spcPts val="3765"/>
                </a:lnSpc>
                <a:spcBef>
                  <a:spcPts val="594"/>
                </a:spcBef>
                <a:tabLst>
                  <a:tab pos="817905" algn="l"/>
                </a:tabLst>
              </a:pPr>
              <a:endParaRPr lang="zh-CN" altLang="en-US" sz="3171" dirty="0">
                <a:solidFill>
                  <a:srgbClr val="000000"/>
                </a:solidFill>
                <a:latin typeface="Times New Roman" pitchFamily="18" charset="0"/>
                <a:cs typeface="Times New Roman" pitchFamily="18" charset="0"/>
              </a:endParaRPr>
            </a:p>
          </p:txBody>
        </p:sp>
        <p:sp>
          <p:nvSpPr>
            <p:cNvPr id="1123" name="文本框 1122">
              <a:extLst>
                <a:ext uri="{FF2B5EF4-FFF2-40B4-BE49-F238E27FC236}">
                  <a16:creationId xmlns:a16="http://schemas.microsoft.com/office/drawing/2014/main" id="{31BE9AC7-173C-F1FB-06B8-80C63CD5F2A0}"/>
                </a:ext>
              </a:extLst>
            </p:cNvPr>
            <p:cNvSpPr txBox="1"/>
            <p:nvPr/>
          </p:nvSpPr>
          <p:spPr>
            <a:xfrm>
              <a:off x="966360" y="12364780"/>
              <a:ext cx="12797636" cy="713175"/>
            </a:xfrm>
            <a:prstGeom prst="rect">
              <a:avLst/>
            </a:prstGeom>
            <a:noFill/>
          </p:spPr>
          <p:txBody>
            <a:bodyPr wrap="square" rtlCol="0">
              <a:spAutoFit/>
            </a:bodyPr>
            <a:lstStyle/>
            <a:p>
              <a:r>
                <a:rPr lang="en-US" altLang="zh-CN" sz="3171" dirty="0">
                  <a:solidFill>
                    <a:srgbClr val="000000"/>
                  </a:solidFill>
                  <a:latin typeface="Times New Roman" pitchFamily="18" charset="0"/>
                  <a:cs typeface="Times New Roman" pitchFamily="18" charset="0"/>
                </a:rPr>
                <a:t>The selected pre-alignment five-magnet unit R29FD1 consists of 4 quadrupole magnets and 1 corrector magnet. </a:t>
              </a:r>
              <a:endParaRPr lang="zh-CN" altLang="en-US" sz="3171" dirty="0">
                <a:solidFill>
                  <a:srgbClr val="000000"/>
                </a:solidFill>
                <a:latin typeface="Times New Roman" pitchFamily="18" charset="0"/>
                <a:cs typeface="Times New Roman" pitchFamily="18" charset="0"/>
              </a:endParaRPr>
            </a:p>
          </p:txBody>
        </p:sp>
      </p:grpSp>
      <p:sp>
        <p:nvSpPr>
          <p:cNvPr id="1124" name="矩形: 圆角 1123">
            <a:extLst>
              <a:ext uri="{FF2B5EF4-FFF2-40B4-BE49-F238E27FC236}">
                <a16:creationId xmlns:a16="http://schemas.microsoft.com/office/drawing/2014/main" id="{7A390C9A-B66B-0F8E-CDAF-B362F62985FE}"/>
              </a:ext>
            </a:extLst>
          </p:cNvPr>
          <p:cNvSpPr/>
          <p:nvPr/>
        </p:nvSpPr>
        <p:spPr>
          <a:xfrm>
            <a:off x="16480383" y="20243699"/>
            <a:ext cx="5377805" cy="1000237"/>
          </a:xfrm>
          <a:prstGeom prst="roundRect">
            <a:avLst/>
          </a:prstGeom>
          <a:solidFill>
            <a:schemeClr val="accent6">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CN" altLang="en-US" sz="1783"/>
          </a:p>
        </p:txBody>
      </p:sp>
      <p:sp>
        <p:nvSpPr>
          <p:cNvPr id="1125" name="TextBox 1">
            <a:extLst>
              <a:ext uri="{FF2B5EF4-FFF2-40B4-BE49-F238E27FC236}">
                <a16:creationId xmlns:a16="http://schemas.microsoft.com/office/drawing/2014/main" id="{D089634E-76B0-EAF0-AEBA-4D8DD872AB40}"/>
              </a:ext>
            </a:extLst>
          </p:cNvPr>
          <p:cNvSpPr txBox="1"/>
          <p:nvPr/>
        </p:nvSpPr>
        <p:spPr>
          <a:xfrm>
            <a:off x="16324626" y="20472648"/>
            <a:ext cx="5620808" cy="811292"/>
          </a:xfrm>
          <a:prstGeom prst="rect">
            <a:avLst/>
          </a:prstGeom>
          <a:noFill/>
        </p:spPr>
        <p:txBody>
          <a:bodyPr wrap="square" lIns="0" tIns="0" rIns="0" rtlCol="0">
            <a:spAutoFit/>
          </a:bodyPr>
          <a:lstStyle/>
          <a:p>
            <a:pPr algn="ctr">
              <a:lnSpc>
                <a:spcPts val="4756"/>
              </a:lnSpc>
              <a:tabLst>
                <a:tab pos="452994" algn="l"/>
              </a:tabLst>
            </a:pPr>
            <a:r>
              <a:rPr lang="en-US" altLang="zh-CN" sz="5350" dirty="0">
                <a:solidFill>
                  <a:srgbClr val="FFFFFF"/>
                </a:solidFill>
                <a:latin typeface="Times New Roman" pitchFamily="18" charset="0"/>
                <a:cs typeface="Times New Roman" pitchFamily="18" charset="0"/>
              </a:rPr>
              <a:t>Five-magnet unit</a:t>
            </a:r>
          </a:p>
          <a:p>
            <a:pPr algn="ctr">
              <a:lnSpc>
                <a:spcPts val="991"/>
              </a:lnSpc>
            </a:pPr>
            <a:endParaRPr lang="en-US" altLang="zh-CN" sz="1783" dirty="0"/>
          </a:p>
        </p:txBody>
      </p:sp>
      <p:pic>
        <p:nvPicPr>
          <p:cNvPr id="1127" name="图片 1126">
            <a:extLst>
              <a:ext uri="{FF2B5EF4-FFF2-40B4-BE49-F238E27FC236}">
                <a16:creationId xmlns:a16="http://schemas.microsoft.com/office/drawing/2014/main" id="{A4C1D45E-A945-DAF4-7934-0DFCC069E819}"/>
              </a:ext>
            </a:extLst>
          </p:cNvPr>
          <p:cNvPicPr>
            <a:picLocks noChangeAspect="1"/>
          </p:cNvPicPr>
          <p:nvPr/>
        </p:nvPicPr>
        <p:blipFill>
          <a:blip r:embed="rId11"/>
          <a:stretch>
            <a:fillRect/>
          </a:stretch>
        </p:blipFill>
        <p:spPr>
          <a:xfrm>
            <a:off x="16887833" y="22622544"/>
            <a:ext cx="11517514" cy="2730707"/>
          </a:xfrm>
          <a:prstGeom prst="rect">
            <a:avLst/>
          </a:prstGeom>
        </p:spPr>
      </p:pic>
      <p:sp>
        <p:nvSpPr>
          <p:cNvPr id="1128" name="TextBox 1">
            <a:extLst>
              <a:ext uri="{FF2B5EF4-FFF2-40B4-BE49-F238E27FC236}">
                <a16:creationId xmlns:a16="http://schemas.microsoft.com/office/drawing/2014/main" id="{485B7EEE-7F4F-81DD-A740-C59D1D4040FD}"/>
              </a:ext>
            </a:extLst>
          </p:cNvPr>
          <p:cNvSpPr txBox="1"/>
          <p:nvPr/>
        </p:nvSpPr>
        <p:spPr>
          <a:xfrm>
            <a:off x="17010791" y="25479436"/>
            <a:ext cx="11318058" cy="367337"/>
          </a:xfrm>
          <a:prstGeom prst="rect">
            <a:avLst/>
          </a:prstGeom>
          <a:noFill/>
        </p:spPr>
        <p:txBody>
          <a:bodyPr wrap="none" lIns="0" tIns="0" rIns="0" rtlCol="0">
            <a:spAutoFit/>
          </a:bodyPr>
          <a:lstStyle/>
          <a:p>
            <a:pPr>
              <a:lnSpc>
                <a:spcPts val="2477"/>
              </a:lnSpc>
            </a:pPr>
            <a:r>
              <a:rPr lang="en-US" altLang="zh-CN" sz="2774" dirty="0">
                <a:latin typeface="Times New Roman" panose="02020603050405020304" pitchFamily="18" charset="0"/>
                <a:cs typeface="Times New Roman" panose="02020603050405020304" pitchFamily="18" charset="0"/>
              </a:rPr>
              <a:t>The pre-alignment five-magnet unit vibrating-wire scanning schematic diagram</a:t>
            </a:r>
          </a:p>
        </p:txBody>
      </p:sp>
      <p:pic>
        <p:nvPicPr>
          <p:cNvPr id="1130" name="图片 1129">
            <a:extLst>
              <a:ext uri="{FF2B5EF4-FFF2-40B4-BE49-F238E27FC236}">
                <a16:creationId xmlns:a16="http://schemas.microsoft.com/office/drawing/2014/main" id="{BF4FE829-4A30-994C-06BA-03A214518FCC}"/>
              </a:ext>
            </a:extLst>
          </p:cNvPr>
          <p:cNvPicPr>
            <a:picLocks noChangeAspect="1"/>
          </p:cNvPicPr>
          <p:nvPr/>
        </p:nvPicPr>
        <p:blipFill>
          <a:blip r:embed="rId12"/>
          <a:stretch>
            <a:fillRect/>
          </a:stretch>
        </p:blipFill>
        <p:spPr>
          <a:xfrm>
            <a:off x="18602690" y="26058224"/>
            <a:ext cx="8134259" cy="5413553"/>
          </a:xfrm>
          <a:prstGeom prst="rect">
            <a:avLst/>
          </a:prstGeom>
        </p:spPr>
      </p:pic>
      <p:sp>
        <p:nvSpPr>
          <p:cNvPr id="1132" name="文本框 1131">
            <a:extLst>
              <a:ext uri="{FF2B5EF4-FFF2-40B4-BE49-F238E27FC236}">
                <a16:creationId xmlns:a16="http://schemas.microsoft.com/office/drawing/2014/main" id="{0C1ABF1D-D93F-A0D1-F034-472EE1E79045}"/>
              </a:ext>
            </a:extLst>
          </p:cNvPr>
          <p:cNvSpPr txBox="1"/>
          <p:nvPr/>
        </p:nvSpPr>
        <p:spPr>
          <a:xfrm>
            <a:off x="16460857" y="31454609"/>
            <a:ext cx="11776487" cy="730735"/>
          </a:xfrm>
          <a:prstGeom prst="rect">
            <a:avLst/>
          </a:prstGeom>
          <a:noFill/>
        </p:spPr>
        <p:txBody>
          <a:bodyPr wrap="square">
            <a:spAutoFit/>
          </a:bodyPr>
          <a:lstStyle/>
          <a:p>
            <a:pPr algn="ctr">
              <a:lnSpc>
                <a:spcPts val="2477"/>
              </a:lnSpc>
            </a:pPr>
            <a:r>
              <a:rPr lang="en-US" altLang="zh-CN" sz="2774" dirty="0">
                <a:latin typeface="Times New Roman" panose="02020603050405020304" pitchFamily="18" charset="0"/>
                <a:cs typeface="Times New Roman" panose="02020603050405020304" pitchFamily="18" charset="0"/>
              </a:rPr>
              <a:t>Repeatability result of vibrating-wire magnetic center scanning in pre-alignment three-magnet unit</a:t>
            </a:r>
          </a:p>
        </p:txBody>
      </p:sp>
      <p:pic>
        <p:nvPicPr>
          <p:cNvPr id="1137" name="图片 1136">
            <a:extLst>
              <a:ext uri="{FF2B5EF4-FFF2-40B4-BE49-F238E27FC236}">
                <a16:creationId xmlns:a16="http://schemas.microsoft.com/office/drawing/2014/main" id="{A3C47AEE-8E21-C44B-3B46-A87AAB018A12}"/>
              </a:ext>
            </a:extLst>
          </p:cNvPr>
          <p:cNvPicPr>
            <a:picLocks noChangeAspect="1"/>
          </p:cNvPicPr>
          <p:nvPr/>
        </p:nvPicPr>
        <p:blipFill>
          <a:blip r:embed="rId13"/>
          <a:stretch>
            <a:fillRect/>
          </a:stretch>
        </p:blipFill>
        <p:spPr>
          <a:xfrm>
            <a:off x="16802038" y="32301210"/>
            <a:ext cx="11776379" cy="4094343"/>
          </a:xfrm>
          <a:prstGeom prst="rect">
            <a:avLst/>
          </a:prstGeom>
        </p:spPr>
      </p:pic>
      <p:sp>
        <p:nvSpPr>
          <p:cNvPr id="1138" name="文本框 1137">
            <a:extLst>
              <a:ext uri="{FF2B5EF4-FFF2-40B4-BE49-F238E27FC236}">
                <a16:creationId xmlns:a16="http://schemas.microsoft.com/office/drawing/2014/main" id="{BAF4954D-CD67-0F03-5BD1-F1D7DE5012EF}"/>
              </a:ext>
            </a:extLst>
          </p:cNvPr>
          <p:cNvSpPr txBox="1"/>
          <p:nvPr/>
        </p:nvSpPr>
        <p:spPr>
          <a:xfrm>
            <a:off x="17184592" y="36271847"/>
            <a:ext cx="10888677" cy="946156"/>
          </a:xfrm>
          <a:prstGeom prst="rect">
            <a:avLst/>
          </a:prstGeom>
          <a:noFill/>
        </p:spPr>
        <p:txBody>
          <a:bodyPr wrap="square">
            <a:spAutoFit/>
          </a:bodyPr>
          <a:lstStyle/>
          <a:p>
            <a:pPr algn="ctr"/>
            <a:r>
              <a:rPr lang="en-US" altLang="zh-CN" sz="2774" dirty="0">
                <a:solidFill>
                  <a:srgbClr val="333333"/>
                </a:solidFill>
                <a:latin typeface="Times New Roman" panose="02020603050405020304" pitchFamily="18" charset="0"/>
                <a:cs typeface="Times New Roman" panose="02020603050405020304" pitchFamily="18" charset="0"/>
              </a:rPr>
              <a:t>Vibrating-wire scanning results of the pre-alignment five-magnet unit in the HEPS storage ring</a:t>
            </a:r>
            <a:endParaRPr lang="zh-CN" altLang="en-US" sz="2774" dirty="0">
              <a:latin typeface="Times New Roman" panose="02020603050405020304" pitchFamily="18" charset="0"/>
              <a:cs typeface="Times New Roman" panose="02020603050405020304" pitchFamily="18" charset="0"/>
            </a:endParaRPr>
          </a:p>
        </p:txBody>
      </p:sp>
      <p:sp>
        <p:nvSpPr>
          <p:cNvPr id="1140" name="矩形 1139">
            <a:extLst>
              <a:ext uri="{FF2B5EF4-FFF2-40B4-BE49-F238E27FC236}">
                <a16:creationId xmlns:a16="http://schemas.microsoft.com/office/drawing/2014/main" id="{E20A5A5A-7589-D0EF-89CD-C5312C48C2D0}"/>
              </a:ext>
            </a:extLst>
          </p:cNvPr>
          <p:cNvSpPr/>
          <p:nvPr/>
        </p:nvSpPr>
        <p:spPr>
          <a:xfrm>
            <a:off x="1040606" y="36125294"/>
            <a:ext cx="14066008" cy="6320315"/>
          </a:xfrm>
          <a:prstGeom prst="rect">
            <a:avLst/>
          </a:prstGeom>
          <a:ln w="76200"/>
        </p:spPr>
        <p:style>
          <a:lnRef idx="2">
            <a:schemeClr val="accent1"/>
          </a:lnRef>
          <a:fillRef idx="1">
            <a:schemeClr val="lt1"/>
          </a:fillRef>
          <a:effectRef idx="0">
            <a:schemeClr val="accent1"/>
          </a:effectRef>
          <a:fontRef idx="minor">
            <a:schemeClr val="dk1"/>
          </a:fontRef>
        </p:style>
        <p:txBody>
          <a:bodyPr rtlCol="0" anchor="t"/>
          <a:lstStyle/>
          <a:p>
            <a:pPr>
              <a:lnSpc>
                <a:spcPts val="3765"/>
              </a:lnSpc>
              <a:spcBef>
                <a:spcPts val="594"/>
              </a:spcBef>
              <a:tabLst>
                <a:tab pos="817905" algn="l"/>
              </a:tabLst>
            </a:pPr>
            <a:endParaRPr lang="zh-CN" altLang="en-US" sz="3171" dirty="0">
              <a:solidFill>
                <a:srgbClr val="000000"/>
              </a:solidFill>
              <a:latin typeface="Times New Roman" pitchFamily="18" charset="0"/>
              <a:cs typeface="Times New Roman" pitchFamily="18" charset="0"/>
            </a:endParaRPr>
          </a:p>
        </p:txBody>
      </p:sp>
      <p:sp>
        <p:nvSpPr>
          <p:cNvPr id="1141" name="文本框 1140">
            <a:extLst>
              <a:ext uri="{FF2B5EF4-FFF2-40B4-BE49-F238E27FC236}">
                <a16:creationId xmlns:a16="http://schemas.microsoft.com/office/drawing/2014/main" id="{84DEF8D0-73B1-F020-78D6-64676CAEE9A9}"/>
              </a:ext>
            </a:extLst>
          </p:cNvPr>
          <p:cNvSpPr txBox="1"/>
          <p:nvPr/>
        </p:nvSpPr>
        <p:spPr>
          <a:xfrm>
            <a:off x="1759538" y="36792106"/>
            <a:ext cx="13219852" cy="1555240"/>
          </a:xfrm>
          <a:prstGeom prst="rect">
            <a:avLst/>
          </a:prstGeom>
          <a:noFill/>
        </p:spPr>
        <p:txBody>
          <a:bodyPr wrap="square" rtlCol="0">
            <a:spAutoFit/>
          </a:bodyPr>
          <a:lstStyle/>
          <a:p>
            <a:r>
              <a:rPr lang="en-US" altLang="zh-CN" sz="3171" dirty="0">
                <a:latin typeface="Times New Roman" panose="02020603050405020304" pitchFamily="18" charset="0"/>
                <a:cs typeface="Times New Roman" panose="02020603050405020304" pitchFamily="18" charset="0"/>
              </a:rPr>
              <a:t>The</a:t>
            </a:r>
            <a:r>
              <a:rPr lang="zh-CN" altLang="en-US" sz="3171" dirty="0">
                <a:latin typeface="Times New Roman" panose="02020603050405020304" pitchFamily="18" charset="0"/>
                <a:cs typeface="Times New Roman" panose="02020603050405020304" pitchFamily="18" charset="0"/>
              </a:rPr>
              <a:t> </a:t>
            </a:r>
            <a:r>
              <a:rPr lang="en-US" altLang="zh-CN" sz="3171" dirty="0">
                <a:latin typeface="Times New Roman" panose="02020603050405020304" pitchFamily="18" charset="0"/>
                <a:cs typeface="Times New Roman" panose="02020603050405020304" pitchFamily="18" charset="0"/>
              </a:rPr>
              <a:t>working</a:t>
            </a:r>
            <a:r>
              <a:rPr lang="zh-CN" altLang="en-US" sz="3171" dirty="0">
                <a:latin typeface="Times New Roman" panose="02020603050405020304" pitchFamily="18" charset="0"/>
                <a:cs typeface="Times New Roman" panose="02020603050405020304" pitchFamily="18" charset="0"/>
              </a:rPr>
              <a:t> </a:t>
            </a:r>
            <a:r>
              <a:rPr lang="en-US" altLang="zh-CN" sz="3171" dirty="0">
                <a:latin typeface="Times New Roman" panose="02020603050405020304" pitchFamily="18" charset="0"/>
                <a:cs typeface="Times New Roman" panose="02020603050405020304" pitchFamily="18" charset="0"/>
              </a:rPr>
              <a:t>principle</a:t>
            </a:r>
            <a:r>
              <a:rPr lang="zh-CN" altLang="en-US" sz="3171" dirty="0">
                <a:latin typeface="Times New Roman" panose="02020603050405020304" pitchFamily="18" charset="0"/>
                <a:cs typeface="Times New Roman" panose="02020603050405020304" pitchFamily="18" charset="0"/>
              </a:rPr>
              <a:t> </a:t>
            </a:r>
            <a:r>
              <a:rPr lang="en-US" altLang="zh-CN" sz="3171" dirty="0">
                <a:latin typeface="Times New Roman" panose="02020603050405020304" pitchFamily="18" charset="0"/>
                <a:cs typeface="Times New Roman" panose="02020603050405020304" pitchFamily="18" charset="0"/>
              </a:rPr>
              <a:t>of</a:t>
            </a:r>
            <a:r>
              <a:rPr lang="zh-CN" altLang="en-US" sz="3171" dirty="0">
                <a:latin typeface="Times New Roman" panose="02020603050405020304" pitchFamily="18" charset="0"/>
                <a:cs typeface="Times New Roman" panose="02020603050405020304" pitchFamily="18" charset="0"/>
              </a:rPr>
              <a:t> </a:t>
            </a:r>
            <a:r>
              <a:rPr lang="en-US" altLang="zh-CN" sz="3171" dirty="0">
                <a:latin typeface="Times New Roman" panose="02020603050405020304" pitchFamily="18" charset="0"/>
                <a:cs typeface="Times New Roman" panose="02020603050405020304" pitchFamily="18" charset="0"/>
              </a:rPr>
              <a:t>a laser displacement sensor involves emitting a laser beam onto the surface of the measured object and receiving the reflected light signal to calculate the distance.</a:t>
            </a:r>
            <a:endParaRPr lang="zh-CN" altLang="en-US" sz="3171" dirty="0">
              <a:solidFill>
                <a:srgbClr val="000000"/>
              </a:solidFill>
              <a:latin typeface="Times New Roman" panose="02020603050405020304" pitchFamily="18" charset="0"/>
              <a:cs typeface="Times New Roman" pitchFamily="18" charset="0"/>
            </a:endParaRPr>
          </a:p>
        </p:txBody>
      </p:sp>
      <p:sp>
        <p:nvSpPr>
          <p:cNvPr id="1142" name="矩形: 圆角 1141">
            <a:extLst>
              <a:ext uri="{FF2B5EF4-FFF2-40B4-BE49-F238E27FC236}">
                <a16:creationId xmlns:a16="http://schemas.microsoft.com/office/drawing/2014/main" id="{89DC8054-9E0E-9B0F-81CD-6FB43338B772}"/>
              </a:ext>
            </a:extLst>
          </p:cNvPr>
          <p:cNvSpPr/>
          <p:nvPr/>
        </p:nvSpPr>
        <p:spPr>
          <a:xfrm>
            <a:off x="1631837" y="35638062"/>
            <a:ext cx="11721194" cy="1041711"/>
          </a:xfrm>
          <a:prstGeom prst="roundRect">
            <a:avLst/>
          </a:prstGeom>
          <a:solidFill>
            <a:schemeClr val="accent6">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CN" altLang="en-US" sz="1783"/>
          </a:p>
        </p:txBody>
      </p:sp>
      <p:pic>
        <p:nvPicPr>
          <p:cNvPr id="1147" name="图片 1146">
            <a:extLst>
              <a:ext uri="{FF2B5EF4-FFF2-40B4-BE49-F238E27FC236}">
                <a16:creationId xmlns:a16="http://schemas.microsoft.com/office/drawing/2014/main" id="{E052DD20-98B8-A084-19C1-DE5783B9E4F7}"/>
              </a:ext>
            </a:extLst>
          </p:cNvPr>
          <p:cNvPicPr>
            <a:picLocks noChangeAspect="1"/>
          </p:cNvPicPr>
          <p:nvPr/>
        </p:nvPicPr>
        <p:blipFill>
          <a:blip r:embed="rId14"/>
          <a:stretch>
            <a:fillRect/>
          </a:stretch>
        </p:blipFill>
        <p:spPr>
          <a:xfrm>
            <a:off x="7748040" y="37932774"/>
            <a:ext cx="7088310" cy="3965963"/>
          </a:xfrm>
          <a:prstGeom prst="rect">
            <a:avLst/>
          </a:prstGeom>
        </p:spPr>
      </p:pic>
      <p:sp>
        <p:nvSpPr>
          <p:cNvPr id="1143" name="TextBox 1">
            <a:extLst>
              <a:ext uri="{FF2B5EF4-FFF2-40B4-BE49-F238E27FC236}">
                <a16:creationId xmlns:a16="http://schemas.microsoft.com/office/drawing/2014/main" id="{C0DFAB8A-5005-F83E-65E5-BA23444501DE}"/>
              </a:ext>
            </a:extLst>
          </p:cNvPr>
          <p:cNvSpPr txBox="1"/>
          <p:nvPr/>
        </p:nvSpPr>
        <p:spPr>
          <a:xfrm>
            <a:off x="1696796" y="35861885"/>
            <a:ext cx="11721194" cy="679909"/>
          </a:xfrm>
          <a:prstGeom prst="rect">
            <a:avLst/>
          </a:prstGeom>
          <a:noFill/>
        </p:spPr>
        <p:txBody>
          <a:bodyPr wrap="square" lIns="0" tIns="0" rIns="0" rtlCol="0">
            <a:spAutoFit/>
          </a:bodyPr>
          <a:lstStyle/>
          <a:p>
            <a:pPr algn="ctr">
              <a:lnSpc>
                <a:spcPts val="4756"/>
              </a:lnSpc>
              <a:tabLst>
                <a:tab pos="452994" algn="l"/>
              </a:tabLst>
            </a:pPr>
            <a:r>
              <a:rPr lang="en-US" altLang="zh-CN" sz="5350" dirty="0">
                <a:solidFill>
                  <a:schemeClr val="bg1"/>
                </a:solidFill>
                <a:latin typeface="Times New Roman" pitchFamily="18" charset="0"/>
                <a:cs typeface="Times New Roman" pitchFamily="18" charset="0"/>
              </a:rPr>
              <a:t>Laser displacement system-Repeatability</a:t>
            </a:r>
            <a:endParaRPr lang="en-US" altLang="zh-CN" sz="1783" dirty="0">
              <a:solidFill>
                <a:schemeClr val="bg1"/>
              </a:solidFill>
            </a:endParaRPr>
          </a:p>
        </p:txBody>
      </p:sp>
      <p:sp>
        <p:nvSpPr>
          <p:cNvPr id="1149" name="文本框 1148">
            <a:extLst>
              <a:ext uri="{FF2B5EF4-FFF2-40B4-BE49-F238E27FC236}">
                <a16:creationId xmlns:a16="http://schemas.microsoft.com/office/drawing/2014/main" id="{9CED0E8D-628E-00E2-B717-F6EDFE3FCD96}"/>
              </a:ext>
            </a:extLst>
          </p:cNvPr>
          <p:cNvSpPr txBox="1"/>
          <p:nvPr/>
        </p:nvSpPr>
        <p:spPr>
          <a:xfrm rot="10800000" flipV="1">
            <a:off x="2397080" y="41898738"/>
            <a:ext cx="11353059" cy="518413"/>
          </a:xfrm>
          <a:prstGeom prst="rect">
            <a:avLst/>
          </a:prstGeom>
          <a:noFill/>
        </p:spPr>
        <p:txBody>
          <a:bodyPr wrap="square">
            <a:spAutoFit/>
          </a:bodyPr>
          <a:lstStyle/>
          <a:p>
            <a:pPr algn="ctr"/>
            <a:r>
              <a:rPr lang="en-US" altLang="zh-CN" sz="2774" dirty="0">
                <a:latin typeface="Times New Roman" panose="02020603050405020304" pitchFamily="18" charset="0"/>
                <a:ea typeface="宋体" panose="02010600030101010101" pitchFamily="2" charset="-122"/>
              </a:rPr>
              <a:t>Repeatability test results of external reference for laser displacement sensor</a:t>
            </a:r>
            <a:endParaRPr lang="zh-CN" altLang="en-US" sz="2774" dirty="0"/>
          </a:p>
        </p:txBody>
      </p:sp>
      <p:pic>
        <p:nvPicPr>
          <p:cNvPr id="1151" name="图片 1150">
            <a:extLst>
              <a:ext uri="{FF2B5EF4-FFF2-40B4-BE49-F238E27FC236}">
                <a16:creationId xmlns:a16="http://schemas.microsoft.com/office/drawing/2014/main" id="{F54EE3DB-526C-1994-8CBA-8A70000D6964}"/>
              </a:ext>
            </a:extLst>
          </p:cNvPr>
          <p:cNvPicPr>
            <a:picLocks noChangeAspect="1"/>
          </p:cNvPicPr>
          <p:nvPr/>
        </p:nvPicPr>
        <p:blipFill>
          <a:blip r:embed="rId15"/>
          <a:stretch>
            <a:fillRect/>
          </a:stretch>
        </p:blipFill>
        <p:spPr>
          <a:xfrm>
            <a:off x="1478737" y="38570499"/>
            <a:ext cx="6255631" cy="3251823"/>
          </a:xfrm>
          <a:prstGeom prst="rect">
            <a:avLst/>
          </a:prstGeom>
        </p:spPr>
      </p:pic>
      <p:sp>
        <p:nvSpPr>
          <p:cNvPr id="1152" name="矩形 1151">
            <a:extLst>
              <a:ext uri="{FF2B5EF4-FFF2-40B4-BE49-F238E27FC236}">
                <a16:creationId xmlns:a16="http://schemas.microsoft.com/office/drawing/2014/main" id="{0527D2A4-BE7C-91FD-CC6C-F15F1FBA1FEC}"/>
              </a:ext>
            </a:extLst>
          </p:cNvPr>
          <p:cNvSpPr/>
          <p:nvPr/>
        </p:nvSpPr>
        <p:spPr>
          <a:xfrm>
            <a:off x="15904561" y="37929970"/>
            <a:ext cx="13416624" cy="4515640"/>
          </a:xfrm>
          <a:prstGeom prst="rect">
            <a:avLst/>
          </a:prstGeom>
          <a:ln w="76200"/>
        </p:spPr>
        <p:style>
          <a:lnRef idx="2">
            <a:schemeClr val="accent1"/>
          </a:lnRef>
          <a:fillRef idx="1">
            <a:schemeClr val="lt1"/>
          </a:fillRef>
          <a:effectRef idx="0">
            <a:schemeClr val="accent1"/>
          </a:effectRef>
          <a:fontRef idx="minor">
            <a:schemeClr val="dk1"/>
          </a:fontRef>
        </p:style>
        <p:txBody>
          <a:bodyPr rtlCol="0" anchor="t"/>
          <a:lstStyle/>
          <a:p>
            <a:pPr>
              <a:lnSpc>
                <a:spcPts val="3765"/>
              </a:lnSpc>
              <a:spcBef>
                <a:spcPts val="594"/>
              </a:spcBef>
              <a:tabLst>
                <a:tab pos="817905" algn="l"/>
              </a:tabLst>
            </a:pPr>
            <a:endParaRPr lang="zh-CN" altLang="en-US" sz="3171" dirty="0">
              <a:solidFill>
                <a:srgbClr val="000000"/>
              </a:solidFill>
              <a:latin typeface="Times New Roman" pitchFamily="18" charset="0"/>
              <a:cs typeface="Times New Roman" pitchFamily="18" charset="0"/>
            </a:endParaRPr>
          </a:p>
        </p:txBody>
      </p:sp>
      <p:grpSp>
        <p:nvGrpSpPr>
          <p:cNvPr id="1155" name="组合 1154">
            <a:extLst>
              <a:ext uri="{FF2B5EF4-FFF2-40B4-BE49-F238E27FC236}">
                <a16:creationId xmlns:a16="http://schemas.microsoft.com/office/drawing/2014/main" id="{1C857B9F-44AA-D7E5-94A8-7AB2EFC85C63}"/>
              </a:ext>
            </a:extLst>
          </p:cNvPr>
          <p:cNvGrpSpPr/>
          <p:nvPr/>
        </p:nvGrpSpPr>
        <p:grpSpPr>
          <a:xfrm>
            <a:off x="16051423" y="37415184"/>
            <a:ext cx="11237304" cy="965215"/>
            <a:chOff x="15709432" y="36452621"/>
            <a:chExt cx="9878996" cy="923394"/>
          </a:xfrm>
        </p:grpSpPr>
        <p:sp>
          <p:nvSpPr>
            <p:cNvPr id="1153" name="矩形: 圆角 1152">
              <a:extLst>
                <a:ext uri="{FF2B5EF4-FFF2-40B4-BE49-F238E27FC236}">
                  <a16:creationId xmlns:a16="http://schemas.microsoft.com/office/drawing/2014/main" id="{72E333C8-4AEF-6EE3-767A-0928B22C4885}"/>
                </a:ext>
              </a:extLst>
            </p:cNvPr>
            <p:cNvSpPr/>
            <p:nvPr/>
          </p:nvSpPr>
          <p:spPr>
            <a:xfrm>
              <a:off x="16013825" y="36452621"/>
              <a:ext cx="9406289" cy="923394"/>
            </a:xfrm>
            <a:prstGeom prst="roundRect">
              <a:avLst/>
            </a:prstGeom>
            <a:solidFill>
              <a:schemeClr val="accent6">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CN" altLang="en-US" sz="1783"/>
            </a:p>
          </p:txBody>
        </p:sp>
        <p:sp>
          <p:nvSpPr>
            <p:cNvPr id="1154" name="TextBox 1">
              <a:extLst>
                <a:ext uri="{FF2B5EF4-FFF2-40B4-BE49-F238E27FC236}">
                  <a16:creationId xmlns:a16="http://schemas.microsoft.com/office/drawing/2014/main" id="{D4E77FCB-2D17-2792-94B8-8909B0C5C99C}"/>
                </a:ext>
              </a:extLst>
            </p:cNvPr>
            <p:cNvSpPr txBox="1"/>
            <p:nvPr/>
          </p:nvSpPr>
          <p:spPr>
            <a:xfrm>
              <a:off x="15709432" y="36678640"/>
              <a:ext cx="9878996" cy="650450"/>
            </a:xfrm>
            <a:prstGeom prst="rect">
              <a:avLst/>
            </a:prstGeom>
            <a:noFill/>
          </p:spPr>
          <p:txBody>
            <a:bodyPr wrap="square" lIns="0" tIns="0" rIns="0" rtlCol="0">
              <a:spAutoFit/>
            </a:bodyPr>
            <a:lstStyle/>
            <a:p>
              <a:pPr algn="ctr">
                <a:lnSpc>
                  <a:spcPts val="4756"/>
                </a:lnSpc>
                <a:tabLst>
                  <a:tab pos="452994" algn="l"/>
                </a:tabLst>
              </a:pPr>
              <a:r>
                <a:rPr lang="en-US" altLang="zh-CN" sz="5350" dirty="0">
                  <a:solidFill>
                    <a:schemeClr val="bg1"/>
                  </a:solidFill>
                  <a:latin typeface="Times New Roman" pitchFamily="18" charset="0"/>
                  <a:cs typeface="Times New Roman" pitchFamily="18" charset="0"/>
                </a:rPr>
                <a:t>Laser displacement system-Compare</a:t>
              </a:r>
              <a:endParaRPr lang="en-US" altLang="zh-CN" sz="1783" dirty="0">
                <a:solidFill>
                  <a:schemeClr val="bg1"/>
                </a:solidFill>
              </a:endParaRPr>
            </a:p>
          </p:txBody>
        </p:sp>
      </p:grpSp>
      <p:pic>
        <p:nvPicPr>
          <p:cNvPr id="1156" name="图片 1155">
            <a:extLst>
              <a:ext uri="{FF2B5EF4-FFF2-40B4-BE49-F238E27FC236}">
                <a16:creationId xmlns:a16="http://schemas.microsoft.com/office/drawing/2014/main" id="{B97CB149-C8DE-D739-40B0-1406251B244B}"/>
              </a:ext>
            </a:extLst>
          </p:cNvPr>
          <p:cNvPicPr>
            <a:picLocks noChangeAspect="1"/>
          </p:cNvPicPr>
          <p:nvPr/>
        </p:nvPicPr>
        <p:blipFill>
          <a:blip r:embed="rId16"/>
          <a:stretch>
            <a:fillRect/>
          </a:stretch>
        </p:blipFill>
        <p:spPr>
          <a:xfrm>
            <a:off x="16266145" y="38382695"/>
            <a:ext cx="5252814" cy="1435890"/>
          </a:xfrm>
          <a:prstGeom prst="rect">
            <a:avLst/>
          </a:prstGeom>
        </p:spPr>
      </p:pic>
      <p:sp>
        <p:nvSpPr>
          <p:cNvPr id="1108" name="TextBox 1">
            <a:extLst>
              <a:ext uri="{FF2B5EF4-FFF2-40B4-BE49-F238E27FC236}">
                <a16:creationId xmlns:a16="http://schemas.microsoft.com/office/drawing/2014/main" id="{AD3D8C6E-2195-1609-47D1-C63BF9ED2C88}"/>
              </a:ext>
            </a:extLst>
          </p:cNvPr>
          <p:cNvSpPr txBox="1"/>
          <p:nvPr/>
        </p:nvSpPr>
        <p:spPr>
          <a:xfrm>
            <a:off x="15013696" y="41821580"/>
            <a:ext cx="7603920" cy="690574"/>
          </a:xfrm>
          <a:prstGeom prst="rect">
            <a:avLst/>
          </a:prstGeom>
          <a:noFill/>
        </p:spPr>
        <p:txBody>
          <a:bodyPr wrap="square" lIns="0" tIns="0" rIns="0" rtlCol="0">
            <a:spAutoFit/>
          </a:bodyPr>
          <a:lstStyle/>
          <a:p>
            <a:pPr algn="ctr">
              <a:lnSpc>
                <a:spcPts val="2477"/>
              </a:lnSpc>
            </a:pPr>
            <a:r>
              <a:rPr lang="en-US" altLang="zh-CN" sz="2774" dirty="0">
                <a:latin typeface="Times New Roman" panose="02020603050405020304" pitchFamily="18" charset="0"/>
                <a:cs typeface="Times New Roman" panose="02020603050405020304" pitchFamily="18" charset="0"/>
              </a:rPr>
              <a:t>Wire sag of  three-magnet and</a:t>
            </a:r>
          </a:p>
          <a:p>
            <a:pPr algn="ctr">
              <a:lnSpc>
                <a:spcPts val="2477"/>
              </a:lnSpc>
            </a:pPr>
            <a:r>
              <a:rPr lang="en-US" altLang="zh-CN" sz="2774" dirty="0">
                <a:latin typeface="Times New Roman" panose="02020603050405020304" pitchFamily="18" charset="0"/>
                <a:cs typeface="Times New Roman" panose="02020603050405020304" pitchFamily="18" charset="0"/>
              </a:rPr>
              <a:t> five-magnet units</a:t>
            </a:r>
          </a:p>
        </p:txBody>
      </p:sp>
      <p:pic>
        <p:nvPicPr>
          <p:cNvPr id="1159" name="图片 1158">
            <a:extLst>
              <a:ext uri="{FF2B5EF4-FFF2-40B4-BE49-F238E27FC236}">
                <a16:creationId xmlns:a16="http://schemas.microsoft.com/office/drawing/2014/main" id="{3C2E696E-94D0-25C8-ADCA-CBB276B01879}"/>
              </a:ext>
            </a:extLst>
          </p:cNvPr>
          <p:cNvPicPr>
            <a:picLocks noChangeAspect="1"/>
          </p:cNvPicPr>
          <p:nvPr/>
        </p:nvPicPr>
        <p:blipFill>
          <a:blip r:embed="rId17"/>
          <a:stretch>
            <a:fillRect/>
          </a:stretch>
        </p:blipFill>
        <p:spPr>
          <a:xfrm>
            <a:off x="16145502" y="39818410"/>
            <a:ext cx="5252814" cy="1900681"/>
          </a:xfrm>
          <a:prstGeom prst="rect">
            <a:avLst/>
          </a:prstGeom>
        </p:spPr>
      </p:pic>
      <p:pic>
        <p:nvPicPr>
          <p:cNvPr id="1161" name="图片 1160">
            <a:extLst>
              <a:ext uri="{FF2B5EF4-FFF2-40B4-BE49-F238E27FC236}">
                <a16:creationId xmlns:a16="http://schemas.microsoft.com/office/drawing/2014/main" id="{12E1B1B9-6BFB-7E1A-A38E-D2E7C32FA1C8}"/>
              </a:ext>
            </a:extLst>
          </p:cNvPr>
          <p:cNvPicPr>
            <a:picLocks noChangeAspect="1"/>
          </p:cNvPicPr>
          <p:nvPr/>
        </p:nvPicPr>
        <p:blipFill>
          <a:blip r:embed="rId18"/>
          <a:stretch>
            <a:fillRect/>
          </a:stretch>
        </p:blipFill>
        <p:spPr>
          <a:xfrm>
            <a:off x="21639257" y="38519664"/>
            <a:ext cx="7483774" cy="3368460"/>
          </a:xfrm>
          <a:prstGeom prst="rect">
            <a:avLst/>
          </a:prstGeom>
        </p:spPr>
      </p:pic>
      <p:sp>
        <p:nvSpPr>
          <p:cNvPr id="1162" name="TextBox 1">
            <a:extLst>
              <a:ext uri="{FF2B5EF4-FFF2-40B4-BE49-F238E27FC236}">
                <a16:creationId xmlns:a16="http://schemas.microsoft.com/office/drawing/2014/main" id="{217480C3-1438-3659-7FCB-9E0A5729136C}"/>
              </a:ext>
            </a:extLst>
          </p:cNvPr>
          <p:cNvSpPr txBox="1"/>
          <p:nvPr/>
        </p:nvSpPr>
        <p:spPr>
          <a:xfrm>
            <a:off x="21706886" y="42025090"/>
            <a:ext cx="7603920" cy="367337"/>
          </a:xfrm>
          <a:prstGeom prst="rect">
            <a:avLst/>
          </a:prstGeom>
          <a:noFill/>
        </p:spPr>
        <p:txBody>
          <a:bodyPr wrap="square" lIns="0" tIns="0" rIns="0" rtlCol="0">
            <a:spAutoFit/>
          </a:bodyPr>
          <a:lstStyle/>
          <a:p>
            <a:pPr algn="ctr">
              <a:lnSpc>
                <a:spcPts val="2477"/>
              </a:lnSpc>
            </a:pPr>
            <a:r>
              <a:rPr lang="en-US" altLang="zh-CN" sz="2774" dirty="0">
                <a:latin typeface="Times New Roman" panose="02020603050405020304" pitchFamily="18" charset="0"/>
                <a:cs typeface="Times New Roman" panose="02020603050405020304" pitchFamily="18" charset="0"/>
              </a:rPr>
              <a:t>Comparison of Sag obtained by two methods</a:t>
            </a:r>
          </a:p>
        </p:txBody>
      </p:sp>
      <p:pic>
        <p:nvPicPr>
          <p:cNvPr id="5" name="图片 4">
            <a:extLst>
              <a:ext uri="{FF2B5EF4-FFF2-40B4-BE49-F238E27FC236}">
                <a16:creationId xmlns:a16="http://schemas.microsoft.com/office/drawing/2014/main" id="{79FBCA2B-1B65-A31D-B0A1-5E08A21ECECE}"/>
              </a:ext>
            </a:extLst>
          </p:cNvPr>
          <p:cNvPicPr>
            <a:picLocks noChangeAspect="1"/>
          </p:cNvPicPr>
          <p:nvPr/>
        </p:nvPicPr>
        <p:blipFill>
          <a:blip r:embed="rId19"/>
          <a:stretch>
            <a:fillRect/>
          </a:stretch>
        </p:blipFill>
        <p:spPr>
          <a:xfrm>
            <a:off x="1040606" y="2987087"/>
            <a:ext cx="4776379" cy="2532927"/>
          </a:xfrm>
          <a:prstGeom prst="rect">
            <a:avLst/>
          </a:prstGeom>
        </p:spPr>
      </p:pic>
      <p:sp>
        <p:nvSpPr>
          <p:cNvPr id="10" name="文本框 9">
            <a:extLst>
              <a:ext uri="{FF2B5EF4-FFF2-40B4-BE49-F238E27FC236}">
                <a16:creationId xmlns:a16="http://schemas.microsoft.com/office/drawing/2014/main" id="{04F8306E-AD5F-FFE1-BAD4-5E8CB8C12D25}"/>
              </a:ext>
            </a:extLst>
          </p:cNvPr>
          <p:cNvSpPr txBox="1"/>
          <p:nvPr/>
        </p:nvSpPr>
        <p:spPr>
          <a:xfrm>
            <a:off x="1592291" y="7705133"/>
            <a:ext cx="27473647" cy="2041585"/>
          </a:xfrm>
          <a:prstGeom prst="rect">
            <a:avLst/>
          </a:prstGeom>
          <a:noFill/>
        </p:spPr>
        <p:txBody>
          <a:bodyPr wrap="square" rtlCol="0">
            <a:spAutoFit/>
          </a:bodyPr>
          <a:lstStyle/>
          <a:p>
            <a:pPr>
              <a:lnSpc>
                <a:spcPts val="3765"/>
              </a:lnSpc>
              <a:tabLst>
                <a:tab pos="817905" algn="l"/>
              </a:tabLst>
            </a:pPr>
            <a:r>
              <a:rPr lang="en-US" altLang="zh-CN" sz="3200" dirty="0">
                <a:solidFill>
                  <a:srgbClr val="000000"/>
                </a:solidFill>
                <a:latin typeface="Times New Roman" pitchFamily="18" charset="0"/>
                <a:cs typeface="Times New Roman" pitchFamily="18" charset="0"/>
              </a:rPr>
              <a:t>The High Energy Photon Source (HEPS), China's first fourth-generation synchrotron light source, requires a pre-alignment precision of 0.03 mm between unit magnets   in the storage ring pre-alignment units. This poster presents the 3-magnet and 5-magnet unit structures of the HEPS storage ring, where the vibrating wire technique is employed for magnetic center measurement. A laser displacement system has been developed to enhance sag correction accuracy. Experimental results demonstrate that the fitting deviations of both standard unit types are better than 0.015 mm, meeting the pre-alignment precision requirements.</a:t>
            </a:r>
            <a:endParaRPr lang="zh-CN" altLang="en-US" sz="3200" dirty="0">
              <a:solidFill>
                <a:srgbClr val="000000"/>
              </a:solidFill>
              <a:latin typeface="Times New Roman" pitchFamily="18" charset="0"/>
              <a:cs typeface="Times New Roman" pitchFamily="18" charset="0"/>
            </a:endParaRPr>
          </a:p>
        </p:txBody>
      </p:sp>
    </p:spTree>
    <p:extLst>
      <p:ext uri="{BB962C8B-B14F-4D97-AF65-F5344CB8AC3E}">
        <p14:creationId xmlns:p14="http://schemas.microsoft.com/office/powerpoint/2010/main" val="388629835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1879</TotalTime>
  <Words>604</Words>
  <Application>Microsoft Office PowerPoint</Application>
  <PresentationFormat>自定义</PresentationFormat>
  <Paragraphs>47</Paragraphs>
  <Slides>1</Slides>
  <Notes>0</Notes>
  <HiddenSlides>0</HiddenSlides>
  <MMClips>0</MMClips>
  <ScaleCrop>false</ScaleCrop>
  <HeadingPairs>
    <vt:vector size="6" baseType="variant">
      <vt:variant>
        <vt:lpstr>已用的字体</vt:lpstr>
      </vt:variant>
      <vt:variant>
        <vt:i4>5</vt:i4>
      </vt:variant>
      <vt:variant>
        <vt:lpstr>主题</vt:lpstr>
      </vt:variant>
      <vt:variant>
        <vt:i4>1</vt:i4>
      </vt:variant>
      <vt:variant>
        <vt:lpstr>幻灯片标题</vt:lpstr>
      </vt:variant>
      <vt:variant>
        <vt:i4>1</vt:i4>
      </vt:variant>
    </vt:vector>
  </HeadingPairs>
  <TitlesOfParts>
    <vt:vector size="7" baseType="lpstr">
      <vt:lpstr>Arial</vt:lpstr>
      <vt:lpstr>Calibri</vt:lpstr>
      <vt:lpstr>Cambria Math</vt:lpstr>
      <vt:lpstr>Times</vt:lpstr>
      <vt:lpstr>Times New Roman</vt:lpstr>
      <vt:lpstr>Office Theme</vt:lpstr>
      <vt:lpstr>PowerPoint 演示文稿</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Luping Yan</dc:creator>
  <cp:lastModifiedBy>Luping Yan</cp:lastModifiedBy>
  <cp:revision>181</cp:revision>
  <dcterms:created xsi:type="dcterms:W3CDTF">2006-08-16T00:00:00Z</dcterms:created>
  <dcterms:modified xsi:type="dcterms:W3CDTF">2025-10-28T02:16:47Z</dcterms:modified>
</cp:coreProperties>
</file>