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</p:sldMasterIdLst>
  <p:notesMasterIdLst>
    <p:notesMasterId r:id="rId19"/>
  </p:notesMasterIdLst>
  <p:sldIdLst>
    <p:sldId id="1212" r:id="rId4"/>
    <p:sldId id="1287" r:id="rId5"/>
    <p:sldId id="1289" r:id="rId6"/>
    <p:sldId id="1311" r:id="rId7"/>
    <p:sldId id="1310" r:id="rId8"/>
    <p:sldId id="1262" r:id="rId9"/>
    <p:sldId id="1265" r:id="rId10"/>
    <p:sldId id="1233" r:id="rId11"/>
    <p:sldId id="1290" r:id="rId12"/>
    <p:sldId id="1332" r:id="rId13"/>
    <p:sldId id="1234" r:id="rId14"/>
    <p:sldId id="1316" r:id="rId15"/>
    <p:sldId id="1237" r:id="rId16"/>
    <p:sldId id="1226" r:id="rId17"/>
    <p:sldId id="1321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e Bambade" initials="PB" lastIdx="0" clrIdx="0">
    <p:extLst>
      <p:ext uri="{19B8F6BF-5375-455C-9EA6-DF929625EA0E}">
        <p15:presenceInfo xmlns:p15="http://schemas.microsoft.com/office/powerpoint/2012/main" userId="Philippe Bamba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52" autoAdjust="0"/>
    <p:restoredTop sz="95377" autoAdjust="0"/>
  </p:normalViewPr>
  <p:slideViewPr>
    <p:cSldViewPr snapToGrid="0">
      <p:cViewPr varScale="1">
        <p:scale>
          <a:sx n="94" d="100"/>
          <a:sy n="94" d="100"/>
        </p:scale>
        <p:origin x="96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80D99-76D7-FF4F-8932-E3A9446DB423}" type="datetimeFigureOut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674F2-16B9-224E-A2B0-707561D08469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437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>
            <a:extLst>
              <a:ext uri="{FF2B5EF4-FFF2-40B4-BE49-F238E27FC236}">
                <a16:creationId xmlns:a16="http://schemas.microsoft.com/office/drawing/2014/main" id="{DADE2C25-8407-46D1-AE52-5A81AFFC2494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备注占位符 2">
            <a:extLst>
              <a:ext uri="{FF2B5EF4-FFF2-40B4-BE49-F238E27FC236}">
                <a16:creationId xmlns:a16="http://schemas.microsoft.com/office/drawing/2014/main" id="{EDA168B2-38A8-4E40-8340-45F05EF56DB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99" name="灯片编号占位符 3">
            <a:extLst>
              <a:ext uri="{FF2B5EF4-FFF2-40B4-BE49-F238E27FC236}">
                <a16:creationId xmlns:a16="http://schemas.microsoft.com/office/drawing/2014/main" id="{54F219C8-7D01-46A1-AA7E-261F5E71D0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1A660B8-2755-4125-B445-E492BF2D0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35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LGSO (Lu2-xGdxSiO5)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0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LGSO (Lu2-xGdxSiO5)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96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LGSO (Lu2-xGdxSiO5)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55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Radiation </a:t>
            </a:r>
            <a:r>
              <a:rPr lang="fr-FR" dirty="0" err="1"/>
              <a:t>length</a:t>
            </a:r>
            <a:r>
              <a:rPr lang="fr-FR" dirty="0"/>
              <a:t> of </a:t>
            </a:r>
            <a:r>
              <a:rPr lang="fr-FR" dirty="0" err="1"/>
              <a:t>Tungsten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/>
              <a:t> 0.3504 cm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3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LGSO (Lu2-xGdxSiO5)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A2226-5C46-44D2-A20F-2FF7C4B71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50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589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674F2-16B9-224E-A2B0-707561D08469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316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60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08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761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B958-7C7B-454D-BAE2-E5E636E8052D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283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706090"/>
          </a:xfrm>
        </p:spPr>
        <p:txBody>
          <a:bodyPr/>
          <a:lstStyle>
            <a:lvl1pPr>
              <a:defRPr u="sng" baseline="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E86F-4E8A-40F7-AFAD-166183ABB79C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746838" y="-32469"/>
            <a:ext cx="493845" cy="365125"/>
          </a:xfrm>
        </p:spPr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635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EDE2-8A36-481B-A335-97D259177C30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58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4B15-0928-42D8-A617-B916FE1FF2D7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68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F636-72A6-46C7-AE27-03337EFEC24D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603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7782-22CB-4B5D-9E50-D73AEDFC45A9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2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295D-0415-41B6-8E92-D834ACDD35E5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2815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5A70-698D-4E6B-BE02-15C0DD766525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24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530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E23F-8658-4DDB-B142-B8AC6A3E3A73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84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B8D-C475-471E-908F-D07A266D690F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69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191-ED48-43D3-A70F-791CA156569E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5841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8112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4114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8771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2142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9164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7131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231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97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0416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30568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1937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2735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F1E41-0FA0-4364-A543-00DF2925C4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528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-24"/>
            <a:ext cx="109728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2017/3/7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‹N°›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Journée Belle-II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48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58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72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06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4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2D475-35A7-4128-A5B4-65D596AF8FBC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2E343-F349-4BC1-9F94-6499577F8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05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954A-E9F8-4B6F-A36E-174D4605DF31}" type="datetime1">
              <a:rPr kumimoji="1" lang="ja-JP" altLang="en-US" smtClean="0"/>
              <a:pPr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1596-DAA6-453E-8754-394087E0512A}" type="slidenum">
              <a:rPr kumimoji="1" lang="ja-JP" altLang="en-US" smtClean="0"/>
              <a:pPr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3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07/11/2025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28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470.png"/><Relationship Id="rId5" Type="http://schemas.openxmlformats.org/officeDocument/2006/relationships/image" Target="../media/image410.png"/><Relationship Id="rId15" Type="http://schemas.openxmlformats.org/officeDocument/2006/relationships/image" Target="../media/image175.pn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4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640.png"/><Relationship Id="rId4" Type="http://schemas.openxmlformats.org/officeDocument/2006/relationships/image" Target="../media/image17.png"/><Relationship Id="rId9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9AB7239-9A36-4AE4-92DD-3A6A863B0D9D}"/>
              </a:ext>
            </a:extLst>
          </p:cNvPr>
          <p:cNvSpPr/>
          <p:nvPr/>
        </p:nvSpPr>
        <p:spPr bwMode="auto">
          <a:xfrm>
            <a:off x="764667" y="1874859"/>
            <a:ext cx="10578835" cy="4571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zh-CN" altLang="en-US" sz="2400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92182F-ABE9-2744-B288-27759B0EF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404" y="305509"/>
            <a:ext cx="1841500" cy="1257300"/>
          </a:xfrm>
          <a:prstGeom prst="rect">
            <a:avLst/>
          </a:prstGeom>
        </p:spPr>
      </p:pic>
      <p:pic>
        <p:nvPicPr>
          <p:cNvPr id="9" name="图片 8" descr="徽标&#10;&#10;描述已自动生成">
            <a:extLst>
              <a:ext uri="{FF2B5EF4-FFF2-40B4-BE49-F238E27FC236}">
                <a16:creationId xmlns:a16="http://schemas.microsoft.com/office/drawing/2014/main" id="{722FC337-014D-CC48-8EB9-3B1A4F433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49" y="282720"/>
            <a:ext cx="2116671" cy="115029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1BBEA4F-3C30-1041-A877-C36D3C9D3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078" y="334915"/>
            <a:ext cx="2212095" cy="1148263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72EEDE2-197F-D34A-AC51-BA9D94A71E84}"/>
              </a:ext>
            </a:extLst>
          </p:cNvPr>
          <p:cNvSpPr txBox="1">
            <a:spLocks/>
          </p:cNvSpPr>
          <p:nvPr/>
        </p:nvSpPr>
        <p:spPr>
          <a:xfrm>
            <a:off x="597850" y="2190109"/>
            <a:ext cx="10912467" cy="11985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uminosity </a:t>
            </a:r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at </a:t>
            </a:r>
            <a:r>
              <a:rPr lang="en-US" altLang="zh-CN" sz="4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SuperKEKB</a:t>
            </a:r>
            <a:endParaRPr lang="en-US" altLang="zh-CN" sz="4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lessons learned</a:t>
            </a:r>
            <a:endParaRPr lang="fr-FR" sz="40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5">
            <a:extLst>
              <a:ext uri="{FF2B5EF4-FFF2-40B4-BE49-F238E27FC236}">
                <a16:creationId xmlns:a16="http://schemas.microsoft.com/office/drawing/2014/main" id="{A8E636CD-57BF-B34D-9B49-F4E7B5F3504A}"/>
              </a:ext>
            </a:extLst>
          </p:cNvPr>
          <p:cNvSpPr txBox="1"/>
          <p:nvPr/>
        </p:nvSpPr>
        <p:spPr>
          <a:xfrm>
            <a:off x="3020633" y="3748472"/>
            <a:ext cx="614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/>
              <a:t>Philip Bambade                                                 </a:t>
            </a:r>
            <a:r>
              <a:rPr lang="en-US" altLang="zh-CN" sz="2800" dirty="0" err="1" smtClean="0"/>
              <a:t>IJCLab</a:t>
            </a:r>
            <a:r>
              <a:rPr lang="en-US" altLang="zh-CN" sz="2800" dirty="0" smtClean="0"/>
              <a:t> – </a:t>
            </a:r>
            <a:r>
              <a:rPr lang="en-US" altLang="zh-CN" sz="2800" dirty="0" err="1" smtClean="0"/>
              <a:t>Orsay</a:t>
            </a:r>
            <a:endParaRPr lang="en-US" altLang="zh-CN" sz="2800" dirty="0" smtClean="0"/>
          </a:p>
        </p:txBody>
      </p:sp>
      <p:sp>
        <p:nvSpPr>
          <p:cNvPr id="20" name="ZoneTexte 7">
            <a:extLst>
              <a:ext uri="{FF2B5EF4-FFF2-40B4-BE49-F238E27FC236}">
                <a16:creationId xmlns:a16="http://schemas.microsoft.com/office/drawing/2014/main" id="{006C0CD4-EBBE-2A40-8A5D-F059B701387E}"/>
              </a:ext>
            </a:extLst>
          </p:cNvPr>
          <p:cNvSpPr txBox="1"/>
          <p:nvPr/>
        </p:nvSpPr>
        <p:spPr>
          <a:xfrm>
            <a:off x="417709" y="4996554"/>
            <a:ext cx="11645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Acknowledgements</a:t>
            </a:r>
            <a:r>
              <a:rPr lang="en-US" sz="1500" dirty="0" smtClean="0"/>
              <a:t>:   Yoshihiro Funakoshi, Mika </a:t>
            </a:r>
            <a:r>
              <a:rPr lang="en-US" sz="1500" dirty="0" err="1" smtClean="0"/>
              <a:t>Masuzawa</a:t>
            </a:r>
            <a:r>
              <a:rPr lang="en-US" sz="1500" dirty="0" smtClean="0"/>
              <a:t>, </a:t>
            </a:r>
            <a:r>
              <a:rPr lang="en-US" sz="1500" dirty="0" smtClean="0">
                <a:solidFill>
                  <a:srgbClr val="0000FF"/>
                </a:solidFill>
              </a:rPr>
              <a:t>Hiroyuki </a:t>
            </a:r>
            <a:r>
              <a:rPr lang="en-US" sz="1500" dirty="0">
                <a:solidFill>
                  <a:srgbClr val="0000FF"/>
                </a:solidFill>
              </a:rPr>
              <a:t>Nakayama</a:t>
            </a:r>
            <a:r>
              <a:rPr lang="en-US" sz="1500" dirty="0"/>
              <a:t>, </a:t>
            </a:r>
            <a:r>
              <a:rPr lang="en-US" sz="1500" dirty="0" err="1" smtClean="0"/>
              <a:t>Yukiyoshi</a:t>
            </a:r>
            <a:r>
              <a:rPr lang="en-US" sz="1500" dirty="0" smtClean="0"/>
              <a:t> Ohnishi, </a:t>
            </a:r>
            <a:r>
              <a:rPr lang="en-US" sz="1500" dirty="0" err="1" smtClean="0"/>
              <a:t>Sadaharu</a:t>
            </a:r>
            <a:r>
              <a:rPr lang="en-US" sz="1500" dirty="0" smtClean="0"/>
              <a:t> Uehara, </a:t>
            </a:r>
            <a:r>
              <a:rPr lang="en-US" sz="1500" dirty="0" smtClean="0">
                <a:solidFill>
                  <a:srgbClr val="0000FF"/>
                </a:solidFill>
              </a:rPr>
              <a:t>Kenta Uno </a:t>
            </a:r>
            <a:r>
              <a:rPr lang="en-US" sz="1500" dirty="0"/>
              <a:t>(KEK – Tsukuba</a:t>
            </a:r>
            <a:r>
              <a:rPr lang="en-US" sz="1500" dirty="0" smtClean="0"/>
              <a:t>)</a:t>
            </a:r>
          </a:p>
          <a:p>
            <a:r>
              <a:rPr lang="en-US" sz="400" dirty="0" smtClean="0"/>
              <a:t> 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                                     </a:t>
            </a:r>
            <a:r>
              <a:rPr lang="en-US" sz="1500" dirty="0" err="1" smtClean="0">
                <a:solidFill>
                  <a:srgbClr val="0000FF"/>
                </a:solidFill>
              </a:rPr>
              <a:t>Yunyun</a:t>
            </a:r>
            <a:r>
              <a:rPr lang="en-US" sz="1500" dirty="0" smtClean="0">
                <a:solidFill>
                  <a:srgbClr val="0000FF"/>
                </a:solidFill>
              </a:rPr>
              <a:t> Fan </a:t>
            </a:r>
            <a:r>
              <a:rPr lang="en-US" sz="1500" dirty="0" smtClean="0"/>
              <a:t>(IHEP – Beijing), </a:t>
            </a:r>
            <a:r>
              <a:rPr lang="en-US" sz="1500" dirty="0" err="1" smtClean="0"/>
              <a:t>Sandry</a:t>
            </a:r>
            <a:r>
              <a:rPr lang="en-US" sz="1500" dirty="0" smtClean="0"/>
              <a:t> </a:t>
            </a:r>
            <a:r>
              <a:rPr lang="en-US" sz="1500" dirty="0" err="1" smtClean="0"/>
              <a:t>Wallon</a:t>
            </a:r>
            <a:r>
              <a:rPr lang="en-US" sz="1500" dirty="0" smtClean="0"/>
              <a:t> (</a:t>
            </a:r>
            <a:r>
              <a:rPr lang="en-US" sz="1500" dirty="0" err="1" smtClean="0"/>
              <a:t>IJCLab</a:t>
            </a:r>
            <a:r>
              <a:rPr lang="en-US" sz="1500" dirty="0" smtClean="0"/>
              <a:t> – </a:t>
            </a:r>
            <a:r>
              <a:rPr lang="en-US" sz="1500" dirty="0" err="1" smtClean="0"/>
              <a:t>Orsay</a:t>
            </a:r>
            <a:r>
              <a:rPr lang="en-US" sz="1500" dirty="0" smtClean="0"/>
              <a:t>)</a:t>
            </a:r>
          </a:p>
          <a:p>
            <a:endParaRPr lang="en-US" sz="400" dirty="0" smtClean="0"/>
          </a:p>
          <a:p>
            <a:r>
              <a:rPr lang="en-US" sz="1500" dirty="0" smtClean="0"/>
              <a:t>                                         </a:t>
            </a:r>
            <a:r>
              <a:rPr lang="en-US" sz="1500" dirty="0" err="1">
                <a:solidFill>
                  <a:srgbClr val="FF6600"/>
                </a:solidFill>
              </a:rPr>
              <a:t>Meng</a:t>
            </a:r>
            <a:r>
              <a:rPr lang="en-US" sz="1500" dirty="0">
                <a:solidFill>
                  <a:srgbClr val="FF6600"/>
                </a:solidFill>
              </a:rPr>
              <a:t> Li</a:t>
            </a:r>
            <a:r>
              <a:rPr lang="en-US" sz="1500" dirty="0"/>
              <a:t>, </a:t>
            </a:r>
            <a:r>
              <a:rPr lang="en-US" sz="1500" dirty="0" err="1">
                <a:solidFill>
                  <a:srgbClr val="FF6600"/>
                </a:solidFill>
              </a:rPr>
              <a:t>Qiming</a:t>
            </a:r>
            <a:r>
              <a:rPr lang="en-US" sz="1500" dirty="0">
                <a:solidFill>
                  <a:srgbClr val="FF6600"/>
                </a:solidFill>
              </a:rPr>
              <a:t> Li </a:t>
            </a:r>
            <a:r>
              <a:rPr lang="en-US" sz="1500" dirty="0"/>
              <a:t>(IHEP – Beijing) ; </a:t>
            </a:r>
            <a:r>
              <a:rPr lang="en-US" sz="1500" dirty="0" err="1">
                <a:solidFill>
                  <a:srgbClr val="FF6600"/>
                </a:solidFill>
              </a:rPr>
              <a:t>Shishuan</a:t>
            </a:r>
            <a:r>
              <a:rPr lang="en-US" sz="1500" dirty="0">
                <a:solidFill>
                  <a:srgbClr val="FF6600"/>
                </a:solidFill>
              </a:rPr>
              <a:t> Tang </a:t>
            </a:r>
            <a:r>
              <a:rPr lang="en-US" sz="1500" dirty="0"/>
              <a:t>(</a:t>
            </a:r>
            <a:r>
              <a:rPr lang="en-US" sz="1500" dirty="0" err="1"/>
              <a:t>Fudan</a:t>
            </a:r>
            <a:r>
              <a:rPr lang="en-US" sz="1500" dirty="0"/>
              <a:t> – Shanghai)</a:t>
            </a:r>
          </a:p>
          <a:p>
            <a:endParaRPr lang="en-US" sz="400" dirty="0" smtClean="0"/>
          </a:p>
          <a:p>
            <a:r>
              <a:rPr lang="en-US" sz="1500" dirty="0"/>
              <a:t> </a:t>
            </a:r>
            <a:r>
              <a:rPr lang="en-US" sz="1500" dirty="0" smtClean="0"/>
              <a:t>                                      </a:t>
            </a:r>
            <a:r>
              <a:rPr lang="en-US" sz="1500" dirty="0"/>
              <a:t>  </a:t>
            </a:r>
            <a:r>
              <a:rPr lang="en-US" sz="1500" dirty="0" smtClean="0"/>
              <a:t>D. </a:t>
            </a:r>
            <a:r>
              <a:rPr lang="en-US" sz="1500" dirty="0"/>
              <a:t>El </a:t>
            </a:r>
            <a:r>
              <a:rPr lang="en-US" sz="1500" dirty="0" err="1"/>
              <a:t>Khechen</a:t>
            </a:r>
            <a:r>
              <a:rPr lang="en-US" sz="1500" dirty="0"/>
              <a:t> (2013-2016), </a:t>
            </a:r>
            <a:r>
              <a:rPr lang="en-US" sz="1500" dirty="0" smtClean="0"/>
              <a:t>V. </a:t>
            </a:r>
            <a:r>
              <a:rPr lang="en-US" sz="1500" dirty="0" err="1"/>
              <a:t>Kubytskyi</a:t>
            </a:r>
            <a:r>
              <a:rPr lang="en-US" sz="1500" dirty="0"/>
              <a:t> </a:t>
            </a:r>
            <a:r>
              <a:rPr lang="en-US" sz="1500" dirty="0" smtClean="0"/>
              <a:t>(2016-2017), C.-G. </a:t>
            </a:r>
            <a:r>
              <a:rPr lang="en-US" sz="1500" dirty="0"/>
              <a:t>Pang (2016-2019), </a:t>
            </a:r>
            <a:r>
              <a:rPr lang="en-US" sz="1500" dirty="0" smtClean="0"/>
              <a:t>S. </a:t>
            </a:r>
            <a:r>
              <a:rPr lang="en-US" sz="1500" dirty="0"/>
              <a:t>Di </a:t>
            </a:r>
            <a:r>
              <a:rPr lang="en-US" sz="1500" dirty="0" smtClean="0"/>
              <a:t>Carlo </a:t>
            </a:r>
            <a:r>
              <a:rPr lang="en-US" sz="1500" dirty="0"/>
              <a:t>(2017-2019</a:t>
            </a:r>
            <a:r>
              <a:rPr lang="en-US" sz="1500" dirty="0" smtClean="0"/>
              <a:t>),…</a:t>
            </a:r>
            <a:endParaRPr lang="en-US" sz="15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2C5A62-2E2A-6741-98B5-0E365E79BD58}"/>
              </a:ext>
            </a:extLst>
          </p:cNvPr>
          <p:cNvSpPr txBox="1"/>
          <p:nvPr/>
        </p:nvSpPr>
        <p:spPr>
          <a:xfrm>
            <a:off x="305949" y="6451859"/>
            <a:ext cx="11573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Arial" panose="020B0604020202020204" pitchFamily="34" charset="0"/>
              </a:rPr>
              <a:t>CEPC 2025 International </a:t>
            </a:r>
            <a:r>
              <a:rPr lang="en-US" altLang="zh-CN" sz="1400" dirty="0" smtClean="0">
                <a:latin typeface="Arial" panose="020B0604020202020204" pitchFamily="34" charset="0"/>
              </a:rPr>
              <a:t>Workshop                                  </a:t>
            </a:r>
            <a:r>
              <a:rPr lang="en-US" altLang="zh-CN" sz="1400" dirty="0" smtClean="0">
                <a:latin typeface="Arial" panose="020B0604020202020204" pitchFamily="34" charset="0"/>
              </a:rPr>
              <a:t>November 5-10</a:t>
            </a:r>
            <a:r>
              <a:rPr lang="en-US" altLang="zh-CN" sz="1400" dirty="0" smtClean="0">
                <a:latin typeface="Arial" panose="020B0604020202020204" pitchFamily="34" charset="0"/>
              </a:rPr>
              <a:t>, </a:t>
            </a:r>
            <a:r>
              <a:rPr lang="en-US" altLang="zh-CN" sz="1400" dirty="0" smtClean="0">
                <a:latin typeface="Arial" panose="020B0604020202020204" pitchFamily="34" charset="0"/>
              </a:rPr>
              <a:t>2025                                                       </a:t>
            </a:r>
            <a:r>
              <a:rPr lang="en-US" altLang="zh-CN" sz="1400" dirty="0">
                <a:latin typeface="Arial" panose="020B0604020202020204" pitchFamily="34" charset="0"/>
              </a:rPr>
              <a:t>Guangzhou </a:t>
            </a:r>
            <a:r>
              <a:rPr lang="en-US" altLang="zh-CN" sz="1400" dirty="0" smtClean="0">
                <a:latin typeface="Arial" panose="020B0604020202020204" pitchFamily="34" charset="0"/>
              </a:rPr>
              <a:t>- </a:t>
            </a:r>
            <a:r>
              <a:rPr lang="en-US" altLang="zh-CN" sz="1400" dirty="0" smtClean="0">
                <a:latin typeface="Arial" panose="020B0604020202020204" pitchFamily="34" charset="0"/>
              </a:rPr>
              <a:t>China</a:t>
            </a:r>
            <a:endParaRPr lang="en-US" altLang="zh-CN" sz="1400" dirty="0">
              <a:effectLst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13" y="6311510"/>
            <a:ext cx="10583573" cy="426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0866" y="188044"/>
            <a:ext cx="1638300" cy="1552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49025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5" y="169337"/>
            <a:ext cx="11577017" cy="650040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235387" y="4701092"/>
            <a:ext cx="2660725" cy="1624404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F81BD"/>
              </a:buClr>
            </a:pPr>
            <a:r>
              <a:rPr lang="en-CA" sz="2800" b="1" dirty="0" err="1" smtClean="0">
                <a:solidFill>
                  <a:srgbClr val="0000FF"/>
                </a:solidFill>
                <a:latin typeface="Calibri"/>
              </a:rPr>
              <a:t>Yunyun</a:t>
            </a:r>
            <a:r>
              <a:rPr lang="en-CA" sz="2800" b="1" dirty="0" smtClean="0">
                <a:solidFill>
                  <a:srgbClr val="0000FF"/>
                </a:solidFill>
                <a:latin typeface="Calibri"/>
              </a:rPr>
              <a:t> FAN</a:t>
            </a:r>
          </a:p>
          <a:p>
            <a:pPr algn="ctr">
              <a:buClr>
                <a:srgbClr val="4F81BD"/>
              </a:buClr>
            </a:pPr>
            <a:r>
              <a:rPr lang="en-CA" sz="2800" b="1" dirty="0" err="1" smtClean="0">
                <a:solidFill>
                  <a:srgbClr val="0000FF"/>
                </a:solidFill>
                <a:latin typeface="Calibri"/>
              </a:rPr>
              <a:t>Qiming</a:t>
            </a:r>
            <a:r>
              <a:rPr lang="en-CA" sz="2800" b="1" dirty="0" smtClean="0">
                <a:solidFill>
                  <a:srgbClr val="0000FF"/>
                </a:solidFill>
                <a:latin typeface="Calibri"/>
              </a:rPr>
              <a:t> LI</a:t>
            </a:r>
          </a:p>
          <a:p>
            <a:pPr algn="ctr">
              <a:buClr>
                <a:srgbClr val="4F81BD"/>
              </a:buClr>
            </a:pPr>
            <a:r>
              <a:rPr lang="en-CA" sz="2800" b="1" dirty="0" smtClean="0">
                <a:solidFill>
                  <a:srgbClr val="0000FF"/>
                </a:solidFill>
                <a:latin typeface="Calibri"/>
              </a:rPr>
              <a:t>Xiang LI</a:t>
            </a:r>
            <a:endParaRPr lang="en-CA" sz="2800" b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2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13"/>
          <p:cNvCxnSpPr/>
          <p:nvPr/>
        </p:nvCxnSpPr>
        <p:spPr>
          <a:xfrm>
            <a:off x="899176" y="2315539"/>
            <a:ext cx="10645200" cy="938000"/>
          </a:xfrm>
          <a:prstGeom prst="bentConnector3">
            <a:avLst>
              <a:gd name="adj1" fmla="val 50136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13"/>
          <p:cNvCxnSpPr/>
          <p:nvPr/>
        </p:nvCxnSpPr>
        <p:spPr>
          <a:xfrm rot="10800000" flipH="1">
            <a:off x="899176" y="2325139"/>
            <a:ext cx="10645200" cy="9284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13"/>
          <p:cNvSpPr/>
          <p:nvPr/>
        </p:nvSpPr>
        <p:spPr>
          <a:xfrm>
            <a:off x="8016501" y="3340233"/>
            <a:ext cx="86800" cy="222400"/>
          </a:xfrm>
          <a:prstGeom prst="rect">
            <a:avLst/>
          </a:prstGeom>
          <a:solidFill>
            <a:srgbClr val="FF66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" name="Google Shape;60;p13"/>
          <p:cNvSpPr/>
          <p:nvPr/>
        </p:nvSpPr>
        <p:spPr>
          <a:xfrm>
            <a:off x="8016501" y="3645033"/>
            <a:ext cx="86800" cy="517200"/>
          </a:xfrm>
          <a:prstGeom prst="rect">
            <a:avLst/>
          </a:prstGeom>
          <a:solidFill>
            <a:srgbClr val="FF66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" name="Google Shape;62;p13"/>
          <p:cNvSpPr/>
          <p:nvPr/>
        </p:nvSpPr>
        <p:spPr>
          <a:xfrm>
            <a:off x="7813301" y="3340233"/>
            <a:ext cx="86800" cy="2224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3" name="Google Shape;63;p13"/>
          <p:cNvSpPr/>
          <p:nvPr/>
        </p:nvSpPr>
        <p:spPr>
          <a:xfrm>
            <a:off x="7813301" y="3645033"/>
            <a:ext cx="86800" cy="51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64" name="Google Shape;64;p13"/>
          <p:cNvCxnSpPr>
            <a:stCxn id="63" idx="0"/>
            <a:endCxn id="62" idx="2"/>
          </p:cNvCxnSpPr>
          <p:nvPr/>
        </p:nvCxnSpPr>
        <p:spPr>
          <a:xfrm rot="10800000">
            <a:off x="7856701" y="3562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3"/>
          <p:cNvSpPr/>
          <p:nvPr/>
        </p:nvSpPr>
        <p:spPr>
          <a:xfrm>
            <a:off x="2936501" y="3340233"/>
            <a:ext cx="86800" cy="2224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6" name="Google Shape;66;p13"/>
          <p:cNvSpPr/>
          <p:nvPr/>
        </p:nvSpPr>
        <p:spPr>
          <a:xfrm>
            <a:off x="2936501" y="3645033"/>
            <a:ext cx="86800" cy="5172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67" name="Google Shape;67;p13"/>
          <p:cNvCxnSpPr>
            <a:stCxn id="66" idx="0"/>
            <a:endCxn id="65" idx="2"/>
          </p:cNvCxnSpPr>
          <p:nvPr/>
        </p:nvCxnSpPr>
        <p:spPr>
          <a:xfrm rot="10800000">
            <a:off x="2979901" y="3562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13"/>
          <p:cNvSpPr/>
          <p:nvPr/>
        </p:nvSpPr>
        <p:spPr>
          <a:xfrm>
            <a:off x="3139701" y="3340233"/>
            <a:ext cx="86800" cy="2224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9" name="Google Shape;69;p13"/>
          <p:cNvSpPr/>
          <p:nvPr/>
        </p:nvSpPr>
        <p:spPr>
          <a:xfrm>
            <a:off x="3139701" y="3645033"/>
            <a:ext cx="86800" cy="5172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70" name="Google Shape;70;p13"/>
          <p:cNvCxnSpPr>
            <a:stCxn id="69" idx="0"/>
            <a:endCxn id="68" idx="2"/>
          </p:cNvCxnSpPr>
          <p:nvPr/>
        </p:nvCxnSpPr>
        <p:spPr>
          <a:xfrm rot="10800000">
            <a:off x="3183101" y="3562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3"/>
          <p:cNvSpPr/>
          <p:nvPr/>
        </p:nvSpPr>
        <p:spPr>
          <a:xfrm>
            <a:off x="3647701" y="3340233"/>
            <a:ext cx="86800" cy="2224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2" name="Google Shape;72;p13"/>
          <p:cNvSpPr/>
          <p:nvPr/>
        </p:nvSpPr>
        <p:spPr>
          <a:xfrm>
            <a:off x="3647701" y="3645033"/>
            <a:ext cx="86800" cy="5172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73" name="Google Shape;73;p13"/>
          <p:cNvCxnSpPr>
            <a:stCxn id="72" idx="0"/>
            <a:endCxn id="71" idx="2"/>
          </p:cNvCxnSpPr>
          <p:nvPr/>
        </p:nvCxnSpPr>
        <p:spPr>
          <a:xfrm rot="10800000">
            <a:off x="3691101" y="3562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3"/>
          <p:cNvSpPr/>
          <p:nvPr/>
        </p:nvSpPr>
        <p:spPr>
          <a:xfrm>
            <a:off x="4374967" y="5559733"/>
            <a:ext cx="3693600" cy="8743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en" sz="667" b="1" dirty="0"/>
          </a:p>
          <a:p>
            <a:pPr algn="ctr"/>
            <a:r>
              <a:rPr lang="en" sz="2400" b="1" dirty="0"/>
              <a:t>ADC Channels</a:t>
            </a:r>
            <a:endParaRPr sz="2400" b="1" dirty="0"/>
          </a:p>
        </p:txBody>
      </p:sp>
      <p:sp>
        <p:nvSpPr>
          <p:cNvPr id="75" name="Google Shape;75;p13"/>
          <p:cNvSpPr/>
          <p:nvPr/>
        </p:nvSpPr>
        <p:spPr>
          <a:xfrm>
            <a:off x="4785900" y="5370467"/>
            <a:ext cx="868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" name="Google Shape;76;p13"/>
          <p:cNvSpPr/>
          <p:nvPr/>
        </p:nvSpPr>
        <p:spPr>
          <a:xfrm>
            <a:off x="5801900" y="5370467"/>
            <a:ext cx="868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" name="Google Shape;77;p13"/>
          <p:cNvSpPr/>
          <p:nvPr/>
        </p:nvSpPr>
        <p:spPr>
          <a:xfrm>
            <a:off x="6716300" y="5370467"/>
            <a:ext cx="868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8" name="Google Shape;78;p13"/>
          <p:cNvSpPr/>
          <p:nvPr/>
        </p:nvSpPr>
        <p:spPr>
          <a:xfrm>
            <a:off x="7630700" y="5370467"/>
            <a:ext cx="86800" cy="18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79" name="Google Shape;79;p13"/>
          <p:cNvCxnSpPr>
            <a:stCxn id="60" idx="2"/>
            <a:endCxn id="78" idx="0"/>
          </p:cNvCxnSpPr>
          <p:nvPr/>
        </p:nvCxnSpPr>
        <p:spPr>
          <a:xfrm rot="5400000">
            <a:off x="7262701" y="4573433"/>
            <a:ext cx="1208400" cy="386000"/>
          </a:xfrm>
          <a:prstGeom prst="curvedConnector3">
            <a:avLst>
              <a:gd name="adj1" fmla="val 49993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3"/>
          <p:cNvCxnSpPr>
            <a:stCxn id="63" idx="2"/>
            <a:endCxn id="77" idx="0"/>
          </p:cNvCxnSpPr>
          <p:nvPr/>
        </p:nvCxnSpPr>
        <p:spPr>
          <a:xfrm rot="5400000">
            <a:off x="6704084" y="4217850"/>
            <a:ext cx="1208234" cy="1097001"/>
          </a:xfrm>
          <a:prstGeom prst="curvedConnector3">
            <a:avLst>
              <a:gd name="adj1" fmla="val 75820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13"/>
          <p:cNvCxnSpPr/>
          <p:nvPr/>
        </p:nvCxnSpPr>
        <p:spPr>
          <a:xfrm rot="-5400000" flipH="1">
            <a:off x="3303547" y="3844212"/>
            <a:ext cx="1208400" cy="18492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83;p13"/>
          <p:cNvSpPr txBox="1"/>
          <p:nvPr/>
        </p:nvSpPr>
        <p:spPr>
          <a:xfrm>
            <a:off x="2857767" y="2793867"/>
            <a:ext cx="8220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0000FF"/>
                </a:solidFill>
              </a:rPr>
              <a:t>HER</a:t>
            </a:r>
            <a:endParaRPr sz="2400" b="1">
              <a:solidFill>
                <a:srgbClr val="0000FF"/>
              </a:solidFill>
            </a:endParaRPr>
          </a:p>
        </p:txBody>
      </p:sp>
      <p:sp>
        <p:nvSpPr>
          <p:cNvPr id="84" name="Google Shape;84;p13"/>
          <p:cNvSpPr txBox="1"/>
          <p:nvPr/>
        </p:nvSpPr>
        <p:spPr>
          <a:xfrm>
            <a:off x="7531367" y="2793867"/>
            <a:ext cx="8220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rgbClr val="FF0000"/>
                </a:solidFill>
              </a:rPr>
              <a:t>LER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85" name="Google Shape;85;p13"/>
          <p:cNvSpPr/>
          <p:nvPr/>
        </p:nvSpPr>
        <p:spPr>
          <a:xfrm rot="-5400000">
            <a:off x="8636948" y="5955317"/>
            <a:ext cx="86800" cy="2224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" name="Google Shape;86;p13"/>
          <p:cNvSpPr/>
          <p:nvPr/>
        </p:nvSpPr>
        <p:spPr>
          <a:xfrm rot="-5400000">
            <a:off x="9089148" y="5807917"/>
            <a:ext cx="86800" cy="5172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87" name="Google Shape;87;p13"/>
          <p:cNvCxnSpPr/>
          <p:nvPr/>
        </p:nvCxnSpPr>
        <p:spPr>
          <a:xfrm>
            <a:off x="9639701" y="6351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3"/>
          <p:cNvSpPr/>
          <p:nvPr/>
        </p:nvSpPr>
        <p:spPr>
          <a:xfrm rot="-5400000">
            <a:off x="8636948" y="6281633"/>
            <a:ext cx="86800" cy="2224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9" name="Google Shape;89;p13"/>
          <p:cNvSpPr/>
          <p:nvPr/>
        </p:nvSpPr>
        <p:spPr>
          <a:xfrm rot="-5400000">
            <a:off x="9089148" y="6134233"/>
            <a:ext cx="86800" cy="5172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" name="Google Shape;90;p13"/>
          <p:cNvSpPr txBox="1"/>
          <p:nvPr/>
        </p:nvSpPr>
        <p:spPr>
          <a:xfrm>
            <a:off x="4476533" y="5458133"/>
            <a:ext cx="609200" cy="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dirty="0"/>
              <a:t>CH1</a:t>
            </a:r>
            <a:endParaRPr sz="1333" dirty="0"/>
          </a:p>
        </p:txBody>
      </p:sp>
      <p:sp>
        <p:nvSpPr>
          <p:cNvPr id="91" name="Google Shape;91;p13"/>
          <p:cNvSpPr txBox="1"/>
          <p:nvPr/>
        </p:nvSpPr>
        <p:spPr>
          <a:xfrm>
            <a:off x="5492533" y="5458133"/>
            <a:ext cx="609200" cy="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dirty="0"/>
              <a:t>CH2</a:t>
            </a:r>
            <a:endParaRPr sz="1333" dirty="0"/>
          </a:p>
        </p:txBody>
      </p:sp>
      <p:sp>
        <p:nvSpPr>
          <p:cNvPr id="92" name="Google Shape;92;p13"/>
          <p:cNvSpPr txBox="1"/>
          <p:nvPr/>
        </p:nvSpPr>
        <p:spPr>
          <a:xfrm>
            <a:off x="6406933" y="5458133"/>
            <a:ext cx="609200" cy="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dirty="0"/>
              <a:t>CH3</a:t>
            </a:r>
            <a:endParaRPr sz="1333" dirty="0"/>
          </a:p>
        </p:txBody>
      </p:sp>
      <p:sp>
        <p:nvSpPr>
          <p:cNvPr id="93" name="Google Shape;93;p13"/>
          <p:cNvSpPr txBox="1"/>
          <p:nvPr/>
        </p:nvSpPr>
        <p:spPr>
          <a:xfrm>
            <a:off x="7321333" y="5458133"/>
            <a:ext cx="609200" cy="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dirty="0"/>
              <a:t>CH4</a:t>
            </a:r>
            <a:endParaRPr sz="1333" dirty="0"/>
          </a:p>
        </p:txBody>
      </p:sp>
      <p:sp>
        <p:nvSpPr>
          <p:cNvPr id="94" name="Google Shape;94;p13"/>
          <p:cNvSpPr/>
          <p:nvPr/>
        </p:nvSpPr>
        <p:spPr>
          <a:xfrm>
            <a:off x="6120163" y="2610433"/>
            <a:ext cx="222400" cy="1836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5" name="Google Shape;95;p13"/>
          <p:cNvSpPr txBox="1"/>
          <p:nvPr/>
        </p:nvSpPr>
        <p:spPr>
          <a:xfrm>
            <a:off x="5704600" y="2431233"/>
            <a:ext cx="5172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IP</a:t>
            </a:r>
            <a:endParaRPr sz="2400"/>
          </a:p>
        </p:txBody>
      </p:sp>
      <p:sp>
        <p:nvSpPr>
          <p:cNvPr id="96" name="Google Shape;96;p13"/>
          <p:cNvSpPr txBox="1"/>
          <p:nvPr/>
        </p:nvSpPr>
        <p:spPr>
          <a:xfrm>
            <a:off x="9379269" y="5834279"/>
            <a:ext cx="2647780" cy="29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 dirty="0"/>
              <a:t>140 </a:t>
            </a:r>
            <a:r>
              <a:rPr lang="el-GR" sz="1200" dirty="0"/>
              <a:t>μ</a:t>
            </a:r>
            <a:r>
              <a:rPr lang="en" sz="1200" dirty="0"/>
              <a:t>m </a:t>
            </a:r>
            <a:r>
              <a:rPr lang="en" sz="1200" dirty="0" smtClean="0"/>
              <a:t>diamond + </a:t>
            </a:r>
            <a:r>
              <a:rPr lang="en" sz="1200" dirty="0"/>
              <a:t>current amp 2 GHz</a:t>
            </a:r>
            <a:endParaRPr sz="1200" dirty="0"/>
          </a:p>
        </p:txBody>
      </p:sp>
      <p:sp>
        <p:nvSpPr>
          <p:cNvPr id="97" name="Google Shape;97;p13"/>
          <p:cNvSpPr txBox="1"/>
          <p:nvPr/>
        </p:nvSpPr>
        <p:spPr>
          <a:xfrm>
            <a:off x="9396811" y="6151831"/>
            <a:ext cx="2795189" cy="352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 dirty="0"/>
              <a:t>500 </a:t>
            </a:r>
            <a:r>
              <a:rPr lang="el-GR" sz="1200" dirty="0"/>
              <a:t>μ</a:t>
            </a:r>
            <a:r>
              <a:rPr lang="en" sz="1200" dirty="0" smtClean="0"/>
              <a:t>m diamond </a:t>
            </a:r>
            <a:r>
              <a:rPr lang="en" sz="1200" dirty="0"/>
              <a:t>+ charge amp 10 ns</a:t>
            </a:r>
            <a:endParaRPr sz="1200" dirty="0"/>
          </a:p>
        </p:txBody>
      </p:sp>
      <p:pic>
        <p:nvPicPr>
          <p:cNvPr id="99" name="Google Shape;9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984" y="85720"/>
            <a:ext cx="2845832" cy="2134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3"/>
          <p:cNvCxnSpPr>
            <a:stCxn id="60" idx="0"/>
            <a:endCxn id="60" idx="0"/>
          </p:cNvCxnSpPr>
          <p:nvPr/>
        </p:nvCxnSpPr>
        <p:spPr>
          <a:xfrm>
            <a:off x="8059901" y="364503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3"/>
          <p:cNvCxnSpPr>
            <a:stCxn id="59" idx="2"/>
            <a:endCxn id="60" idx="0"/>
          </p:cNvCxnSpPr>
          <p:nvPr/>
        </p:nvCxnSpPr>
        <p:spPr>
          <a:xfrm>
            <a:off x="8059901" y="3562633"/>
            <a:ext cx="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Rectangle 109"/>
          <p:cNvSpPr/>
          <p:nvPr/>
        </p:nvSpPr>
        <p:spPr>
          <a:xfrm>
            <a:off x="288021" y="5109320"/>
            <a:ext cx="2453044" cy="1159228"/>
          </a:xfrm>
          <a:prstGeom prst="rect">
            <a:avLst/>
          </a:prstGeom>
          <a:ln w="28575">
            <a:solidFill>
              <a:srgbClr val="0000FF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fr-FR" sz="3733" dirty="0" err="1" smtClean="0">
                <a:solidFill>
                  <a:srgbClr val="0000FF"/>
                </a:solidFill>
              </a:rPr>
              <a:t>latest</a:t>
            </a:r>
            <a:r>
              <a:rPr lang="fr-FR" sz="3733" dirty="0" smtClean="0">
                <a:solidFill>
                  <a:srgbClr val="0000FF"/>
                </a:solidFill>
              </a:rPr>
              <a:t> setup</a:t>
            </a:r>
          </a:p>
          <a:p>
            <a:pPr algn="ctr"/>
            <a:r>
              <a:rPr lang="fr-FR" sz="3200" dirty="0" smtClean="0">
                <a:solidFill>
                  <a:srgbClr val="0000FF"/>
                </a:solidFill>
              </a:rPr>
              <a:t>2025/11</a:t>
            </a:r>
            <a:r>
              <a:rPr lang="fr-FR" sz="3200" dirty="0" smtClean="0">
                <a:solidFill>
                  <a:srgbClr val="0000FF"/>
                </a:solidFill>
              </a:rPr>
              <a:t> </a:t>
            </a:r>
            <a:endParaRPr lang="fr-FR" sz="3200" dirty="0">
              <a:solidFill>
                <a:srgbClr val="0000FF"/>
              </a:solidFill>
            </a:endParaRPr>
          </a:p>
        </p:txBody>
      </p:sp>
      <p:cxnSp>
        <p:nvCxnSpPr>
          <p:cNvPr id="100" name="Google Shape;80;p13"/>
          <p:cNvCxnSpPr>
            <a:stCxn id="76" idx="0"/>
          </p:cNvCxnSpPr>
          <p:nvPr/>
        </p:nvCxnSpPr>
        <p:spPr>
          <a:xfrm rot="5400000" flipH="1" flipV="1">
            <a:off x="6155751" y="3868662"/>
            <a:ext cx="1191354" cy="1812257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" name="Imag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089" y="3333953"/>
            <a:ext cx="97544" cy="835224"/>
          </a:xfrm>
          <a:prstGeom prst="rect">
            <a:avLst/>
          </a:prstGeom>
        </p:spPr>
      </p:pic>
      <p:sp>
        <p:nvSpPr>
          <p:cNvPr id="103" name="Google Shape;85;p13"/>
          <p:cNvSpPr/>
          <p:nvPr/>
        </p:nvSpPr>
        <p:spPr>
          <a:xfrm rot="-5400000">
            <a:off x="8649498" y="5666645"/>
            <a:ext cx="86800" cy="222400"/>
          </a:xfrm>
          <a:prstGeom prst="rect">
            <a:avLst/>
          </a:prstGeom>
          <a:solidFill>
            <a:srgbClr val="FF66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" name="Google Shape;86;p13"/>
          <p:cNvSpPr/>
          <p:nvPr/>
        </p:nvSpPr>
        <p:spPr>
          <a:xfrm rot="-5400000">
            <a:off x="9101698" y="5519245"/>
            <a:ext cx="86800" cy="517200"/>
          </a:xfrm>
          <a:prstGeom prst="rect">
            <a:avLst/>
          </a:prstGeom>
          <a:solidFill>
            <a:srgbClr val="FF66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" name="Google Shape;96;p13"/>
          <p:cNvSpPr txBox="1"/>
          <p:nvPr/>
        </p:nvSpPr>
        <p:spPr>
          <a:xfrm>
            <a:off x="9391816" y="5567123"/>
            <a:ext cx="2635233" cy="29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 dirty="0" smtClean="0"/>
              <a:t>LGAD 16/25 pixel</a:t>
            </a:r>
            <a:r>
              <a:rPr lang="en" sz="1200" dirty="0" smtClean="0"/>
              <a:t> </a:t>
            </a:r>
            <a:r>
              <a:rPr lang="en" sz="1200" dirty="0"/>
              <a:t>+ current amp 2 GHz</a:t>
            </a:r>
            <a:endParaRPr sz="1200" dirty="0"/>
          </a:p>
        </p:txBody>
      </p:sp>
      <p:sp>
        <p:nvSpPr>
          <p:cNvPr id="39" name="AutoShape 4" descr="data:image/jpeg;base64,/9j/4AAQSkZJRgABAQAAAQABAAD/2wBDAAMCAgICAgMCAgIDAwMDBAYEBAQEBAgGBgUGCQgKCgkICQkKDA8MCgsOCwkJDRENDg8QEBEQCgwSExIQEw8QEBD/2wBDAQMDAwQDBAgEBAgQCwkLEBAQEBAQEBAQEBAQEBAQEBAQEBAQEBAQEBAQEBAQEBAQEBAQEBAQEBAQEBAQEBAQEBD/wAARCAZABLADARE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8jNeSj0CB4atAKFoIBWqwLUbUmBI3SpYEdZ9QHVQEZShARvFVoBixUgLi9apEiRn97V3KZqRvVJkMdTEhG6UFGVct+9qQiOjP7qgJELdaCUSjrUsoY39KzZQyoZZDPbRS/8ALOpApT6La3UX+rSoLMO+8ERS/wCq+SpcTS5jXPhCWL+/UOmFyGKzurX/AGNlQo2My3b3t1FVKdgOw0C782tIO5B1ixVvykCEdjVgMoAXJoYCVDAQjvTAbtFADlFAE20VQDVSgCZVoAeBmgB1BIUFFaegCBBQBPgUANYVIELigBsQqgHOKAK8gqrgVyM0XJLNt0qSiWgCNzVk2IicUBYNwqChCc0AOSgCWgCJkqQGAUAWoqoGLMtBDKrdaBliM0APagCGQ0ARbKAJUoAe4qwKkwoAqmOgCaKKgAngqCimUoAsQmquSTKaLgI4qSg2e1AAV9asCCRaAIHWpZBnXCVDNCKFK5Ki0HT3Ne1T91XkV3qelTJWNcxoMoAkU1KJHVSdgFA71LAikqGBEgrKxbZMldFMlsmU05CAnNEQHVSYFS70y1uv9bVp2A5PUtBurCXzYt+yt3UuZOIy11SW1/1tQ1cm9jotO1KKX/lpWc0at3NeOSslKxUYklMq4/JqkFxWFMkQDNACgYoAeq0ASp1q4gTr1okBIopECbfemgOq0C6r0KdmYVDrrb/VGurlOexOooKHhaAHhaAHBPWgCRUp2KFCUWAcUqgHBaAFVKoklVKAHbfepAaVoAesdAEqQ0AUdbsPNiqKiuhpninirT/st+/9yuCpGzN4swalMB6vVJktWHSGnFlDaJMBB0qQHbvagCNlpWAjaiwETitAIWoAryCpsBGwosBFSKIpVoArOKbAry1LAipgFWA2TrQWZ8tAHpteujzx4WrQCmH1oIIHhqwHAeVSYDw9SAA5rPqA5qoAWhABWrQAsdIB7GqRIRrQncpmjCKtEMeTViQhGaCjMvI6kIkcDUBIbMaCUSRGpZQjVmyhiioZY56kBgHYVBY4dKFIm4hji/551YXIpNOtZf8Aln/47UuJRm3HhuL/AJZVHsrgamjaN9lq4RsQdD/yyrduxBEVqQGGOgBBHVMAIxUMAwaYETv5UVAFf+0Yv+elAF6GXzaoCXb70APWgCSgAoJCgognoArgd6AJ1WgBWWgCuy0ACCgAZaAImSgtq5G0dBAsYoAkoAjdasdiEpQFhu33qBCqKAJVFAEyrQA10qQGhaALMaVQMWQfuqCGZ8poGSW7UAWiO9AFZzQAg6UAPoAUnNWBXlFAEW33qbgWIlouA6SKkUZ8qUANUUASA0AO3CgBwOKAEqwAx0AV5I6ljM25H6VDM27EUIrCqtDWmacFeFiHqelTJX6VgaEdAEgGazJHVVwHAUMCGYVDAhWhobZYjFVHQlskqpDCiICr1ovqBNEKpMBzx+bQnYL3Of1jw1FdfvYvk/3atTIcLnMGG/0uX/WVolzEPQ2tM1r/AJ61nOkVGpY6O3u4pamxdyyrVSQXH0xiL0oAevSgBy0ATAYpxIJQMUSAkQ0gEPSgDS0m48qWuqlMyqI7vS7rzYq71PQwsaa9KoRKFoAeFoAcFoAcq1ZQ6gB4FACrQA7BqiR4GaAHgd6kBQtACr1oAmSgCSRPNi8qkldEpnmvjrQvN3yxR+tctaJvFnk10JYt/wDsNXIakcU1UmSWNxpxYDgKJAMoAfQA1utOwEdFgI2qgIXFAEDigCJloAhYVBQxutAFaWmwKzipYEJ60wAjFWBDKaCytMtAHo717B546KSgCdOtBBLt96oBjLQBE6UAN2igBhagB0bUATbRQA7aaAEoAelWSTpLQBIrVYEg6UAUruOgCmvWgCOU0APgeoAe9ZMoRRUFiydaTAjU1JY4HFBApagB6NVgPqwLlu3vSRBaHWrQC7RQAuz2qQEIzQA146AItnvQVcz9Sb91QFzhrzUZYr//AFnybqyYzrdAv/NrSAG+DVkEiigCSgmwu33oCwEd6CiBxQBGq0ATqKkBGqgIitACqtADHNAEbUARkdjQA4LQAoWgAMdADStAEZjoAcI6AFEdAD6AI2oAegoJJk7VJQjiqJKEooAktloAtyr+6oAz360AOBxVMBQ1SA8tQBE9AEZHegCaCgCw60AUJY6AKu00FD1oAcBmgkkC0AKqUAP2mgCKVapuwGRdLUgRW8dc1fVG0NzSiFeDXWp3QHkZrE0GbRQA9elAD1FABQBHIKgCNVqQJ0FUgFrYAoAUdagCRKAJVNADtvvQBnaho8V1/wAs0rSLEzktS0WWw/exR/JXTFoyaH2OqS2sv72lKKGjqLLUIpf+WlYSRXMaCyUDQ6gok2+9NsByipaAlX+laEEi9KGA8HNZ9QFUVSAsRrWiZDR1OgXX/TSuykzNo6yBq6r3MbWLCdqAH0APAzQA6rAVetADqAHUAKOtADw1AAWqgHb6AHBqAJFagCUPQwMzW7CK6irGSA8W8YaB5UryxfJXJKBqmclEtYSVjVFoHNUiSSqQBVAFADW60AR0ANIoAikWgCB1qAIWFWAwrUAQuKAK0gqyiF0oAgdagBtAFaWrAjoKR6Gxr2DgGA0ATxSUEEwf1qgAnuaAGkYoACMUAVpBQAJQBZj/AK0APXrQApGaAAHNWSPX+tAEsZqwLC9KAK92KAM5h+9oAVoaAERahgPcVkUIhqCwlNJgRA4qSxV6UEC0AKr1YDw9WBcgakiC6hq0A+gBx6VIDaAEagBj0AUryHzYqAOH1vSpfN83/arJlmp4ajlilrSAHYR9asgmjoAlwaB2EoCwN/WgRE4oAj3e1AAHqQANVALQAm33oAYy0ARstADGFAAhoAfQAoGaAF2igBPL+tADljoACnpQAwrQAmz2/SgCRI6CR4SpKFdKokzrhKqwE1qtFgJ7lf3VFgM9hRYAoYCrUgOJoAjY0ANIoAltxQBboAqTJQBUaOgoTBoAdQSTKtAD9xoASgBktAGRdf1qWAyAVhPVG0C8grxcUtTugOrlNAoAdQAAUASAZoAikqAIk60ATKKpKwD60ATaKADaKgBy9aAJF/rVk3Ho1AXJFNSmUJPZxXX+tjrWMhWOX1nw95X72KtlLmMnoY1vPdWsv8dX7O5FzobDVPNrCSNkzat5PNrKRZZAzTTJuPC1SQXHgd6oRID3FDATcKz6gWIxVICxtFUJlqxufsstb05GbR2mk3/mxJXZF3IaNpTWq1MnoPBzQA8GgBy9KsBaAJFoAWgBSMVQCUALg0ALtFAAJKAHiSgA82luA+nZAcv4m0GK6if939+sJxLTPI9d0eWwlf8Ad/JurimjRMyg9ShkoaqQDgaoBd3tQBGT3NADSMUANagCJ+tAELioAiZasBm01AEEgoAgcVZRERigCvKtQBCy0AVXWrAZQUj0JxXsHn3GgUBcei1RJPQA4HNACHrQA1jQBE3SgBQvpTbAnUUASotFgHbTRYBrVQAtAFqJKsknoAqXZoEjNUUFdCxUskaOtSy0NkrJgMU1myxW6UNgRkYqWwDJpliO1AEIlqkQWI3qkBcheqEy7G9BJMDigCWgBlACN0oAhdqAIWagCpPaxXX/ACzpsCa3tIov+WdSwLcTUwLMf9KoCZO1AAxoAjagCNxQAxhUgMwKAHLVALQA/Z7UAMb+tAEbUARMKAEAoAdQA+gBV60APVaAHqtAAyUARMlACBaAHrQA8DFADtgoApzRU7kjraOi4E0iVQFGSOgBNlADhDQA1o6gCJkoAFWgCdKAJGNAEEnSgCEx07ARtHRYBFWkBKooAWgAoKI7ihgY1yKhgEBrGpsNF5OleLiNzvpDgK5TYXb70AAHegBy9aAJaAIJBUARqKlASpVoB5Pc1RAUAKBmqYC4FQ0AtVYBwNFgJEaqLJlagCR44patOxnYx9Q8PxS/8s/nq1VFynM3WnXVhL/8TmtU0yVCxPpusSxfupamULlc1jprK+83/lpWUtB3L6NRFhuSlapjEZqxZYyNqIgaEIrREsnAzVIQFaoDX0fUPKlrop1CJI7OyuPNirsT5jlki+OlaAOA71m1clqwtMocGoAUSVfMFhwlo5gsP3fWjmCwhajmCwnmGnzlAZKXMA0LSsSPWiwDwMUJWAkrS4DZE83/AFsdZvUDkPE/hyKWJ5fL3/8AAaylEpM8q1XSZbCV645xNbmWstShkwatAHk4oAbQAUANegCIjFAEbLUARSLQBGy0AQulAELpQBBItAEDCgogcVYFJzQA0jvQB6Ewr2DzyNXoAlU1QEgNAD160FWHbPegLDGSgLDfLNAWBBUoknVa2SAkVKQDwtADZI6AGRCgDSgFWSOY0AZt09AkVYhQV0HsalkjVNSy0JJWTAjTtWbLHHpUtlkZ61LYCVYDJP6UAVG6VSILkVUgLUZqhMvW7UEltetADqAELUANL0AQPQBExoARBVMCVRUMCRBTAtR9aoCdRQAxhQAxqAGnpQAwjNSABKAFK+tACAYoAc3WqAa3SgCNhQBEwoAQCpAfQAVQBQBOooAmVaAGuKAIylABsNAAVoAcooAdQBG61NyQjFF2A9ulagU5BQAJHQBKsdAEUsVQBVkNAEYb0oAljNAA7VVgIw1FgJKYDHoAZtFQA4DNACnpQAm00FEctDAzLiKoYCRx1jU2Gty1GteLiNzvpD9prA2ADNACVADtwoAWgCNqgCOpQEqVaAl2iqIDaKAADFUmAtXYAqQCgB6tQBOhoAlDUrjsOJ7VSgFiGezil/1sdW5WBu5y+r6F5X721q4VLkOJnWd/La1pOmZpnS6Xq3m1koWNUbay+bQxjJjWLLCNaIgX4mrREssKapCJKoAV/KlqU+ViaOm0bU67KdQycTqLe5ilrqTuZNFjd9K0JGmWoKImnoAjMkoqOYqwvmUcwWHCWjmCw8TUcwWHBvSkgsWFStVELD60sZj1NFgFDUwAtWbdgDcKZOwsiebF+9pWKOI8U+GvN8yXy65akSkzyzU9JltZX/d1z2NUU0NAyUtQAbhVgLQAxv60AMIzQAwjNQAxhQBFItAED0ARMtAETrQBXK0FEEqVYFB1oAjagD0GNq9g88awoAevWqLJ0WgB4HYUASLQA9EoIIZloAhoKZZhWgkm31YD4+lADmjoJRGqUFluAVZBJKKAMm4oAiiFADZutSxISM1LLQ6T+tZTAiXrWaLFPSkwGN0qGAmDTLGSiqApn/W1SILcLVSAtoKoC1A9BBfQ0AKxoArO9BYgagCQDNBBHJFQA6MUALQA9f6UAToaoCagBW60ANYUAR0AMoYBUMAY0wAHuKAHHpVARnrQAAZoAicUAMHWgB6igBxWgBq9aALSigB460AI39aAGE4oARetAC7RQAtACqKCRHWgCJetAEjCgClK1AEsBoAnWgBk4oAzZKAGAZoAcBVIBGNMBF60ASUAI1ADcCkwHKakAagENPSgtEUrUCKcxqQGxLWNV6FwRZRa8etudkBSMVyWNwIxRYBCOxoZKCoauUIBimA1v61AEe01KQE0Yq0gJK1ICgAoLAGgBWqiWG33oJYA9qBkqGgCYHNSgF3+9WgJV/rSAR4PNoAw9V8ORS/vYo/n/wBniumFTl3IaOcIutLl/wBW/wDst/8AXrW6qGTRu2GuxVjUgawkbMdz5tc/wmr1Lcf9aBlpBVkEoNAEqmgBSaVwGrdS2stNMDodL137ldlOqZTidPBfebFXVzXMkrD93tVtiJQlQwArUFiqlQ1YBxWnYBVWiwE6rW5BKDirAC1AAGoAUdKADaKAFoJHKaACaGK6i8qWokroFocJ4n8Nff8AxrlnA1TPNL/T5bWWsTbmRUancQoNIbJF61ZDGk4oiAxqJAR0AMoAYwqAK7rQBERVgRv0oAhYVBRA60AUpo6aAqSrVAd3Ga9g88lA70AP2iqLHF6AHK9AEgagCRZqCCN2oAYEoKZYWgkWrAmQ0ATBqCUO2UFk8S1ZAsnWgDKuBQBGooAhkFSxIavSpZaHt/WspgRVmix9JgMYVDAaRimWRyf0qgKT1SILMD1SAvxmqAmioINK3Hm0APkSgCsy0FjQKAJFNBAN1oAbuFACHrQA9WoAmRqoCUNQA7caAHUAMYUAMYUMCNTUMB1Mqw0nNAWANVEg3WgBQMUAMkFAEdAE0a0ASeX9KAIxFQBPGKAHAYoACtADGWgBidKAHUADf0oAeooJEYUANAoAfg0AZ1ytADIJKALqtQAP1oAzpP60AASgBCtUgGbRTAWgB6igB2z2oAYRSYDakBjNQCCgtDJOlAihLUgTQVzVnoawWpPXkVnqdkEFY2NQosAu33pNEoSpsUJkVIEb1AEYGKaAnjqkrgParIEoAVaCwK0ABaqJY4daCWJQMenagCQHtUoAD1aAmRqQEqvQAtD1Ao6hpMV1/wAs61hPkDlOTvdJurCX9192t7qRlKPKFjq0sX7qWsJwCM2dRp+oebWZua0clUSTKaAJVNAC1ADHSgBg/df6qnzOIWudBpOtn/no9dVOrYykrHT2195tdakZGpH0q1qIc0VKxY0JU2AcBigBaAJVatSBcmrAB1oAdQAq9aAHUAFBI5f60AKDijcCO6tvtUX72hwuF7Hn/ifwz9+Xy0rklTLUjzq/tJbWX/V1k4mqZVqC2OqyGOAxREBrf1okBGRigBmDQAhFQBA4oAgcVYELUARNUFEL0AVZRTQFOQVQHb7RXtHESo1AFhRQQNcUFIB0oGKDQA6gBSMUAOSggkWgB2DVgSKaAJVagCSNqALSUEjZRQBmTr+9qwGKtAEUoqBIioLQpPaoYEdc8ix9AETGpAD1qrlkcn9KLgVGWqTIJYKpMC7GaoCzFQBo25oILLUAV5EoLI9ntQAUEBQAm0UANIqgHItQkBKtWBIpoAcpoAlXpQAbRQA1xUgQbTQBIEoAZKKAIYzQUywqVRIpGaAGlfWgCMR0ATxR0AWhFQBGY6AAJQA7ZQAMKAGstAENADglACEd6AFQ0ASMlBI1UoAeFoAzr1aAKUZ/e0AXInoAlb+tAFF/9bQBOifuqAIpEoAZtNWAbTQA9aAHUAROKgBlAEZGaChaAGS0mgM+Q1LQEkBrmrbG0Ny4q149Xc7IDitZmgBKADaKkBMGgBGFAELCoATBqAHotWBJVIgQjvVoBKixY6iwCEd6sgWpAUdaoB1AC7jUgN3CgCVDVATKasCVTQA8dKAGXFpFL5n7v79NMTOa1Pw5LF+9tau5DRmQy3VhL/HVqNxKVjo9O1bzaiVMtTNyJqztYu9yyooEPVamwBgUWAQpRYCFllil/dUJMDV0vU/+WUsldCqmbR2WnXfmxf6yu2lK5k0bEZre5I+gBpFJgFSwF3e1VcA3e1FwF31QC5NACqagbFoIYVYD6AHUAKOtUBDeWsV1F+9qJAtDz/xR4Z+/+7rCUTVM87u7KW1l8qX+9XNym3MQAUxC5NBIlADaAGFfWgBhNQBGy0ARSJVlFV1oAhagCFutAEEi1NgZUaOixDO8e0r3DlJUh8qgAdqCBhagpDNwoFckoC4q0FChqAHqaCBwagCRetWA6gB6tQBLF2oAto1BIjtQBRnp3ArrRcBsjUhIgoLQ4r+6qGBET3Nc8ixw6UARSdKkBN3tSuWJJ1ouBVY1adyCVBVJgWFNaAWYWoA0YGoILYNADXFA7kRWgLjWFAhtAD6ADZVAPCVTQCE1IDlNADx0oAkU0AO3+9ADHapAj2mgCVRQBBcUAQQ0FMux9KokRqAEoAaooAtQLQBcVaAI5UoAiHWgBQlAAVoAay0ARlKAFCUAMdKAGx9KAJ1FBIbfegB4GKAKF+KAMdTiWgC5EKALDUAUW60AWoT+6oAGjoAiZKsAIoAbt96AHUADLUARFaAGFaCgAoAhuBTaAzZDUtAWLQVyVtjaG5oxrXj1TsgKVrM0GbRQAbRUgIVoAYRigCNhUANqAHoKsCTYapEDW/rVoBFNFixaLAFBA+pAKoBV60AIR2NAAsdAE4GKAFqwJVNAEqmgB4NNiQFPNqGyrGbqOixXX/LOuinIxcTmri3l0uX+OujRom1jX0vWP+WUv365pKxSdzpra4il/wCWlZS0NVqWgtACEd6AFoANlACrDSUbDaNvSdR8r91XZTlYykjqrO9ilrqUjGxf8z6VqhDaTAcOlSwEBxRcBwNFwCmA5f60AFA2LuNBDFDVYC7/AGoAdkUAKv8ASqAdu+tDVwI7uziv4v8AV1DiF7Hnnijwx/0zrnlEtSPP721ltZaykjVMrVIDaACgBrdaAGN1qAGMaAGPVlFWVKAK7LQBE60AQOKAZWZaCGegu1e0YERaggjIxQBDKKAGJ2oJsWUNAWHUFCg9qAJVFBAuBQABqAJVNAEgFWNk8a0EMtKKAILhqAM+WSgCFnoAj8w0FCA5oAlY1lICsW/e1jIpEi9KLjGSCi6LGbfepAHoAqsKoBy1SIJkatALUFAGjD1oILSmgBaACgBjLQBFQA4dKSAeoq0A+gCOUUAUpNQiioKZYtrvzaCS5H1oAeTmgCJjUgKvSgCVRQBDPQBDGtAFlKoBSKAE2+9ACUkwJYXqkwL8dIBkzUAQUASr0oAD0oGxNvvQQxu0UAOVaAI51oKIkSgCWgkRaAJdvvQBRv1oAyRF+9oAtRLQBM3+qoAoMKALtsn7qgCcpQBC6VSYERWqTAbU3AAtFwHEZqQRGRQWiFv60CEJ7UAQXBoGzLfpQQy5ZrWFbY2gasS/uq8WstTshsDrWBZHsoACtSWBWqAYyVIELf1qGrAMwKSVgJUWrRLJdvvTERlPSqAaVoAB1oAdQAi9KAFqbAOHSizAWrbAUDvUWAl2mtHsAlSA4HNAD0arAmU0rATIKLASAVoBUvNNiuov9XRcDmdQ0aWwl/dRvsrW9zPlsOsNVlilo9ncm9jprHUYpYv9ZWVrFmgrUFp3HAZqAHr1oAkC00ABaoDQsdQli/3a2jKxEkdLp+pxS11RmYSiascnm1a1JsSVXKMQjNTYBaLAFUAUAKB3oAWgAoJFyasBQc0APDUADGqAdG9AEd9YxX8X+r+eomtBpnm3ijwx9+uacCkzgLi2ltZf3tY2sbXIdwoEJu9qAEJ7mgBCM1AETigBjCrAikFAFdhQBG4oAquKAKkgoA7tjXsHOPiSggc8dUBXljoAi2e36UASx0AOoAKAJojQQSUAMUUFWH0BYmSrEydWoIZaQ0AV7kUAZ0goAjZfNoAZ5dBRETigB4espAQM1YyKRIhqLjHMKLlkRamAlAED1QCVSIJ4RWgGjbrQBdVaCCYDNAD160AOoAYwoAiYUAIppIBatAOVqAIpjQBz19FL5tBTNLSkoJNqKgBzGgCMjFSAKaAHeYaAGk5oAVRQApFUA6gB9AEbiouA2E/vapMDUQ0wIpaAGgYoAevSgB4WgbHbDQQxClAAFoAilFAEQPagBkr0AOjNAFkDvQBXuo6AMuSOgASgB7/6o0AVH70AX7TvQBZK+tAEUiUJ3ArkVSYDCvrUgBHY0AIxoBEbf0oLRERigQygCCegbKQhoIZbto65qptA04V/dV5NXc7IbDilcxYwrQA0rUjuGyqC41loKIJEqQI9lKwEsS1SRLJivrTEJsNUlYBhWpAZtNADdooAbQA5TTsA5aLAOoQDqtIB5Pc1LAbk1IDqAJFFWBKtOwE8XaiwEpNUBJEaAFmtopf9bHvoUhN3Od1Pw79+WKtVUI5bmSjy2Ev73fQ0I6HTdU83/lpWT0KNmKXzagsmHSgCVaaAWqAcOlJSsDVye3upbWtFOxPKb2n6v5tdEahm1Y3YJ/NrpjMyZMOlMBaACgBNwoAAc0ALu+lABQSLu9qsADUAOBxQA6qAAe4oAmjejcSZX1LTor+L/b20ciKTPNPE3hn7/wC7rilEpO5wN3ay2sv72snobIg30CHA9xQAE9zQBG1AETUAMegCBhU3AhfrRcCu4qgKsq0AdxXtHOSoaCB9AEUq0AQEYoAUDFSAtUAUASRigBxOaAJF/rQA+gBY2oJZYWrIZdSOnECOaOiQGVMKQRGhaCpAY6TAryrUgMqGMies3IodG1QOxI1AWIGFBQm72oAhkNNMAQ1SYFmOqINO1FWBdVaCCSgB4FABQAh6UARN/WgBtBYu33oATfQQRkZoAhe1qgJIk8qgC2jUAPoAKkBlBYUAFAEi0EA1UAKakCSgBshoAhiP72gDWh/1dUA2YdqAGKKAJUWgCQLQNi0EMZVXFYRmouFirK9SWVpJKAIzLQBYhoJLa/0oAV1oAzbiOgCOJapAEq1IFQp+9oKL9rHQSWtvvQBBIKAKxHegBNlAAUoAjYUANoAa4oAj2igohkSgpEez3oImLEtclfY0gjViWvLnudkBWFYmgzYKADb71ACFPSgBpSqYEEi1iyxgHemimyVFq0RceUqyRNlADdpqAGlKAGGOpSAaY6uwCbBTYAvWpAetO4Dh1ouAN1p3AD1ouA5KYEq/1oAeppICdDVIBxeqAlhNAFhWoIFIzQBn6jpEV1WiYmctcWl1YS1dyWjQ07V6ylEqGh0trdRS1CdjW9y2jVIh+00AOAqwCgBySyxVMZiZrWGsf8sq6o1DJo6C2vvNrdSJLgaruSG4UCFJ7mgAqwE3CgABzQDHbvaghhvFWMA1AChqAHBqAHh6AJUeqAqalp8V/FUSiC0PNvE/hnyt/wC7rnlTNUzz25s5bWWuXl1NbiK1WLcQyVA2G72qyGRvQMjagCE9agCOQUAVZEqwIHFAHa4Ne0c45RQQSgUAIwoAgdKAG1IClaoAA70APQUASUAPRKAJRHQA5I6CWTxrVkMvJTiASf0okBj3S0giQebFFQVIha/i/wBj/vqkxmtpeiS6p+9iqRDr/wAGaza/6q3d0rKWxZz11a3Vr/x9W7p/wGuaUtShkZqrjJicUXAhkNUAzcaAInakmA1ZKpMCeGStCDYs3qwNKggUDNADqACgAoAgegBqUFj2FAEJGaCBaAB2qgGqKALSigBSc0AJUgI3SgsUHuKAEJxQBIhoIHlaoBKkBQcUANc0ARxCgDWtz+6qgCegCq03lUATwzUAW1FA2NkaghkJegqxHI9AWKcslAFWWSgCuo/e0AaEFBJcR6AJ9woAz7oUAQRdqpAOkFSBHHBQUaEENBJM8dAFWSOgCEx0AASgBdv1oAjeKgCF46AIGFADR0oKIJBQUhoWgiRJbpXJX2NoGpGleXPc7IINgrEoaVoAQrUAG00ANKVTAqyrWLLIwM00JliNatEsk2irAQrQAwrUANKUABHemgEEdUlcBDHSYDGSpAZt96m7AWi4BVAKOtAEi9KsBy0APDUkBIpqkAbvpVAWYjQBYWggkTtQA+qEird6dFdf8s6nmZaRyuoaNdWsvmxfcrRPmIloNsNSltZfKl31Mognc6aw1GKWsjQ00egCUNVgFABUJC3Gg4rRBY0LPUfK/dVpGRmzorLUYpYq6Iu5Fi8stakD93tQAFqsBN30oAN9AMTzaCGN833qxh51ACecfSgBwnoAkE9AEi3FUBKlxScgK2pWkV1FUsL2PM/FPh/78sUdcso2NEzg7mOWKueRsisWoBk0f9KshiutAyJutAED9agBjigCtLVgV3FAHagdhXtHOPoAkTrQQLQBC60ANC+lSBIFqgI2SgBUFSA/b70ASxiqByJtwoIHK0VWWK91FFQTYi/ty1i/5aVV0SoMztQ8WWFr/wAtEoui1BnNaj44tf8Anpv/AOA1Fxqizn77x8f+WVHObRpGKni66luk/wBI/irGpqX7NH1J8Gn0vVLCCWX77qN1ENDCcEeySaBYXUX+rT7tJpMNzC1H4fWF1/y7p/3zWbgg5DitY+Edr88trHsf/ZrNRFy2ON1L4eapYf6r56rlDmscvqGk39rL+9s3/wC+aGwW5QP/AFzqGyiKQ1akBEX9KpK4EkUlUiDasZK0QGtG1MgmXpQBIFoASgBCe1BZBJ0oARBQNu4rNQZkVBYUAIVpIgcqVaAnU0ABPc1IBQWFABQAUAPj60EEwGaAI2/rQAUABFADB0oAvW8tUTYe70BYoT0FD7ZqANOKb91QSV5paAG0ARytQBWeOgoja3oJEWGgbZMjUEtEkMlAy4hoArXIoArRVYD5BUAPt1oA0I1oAcy0AQvHQBEYqAGtFQAwrQA0r60ARtFQBA8VAFd0oKIHoAZQBNar+9rmr7GkDYiSvJnudkNgK1iWMMdADGjoAbt96gBGFUhIrSis57lIiC1EUU3csxrXRFkskK0CEK0AIVoAbsoAYR2NABQAEdjQAxkoAjMdQAhT0oACvrQAoWgB1ABQA6qQCg4qkA9etUBahFBBOrVQEimgCRRQA+gCFoYpakDF1TQP+WtrHVAYiTy2EvleW6UnEDd03WfN2VHIWmbcdx5tO1iCcNQWG72pgDdaAEobsTYmgv5bWrjWsFjasdYilrojMzaNeO882t1IyaJfMoTAY09VcCB76KixLRXk1GixNiBtVplDP7S9qAEOrVfKKwo1X/ppRyhYX+1P+mtAMtRahQSWUu6AJFvKAKOqQxXUVZyRaZ5vr+j+VK9c8oGqZy8lv5VQ4tGzYiGoaIHlqoCNhQBCy0ARsKAK8qVVwK8gouB2K16xzklADqogfQAhSgBtSA5elADlFADXkiiqgK0l/FFQBBJrNrF/y0qClAz7nxXaxUXLVMxrnx7FF/qt7/7vFT7QtU7mHf8Ajy6l/wBVv/76o9oUqRjTeJtUuv8Alo//AAHP+NT7Q1VFFV7u6l/1sj/99Ue0K9ijM1HU/ssXmy/wVpB8xMlynIX3jW1+f/SK640XI5JVrGAfG8vm+bFvq/qbZj9ZPcPg18frrQdlrdRu8X+z1oWCZz1MSfUvhf4/6DqkSf6Z5T7R8rNiiWCaIjiD0nSfiBp9/EksV4jo/wDtZrlnh2jpjVTN6HWdLuov9YlZ8ljXmuLPplhdf3KrlDluYmpeCLC6/wCWaf8AfNZcgLc47WvhTay/6q32f7q4qOQo4PWPhZfxb/ssm+s7WA5DUPCes2H+ts3/AOA81SlYDOEUsX+tj2f71aIg0rGWtEBuW5pkFlRQBIrUAJQArCgsrvQA0PQQIxoNErjQM0CFBzQBIsdJED/Lq0AlABUgFBYUAFADtooAVBQQP3GgBKCrCjrQFhKCRpNAAktUOxKJKAsKqUCJDHQA5WoJG0APK+tAEbrQA9UoKHNHFQSQSpQJMrN1oKSHxCgRYjegBZaAKwHerAcTmoAltzQBdRqAHHpQAxhQA1v60ANIoAjZKAG7KACgCKRKAKcq0FFOQUAIq0AT2i1zV9jSBtRL+6ryZ7nZDYHjrEsbsoATZQAxkqAInjqkJFWUVnPcpDFWkDZOgqyWyTZVjE2igBdv0oAaUoAYUoAYUoAPLNAAVoATaKgBpjoAb5f1oANpoAMGgBKAF2mqQDgOwqkA+qAmR6CB6PVATo1AEgapAGNAAjVNwJwcVQGdqGkxXUVNSA5i7066sJf/AGarTJbLNjrEsVS0Ub9vqUUtYtll1Zaq4Dy1FwGlqJAQySVEYgRJcyxVtGQmjXsNa/6aVupGTRsx6l5tbJkWK13qflVSYWMO713yv+WlVzBYpHXfN/5aUcxLQ6LUvNqwJTey/wDLKgCtJeS0uYLEC6lLFRzBYVtWl/56VVwaL1jr3/TSi5FjpLPUPNqiS55xoAjknptEp2MTVIPtVQ4GqZyOpaZL/wA86xlE1TOenSWKWsJKxY1HpAPoAjagCN+9AFeXvSuBXdaLgdWr/wDTOvZOcer0ATK1JAPDVaARnoIIJbuKKgOUqS61axf8tKkpQMu48WWsX/LSg1VMxrrxjQ1YtUWY114qupf9VWTlY1jRMq41O/l/5aVnzGiplV3upf8Alo//AH1RzF+zsOj02WXu9KwixFoF1LL/AKuixaaNnTvBssv+tq0TzGxF4Ji/5a1Vg5zjfiF4QtYtLuv+ub/yrrwsNTnr/CfOM9rLFL5X+1Xuwp6HgzfvDFiq5QJR1XhJ/Klrqowucdc9HguJYok/eV6bwsZI832riza0vxlr2jf8eGqXEX+zu4b8K46uXKRvTxVjvfD37QviPS9n2+P7QifxK2D+VebVyxnbDHI9V8M/tLaNdbIrq48p/wDpo2P51wSy6SOqGNR6vonxU0HVIklivIn34+6wrlnhpROqOJjI6i28Q2F1/wAtE/76FcU4yidUZKRbFtYXX/LNKxbKsUb7wnp91H/x7pWbkh3OJ1z4VWF1/qrdd/8AuiqaE1c4a/8AhnLYS/uv/QaqBPKUf+Efv7X/AJZ1siLkTQSxf8s9lWiXIZUgLu9qAHFqAKs7UAVRJQWSq9ACl/SgB8YoILSLQBIVoAiYUAR0AKBmgBT0oAbQVccvSgLjgO9AwagBAaAJEFBA50oArzCgBiLQBcjjqgJwlAD2FADNgoJALQA8DvQUIUoAidqAGib0oAUmgkj8ketADWWgq42gLg0lWSRLJQBOqUmA+KpAtRmgCYHNADSOxoAZQAUADJQAwpQAhSgCNxQBUlWgCnKlBQwCgksWi/va5quxvTNqFK8mrudXQfIlQMZs96CkN2/SoGMK+tADGjoApypUANVaAJUSqQEwWmAhSgBNnvQAbPegBrpVgR7RUANI7GggTaKCwIzU2ATaaLABWiwCMKLAMwKoA2igBNvvQAoGKsBaAFB7UALH0q7kFhGouBIr1ACmSgBY2oAsBqAF3e1ADJ4Ipf8AWx0Ac5qegf8ALW1/z70+a5NjIS7urWXyqGrjszbsNX82o5bF3NdLqi9guOZ6GMjdqlgV3ahAQed5VWmBrWOrV0xZky9K3mxVvFktWMHU7KWpEYEqyxUAW7S7qybGnDcxVRLRI8sXlUDKEk0VAFCe78r/AHKAI1v/APlrFJQBt6V4ii/4HWqZJ01rrHm1VyWrFhrimDBUoJZXu9L82KsZIqMrnI6zog+f93XPKB0R1OZlWWKs7WKasCyUEtit/WgojbrQBXkFBBAelSwOt2ivaMhB1oAcD3FJASqKtAQ3h8qKgEeb+KfEN1a3XleZsT/eoNUjkbjxR/z1uP8AvpqmzGmSWmo/b/8AVSb3eg1i0aiaZLLWXPc6L2NOz8LSy/8ALOjluHMjVi8Ef89afIS6hInhO1i/1tHIS6psadpdhF/yzSiwFm6itYv+WaJRykuRAmoWEX/LRK0jTuS5FS/8W6Xa/wCtuIk2f7VdEaJk6h5d8RviFpctq9ra3CO7qV+Vs9f616GHo8py1K942PCZJYpZXr0lojy+a8iKpky0dD4Vki83/wAerqoyOOuj0qG4tZYv9ZXqQmzypU7ki28V1/qqtzKjREfSbr/llTTUjNxcSk/mxf62N/krOdKLF7Vot2Wu6pYfvbW8uIv91iP5VyTwUZG0MTKJ2nh744+LdGl/e3H2hP7rMc4+ua455XGR1QzGUT1vw3+1Fa/JFqkbxf7XJH8q8irlTR6MMyuep+G/jroOs7PK1CL/AL6Ga8upgZRZ2Qxikd3Z+MdLuov+PhP++q55wa6HUqiZYeXS7/8AuPUIu6ZQuvD1hdf6rZWyI5DDv/BkX/POrRPIcvqfgyWL/VRvUiOdu9Cuov8AlnQIpm2li/5ZvQBVuoaAM/y/rQWOoAEb97VAXohQQW0WgB1ADHSgCNkoAUR1IARQAwrQAgGaAJKB3CgLkZOaCiSJqCCcHtQBE60AOhjoAujrVARs1ADBJQBIHoAC9ADgaAEc0AVJjQBFu9qAJUNBI/d7UAIwoFcbt96AuRzJVjIY0oAvqv7r/gNJgV5H8qpAfFdUAW0moAduNACUAKOtADwM0ADCgBjCgCCQUAU5OtAFSXvQURUElyyT97XNVN6ZvQpXk1dzq6DmFQMYUoKRGyVAxhWgBjLQBTlWoAYi0AWo0qkBJ5daABjoATZ71ACEZoAjZKsCNkqAGFaCAA70FiFKCbibRQFxCMUFCFfWgBmygBNvvQAoFBNwqwuNqblCg9qLgSxiquQSnrRcBAaAE3e1ADkagCZZKAHhqAH76AGt+9pWsOxlajo8Uv8Aqvv0uawWOZntLqwl/j/2aq9xFux1SWL91LT5bgbMF/5vepZZY8yoYDWNCApymqQEHn+VWsWQaVpq/wDz1rdMkutfRS1qQZGowRS0wOell8qoTsNqwwapLVkMf/astUIDdyy0ARMstAFNhLFQAsdxQmBtabrvlS/vZNlWmSdfYan5v/LStSWbMMtBLL0DUmgSsMv9Oiuov3VQ4FqdjgfEGi+VvlijrmlE0U7nKSr5VZPQvluKjUCFagCJloAhkWpYHTsK9hk2G1LJaHVoMswmgAu4vNielIlOx4T8XxLYWs91F99P8a6qKuZzq2PBZdav5Zf9Y/8A31Xc6Nkc8al2eufCqOK62S3Xz/5FclWnY9Ci7ntwjsItn7tK5PYs620iSHUrWL/lomz8KpUGZOSKt/4w0a1/5fIv+A1UcOyHXijldW+Keg2v/L4n6V0RwjZi8TFHNXnxvsLX/VfPXRHAo55Y5nNal8cL+6/1WzZ/n2roWDijnljGzjtV+KWsy7/+Jhs/3eK0WHijL6xJnK3fjrVLqX97eO//AAKr5YRFzyZnS+IfN/1tx/49Ue2Q1TZUOuVDrIpUyVNb/dfvfv1KxCDkHQeIpbX97Fvq1iAdO5pwfEa6i/5aPXSsejleGOy8L/FC1l2RXUnz7v7uCw/z6VqswRLwzPYPC3iLRtUi/gff8u1ua6KeKU9jCrhkb13oWl3UXm+X99f88V0+2ktjilRSMW48Dy/621rRVrmbpGLf+FLqL975b/8AAa1VQl0jKk066/26JQi0KPMiKC4urWXzfMdHX+JWIrF4WMgdaSOu0X4oeLdG2fZdUldE/hkbIriqZcpHRTxkonovh/8AaR1SLZFqlu/+8vI/x/SvOqZRd3O+nmVtD0rw9+0Do1/s8282P/dbivPqYGa6HfHHpno+j/EvS7+L/j4iff8A3WFcroTh0N1iFI3o9X0u/qeQ0VQgudKsLr/VbKXKVzXMa88LxS/8s0qOVD5DntR8J/8ATOjkQWsc1d+GrqL/AFVRYlGPcWUsX+tjosWmRRrSTJL0C1akBcVaAFIoAawoAiYUAOqQAjsaAEK0AMK0AC0ADCgsYRigAQ0EFhDQAp6UAIGoAnV6AGSNQBFv96AJAe1VcB4OaLgTR9KAHEZoAqSLQBEVoAeq0AP2/WgkQrQAhFADWFADFFAE4NAFK6FAFJZpYqALcV1LVIC7FNTAtUAIpqAJUNACt0oAiegCGWgCrIlAEDR0ARMlAFuyWuWsbUjegT91XmT3OxAyVkACOgBki1BZFsoAjkWgCpKKgBEFNAWYhWiAm2+9MgaUqgEC0MBpWoYDCMUyrjGSgLkZSpsSIVosA0rVAMK0AIEoAKAGkYqAG7RQA7b707AIR2NFgGMKRUQoCQ+M1ZI+gBNwoAWgBNwqAHoaAJlarAC1AAGqWA89alllW5tIpaa0IMC/0Tyv3sVap2Azknltf9bv2VTYI1bXUopa55K5SL63FFh8pVnlosHKZk1xWiZA1bqrTAc1/LFWikSV31eX/brRTAqSy+bVGbIdoqySWIVQFmNaALUcVACT2kUtWBmz2XlVADFSgDX0vUJYv9bJTTJOw0/VIpa1TJasbcN5VEsvW97QS1ch1Oxiuov9XUSiXE898Q6J5X72KOsJUzVSOZdPK/1tc8lYsA1C2ASoYETigDpgM17LG1YTZUshkgWmIngjoAueRVC3PJfjJpMUul3X7v8AhrvoI5asT5RnTypa9NO5yrRnVeD/ABj/AGD/AK3e+z+7/KsJwuddKrY6a9+Nd/L+6ij2fz/nSjRRpLEnPan8T9euv+XjYlbxoo5Z4lnN3HiTVJf3st4//fVNUkjl5pMz31WWWX97cVeiDlkyCXU/+mlZuqylEoTapUOuylTTMq6vJZf+WlYyxDNVTSKBMsv/AC0rnlWkaqESZIqTmyki4llUObKsNNvLFQrhyIglFXqHIhPK9qlphZDA3lbP3n8VF2Q4o63wp411TRpU8q4fZu3bWrejWdN6mVTD6HuHhb4pS3Wz7Vbu6Ou3crV9FhcVGotTx69FxZ6Ba+KbWX/VSIn+9/Wuv2Rx85bl1GK6/uUWaJ5yWz02wuov9XWcpSRquVmXrXhO18rzbWP50/lW1KbM5xRzb6DL/wAsq6LmFkVJtNuov+WdSxWK+JYv3v8AHQ6MJjVSUTTsPFevaX/x66hKn+z/APrrmqYKDN44to7zw98cfEdhsiv5PN2f3f8ACvPqZVY64Zgei6B8f7W62fapHif/AGsf4151TAOLO2GOR6FpPxU0u6/5eF/76H+NcU8LJHXHE3OpsfEml3//AC0SuSVNo1VS5ZmtrC6/uUrGjMTUPC8UtKxLZg3XhP8A55R0OAzOm0OWKpcQITaS/wC3QUMMVADHjoAgfrQAqmpAfQAEUAMZaAGjrQAlBYhWgAC0EEoGaAFwKAIXNAE8JoAbN0oAi3e1AEqGlcBWei4D4p6sCVpaAIWagBKAHL/WgB+z2oJGE0AID2oAdg0AMIoAKAK8nWgCI29ADfLqkBNC1MC/HLQAjS1AEiSUATqKAGOtAEDigCF0oAjeOgCtKKALWnjMtctbY2pHQRJ+6rzJ7nYhWWsgG7RQA0rQWMKUARSpUAUpUqAGItNAWo1rRAS7femQJVAMoYBUMBCM0wGlaAGNFQA3Z70AMeOgCPYKADYKAG7RQA1lqAGAYoAUCrACKAGFPSoKiJtFASFVaskfQAygB2RQAhGKgBy/0oAlp3AQnFFwFB7ihgSBqlliE0xWGunm0r2CxkX+lxS/6r79UncGc7LFLay1aVyW7Fi31TvTsPmHT39Fg5jHubuWnyCIEvvKq1AB76jV8hAxbijlAsRyVoQydGqySVY6oCaNKALkK0AOb+lWBHIsUtJgZtxB5VZsCMvUpgXLTUJYv+WlapknU6XqlaktG9bS0EtGlBNT5hFbUdNiuoqlhzHBa/okv+tijrlnE6Uc40PlVlsMKgBj0AdRFHXssVyRoqlhdDhFRcnlLEC1Vw5WWPNi/wCelUSonA/E5LWXS5/N/jUr+lddKRE4nxjq88Vrfzxf3JDXoe0OLlMqXVYv+WVHtA5Riaj/ANNKj2guRlefWf8AnlR7UpUipJrEstNVi1RsRLcyy1lOsUqZq6doF/qkvlRf1rndax0Khc0b/wCHGs2sXmxRu9ZPEpFLDHKXdvLay+VLG6On96mqqkRKHKVg1UZsv2vSkkI2rZPNqrASvpvm1QGVeWXlS/6v5KCijJWeoEJWizAEPlU3owUr6HX+EteltbpIpZH2f71d1CtyHHXpOR7f4f1K1v4v9Zsr6rDYjmR89UotHRLb+V/qpNn/AAKuhLmZhytGha6vf2v9yVE/vVlOmy4aDbnxDLL+6l/df7rVCpst1Eh8Gof9NEq/ZNCc0Wo3il/e/I/+9Ry2I50ZGrQWvm/uq0gmRJ3KH9lRS1TCJFNpcsVTzXHyEc1rdRRUuRMfK0R2eoapay+ba3EsT/7LVnUwkZBCtKLOq0T4q+I9Gl/e/vU/I1wVMuTOyGLaPQtD/aB8rZ9v82L+FmbkfmP6ivPnlrXQ7I45Hoei/GXS7/8A5fEb/dbNcc8E4nVHFpnWWvjGwv8A/lolccqEkdEayZfSWwuov4KwlFo1UkyObTIpf9VVcqYrsoz6FUciDnZl3WjyxUco7mVNYy/886hxLuQ+XUcohQKsoUpUWAY60WAiIxTAMGgB2z2oKuOVaAuTCOgkR0oApTCgB8MlBSHM1BI2gBUoAZO9BSIEmoBlpZaokFegCZaAFoE0PL+lBLQwigYw9KAFV6AFJ7UARTNQUVQ9AE0ctADgaCRrf0qwAT0ANaaoAkhmoA1Lc1YEjJQBC0VQBHsoAimWgDNlagC9pYrkr7G1JHRwr+6rzZ7nYgZayAbQAwjsaAE2igCKRaAKUq1BYiJSQFhVrVED9opgIwoAiagBAOwoAkC0AMK0AIR2NADCtSA10qgIytADakBCO9ADStTYCNlosAqrVABGaAGkVNgE2+9FgEAqgBhQAgWkkAtUkAUgEAxQA7d7VAAT2oKQoNNoY8HuKloBwOapgG4VLAic0ITKtzYxXX+tjrVMkxLvQvK/1NIDMuLC6iqgKMtnLWy1JMq6hl/56Voo3Icisqy/89N9dKgY8xLHLdRVaphzFyK5lqPZiuH9oSxf8s3o9mFzVsdStZf+WlDp2KTLom9KluxaZIl1RzCHNPRzAKslNEiMvm1SAqTW1ZWAq0WAuWN/5UtaAdnpGoebF/rKog6K2amJl6OqJK2paR9qi/1dTyXKizgNb0Lyq56lM6IyOblj8qWublLuQlqErEnXLJFFXrskhl1K1i/5aVLEZF94w0u13+bcJ/31Vcocxz918WdBtd/+mJ8n+1V8ocxyup/tE6Da7/8ASEd/9nmhoEzyzx58fpdUie1tf++q0gyZM8QvtXlupXl/jf5q39oY8pS83zaPaByhvouJDSvrRcpCxRVKkXF3On8NaF9vuk/j+aspyN407n0N8PPANh/y1jrgnUZ2cqR6lJ4FsJbX91GjpXLKbFzJHzb8cvAcWjS/b7WP/W/L+tdWHqNs5q8bI8VS0lr0r6HAW4I6tEGnYxS/7dUlcDXjegadiG5i82gowbqxlqbFFNoaLAMZaLXFy2HwP5VUk0Nq52Ph3xrLYReVL/nFerhcZyo8+rQTO4tfina+UkX2iu6OZWZxPDHR6Z8QrW6/5aJ/30P5V1LHqRi8G0baa3YXX/LRN/4V2UsRGSOKrh5IuQrFdf6qTY9a89zFpoe32+KLyopHp8tyGUnN1/y1jetEkJs0tPni/wCWtRJG0Ca6v4vN8qs+WxXMSoIvKo5rBzIpfYf+mfyUczJTRVuNPp8xWhTawlipyakQk0Rq8sX+q3o/+z/jXPLDxkaqbRs6Z4y17S/9VeO6J/ernngEzSOKaO10L41XVrsiut/+9XFPLkdMMa0eiaJ8arC6/wBbcbK4J4Fo7IY1M7rS/Hml38X/AB8J8/0rinhpJnVGupG1Hqdhdf8ALRKxcTRSQyS1tZf7tS4lplC40aocRp2M59IlqGi7lSWyl/551NiivJDLRZARGOpAQLQA7b70AOUUATA9qAFY0AULpKAI0WgpEmDQSKqUAO2+9AEEy0FIpsaAZMktUSWI6AJw9AEU81A2iFLqglovwtQIWRaAIHWgoA9ADJmoAoStQBF5tAFiC5oJJ2erAiY0AG33qAFQ0AatrP5UVWBP9ooAQy1ADKAKtwaAM6QUAamkJXJX2OiB0sSfuq82e5uDR1kWRstADCtADNvvQBHIKAKki1BYiCkgLCCtUQOK0wI2FAERGaABRQBKEoARloAbt96AEK1IDWWqAiZaAE2VIDSlAEbCgBuygBQtUAFaAI2FSAi0AO2+9ADStACbTTSASqATb71ABt96ADb71AC0FICatoYbvrUtAG/2oYCF6lgM3GjYTDd7UXJGSCmnYqxlXsVWFkc7qPWtYMzkc7cv+9rvpxOeTESbyq2TMLkiyVVwuWEWmFyOeOgLldWlipS1KubFlqPm/wC/WEol3NJVqeU0HUcoE0Mfm00SWUgqkBP9l+tFgKtxp3/TOiwGbNZyxVAFnTNSltZf9ZVXIO40jV/NiStRM6a2kqkrEmhDJTiwTuZ2s6PFdRfuo6ia0KUrHmevaHLay/uq45RNlK5zcvesmWeF6r+0zF/y4bHf/Zz/ADJr11TE53OOv/j94ov9/wBl+Tf/ABc5qlEzbuYF/wCJvG+qRebLcS7H+v8AjVe6iEpHHanfa95v+lXEv/AmP+NWnEclIy2nl/56VctSZCEy/wDPSiOgREoGOWgCRRRcB1K4D7c/vazKWh6D4O1C1sJY5fpWFRHZSlY9x8PeP9G0vZ5snzvj5a5ZI0lK56boHjC1urXyopEffn8jiuaWgRR5L8ebq1utLf8A2cflW+H1Zz1VY+YtRu4ov3UX369RRujglIv+HrH7fLH+8++1biidrLo9raxUFMx8xeb5UVAix5FAFeexiloAyL6w8qgDIki8qgohJ7mgCB5qEiGRfaZf79WtCHEt22qXVr/qpHq/aWJcDd0zxvf2sv8Afrop4nlMXSueq+EPGkV/s837/wDFXs4XFczODEYVnqNrc/aovNik3769qPvq55UocjCSOkZEZji/550CIp7egBnly/8ALKT5KAGebLF/+1S5Rc4Jcyy/62jlDnNONIvKqJo2cjN1FIqqmrEORneSK1sZXBreoaKUiJbaXzf3Ujr/ALrVMqcWgjUaNC01zXtLl/0W8f8A3WrnlhYyN44ho6nS/i3r1hs+1b3T/Zbn9a5KuVxS0OmnirHoPh/412suz7VcbP8AZbINeXVwDT0O6GMSO90z4jaXf/8ALwn/AH1XHPCuJ1QqRZ0lnrVhdf8ALRP++q5J02mdMXFktwLWX+5WbgVzmfLYRS1m6ZXtGU5tPqLWKKT2tBWxEy1LZKYgOallpi1VguLuNFguRyiqYiNI6hgTLFRYCQwUWAY0dFgK8q0WAoypTLGIKALsC1RBHcS+VUgUZLigBI5KoDUtZqCS2JaAK8hoKIqAEkagChMaAIaAHI1AFlXoJsOHSgLE2z3oAj2+9AEqyeVQUC3VAFiOWrJJVkoAZMaTApMKkDU0cVyV9jakdPAn7qvNnudiBlrICJloAjK+tKwDGSiwELihgVnFQ1cBqCkimWY1rVIkcRmqAY60ARMlACrHQBIq0EiMtADStBQmz3oARloJRGUoLQ3YKBDStSBEVoATYKAFC1QCMlAERSgBdlABt+tDAaRUMBCM1YCbfepATZ7UAN2mgAwaAAjFAARigBKAG1ACHpQBGTmgsdQA16q5LMy8k8qqSuQzn7tvN31rGFiWYt5aV3UnYxZgztLF/wAtHrrijImtpqJIRpwSebUXHcdI1FwuU3kq1oIjFz5VRLUDpdFv4rrZF5lRYs6eHTfNqLATf2b5VUA0jFSwJVSpuWSCGi4Fa5sfNoYGFe2HlVID9L1H7LKkUv3K2TM2j0XRdUili/KtES1c6O3b3qkDL8VMhmNr2gxXUT/7dYTiaxdjynxHoEtrL5sUb1xzg7nRGR+b9nDLLXty0MYo9O8G+Af7U2S/c+XdXPKdjojC57p4X+FlrFEkUuyV9v8AdrgqVJI1ionNfFP4SWv9jT3UVvsliUsu1fTmpp1ZXCSifLUscsUr17MHc4Zbi0SdhRH0xjkoAeDSuAUXAfUot6F+x1CWKX/WVMkVGR2Gi3n2qVPNk9K5qiOinK563oniKLS4k82TYm2uGa1OnRI8x+Knj7+2d9rayfJu/ka68PCxwVp3PHHMssvmy/3q9NaI4ZK7On8N3/2XZVlwN2/8Seb/AMtKCmZ+n6j+9oEdDHdxSxUARyTUEmZcfvaAMXUk8qgoxLi58qgDNN1/zyrWxBbs4/NqG7FWNNLeoirmVxrW/lVTg0M3vDOpS2F1/sP/ALVdOFqOLCpFSR754Q1rzYk/efJtFfU4WvoeBi6dmdi1dp5jGMlAgCUAJQBXkiq+YzsMEFHMFgkSX/llJUWuDkUJklqkrEORGDViuSK1SykySIxVLgzRTRYeCLyqmzRd0yrJZ/8APKlaT3Fy2Kc1vRyRe4czRNaalf2H/HreOn935qxnhIyNI15I6XR/idr2l/62TzU/I1xzy2Mjpji5I7TS/jX5v/H1cOj/APTRcV59TLbHZDHJnY6V8ULC6i/eyf8AAuK4amCaOyGJTOqsfE9hdf8ALSuN0WjoVVMui5tZaydMtVLkcsEVS6Y7lV7SpdMu4wwVFmVcYY6LBcgekyhUNQwLSVdgJG6UWAYFosBHLFRYChNFUjuRpDQFy0q1QjO1A1IGZk0APR6oC5BNQBcSagBzPQAm4UAJLQBSkFAELdaAFQUAXI46B2JVWgLEw60CG7fegBsqUAQKlAFuMVZI8HFACuaTAqsKkDW0ZK5K+xtSOphT91Xmz3OxAy1AELrQBER3osAwjFFgIZVpNAVJRU2ASMUkimWEWtUiR+BSARhQA0rQSAjoAXZ7UABT0oAbtNACbfrQA1hQCGkYoLQ1hQIjKVIEe0UAIBmgBQtUA1hQBGy0AJQAu00MBpGahgGw1YDNnt+lSAuygBClADNvvQAbfegBu0UAJg0ANKUANbpQA2gsKQDJWqVuSzm9WuDW8UQzCN1W17ksZLLFXVTjcxZkTW3my12xRzsYLWiQDWeWKo5AuMFzLLRyBcfHH5tOWhRLLa/uqlagVrZ5bWXzYvkptDud74c8URfJ9qk/2fmqGgudgl1YXUX7qSoKKN3bVLApxySxVmWXI5aAJNvvQncCC4tIpYqpAc/e2dUmS0WNH1eWwl8qWT5K0TJaPRtH1iKX/lpWiJZ0UE9UQycSUpRLTOe8S6JFdRfuo6wlApSsfk7oH/H1+9rrnsdEdD3bwT4q0G1tf3v7qZMfkK45xZvFnqnh3x5YXV0nlSJs/wDQq5Z6FQXMdD4w1O1v9Gf7n3TWcZalShZHxL4ks7X+1LryvkTzD/OvYp7HntnPSp+9rVxIYgX0qhjsCgBaAHA0ANLVBYjSUAXdP1WWw/e+ZUzpqQQnYuXfjHVLr915mxKy+rouVQy5ppZf9bWqRzmfMP3tapEFq2mqiiyGqwFim8qgDa02983/AJaUAb0CRS0rkj3sYqLlHOeIE8qqRNjhr6X97VBYdZQ+bVykUbMMflVhJ3AtRNTTIqK4syVoiIKw20MsUtRezNkro9W8E6l5Wz958if1r18JiOU83F0OY9c0+682JK+npPmifL1E4su7/amo6kxmG760GlwJoC5EV9aCRAtACkdjQIhZIqCWRSRVYEX2X3oArvb/AL2qIJovNqSxzzVKiXcpzS+bVKJFwij82qAZLDFQBF5FErBsESXUX+qkeL/dbFc8oJmim0btj4u161/5fHfZ/erjnglI6oYpo6bSvitdWv7q63ps/wBrNcFTLb7HbTxjR2+kfFO1uov9Z/49XDPBNHZHFqR09l4wsLr/AJaJXLKg0bxqJmtBrFrL/wAtErCdI0g0iaSSKWKsLWNr3M25asHoWhI3qW7lotxyVQicP60ACmgBX6UAVJI6kBI4aAHMlWBQu4vNrMCg9tVgQmCgB0fSgCdXoAeJKAHo1AExHY0AVploAqSNQA6FqANKJaAH0ADNQAKKAJClAETdKAJI/wCtBI4DsKAHgUAV5BQwNnRf4K4qp0Uzq4U/dVxM6hrrWbQEDrUtXAiZaAGEYoArzCiQFKQVmwEShDZcjFbIhj9opWAYVosAbfeqAWgA2UAIVoATb9KAE2igBrLUARlaAG7RQURsKAIyM0AIRigB1UwGP3qQIytSgBUq0ANU2AbgUrAG0UAJt96ADb71QCEdjQA0rUgN2+9ADcCgA2igBpHY0AMcUANoAa3WgCtcntQymzlNZkrWCMmzmLqeumETJsrS6lXZCJg2SQXHm1vsQjQhh82nctDLi0/6Z0CMiYeVVXuBYtLu1/56VhNXHGRobvNirNKxTVyp9nolMrlF8v8A55URmQ4G1o+vy2v7qWSm9QvY7jT9Vtb+L/WJv21k0VzC3kUVZN2NLmW03lVPOKxNBqH/AE0poZZ+1Rf89KtAVrkebQSZE8H/AHxVgT6XqkthKkXmfJ/D/s+1aXIsehaRrfmxf6yruSb8V1VNiJTceb/rahgfj9aS+V+9irqkdBuafqsvm/6ysJRKTPTPCt95UUH7z0/irhqq510tDW8c/E+K10t7WKT50XbTo0eZkVqtj57vtVurq6eWX+Nt1evGFjzb3ZHEKJOxaJNpoAC1AChqAE8ygBjS1BZGbmKgQhuaIwYkhq3VNxaIkTvN+6oSEUJZK1SJJ7d6RReWSrAhMlAE8Fz5VAHRaXqtQSbjalEYqCjiPE2rxS3TxVoh2MCPypaoLGnbxeVWbkOxYTtUthYfQmDVxYnrVMhovR29Q9S0rHTeEr3ypfyrem2jCrqj23w/ceba+bX1WDrXR8vi6VjYVq9BS1PNitRytQaXF3+1AXBWqbjH0XAQjNFwI2FF2SxhFaiEK0AMdKogAtSWDrQpAVHtqtSIGCLyqQ7kbigLjQKAUhG6VLRVriKKTTNU0gVKzY1USEZP+Wv3P9pamVGMkUqjiWbbXdUtf9VcP/wKuWWCjI3ji2ja0z4h6pa7PNkf/erjqZedUcW2ej+GvHv9qfuvM315GIwXKz0aNbmO3t/9KiSWvIqqx6KJWWueLLQCSrEWIpKAJ1NUApegCtLNUgRfavagCYT/ALqkncCCStAG+R7CkAyS2oAhEPpQA0w0ARUAPRaALaLQBDNHQBnTJQAW9AGzCv7qgBGoAjoAnWgCQrQBXegCSE0EkoHegCULQBTmWhgbWhJ9yuKqdFM6+FP3VcTOoZIlS0BVdKloCNlqQImFAEE4okBRlrNgEYoQ2XIxWyIZIVpgN2+9AChKAFEdAAUoATZQAbRQAzy6AGFagBjLQBEVoKIyOxoAawoATb9aAGt/SqYEbCpAdt96lALsq0Ax1osBHRYB4WkAlAAUoAaVoAZUgNHWgBCKAEI70ANwKAI3agCPIoAWgCjff6o1bQmcfrP8dawRk2czcda7oRMmzGnSWuuETBli0ufKpsEdBY3X7qsWy0aKmtBGff2XmxfuqoDmb+GW1loSuS1yjrLV/wDllLWUlYuMjRhv/NrnkjRSuXU6URRd7iFfWtTPkJrPVbq1otclo6Ox17zf3UslYSgUmX3Hm1hKJqio8csVWhEtvcVaA04n82KgkbKkVWBjXsXlUkwGadrcthL/AKz5N1WmQdzpfiHzYk/eU7isbseo+bVpBY/JVVrqN2IsvlSpQS9zVj8T39rF5UUlYKOpUquhk3V7dXUvmy/P/wACNbxRhJ3K2P8AgFWSKJKAFaWiwEb3dFrj5iu2oRf89K05CXKxA2qUchHtLFeXVaSpg6pVOoy1apkOqIL6Wq5UL2jY+C4l82jlQczNFLr/AJ61kka87ZG0tUojvctWrUBYvIaAsNd6CiNp6CR1veSxU2CNtdS82L/WVLLOX1P97dPVkklhH9ypKsbAWoKHqaAEJzQBHFJ+9qyTeiki8r91/doKTuT6W0sUvm/3Gq0ZTZ7J4P1WKWL8vl7e9e5gp3Z4+LjeLOzR/wB1XvpKx85ZqRVutTiii/1lRKaiawpORi3Xi6wtf+XhaweIR2QwzsFv4xsP+fhKz+sov6u10Nuy1iK6/wBVW8KyZhUpSXQvl61TRk4sG6VomYtDaskdtFAETLQAm33oACtAEbJQA0pVEDWioAhaKgBjQ0AQsktTYsAc0WATd7UuQfORNS5A5yNjWbWprFnb+Bbb96nlf3q8bMXZHq4G9z3jSYf9FSvlam59BDYfOtYFSKLSUAWoJKALCvVARSzVIGbNcVO4FYXP72qAvQXHpQBL5w9KAHRz1QE28UANC0AOeOgCq8FACLFQBNGKAGyigCjcL7VIEcEdAG1B/qqoCCTrQA0DNSBNHQBbVKoChcf62gBiPQBahagkshaBIqzihlo29AWuKubUzr4k/dVxLc6iOValgVZDUsCEjNSAxhQBWnWiQGfIKzYD4RVIC7EKtEkuz3qgEC0AO2+9ADgtAA0dKxNhjLRYLCbDRYQhSiwEZSiwETCiwEZGKViyEiiwDKoBdpoAXaKAImSgBNvvQAtAEU1QBAtBRZXpVgBWgBCMUARsKAGt/SoAZUgNwahK4CVYETGqAib+lADQtAD93tQBRvFp2IZx+tiuqkrGbOdKV2pmLILq0rVEGXNby07AWtLmlil8qiwHSW0tCRJeWDzauxLKF9oksv8AyzppDRyupaHLa/vaymi0Z8E0sUvlVm0WdBZT/wDTSosBeAxSTNGNlWrUiGiJZfKpMLnR6PrUX7uKWsnEdzpEWK6i/dVnY1uZ99b+VRYLlaHUf+WVJMksjUPNqucCvcP5tMky546AJbC+ltf9yqQmdnpuqebF/rK1RLVz8zPsssv/ACzf/vmuw2YlxouqeV5v2d6CWjFuLiWL91LTUTJqxH/aH/TSqsTcUXfm1QC/aPKoArXF5L/zz2U0S2Zz3UtaqJk5Ee6WWncSdwFpLLRzFqncuW+i3V1/qo6zdSxaomhB4Supf+Xd/wDvmodUtYc0ofh/fy/8u71Hti1hjStPhfqn/PvS9sarCl2f4Y38Vr/ceojUG8NY5LVNFutLl8qWP/gXZq6IzuZOnyiWyVRnYsJJQFhs7UFNXKoagixOiU2SixHL5VSy0QtH5stMEWbePyqgtK5Y3fWgoUtQAwNQBFK3lbJf9qrIZo6RL5svlf38UE3O60zRpZYpP3f3PmqzGozpNHF1YbJf+A16GCnZnDWjzROpvPEkUVh5vmfcr31X0PGeHvI8v8T/ABEl/wBVa/5/WvLr4o9ChhkcJe+Jr+6l/wCPh641iGzsdJRGW/iPWbWVJftD1Ptmi48rO38PfEe6ilT7VJs2VtDFNEzpRZ6Po3j2K/8A+WlejSxNzgq4ZJHZWWpRXWz95Xq0nzI8irHlZfAxW5zikdjQAm0UFjaAEaggawoAYVoIEIxQA1qoBhSgBGSnYdyAwUWC4x7akOxXeGWKgLEQSspGkHoelfD62+5Xg5kz28Ce4WKeVap/u18vUPdjsQ39YFSMV5KAJ4ZqALkbVQEU5qQMq5koApo9UBainqQHyXdADobmgC/HPQBYjkqgJGagCM9aAALQADrQAyU0AVJE82pAfFDQBdU5iqgIye1ACpHUgTpFQBY3e1UBVljoAYI6ALKJQSSE9qBIqzmhlo3vDaVxVzamdlEn7quJbnUQSipYFOYVLAhbrUgMc0AVZj3okBnvWbAdH/WqQF6CrRJZUVQC7TQAqrQA4LQAbfenYBoSiwC7PeixA1kosBE6UWAgZaLARMtIshdaAIsCgBQKACgBGFADdnvQAhSgBsiVADBHQUSBasBpWgBaCSFxQBGRUFCbRUgI3WgCOQVQERHY0AJsNACbKADZQBBcR1ZDOS1u1rqpozZzbQeVXQmYsZMlaxIGHT/NrosQQyaZ5VFhlqzfyv8AW0kB1Glp+6qiWXpkipoaOX1+GLynrOaLRyH2Hzahodyf7PLFUtBcng1Hyv8AW0OmSqhLJe1DiXzkSv5tMLlqE+VRy3C5v6TrnlfupZKhxKubbXUV1WTQXM26s5ankNCiHliqWgLENzVkk7/vaAKpT/vikimiazvJbWX/AGP89K1RFjzHRfgNYf8ALWzRK25Ta7NbV/g3pdrav+7/AIf6UcoXZ8efFTwz9g8RzxWsb7Nx+b8q3pSSM6tNs4YabdRf8s5q3lNGEaTL9jp0sv7ry3oTiaKmdPYeDbqX/lm+ys5zijWNG5duPAcsUT/6PUfWBvDnKzeFrqK68ry6r6wjJ4ZmtpXgOW6/z/8AWrOeINqeGsbb+CIrX/Wx/P8A7VZLEGzpJGho1lpdr/rfKSoc5MajFHRWV5oP/PRPkqW5FqUEbdpqnhyL/l4SsrSZr7SKNi28T+F4v+WifpVqEgdaJFfeKPC8vmfvE/3uKI0pEqvFHj/jfU7C6leK1kR03H7uK7acZI5a01LY44JXRc5BCO9VdAMMdHujimNFvL/zzo90HBssrDUph7Owu33qritYcoqR2JUFAWJalFCE9qtANPSkBQunqyC1pUksWyWhEPU9J8MeIfK/0W6/5a421pcyaOh1PUvKsH8r+78tXCpYylTPOtc8VS+V9l8x66o1dDB0jk3l82X/AH651ebLtyGxofh+W/lrtpYZs56mISOwi+Hkvleb9nrqeDdjnWLVzA1fwtdWG+Xy/uVw1cM0ztpV0yjpupy2sv8ArPuVyqbgzq5VJHrXg/xR9qiTzZPuf+O17+CxStY8fF4a56pY30V1En7z0r2FqeI00XKvYjcRkqSrEZGKAsJVgxNvvQQ1cUrQMTZ7fpQA0x0AMZKAG7KBWE2e36UBYYVoKsRSJQFiu6UmxrQ7fwFc+VKkX+e1eJmKuj2cv3PdNOm821Svk6+59BHYivjWM9ipGQ6fvaABVoAuwtQBHdPUlIybmgZXAzQBNt96CCrNNQA2C5/e0FXL8V5QFy1Bd1Vxl+Oai5BOq0AO2mgBh60ARyCgCEjvUlXJYxQFyegkjYUATQ9aEBNVoApANPWgAUUAWFWgBkpoJKM71BR1Hhdf3SVy1TemjtUi/dVxM6incLQIpS1AEDCoAieqRJUnoYFJ6xZQ6HrVRA0IBWiJLKLTAdtFADwKqwDwnrRYBCtWA3b9aADZUgIwoAidaCCGRahqwFdloAhcUFkDUAAHegA2+9WAAd6ADb70AG33oACtQA0pQAYFACFKAGkZoEiJ1oLRHg1ACUANIoAjK0AN2UAG360ALsoJApQBWmSriwMDV4q6Isg5yW3reLIZSngrpgznkTWy11XMnFssS2/7qpbKirGRdpLFWXOirEcGvyxVSmgsOl8TSy/36VxmJfa3dS/uqQFjS382kht3Nh7Tzau5mZtzYeVVtisZ88csUtQwsTWjVg0bJmmg/dVNmURTn/nlV7kFzTdTli/deZS5RHTwXsUsVQ0WmUb5KyaNUzNaT97SBliC6oIZO1JIZDItUmBz1v8AFqw/3P8AeYf41Xtj0fYE2q+PYtUsHiikT512/nR7YPYHlur+BbDWZXupZEfe38WP51KrNFukmZE3wzsIov8AVwp/tf8A16r27J9ikczq/hu10v8A76pxqSZFSmoj9KX/AJ5USUmFM0JoIpf3VZq5tuZ8ml2EX+/Vq4rIrXGu6XpcX8HyfSq9m5GbqJHBeKPiB9q/dWv/AH0tdVPC3OWrXOOOt38v/LR66lRRwutJiJfap/yykf8A4Cxq1QiQ6kjQgfVJf+XiX/vo1LpRQKpJmlb6Fqkv73zJf++jUe6jZKTGzaDfxf8ALR/1pqUSZKSNjwb4L/4SPVEsJd6Jt3M30NROqomtKnKW56gvwksPN+yxRo/+01c3tTp9kdVon7P2g38qRSyf7230qvah7I9h8FfsL+A/G8X/ACMH2V/4Y9oy3qcY5x0OOnFSnJkTmo7DPGn/AATt0bw7Kn2DxI8tvL/y06FPqMfyrVKRksQjm/EP/BNvxj/Y/wDbHhzxBa3v7sssKr87DGfXr7Cruw9qnofOXjf9n/4jeCN8t/o80sUWdzRqeg6nHXj061SY9zzdk8qqAQPQA8P61KAdkVaAY3SkBVlFWQaejJFTZB1+n20XyVDYWubsqeba+V/s1SFKx5d4kTyrr/gRrVMwkTeF9F/tS683y/613YWldnHiZ2R7v4Q8GRWsSSyx/wDjtfR0KKSPCq1Xc7i30y18ryvLSuv2aaOT2jTOc8T+FrWWL91b1zVcNFnZSrtHhvizw9Lpcryxf3q+bxuH9nqj38NW5ix4UuvKlT/e+auPD1XB2OmpFSR7Z4Wv/wD0GvqqFfmPnsTh+U66Oau1u6PNasyQPTLshKAsFAmgoJsKBmgYlADClAAVoAQpQVYQR0BYa8dO5JC6UXArvFSvqPodL4OHlS15OYLQ9TAPU910STzbBP8AYr5DEbn0cNiW7FYz2KkUdvvQA0pQBLGtADZo6kpGbdRUDK20UAWQlArFG7t6AsZ0vmxUEiRTS0AXorqlcs1rK5ouQa6S1YEZloANwoAcB3oAbsqQHhaAHgdhQAxhQBLEaEBKTirAC1QA1f60APTtVAWEoAr3XagkzGNQUdv4TX90lctU6aaO3Rf3VcTOopXcdBBmyrUAQMtQBA4qkSU7k/pQwM+T+lYsokgqogakArRElgdKYD1FAEqJWtgH7KLAIVoJuN2UBcUpQUNaOgCJ1oIIJFqQIHFQBVlFBZBQAUAKOtWAlACjrQA6gBStACFfWgBpGKAEoARhUCRAwoLRHt96gBpGaAGsKAGlKADyzQAbKADZQSIwoArTinFgYeqLW8SDBZP3tbxIZUnjrqic8iS2gq5VLDirlgp6VzyqluNijdWvm1POFjGn0jzapTCxUk0mWKtU7iaKM2m1qjJssWUP2WkxG7DJUNmiVyYxRS01IXKUbuwqg5THmtpYpabQJk0M0tQ0UmTE5pIkjrVIC3a3csX/AO1WbRKZopf+bWTRqmQSfvazsasVYJYqLEMngllpNDLBWpbA+E/td1/0FJfk/wCecxf/ANC4p+yR66bRs2HjW/tf3X9oSvs/vUeyRXtbGzbfEK6/5a3D/wC8rU2rE3uag+IMUtr/AMfj7/8Aayf61k3YvluYOoX0t/8A6VdXD/Z0YK0iqcLk9cd8DnHoDV06plUpHTaf4e+wf8xC3d/7rMQcfiKucrkwjyjr/UNLtf8AW3if8BUmoRTkzitX1f7fL5Vhcf8A6q1TMndnJaxous3Uv/H5FcJu+ZVbYVH48H867qU4nNVpSsYs+gy+b5Usbp/wE/zrtSjLU86alFlq10CtLsxSsadvo9Q7g7HV+HfDUUv+tjrkxMrI6qMbs7yDw9axRf6uvKdWzPThTM7VfD9r5X7qOp9rqOrAXwFp/wBg1nzfL2blO3862nUujOEbM9g0u1i+esIvU6mbOm3ctrL+6rpiznmblv4n16w/48NQlifcG+Vsc+/Y8V0KZzOJBd+MPGUv+t1i9dIs7V8w459s4q1UI5DV8OfFP4g6D+50vxJexRbvmjVsp+RBH5Vo5Iz5Dvz8VrrxHoM+jeLdHtNTS4z++2hJEJH3s4HIPPockEVDY7Hwx+0v4CsPBvi211TRo/JstdjebydvEU6ECTGOAGDKcdju9a0iwPGGNVJlioaAH5NADqAKky1ZBa0+Xypf+BCgg7jTbqLyv3smygDSmv4vK8qKSgTRxHiGz82X/gVWYSR2/wAOdOi+SXy9n3Gr2cC02edi4No90tViii/dV9DDRHgVG4ssoa1sZDZoPNioaLR5P8R9E82L/V+v8q8nGQ5os9TB1dTzzw9bfvfK/uNXy7XLM+ipvmR7R4a02XyoJfov4mvYwVWz1PNxdFs9B/smWKJJf9mvdjVUkeLXotFCY1ta+xyXaGiWi1h7jg1Mm4oagLjg1A7Cg5oCwtQWFABRYAoBxGyGhICu3WqtYu5HJ/ShSuQ2X9D1H7BdfvfuVxYinznXQqcp6voPiu1+y/6z+EV8tisFLmPepYpGzHrEV1/y0rz50pQR2KqpF6EVjsaWuK60+YHGwqdKYiRloAqTxVIGawoLLEC0AFxBQBlS21BNiH7JQFhCO9JILFmzeqSCxsRz0xDt5oAdEaALStQA6pAenagCzGlADJYaAIwlSgH1QCBaAF2/WgBy9KBssotUQyC46UAZ+00MDvPCUX+ipXHVOqmdp5f7quQ6kULsVAMzJRUEkMlQBVkoJKNwaAKD1JRLbLQgZrQ9a2RDJwO9UMljWgC1HHVAP2UAMaOgBuwUAO8s0ANZKAIXSggrulAFeRakCnKKllkFUAi9KAArQAh60AKBigBy0ASbfrSsAUWAYVpgNK+tACMtAEEi1LAj2+9IBpGagCMrQUG00APAzQSLtFABgVYDGjoArzR0ogYeox10IgwWWtYEyGeX9K7IbGDJIoqyqBBXFIzXLc3sQSR0kwsRrBWiJaEks61TIaMe/tK1TJaMj/lrVPUVy3FPWbVwuX4pqqwhzSUWYEE1vFLVpgUJrOqArSN5VQARzebQBciWk3YB4X0qQLtg/wC9/e1LjYs6aLSopYqybsWVpdJ8qkCFW3oLR+dBeWX975kSP/ss2G/AjFdHspHSsSmI4ii/5eE/4DR7Jlqshnnf88rhP1qeVsfOkWIxL8n7vf8A7S8UexuUq1j0Dw/r1hf+DdX8OX+nu+oIovNPuIWAkV4wfMhZTjdHJHzjkq6AjqQc1R5S3W5jAfXr+WJIvMd/l2q27lvT9MVXIQ5Fbzrr/l6uIk3/APPRufyGTWvsjJV0Qy+VYRfupEld/wCJedvt/kU/ZmiqxM6W/l/5a76z9nKJXtYzJ4tduov+Wm9P+ecnIb8D/StqdWSMZ04yL0OqWsv+tt9n+1G2PzB4I+mD9a7FiUcc8Ga1ibCWX/WJ/wAC4/8A11f1hGSwjO00nyoov3UiOn+8K83E1LnbSpcp0Au4pYq8lttndFWKN5cRfPSb1G43KehX0UWvQReZ9/5a61dxM3Gx6rpz/wDTSoiNnQ2FvF5tdUTmma9va2sX/LP/AIF2/wDrVaRi2PuoYov+B1SIbCK0iqlITdjVs7P91Vp3MnI8P/bAsZf+Ec8L3/mP8l1LH+cZb+lbQYHyttFVIsRutUAK1ADye1AFaV6sgks3/e/8CoFY9C0Sw82KgLGjNp/lUBJGPc2Xmy1ZhI6fwn/oFddCt7NnNUhzI9P0u+82JP3lfTYWr7Vang4uhZ6G1FL5tejZHmbFgHNJpFI5XxjYRS2r/u6468FKJ6GFjZnilv8A6BrzxfwO39a+RxMeWbPqMNse9fDya1uoo4pfucNURquDHOCkz2e30u1lsE/j+X9DXdSxjOWvhU0cH4h0z7LdP/d3V9FQrc589Xochhla6mca3FBzSK5BxWgOQRGoHYdvoCwpaoAUvQBLF+9qXMuKL0ejX8sX7qPfWTqGqiVJ9Mv4v9bG9UqiB0ylInlVamQ4EDvTtYlwIWapeofCSRaldWv+qkesKlGMzWNZpnWeG/FMssvlS/fry8Xg1Y9GjiWz1XRNRiuok/eV89Xpcp7dGpc03rkUddTWUhimqETr1oAr3L1IGXgUFlu3WgB0q0ARpb+bQArWlAGfJaU0gJIbaqSAvR29IgmW3oAcsdAC7RQBLAPNqQLKw0AWYKAHsvm0AVmSgByJVAPMdABs96AESKpGy2kVUQyldigDPAxQwPRPB6f6KlcdU6qZ2rx/uq5DqRlXi1AMy5BUEkEgqAKUpoJKF0aAKD96kontTQgZsW4/dVsiGWlSqGTRpQBcijqgJPLoAjdKAECUALt+lADGSgCFhQBWkWgCrMKkgoyipZZWeqAaooAdQAbPagBVWgCRFoAk2+9VYBCvrRYBpGKkBpHegBCKAK0tSwI8GkAwioAKCgC0AOC1ViR2w0WANopgNdaAIJlpRAwr9a6EQYE6VrAmRHGK7IbGDLSJWFRlwQ14a5bm9iFrekmDVhUt60TIZZa1/dVoiGrHPaynlVqmS9DnSP3tamVyRIqdriuXFFIoC9AE0T0kySUxebVJgUL2wqijEl821lf+5SAmtdRrJlWRq2tz5tSFhSfKl83zKpu4zoNC8RRRf6LL/wDtVm43KOoxFdRVA0UZ7WkWj87dW0CW1/5Z17KqpnM6LRx13HLFLW0UpGbvEjiWr9kg52jodOSWX+/U+xD2rOg0+GWKVJYpHR4mDKytgqfXNRLCwY6daaJJo4vn/d/5/DH6U44GLCpiZmRdxxf8so0RE+7t4rtVCCRxe0mQoav2NMftJltVi/5axo/+9SeEg0VHESRFLp1h/wA89n+7muKrg4dDqhjJIh+wRS/6qSuCph+U9GnieYmEV/FF5Xlun935eK5uXlOq/MXLefVLX/VSbE/iVaxkrlJm3pPinXpbr7L9nlu9jbVaNeVHoe9ZOlfUtSOsfSfEeqRebYaPd/P/AHoyn/oWM1KpEOoM0T4eeN/7UgupbOKJEkDN5lwo+vTJ/TNbxgZOZ6ePDd1YbJbrWNicfd5/DtUtFc51Xh/TpZZfNtbh5Yk+9/nNXBGNSR6ro2k+HJYvKutQii+X/lovH/1q6eQ5ec2b34Pf2pYJf6NcWjxbj80LHHr749ajkJcjlbr4a+KNL/5d96c/dbO76VdiOcjh0HWYov3tvKmz/ZosHOeP/td2Msvw00S/l+/aaoVmVuCoaNlDc9u1apFJHx8E/wA9a2RdhrJTBoRRQRyisaaRRUkNWkZtXJLL/W/jVAkeseFV/wBFSoKSNnUYvKiqUKRxt3deVdVokc8jd0e+i8qm1yiWp2enX/3K66GK5DCpQ5jpLDU4v8/xV9LQxqkeFWwTgbkF1FLXc5KaOeGFcxms6Z9qsP3UlcVeooRPq8uyWU43sfNvigfZfEf5/wA6+Wrz55Hp4jCvCwsz0T4f65LFsi8x6xkzmhA+i/B2qfarX/Wfw0R3LlTbRX8SR+b/AN9H+te5gavLueViMBOrsjDXRZZa9SpiURRyGpLWxdg8KSy1EsWjsjw/NdCy3guX/llv/SpWLQpcPTfQpy+DL+L/AFVXHFJnLVyCcVexlXmh39hL+9jf+9u28fnW8ayZ5lXLZ0+hTKeVV3uefKLWjGE4obsZ25S5pUsX2pIpfuPWVRWidFBq57f4N8MWt1F/f314NWs6ctT16dFTR0uo/DG1uovNijT/AL5rn+tW6m6wxxesfCj7/wDo9dVPHJGU8IcVqvw3uov9VG9dccajllhmc5deDb+L/lm9dMcVFnLLDO5i3WkXUX7ry62jWizGVBorxC6sJf7lOUVNFRTgegeEfEkvyRS14OMw/Kro9TDV9T0uwvvtUVfPVYu57EXzouKtZ3LuWY4qfMBUuUqGUignWpKRcjSrEMlFACRy0AWQPNoAgaGgCSC3oAux21UQP+y+9AAYaAK0oqQJLVaSKZpCOrRIiigB+72oAhegBYxQBaSKgBxgoAQR0AOI70AZ14KCTOXpQwPTfB0X+ipXFVOukdkyfuq4nudRkXq1UiDLkWs2BVnpAZ8x70EmdcNU2Aok1NyixatSQG3aH3rZEl+NaLAWYYquwF9Iq0Ac0VAETRUrAMMdFgGlaYDStAELrQBWkWoAqTLQyCjKKhgVJBTLIqAFU0APXrQA4CgCZFqiCVUoAGSgBClSAwpQAySOqYFSUVDLIiM1IDSKACgBQM0APXrQA6gBdvvQA1loArzrVrQDBvlqiWYd2v363gZSKcH/ALNWzdiUjTQVhNlg1ZFkLCkBJEtWBYYVoyGjl9bWtYMzZgRQ/va2jKxBfitqHIXKPaKlzFWKUtNO5IkRqrElyKWWqSAvrF5tUlYgpXmk+bF/q6pIDl77TpYv9VHUNFJle3upYpf3u+smi0zVW882KhIBplrVAdBoniWWL91LJvrOVOwKR18WpWt//qq55Rsaqdj4m1TT/NiqfbNM9OdNHn+seHf3v7qOvRoV9NTgqUjPi0KWL/lnXWq5y8lzoLHSZf8AnnV+3D2NzThsZf8Anm9Q8VAPYzI7iwlrWGMgg+qyZnf8I/ql1/qreV/7u1T+nFW8VAn6tMvWvwz8ZX//AB6+H75/9po9n/oWOKh4yAfVpm7YfBDx5df62zii/wB6YfyGan+0IlLDLsazfAPXov3t/wCILK0T/dLn8ORWNTHxZosKjX0P4HeF4pU+3+ILi7T+Laqj8gM4/E1yVMVzG9OjynZ2/gPwRaxeVFp/2hEX/lpn8zjHNcrnc6k+Udb6b4XsP3Vrodkn+z5ef55pWsU3YtjUIrX91FZxRf7qgfyo5rEORj6hrF15vlfaP4qdgKF7e3V1Kn+kP8i/3uOKq4WJWuftVg9rLcPvT5o/6j+VS0EUdb8JNXltb+ew8z/Wxnav05P6VcUTOJ3Go3Xm/wD2NbKRxtHV/CPxpL4c17ypZH+xXGY5o93HsceoPf61aIaPe5viV4NtYv8ARY0feu7ay/cPfHsavlMzn9U+KGl6zE9rL4ftd6KfLmj4P+e460coHnepPa6zL5V/Z28qI33ZFBHtkdKLD5zFHw++EGs/6B4t8F6f5UrfLNHbqCpPrgA/j1pXL5zD1T9in4D+I5f+JDqH2R3ztWG6Me38zg49CMUuYXOcrq//AATWtfKeXw58RN77d0cckkUn6/KT+FHMXzI8q8VfsGfF/Rtkul+VqET52/uWQtjr0LCq5yU7nl2tfs0fG7RpX+1fD/UJdn3mhUP2z0yD+lWplnDXmha9oN15Ws6HqFk6feW4t3j/APQgBW1xI7nwhefcqSkdDrN3+6ehIiR55qVx5sr/AO9WqOeRp6PP5X/LSpb5hwOx0vUoqycXc2bR0thPXVSrygzOrSVQ3IdR8qvTp5g0rGEMMotG5b3f2qKT95/Dtqp4j2sT9FyelB0zw/4qaV9lv0uvL/iP6j+uK8ad1I5M9w65dCDwVf8AlX6f3N1ZtnzVFc0rH034KvbWW1T94n3Su2toan0eFwCqo19Rn82Wu2D5T1qeTw6kdrfWsUvleZWkqrZ6VLLKcFsdXpV3YS/8tE31nKbNJYGC6HSxPpcv/LRKhTYlgYPoaEOn6XdRfupE/SqVZoyqZdCa2MjxJ4dtfsv/AOqt44po8HGZNB3djx7xHpv2C6/2H/HmvaoVeY/Mc5wawstDFZK63G58/J3RFSlHm0Epcmx6Z8MPH8thdJpd1Jv/AOebN/L34rxMww2l0exhMTofR/h/xBa39qn3K+eqQaPZhNM1rm0tZf8AlnWKk0bOzMW78M2F1/yzStlVaM3TTMG/+H1hL/yz/wDHa0WKkjJ0Ucxqfwvil3/6P/47XRHHNMweHTOD8U/DH90/7v50/iVa9GjjrnLUwx5cUutBv/Kl++lds0q6OSzps7/w14mi+TzZK8TFYXlex6WHxGh3Nrq1rL/y0rynTsd6lc04L6KX/lpWLjY1WosyebSaKRSFtU2KRZjipiILlaAM5ZaALtvdUAWloAljFAF6OqIJWoAryGgCtLHUgSWy0kUy6j1aJHUAML+lADWFAD46AL0K0APPSgBFoARkoAzr1KCTOVaGB6l4Nj/0VP8AdFcVU66R17r+6rie51GNfpVSIMxxWbAp3FIDLuDQSZlye1EgM9mrCTKLdoapAbtpWyJNSMVqkBbhWrSA0o1pADLQA1kp2AjaOiwERiqgGFKAIZEqAK0iVAFOdaGQZs4qGBUcUx3IaAuFBQ9RQBNGtAFmNKogmVKAFKUANKUAM8ugBkiUMChMKhlkJGKkBgGaAADNAD1FAD1WgB+0UALs9qAAp6UAVrhaE7Ac/dirRLMS9FdUSJla3jpSZKNJUrGTNBhSiJZAwpEEkYqwJm/rTYmjmtaFbQM2jItEpylYhI00jrLnNVESaOrjK4pRMyVa6InPIESt0iLk0f8AWqsFy1DN5VCQi19qilqkgKs9pFLQ0CdzGvtJrJopGLKktrUlkcN9+9ovYC+jxUOdw5TRstVltf8AlpUONxWPGZfBfiO6/wBVod63+9GU/U4rgSPdbHR/BbXrr97L5UT/AN1mJ/kDW0XYxaL9n8CZf+Xq8i/4Cp/r/hU/WGQqVjoLP4O6Na/624eX8h/Sj6xItRsa9v8ADvwvF/rbNJf95j/+qp5h8hoQ+FfDlr/x66Xbp/2zH+FPmDkJWsLWL/VWcSf7qihybK5EOhjrFthyosExRVSuxSSPPPFet/ar/wCy/fRG2967Ka7mLKtgf3X+xRIEjbsT/or/AO7WDZSRWlh8qne5RDOtBLMC6jlluvN/uVsISBP+WtADpIJf++6VxQlY1fBdvdWviO1uvM/5aD/gQ6EfrVJiqSuessP3tbI5GVoJPKuvNi/vVaEzudOuvt+zzY/krpic0i/cL5Uv/ARRIIkE8vlS+bSBFS7lqShkR/e+b9yXbt3LwaQCyT3Vr+9ivJd/95ZGB9u4q7EHQ+GvjD4y0GL7L5i6hbo3yx3C54PYMBkc1nyFcx3Nr8fdB+y+Vf6HcLLL/rNuHT8Oh6etHIHMy9D4F8OfEWL+1NLk0W+tNu2S3urcZ39cHB+Xg9SD+NS20VzHAeJP2XPAd1+9uvAemb3bb5li2yRfTIAX6cEiodRou54d8Xv2YPC9h4S8Q6p4c1S9t9T0K1N41jcMTuRRuI2kbsEZwQTgj0BrajUIep8RvdV1SfMS9DTsrysxJm7puofvf9ZQUnY7/QLmKXZVIu50U1v+682KSrQXGRanLaxf7n+ea3SPdy3Hqi9WecfE/WIrq1/20mT+RH9axm7HXmeNVeOhzfhib/Sk/wB4VC0PncPJ859J/Di2urrZ/wChf3q0jqfe5XdxPYtM8HXUsXm+X8lbNnpyc2c1440GXS9ksUaJvzu7enNaQN6bklqc7bXN/F/y0omDqS6kp13WYv8AVSP8lZK5Pt0tyW18ba9ay+b+93/7PP6VrClcxnmNOm9zfi+Il1f2vlXX+7Wn1VyODFZpTmtznPEF9Ff7P7/8VezhaTifl2f4lVpaGExr0JaHybV0VzJSZCEWXypfNi+R0/iWs5K61OiErHsPwx+IP+rtbq4+f7tfP4vCvdHsYetY990XWYrqJP3n368KacGempc60NPcKRSE3ipe5QKapqwMztb0e1v4n/dpVwqcplKNz59+JngL9691ax/Pz92vbwmIV7Hm4ikeRx3F1YS+V9x0/pXsqCqo8xtwZsWXiq6i/wCWj1y1MAmdFPE2Oi0/xz/z1krzquW3OyOMR2+j+Jor+JP3leZXwrpo76WIVXQ34pIpa8/lZ1rQsxpSGU70ffoA5u5n8qWgAtLv97QBvwS0AWoWoAvxNVGdhZWoFYhXrQUOZaACgBFloAV5aB3BHoC5bRaAuTolAXLAagLjCcUBcljFAhZBQBm3HSgkpLHUMD1DwgP9FT/drjqHXTR1Z/1Vc6Orl0Mq9pMgzHjqGBn3i1mkBj3FWiTKumqGBn7vaoZRcsaaBnQWNaohmzDHWgIvQpVlo0oo61JFeKgCFkqbAJsosA3yR60WAY0dFgInjqWgK0kNS0BQuo6GiDIuFqWrgVHSgCs4oAaD2oAkQ0AWoEqUgLkaVdgJljqgF2UAIy0AR7PagBkiUmBl3C1iyyBulIBtABQA8CgCVUoAeBQA5Vp2AUrRYCtOlCIOfvUrSIGHerWjIILdalll8DNSBGy0AQlaAHoKsB7CgaOa1qt6bMpmZaJU1GTBGxHFXNc6NguEq47mcjHlir0aTscsxTHWzmjNREX+tZuZfKMlfyqSncbIlu60TMmi3bX9FxlmV4pYqksxdRs/NpMm5zV1ayxVDRdyNNQlio5R3HC+82jlYXOwFxLXGetclVqB7iFanQpSuMZqNCkrkLPUXHcTfRcLkbGpuLmGB6Ycxk+INU8r91FJ/D81aUldkyOCWT/Snllj3u9diVjBlmyXyov99qykykjodNP7qsJMpK467WkmBl31arUlmLMP3tbCLNva0gNOTTJfK82KP5EqSeWxoaJF/wATS1/66D/P9KpA43PR5Iv3v/Aa6EcjKHl/vatCZ2+kWvlWtr/t4rpic0zTmil+1J/c2/NRIIjLyw83fL/BSBGO0fmy1JQrSeV/t7FoAhuJZbqwSXzPnSby2/mOPf8Aoaogzp5fssX+3VXDlJrQRS2vmyybKLhyhYanf6XKktheXFu6fxRtj8+x/Gk6dxJnrvgL40fvU0bxRv8AN8wLb3yrwvoJBxxnHI6dxUOhctMyf2iNPlll/tny/k1PSbvTZmXo42MyfiMsM9x9KiMOUqGp+Tk8Utr5cUv30X5q6YsmpoJHdVRCZdtNS8qgpM7fw14kii2ebJSRVz0fTtYili/1n/fNWguQavPF5X7r+6a0jJsWsXoePeLbuWW68rzN/wA360Sjc3lVdtR/hZ/Kukl/uMGrGehpTmlI+ofht4p0uK1g/eIj1rS1PuMpxEVHU9m074i2trF/rInTb/npXQoanuyr00jk/GHiy11nZ/sN/dz9fT9a6qdO55eIzSFJnOWol+1fZZY/93+lbToHBWz+DWh0Np4Zlluv9h/zWsvYI8StnTk9DXtPAv8Az12d/mX07cZ6+tOKszy62OnUe5jal4VitfPi+z7K76NmcFfFVEtzhsy2t08Usm//AGq9mNJRR4OIk6urG3cvlRfuo99ZTOBR1Oau9X8qXypY/wDgVSxezJ7bVopf+Wn8qhlqNjR07Vfst0l1FJsdW3VhUgpoqM3Fn0J8MPH8V/En7z5/4lb+E+n/ANevncZhle57OGq3Vj2ixvorqL/gNeS1Y70SO1S9yxFNEpAWFeojqOxz/ibQor+L/V10U6rpsylS5kfOHxF8DS2t091ax+v8PvX0uBxN1Y8fE0LPQ88VK9a9zy5RaJlFS43Kjc3NC1KWwl/1nyVw4mgqiOzDVXBnqPh7V/Nr5rE0fZs9+lU50dXDNFLXnM6CpqB/dPQByV//AK2qAjsl/e0AdLZL5tSBpRLQBYV6omw89KAsIiUCCSgCu8lACb/agBpegm5NA9AXNCF6AuSM9AXIDd0BcsJLQFy3E1AEkvegChLHQAkVtUMDsdEvPKiSuOodNOZ0S6vF5Vc6OpTRXkufNqWIryPUsZm3pqrCMe5FZskyLoVLAz3FQyi7ZVogZ0lhWqIZvQJ+6pgi7BHVlo1I461JBkoAiaOnYgaY6LAJtFXYBpT0pWAheOsmiyB1qWgM69ShogxblaloDPl71IFR6AGA5oAmi7UAX7daaAvxJVJXAnEdACeXQA1o6AI9lAEUopMDJuP9bWLLKzdKQDaAHKKAJVWgCZFqybkirQFx4joEDJQBVuFqUBgXwrSIGBe1oyCCA1LLLuBUgNoAj2+9AD41qwHSp+6oY0cxqyfvaqLMpla1iqajLgrGqiVzXKZHcj9a6KYpIo+XXWnY5pIJI6lzBIjWDzazc2WkV7uCrjIhmTcDyq6Yu5k0VFu5YqvcyJf7UkqWXcs2115tNMz5lcS50/zaqxSkjDvtHlpcxpdGcLfyqOYLnZ5Feee2OWSpYEiy0gGyNQUiuTmoGIRQA16AKNzN5W+qQHJard/apf8Af+WrjoZMyXH+lf7ldCZDRdEX7pP96oZZp6dJ5UVc8iia4kqkyShN0qk7AY9yv73zf79apkF22j+5L/BUyYHXWa+VF+92bHX5flpNjRFZw+VdQS/wJIP5jj860gRM9Cu1/e+b/fWtzjsZbr+9qyr6HX+G7r908V1v2OoaNv7pXP6EH8xXTSZyzR1AXzZUi8vfvXdurWRkkEkflfuvl+eswMu4ii83/VpUlleK0ill/wBX8jVdgKlxpHlfuopH2OwZvoDRYCrfWUUuyKklYCGaylisEii/vVYEVrD5X7qX76fxf40ARx3v714pfnTdQB6ZqOvWviP4X2thdfPcWl0LeTcxJXcpVWGecEHBHTvWUion5Y+LrCWwv7q1/jiuJY2/4C7D+lVEJHNh62JHxyVRBet7vyv3vmUFXOm0bxbLF/y0f/vqnYLnVr4i+1Rf8BraOouc4fXT5stTKLRSlcu+G4Jf/HhWajoUptHZ6bd3VrL+6kdK6MNG7No46VPY7fRPEV//AMtZH/lXqxw1yqnEFSCsdfZz/b4k/efOn8P1rupYex5NbN6tZnT6dd2vmp9qj2MjfLJ/j7VtLDpmaxLZ2Gnata+UnlXCVzSwqNFXbNKbxBLFF+6kV/8AgVZ/V7E+0Od1vxFLdf62N9/+7XVSpWIc7nm94ZftT+bHXsQWhw1ES2afapfK/jrnrQMkjfh+Hv2//j6jR0ddy/Ln8a8ydezLjA4Hxp4Dv/Dl0nlfclj8xfzxx7URq3CUDnLe/urWXypd6VqncxlCx2Pg/wAVS6XfpLFJ8m75l3VyV6PObUqnKfUPw+8bRapap+8/8er5+vh3E9ehVR6bBLFdRfuq8ya5WdjlcGNAx240ATIvm/uqHoUpX0OR8Z+FYr+1f93/AOO13UK3IclaHMfNnjTwnLo1+8vl/J/6DX0WHxKZ49ei0cyB2FehzcyORRaZds4vNrGbsjsw+HdR6HX6FJdRRfx14WLSbPoqOBlFHZ6fqv7pK8OrALNM0bifzYqyjoWtTB1BaYEFov72gDpLKpA0VNAEqCkgJlNWgHr1oII5utAGdKaAGF6AFVqALsEVAF5I6CSG5aXyqsCtEf3tUBsW0NAF6KCpAna3oAha3oSAXyfKiqZID1Xwp4AtbS1S61mPzbh8N5O47E4HBHG4+ueO2OM1pTw0GYVKrNq88GaDdDP2Pym/vQsY/wBAcVU8FBkwrSRhXnw7li/5BeqP/srNGCPpuXBH1xXHPLuXY2jimjm7zRfEVjv+06XcOiN96FTIp9wQMke+BXDUw84bHVHGNGPJN/8AZf7NYSjOO5tGuqhTnSpjFS3LbSMW7FS4iuUGqOUtMt2VapEnQ6afSqSA6W3X90lUkBp2iVqgNNIqOY0sI8dHMFiIpWnOZcohSnzhyhs9v0ouSMKUXAheOpArPHQBn3q1JZg3a1BBmTClYClIaLAR0rAW4EosBp20dNKwGnDDVoCYQ0rAHl0WAY0dDQEJjqWgK08dDQGVcLWTQFGT+lMsbQA+MVCVwLMa1ZLLKR0rCJViosA8R0wB46AKd2lAHN3oqkBz96taMgggSpZZdoYDWWpAaFoAelUgHstFiDn9Tj/e0NlkFtBWbGmX2SoasUipcn9K3pu5nJkMUVdiRzSkS/ZJf+edS4k85Yi0+XyqhxDnKl7a0+Um9znr+3reAMyprauiLsZNaGn4d8JX+vX6WsUe/f8AKu3qT+A9xVOHMefi8WoSUEe/6B+y5L5UcuqXiW/+zyT9OP6mpWFaRmuaxW8Z/A7/AIRe1+1xXHmxfd3Ln5fqD/Stp4e1Ml1JU9zxjV7OLzfK/wCA1ynpYapzUznL7TP+eVDRupe6aJPc1wHuhUsBVNIBWNBSI0WoGEh8rvQBTe5oAx9Xvf8All/lqpAzm3/1vm/7W6tjLqQOapMpIlEn7pP96hkmjaPXPIoS5loTJKrPVJgZt233P97b+ZNapkG5oSRSxP5v/AamQHQKv7pIqlsaLsGjy3VrJLaxp5tuvmN64HIxjnjHWtYMiZ2skfm7Jf767vzrpOVorPa/fqyWza0lJfsvm/3F/wC+v8a2WhjM2oNS83yPx/8A1VqnczsOvtR8qVPNptXIKU135v8AqpPnqSxrXvlRJL/c+9Vk3JobqKWJ5Zf41oC5UtbSKWXzYpN+z5qqxRPLF/yy/uNu/OpAriyill/vp+qn0NAFVtHii3yxff8A9qgBY5pbXz7D50SWSORfRSrBhke/Iz2yKykVE+Cfi7bfZfFut2v9zUrn9ZWP9aqISPOdxrYkkVqogQy00Rc0NGglurpP9v5a1ihXPTdP0CWW1SXy/nrvp0NLnPKdmc1rFtFFdJF/fb+VYV48p0UpXOr0GxtYov8AV1xKWh0xkmXLVovt/lf7X9K6MNKzMa0UdlaW8XlebX0NOaZ4uIi2a+mXMtrL5sVdPtLHJCTidnpmoWF1/rfkehzbOmFRG1Fb2v8Ayykf/gLVm2zpjUTLVvZy/wDPR/8AgXNKU7FsszadL5X9+iNYlowtV0r91/x7p/3zXZTrmc0Y9vp0sUvm/c2VdSqmZJHqPhjXLW6tUiuo0SVF2t2/EfX0rx68LGkWUvGdna69Kn/TKMRtWVNtBJnjni3wj9ll/dR/7rV0xlYwlqcUzy2EvleZWydzJqx6J8O/HMujX6ebcP5T4/irhxVJWOqlVsz6s8GeKYr+1SXzN+/H8VfO16VmetSnc7T91L+9rmOoQdaAJEep3FaxO6RXUXlS1SVgPNfiD4Riuop/3e/rXoYeq0zjxELnzdruly6NfvFL9z+GvfoVbo8/2N2TaU0Xm/8AAaxq1bI+qybBKb1R3/h+1iuv3X0rx61S7Pq6uDjCOhvf2XLa1xy94+cr4flGK0tZOBw2s7Fe9WsSSG2T97QBuWb1IGlH/WgCzCKSAnEdWgHhKBWK85oCxQnoCxBQFkTwRUEmrbxUAX44aCSjfRVYFa2WrA3LMUAa0EdBBKwoAYsdKIElvB5t/p0X9+8gX/yItKS1A96H1rsSSOdu4ufequLYCM0BYaY6XJF7oLmLq/hLQdZ/e32nxeb/AM9o/kk/76HX8awq4aFRaDVRwZ5x4q8JS6D/AKVayebabtu5uq+mccEehH4gd/ExGG9m9Dtp1XM4y8jrHlOpO5nPDUcpaZPbJVJCubmnvVWC501pL+6q7FGzZ0wNHJpco+cYxo5Q5xlXyk8wUcocwjCgYm00AMdaCCvIlAGZepUlmFdpUEGPd07AZbtRYBIzSA0rQe1AG5Zw1VgNSOGqSAf5ZpAN8qgCN46GrFkWz3qWgK1zHTZBi3S1k0BnT1JZEDmgCaIUAXYUqiWXY4qLCJlhosBIIqAEaOgChfR/uqAOX1IYqkrAc/OtUyCKFallllRQwCQVIEVAD4hVICRzVtEGFdjzZaxZZYs7amJMsTQ1JSZXFj5taUdzOb0NzRPDfm/vfL316MUcFSVjetvDMX+t8tKpxOfnZHeaHFFF/q6hxDnZymp2NQ0bpnNXtlVRNUZrWcX/ADzqnKwTjyo9r/Zt0aKbXZLn7P8A8e6uytt+6eAK9LDRTVz5atF1MXY+mq3k1Y9m6ukcb8VJ4rXwbeyyx+m388/yrOtO1M58daMdD4b13V5Zb9/3n32NeUmdOB1plW3vf+etao7XH3S9uNeee6JQArdakBKlgCNU2GMmNFijMuG8r97SUB3Oav7r7Vdf6utVGxLdylNDVWIsRInm/uqLBYkij/df8CqXIouQr5VZuQJhPHT5hspvH+9o5iGilJa3Uv8Ayz/iDfN7GrbEom1p8flf62obKUTbTVbCKL97cRK/+01CYKI2Hxja2v7r7RF3Xdu9a1izKcT0G28R6N/Zdrdf2hbojxj70i/LxyOv6da64zscsoGDqXxG8JWv+q1BJf723Hyn8ccUSq2CMCfQ/jr4IsIvsuqW8vlfwyL1/nj9aftSZUTWPxR+Et/dQS6X4w8rf/yxuoSChPuBgj3rop1ktzndFs3JZtL161SXRvEGmXf91Ybpcn9cj6YrZVEZuk0TPoOqWtr5v2d3Tb8rKwf+VVdMlplOS2upbV4ord32fe2r9361HOy+UikN1FapF5bp8tUpktIl0u88qX+/T52CRLJcSy3T/vPkdffHtUuTK0HTPLFLHdRff3fMv4UcxFkR32o+bL5v1Vv9nHpRzF6G34e8Oy+KJXiik2S/ZXaFuNjSr8yhs8jJGOORnuMis5lxkfAn7QdtLa/FDxRayx+U32wSbem3zI1Yj8GJH4VVOJM5Hj0jfva6CGxdxoJauNjf97QtBM9H8A6V5sqf99fnXbRsZNHs7abFFYJ5X93+hr2qaSR5lW/MeO/EZPssqXUX8EleTjpJs9Cg7RKmh+JvNi8rzPuV5qOnmOn0WKW/uvN/j+9W0ZWIZ6lpmlS/ZfNljr2sNUTPOrUQ8mWL975demrM4JQsXYHlq+YzbaLkd1LF+98yna5PtGi5ba/fxf8ALw//AH0ah0iliWjXtvGl/wD8tdj/AO96VHsSlimXh4p83/Wx/wDfNJ0WX7csJq9hL/c/75qfYsr26Gz6haxf8esn/fLVKpXD2oWWv+b+6lk+f+9/eolRJdUh1qaK6i/v1MI2HznlXiXTf3r+VHW9rkNmHpcksUtTUjcT0PbvhX44l0uVLW6k/dfwszfd/wDrV5mLw3Mro7aFXl0Z9NeHdfiv4k/effxXgSpuJ7FNo6Er61g2asYWqRksUtABqFl9qtf+A1onZktXPCfiX4G83fLFH/DXpUMRyqxk46nkcdvLa3XlfcdPlq5VLn2uSpNHXaFqPlS1zSVz6KrSueh2N59qiSseU8urhVIu/wBiRf63+Ci1jzauBTMjVbLyv+WfyVzuJ41ek6ZShirM5F7xfiWoCxowNQFi3AalFF2P+lUQLI9UBRkmoC1ylPNFRcViGOai4WLyTRUByFhLuKqTuHIXob391QhWKl7eRVSCxVhuoqoixrWmoxf89KAsaSatF/z0qErgDaxFVktWBdXi/wCelUIv2OoxRXVrdf8APvcRzfgrBj+YFBDPeI7yKaJJYpFaJ8Mrr0IPT863TMbk4cGrTC5JTGFAEUo/d49KlxBbHJ+Lmi+wPFL9yWN934A//WrysTDUqluePzr+6rkseiikVqeUq5Ki0rDuWYZvKosFzYs9So5S7m/ZanF/z0o5QuaQ1KI0WZTkiM6zFVK6MnNEiXkUv9z7u6nzsm8RftkVHOw54jxdRS1Vrgqg8S0WRopsC9JosjapauLmsZt8lAzCux7VJBhXy1NgMiSiwBBVAa1gtAHRWSUIDVRatAP2e36UMsTZUWAikjoAg2GgCvcx0mgMG8WsmiDKmHagaIKkos25oA07ZKog0Io6sCdY6CyQR1AA0NAGZqEf7qglnJakPv1ZLMF1qyRkcVAEyrUssSQVLAhIzUjbJIhVktkdw1UwRksP3tZNlI17RKdyB8q0XET2Qi82rpompsdZpU1rFFXo02kjzqkXc0U1W1i/uVbkjHkaMzU9Si8qsmWkzjdSl82sjpUTAuT+tBfKUXjqHO7LjDmZ6n8B/F1roOqPa3UiIksZj+b13A5r2MHNWsfPVqTp4nmPpm3uorqJJIZN6v8AxLzXbyqOp1wm2eP/AB+8XWsOjf2Na3CPL/Eu7v8A/WrysXVSdkTUpOZ8larYeb+9/wBquWEjto0uQygtb7nRJ2N/b5Veee0KHoGBepEMLRVLGMaaKixViF7qL/npRYszL+WKX/lpRcOUxzZxRfvZbhP++qOYnlRSuZtLi/4+rxP++j/jU8zCxVTxJ4Xtf9beJ/31RzMLGdc+O/CUUv7q8/nTUbidjHu/itoMUvlWu+WrUDJsoz/FuLyv3Uf/AH0v/wBelys0TKEnxSupf9VsT/a2/wD66OVlJCQ+OtUll/1n/fK1m2aKJZTW7+6/1tw9RcpRHieX/lrvf/gRoTFyXM6/1OK13y/Omz8a1UjOcDkrr4iX/wA8XmO6J/C1dsFc4qhRT4ifvf3v/oVaujcyUrFv/hOPN/5aUvY2CVW5t6DfWus/6qTZ/stx/Oueo+Q6KUVM6C10yWL/AI9ZH3/3l4/lWf1ho1eGTN6y8R+PNL/48PEmpxf7P2hiPyYkfpVLGNEvBJm7YfFz4q2Evmxa5v8A4W86FCGHoeOa1WLREsCzodL/AGgfFEUv/E+8P2lxF/ehUofy6H8s1SxaMJYJnU6X8dvBssX+n6HqFpL/ALO1x/8AW/GuhYhMyeFaLUHxg8ES7/8ASLtN/wDehyf0NWqyIeGZZt/iR4Ill/5Djp/10jP5HGaftog8MzYsr/S9e3/2XrFlcJ5m5f3mCvHI5x9aPbIh4do7jwdrOjeF5X+1ahafP/Esxyv4ZAI+orOUxKB8QfthWcVr8ZL6/sJIZbfU7O3uoZI2yjj5lOD7FMY7dK6KUiJxPni4H72tzIrl6CkPtT+9oBo9a8AT+Vsl+ldFN2Mmj2OFJZYk/wB0fyrqli2kZSw92eV/E7Rv9FeWvNrV+dnXGhZHmeixyxXUf+981RcjlPbPBNva+aksvyb6OaxSp3PatDjtYrXypZE2Ov3f71dWHxDTMqtB2NHw94ctbq68qWzSWLdt9dw7Ee46V6axlkcLwjZ0WpfCi1+eWwkdPl+7/d/MZ/XFbQxyJnhLI5DVPA+qWG/93vrshjEzinh7HOS2EsX+tj2V1qomcrgkSRxS1aZDiWo/6UXISZIDipbKQEYpxSKuOjFEkiW2TvJWDjbYtSMjULLzauKKuc7Jof7391HSmrMXPc2tOtpbWKpqRTRSk0et/DrxzLFKlhdSf7teDisOkj1KGIvoe8aFrX2+KvDnCzPVg+ZGrWRqSR0AaEFWBmeINCiv7V/3dPVByngPj3wX9gleWKP/AIF/drojO57OW4v2TOQ04f6V9l/jSt46n2GFxHtkej+Gl+y2v73+98tNxNp0jpYtZtYovKrJo45wsULqSK6irGUTycXh1JGdHD5UvlVyyPn6lP2bLg8qKsbmQ6O5iouBZjuIqEBbWeqIK93deVQC1MDUNZiioNUrmTJ4gpXCxGmuUXCyLC+IKZncYPEVUFydfEkv/PSqQhsuuSy1SAauqy1QrE0erS0BYsxatdf89KCSxHqEv/PSqJLsN3LVMDa027l/56Vk2Q0d5o+t3/2BLCWR5bdPmWNmPy/Q5yOatSM3A67wdrssus/2XLJNslhdo90m4ZUgnrzkjPerUjJxPQR0roGLQAxjRfQFscf4+tvN0Z/K++jD/gQ5LD8hn8K8+vuVS3PKbha42juTKPl1FiydYaLBcVoKLMLjFSiwcxsaa0tPlFzHbeHfD11qkSX8sipbv/q1b5iw9fQd8f8A6q3hRuc8qz6HQf8ACEaBjMtn5re8jKPyBArsjhE9TmlWZBc/D/QZhmGC4t2/vQ3Dj9GJH6UfU4mLqSKUfgyW1/dRXj3Fv/Cs3EiewYDBGexGR60fUkZOtNFK98N6pa/vbWPzk/2fv4919QfQ/lXPPBtG8cWZpuLq1/4+re4i/wCukbD+n681zSoyidUcWh8WqWsv+qkR+n3fepasdKq8xYW4qGjZale5kqTUyLpKkgwb+KgDGlSgBqLQBsaalAHTWEVCLNeKKrQD/JPrQiBDFVJAQPFUDuQ+SPWgLle4i/dUmUc9fx1m0QYs9Jq40VSe1SUXLZaANq0iqkrEGpHDTAmEVBY8R0rANaOiwGVqMdMlnHatVEsw2FMkcqUABWpY7kT1LC5FTG2OElUS3Ygl/wBVUMpGdj97WTZSNG3kp3JsSGSi4WHxzeVVRnYqVO5OdWliireNZoxlRTKUniCWq9sQ6CD+05ZaftCPZEErebTKUTLnWgtRIzH+6rKSsNe6Yl7d3VrL5sUjxP8AwstdNGu4HNWw6qe8dHpPj7xlFF5UXiC78r+7xj+VdMsc2rGccKkLeXt/fy/ar+4eV3/ibmuCrNzZuqKMTUrb91RGRfKkc/JZfvf9XXbTdyHG55/ffHLwbF/y+J/30D/KuC02e5zwRi3P7Rfg2L/l4d/+A01SqMTrU0YV9+07oMX/AB628r/7Srx+uKr6vIj2sFsYt1+1F/z66fN+g/rV/VpEPFpGNcftPazL/wAw/Z/wL/69X9VI+tIwr/8AaJ8W3X7qLyok/wA+9WsMyHikY1x8bfG8v7r+1NiP/dUfzbJrT6ojN4tmbP8AEnxbdf63WHb/AD9aPqiIeLZUbxrrMv8ArdQuH/7aGn7BB9ZZXfxFfy/8vkr/APAjR7BB9ZYz+27r/no9NUhOtcnstWl83/WPUypDjNs6G0kllrmlodkLs6HTtNl82sJVLHTGnc6i0sK5nO50JGzbWPlRVk2WkWo7aobTKimiO+sP3T/7v92rhJBKLZ41rtnLFqk/mxp8n8S4+YHoeK9SkzyK8dTFkt/+nff+VdVzlktC3bWsvlf8e/yfh/Snz2Q3TTPQ/BHhnRtZtX/1qP8AdZWbj/PPavNr1T0cNRVj0jStJi0u1S1i3vs/vNk15VWq2enSpqO5e/df8tdlc8ZSNZKJH+69UrRyqMGqaIJXi/5ayVrCVQhumjlPEGpeVvitfn/4FXZBM5Z2OTl1+WKX97cbP+Bf0rshBtHFOaTNHT/GNhF/x9aoiJ/e5P545pulJkqrFGsfit4ctYvK8xpX/hZciqjSkZzqxZlXHxZsP9bFb3Dv/D+82fyrpjh2jCVVM5bxb43uvFv2L7V9zT43hh9VRyGIPtnJ+rH1rqhDlOWepylxHWxhZGVL+6oFYs6dby3UvlRfx0bCSue4fDXwzLLs8qPd/vfWpddI2jSue+6T4XiisPNl+/8AxNXJUr3OyEDyL40T2trYPFFs3u239aUFzE1NDzjwTp9rf3SRS/3ttdVjm3PWv+EV8q1/0Xeny/eX1osFrHNXnibxRpf+i+ZvRG+Vm6/piklymnxHpPwu+OdrpcqWvii32dP3yrn8T3qJTZ008Lzan0X4f+JPhLxHEktrqET7/wCHdz+VJ1WjKphpPoa8sVhdf6rY6f3a1hiuU5XhV1OX17wXYXX+qj2f7vT/AOtXqUMyVzza2EZ5/rPhC6sP+PWN3SvXp46LRwywzRgtFLF/rY3/AO+TXWsXFnM6DQJ+9l/1b/8AfNV7aLJ9gzQi0u6l/wCWb/pUutFFKg2aVv4cl8r97WTxSRawrZHe6R5UX+5Qq0GL6qzj9S1WK1l8rzPu1oqsRfV2Q22pWsv+qoVVMn2LRpD97WiszGcWmJFcfZbpJYvkdGrKrQ50XF8jPZ/hx4183ZF5nzr/AAs1fO4zD8jPYwtVTR7Np+oRXUVeTNWPTSLhuYv9ioUrF2J7e+i/56U+cdi8l7F/z0o5wsch43tLW6sH/dpVKY1oz5k8TT/2NrP9xN3yt+NaKqfRZfilCyZ1+keIIpbVPKkrqU7n10a1OUTL1rxVLa/8tP4qtanlYvEwpvc09F8V/b4v9Z8/8VKZyqrGojTm1218r/WfPXHOGp4uNlGLK1x4ni/56Vj7I8p1DBvvGvlf8tKPZEuoa/hvxJ/an+qk+/WXsrFRdzu4k/dUbBIq6iv7qpY0ef67NL5tZs6ImWploQPQ6LRvDst//wAs60SMm7HUJ4O/df6v/wAdqzn6mLqXhuWKqWxSOfmSW1l8qWpKBZqpBa5PHJQmOxZieqTCxehancLF6AVSYWL8J70Nk2L1vceVLU3Isd3oU3mxJRcUkdT4fuIrbxHp11L8ibmjb/Z3oyg/mRVpmEj1RLit/aMy0Hi4HejnDQp6nqtjpdr9qvrjYn93qW9lHUmrViZO5wvifxDLfWry+X5UUqmO3j2/Oxbhnbr0GcemRXFXVzWkjipIq4juIPK9qAJokoSsBI0FUkAR29UoEtmpomkS6pfpYRSeUj/6yReqoOTj37D0NaqBlJnsFna21rbR2ltHsiiURqvoBwP5V1U1Y52WNpro2EKBigBrLQKxE0MdWYSpjGtvX5qVkZOmzG1bwjpWqfvZbfyrjbt86HCPwc/Q/iO9Yzw8ZGsZSiYF14E1S13/ANl6pFL/AHY7iMqf++lyP0rjngrnVDFuOhh6hp+vWH/H/pdwif8APSP94n5rn9QK4XQqR3OyOJiygl1FL/y0T/4n6+lZvTc2U4yKN3H5tJSuFjFuLerSuFits9v0oaBM2dKSoaKTOq0yKqsWmbUaUWKHeWa0IGmKgCJ4qgCAxUAVLmOpaA57UYqyaA566FIgqUFmpZJSSsSb1lBVoo1Y4aZZKIahqwC+VTsAxo6LAZOpR00jNnE61HVJEmHtFNgSAVDAik/rTAqyvQWRebUoTHKKokSRP3VTIaKLrXOzREsVTcZYjWi4EgjpIpkNyv7qtEQzIlShjLdqK1gQWwO9a7EWK08P/A6d0UkV5I6i4NGBqNr+9qrkWLGnJFFS5iUjVM9r5VHMi0jI1LULWlCWoWuYL6tFFL/BXZCWgeyufI3iP9nvWbX97a6g8v8A10XP6gg/pXJTzGDPXqZXNHn2sfDvxRpf+tj83Z/dYk/kRxXo08dTaPOqZfURy8+n39rL5Usbq9dKqQON0KkRtWpxZGq3K86VPMgaY1BVcyJsyRDU3LshGai7JaQm/wBqXKyroeJKORhdE9ukstNuyGoXOq8O+F7q/lT938lcVWtY7KVK6PTNG8FeVs82OuCVS53xgkddZeGIov8AcrCV2dUbI0l0y1tf7n/fVc3MzSyLthp32+XyrX53/wBmjVlaHUW3wy8RyxebFp7ulUqDepEq6RleIfDl1o1q/wBvs/uL93rUyoyiwjXTPn/xJFa/2zP9gt3iifDeW38Jxzj2z0HbpXp0mcFdXZhXdv8A+P11XOScdB9tD+6omiVBnXaRqV/o2l+bayJ94/eUHae/4VyTo8x2U24kF78SPEcX/LRKzjglJmssW4o52/8Aih4y/wCWWqOif7OP8K6I5dE5Z49nPXPxB8W3X72XXLv/AIDIa64YSHY5XipvqRR+LdZl/wBbqlw/zfd8xhu9+CK1eFproR7efc2LDxLfxRf8fDyp/tNk/mea5qmHUNjtp4hz0ZemaLWYvKlk2fxRyL1U9CCO49RkGohLlLnDmOfurS6tZfKlj2P/AAsvIYeoPcH3wR3rtjOLPOnCSIsmtHKKMeWTFXpVc4WZMr0uYCRaoLFeay82gLI7XwD4UlurpPN+5/FWM6mhUKZ9M+DNKsNGtU8qP5645zuzshGyOj1C6lltfKik8pNtRZsOax88/F6W1iieLzN77v6130InHWqHI+Bbj/Sk/wBhhW9jOm7n0h4buIrq1T+P5fmosayVitrvg21uv9Kit0/TNRKQQ0ZxHi/wTFYaM+qWvyPE25u3H6f4ioUeY9ShWSOGsvEGqaNN5thePF/utSnTO98k0eh+FP2h/EejbIrqR7hP4m8zn+Rz+dY+yOKrhr6o908EfHTQfFsSRfaPKl2/dbAKn6d/qM5/Sos4HDUppnfweVfxebFsff8A3ea2hiZROZ4dMrXfhaKX/lmn/fNbxx8kYvCIyD4Mi83zfLT/AL5rdZi11I+qI6fT/CFh9ljlljT7tQ8ybGsKkNvrXRrCL97s+Ss3jpMr2CR5N4+8e6DYRTxRSRb9v8NaxxUyJUUfOmv+Kbq/unl8z+L5a6o4mXcwlSQ/QPFksUv72StYYpmbopndWnjC1/56V3wxehyVMNcZe+MLWL/lpW6xlkc7wjkSaF8Tf7Gv0l8z/wAerhr1FVOmjQdM9q8M/tB6N9lTzbxEfb/E1ePONz01Mnv/ANpDRv8AlleJ/wB9CoVK5fORW/7TGl/8/H/j1Hsg5yb/AIai0v8A5+F/76/+tR7IOcyNY/aesLqLyvnffVOkUp3PGvGPxBl8R3Tyxfc3VHszaNZw2GaR481Swi8qKR0T+7u4/KtErHdSzOotDTPie6v/AN7LVqdjCvip1eptaTrN1a/vIpKXOTHEyh1Olsrm/v8AZ5snyVNzmrVpVDVmt4oovN8z+GrsYNnmviPW/NuvsEX32YL/ALtKxLep7F8KdC/dQS/7O6uSUjpgz1uSDyqybua7mdqa/uqljR5hr7f6VWbOiJL4esPt90kX95v/ANdUkEj2rQdFtbWJP3f3VrVHLJlvUNX0u1/dfJvoIRnXEFhqn+q2VSKRx/iDw3F8/lR/7tDKWpxfkVLdjVK5NFHQncOUuRJVJhyl+BaE7hyluM1aDlJg9DFYck1Q3Yix3nhiT90lCdyJHUE9qtMwkjbt/GV1Fsiljlf/AGtx/wARin7dIz9gyaXxX9qi/dag9v8A7zEml7dB7BmfLqVr/rfMe7l/vSMT/Mn9Kl4ixaomTd3Ut1L5ssm/+6vZfoO1YyrXNlDlKU71kaEO/wB/1oAsw9apICcHtVJAOUVqmZs3fCE//E08r+N1O38CK1TMZHqNuQYUkNdUEYk9UwCmAUANIxQK4lAWQU9ROzF2e9TdicExnlj1pNc25Ps2tjIv/CmgagfNutLh83GPMjXy3/76XBrJ4enLcrmlE5fV/hr/AMtdG1D5P+eNx/Rxz+Y/GueeDUdUbRxLZ5/qljdWF09rf2/lSp/D/eHqCOCPQj/GuOceVnVGpczSlKxqmaeltUtFJnV6XJSsWmbSGixSY7cKoQN0oAY9AEbJSAo3KUmgOe1JayYHNXgpEFBRQWbWmJSsQdRYxVSRZpxxUyyTyqkBvl0AMdKAMnUk/dPTSM2cPraVSRJh7DSYClfWoYFaZaYFSSGgsYsNShMsRwVRIydf3VTIaM5hXOzRE1vHWZZeigoAnENNAypexfuq0RDMYxVTGX4IvKirWCIJHeKKtGJIz7m+iirFspIz59ZtfK/1lSmXY5/UNei/56VaZDRiz+L4rX/gH+1V8pNjIvPiHL/yyj/8eo5S7GPd+Mrq6qlALWMmXWrqWtooXNY9HaCKX/W7K+aufWOdzlfEnhS1ut8sUf8A46KfMxNJnmWu+ANLlif7VZo/6Ffxrpp4lowlhEzzLxF8K4vnl0uTY/8Azzb+L2Hv6da9GnjrHm1sBdnA6n4Z1Sw/1tu/yV6VPEpnm1cK4mQ0HlV0pqRxu8HYbs9v0ptF8qYlOLsTyIaI6B2HBKQWNLT777LL/q9/+9WU43Ljodx4c8XWEt0kV/qEtin3fMjXO3+v5VyTpXOqFZLQ9f0bwb/b1ql1pfjy0uEf7v7wjd+v6HBrncYo6dzqNN+DviP/AFv9uW9wn3tvmfyIJqeeEQ5WXJvhnrMX/LN3/wB3P8qJcsxuUjEh0Dxl4S1T7Va6fdy28v3vm3hPfbx+nNQnGBrGUj3jwJ4s/dJa3++LfhWVvk/Q5rrpVYs56qZb8b6PFqlq/lbNm0/N17e1FVKREJNHxX420uXS/Ed1a/aIrhEkO1lx69CMkgjoQfT8KyjA0T7nPXcf7qt46Gc1cbZJTepkdrp1j9q8OPFFbp9oSST5mYfMgUEAZxg9QB349awk7HVTOMvbPzf+WdaRmyZRRzOo2H366IzZyzpo5yaDyq7YTucs4pDUNU7syVi/bT+VWU43NIVdTUtLuW1/exf981yzp3O+FW6NlZLXVLX/AFnyf3f40PqMgf4H0HWsov2TNpQ5zIvLSW1l8qX59/zK3Zx6j+RHUHg+p7YVVM4KtNwZElXJXM72HYFCjYErj4mpAamnJ5sqf71SB7D8PLa1i2ebJsrnlqjaKszu9S8V2ujReb5n3KijRcpFVqqijzzVvirrOqefFpcez/a56V7tHLFHU8atjr6Hl3ia51S6uvtV/I77/wC9TrUXT2FSquZo+DpfKlT/AHq5Gzvgj2HStZltYv3UmypaLkzah+JEVh/x/wDzxfdarVFs551OUx/F/jvS9U0Z7C1k3+av3efl+v512UsOzmlirbHkFxDLF/qpEdP9nP6jA/Q1rUwqaNaOZyRSkklrkeD1Ot5q2MttTurCVJYpJUdPmVl4Kn8KcsIYfXGz1LwX+0N4t8OSpa3Un2uLj1Dr/T+Vc8sEL64eyaF+1fo0sXlX++J/u/Mp/n0/WuT6jIv62a7/ALR/hyX/AFUkX6j+dL6jIPrRqj9ofQfsqRfbIv8Ad6/ypPBSH9ZTPPPHnx5sLq1eK1uPn2n7q1ccK47h7e5886z4plv7p5ZZH7/ez3rdRsZ85kf2tLLWqIciSDUPKoEbFpqcv/PSncqw2+vpf+elL2jFyGcLuXvJS5w5CwL66/56P/31U8xbQq3kv/PSjmZLVyZLiWq5ybFyCeWjnCxetxLSbuCiasEXlRVLZqoGvpkUUtCA07y5i0vZ+7376okoL4x5/dUcpNzpvD/jrzZUilo5QudleeIopbD91J99aobOEsLaW/1n/V/xf1oZB9XfDbRZbXS4JfL/AOWY2r7YrlkdVNnTTN+9/wByudmzMjV3PlVLJPLtdP8ApVYs6qR1nw6s/Nl+1f3PlrSkiajPStV1L+y9LeX+4v69q2m7HPa54rfeI7+/unl8z+KslM05Df8ACnijypUilk3/AN6rUyXA9DuIorq1/wB9flrRMTR5n4isvst//v1lMqKKKdaLmpZjFUmWW42qrk2Jw9FwsSLLVCEMtBB3/haT90lJGMzq1eqRikW4bLza4qh0QRBd2PlVhzGrRUo5htDHkqrktFWZ6FILEYaq5iSxHLVcwrE/mfWr5gsOWWr9pchs6XwKsX9s+b/H5b/+y10U3c5qh6hAa6ISZi0iTPvW1wFyKY7BkUCFoATAoAWgBMCgAoAWgCvOg/1grKbdiZHmPxKMUsqfu/nt227v727n8cY/U15Nebub0ThXqraHSh1vceVUtFp2NzTtUpcgcxuR6jRZj5xP7X/6Zv8A98k/0rTkYnUiiUa3a/8ALWRIf97j+dHIyHXigXWLWX/VSb6l26lqtF7FtZqhxgWqjZXneoTsaRsYeoLUy1Ikzmr6GklYkzUSqSKN3SY6iwkdbp8VM1RpiKgqwbTQFhNnvVWBsieOpcSbmTqMf7qglnCa2MyvVmLMfYamxaZHIKhopMrkUrCGEdjRYBojqwHAdhQBDcCsmikzOCVkykzRtLeocbGlzUitah6BcSYRRVSZJianqFr/AM9K1QHPzazFF/crQOUpXXi2KL/l4RKoOUwdR8cxf89Ke47HN3/jWWX91FUuFwsYlx4lupf+Wj/980+Qdyi2oXUv/PZqpILob/ZeqXX/ACzemnYktxeCdUuv+Wb1fNYC/bfD+6l/1u//AL5rL2zA2rP4bf8ATN/++aPbMCZNRtf9yvn7n1ns7DnP2rZFFHv3fKu3HzH0ouO1ij4h8MXUUT/atPli/wBpoTjnpk4xz2qY1EJXZ5jq+gxeb+6reMyZQuc3eeFbW63xS7P9rd/jXTGs4nM6Cmcd4n+FUUUX2q13/wDAa76WMaOSrlylqefal4VurD/lnXpU6/MeXPCtGFLB/wBM66Oa5xzpuLGGOmFgVKAsOVKnmuUSwU7IOV3Oz8OandWH/HrI6b/7rVyThA64TPRNA+Ims2Eqf6Y/+181cU4ROqDuereHviRLf+X/AKY+/b/z0/oa46nNA64RizrbfxVL/wAtZN/+9g1z80pGrhE2LbxF9z93E/8AwEVcazgQ6PMaD63ay/upbdPn/wBojd/n605Y1kfVVufM/wAZIYv+Eykli0P7D5vzNcRsHjuvlGCeuHHQ5wTg9cCu6hVcjmqw5TgLs/6L/wACrtZzORFYL+9/1b00ZHsXwx+H9h4tiurWXWHt5X+9b984BDrkHOOQR0wDn1HHWlY6qZq6h+zbr0u/7Bqmnun8P7wjd+BHB/E1jHFI1dFs5bW/2avHn/LhZ2Vx/srcKD+ROP1zW8cWjN4dnDeI/wBnL4l2EX2r/hG5bvf/AM++Dt9iOD+I49666WMTOWphWcLe/DLxvYb/ALV4T1NHT+7auR+YBrsWJizl+rMypdD1mw/4+tLu4nT7yyQsm38xVc6ZKoOJNa+bF/rY/u/3qejNFdF1Fli/0q1+T/d5H/6v5Vy1oXOqFVrQ0oLi1v4vst1sT+Lbu5U/3kyO3cdx146YRk4bGrgqiM+8spbCXypfnT7yyL0cdiP5EHkHr2NdkKlzz6sHEg2/StnIyjIaTmkUW7aeWKpsB3XhTxFLF+68ypUNDTm1Og1We1urXzZbje7rXThoanPiXoaXgzw3a3UT+bs+dd3vX02GpNo8Cpa5z/xT0e1sLX91s/dN+hwP5/zrLGU0jqw9RI43ws3lSpXz19T2Yo9QtZv9F/3/APD/AOt+tNakTZmahBLL/fr1KELnlYiZjS6Tdf8APOvSjTSRwKV2V3sbqL/lnVqjcaqRRGNPll/5Z1MsOV7ZEsfh2WX/AJZ1P1dh7cbL4Xli/wCWdS8MHtyE6RdRf8s3qPYI09ui3Bp8v+3R7CIe3RbWCX/no9ZyoouM2zD1US1xVYpHVDU5+U1y2N7EcL0ieUsF6zLLVtdeVQWlYuvcebU2HciC0WC5Oi0+UGh4FHKS0WIhSsKxbiNFgsadnLQ2CZptcxRRVLZqmWNL1eKKXyv71UiDZuU+1f7aVRBlXehf8tYo9lHMhWGWlvLay0cwcp1NtNLLEkVUNnT+GbHyrpJf9oUMhn174Thilig8qT5HVGX6bQa5ZHRBlPW5vK1S6ii+55h21zs1bMTUG82KpYzzPxE373/gVYvc6qex6N8O4P8ARfyremZTepd+JV35Wl+V/A7fNRUZMUeSKKwsb3HQT/ZbpJatIhs9g8K332rS4P49ny/h2raLM5IwfHMH71Jf9qiSLijlUasyi3C1Uiywpp3AkD0XYDw9agNL0EM9A8KyfukpIwmjrVk/e1SMkdXpiReVXHVOqCQ3U7euFvU1aOcuo6EyWihKatMlorSGo5htXIt3tVKViCaOrUrBYtxpVqQWLSWctO9hKBd06a60a6S6tfvp/s8MCOQfrXRTqWMp0zqYfiHL/wAvWn/J/F5bf412U6yOSVFm1aeOvDl1/wAvnlP/AHZFI/Xp+tb+2Rk6ckaP/CQ6WfL8vULdvNztw47fj7iq5ieYvpcxyfdcU7gpEgkqixwYUALQAUAFABQBUmkxJj+HbWMqqsTI8o+JaSxXUH7z5N27b7kH/P4159WzZvROPJzVWN0yOpaKuW7Q+VLTWpDlY9N8HeF/NiTVNUt925f9Hhb+Ef32HqewPQfWto07mUpnYRWMMUryeREvTa20ZwB9K7VCJzvmY+Wzim/1kaP/ALyg/wA6OSJDg2UZvDWjS9dLtx7xrsb8xSdKnLoEVKJh3ngYeb5ul6g9vu/5ZzL5ie2DwQPqTWEsFF7G0cVy6HPanofiPS9/m6e91Evzedb/ADjHuv3h+R/GuOpQ5TohXuc/Nef8spd6P/dbg/kcH9K42mjdyuZN2fNppAmUCnpVJF3N3R1ptWGjs9Pj/dVizVGhSNrIaOtAWQ1lpKYOCGulWpEuBkamn7p6sxZwGtL+9qjFmSEqWrDTI5Y6llJlZo6VhkbLRYBAlAEmz3oAq3C1DBO5UjirNopM2LOKKKLzZazvcu5V1PxHa2sX7qSqULhc4PWvH1rFvi8yrVMZx+o+NZZf9VvrRQA5658QX8v9/wCetFAjmZSdtUuv771agHMx8ei38vl/u3o5Ehc5et/Bt1L/AK3f/n8Kl6BzmzZfDv8A6Zs9Zt2LudNp3w8i/wCeeyp5wudPZeCLWL/lmlK4rmsvhqwii/1aVDkFys+l2sX+qjqeZFEqW8UVHMgPLJrOwl/5c4v93k/zJrwLn1aZVXTIov8AVSbP9ntRctMtjUL+K1+yxahceUn3Y2kyF9gD2zzQ0Tc5m80m182fypN/m/My9snuPT8KqEuULo5y58HWsv737Z5X+zt/+vWyqEWK7eHfKtXi+2b/APZ28H256VXOFjl9Z+GcuqRJLayW/mvvbbyDledvIHOOfQ+tdEcTYylQ5jzbX/hTqkX72Kz2fN93cOvqvt7HkV6NHGHnVsC3qcFqXh+/0uX/AEqzl/nXfGumcFSg0Zbwf571vGSZhytAkfm1S0E2allZxSxf7dZTnYuCudDYW8UX+fu1g2dCRqRQ/c/eb9/3dtZMs2dJvJbC6T/b/wBrisJwudFN2PVND1WWWJP++W3N2+tccqZ1KVzp7SeXyv3W/wD4FWbRXMXxqP8Ayyl/8e/hrNoLnhvxhlsIteTytQl82VdzW8isB6Bo8np64HU9ulelhEcGJ3OLQRS/8tP++uP513X1OV7F7TU8qX/WUTeoo7H034B06LS9L066v47eJN0TR3luuRg4XcehOejDGeuB2rlxCujai9Tu/tPleZFLs3o3zMvTI759K8Oeh6KQ8ah6URZdhf7Ul/zz/OqUrEOFx41bzf8AWxo/+8tbKu0R7K4NNpd1+6utPtJUf726NT/MGrjjWhPD3KNx4V+H1/8A8fXhfT33/wDTPH/oOK3jjmZPDGJffBf4S38TxS+G0i35VvJkIOD+taPHJh9XPlz4yfBXVPhpqn2qwklvdCuGH2W66yRH/nnLxjPo3Rh7jB2pYpMynh2cjpF3YXWyw1m3d4X+8yth1PqPfGDn8CDWl3DVFqCmrSPZfDn7M2l+MtGTWfC/jRJYn+9HJGN8Tjqjgdx6+laxxzjpI5quFX2SPUP2SPFsX/HhqFpcf3dzY/xq1mCZz/V2c7d/szfFW1/5g8Uv93ybhT/OtFjYsPq7Kb/Bn4l6X/rfDd3/ALW1c/yzVvEwZEcOynP4Q8ZRSpFLod6j/wC1Gf6iuuhXjuYVsM2b/hy51nS98UtncJs+X5lxX0eGxtPueNPAyuZfjy5l1S18qWN96fd3Lj+f+elRiq8J9TWlhpROL8OGWKX+5823bXgSirnpwuj0ezk/dJ/u1UEiatzc0my+3/7e/wDlXu4KcW7Hh4zY6hfCEXlf6uvfjGMkeK5tMpzeDYv+edVamhKUh1t4Di/550r0y05HQWngCKL/AJZ1n7o/eYXngKL/AGKrmiPlkUJfh3/0zqHBBzTHR/Db/pnUciDmmYOu/Dy6sN8sUdZypXRvCdmeYeINLli3/u68bFU7M9ahK5yN2nlV5LZ6CRBH/Si47FqNKkSVhxjoKRYiFTcZODRcCZKoCZFoJZNuFAhUkoAnS58qgCb7QfWgAWalYg2dL8Ry2v8ArfnT/aosB11nqVhdRJL5iJvrOxoiwkMUv+q2VRWxq2VpFF+lNGTNO41SKw/dRff2/wANUQe8fC3xTdS6NZfvPv26fpxWfKXzHS6rd+bfv/t7G/NRWE46msHcrXp/0WsZo2izzPxA3+lJ/vVmjdHqHw9b/RUrWJnIh+KB/wBAT/YqZhE8wDVibMjkeqJaueqeAzmwStombG+Pf9Un+fWiQI4iNqg2RcheqLRZQ1dyR+40XANxoAZvoA9C8Jn90lUmc9Q65jVXOdHS6Jc/uq5K2xvTNC8bzYq8+R2HPXq0jNmROtBLVylIaAGKaAL1rFWyZMkbNpa1ogijdtLH2pIo0Do0X/PT/wAd/OtEiWRP4ftf+Wsr1aRD1Ks/hO1l/wBVJKn5VSIdmVD4Ki/5/Jf0rRSZDpIH0nWbCL/QNc1CL+Hasxx+XStVMydFEseqeMrD/mIfa/8ArovP5irVYh0TQs/iFLF/x/6e7/7Ubf481ftjN0Ga9p4+0aX/AFsnlP8A3W4/nirjVRLUkbMGtWt1/qpEZf8AeB/kabqJk80kWVv4v84/xp+0KuOe5/zx/jUObYXOa1XxRFFL9l0uP7RL/E38CH655P0zWUlcd7nmvivV5dUv/K8xH8pjuZejP0wPYAY+ua55RN4IxwlUbCKtAG34Ysor/WbWKX7nmD8u4/p+NWtCKp7fB/7LXVTZyk9bAFABQA3aaBWQhT0pNpiszP1HQ9L1aLytTsIbgf8ATReR9D1B9wazdNMepxus/Cqw8p5dGvJYn/55zfOn54z+PNcssKjWNSx5zrGkX+jXX2W/j2P/AA7eQ3oQa5J0lE3jO5Z0ef7lZtG8WdrYXkVQ0bxki297F/z0ShRRTY1bqKX/AJaJSkkS5IUXEVQ0hxkiQTelZto2UkZepDEVdC2OabucNq0P72tkYGSY6kCCRahqxZA8dKwELx0WAaFqUrAO2/WqSAq3IrOaKI4krJFIx9c8RxWsT/vPkSqUblXPJ/EHiq/v5fKtZH/4DWqVguN0zwXqmqfvZd9PmQXNc/D6WL/WxvRzBctWfw7/AOnelzBc6Cz8BWsX/LOjmC5pR+FbCL/lmlOQ7A9ppdr/AHKyYcoqajaxUN3L5R48Q2sVZhyki+J7Wpsx8jCfxVF5X+sSiwchlv4li/56VHKPkI/+EltYv+WlUHIcoFr5+59O0DR0XIuRy28VXGVyjPntqpxAxruP79XGFxXOLvvEdrFfva/J+6rojSFzIij12KX/AFUj/wDxP0puhYI1SK7vYrr91L/B/FVRg0KVRM4/XdJiv/3vlpXZCo0cVWCZwGteGvN/1Uf/AI7XZCscbonOSaJLFL/q661UucsqVi5Z2HlbP3dZz1KhGxspZReV/q3+9/rN3b0rK5pYVdPli2eVeSps/i25H+fejctKxKllL/rftj7/AMv5VMncG7HX6HquvfJF9oR/9rv/AC5rCRrGR6FoureKPK8ry0l/2q55I1Ujp7H/AISiWL97pafIv/PRc/gCQTWTRqmeTfGP+2fNgtb/AE+LZ5gkVZIwXQjurc8HoQP6V6GF2OLE7mJ4P8O6pql0kVhp8Ur7vuybQG9uc/yxW7dmcr2Ox1P4WeMotUgtf+EXS3llwyxtJEEYZ6A5A9hyM/hw5PUiOx7NoGg3+g6Xa/u3tLi3U+dZ3SghDkZwSfmjYYOOgOfrWVZaG1F6mit1FLK8X+qfcflZice2Tzx7/nXiTR7CWhchSKX/AFVwnyfK3zVinYtIcyf+ONtobESCwupYvNi+5Q0WkVntZYqWgXQ3yrqncegKZf8AbpqLIjYr6vp1rrOlz6XqlulxaXCmOSORchh9P5HqDgjGKpTcRSij5Z+KXwlv/BF0+qWHm3GiPIPLm6m3LH/VyH69G6HODyOfVwuKUtJHPUw7ewz4W/EDWfBGqeba3G+J8LcW7MQk6emexHUHHB9jWuIgqivEzjBw3PrPQvGFrr2lwapYXnmxXC7vdT3Vh2IPBGevtivJu0a+zRof23L/ALVP2rQezRYTXJf9v/vqmq0yfZJEo1mKX/W28T/7yg/0rRYqcepLopkMh0G6/wCPrS7R/wDtiv8AhXRTzGpF7mTwkWUL/wAK+A9Ui8q68N2T/wDbFa3/ALTm92ZPBroYj/CH4Xy/6rw/FF/u/wBKHmLF9TSEPwd8ES/uopJYv9ng/wBKuGZPqS8GmMtvhBo1hL5trrEqf7LKCP5ivTw+eU4M4a+UcyNJvAcv/LLUIn/3o/65r2afElNI8qeRakb+BL//AJZeU/8AwL/61dUc/oSOaWRVEEfhPVIv+XdP511QzmgzCWT1UWjpl/F/y5v/AN81rHMab6kPL6iM97a68397bvXRHGUn1MpYOoifyvK/5Z/99Vft13MfYTNO1li+SKX/AL6qXWVw9jMo+IbGKWJ5fLT7taxqJoTg0z5z8ead5W//AHq8jGzPVwsdNTy/WbbytleG2emZiii4F2GOpFYsPD+6oKREppXESq1FwJEamBYDUEsRpKsQ0PQAb/f9aAJ0loAXz6qxBKk9FgL9pPdf8spKlopM7Lw/qF1/y1kqCrnQzar5UX+3/DTRmVoZpbqX97JVEnvPwwufK0Gy/vpG6t+DN/Q0QdyZaHWajq8X9qJ+8+/CKt0k9QjUsacs3m2tcFWJ1QdzzfxGf9KQ1ynbHY9D+G9z/oqVtExky78RY/N0t6mYRZ5K0lYnVYYXqiWj2HwLD/oCf7o/lW0TFlP4iP5WyKiQI4eFqyNkW4mqi0W0aquA8NRcBpamSN3D/wAeoA9E8JN+6SqTuc9Q6ydqpM50amiz1zVtjemdBJJ+6rz5HYY92KzE0ZFxTIsZb0DCFaANi0StkRJG7ZJWiYR7m9afwVaRLZqbRWqJbFMdaJENjTHV2JbG+XT5RWY1oqXKLlYz7PF6Uco+YhextZf+Waf981DVh3Rl3fh61l/exfI9TKo0XyxZntoV1ay+bF/30qgfyojVZHsosUX2s2v/AC03/wC8v/1q1WIRh7Eo3Wqeb/x9W7v/ALzcflirVdMPYmdd6rdSxfZYpPKi/ux8f/XpOdyo0bGaoqeYprlHE4pjEwaAN7wan/E+tf8AYkFMiqezW0mf++RXVTOUs10AFABQAUAJgUrALTAq3TxRjMrqPrWcm2iJKx5N8SruKXZ/sTBY2/vDaST+eBXk4hO5vS1OJt7jypaLHUmdBY6p+6/1mxE+9UtD57Hd6R4KluokutUuJYnl+byV4IBHRif4vXHSrp0GzKVdo0x4C0v/AJ+Lv/v4P8K6Vg7mEsQxj+Cov+WV5L/wLmspYNijiWZt34b1S1l/db7hP7y4yv4Hn+dcksI0bxxLOcl1OKXfF/HExWRf7pHH1/ShJo6FK5z9+fNrREyMuW3pjKkkdSWQNFU2AhaKiwCeV7VNrAL5dUkBVuoqiaKMXWb77LF5UVZJFLY8s8S6hLdS+VXTCBFzqfhr8MZb+VNUv4/vf6tWX7o9T70pqwXPcdN8DWFra/vY0/SseULmbrWn2EX+qjSjlC5zvkxeb+6pKJdxlxcRRVsohc5XWfE0VrUSNUcdqHi/zf79Zs1SMK58T3Uv9/8A76rMrlRQm12//wBurDlRXbVtU/56P+tVYVxRrGqf7f60coXRBJrN/wD7f61LiXdFaXVr/wD2/wBagLo9GBir5o+gY5n/AHVBDK80taQVhlAyfva1auRc5Txlq8Wl2E8vmbH2/LXRRoq5lOofN2qazrMss91FHv8Am3NtU5x+FetSpxS1OOd3sYcfivXrC682KS4RP9pT/WulU4M5fbVUaNt8Qtei3+bJv3/wstTLDQZSxVRdC/D8QLqKLzb/AE95YX/554+X65xx9Oah4aHQbxc09TTttd0vXtnlSbHf/lnIuD+R6/UVDpOGxu6ymtQutNi/550c1iHC5VXTIov+WfybatTIcbDhH5v/AAD5aCiN7egBwh82k2FjodDtZYpfNrNspHpeg3MXlf6VZp/sssh+X8Mf1rJo1sdBZahL5qfu3/2m8z+YI/lUNAcF8dIbD7LY3UtncI+4R/alU7Mf3SRwOTxnBNbYcxrnO+ALG1luv3txdxf9NIc5Xpz/APWrsmca3PePE+naDdaXp1//AGhrtxKkO1vMjcjoM449eeD0pMlbG5Y/vfCVr9qjlu7dN6w+Z99BwfLbI79Rk5Bz1xiorLQdJ6kCR6XFL/fRF2ruxnHv9PWvFqRPYg7mrapo0X/Lmm9/vbWx+oxWSRbLEdnpfzyxb03/AMO7P86Cx0Om2v8Az+XCf7rD9cjmgC19gtYov3Vw/wD3yKAGrp8sv721vIv+BZ/Xg0AMTTLrzf8AWW//AH0QP5VTASTT7+L/AJc4nT+8sn/1uakCLUPD9rdWrxX+jpLb3ClZF4dGQ8EMP6GhLk1HzXPnn4ofACXRpbrXvBscr26KZm09lJKADLCN8ZI6kKeR0BwAK7aWJ5dGQ4XOV+GPjqXw5L9qi824srho1urVevoHT0YDgdj0PY1VaHOtCoxsfTGk32jazawXVhqCeVdqGhk/v56Dpwe2DjBGK4ORxZThcsmw/wCnxE/3sigiwv2L/pp/3zQUPNhdf63y9/y7l28/ypchBCUl/wBujlAYVlFFx8ou+Wi4cg5ZpaYOBKt3dRf8tK0uyOQX+0Zf+elJVJIORFiHVLqKtliJIh00yZNeuv8AbrVYqS6mcsLFjhrnm/62NH/4DWqx8l1MXhIi/wBrWsv/AC7p/wB8itVmmIXUl5dSY5LvSx/y7/0rSOcYhdTKWW0h0v8AY11E8Usf3/8Aa+7XZTz6VtTCeVJnOap8N/BGs/62SVf91h/hRUzpyJWWWOZ1X9nLwlqn+q1R0/3lH9ABUf2hcv6mzBn/AGU9L/5cNci/kf61X9oB9TZWm/ZUv/K/dapbv/d+bZ/QirWOTM3hGZF/+y/4oi/1XlTf9tB/9atFi0zF4RnO3v7PPje1/wCYW7p/ejw/8if6VqsTBkvDsxZ/g94ytf8AmD3Cf70bD9SAKr20GQ8OzLn8CeI7WX97p7/8BU/4Voq0WJ0GirJ4e1mL/W6fcf8Aftv8BRzJkOm0VZNNuv8An3lq+ZD5GN+zS/8APPZSuiXFjStFxajGarUidRQtLmJsy1bQ0rtlo6HTbL0jouymkbqN9lo1J0AXPmy1XKZ8qNjTZaOUORHsXgK+8rS0/wBhn/U06aImi5q2pSy+I7KL+/H/AFxXZbQwSPTtMspbqwT93/DXlVmd8DznxWnlXVcMtzsidR8Nrz/llWlIiojt/FcH2rS3/wB3+lVUJgeIzf614v7lc1jqEtx5t0kX+0KpMR7l4Ri8qwSuiJhNnL/Ea4/0pIqJBFHIxmszoLMTUFFuNqAHBqAFyasdiMP+9oJaPR/Ca/ukqjmqHVXB/dVZzlnR3/e1z1tjWidL5v7qvMmzuiZ1y1YAzIuTQQzNd6TZRLBVQZJs2hrpUiDas3iqkBuW0v3K2TE0aMc8VapkuJLvFapGbDeKpIljd5qrEjS1FgCk0UooaTUNF8qIXqHEpKJFIKhxKSRm34i8qnyiujkdSuYqOViujElv6tRMyH+0YqvlAadQqhWHi+oCxtaDrH2C6S6+/sYNTgjGaPTNN+IOjS7Ipd8T/wC0wx+feuqLscsos2n8TaX9leUXkPyL/FIP5ZyRWincWxcttXsLr/VXMT/7sin+Rq9GHPYtCeKi49A86Oi6DQk3UJ3CyGlqmTGkjE1m7itYnurqTYifxfyH+etYyq6BJnlHj26iupYJYvk81iyq3XYAB07ZNcFX3mb0nY5qKOqRsd58NvD32+6fVLqP91ZMPJXs0vUH/gIwfqRVqJhN2PW4xiu6CMR2BVsAwPSqJsIVpWQWZk6r4Y0bWRm/sEd/4ZF+SRf+BDB/WspUYstOxxms/C2SP99o2o7/APpjddfwcD9CD9a5Z4NMpVbHD3tjdWEr2t/bvFKn8Lf07Ee+eawcPZ6M3VS5nSw1nY0UrFVoKdh3GNBRYLieRS5RjJUio5QM28uYov8AlpUSiUjifEE3m/8AA6IxK6HMQabF9qSWWuhok9X8NeMdL0uL97Iif8CrCUblo0NS+K1h5X7qTfRyMk4vVPHct/L+6j+SjkKKkHinyqfIBZfXLW/i/wBZ89HIBzupaf8Aav8Alp/wGosbRkUIvCX2qlYJSNO2+G3m/wDLOpdMj2pqW/wo/e/8e/8A47U+yD2xpJ8KYv8Anz2VLg0P2lynf/DWKL/l321Lugvc5+fwHF5v+rrPnNeYZ/wgEX/POkBlsP8AgFfPn07ElX/4qghlS4HlVs1YkrTx+V3rWKuQeO/FjWfNuvsEX3E+9XZSgzCaPOtKh/0r/YddtbSbiXTpp7mmtpayy/8AHumx/wDZrGFSZ08lPsXrXQrCWKf/AEO3fymRlZvfcCOnuPaqdaZHsqfYfBodhFKkV1o6Ojruj2qCG7E5HcUKrOD1M6mHhN6HGfEfw/YWEUGqaXG8UrzeXMq8dvlcehBHbGRXo0J+0Wp52Kpey2Oj0CaXVNGgv5f9c8f7z6g4P5kZ/Gs6sbDpT5hl3D9/+/WcEXNGX/qv+WdbEE7RfuqAJrS382WobKsdTp0H3PwrJlpHYacv/TOsnI1sblkIoqnmCxzHxT/daWnla59nl/595IzsuBnkbumQOQOp/CujDs5q5mfCye/tb9JYryyif+HzOnUY4IP8q7JnGtz641CfxlLo2kS/254aRPkb7QsfCYHIZWPTtnNLqS9i34u0y6/4ReD7fqmlI7yH/SoeIJcj7hxwp4yCTg5OcHmqqq6M6b948ZuIfv8A7z/gS/xV5NWJ7FNjoV8r/VVytHRuaEDSxf6qR/8AarMssrJdf89HSgC0k11/z8PVWAX7Tf8A/LKRP++T/jRYB6Xuqf8APNP1oYFqK+uv+Wsf/fLYqQFfUZf+eb/99VM5XGold9cl83/Vv+mKhJlpnzF8ZfB3/CEa8/ijRrfZo+qzFpo1X5LW4c7iPZXOSOwOQOoz6GHqe00ZLdix8LPiZ/wjl15V1H9o0q7bbdQ9ShP/AC0TPcZ5H8Q9xVV4FRkmfTdtf6NfxQSxSW9wlxGJI5FYYcEcMM4/+tg8VxEtFj7BFL+6+zv8n91SSuT0O3n6ZFBDuPhtrW1ieK6juNn3fmkYFSMjcBgEe4xn1qriKs1la+b/AMtU835vmbO736ZP/wBei4EZs/8Anlcf99LRyFcw9tO/6eE30cgcxX+yy/8APNH/AN1v61I7kkNr5v8Arbf7n91qsm5NJZReV/x5un+1uH9KrmQORWltJYv+WbpS0IuM2RRf8tNn+8pptpjV2MEP+5Ssg5RGtf8APSnzxJshUt5aPdYcqH/Z5f8AbqbKJotRwgl/26OZES0DF1/yyoVUNBBcXX/PSr9oFkSLqV/F/wAtKXO0Rypko1q//wCelUqzQ/ZxJY9fuv8AnpvqvbTRDw6Jk8SS/wDLX7n+e3SqWJmupLw6Htq1hL/rbOJ/95R/hVrHSRm8OmQTJ4Xuv9bodo//AGzFbLMGQ8ImUJfBvw+uov3uh2if7q4rRY5mbwqM+f4R/D66/wCXPZ/u/wD6v6VqscyXhUZV3+z94Iuv9VcSo/8AtKD/AIVazAh4RGJd/sy6DL/x66ps/wBn/wCuKtZiiXhEZp/Zh8r/AFWoRbP9pj/hVrHJmLwxTf8AZ01m1l/dSK6f7Lf4gfpWqxqJeHEb4MeI7X/lzlf8v8a2WKRnLDMyLz4Z+KIv9bp9x/3zWqxCZhLDspr4L16L/mHy/wDfJo9sT7Blq10XVIv+Xd/l/wBk0e1D2DPS/AUUv2V4pY3X5v4s963pTMaisdFdWPlazp115fybjG348j8iK6+fQwSPaNESKKwT/dryarOyB498QX8rVHirlOyI/wCHuof6f5VaUhVUew3y/arB/wDdqpmEHY8O1aLyr+f/AHj/ADrBo7ER6Snm38H/AF0H6VNwZ7z4fi8qwT/d3V0RZzPU818d3Pm6p/wI0SZrBGFC1SalyI0FFlaAFJ7mgADelBYxH/e0Es9P8Lk+UlanLUOmuDVnMWNJ/wBbXLW2NaJ0Ab91XmTep3RKF01ZAzFu5KRDM0y1kzS1y1E9dFNEshm1uK1/5aV0xhcyFtvGsX/PSumNMDYtPHlr/wA9E/76q1AhyNGP4hWH/Pwn/fVaqBLkTD4jaX/z0T/vqqSEwPxL0v8A56RfrVJEMjf4kaN/sfrVCIZPiXpf+x/3yf8A61AiJvila/8APP8A8dNOxKTK8vxT/wCmf/jtTYpRZWk+KF1/zzem4jsyrJ8Rb+X/AJZv/wB9VPKUkyjceMb+6o5SrmbPqV1L/rZKOULlR5Zf+elNIY1JKtRAsRmosVZFhDRYLItwXXlf8tKpIycTSj1OKtEZuBNFqUUX+qk2f7rULQxdO5pWmrS/89Ef/gP9Rj+dVz2D2FzZtfFGqWv+quJU/wBncSPyYH+dT7Qj2DNS2+IksX/H1Gn+9t//AF/oKftA9gzWtviFpcv9/wD4Cyj/ANCI/lVqRPsmTyeNbX/llZyv/vMo/qaicg9kzlPEnjG1l/4+rhHRfmW1h53HsXbpx+Q96wnGxahc4G+vbq/unurr+P5VVeiAdAPb9Sc1lY2jGw61eiJbPWvhjN/xJnil+T/SCy/7QKqP5iuiKOOo9TvB0rsihC1QBQAUAIeamzAY4x3pkyjc8y+KP2X/AEWX5PN3GPcv8Q64/Dn6Z968nGVOWWhrRTZwLmnFXjc6mrEJ60WArT3cUVFgMy71qKL/AJaIlPlLMS88Rf8APKnygYt1q0stEolIzJpfNojEroVZGptXJK0rVHKWitJJTJGLJQUK5pXKsVjJSuFhy3Uv/PSs+UqKLlt4hv7X/lpv/wB5aOUJI6jSfiNFa7IrqPZ/tKuf5VZm4HoPh3xpo1//AMvCb+PlqkkzJwO6sxa3X+q+em6aZF7FXU/DUt1/qo6h4e4e0scdqnhO/il/1bulc7w1ilVMaTSrqL/l3esnTsaqoeZvbf8ATOvlmfWA1r/yyrN7gVbq1+5/ntXQpAY2vyRWFhJdS/cRa66SMJnzjrU0uqX891LJ99i3t9PwruUhEdtpktrL+9j2f/XFZzmbU0N2y+b5X/fNQmaWNjSFuv38XmI/mx/MrdGwePoRzj1BqZMLEkL/AGXfL9yXafl7frzn8qHrIFpE5X4hSfatBf8A2JEb5vr/APXr0MC7TPPxyvAk+Hs3m+HI4v8AnjI6/wBf65q8YrTOXC6wNuW083fWMJe8dTVomPLYVqZ3HQ2//LKgm5r2VlUNlJm/ZQVk7mqmjobJ/K/9l21m+ZFXRtWUcv8ArfnrOTkWpIxfiN9vl8Lv5Wn2moRbtzQzcSDtmMrzkA5xnkVvhYtM58VNNHC+Brzyr+DytHlf/Z8z9Oea9N7HmJan1db/AGW/8G2X/Fu3iuHUbppPXnI4JGDUxZNRGxPPaxeDZ7CXw+9u8qiSS3m/1TlT99WHCkZzjqQOlVKWgU0ebXI/e/wIn91f4a8etJnr02PtUridzockWAP3qf71OyHzI1PLo0DmQlFmU5IlRaLMhyRKZYqVkPQkR6LId0hrCs7tj50ylNH5sqeV/A3zL/eBp81tzaCTKPiDRdL17S7rRr+zS4t7tTG0cnRge2eo9j1Bwe1FKXITJHyD4u8M6z8L/FD6NfyPcWVwzyWNw3/LaLIyrYGPMXdgjoeD0IA9XDTVQwcHc9D+F3xF/saVNL1SR30q4b923/Pq54z/ALh7gdDyKwr0uQ2UufQ97s382LzYpH+f+JW+9+I7VwXL5eUvm5v/APn4d/8AeYn+fX8aaYmhV1DVIovsv2zfCn3dyg7eAOpBPYd+wqrkWIvtV/8A8/Cf9+x/QcVpzByCPdXX/PRP++eKOYOQQXl1/sfrUJi5SeHUvK/1saf99EVVw5R51v8A6Zvsf/PenzE8hZj1S1utkUskqbP9kY6HHQ5xUuVg5CA61F/yy3v/ALy/rSuVyMlGvRfJFLs/urujz/Si4cg4ahYS/wDLNP5VKZPIOW4sP+ef/j1WmHIO861/5a7/APvqpuTyk6CKX/VSPVXJcRyeV/z0oQcpG8EUsvmxSJ/wLiq5g5SB7D/c/wCAtQAkdp/9j81ADPsf72gfOJJYf521DQc5GtnL/wA86ShYnmFNvL/zzqloHMKIZaaBscscv+3Vohsn/eUxWATy/wDPSgLEwuJf+elNCcESJeyxf8tKtSsS6SJF1GWrVZkOmSLqNWqxLp3Ea4tf+fdP++RVrEsz9iQtDpf/AED4v++QP5VSxLD2AQjS4v8AVWaJ/u10QxrRlLCJkkz2F1s/2PmrqjmNkc7wCZ0Nr4gitYvKqJYlMFhWjlvEOk2uvXXmy3CfdrJ10aqk0RaD4di0u6juopP4vmqo1kRKi2ejf2na/Zc+Z/DW8a6MJUGeba/okt1dPdRR/fqJ1EaRptFXQNGurW/SW6j+TdWami3C57DZXUUVh/rPuLXVzqxionk3iMS3WqTy/f8AmNRzo0SKcUEv/POnzIstRrRzICdDVWQuaw8NRyormI3elYbSGRN+9quUlpHp/hJ/3SVcGc1RHVStWjOW5c09/Kriqu5vSNGW/iiirgkmzsRl3OrRf89KVimjFvtWiocWS4mM2sReb/rEoVJlWNCPVovK/wBZW0abCxzOsXvm/wDLSuunEymzGD11IyTHrL/00pCuTrJ/00oC5NHLTuUSLLFRci5N5sVUPQPPi/56UBoJ9pj9afIToC3UX/PSjkDQT7dH/wA9aOQOYd/aEVHIHMA1KI07MOYRtViosw5mQPq0VVyAA1WI0cgEqazFSUGNJk/9rxVSgylFld9a/wCmlaqmaeyY1dX/AOmlUoB7ImTWZf8AnpRyC9kaFj4l8qX979yo5A9mbSeL4qhUxezK0/iPzf8AVVSplezJ4dXilquUPZEr6n/00o5SvZFJryLzf9ZWcoMh0hyT+bXNKNjCULGvp9lLLWMmK1zvfC+txaNF5V1H8m7d79v8K3ozsctSnqdxZeLdBuv3UWqQ7/7sn7s/+PY/Su1VUzJqxrRzwy/6uRH/AN1gf5VakmQ5Em8VQ9AyD2oCwY9RUvRDM/UNQitYvNl+RPu1yVa3KFkeT/EW/illtf4H+dlX/YOOTj1I/QV5MpOUjsoKyOIuNSiirtj8Je7MW+8RxRf8tKaQJHPXviKWX/VSVdi0jJmvpZf9bJWg7FZrumFiI3FD1Cw03FSwsQSS1Ldi7FN5akLFd5KzlLlC1jY8M+Hr/wAR36WFhHv3/eZuAiDqxPoB/nmqiucOY0fEfhX+y98sVxvRPl3bcbvfHp6Vo1YLs46V655SKUmR7hUliA4oAYz0rgNW7ltf3sUjo/8As0cwrHXeGfixr2gyx/apPtEW75t3XFaxmZuB7r4K+L2g69EkUtwiP/ErYrqjM5atJno0SaXqkX7rZ8/5VbjcwaaMTUfDtr5v+rSodMqMj5f3ebF5Uv8Ae/ir8+Z9yMlNZsCnd/wSxUQbuB5z8W9Y+y6NBYRffl+Zv9kAf4mvWoLQwmeFNL/yy/jrs5dCUbVlJ5vmf7o2/qK5aiOyktCvdwfvaEyrF/SYZf3/APun5qmQrFNbj97+9/3ffjuSep6fWrjqyHsZ3jfyrrwvdfu0SVG3LtyPujr6H1rqwztUOTFK9Mx/hXL5thexf88pA35jA/lXbjl7xw4F3idhcPLFs/Ba85O0jvmvdNBo4v8An3T/AL5BrpRxNlZjFF/y7xJ/wECtErkNj47j/c/75pcg+YtWt9L5vleWn/fNP2Yuc3bdpZf9h6LJlOpYkmv7+12RRXj/ADL8vy96PZRZPthfEEF1LYPay3DujqPlbH+etOnCxE58xytgv2CXzYvkdK6baGaR19n8UfGVrpf9l2usXH2f/nn5hAXHp3/DpUqArXJ9P+KHjy6tX0u61y4ltP4Vkw5UemTycds5qZxBKxV/4SXVLX91LJ8m77zN/OsZYZM6IVbE8vifVIpU+y3G9P8AH39qmODRTrMivvGGs2EXm/aPnSq+pwD27Mi5+KPiOL/VSbP8/hR9TgHt2Pj+KHiiX/VXCfr/AI0fUol+2Y4fE/xbF/y8fzo+pIn2zK7/ABU8Zeb/AMfm9P8AdqvqUBuuzttD+Kus2th+9t7S4d/+ei/5P6ij6lAyeJZbt/jb5Uv+leG7J/8AdZh+nv8AWlPLlFXHCu2z0Bbq1v4k1S1j8pLiNJPL3Z25AJGe+Ca8HFw9m7HrUJ3RmXN5+9/2N1cnNodFrmJ8QPAel+PNBn0u/wDkf71vMvL28oHyyL7joR3BI6GilinSkV7PQ+T5bHWfBuvT+F/EcflXdu33l+46N92RM9Qw5H5dRXvKSro5UnTZ7f8ABz4geVs8Jazcfun+WxuJG+4c58liexydp6A8dwBw16PIbxlznt4t/wB1XHcGhPI/z/8AWqkybEiw/wDTNH/i/lRzCuMkg/z/AJ70cwXI/I/dYp3FchEdUmFxRB/33/Fu/wD11LlcdyMp/uf981PMFwKelFx3AQebRcLivb/79K4rkTQ1dx3InSX/AJ6PUplOIRSS/wDPR/8AgLVaZDiJPNdf8srh6Gw5C5Bc3Xlf6yocrByFiO9uv+em/wD2aftBezG/bbqj2gezJY9Tl/5ax0KoR7Icuqy/886pTQeyH/23LF/yzf8A75zTVS4eyGDXP+ndH/4DVrUPZAdYil/5Z0ITgINUtf8AW1aI5CZdStZf+WlFyLMmhubD/npRcLMljktf+eiVbI5GK/lSy/upEqGy1TYJDT5RMcttVctiQeCXyq0uieYi2e9VdBzDPKkpJphysimtpfNrRJEu6JC10adxXTE82WKgVrkyX3+dtLmYnFMtpfVamxciJftMtOVRilTS2HLc04zIUCYX8v8Az0erdZh7FERMUv8ArY0qfbMXsxyJa/8APvVe2Y/ZDvIsP+eeyj2zD2QotLWhYpi9iSpp1h/z0rVYkh0x40awl/1VwlWqxHsmNXw1a/8ALK4T9apViPZM9J8DeHIr/ZF9oTf/AHdwG78a6KbuY1UegS/D2TysfZ5f++gRXT0OB72M+fwldWsX+rl/795rknG510zhvGct/YRfuv4P9k1mqSOg81uPF2qfPF89aqgjZambceLL+X/lm9aLDItRKDeIrr/nm9a/V0VyolXxZf8A+q8t6fsEHKiP+37qWX97WsaKRhOBaj1aiUDJQHLqtHILkHjUpetHIg5B41L/AKaU/ZlOA9dS/wCmlHsyXTHjUf8AppV+zD6uxGvZf+elHsw+rsb9slquVE/Vxpu5aOUfsBv2kUcpfsQ+1S0+QfsQFxVezK9ihGuKPZh7EYJarkRf1cf5xo5EH1ces9LkBUSUXFVyFqkAlq2ki7IeJqm4WJoZPNpNkNJGhHb1DZk2NZfKqhoqve1RaJYNSlp8pVi6NXlo5SrIjbU5aXJoUqaZv+HJftUtcFeNjjrxSPWND0uLyv8AgNefe5zxRtNolhLF+9j/APHqpSaCUEZs3hPS/wDpqn/Aq0U7GLpXIbbw5LYf8eGqXdv/ANc5D/8Aqq/bNEvDJl23vfG9hL+61xLtP7t1Du/UEGqWIZm8K0aUXjvWbWXytU0e3ff/ABW8xH6MD/OtFXM3QaLreP7Dyv8AV7P+ukij+WT+laOtzIwVNnGeJfH9rLL5sW+7lX/Ux8iCL3Pdz36f0rjqrmNVSZ5nq+uSyyz3V1cb5ZW+Zv5AegHYDgVmqNmdlNWRxmp65LLL+6rpkuVFwV2Ys97LL/raSRVio1xVJXLSGNcUBYie4oCxH9optlWEa5qWwsV3uqkRXNz+NSB19l4Hv/7GtdUv5Ps/21t1vH1do8cOf7oPYdSOe9VGlzmfMa/hHWovCV/PFdR/upV8ttuM8EEY74JqnH2ewJXLvjjxPa6za+VYWflRfxMyje57ZwOAP1/CsnO50Xijyye3uv8AW+W9S43J5kV8S/8APNv++aOULjysv+3RygQMstLkAikWWjkArvb3X/PN/wDvmmolXuMgi1S1l+1WvmxOnzfLkVojOaR6t4F+L3iPRtlrrMcsqf8APTrXQpnPOmj1eD4waNdbJZbh0+X5qpMw5bHhtfn3KfacwyRqXKHMVnNVGF2K54h8StQ+36zPF/DbqI1+uM9fxNejRVkQzziVP3v/AAKukzNGx83zawmddIZqU/lSvF/nnmoUDa5Y0fU5fk8r+P5WqZQC5PDpkst08sX3Ek+X6dQKFLUy5NSDxPpPm+F7qL59+1/vdeVx/IACtsPO1QzxELxOU+BwilutUtf79vHJ+UhH8iK9PGu8EeRgdJs9C1jTfKtf9zDVwU37x6dR3gyWSP8Adf8AAa7EjzZmTdrVJEIgV5YqLCLNpc/vauwHQWt19ymA66uP9Kgl/uMG/Wgg6XxE8UsSSxfxqG/QUCR5/PL+9erKRnSXEvz+VQUFjqF/ay/6vfv/APHseh9fagDoLm6+3xfupPnRfmVuD9fwqUJDtAk+1XSWsv8AwH+lUWh+tQxRXX+lR7+u35sFT78c5pok52eOKWL/AIFQwGy/6L5H7v7nzfoRTAZNcfuvNloAfbW/2/8A1XzvTT0Lua/721tUi+dHT727+Yp0nqYTMhbnzZa1fUxT94+lfCB83wlpf8f+iov5ZA/Svk8f/FPoMN8Jl6tDL9qf+7XnvU9BF/S7mLyvKlk3/wCzWTVyjkPjH8LrX4g6N5ul+TFrdkpazkbjfwSYXI52t2IB2nBweQfSweI9g+VmFWFz5l0q8urW6fS9Us5be7iZ4ZoZFxIjqSCCPbsR1616srVVzGEfdPpn4Q/Eb/hI7VNB1S4R9TtI/lZuDdRrgE/7w7gdRz615VamdEYnpm72rCMbES0GbBVDuKP9V+fy/wCffNBLI5E/+K/3aBjS3/ff3qBij/P+f1pMgjlH72pLECxf5/iNACo1ADg1AEci0ARvDUgRCGgBStUBIFqQHhaQDk7VJREy1IEuz3oLJDb+tEWJogmi8r/Wx1vGRLVyKExS1SkU0SGH/pnVJmTRC1tF/wA86pSFyDPs49KpMOQmRaXMKxJul/56P/wFqLgOW5uv+elXchxJhPdf89KOYhxJo7+XyvK+/wD7Vacxm4ipqXlfuqOYnlD+1pYqvmH7McNW4o5g9mKupebV8xHKAvv3v8FVzEuI/wC2xUcwrEqXVrRzBYmE8X/PSmmTyssBYv8AnolWmHKPWL/ppUk2JBa9xJVILCm2o5Q5g+yy0cocxEUlo5AHIJarkIJFeWmkK5Jvl/561SC6Hw6hf2v+quHT/d/+tTVRohwizXg8deLYv3UWuXez+75h/wAa1WJaMnh0y3F8SPGUX/MYl/4Exp+1IVKxXu/F2s3/APx/yebv+9uWj2hqtDMY2sv+tt0/75o9uxpDTYWEv/LulP27KsKmjaN/zzqli2HKWE8N6DLWqxjDlJx4O0aX/VXCf981qsWZO48eArCX/lpFVfW0Q7k9t8L7WX/lpF/wFv8A69arEXI5ma1r8FIrr/lm7/7rf/Xq1VuXzsiufgbL5v7qO7T/ALZ5rVNCdawyT4C3Xlf8hC4R/wDah/8A1VonEj61YoTfA/Xov9VqCf8AAoWH9apTNfrRRl+EfiiL/VSW7/8AAiP5iqU0H1pGXdfDzxba/wCts9/+6wP9aLlrEU2U5PC3iOL/AFuj3f8AwGPNFy/aU2U5NO1SL/W6Xdp/vQt/hTTRalErtFL/AM83/wC+a0UkaqcRvmVXMhpRASUcyL5Yi7/ajQm7Df7UaBdj1lpWQNscJqLIm7Q9ZqLoj2iHiSldB7RE9lc/vazkRKx12kmKWKsGjnkkxuqW8XlfuqtMUUjk7391L/q9laqZ0R5S5pNn9q/5Z1pzo3vE120b91RzoLxKcmjy/wDPT+tVzqxPPE7HwbpvlbP4Pmrzq/vHFWabPY9H8qKJP3if99CuDkOe5pNLF/z0T/voUchLZXkeL/noif8AAh/jS1C5Xa7sIv8AW3lun+9Mo/rR7wXIH1vQYv8AW65pif715H/jU+8Xcz7zxP4S/wCWviDSv+A3SE/oTR7wnY5vWdf8Lyxf6LrFu/8AusDXQncy5Dg9U1a1+f7Lcb6OS4chy1/cS3X+5VqBoZMlvLV8oFeS0lpkpkJs5f8AnpQUmNax/wCmlQUJ/Zv/AE0oAQ6b/wBNKCucb/ZcX/PV6A5xTp1r5X+repsHOVhplrFL5v8Ac/hbpRYOc6W88aeI7r/W3luibdvywjPHAA7KAOAAOBVGXMYTCXzftUsm+Xcdzbe9AcxdTVLr/lr/AN87aaJL8evfuvK/s+3/AN7yxmtU0BUWSL/n3ioAc88X+q+zon+1tpAVfLi/55o/+6v60mC0A20X+tij/lUsu4+O3i/550AElvFL+6i2I/8AtUAQpH5X7qWPZTAtxpFLVEEL96+J5D6m5AB+6pcgXKWpS/ZbV5f4EU1VOBCZ89avJ9qlnl/57SPJ+ZNdaXKWjnjb/wDoVakF61/9AX/61YTOmkZ+sJ+9/wB//ClBmlxugj/T/wD0H86uQ7s35bv7Laz+VJ8/mHb+WP8APpWMY3kObsyDUryW/sLrzf8Alqv7tV/h+XGKKatUIqu8Tzv4RX8Wl+I7qKWTZ5tnKq/7RUq2PrgNxXtYmF4I8PDe7NncXPiS6l/dS7Nn3a4FG0kd0n7rOqaPzbVJf4NoauxI8+bMG+FUkSjPlmq7CuJby/8AfFVYLnS6Y/lVBQ69k/ep/nvQQdTrf/HrB/1zH8hQJHC6pB+982L7n9aspGCJf3vlfP8AO1BRatHl/wCWWx/97+H/AOvQBppd2ssU/m/JKi/Ky/wnt9alCRd0u783/Sovkl48xV45HcemetUUth/iCT7f/pUvyfLt/LqaaIuZUUsXleV/49QwuU7m7/5ZUwuJbSeb/rbf5P7y0BctxTWtrdf6Ls+X8/5Uk9ATNnUpor+wS/8AL2S7drKvT6/596KT1ImcvbD96kv+1XV3OaL98+m/Av8AyKdl/un+dfJ5h/FZ9LhdYlPXzL5v7qN/kk+bb6bfT/PSvNO9FC1uoov9bG6P/F8p/P05p2KN+0nl8pP7nH3eOKiau7ole8eS/Hb4S/2zE/jfwvbu+p26/wClQx4BuI1H3h0/eKOR3YZHULXo4XE391mFWFjxTw14iliuoJbW4e3u7dhJHIvVXH8Q/qD7jkGu6pTUkTCqfW3w58a2HjfRvtXyRahaYjvIV6KT0YdyjYOD2II7c+fUjYp6nWyp/WsjNMriOgtCGL91QURvHQBGqf5/E/zFJkCSD/f/AM/4VJY3aaAAjyqAFVfN/wDZf8+9AC0AIVqQI9poAb5dADh1qG7gCigARagokCVID1WgsnjPlUJ2G0QTzfuni8v77f8AfP8A+qr5ibGeyeVFV3LZbgf91V3MmiVLbzaVxcxB5X73/wCKqlIOYnRYvn+5VXERP5X/AHxRcByHzaq4rFgLRciwhhrTmFykZSjmZHKQyp+9qrlXQpipcwXQbPenzicSMjvVKRDiKq1pzGdiUHNHMFkOU/8ATShSJ5UWEb/ppVphyolS5l/56VZNib7XJ/z0qhEkeoy1fMyeVFiPUZaOZhyomS+l/wBincgsRXv/AEzq7kD3uIv+edCRAiyxVaQEiyWtVZEcrQ4i1/56UOCC7Q1Ra/8APRKr2Yucd5cX/PRP++hR7MV7iFYv+eif99CjlQlMFli/5+Iv++hT5UVzjxd2v/P5F/30KPZIOcP7StYv+XhP++qXsw5yWPVrX/n4SkqTE6iLK63FF/y8VapMn2iJo/FNrF/y+fzrZQsQ5ouQ/ECWL/Vag/61auiHNGnbfFe6tf8AmKf5+lNORMpJm1B8fL+L/W3ETp/1z/8ArVonI55JF2L9oSw/5erOJ/8Atia2UzPlY5vj14X/AOWvh/zf91cfzNUphysgl+NHg2X/AJle4T/rnIP68Ue1GoJCR/FbwR/0K+p/8Bki/wARR7UtWQyb4j+CJf8AVeH9TX/eki/xo9qac0kZt54r8L3X+q0OX/to0Z/lmn7ZhzyOev5dGl/1Whxf8Cpe3ZarSMS68PWF1L5v2NIv92n7ctV5FKTw1a/89H/T/Cn9YD6xMYPDdr3uHo+sMPrExyeHbX/no9V7cTxMx50Gw/2/++qPbkvEzGjQ7D/b/wC+qXtWL27HppNh/wA8/wDx6j2oe2ZYWCwi/wBVbp/wKh1SfaSJFvpYv9VsT/dWp5yXKQj6pdf89P8Ax0f4U+YSnIga9ll/uf8AfNHO0UqkhBqd1F/qpNn+6oqucftZDX1K6l/5eH/76o5w9rIhN3df89H/AO+qPaMXPIYby6/5ZXEqf7rGk/eJbbEa4v5f+Yhcf9/m/wAay5BtkLpLL/rbiV/96Q/40chDZCbKL/nnvq/dHcT+yrD/AJ90/wC+aPdC47+zrX/n3h/75FToO46O0ii/5Zp/3zR7oXJRJS5SrimanewXImkq7iGl6jmAgd6YkyItQUmNBqChhf0oAVutBNhvmUBYaXoCwhTzaAsRMtA+UbQHKOQ1YySpuA5XqrgTB/NouAwP61TAsxioZAGOmWRMfN/2HSgCWMeb/rfv0AEUPlVRBHJF/wBM6+MsfTpkfkVfKRKRyvxJvv7L8Lz/ALzY9wwhX6Hk/oMfjW8YWM4u54DcXNOTOhbEUa+bFVrQh7k1pB/r/wDYrOZvTMvVl/0pP92s4mzQzTD5WqJL/nqp/oaUjSLLt1+68+L/AGiy/wC1/k0oqwpGjY2X3Iv4ZY935im5WZHQ8Uk/4lfi26i+dPs95Iv4bj+WQa95TVXD8p87KLpVbm1Jr1r9q8qK43un+1WH1fkSOh4lTdj2TRZPN8OWsv8A0x20mjIw794vNq4Igxnf97VgPhep2A6HTpqJAJq033P9j+tEQOx1IfatLtf+uY/kKJDTON1Eyxf99URKTsY+oW0X7uWKP+H5vXPtWlwKKySxf/ZUXA2bKKK6ifyvv7fu9/qKALOgx/6U9rL99FoEaOvL/wAev9yL5fl/nQZsw72T7/lf3qBGTMn3JZfkpoq5E95L/qov++qoLmpa3kX7iK/3u7sPmVeVHqcUJ6Ajd1G9i/svyvM+fcfow7EVnH4iJnOxzeVLXTLSJhTV5H0l8NLnzfBtl+O386+TzFe8fSYJaGjqEf3/AL/zt95eNp/DGOv615kZWO9u5V8nyok82RJUlb5d3VT6ZHXv1GcU5O5USSS7li2fZY/3KZVv9k/4Y5zU3sCRNp8v2qV/4ElX5o26qR0K+oIx09OlNMiaufPnx0+EUujXT+PPCVm/2SVvM1C3h/5YueTMo7KeSwHAPPcmvXwmJ+yzCcLHN/Dbx5deHNUg1mw+fZ+7mh3cSp0ZT79wccGumvQ05kEJ2PrnR9asNe0u11mwk823u4/Mjb2PYjsQeCOxFeS9GKUS0x/df7FS3cI6EEzfuvK+50p3GBT91RYBjL5X+f8APStBJED1LRSQm36VFihiUWJY49KRQpWgBGH/AC1qQGk9zQA9FoJuJ5f0oC4KtS0O4TJUtFpio1SAivQUh4mqUMYx/wD2qtAQzQf89fn+XdVpAQmTyv8AVVqkQXLa5/dVLAjdJZZf89qEASRS+V/rKSAjx+9xVopCr/SnsTuS2jSyy0c5LiaLdaS5jPUrSmtVzE6kZeqhFJClC7Fkli8rzfuInzNUxp88ip2jExm8RRf8so/k/h/xr1I5ejzniGRnWpf+fdK1WXxJeJYqardf880qlgkQ8QwbWpf+eaVX1JEPEMfFqt1/sf8AfNUsGhfWWTnUrr/nmiVawaF9ZZH/AGjdf89Kv2CE8QxDql1R7BEOuxE1e6/56J/3yKPYIftmSJql1L/y02VPsEHtmSrf3/8Az+PTVBC9oySO9v8A/n8eqVBEe0YG7upf+Xh/++q09lEOYU3F1/z8P/31T9kg5hY5pf8Anp8/+9SsTKYqvL/z0f8A76osEZki+b/z0pcwuUXMv/PR/wDvqjmDlHLRyE2J1jqkgsSxx1pZE3LUUdFkFywsdOxI1hRYCKqAjbpQA5DQA9qCBAKsCQNQBPG1AFqLtQBajEVJuwF2NvK/5Z1IE4ll/wCWUlAEm/yv+Wm/+9QBBLNQBXkkoAieSgCNnoAYXqwFV6AAt61ZBGzUARMaAGk0ANoAaTmgBKACgBw6VQCEYoANpoAXcKAELUMsjLVDAazUwImegBCaAI2apYDD1qgGUAIelQWRE0AI0tADAcUADdaAEoAXcaAADNAC4FWAgOKAJAaAH0AIpoAlDUAPQ0AOK+b/AL9ACp/zyloEy1BH/wA9f++qCWrjxbV8nFH0l9Bv2OuiMTCpI8X+O2qeVLa6X/cUyN9TwMfhnNU2Ok7nirz04wudEnYvaO3m0p6CNuK2+/8A7a1jub0zntYi8rZL/wABasInTJFJV/epL/tfrWrITNfUrOX7Al/L8ju23/eAHX+VZRkXI2fDxilitfN++n7vd7djSkiYlLxz4I0u60vVL+10+L+0Jbcs0ir87lACvPr8uM+h5zW2HxTTUTlxOFT1Pmq3uPKuv+BV9NZTij5qTcKtj6c8HTeb4Isv9ha4JLU7jDvpP3v/AAKqiiTMc1YD43qQNeyuP/iamQBqb+bsoiB30B83RrKX/piP8/pRISZymrx0RKTMnHmxU7lFUxfvaLgXLa28r97FTAsQT/fl/j+dW/LA/KgTL8sMstrBdXUn31/vdvX68/8A6qozZlNbeb+98t/kX+Hp7UCKMyeb/qvup/sn+tSmBHGIv9b5mzYw2/KPzq7gWIZpbrfF8nyfdZee3cdaI7FIab2X7K9hLHv2N+7kXqp9PoRwfz7UQWpEjOll+5L/ALVdEldGEdGeneHvGV/YaXp9ra3GyK3z8vUZzz+f+FeJi8PzM9nC1rI9N0fxHL4j0t5Yrf50kMbbW4bAyrDvg8Ag8g465Brw6tHkPXpu4kdx5Wz7j27t80f93vnHoPUdOa5G7M6B00Evm/6LJ8n3tu78RyOD9etKoxIs2bf6Ukv3H/z+dFPUmZ0Bi821eLy0dH+VlZchgeoIPBB9OhrVN0nzGEnc+U/jH8JLr4fX8nijwvb/APEilbdNGuT9kcnGPUxnIwedvQ8Yx7GFxXt1ysxaOo+AvxG+y3X/AAjl1cf6FqDfu1Zv9TcEDgdgGIAx649aWIoJahCpc+iR/qq816M1aB1pIkjZq2SAaxpIaVzkIvFvla89hLGn2d5BGrc5QtgKcdwTwe4yD0qrXKSOoQVAChf3v+xQS9yRY6VhA6f98UWAUR1IEPkUASRLUiuPMVAXE8qhqw07jJEqXoUhgirMsVYov9ugpCmGpQw8v91VoCKSKtkBWEdaJEFhE8qKs2ARjzf+WmxKEMnl8qL915n36SEU1i/e1aKRYWLzZau1yJOyLkNtL/zzf/gK/wCFP2LfQ5pVkidrW6/593/2vl/Dn8aFhqgfWIkFzp915X/HnN/3yf8ACtVh6hLxESu1ndf63+z7j5PvbYydv1wOOK0dCSRLrK5Be6fdXUSWv2e4TewZlaMg4A6Yx6kHjtXRhcM29TnxGIstDMbw5deb/wAeb73+6u056E5xj2Ne6qLseY6pJ/wjl/5X/IPuN/P/ACzJ3cdRjnjnPHp60ezZDqoY+gX/AJX/ACD7j/v2arlYOorEbaBf/wDPnL8n/TM/N/n8qrlZPtEWItJv4ovNls5tn3funqBk84x3+n5VFmHMi8uky/8ALW3l2Ou5flP+fr6VVmHMh66RL/qvLf5FDN+PSn7Nk86GvoV1/wA+7/722j2bL50MfQbqL/lm79P4e5qXBhzob/Y1/wD6r7PL93c3yn5QOpPHT3qXBhzokj0a6+SL7O/z/d+U0lBj9oi7F4f1SX/VWcv/AH7+99PX8KpQZLqIsR+FNZl/1Wnyu7/d+Wn7NhcjutFutL2S6pp7pFK3t83rjn8vej2bC56Vo+j/AA0l0G1ii8Ly3d2+9rqS4mdOQcLsKnow6jHBHfpW/s0YSkOvPDXwvupUil8P63pn95rO+E4z6hZB+maPZoIyKk/wx+HN1/yC/iJqFl/s6hpJfb/wJCB+ODU+xQvasjk+C1r/AMuHxP8ADlwn/TwssBz+Tfzo9ig9syvN8GfEcX/HrqGj6r/dWzvgXb/gLAE0uWxXOYknhu/tZXtbqzeK4RtrRt1Uj1HbsR7H3qWg5xz6BdRReb5b7adh3II4aLBck8v6U7DIZUosBXcUgI6AFBxQAbvaggNxqwHhqAJIzQBdiMVAFqJpf+edQWW0kqQJS8VAFiF4qAKsv+tqiCu7UAQlqAGk0AMJxVgAegALUCsMdqAsRk1ZI0tQA3cKAELUAKtAC0AKDigALUANJxQAbhQA1mqmWMyKhgMLUwIyaAELUAMJxUsBm72ouWJRcBjGkBG1ADT0oAMCgBtABQAUAKTmgBwNABsoAF/pVgSFqAEHWgB4agB6rQBKpoAmb97/ALFA2WYf+mv/AAFv7tBNi8YK+amrHvQ1EWKt6SujCroz5g+N2pfavGV1F/z74j/EAVLOiB5wTigtmhoqfvf+BVLDqdTB/qn/ANysJHVTOf1ZP/Qqx6nQzOli8qVP3ez5h/n9KohnU6wYv7L06KW4ilR1K7lZTsOBgHvnqOnasIaMqRc8MWn+ip/H8x2/TOf60TkEUbE0H7qs1Plnctrmg0fK3jnw7L4c8W6jYS27pE8j3Vu23hon+YbfUKSV9itfU4TEKcLHyuMw7jUue8eFpoovCUEX8Hljb9MZzUct2aOVkYGpTfvf+BVotCHqZ7vUhYXd9aAsXLa4oGWpHoA9D0eSKXw5a/39p/nQJHNas373/gVBSMRjQUSQfvZf3vv81AGrpdt5v7r/AMe/u0AGoaV9glT+Pf8AkwoEaMEcX2Xypf8Alkvy/lzSRnYy5hF5XlfcSrQWMiePzf8AWyfJ/d6UCKNzJa/8td/97bzVICSyX/Sk+yyPv2/3ef1BH50wL3l/arC6/wBHRLhfvf7XuAeQDjpzg8elCJOdu28qJP8AeFbvVGKlqSy+IPsFra/7bP8AzrjqwbZ20qh7R8CNZi1Sw1SLzPuSRTfjtZTx/wABU187mUOVnu4Sd0egqIvt7y+X9xtu7oMdST75x9a8mb0Opy1IbuaLyv8Aj3Tfu+ZeBuHoD0/z+aTKiJpMnm/8tH38/K3O7vkepx1H5VVwka8mrxWuyKWT/gS8/n6Zp3M7DZZbXWYntZdksUqmOSNuQwPUEehoUrbC5T5y+Inwqv8A4aaz/wAJH4SjeXRJWDTQrnNoc8dOqZ6H+E8HIwa9WjilONmYOnyan0Z4X1GW/wBGtZbqPZceTGzLuz99QykHoQQ3UccfWuWrpK5UY8xrs9ZsIoiYVrAJaEVx+9if+DYtVPYKWkjwbxBq/wBl1n/WfO+d39PyIBrsp070yJVEqlj2nRdQ/tTRrHVP+fiFJPxI5/I5FcbjyyNVKzNSJYqh6yM4R9/mZLs96XKxt+ZXlajlYr+Y6Ob/AIBT5Qly9xS3+dtHKSuXuSbfuVMm2PlRMEpRbQcqGOKJK41FEVZOJaiFJxL5kPK+tQ4hzIZu/e//AKxTsyuZjaLMnmZDM1bwiwsyEDFatMLMVz/wOseZF3LEUF1L/wAs9iL/ALNHMuwXGSW0Xmv9ze/+ef8A9dSpLsTdjY4/3tWprsGpZjfypUl/uMG/3SDkHjHQ104OadXVGFeL5Tq7fxXrN1F5v9oPvT5dy4H+Rj1r6iMIS6HzlRyUiZvEeqfP/pmzc25unzEADOcdeBz9fWtFbYm8nuOHi/WZYv8AkKS/Iv8Ae+93/TtzxRKklqO3cjfxnr37j/iaS70+Vd2Pf1BzwSPpj0qbILiQeNdeiun8q8T7wb/VqPQkcDGD36gelWmkLlZNJ49177KkX9of8e6javlrn+L25+9j8PwqucPZEUXxA16L/l8+4wb5VXrjrj1wOOQOBwMU/aB7Isr8RfEksqf8TDfv+7ujT5eD3we/qaOcfskVP+E116L/AJeP+Wjs3yrj5zknaRgDIz9c+tHOL2SIE8Yaz/rftn3F9vmx3IxjJHHpS5yOQSfxNrPyf6R99tyqsajjHJ49D7VLmVyFZPFF/wDP5sif6wbvlHze/THU/wD1qOcOQtjxPqnm/wDHx8m3y93ljoOccYyDkHJo5yXASLxpr0X+qvE+6V27V6d+3Tt0p8xXskXJPGes/wCq+0f8swsirjGwnODx3OP0o5g9kiJ/Fes/9BCX5dnodpX7uOOCAB+Ppmqcg5DPfXNZuov9KvJfvFtvtjHQAe2f/r1LkHIVp9RuvKT/AEyX918q/vD8oznj8qBmffTy3WzzZHl3t825ic0Adt4QfzbCf94/yN8vp0/n0rSBzzNWUebVMxRDL5Xlf6xEqjS1yGGX/pp/hQFrGhDfS2v/AC0/3fVfcGgg5u/1q/l8Rzy/aHf5k+Xd/sgA5/KkBq2viPzd9rdbNjYVvl/CosBTv7b97+6j2Rfw9qLAZcn7qlYsgc0WAryCkNFdqChm40AJQAbvrQTYepoCxLG1AWLEb0BYuxj/AKaN/wABYf4VJRbi/wCB/wA/6UAToJf+WVv/AN9UAWYlll/1saJ/wIfyoAryigCk5qgGUAMY0Esj3GgQqmgAarAiZqAGlvWgmwUBYYzUFDMirAfQTYUNQFgL0FBvoATd9aAGk0ANJzQA3cKAIneoLGbhQAjNQAwmgBu40AIT3NAAT3NADKAG0AN3GgBKSACOxqkAKKQDiM0ACigByGWgBy/vf9bQAN1oAew/74oAFSrAlXrQBJ/449AEoeL/AJa1RBbK/uqANx7fza+brKx79HUbBaffl/gRd35Vth1oY4jc+LvHl39v8W6pdf37iT8s8Vm9zop7HPFaC2XNIP8Ap6VLDqdXCv8AotYTOqmYuo+V/wCPVj1Ohla6NhFE8ssjxPEu6Hbg/PxgH0HeqRDJZZbXVLB5fsaebu/1keR1PBx05Gfes5Kw2d7olh9lsEi/2f581yzkbQVy1LFUR95XFL3HYxvE3g/RvFFr9l1SzS4Tb8rdHTPdW6g/ofStqGLdJ2MK+HVRXOc07S5dL0t9L8zf9n/cq3TcAAFJHrjGfevdoVuY8WtS5Tlrwfva627nKioRmguwbKAsaWm2vm0FFi7TyqBHUeHrvzdGT/Yyv60EIoao/wC9oKRjy/62gofF2oA6bQ0+5L8+/wDhbd96ggu62n72D/YY/wAqAM6Uf6L5X9/+QpIDKnuPK/75q0BjtN5sv73+9/doIIhH5sqVSA1LGw/e+b86fN95f4aVwNma3ilieX7ksX3v9sd8/oQfr60XIZxWtxRRWv7r/PNdMdTFo5rXR+6spf8Aaf5vY4/qBUyijanfofQH7Pek+V4cutUikTfK3k/L/Dgjr+Z/OvlM3n7x9Fg1oeizL5Uvm2t58/8AEvUN7+1eG5XR38pWvLb/AJay3CfP/EvTHv8A/XpJlxRUmi8rZL/tD7vTjkH+o9KtMUhl611Ls83e7p91u/P88+lVcVieFLrzYPKkRHfPzL049R/T60XCxt3F1ay/6Lf7HmePa0bLlGB4OcjGCOCKqnenKxnbnM/wzqv2/wAEapFo+n+bqvw/un+1Qx5PnaVIwYZ65CF9ysBleQcBia9T2fPG5hOXsmbFhrFrf2sF1aybopVDRt/eB/UemPWuZo1SLyyfvfKrWCMpkC3Xm7/97bTsKOjPkXxPq2qap43ntYvkdLyS3jVV7qxXJ9cgc17lCmnRPMq1Gqp9UeFrCWw8OadYXX34oUVvyz/WvDru0z1Irmjcb4q8WaX4ItU1TVLeWW3eQQssLAP82SDzx29uoqsPT9pI4cwxH1aHMjFT9oX4af8AQL1j5P4vMj+b9DXV/Z1Q+b/t2r2GzftD/C//AKBesf8AfyL/AAzR/ZtQP7eqreIi/tB/C+X/AJh+qv8A3drL/LFZvK6q3Kjn039kB+0H8NPN/e6frcT/AN35f6/40lldV7CnnlRfZJB+0J8L/wDoF62v935krWOVTZX9tyHn9oj4Vf8ALK31j/gWz/DJ/Om8pqIX9usVf2gfhVL/AMs9V/75A/mP60f2PVLWeCv8fPhL/wA89Y/4CqH+XSj+xqpX9uCwfHn4QSyyf8hv/v2v9Ris3k1UX+sMuxZHx3+Df/PTW/8AgUa/zAxUvJqwf6wy7B/wvL4N/wDPxrqf9sYz/Sl/ZOJKfEAD43/Bv/n81t/+3dR/IUf2RiuxLz8kj+NfwW/5+Nd2f7UcY2/mBWscqxIf6wkZ+L/wWl/e/wBoa3s/2Y48/rRLK8UH+sIJ8WPgtL/qtU1v/d8mLP51f9k1uxP+sZej+MXwbii/daxre/8A2rdPl/T+po/sit2D/WMZL8YPg3Ls/wCJxrH/AGzt0/wIFJ5RX7B/rEMX4p/BuWV5f7Y13Z/DutU/Lp/hU/2TiOwf6xDx8UvhB/yy1jXf/AVMfqP5VtTyrEU6l7BPiJTjYfD8X/hLYS/8hjWNn91rMZX0zyDkD/8AVXpunXpuzRwLNlORp6X8VPhfr2qWul2Guam9xdyC3hVrVcM7nAz3H1qKk3GPMdFHMVU0O21vRtL8OS2sV1qlx5V2paNlh37cEDoDzTwOJ+sy5WdrnzakENt4Nuv+ZslT/e09z+QU9q9F0zNTMp47WLf5VwkvzFfMVSm5M4BwRxng+oyahxNlIY1lL5Un+kRfJll3N90dahofOVI08qX/AFn+FZPQOcVzL8n4fd/ioFZjYporX97L9xFO7b6d/r2PFAWY6ZJbWXypf+WTFW2t94Y6jsQRgg9wR61bRNxJ3+//AH/93jK55HHQ56dsc1DRdysZZf8Avv8ADnHanYbZeim821eL/ltt3fe7KDzg85x1H+yPXFFiLldJP3r/APfX54z+FXYfKy5C3m7/ADf41H5HkeuelFg5WMmf/nl/eH/16pxDmFEv7r/x386loOYryD/xyqAqzP8AvY/9igTO68Ep/os8v+0Nv+z/APrraBzzNq4k8qWqkYo85+KWp3UVqlra3DxJuE0m3+IcgD6Z5+oFQbU0T/D7UvNsPsF1v3xfMrdd4z/Md6AqI7IGX/P8qsyOZuT/AMTS6l/2h/6CBQBFF5sUv7r/AL6b+L+lTYDXS4/5ZS/O/wCi/h/jRYCvPFL/AMtdlIsrFfWgCKQUmNFSYVk2URUwF3e1ADFFUA/d7UASI9AE8Un+5QBowSRf88/8/nUgW0uP99P+BUATebJ/z8VBRLE0v/PSgBJG83/gH0/lQnYkqTdasCEntVARO1BLIGNBQqPQBJu+tWQVyaAGlqAF/eUAMZqAGBqsCTcKADcKADcKAEL0AJv9qAEJxQAmTU3AazUXAiZqRYwntQAwvQBGzUAKHqbgGTRcAyaoBjGgBhPc1NwE3Ci4Dic00AbjVIBKQClqADcaAFU0AKH/AO+6AJA1AEqCgBFP/PKrAkQ+bQA7d7UASAf8spf+AtVEFiN/+WUv3P71AHcJa14laF2e1Slysbrlr/ZfhfUb+X+C3kZW/u/KaPgiZyfNUPgvWm82/nl/vyFq5b3PQtYyX6U0yWi1pR/0pP8AepocTs3ki+y1z1Dqijn70/8AoP8AXisEb3M6/wD+PB/Nj374yqt/dPUEf4VaJaJvDkXm7PKj37I/3kf97GW/Ss62iCGp6pZD90n+6K8+U7M3sOlouSkG391UlXOQ1L91f3sX+0G/8d/xFe3gNjxsZucNqn+tr1zzXsUaY0PLfvaCja07tUAM1Aeb+9oA1fDr+VYP/vVYCXUnmy0AUXSggkgj/dUAb+kL5WygcjT1ZP3Sf73+NBCMt1821pIowLw/vatEFFV8qgCN1/e0AbWk3n/PWTZ0Xd2/GgC5PHL5Un7v5P8AZ56+nt7UEM4rXG/eyRRfcrpj7sTDYux+E7/XvC8F1pcaPcaVeCZlZc/u24bseMc9MZArgxdf2Uj0cFR52ezfBy1urDS9RtZbeK133Ecy+TGESXcp3HaOAcqCcDBJzgZxXymYz9pK59DRhynbXNtF5v8Ax7/9tN2Cv5cEfXpXnyfunU5EMltF/tp/s9qhCZWe2/5ZeW/3aohkZi/df6vfs+7WiKZLZebF/wAu6fJ+O31OKpEPYjDebv8AK/eun3vmwee9OMncaXLG0Tye0+KXiP4X/EbXte0G8eK4uLiK1mtdodLq3KgGNlPByOATnqR1xXp0E2jT2NCpD96ereD9D1S60u61TS7d/wCzIf8ASvscjAXNkjH+NOrR9g46cbgOp19k7HNNpOx0dpc/cll/yK54ycHYJwUkK583f5X97+7Tk/cMYqysfP2t+ANZsPi+l/FZ/wDEs1O+S4jmXlEJwZEb0OQSM8ENweCB6dLEJUOU5vYe9c+iNleXPVnbHR2PMfj8P+KNT/r+g/8AQXruyv8AiHi52r0dDyTwn4Q/tSJ7+6kfykbasa/xdOc13Y7GqlL3Dzspyh4iHtapb8TeCYrWwkv9L3+bEu5oWwd4H3tpwOQMnB4OMcE1jgcy9pO1U6swyWLw7dMzfhPp9r4j+I2iaDdXFpbxXtwF8y6bEG88IrnsGOFB6AsOa9fGJ1KDcT5rAw5KiUz0j9qv4VX/AML9U8PXV/b2qJqccskbWsnmD92VEkeQcbl3DqejDng48/LOeF+Y9PMZxck4HV/GD4G6po3wMtfiDa2elS6ZFb2ki3FjcLIWEhUJKQD0OcHjIJOc4JqKDmqxeKqQlRskfLW+vooyZ821cu6XYXWqXSWFhbvcXD52xr1bAycD2AJrSEKlWVkB00fw28Zf9AOX/wAd/kSD+lei8sqyWxLZbtPhX4tl/wCYf5X+9Mn+JP6VSyisxXNJfg74j/5a3Fon/bQH/wBBJ/lV/wBi1mHMXovgpf8A/LXVLf8A4Dk/4VUcjkU6iLUXwRi/5a6wn/AVP+NdEclZk5ltPgrpf/LXVLh/92MD+tbxyWmhcxdtvg94Xi/1slw//AgN36GtVk1MOYuRfCfwlFL/AMecr/70x/8ArVqsppEcyNCD4eeDYv8AVaOn/AmNarKqSDmRcTwh4Si/5l+0d/7zRg/zFJYCkugpSuWY9E0GL/VaHZJ/u26j+larBUl0ITLUdnYRf6qzt0/3Yx/hUvDRXQs8R+KUPleN7392iebHBJ8vvGo/pXzeZxUKuxtTIfhm3/FwfD3/AGEoG/8AHh/XFfP49J0pWO2nuj7Q8er5v9gxSyIn+hyszM3CgOM/1ryMo0PcqL3UcaT9zyvuf5/Q17xKRfuV821/df3almqZWR/K2eb/AHdtYsY2Q1iyyRj/AM8pPvx7l6Zz6H8R+RpgV9373/c+ZfxxQBLcN5uz++kfk/8AfOdo/AcfRRQUQK33P87ff6jmgBGPlbP9vf8AkMg/p/MfWoAlhk8qXypf+en/AH0Dgj/PvVICQL5V08UUiOkUm2NlXh48fK3tkbSQe+aEAsf/AFzfYjBf/rZ9f0qkAv8Af/Fv/rVRJMg82J/4NimRW5wxA+79SM49wPWgCs7/AH/3n3MfrQBXmHm3Sf7Hzfpj+g/OgTO78Cyf6A//AF0+b8MVrE5pmpqt1FLL+6/u0SIR5f4ySW6v3sPnd32Rqq8ls4HA7mkkbwXKjrPCnhiXS7Ce6v7O7TfMIbeTb+6YrnzFOcEEYBzjHaqSMnPU32P+f89aog5qaSKK/n/jTzNvy9en8+vWgCwsUXmyfZZH2cNtbGfy9j3FQWSJ/wBMo0/2t38VAFgW8UsT+VJvf/P5UAZ8qyxf635P9mgCo5/6Z1LAryrUMsr0BYKAsMoAQHNADkagVixCaAsXYX/3KBouI/8A00oLRKjxf7dS2Iv2wtf9v9alsB8kcUVMTRny1ZLRWd6oZAz0ARk0AAagAL0EDC9AEZOaAHI3/TSgBr1YCBqAF3GgBdwoAaTQA2gBd3tQOwxmoCw3cKVygMlFwI3NSAygCJ2oAj3CgBwagBd9ACF6AEoARqABVoAWgBCcVYC0AIxoActACnpQA4L/AM9aAGD91/uUASq//fFWBKB/zy2UAO/9DoRA5JP+ev3/AO9VoBY5f+WUv3P71IbLkY/6aUEs9aXTv3qf71cMoXZ6PNZmB8cG/sb4Va3dfIj/AGfav/AiFH6muTErlRVB81Q+BJ64L3PWtYzLg1SZLQyxuPKuk/2GH86tDidoG/8AH656h1RKN5H5Uv8AwGsEWrmZqKyy2HlRfwY/TirRVix4Zjv7C6tb+W3/ANHuGEe5f4uSCOwB6Y55rOtqOCO/tdasJb99Lik+dPu/7f056158oXZsaLHMVZ3ZI6M1RLZyGuL/AKfP/wBcw3+9ivby88jGbnB6of3teuea9ipTGi1apFLQUbVtDUAMu4P3VAC6Pd/untZf725f8P61YD7p/KoAijeKWgguW8MVAG7py0DkXNaP+i0EIyLd/wB09JFGPeQebVogzVb7/m/f3f3qAGl/NoAvWXlf7lAF4Xkvz2v30b5v92miTjNU/wCPt66XsjnqOx698ApIpYtRilj/ALn9f8f0FfP537lmj28qdz2WGxsLWL/RY0T/AGVX/PSvl3Pn1Z7iZi3En+lf3N+N1ZX6GnLcST/W/wAf+6tJAxUuvK/dfwfeX8uhqiHuU5riLzfN+5/KtEUwgfzZf85X/GqRDKkoliun/wBIdHT73+0KpzUWPm5ZWR5F4n/4pf4q6d4jtbeKW4lXzrWSZfMjeRRtKOh/iwTg9s5ByOPTw1ZWGoRqzsz1j4YeIpfDmvPrN34X+0SvC8jXEOoOiPbsDmIxtlGGCy4PYtnHWro4pTujTGYJw1OjS9tbr/SrCN0t3YtGrffVCcqD1BwOP6msKk1c5owaRo6beS2Ev2r5H/vKy5DDH+cdwaUHzRIqLlegPJFdS+bLGm923fdxz9KISd+Ub0VyyzUSIv7x5h8e5Iv+ENT/AK/oP1Dj+td+WfxGeVm2tEr/AAw0zVL/AEb/AIk2htqHlW8SyeXGX2OwBDEDqODx378Vx46Ep1vdO7B4iNPCqBueJNOii0G6+1W/lXdvNukjZdjrJvAZcY7Zxg+nSspU3Fo6FecOVHy9rFv9l1S9itfk+zzFV2se2eeoI59MY4r7fByVWhZn53jXyYhqJv8AxCu9el1lLXVNcvdTSK1t5rdrqYyOiSwo5HPGecE4yQBk5p0qUYMzVdte8Tatq3iO1+H2iaX/AMJBqD6VeyXe6xaQ+UphkTaQM9D5hJXpkZxk5o9hGNS5c6zlTOMrq5kmccdUdf8ACx/K8eaR/tyOv4GNs125XJyxFmKR9Iu37qvuopJ2OeTGwip5UmF2Ec8Uu+KKRHdPvKrDK+mR1HQ9fSrTSC7HU2okFO/1K10vyPtW/wD0iYQx7VzuchmA9shSfSobiFh+n31rfxPLa7/kkMLKykFXXGQQfqD6EEYpXRFmW0FPmQWKlvqdrdapdaX8/wBotYY5m9NkhZRj3zG36etK6RfKVNQ1z7LrNro0UaTXFwpmkXzgHWJWVWcKeWALjOKOdByly/1G10u1e/v5NkSL8zN+n4nOAO5ocoijG5z+geIr+K6+weI9kT3redp8n3A6HObdgTxKmDkd1IIyQwGLqJFuFjrFrZNNEHinxei8rxl5v9+zgb9GX+lfIZzpWNqZQ+GA834jeHov7+oQfowb+Qr5/Ga0pHXSfvI+xPiXH+60H/rzl/8ARnNePlmh9DL4UcrGv3Ja9wmxpWwiltf9z5W/H/69Q3cVyC4j/wCmf+0v5VDNCMisWWCtF8kv9/8A2e/+cGmBBJ/7Kd307fiKAJEP7pP9tf8AvrA/T1+uaCiK3f8Adf8AASv+P6ZoAbN/zy+/83y/Nz0x1HrmoAej/wDff3fu8egPbsfbJqkBY3eb5f8Af2hW+o46f19KEA1G/wC+HU/5+tUgJd/m/wDA8r+GBz9TmqJHwt5sX/j35c/5NAEU/wDrfKi+/wD/AGTY/Qr+tAEEU3lXSRS/P8rq30xuH8+vtQJnb+DBF/Zby+Zs/fFWX+9x2/r9K1ic0y1dr+9/ziiRCINJ8OaNrPiPTrrVNU/s97eRG8xsoGAYH5XGdrjqCeDz7U0iufQ7j4i+INCuorLwv4SvGuNP0+SW6muJGyZbiQknDYGcAtnHBLe1Ulcygrs5JP8AVeV/E9BRxy/8hS6li/57Pt/M0AbETfvf3sex/wCFVXjPH5Z65HftUFk7L/z1/wA+1AD4DL/uJ/nvQBHfJ/zy+d0/i/8Ar/0oAy5FqWBFIlQyym39Km5dhqmi4WEJ7mi4hrCi4Cg5qgsSxmgLFuFqCUXI3i/55/PQWi3HNL5v7qP5KzbEX4El/wBbL8n/AAKpbsAXUtWNooSNVktFWQ0CIGNAERf0oAN/tQAhaqIELUAM3fSgsUH/AKZ0ALVkDQKAHAUAG760AMlloLI1agAJzQA1pKAGbjUABegBjPQBEWoAiZqAGiSgBd30oAC9AAHoAUvQAeZQAoagBd9AC7hVgJuNACbvrQA7cKAAHNADgcUACt/3x+FAEqNVgOjPlf6r/vlvWgC2PKl/exUIgj2/89f4P4qtARRXX/A+v8P9aQ2LPdXX/PNH6bfmoJZ9FPB/y1/2fu1yc+p0qeh5D+1dq/lfCV4vuPd3EEP+8BIGI/Ja4MZLQ7MK7s+Ja4Ez1bGfeJVJhsZsf7q6/wCBVQup3Ec3mxJ/uisJnWvhI7k/vUrJmqItRMUVrQiDZur61/4Re1itY98Uy7WX+669R9Qc575rGeo4nMagJYpUurX5PmG1t3KvjOf8/wBadN2CR3/h/VftVgkV1JvlT/x73rlqRuXE0RL5UVTDQJbHK6u//E0/34f/AK9ezgGeXi1ocHqh/wBKkFet1PKWjKqNTAmtGoA37GWgaH3S+bQUVLE+Vvil/wA80AOuj/yyoAro3lS0EGpBJ/33UsDb0k/vcUgNDWx/otAGLbD79JCZnXk3lfuq2RJluf3tAEyRxUATxad9q/exSbH/ALtOxI63llsJZLW6j2PtO3/a4osBzN8n7166YfCYyR6j8AZv9P1GL/piG/8AHv8A69fO55/DPYy09okmi/3Plr5NHupGVMf3qf30qZmqHrcebL/q07/e9qXNYOUgluP3qfjV7hYbJHF/y1k2VqjNkZgi+T94jvu/vVaYGdcvF9qeKX5HRvw4pSiUtjifiXY/atB+32se+40yZLqP5f7p+cfipYdf5VvTnyouj8R2vhm5tb+wtYrW3/dXsMqtubvJGXjPPTpICPUdK4sDVlHEu57+ZwthkzQ0yXyrBJfL+dI9rL7jj9eortnJqTPnl70bDYdbupf3Usez5vvVakQ4Fm31L/ppWikS4G3FL+6qnO6M2rSPKfjlJ/xS/wDrN6fbIv5PXpZbG9Y8fN3ajcn/AGZvjpffCbWf7Uto1u9PuIVsdVtWXe3lj/VzKBydvpnkZGc4qsfSlh63NFHNg5UcfQ5b6o634/fFfw54x1i68RaWkVv9rt41vFh3eXK8f3ZAGAIcjapHcKp9a44Rliat2d6X1Sk02fI95LLLdT3X8crPJ+ZJr7DDw5InwuOqe0qXR1XxFX/io0/29P0//wBJYqpyszJq8RPEDf8AFEeEP9uTVV2/SWGtIlN6HJlaJGTOl+Htx9l8b6JL/wBPSL/30Cv9a7Mudq8QmfTZj82L/Y/2q/QY6xOZnL+D7e1sNU17RrW3e38q6S6W3/5ZrHKgCvHjoGMbZXswPGGBPJqaXKOgSS/b9Luv+W1xcanb3HqwWVz83rgooHpnAxmqTC4eJbi6tdZuvK1CVHext5rWNW48yOdt+PXcDGrDuDTm9RRasaPiwfutO/2NUsmXv/y2VcfiGI/GiZmnqbemQSxWCRXUiPcbR50iqB5pwFJ/EAD/APVWomxumWt/ayz/AG+8+0I7boV8vBQc8Hk7uo5PPHpQZmXbR+V43uv4PN0uD5v72yeUH8vMX/voUmrlieJtKi1SWCL7l7bzJcWcm354nB5IbsCMgjOCCQc5rN07gbF9odrqnkS3W9/sk3nRru43j7pIxzjkj0zTcQUrGHpOi2Gs/wDCQ6Xqlv5sUWsSKu7qhEEEish6qQXJBHIPNZuJopnWw2/lf7dXbQzcjxb40D/irU/68Yv/AEOSvk83j++OinIzPhL/AMlL8Nf9hCL+oNfN41WoyOqir1D7D+I8n+laJ/14u35yHH8q87LV+7PcSscpE/3K9gDUT/VVICS/6n/PvUNFFSQVmykV6RoMZv8AP9PwqAIll8qVP97b82MccD9eKCiWF/8Avv7349qpAMX/AFX/AI96beh/oakBy/5/Dr/KrAk87/ll/tf5/Qigmw7P+sl+qr/n1zQFh0cf73/gO7/eAFBTJ1P/AI436dMfrVkMpXLf7/8Adbb9eD+WKG7liLP5t1BL5ezqsn+0eP8AP41LYM7fwwfK0ZIv+mjszfXtWyOSZeb+OX+CqRCImEv+f61QxyN/+zQBKrf/AGO7p/n8aAOSSH/Sn837jyH7v19/5VAGtbCX/llH5sSY3My9u2RwR/8AW+lAFu5eKWX/AEW32J/d67T3we/rQBDE1ABcP/z12J/wKgDOkP8Azy/76pMaK8tYsopSGkUR7vrQUhSc0A0Rs1BLQ9f61TVwHA5o5SSzA3/PL/ClYDQhF1/sf9/F/wAaLAWkjl/5aybKGiuYuQSRf8/FQ4hzBPPF/wA9KSiHMUnf/c/76rVIOYqtJTsK5A0lFguQ7hU2JuLu+lFguJgVrYkQHFFgELetFgGmf/LUWAQTUWAUyUWAQS0WHcGm/wCmlFguRtLRYLgJaLBcQyUihu+gBPN96AGGSgCNpaAIk82WXyoo9/8Au0uUOYJBLF/rY6fKTzEeyX/nk9BXMOEd1/zzenyi5wCS/wDPN6OUOdEZaWiwxwkosAm/3/WqAXzjQAiyVNwFEtFwDzjTuDYecaq5DY7z6XMOwwXkVHMFiRbyjmCwgvqOYLCnUP8Anl/wL5afMFiX+1opf7++jmCwR6p/wCjmCxZXVLWWL978n+9RzBYhOt2vzxS2+9P9nj8s+lIRBaa3a38s8UUcsz2+Fbp74/kaAPqW4ki+y2v3N7w/My/xen5V5vPqataHzd+2Bf8A/FL6Rpf/AD1vDJt9ljP+NcuLloelgYXPlBFrlTPXaK1zD5tUmZMx7yPypf8APrWgup1WmS+bFBWEzrXwk17/AK3/AD7VkzVGfqg/e/8AARt/EChEFxZP+JNBa/f/AHxZf+BYz+tZvUcRpt/NtXii+/E27/P0qG7BI09EaW1ljl+R9/8AQ1EkXE67/Wxeb/f/AIa55aBI5/WLT/iaQf7auv6V6uXs8/GKyOB1uKX7U/8AvV7cdzxXuZe+mMsQyUAa+nnzf+WlA0X3PlRf7dBRFpqfapZ/7+2gBlyKAIdpoILNs1SwN/TV+5SAu6/c/wCgf7fFAGKJvKtX/vv/AOPUkJmTcL/z1rZElXaaAATeVQBr6dL/AMtf/He/4VY2jofsdrrNh5UuxHRflbuvH8qDJnmWqjyrqeL+NG21vD4SWd/8DpfK1m9/27f/ANmz/QV89nn8M9jLdz2G8eWXZ/B823vXySPoLEsUPmy/8BqZj2KM7yxf8tP4q55SNnEIx5tdFJ3MnoRXprVGZR3/APxVVcCC5SWW6/e1d7gtijcxRS2rxSx/JKpjbqRg9efXntVJFUnZ3Mn4d67LYWsFhLJs/s+6+ztu56MTGc9udwx3BqYQjTxFz368/b4Q9DubX7Ld3sXmJ+6uC0fo0bgMhHbGGx+FdeJajI+eT5Tn9Tv7r/VeXsZKlRByMvTtZl83/wBlrRR0J5judPvZbq1/dSfPUCktTzn42211F4SeWWRP+PqBv93JYf1r2Mrl++R4OdfwGeGWWo3VhL5trcPE/wDeX09Pp7Gvpa1GNVXkfEU68qEv3LJ7/W7+/i8q6uN6f3doH8q5KGFjGV0dOIzGtUjytmcR/wCgn+Rr0Y6RscMPf1Z2HxGB/t61/wCwTpzf7ubaM/yrNLmZTl0Idfj8rwR4Uli/jbVFb0+WaHkemd2D9BWkRXOVJxRIo2PBs3leKNIl/gS+g/8AQxXTgXavEmZ9T582Lyv767flbB/A9j71+hUdYnNIq29l5W+WW4eWZ1CtM20OwGcZ2gDgkngdT9KHTFcZbaFYWt++qRR7JpWeT73G9lVWYDsSEXPvk9cmp5AuRXGl+brKX/mJsS3MO3v94MCD+B/SplHUE9C3cWdrdRJFLGjojCRd38JUgqfqCAQfatHBWM09SdetTdBuLvi/v0XRdhubXzfN+Tft27u+OOPpwPy9qXMkBIZ4v9ij2iAV721i/wCWiJUOou4+Qp293o1rLPLFcW6PcTedJ+8HzPsVcnnriNB+FZOou4cpM3iHRov9bqFon+9Mg/rSVVW3Fynjfxiv7C/8R2t1YXkVwn2MRs0cgcKVduOM8818zms71tDenEo/CL/kqHh7/r8T9AxP9K+dzDSjI7MNrUPr/wCJI/0rRIvk+TSxt/GRs/yrzspV6Z7stGcvbr5sv+5XrkGmD+6qAGg/+hUmURTL/wAtfp/Os2ikU5v8ag0Gn/Wp+Lfy/nzUAQSRRSy+V8iOn7xW/wA9Pr6UFEhk8qXzfLRNzGT7uOh57nAyPXrVIB5b78v1b8z17evPtUgQFpf8/TP54qwH5+5L/c+b8D/UGgdiU/61/wDgbL+Ocfl6+1AWC3k/df7ihm/HGfwzQJkxf915v9/5f8/lVkMg83ypYJf7mG/LqPxFS2WUbYeVdeV/cX+fepvqDPS/Dgi+wJF9/wD/AF5reJyTLNx5lWiEV2NUMjhegCyX82gDmLH97/qvnd2Lbf73NQBqRLF+8/5ZP/DGuSD6rnrnvz6UASlvuebHs/2v73+fagByNL/uJ/eoAgdvv+Vvl/2uKAKUzf8APWSkxogk/wCue/8A2qxZRSm6UiisW9aCkG/2oKaEDUEtF63sJfK+1S/JD/D/ALZ9vb1PStEZ3K8hl/557K1SJbuT2VpL5qXUvybPmXd1456f5zU2C5q393Lf3Ul1deV5r/e8uNUH5KAM/QUWC5Fu9qlK4XDd7VaiFxc/+g//AKv8aXIFxvmf9M//ALH/ACaLBceH/wCmf+R/9eixNx6yRf8APNO275R0By35jj86LBcHf/nlGib2K++Tgj8hxRYVxoaL/nmnzt+h6fhxn8aLBcV2/wBz51H6ZDe3J/lTC41G8qL/AH1Mf+6f4j+VAXJNkXm/6tE3/mu4fLjryD7c0Bcn/dRRJ+7T5Mbv9oLwwPXr39/SgLleRfvxeWndfxGD+g/OgLkCy/8ATNP734en580BckkH7pJfLT9OoPJ/L360DuNbyv8AW+X9z730IyP5frQFyJun8FAXGkf7lAXGkf8ATOoKuGIv+edAXGP5X/POqsFxhFFguV5DQgZ1vwzawi1Se6uo0dEt5P4e+5AP5tWsYmUmaHj/AF7wv9q06KWzf5GkZvLXnsMDt2PWm4ohSL2m+IfhfFF/yA7t3/iZtuf51lJFplifXvhzL/qtDuP++V/xo5irGRfat4I/5ZaW6fl/SjmCxh3Vx4Xl/wBVZv8A99UFGczaD/z7v/31QBA66N/zzf8A76oAj2aN/wA83/76/wADQA0w6D/t/wDfX/16fKA2SHRv+mv/AH1RygILTRv+ekv/AAJj/iaOUlscLLQe8kv/AH1VcqJuDWGg/wDPxL/38pcoc40Wfhz/AJ/Jf++qOUOcX7B4X/6CEqf5+n9anlDnG/2Z4c/6CMv/AH1x+VFg5xw0zw5/0FH/AO+qOVBzDhomg/8AQUlT/d2mjlQcwDRNB/6Dj/pRyoOcX+w9B/6Dn/fTCjlQc43+wtB/6GBE/wBrcuP1/wAaCrmN8MdOiiv/ABLdeYku/UDDHMvRkjzjB+jfSgLn0c1/5v8Ay0315LO2cdT5p/av1PzbrSLXzPkiWRvxOBmuOqeng1ZHz3FWSPQYxoqohmRqsFakGrojfukrnqHVS2NS7Hm1FzWxXuYPNtUll/vbfypXCxdij/0BPKt96I38PXH/ANbqaysJlI3H7pP3nybv/r/lRYhl2wl826Tyvubv++aieg0dvF+6tUrjmzVHP+Ip/KltZf4Ek+b6d/0r0MDLU5cWtDiNdX7/APvV9DHY8Ce5zTNWgE1s1AGtYS+VQBeab90/9/n+VSBJoUvlX/8A47+fBoLLOpRxUAZZeglklrL+9oJZs2mp+VsoGXdXPm2Hm/ffaflqWwKdmn3P9hf1xSAz75P3tWBQJxVEEci/uqAL2nt9yL7/APnt702B1lrDLLF5th8+xf3i9CoPqO31FQwPNtfjl+3z100/hOeXxHZfBKX/AIqPyv78J/nXkZ1/DPXy34z3LUE+55X8DD+dfDn0iJ7Rfv1W4Fa406WW6f8Ad/8AfNZShctSJILSKKX97/B96taSsZTdzMuR/pTxVvczSMy+l8qXyqRqjNkuZZbr/fwzVcRkatL+/wD40f8Ah/LkUmBwV59q0vWfEsUX33ht9Qh28jepZmI/FASPetKkEpRZ7OCqc9JxPefib4L17wxo3hfxQLxLuy8RaTbzNNGuAsmwNsKnJ6bgCMZwelexjMMlGLPlaVdyrTj2PPGn+/8A+hfrXItDq3KWnfvb9/Nj/iqrlHd6NPFa7PNj2J/e25rCpsU9jk/jyYpfBs8sUnyedB/6MFehla/fI+fzxf7Mz5xVq+vPgh5amA+OpYonV/ECLytetf3m/wA3R9Mb87SPg1UWEtw18/8AFB+FP9i61df935rc4/XNNGhyBHY1SYEmm38ul38F/F8728yTKrfxFWDY/HGKqk/ZVOYlxPWf+F7S+V+60dE/3pP/AK39K+kWeulTsjJ0yrL8c9Z/5ZaXbp/30f61Lz2ox+yRXl+NniP/AJ97JP8Atmf8al5zUYeyRRk+MfjKX/lpZJ/uwn+p/nWcs5qMfKivJ8WfGUv/ADFET/dhT+oNYSzSqw5UVX+JfjKX/mYLj/vmP+i1n/aNfuFiGXxx4ol/1viC9f8A7bEfyxR/aNfuFiBvFevf9Bi9/wC/zH9c1Lxdb+YQxtd1SX/W6hcP/vTMf61DxVZ/aAYdVv5f+XiX/v4T/Wpder3FzC/a5Zf9bJv/AN6pder3DmFD8f6tKh15dy9BQ9Q5OW4XR23wZ/5Kr4d/6+v/AGRq8/MP4B14T+KfW3xJf/T9I/7Bqf8Aox64cq+E9yZz9q1eqyC/G/7qpYDri4/deV9W3fjQyilJ5v8Aqpf4PvfhmsWUisW/9C/mf/r0hhKP/Qdv+fbHpzQA2RPufju3fQ4/XigsUP8AvUi8v5NoZfXHyliT9cnHoSe3AA11l81/ubEyzbsfTj6f0oKIph9z/JoAlY+V/wCg0EkrJ+6/20Usrfgcg/Qr+tAEdv8AvZf+A/oO360ASuf++KAM6eaXzUi/g8t2/HgL+WTSsVEdaN5t08v9xQv86EhTPT/D4/4laeVHs+XdurrRxz3HTmWKmKJVlk/dUDGQmgC5+6+yzy+Z86KWX6+1QBzNiv3PN+RP4WVef/r/AFFAGmvm+U/7tH3/AHZOcr/T86AJSf8Anl8/93d/D65zQBGzf8DoAjJ/3Iv8+39T/hQBSlP/AEz3/wC1Ussgkb/ppUMCm5qWUV5qllIhL1DKRb0q3iur+C1lk2RO37xl/uDrj37D3PtWkETM9Fu/F+l+UkX9j2/k26iONeeg4H+evrVmFjmb7ULW68yX7HEnzfw1S0DlKZkqwEDfvaAHbvagBN/tQAgagBGP+fpQAhP/AE0/3vr1oIHq3/j/APXGaAFL/wDLXzPufN/wM5H6CgAif/xxfl+igY/OgALf98bv0wSf14oAjEn+fc8GgCRJf+++f0Jx/OgCdZv/AIn8MA/qaAIp7j/pon3d34tx/KgCq7f12/TqKALanzdkXz/Iw+X/AHuSfzqB2InP7r/PbgUBYbQUJu9qAGE5oLEJ7mgBGNAEL9KAK8gqXuJHZfCuy+1XWo+b9xIU/Msf6LW0DOZ1dx8MtG166+33UkyeV8qquMN65z/hWqiYXNuy+E2gxRf8fEv6VSgFx0vwk0b/AJ+Jf0/wrPkK5zNuvg3o0v8Ay+Sp/wABzRyF85nS/BWw/wCgpK//AAHH9aOQOcqv8FLD/oKS/wDfIo5A5ytJ8EbX/oMXFLkF7Qh/4Uha/wDQYl/755/wo5A9oJ/wo+1/6C8v/fNHILnGH4Gxf8stcdP+2dHIHOH/AApD/qON/wB8n/Gm4Bzjk+Bv/Ucl/wC+ahwDnRleKPhZ/wAI5pf2+XVHl3zCFV56kE+noKizRd7nILosX/PR6AAaJEP+Wj0WYDv7Di/56PRZgI2hf9NKLMrQd/YB/wCejUWYaDW8Pf8ATw9FmSN/4R7/AKeH/wC+aLMDP1jQ/sthPdfaP9VGZPl9gTUsbNX4U2X2XwQl1LveW7kkmkbr8+Wyfp8g/OtYEM9iXUP3XNeM3oeu4nzB+07feb4otbX+BLXzPxLEfyA/OuOozvw6seQ2o/8AQahHax4aqIZm6nH/AOg1qQWNIPb/AGq56h1UjcMXm/59qxub2Gtaf8Sv+/sY/wCf1ougsU4pbqKw8r50/eBlkViOnpVWIZWz/wA9Y/4vpuzzkDHvRYhl+yPlS1jUWg0dzA/m2qf7tefUZqjB8UJ+6gl/6aD+ddeAl7xhi1ocTrhr6anseBPc5uUVsQLbtQBsWIoAuyr5Xl/33bb+dSA/wwfN15LXzNiOp/Pt/Ogs0dQj8rf5v8DUAYpHY0EsSIeV/wAtKCWaNgD5tS2M2LqP/RfNl+5+tS2BVsZf/H1pgVr4VYGNLJVEFiNfNioARPNtabA6jwprXm74vuSopVl7Mh6j6fyqGByfiCLzb+6i+5+83L9DXTT+E55fEbnwdb7L4o/3IXWvIzv+EetlvxnuUt9/0z3/AONfC9T6dD4JZfN837n96qGaSy+V/rf97/dqrkSRQu7z97/rN6bvm/2fr7Uc1gUbmbeNF5Xm+Yn3vvfQDvVJisY921rLdJL5n3F2s1bIkrXaRRX/AO62bNo2/NndnJz9O1OJYxxL5s/+1/LqcVMtgOM8XS/2X4t0TVLqP/RLhpLG6/2kZev4YY/nW1GDrR9DrwuIVKpbufR48NSy/s8+Hr7+2L7UFt7e6kaOaQukRt51RwuSdoMcmQBxlM96+hlF1sOpPofOVZqjj5Q7njV/DFFE9eU9D01qQ6CIvNSKX3/WobaKR6Podl5WyWuWdQprQ4D46/8AIm3X7tP9dF93/fH9cV6uVS/fI+fzxf7Mz5zMNfZI+AYKKYEiCiasEVqdj8QhLLrOl/8AYB0v/gX+iRj+QFQmhyi+xV8Qeb/whvh6KWP5PtmqbW/vcWpbj8Vx681o3cvla6HMbKliImtqqOurHdgEliptqWgMe4os0RysiD1abFyscHoSYcwx2q0mHMNDUcqAerUcqAeppKJBIDirUQJVNNyYcrJA1Q2w5SRTWfLYB4OKkDu/gn/yVDQf7n2g7v8Avhq5Mw/gHbhP4p9ZfEwf8TnTv9jS4P1d64cq+E9yZgW9eqyDQRv/AEGpYDJW/e/vf93/AOuKGUVrh/8Alr/wHv15rFlIrMPuf7dIZKf3tAEEr/uvz/z+f6igsEk/ep5Um94sfN+J/mBg0AEy+b/6C272PH1OCPxoKBl/df6x/kw3+f50ACH/AMc/i/Uk/pQSTIYpf3Uv3Hj2t+OR+vTtxQAyGT96kvyfJ8rf7QIwcjGM9Ce569aALLeV5X+xu2/8A5/UHIPuPpQBk3Sf+P8Azbfbt/KnYqI7TpvKin+46OwVlZc7e4Yflg+xppCmeq6R+60u1i/6Zj/CuhHHPcdct+6/1dMUTPnoGQRtQBZmb/RfN/2TuX8KgDG0xfueVH5vX922f8f1HegC9u+/5Umz5v8AVtnp/U/Xn3NAD/8Arrvt/wCWf0oAZQBFKf8Agf8An8qAKc//AF0RP8+v/wBapZZTd4v9/wDvd6hgMdZZf7iJ/n8KllFK4H++9SykV2f/AKZ7PypNAi9pL/fl/wCA1rBEzdia4uZaqxlzE0R/dVSVg5h9MAU0AOLUANY0AG+gBPM+lADd/vQKwm80BYkEn9f5UEjUk/74oAcX/df8BRf1JP5igCJ3+5+P/wBagBgkoKsKZv6fpQFhHloCxJE0X/fDD8qAsP3/APfe3/8AVUDElm/9CoAYJKAFMtADPMoLGmSgBC9SBG70AQM9DEj0f4RD/RdUuv8AajX8gx/rW0DOoem6R/x6/wC+3+FbpnObsD/uqpSEOeWlcqxWkei5VivI9FybEBOaLhYiLVRIzd7UANMlA7B5lAWHhqAsTIagLHEfFq48rS7K1/v3Bk/75TA/9CP6VDiikzykNWUjVEi9KAHLQA9aAFoAUnNADlFAHJ/EW/8AsHhfUZfM2fuSu7/e+UfzqWNm94Qj+y+DdOi8v/l1jZl5G4so3Hg98n862gQzso7qvAkz3OU+bf2gpftXjJP9i3Rf1Jrlk7nfQPObWOpTOiwjmqTsFijfHzaqJMybS1rKqbUjeiH3M1ys64l/S44v9KsJd+x1LK23O3/9f1qCmElh5tr5Xl70T5m7beBjn1/zzShKxm0YE0Uvm/vY9j8KvzZOPSt+a5k0XLf97FH+7+f9etZS0BI7CwXyrBK4aruzRIyPE3/Hh/uMG/WtsI/3qM8SrxZw3iCPypa+qgz5yStI5uY1uQRxH97QBuWR+5+7ouBosPvy0XAz9Gk/4nyeVv8AvbV21IHTawfv4qCzn5DVgIooA2bFYv8AnpUAXr55ZbX/AGKAKWmj7n+xn9KCWN1CSglmMV/e1qSS27UEl2rA0LPSv7Ul+1aXJslt1+ZfoOnrzQSzm/EM8v2/+4+0LWsNzOWyNj4XH/iqE83+NT/LP9K8vNV+4Z6GX/x0e52zxeb/AB/3tvvXwN7M+uRLDcxeb/wL/CiUxcpNdSyy/wC2m0+9JsEjLaLzf9pOfWsmarYz7yeKL91Fb7E3fd5+X8cV0RM2Uw0X/PT593y+n+fyroi9CWrDtRH71P3aI/l/Mu09eec+n4URkTYgMvlbJf8APpRKQWON+KUP2rw4kv8AHb3Ucy/gT/Q11YFWmOcfdPqX9nK/tfFH7NWl21/86Ra9d6TcN/cjuonj/Abnjb/gIr6mir0mfPZj7uKT7nz7qfmxWr2svyXCZjmX+66naw/MGvBqxtI9qlK8Snonm/akqZvQqG569oZ/4laRf98/jXlzcpVNTSS0sY3xU+EvjfXvDk9hpeju8rtGyqzYPyOGOPXgV3YDFQw1a8jizDL3iqVkeCzfBL4oaXF/p/g+9dE+80al9v5DNfWLNMPJfEfHVOH8SnsXdL+EXmxfate1DUNP3sd1v/Zbl1/Ekfyrmq5xyfBqd2F4dc/4h1uj/Bb4c3Vr5t14s1VZd3+rmsTH/Jc8+3auWedSkerT4eoQep3WnfCXwl4yv7K1uri086Gxis1uJNxDRwrtjPykfNjAORyR71xzzObPTp5RhorYs+L/AII+F/8AhHP7Burf7F/Zkhuo7iGQ+XvkCrIUYgg7vLTKkZBAI4p4bN6iZz4nJqMloefP+zvoMUvlf8J5DLv/AOPeFodkrjDcMckDlTyBggZ4r0JZxUsedHIKTZJo3gn4feHLrytZ0v8AtDymgmka4m+6ODJGF+6xI3DoCDjpkZxjmeIktTrllGGppHPeNfhRo0uvQX/hfzbfQpW3XUMzfvLFDyCAeWQg9QDjjr1HrYfGt07yPExuWwdZKnsc149+G91oMX9qaXH9r0xFj+0SQyeYLcu21csOzHAB9eD61thcYqztLc5MzyiVGPPDY4N4Ja9F+5tufNqLjuV2PlVYw3fSmAUAKtAEiPQQSg0AWbeGWX/VR76b5Ub0qcprQ19O8Napfy/6Lb/7PzMAPWsnNGsMJJv3i5L4ZltZfKurdkdP9k+1c0q7PQpYGEtx7+FL+WJ7qwj+0JEpkkVfvqijJbHOQACT3x2ojWZhiMFy/CdJ8EoP+LoaD/c84tu/vfu2I/pWGZP/AGe5zYaLjWR9XfEcf8Tm1/v/ANlwf+hPXDlD9w96rsc9BHL8n+d1euQ9i55X/LKX5Oq+/r/KglltdO82LzftH/LPzPulC2CAdueDgkfX2qWNGW/7391FHF8n3W28rUMtFZl/p/KpRpuZXiDxTYaDLBa+XLd3csfmNDCoyiDJyeeMjJA9AemKq9iXoQaB4t0bxRFP9gklR0+ZoZFw6oTgMOoYA9SOnHrSbGjWlk8rfL8ib/ljXdj3H5HOPqKhlJ2MZtQv7/Za6Xp93cPuTc0a52gkZ/HB/D8KIohs2Ior+L7V5tnLb/ZGRZlkXDoHXKlhk4BHQ8jGPWiSLix4Hlb/APYUs30xn+Q4ouBmz+KNBilhtf7Ut/N3bdzYAX0yRwOQB/8Aq5Lga0TxeU/7ze/8S7eMY49+c0wFubuK1tXl+0IkX3pGkxswVwc5PXOMYHUA+xslmDc+K9Bv/wDj11CKWX+Hbj5s9cdM/wA6ioVSLHh2X7VE/wDGm4x/l/8AWIoplzPXrQ+Va2v/AFxT+QrrOFiXU/8Aq/8AYz+RoArA/unl/j/u9vrQBXiqWBNcyRfYJ/8Arm+3/vk0pAY1jJFFs82RLf8A2m47d6IgXIby1lifypEd933lYg49x3B7UCsSP/BL/rem1v7q+nfGPagLDSf/AB9vu0DIG/74oApzGL/ff/a4/rUFkBSX/non+7/nipArI0Xm/wB9/wAf8+1QURzCX/llGm38qgpFNx/00oKibegWH2qw837m9v6V1UjmrFiTQJfN/dVqzJGFa6/a3Uv9z+Fd1ZM2Rro1MQ5VoACkv/PN/koAyZ9biil8qW3f/P1oAt208V1F5sXz1BBIxrROxYykAu72oAXd/SlcBGouBG7/ANf1ouAjNRcBtFwEJ7UXAbuFSBNG9AD930oEkMLetBSQhagobQAE0AMLVIAWoAjdqAKzy0FHqvwnj/4kN7L/AH7or/3yiitoHLUPR9JH+ip+P863MTZj/pQAjNQWQSNQBXlagTIGegkiLVYDS1ADS1ACBqAHK1AE6PQB5t8X7z/StOtf7kLt/wB9Nj/2WsJm0Tz1WrJFSJQe1MB4agBwegBd9AC7vpQAA0AcF8UJPN0tLD/n7uI4dv8Ae4Y/zApIpno0nlRaWkUX8DJGv0rVGci59o9v1r5lyPpJRPnf40Seb4yf/YhjX9KybOmicLH/AFqUzoIrlqpMClc960iZzLOksayqm1I2o3rlZ1xNXTX/AHr/AHPnX7u7BbvgVmymb0MVrdWvlRfcddvuv+HNYOTQ2jnPE1t9g+yxWtxvfmNmZe3PJ9wTj2renK5k0VNI/e/633+X+6R60VXZEJHYf8sv+A1wy1NUYXiNf9Af/drbCP8AeomsrxOJ1xf3VfVQZ85VVpHKz/6010nOELUAa0EtRcCxcXMv/LKOi4FTSXl/t618r/noPz6//Wpgdjr0PlSz+V/Hhtv932/CoLOZnP3KsAVqANezil/55v8A5/SoA2bhf9Afzf4/lX5fu8cZOKAMqyHm/uov4227v8KCWQXzf8AoJZlTv/v1qSLbyUEmjZ3cXm/vfnSrA63w0IvtX+i/+O/SglnD+L/K/tl/9vPy/Srp7kS2Ra8BzeV4otf9tX/ka4M1X7hndl/8dHtKSV+cVJWZ9hFCGSsVO5somtbL+6837+//AD+ddCZFjMnEsUv7qT/OKdg2M8yXXm+b8kvzfMrKT/XP5AVqSX30iw8rzf40jEjLzlQeQOQPT061aZJjX00V1LBLF/dC/wC8K1jEmxDLF9yLzPvt9786JRCxQ8X6f9q0G6i+/sjLL/tcZrXCTtMqL5lY9Z/Zi1Dyv2ZfH8vz/wDEn1ey1BfwMbf+y19ThJ3ps8HNIXxFO3mcN8VbSKw8Zap5X+qu5BfQ/wC5Kob+Zb8q83ExszuwzbVjmfDw82/rjk9DqitT1CFvKsH/AOuZ/lXmy5lLU6YQvI5v/hZuvXX+gXXiC70+4t1Ecd1CzeXKBwBOnUEDH7xeDySOM06lKLXMdcJJS5RW+J3xG0uX7LL4gu/uhl3MJA4PRlbBBB7EHBqVRjLYppr4kaFj8bfHkX/MU83/AK6Rqf6U+Tk6h7NS2NOH46eKP+Xq30+Xf/es0NNKZHs4EqfG26i/1vh/RH/3rMA89eQe9UoyF7KLHXXxi0vVIvsF/wCC9HZJf3bbdwHPccnH4VpTTiZzpJjNX8eeHLW/e1i8L2/+jzSWccatl/LBYLsYjgjIwOmM9+a3vIUaSRxHiL4uWH2B/C//AAidvcXD3VvdfaGkUFJIwVOdo6OrAMBwdoPHWu6lOUo6nnYugpTbiy98cfjrYeNpdPltfh5otg+lQrZ6l5bb/O3rtWSMgKYwNoAzuIyOoB3exSinA8SEZUW+bUrfCTUfC+s2t94c0bR7i9l1uSOG+0ubPzWgDNM8RQ4ZgACVI5x0BOa4MTzUnzw3PWws44lctTY8r8d+GdL8L3891a2bxWUsm2GPzPM2SKPnTnkKQQ6E8kMR/CCfYy3G/WlyPc+YzvKlhZOqvhPNr6WKWV/K+RK9o+SZCOlMBN3tQABqAHoaCCdTSGld2Oz8MaP9qlSLzPKV1RppNuSgbOOMj06df5V59Wcj6bBUY0ldnW3XhXxR4S0t/GWl/wDEw0q0k23DLH935guHTJIBLKAwOMkfSsoczOqSjP4T6W1/4W+DdZ8CeFPHfhe/iuJdVtVjuoVb5Yp9u9cKwyoKtg5zyAQcGumKT3OCVGd9Bnhn4OeHL/S7LxHa6wmn6ml5JYzLJtAhvEUyQcHGY5VV4yDkbiMHkihpLYqLcVaR5x/wiXhfwl+0ElhoPyWj/wCnWce4FEjmQsI1wBgIfOQDGQqoDyDXLmT/ANnOGEbVjvPi7qMtr4osorX7kulweZu/hO564so+A9Oqcnda/qlrF5sXlPsX39PqK9kTPHdN/aF+IMuyKWPT3fj70JJUcgcg+h96CGd1ovxd8ZX8SRf6PEm4ttXds5xngnAzgdKljR2Hh/xVLrN19l1SNIrh8ssi52PjGR7H06ioZaNu8mii/e/7VDVioGH4a8LX9/431u68t/tdkohZZM/IJNuMD0IXH/AvepZM2cpYeHJdB8UJ5Uezyr54V9GQuVOPYj+lZ3NTubnRJdUlfypH+S3lmbav/PMBiD142k1aJbH6PrHiPS7q6tfDm+3t3mK7o1GWCKin5jztBz07k+tVFGcmS6pLrNrKl/qkjv5q/Y5JJJC5cYLKuc5wCuRnjtSki4MytbupZdLn+yxv88Z8vbnONpAHHHGfrwKzNTzPTtKurqwS6ljfZKxVeh34659MdOaAO/8AAry/2NdReZv+xTJGq90jdSVHuAQQPQkDoRiySPxxDdapFpeg2Ebu93Iisq/xb32j6kLk+gJqyGcp4q8LxaDrM/lW7xImz5WzlCVBx269fpWVTQukdv4Ik/4k3lfwSybvfOP8KKZcz2ZvK8qD/YVP5D8/zrsRwsr3skXmv/vf3s7cdvwpgZ00/wDzyoAdbPUsCG9aL7LPL/0zf9QR/WlIDNsPFFhYWv2X+x4pZd3+umUvx6BenHrREB9z4g/tSVPNjSL5hHujjCbBnuBg/Xmgdi/p19Fqlha38UiRJLGG+9xnocH3PSgLEm7/AKZ+vzf/AFqBFW8uYoov3v73/Z3Y/l/WgCGTxNo0sTxWulwp/D8zEn68/wAqTVyylNdRS/8AA/urtNSwIz5v+wif7uKyKI3SLP8ArH31BSKkgi/55/8A2VBUTqPDD/8AEqT93/Ea6qRy1jSnf90//XM/8B4rVmaPBbvUJdU8RvYWEf2e0sm2ttzl5OCT9BnA+hrJmyPTdGupZbBPN/1qZjb6qcZ/EUxGhHJFLQB0EHi7wva+F30v+x3TU7ff5d1HIpE0rHpIPQdMA8bfegDzHxHq8st/Ba/6291CY/M2B5UaDcxAH/AQPrQBe023l0u6g/eP5VwpVvqBkf1ptWIOiPWsyyJlp3AaY6LgKI6QDWH/AEzoAg2igBB1oAaR3oAaRmgBAM0APQUAPDUDSGNQUlcSgBu72oAC1ADC1SAhNADG6UAU2NBTPZvhhH5Xg1Jf+etxPJ/4+R/7LW0DlqHoWnj90n+6K3MTUQUABWgsrS0AVXFAmQPQSRVYDKAGk5oAAcUAPWgCZDQB498UrzzfFEkX/PvDHH+OCx/9CrCZtE5QGskVIlRqYDsigB9ACnrQAoOaAFoA4PxRBFqnijQdL/je687/AL5Un+WTSRTPQbqCWKWC1/z06/hWqM5E5evlj6ax86fFqT/isp/91P5UHRTRydr0qDcL1aAM1x5stbpmTLmmr/yyrGZvTZppXM3c6S7ZXMUUv8G9GDKzN39QBUuJR19vceb/AOhf7vfOeuPzxXLULKOr+VdWrxff8rLL/iD7Hgj0I9KmnKwM5nT5fNuv9Z8n8X1rersYo7AH90n+7XDI1Rka1/qn/wB2nhU1MmprA4bV/wDj1g/2s/pivrqDvBHzeI0mzlbha6TmGQpQWacEcVAFt46CCjp7/ZdZgl/6abv60Dudpqd39q/e/wAbr81SwuczcmnYoZHJ+9osBt2Un3PwqQOiMv8Aor/36AMCzPlf76Sbl3fXH8qSQEN+Iv8All9/+Lr/AJ/PrVogxZ5fKqxMW0n/AO+KCSxHPF5v72gmx1OjX8thK8trsd3Xav41IWOP8ay+Vfp5v39p3V00tyZbD/Bc3m+KLL/e21xZp/u7OrAfx0e7L/yz/wA/Svy6p8TPtoLQeppR3HI17V/3SfvE+793v09O4/lXWjIz7iHypf8AV/f+b/eB/OgCnep5X/LT/aVl/wD1dR61qtQGX2qSy2v8G/y9rN/eqlADKhf7Vsi+4+3ay/3uAQRXTFmdrk80flRJ/f8A/Qh/+qiTKItRf/QHi/vxlV/KsqUpKomhxkoO7R1P7N3jLS7D4TeP/h1Lpl7Lcal5dxJdRxl4oYwAuZCPujOeTx6nivoqFS1JpbnHjMMpYmNaLsYHjPUP7e0bQde8xHlSF9Juv9mSIlo88dwzc99tYud6buaqCp1LGb4eTyq82c9DWkrts722k/0B/wDrn/TFcqWpt1PKNQg8q683+B22/wCFdETqXwj49VliiSwlj81OVjVuiOem3uAejAEeowRmlY0hoOtml/5ax/f+X1/Ws3U5dwnHmLCGi5HKJKaLsOVEVjc/Zb+yuvs6XCW9xFM0Mn3JQjBmRvZgCD7GuimuZWMqiXLdHe/GPQ9B0Hxb/bOhSS/ZdQ02S+hjmXBhkkYg4OMEAMBjOVZW7EEpVry9mRDn5Lnhlnb/APL/ACyPvdtzMzEliT1JPqOa9NVOVqJx1V7vKTaynleMtR0u/wDkivbdIZP9lwoKH1yDXrU1yxueHUfvcpofDDW7/wAEeMbLVP3sX2W42yeXjf1wGTPGQcMM8HHNcuMk3TO3BU0pamv8a/EsXi3S7rVPL33EU0EfnLGUCjfJgbTkAYcqO+MA8AYxyO8MTqHE0VPBaHhW/wB6+zufl4oOKLgJVAAb0oAcpoILEclJ7Djuj1Oy8P8A9qfDnUfEel3D/bdM1RI9QhVSHS2lVRBKGz08wSKcDIJGeDmvP5uY+sp6Uz1CW3l0H4D/AGr/AISTe/iXQU86zaPIYkFZAWPCuCAVJ5PrxWU58mx00Y3iY/w88bazpfhy1sPtD/Z7eMxx7s9nYgZBB4D8deOKfNfYxnId4q+KN/a2F95V46O/lSN/tSK3yH6gkgdDRzGVzC+HviO68R/F/wAPXV1Jvf7LIsn4vJs/L5vzrDMHbCSRwSj+9R9B/E3Tft/iiCXy9nlWNuv6sf61z5TpTud8tLnKalo/+gP/AH/Lf+XFe2ZtnzFpvh26lv8ATpfLfZd2Ibd05UqD+j1DVybnsGg+Ff8ARUl/2RQwWhv6Zpd1a39r9/5JNzfQdc+2O9SUp2Olu382J4v+A/5/Ogbdz1Xwl4+1TS9Zfxv4Nt7J7vU9PtNP8RafND5oa4g+VLlFBVsMmCcHAOQQSARdzKVPmOZ8S2+l+VBdRaelvepcSeYq9GcMQduScLnGB2xXNNXN4KxT8FeItL0HxHa3+s27zafuK3irzutpUaGUgdSVDhgBk/LjFVT0CabOt8M6jpfgPVJ9Lv8Aw/4c1JPMlWPUNQjeSO4tpGDRyBlDbR1OQp4bBA2g1vGVjmnBs534x+N7DWZbLwbYeG/Dto+j3Q1Br7Q5mKHfG6tCQVHTdkkngqOBzWVTU1pxaF+G9n4X17QfFHhzXrhLTVYrEXmhs3AlkUs0ke4A5PEYC+jMRkA4SpxG3I0PDXhHwHdeHPsF1bpby8tb/N91zncv1OQQDznIxkCj2aHeRwwWLRtlh8mzdI0jRqAW3kDk92UxgjPQ/WpehvFGzp1x4cttG0vxvdW8V7ceGtaj/tKxaYxvNZy42shBzw2ee2K1hJGFWDZzvxP1Hw7431PXvEfhezl0+18xFjtbiQPII1iVVc8kkMVJByeuDyKis0yqEHHcpeCFll0Gyl/2grfnWdM1qs9iZpYtn7vY+3crfgBn/wCt1rrRxspT/uv/AIqqAjMP7r/gO5qAG7PapYFXWkl/sa+li+/FCW/3eQM0+UDsPDeh/DTVPDmnazdeN9P0x7iGNZobqzcvDKihZELZwSCCR6hgRwQaOUg0bbwj8KtU+1Wtr8V9F3yxvGqrbtG4yCAeTnjrU+zsZqckeeaHp/8AZelwWEsnm+Uvl+YrfI2CeQfQnkD0NFrGqqMtsv3/AN5/n8TQOxb8OaHF4o16y0GWSK3+2s6xyTNsTzAjMgJwThiNvQnJFArHaL8ALW1/1uqaB5v/AGEdrN/46B+tDFzEus/B/wD4RfQdR16/k037Pb2MsytDcbz5gX5FwQM5PTGeh9akakeLb4v+eju/93aT/KoNx+P+mf8AT+fNQBVnH+5UFnR6CP8AiVp/ts/867KRy1S7PJ5UU/m/c8s7vpjmrbIR5T4ah0uw8eT/AG+3d7e9k8yPaueo5B+mOp46VLZaOvm8rzZ/Kj8lHkdtv93J6fh0rIohluvssXm/3FP6c0AelXnwPuv+Ec1DxRa+Tb2VrbveedMxAljxuAjAB3EjGM4BJHNa8plzanj17pHleMtIv5fniihnjbawIywHcd8KRUuJSkdlrVvpf+hRWsm9k/eNt5CnBA5/P9KCymLr/vj7tAD/ALR/z1qAFaeKgBizUFjmlioAiIioIGkRGgBh60AJQA2gSQ5f60FJCnrQUJu+tADaAGUANPWpACMUAITQBFI9AFZm/wDH6UQker+GNbisNBsrDy3+9973Zif5mumJjI6nRviBo114c07XovtD297eJp8K+Xy0rOU6dgCpOfQVtcyKqfHTw58/m6XraRWl9/Zt1cNZnyrecyCMBmzg5JH3dwGRnB4ouBNq/wAbPBul3+o2Ev8AaE39lXAtb6aGxkeC3c7R88mMAfMOc5A7YxUyY2hPEPxg8EeHL+fS7/VHl1C3VGa1tbWSeXDqGUhVB4wQc5wM0RZLRoeGPGeg+MrD+1PDmoJd2+4xt8pR0kHVHVgCpHcED8aYrGq1AWImNAWGN0oCw2gLBQFiRetWOxMopMLHg/jO4+1eKNUl/wCnqRfyO0foBWDNEjKSoLsSDrQIkAxQAtABQA7d9aB2Gu/7qgLHF6c0V/8AFW1i/wCfSxnm/E/KP50kNnoxH2/XrWLy/vsi/mQD+lbIzkU5ZPKir5I+paPnr4mf8jRP/uig3po5a2f97Qak0y0AZJbypXrSLMpEunT/AOlUSRUGbTGuRxsdqE3eVL/q/v8A+eKhss1NM1mK1l+yyxu/zFo/m+77ZzWUoXLNJPKupftVhInlXanzlXpvHRscYJBOcdwOKwcbMDAgtZbXVHi/vsW/3j1GPTPpW9V6GKOtgk82JJf9n5q4nuaozNYk+/8A7tbU1aQn8LON1iKL+y4JYvkfcVZfx/wr6bDv3T5rF6SOSmaus5iMDFBZegWgDVSL915tBBgX8vlXX/AqBXOmimlltU/3alhczLlq0shlXzKLAa2m3P8AubP9qpLOntG82L/WfIi0AZEH/H0P97+tVYBdRtfKl83+/UNkGDdr+9qxMgCffoJH2g/e0DsdJot1Fpd0nlRp/sxt0b2+n8qkLHKeNf8Aj/8ANi37HXcqt1X2J74Pf0xXTS3MpbD/AARN5XiOy/66f0rizT/d2dWA/jo+h1P3K/LqnxM+5hsPQUobhI0EH3P4Nmf5c11oxKcr/wDTOgRn3R/e/wCs/wC+q1WgFJo5f9V/A/y7u65qlMBt1HFFs/vp/OtIskWSXzaJMoq3DfuqcZWd4miTmkkiX9mLxn4n8E/EDxLoOkeGP7fvdVs5bSOxaTZ5kcmWVgDgMSDjBPYgEZJr6CjONko7s8/FUfbX53a2v3Ho1n8K4fDn7N8/jHVI77SrvULqJfsOpTJuuZElCsyRgZRlAbAzuO1sjB5udC1K7OFYz2mI5EecaWP3v+5XhVo2Pap+7G519r/x6P8A7v8ASpSL6nnOrt5sTxf3G3L8vLDJyD3NUdS+EwtXeWK1SWLfu3Jtb3PHWtaa59CKs+QntfFct1YQXX2f/Wxo33R1IB/WqnhkzGOIEPiaXzf+PN3/AN1sbv6fpT9iZvEsgm1+/ll/1cUSfd28n88+3pxR7EPrJCby6i/exXHzp/FW0IcquZKu1LkZ6jrdxqnjL9mm1166kivb3w1qg0m+mWTE8Vu7ARGRT94EOo3DuFJ6NjF4fll7Q2jjoxl7NnmujaTrN/s+y6fFe+V+8khWZQXiXGevHTAIBzzwDW696VxTjeLmV9f8JX8t/q+vfZ7j7PZLbtdeZyYhJ8sfIzjO0Z44z3Br1YVuaPKeVLD80ucu2Vn5t1p1/wDZ38qW4jjZmVsbwVLDJA3ZHPGR1/DlrV1JWOyhh3FXH+J47CXwl4v82OVHtGt2haNchZBcqpVgMEBlYgEZAOMjkGtMvqKFdWObOqTnhHc8UlH72vrk9D8tloxu407iGVoA9etAEg6UEC76TGtztPB/jaWw3xRSI/m2/wBlvreTkTR8YJAxkHCnPVWU+oz5tSLgfT4OftKZ2V34k1TWdB8rzPK0e0YeYu75E2kYIDEnPzDpxzXLrNndzezic3rfjiKLyLDS5Pkizu/3zjJ/lj6V1Qhc4JSbOdvdYl1TZa+Zv/eedI3vghV+g5P1pyhqJPQ7X4B3UV18WtOl/gffHH/uIpAP4kk/jXPmkLYZnBGrzVkfZ+ut4c/4SN/7euLhP3cC/uYQ/wAnlqc9RyCcYwfapy6FqFz1KjvcZfWnwqv7V4otc1uKV432tNYgx5IwM7Tk/lXoIxZ57YfAXwRLLa39/wDFiVPKs/s8dv8A2K2yIlgzDcHJOcAA+grQk7HTfhz4ItbXyv8AhYlvsT7u7T5Bu9+pzjoR1FZspamP4itNB0bz7XRrz+0PN/dteNHs2pwcKuTjnGSST9KktQuc7J+9/wB9Kg05CezaLzUl/eo+4/vF/h7jOPXGM9OmalyHZDg8Xm/vY337j5is2NwBBwT1GQW59QDVNXHaxRmTyrp/3m9P73973P1B5/rUXsFrksV9fxRJFFeXCRIwZY92QvzA/KDnb+GM/wA3zWE4XKqRRea//fX4nr+pzRe4KNh5H+lJ5UjxSxfNHNHw6H1B9e35+tFmVeJtf25qku/95EjzbPO/cgfvFYkOMfdJPUjoR2zRZheJh6mPKtUl8z55ctu3Z3Hp19Rjn3qZMpHMX91LLvilkfY8flsrNkMh5wfXnkelJSLULmK0MX/LLej/AO8f8/nScrlciien+EbH7LoOly/aInilxJCqsH24fBRznIIPODyAwxkYNa01Y5arPTGPmy/6v7mPl/TH510I5irN/wCgVQCM37qgCMvUsCnrZli0u6i+55qiNvpuBI/SnzAZvhbVdU8L3/2/S7h9jrtkXaHRuwLKeMjsf17UcxBt6nqeqeI5YL/WZLSX7O22OOO3WORc9iVAODj6Uc9y7RJrUf8APrJ5Sf3WYZb2yQBj6c0bhdDTD/zyjff975v4v1zUjsVbmL/nrJ/3z+fH09aAsX7bXIvn/tnw/p+qo/8Ay0uIyJF98qcH8Rn3pMOU5rVJLW6/2LeKT9zb+YxRPQKMk4HP5mpDlIQbr/nnsT/PapNCJ28r/W3FQBWlb/ff/CoLOo0lf9Ag/FvzJrspnLVJ7iWKKKeWX7iLub/aHf8ASmyEYBvNLtd/9l2aRSvn94y5K9uPT86huxaKef8Avt6koa6/98UAdKPH2u3OjWvhzWdUllstKjFvarziKNOApUfeIxgMcnHGeK15iFAyJI9Bi/eyxvK7/wDLNeNxx19AOvp2qXIpQI7i8il2RRRpEif7Pt/n60DI0P7r97/vfpmgB5P+fyqCxjGgBBJQA0vQA7cKAAPQAF6AE30AJvoJSJEagpK4FqAGFqAFLUAIxoAZvqQEkkoAbv8AagogkkoArhv3qUokyPSodJv5dGtZbCPfcbUkjVmwM7TjP54rpiYyL9r4W+IMus+ENBi0OytPD+hXkVxfXEcwzNIkDY8uPqEDt1JJJ+ma0uSZvh34ZeLYvFqWus+H9Qu7dNel1Saa61DGnJGZmkR44VOWkGQQGGAwz2ouBtah4G17/hVXivS5dL/4mfiDVri4aNeT5Ul0oVj9IkBxngcdqmQNWMTR/DF/a/FXxLqmjeKNHffeW8OqWc1m32mGOOFVRI5NwGCACOMZJ5OKIktFz4Zm1v8A4oeP9Z0HY+iSyWdn5kbfu5r2JGFwy44OMopI6lTzmrEepnrQAwigCNqAG0AFAEi0DsSh/K/e/wBz5vyoCx86anc/ar+6uv70zt+ZJrI1SGJ2qCiZetBBIDmgBFoAXIoAWgsjnP7qgDkvAkcWqfEHXrqL/lyt4rf/AHicM35FcfjSQmek6Cnm+KE8r7iMP/HcmtkZyOfuJq+Ocj6tI8F+JB/4qOf/AHR/hVwNkcxAP3qUxlqc+VVlpmNcvF5vm/7NOBFynBcf6UlVJAmdKJP9XXHNHZAJn/ep/vf0qYmhWE0st+nlf3vl+v8AhWijoYzNfQbu6sNU+wS7Njqdu3+HJz+h/ma5a1O+pVN2OjktrWWXzZY0d9vyt365rz3No2UbkjmhSuVyWMq8bza3hK0hSWhx90/m2E/+xIa+nwusUfN47c5S4P72us4xg60Fmnbv+6oAvZl8rNBLOf1H/j6qmI6USf6LB/uioYGZO372mgIStWgNCySkNnV2J/0Xyv8AZoJZjRS/6VPFF/AwZakZc1O582JP3ezZQBzt0f3tUBXMlAFuxeL5PN/vfzoA2IrPzZUli+dE+96qPp3/AA5qQOZ8YL+9T/bxt+mK6KRg17xU8Lv5WvWUv8HnIv64rHGK9Bm+Ddqp9KwrF5Vfl+JjaTPvKb0RPGKzWw5FhnrdGdimw/e1QWM+7/1tMmxSeqIsNul83ZVloY3SgpEMho6lLRHO6L4qv/h/8XtB8WaZcNEysnmbf4gjg4PsVLV7ODlaxzVY81GUX1Poj9rE/ZvGL2sUkv8AZ+pW8Ou2MbSExxNcDZLsXouWiZiR1LHrmvUzB3irHz2WRsnF7pnjemXPlfva8GtrJI+jhpE1ovEUUX7rzP8AgVVCloXzK5zV9H+9f/O6sHGzOvoY2sRf6A/+xhv17Vrh375jXWhSNl5USRRR7NihV/Diumo/eOC2pG0VJMCImqTI5WSR2l19lklit3eFPlZl6KfQ1XNYpRbZ3vwUm0zxZa+MfhBqcixP4o043mk3H/PLUrRTMinB5DohBHTCdMmjnTVjnrwl7VSRS0vU/Bsus2XgPy7vR7e9uBa6lfXCiSWGReMAAksodSCAckHjkYrGjQanznoVpJULI7w+BvDuqa7q/gjwn47h1rw07WU2qapnE9rFwiGRWOZBHKoDY6K6HIrepRfNzo5MNjHCnZo9V+DPw08M+DdH12Xxt5Ouw3EltN4emW1fyLsLmMNnB2MXk8ts8bWBBIPHO4RhGcpnNicZXrSjTp6Lqeb/ABD8JeE5fCWveCPDtm1lqcV1cXEbXkfz3Vuy4a2MmSGePllzwyqjjktjDLsZJV1U6I7cZh51MI4PVng9/wDs/wDi2LfFa29vLLF8zR+cA6jCnOPTDLg55zxX2qzSkly3Pg6mRVnfQ5+5+DfjK1leKXR33p/CrA/ypf2zQXucxz/2HWXQzrj4Y+LbX/mX71/92Mmto5nQf2jN5PXXQy5/CPiOKX97oeoJ/vW7/wCFarH0H9oh5XXXQgfRdUi/1ul3qf71u4/pWixlN/aIeX119kqXVndRRebLG6J/e24rVV6b+0R9Rr/ymHIbqKWOWLzUdG+VlyNv0I6U3Ok1udNOnWo6WJP7T1T/AJa3Euzdu2sxwx9cZxn3xmueMKcnozbnrLVo0ofEEX/Pn/3z/nNYuEm9Dp+sJLUlN7Lf/wCqt/Ki+63q3Y8/4dOfWumlSl1OGviUz1H9nVP+Load/wBc5FX/AL5rlzTTD2OTBXnU1Prfxe0X/CUXX/XOJf8AyGKxy5/uLHtv3WZjrL5v7r532/h/T/65r0iDR0zypbWfzbf76hVZW7/QjvgnOeKlsDPumi+yp5Ujv8xbdtAK56ZGe4I5HcHjiobGjCvZf3X+5UtmiQwr/wDY/wAv1NQywz9/yv4P5dPyyRUsAkk+/wDf3p+7k+b72Pu/gOMfT2ouUNm/g/21H+fwougIFk83/PsP0qQEJ/e/7/8AOgC1cp5WyX+NPvbf4f8APpTuJkzn915vyPvz91s9OuD2yev1FFybGHqt35u+L59iMWX/AGc9R9Cag2SOcu2oLM2R6Vymeo+CoJf7L07938nnJubt1A/wFbwdziqnpks3m8xR/ImfzPT8xXQjlZRf/pr/AN9VRQ0L/wB8UAOQff8A9773tQBFrSf6B/11kT+dQBl2UH73zYpPs7op+9gBuOhzxyOx68d8UAXbOOKKLyvnilT/AJaMx/M9xj64qwNFm/eyRXUe9+NzR4wvHDccHPoP/rUAI7f6L+9+eL9V+p6jNQBVmb/nlH/30v8A9egChN5X/LWTe/8Ad5x+QzSZZWcS/wDPvsT/AD+IqSiF44v+Wt5v/wBlazZZXkP/AE7uiVLArOP+Af7PWkhrQ6nTm/0C1/65j+tdlLY5aompP/oE/wD1zP68UMk5pP8AVVmyx7CkAhHegCOaOXzXuvM2b2O76k9R+dAAi0FkhPf/AD0oJsOB/wDQf6ZoCw6goTaKAGkeVQA0mgBxNACA9qABqAEoATIoAkHWgAPWgBKkAqgGFqChoPcVIEcrUARlvWgCCRqAI7c/6Un+6/8A6Af6kVUQZ77oklr5VrF8n3UX8q2ic8jvbOWKLZ5siJv+7ublsemepxV2M7GqxosFiGc0WKPPvFvws8EeLdU/tTVNPdL11Eck1rcPbvKg6ByhBYDoM9uOlFgNbRtD0bw5YQaNoNnFZWluu2OGFQAv4DqT1JJyT1zmncTRcbpRchoYR3ouVYiJxRcLCHrRcLAOtFwsSKKYWItWn+y6Ne3X/PK3kb/x01AWPnUismb2J0FA7EiLUoLEtWmFgqbhYQ9KLhYWmmDRW1A/6K/+7UyZUUYfwhtP3uvX/wDz96k/zeyKFwPbmrg9DOe533hAeVf3V19/Z5m1vYk4/SnB6kVNjk5Hr4rmPrbHh/xJ/wCRkk/65p/Wt4MLnLxyfvU/2GrQ0K+o3fmy1ZDZSuv3tXFCuUF/dXSVTQJnUwn90hrmqI9CBKhrA0K0zeVfwf7DD+dacxkxNQuJYtU+1WtxsfaPm9znj8sUNcyIvY63w5qct/E/m7PNi/l615daly6nRSnc0p/9VXJF2N5Myp61UveRMtji7gfurr/rof6V9ZgXeB85jlqczdf62u04CDzKCzTtnoA2P+XSglnN6oP9KqmI6ONf9AtZf761DAynP72mgGMatAXopKQ2b1he/uv+A0EszY7rytUf/PapGXdRj/debFJ977y/3TQBhXRqgKoNAEtuPNl/dff3UAdt4e/0W6gll9vzqQOf+JEFr9q821+RHYfu/wC6e+PbNa0HuZT3OZ0s/wDE0tf+viP/ANCFGL/gsrCv96fS9rH/AKKkv9//AOtX5pio+8z7qk9ESoP3tcr2Ntyd0qiSvV3ApXCfvasdiHb+6qiGiEjNO5KIJ/Kouy0ZdxcVT3HLRnC+PW/48r/+O3uA34HqP888CvUwrHypzUT6d/aEuZdd+H/w08ZDc/2nQpbKZveFkZeR3+Z+vpXqVnz00zwKVJUsRViu6PEkk/dV48leoeutImZJeS+b5VdqVomEZe8bUx7/AOzXnTlZnrQ+Eo6hH+6/Jv1qaD98mutCJP3v+t/jrpm/ePPsQzW9NMmxmXUUsVrPdRR/cx+pxj/PpVplqJb0pbryv3sjpv8AvLux06Z7H8axqysdVGKaZ0mhXsWl69p2vfOlxbzJJGy/fUqRjHXkdRnqQB0JrOE2yp04um2dN8QPh74cv/FGneLfDmqWmn3uu+VqVrZ3n+ollJ2yIpYDb+9Gwq3ByOVzmvQhP3LHnOk3GzOl8LfCTwl4j1m616/k/wCEa0+0mEk1nHcM8ql2Mc4Qk7wEkZGCupIBAOSA1W6l42OTk5dDqfEnjvWfiDf63r2g65FouheGrONbOxkVoo5ZQI1eHOBw52hCOCGU4PAHj5jzVdI9TswdNUUpS1OKlNrql/PrNr9oT98bhYWj/wBUWYsV/wBnDO+CMgj0zXRg6MaVPke5pXnObbWht+HbaXzf7ZurdEeWYwsrdMBSo64HVRjOOg7darQ5VzExqp6WItSW1l169ltY38nzPl3LzjA4PqQTgnoSM968StNp8xTSfQeqRf8APOuaNSfcLRfQbKIq6o1pL7RHsoPoULuP7/L761jiai+0aKlF9DCudPiuoniureKX/eUH+Yrqji6i+0X9Wg/slG48IaDLF+90Oyf/AHrdP8K6Y5nUta5zzwVGUtjhPGPgvQYok8rR7RPm+bbCo7H0xXpYLGVJM48dg6VKOiOMk8H6X5vm/Y0R/wDZY/4/0r2liJnhPCU2IPD9rF/yzf8A76NaLGziZSy6lI6HwdLL4X1mDWdL2faIs7Vk5HIIPTB6E9+Kxq1niI8rIhgFQnc+krO/utU/0/VNn2iVUZtqkDoB3yeMAc134SlyQsZ1V75cEnlS+b5n8J+buv8AnpXQ2YlzTHtfn/ebEdfMb/ZKqwP4EH9alsDM1YfZf3X9z5f93HBqGy0jEm/jqWzVIVD/AOOL/SkwJIj5W/8A3f6/5P1qWBFLL+9T8P8AgXUD9FqShry+b/yz9WX8OD/WgCND+68r7mzKr+f9MmgCWQ+b/wCzdcqccEex7e+PagB0k/8Ay9fxzMGZuv7wDr7FsseODz6VNxIZeT+VK8UUn7p8Mv8Asnr/AIj3GKLlpGHeS/f/ANv5qm5oY14aLlFArU3BnrngppfsukWvmP5TTRN7csD/ADGa6KZxVTv5m/evFFv2bv8Avo11I5SrIP8Af+SqKEVP+etAEyCL/vj7tAFLWz/ov/Ak+b+7z/8AWqAIbZf+esfm/L/rFb/9efTHX8qALiiX7Kn7zzYk+7GrcocdAOSBj8PSrAljb/n1+RP+ebY+b8CMEjrxyKAIQsXlfuo3R/7zLw3Pr6D0OMetQBFKYv8AlrJ8/wDdXo35f40AVp2li/5Zoif3mz/L/GkyzOlWL/n883/ZVv8AP61JQxW/6d9n95mYVmyyKR5Zf+Xj/vnFSwKcv/ff+1SQ5HTWh/0WD/rmP5V2U9jlnqGqH/QJ/wAP5ihknOqazZYrt+6/4EKQDGagByt+6oAbQWPJ/rQA7/4n+n+RQA8t+6/goAYGoAhDf5/KgB7f+zfyOKAFoAKAEJxQA+gBoNAEtAEbSUAIZKkBkktUBGZKChA1SAm4UARUAVpWoANLHm6okXl/7P8A30yr/WqiDPQvHcF1L4cntdL3/wBpyx+XZqvVpSwC4+h5PsDW0TnkHjFfAcujeKNZv9UuLjxXbqbO1WaYi5t7kIoijtYxggFipBUEkE5JrUk2T4q1nw5qnjW/lke41jy9H0PT4WYkNqEkBxgD0eUM2OgUnigDnY9d8R+DfBGr+A9U1TW9T1C08UJp7XVvIBdzW86rOqiRiAoO9lySCACAc4NVZAY2m/EjXvCUviuw0HT9QTym06x0+z1a6+0/ZdQuXZSDIGOVCmNyu7I59aLIDR+IHhrxv4S0vQdZi+KniC71XU9asLGaNvKS3fzXzIEjC5VQFOBuJA5NZGlj3lG/dUEWGtQIYTmgBpGaAADFAEiCrAx/Hdz9l8G6pL/fhEa/V3Vf61DBHhK/1rC5uiVelFxkqmhoB46VFwFqgCgBWpphJGdrU3lWE/8AcRT+lTMqKKXwkWX/AIQi1uvLffdtLcbv72XIB+mACKuGxjPc7LQJPK0a6l/vrRB6kVNjjrmXyq+LPrzxj4jH/io3H/TNP611UwOTYVoynqQXVtVRZk0U2SqJSKsq/vapFo6Ozf8AdR/7tY1DrpskL1z2N2ypdr/pSfhVozZL9l82X/b3bf8AeqkyTT0aPypX8reku7y/wNcuIehdNHXXQ8qLyq8x7nQY13RTd5F7o5C4T97df+PV9XgFeJ89j1qc1qKeVLXeeaUAaAL9pL5VKwGuJ/NiSKiwGNrp8r/b/wD1VSA6TTEll0GCXzP3XC+6P6/Qj/PHEzAx5jF9q8qmBTml8q6eL6fnQBbhl/y1BZsWtx5UX+/9P8aCDNeXytUnil++67l/A0Aaklx/oqUAZNxJVAVqAJrOf7LL5tDA6XT9ai81P94bqhlGR4/ki83zYpN8W4bW/wA/lW2H0MZLQ5izk/0+1l/6aI3608TrFhh9JH1bZrF9gg/65j+Qr83xatVPtcK/dHha4JfEdaepFt/6a0XEVz/n/ZqkiitK372tUhtlaZv++61SJbK5/wCWlOxKRVuWoSKSMq4WtpDSOQ8c28sug3X+wpb/AHcV3YdpGc1qe7JrUfi39kjwjNLJvn0LVZrJmbq0bxnj89v5V3Tqp0+Q4J4eUcRKp0djzGI/6L/wGvMlK1Q7b+6ZMo/e/wDAq9GPwnP9o32b91/wH+leTW3PXpfCQTf6r/c/+tRS3CtsUJpfK/4BXWjy5bkpki/9m/z+dZuDHYu3ltayxWsUUiSw7kuG2/7mAPYg5z6VjKfKd1COhQWT968Xybvu/wA/yzSm7lpWLJs/tWyL/aLNu46Ked3GB/n2qqbsTJXMjxxPr2qaXp1hfyb9P8yRrPdtIaR22zeXnnBYZYDjdzxmvUwurucGJ93Q91+A/iO11m60+LxRp/8AbGp29vPJoupNulEwjIjktLpVGWKFvldwThsEjKmt3C8rnl1qvsVc9O1zUNKttY8Q+GNd0Q2UNxD/AGdrGlrGZCmTttrqJ1GPMTKbW6sFXPI48irTtU5pI2jTeJoqdKWpVh+G9z4ru49d0PSWtFW3Eeqx27KsbXCIFMsPUgPgMVK9Q3PzVwYnNFQfuouC5GvbS1Om8M6N4J0eK5tdcglbfHt+xyXAkRDyQ4dQCc9QDypyK4J5vKsrI1qU3f3Txr4n31hFdPLoNulps+75f8QzhQwOQSB3wP8ADswFL2+sxzlZHD6B4h16/wBZj+33G/SrTFxqDLboHWBWG7acABm5AB7nPY16U8BRSucksTLm8ju9J1Hw5qkuqXUtxdvpWnsfMuLNUlniDZMbvDkMynGGKngn06cFShFM0daVtdzNbULC/tZ7rS9QS7it5PJmXy2ilhJ+75kbAMoOQQehzwTTdBG9CtHqZwl/evUqmkd3NFrQWaeL/npsojSaJV77nI+JPKli/wBZ8+7/AD/Ovby6Njgx97bnMfZPNr3LngOTK72FFw5maeh6bF9vg83/AJ6J/wChDj8aulHUVSV4nu6Dyt/+8a9SlseV9oEeL/x37rVYiwG/df8AAdv4dOtAEOof4N+Byf51DKRjy+b5r/8Ajv8Atf5xUMpDof8AVSf7p3fqakomQf8AoI/x/pQBnzLLF/wBj/8AWqCh+P8AnrH/ALX5jp/WgBFj/wA/lnn6UASSL5Uv+s2dPm+uMjj/AD07igAkXyt8Xyf8B53dwR7EdPfOcYoGkZM8lSaJFO7/AOev9/8AnUFmXdCgCkwpS1Get+Ch/wAgiLzN++PzPl/hwp4P0Irek7bnHWi2d6yf9NET/gQH4c//AK67Lo41GRSkmii/5aJ/30OtF0WlIcs/m1IbD0f/AOyquUOaxU1of6Kn9x5B+gJqRBaDyt/2WRIt6/6tvYfNjPp6dcdO9WBYj8r5PK3xP/Fuxj688jJ7HigB0s371/N/1r/e24+X8uPyoAhnf90n2rZs/hZeqn0yOv04xUtjSuQ+b/yyij+X+Hd/9apbKK07Rf8APxvf/nmtQ2BVkXzf9Vbon+03FTcorvHLF/rbjf8A7NQyyLZF/wA83/4F0/U1JZXu0lii/dbP7vf+lNfETI37c/uoP9hR/KuxfCcshdTP+gf8CH86pknPkdjWTLBn9/4hUgMc0AAP36dhoaDn/PvRYonBzSAkI/8AsqAEZv8A9mgBNvvQBEtAEjSf/Er+eaAEbpQAKaAAHNACE5oAUdKCh7mpAYBigBpHY0ARvQAwHFACnpQVYY/WgLETH91QMqu1AFvwsnm6zBF5e/dcQL+BlUn/ANB/SnEiofRmkaZa/b4Jfs6b0z8zLnbxW8TlZ0MXhnQZdUTWZdHsnvUXat00KmVf+B4z+taXAZa+FrX7fe39/HaXEsuofbrdlt1QxHy1jU56s4AYbuuGx0AALgQ6v4P8L6zFfRapodvMmp+W10zLgymPiNiQQQVAwCCCMDmpA5Dxb8JNGv8Awa/hfwvHFo8sV5BqVrMse/8A0mJ1ZWkycuDjByc478UAcfqfhr4v+Lde8KReI9L0S30zQtU/tS4mtbwyPKUidYwEKjGS+TycAUFXPXgM0Bca1BI09KAG0AFAEi1ogkcv8U2/4o14v79xFu+ind/PFZTKieLI1YXNbEymi4WJV60DHUAOyKAFoAKAOY+Il79g8L6pLF9/7PIq/UjGfwBJHvUlHR+Erf8AsvwRpdhLH/x72Mcf+98o5/PmtTGZdu7j7BoyRf36CYnL3a18UfXHjfxF/wCQz/wGuqmBy1on/fdbSRRNcRVKC1yi8VaCsZN0P3tUiGa9lJ/oqf7tZ1DamyS4m/df7nzVzpG9yaG3+1RPf/Ps43f7IpsbNpGtf3EsUb+akY/4Fx1qGyS1psPm373X3E27v6VyV5aG1NGjLPXF1N2jMu5P3T/7pqoRsyehzZSX7fdf9cx+ua+lwE9Dw8ctTktUP72vTPLM9B+9oAuw1VgNFZPuUWAydcaWL/gdNAdD4euZZfDiffR0z8394An5T9eo98+tTJAY17J5UtMChdj96kv99d1AGlbN/wBNP8n1qSzTj/1X/j26ggz2k/0/zZfn+X73f15oA1M/6KktAFGQ1QEUhoAbFc/vf8n+VDA6Kx0u6l2SxbHT/ZX+fAqGWUfGFnLaxeVL/vVtS0JmtDk9MbzbqOL/AKaD+dOrqmY0dJH1Ho0/m6XB/wBc0/kK/O8wjaoz7TCv3S/tFeb9o609RNvvUR3GQTrW8UUUpRWqE2VpHirVIlsrUWKSKslFikijMtUUlYxdUtvtVrdRf34yv6V005WM5LU6r4RD7f8AALWLX7R/x6SRXyx9v9YV6fQVEK7eI5DuxVBKlGZi2v8Aqv8AcYrWtRe/c8pvdGdMn72vQj8Jz/aNuSL90kv8G0fyryq2569L4ShenyrV/wDPeiluVW2Mm6b97XYjy57jftFU9UZqeps6OkUtqn7z53yreZxyC3HuOeD6Yrzq+jPTw8tCSHR7r7f+9t3/AHqiRfl7euTwR79PepUrnRPQtPbeV+6l+Teu35mwWBGc/THOehq02iFY5DVJrrWdUSKKTZaW9wfJjZsjf0YhTxliikgdf1r1sK7QueZi9Xc9V8F+NNZ8MaNpfiP4fSJ/wkuiaoPMhmt8CaOWNopAynAZchMkEHBQ9Qa6HUsrnJ9UWKVmdRdePPiNf/G5IfiDeaZDpNjYx3011bqQbqSZfMSKQnj5JMkLggBRnINePmdW9JuLNqNBUoOitj2WP4kjVBdaxpesW/2javmR2sflh3OFDMAc+5I447Zr41U5VW3Jjp4eMYWeqOI1e/l8p5fM3yu25m9zyTj616eDwsY7iqT6HlXizUZZZXi+d+vvuP8An0r3qEEvhMasvdPbdN/Z81/Rvh/ZaXpdxbw67rDLfa400gzbxow8iBSASrLlycd9+ScAV83nvE9LK6qovdnFhaqqy95aHmdl8OtZ8rxR4otdPtPD+j+EoZF1K+h/5eAq4eIZ+/uAyc8dMDJ49bLFLMKSrdGaY3Exo6dTxO5+Jthdao+qaXqjxOi+SqtGSPLGP3bYGGGeTk5GeMYr6H+zW0c9PFQRtaJ8QdL1nzPt+oRafcJ821t3luD3U4JH0PI9xXLUy6UTvhjqexqrd2F//qvElo//AG0Gf5g0nQa6GirQvuYWor/Zcvm/2pFcJKxj8vn5eM59P1zXo4Gm09jgx1aNtysdVtf+eiV7PszyvbIkivLWX/lpR7MPbI1dIeL7fBF5nzvIi/8AjwFXCNmKbvE9vWOu2GhwLcjeL/0GqAlMf7r/AHF2/oaBC6gP3Sf7FvH9fUn8iR/wGoZSMGVfK/dfXb9M5/r1qGUh0Y/df8B+b6YqShwPlf8AfJ/r+vFAERT7/wDHvU/5+vb8agoDH5sXm+Zv6Mu33zgUAOEUvlf7n8P4c0AF5H/qJf40X5vRsdD+R5+hoAoNP5X/ALL9Mcj064PHf60FpFR4v87f8Kk1RVlH7ryqgDNuEoAoSx1K1As6fq+qWH/HhqFxbvt2/u27HqOQatOwuW5Fea1rMv8ArdQu5X/vNMxP8609oDjEx73Ur/8A5/Jf++jT9oQ4o0PCfxB1nw5fpLLcS3dp/wAtLeRs8dyh6qR2GcH071cZmE6dkfRmn3Vrqlql/YXCS28saSRyL0ZCMg/571upHNKNiDWj/osH/XTd7Ywf8aBD/wDrrvd+P3i8hiACCex4xnnIPPPIqwLEhl8qD7VJ5sX8O3GfcdunofzqCyu5ll3+V/qvvMrKCVA6HOeMdOPegCtG37rzbX7+75t38RH8x+GaTYEMnleb+9k+f+6rEc/Q1LdihSf+maJ/tMwGf61DArzPFF/rbjf/ALvH/wCuobsWlYrI33/Ks3/3vlx+pB/ShgRtBL5v72RNn93vUlla5WKX91l/nYL83Hf6k018RMjozH5Vdn2TlkQai3+gP/vBf51TJMRutZMsayj+VFgGSD/P40WAP+WX/Av/AK9MaAHv/s/1oKLMK/8AoJZvSoAfv/z+HAoAiVaAGsaAEQ/5/GgAZv3tAA7UAIpoAeFoARqAHUFC7P8A4r8KkBrCgBsooAZQA0CgY3aaC7DStAWIJEoEVZFoA1fAsHm+MtIi/he43N/wFWYfqK0iiKh9J6Ov+lf9s/5kVvE5WdPb9aQCs1AFeRqAKzGgCu4oFcjbrQFxmTQMZQAUAAFAEiLWiCRwvxhvfK0uysP+fiR2/Bdv6ZNZTKieSJXLc6LEwPcUXCxKpqyR24UAOBxQAbjQAbjQUcP8VW83RoLDzNn268it/XgsMgD36fjUlWPSnj8rRrW1/wBxfyrU55mP4jl+5a/3FoJiZNyf3VfDrc+ySPHfiWv+np/u12UmZzRyllJW5RPdPQUjMmlqiWZF09UtjFmppz+bYJ/vVhNG9IllH7r/AH6lM6jW0USy2sEUUmzf8rf7X1/CspSA1Uh/5a/5+lZORJtWMf8AotcFU6YFa+Ss4FMzJ1/74rWOw7GO6/8AE0n/ANuMMv8AOvby9nk4+JxmrxeVLXuHhmY5oAv2cX7rzf8Avn8KbAu2w/dVDAxtbb91/t1cSDQ8MalL/Zc9r/Bu3fl2/GiQFW/b/wBCpFlWQ+b/AN80AW7J/wB7/f8A896GWdBZp5sX+x93b9ahkGbexfZb9Iv7+f5H/GrAuQv+6/4DQBUkagCESUAOg8rzfN8xE/3qATO20a9ltdksUaO6fd+Y7GB45HYVJqjO8d/6Va/aoo3T+Fo26xHJyv0B9e366QM5nBae3lXXm/7W6tJ7GUdz6e8Nzebo1lL/ANMY/wDgXyivhcdD9+z67Cv92a9eTVgdkfhGAdhXKo2NRkzVvFAZ9wa3QGZI9aoCLd9abLuMl/8AZahhcqXFNIbM166Iq5mzT+B/+leDde0H+O4sdQhVf7skXzpx/nvWDjyYtNHpVJXwt5GTZzebv/3Q35131o8802eOnbmsVb6umD9055P3jZNxLLFBF5nyeWn5ECuGp8R6lF+6UtQ/1TxfwJ/iOf0rOKuaVHoYt2f/AEGu6lojzKr1Kryfuv8APtVLzMG7HS6F8V/FGg6MmjaNZ2UTrIWW48kPI0fUIc9cEnHYjg5xWFXAxranVRr8qM++8Za9f7JZdU8pP4VhUIkJOCRGASVX1UcDsKhYOmldkvEuRr6r4Wil3+V440rULjcG8troo/IDEKG46HIAODnpQpqOhtTSkZNp4O8US/6fpelvqFvaeRcXH2dg7pFIxUOVHOAcBjjC7gTgHNddGomYYnQ6qTTfGXgi6ur/APse7RIo0uJFaMpuDNgNvAboQMEd1zkgEVdXUvDVeVHnmr+OtZ1Tf5t5LveT9427O4qCADz29P0rL6tTktTCpULfhz4oeKPC++XS7iKXzflkW4h3jjoRgg/rXPPLqctjJVTof+F++I5f+PrR9MlT/Z3x/qCf5URy3lE6ty14M+MEVh4y0/VL/wANxbrRjcW/mXHmRrcKCYy4ZBkBsHr1APY1usLyrQxl7x1lp+0J4j/4m91L4ouEurjDedIxAMoG5hgnGCW4x0zjFfI5pw6sxrKpUPQwvsYwsYnxS+O+qXXwbtfCfn74vFGpfbNS8mTZvjU+WY9uc5O1cknB79K+tyjLvYUvZwPDzGNPnueCeKby1l1mf+y7dLe0ij3W8K8bYv4VPqQO/civrcJSstTxas7PQz4JZZYv3W/5P9ofN16DIz0zgV1OkmZyk7BDqP73yvnd/u/L69h/n3pexXYXtH3JW1G//wCWu9f9llIP4Zxn8KtUkuhDk2asL/6Al/LePvdiqx/3QOueeue2MD1rRxITGQ+IZbXs9S4mqkbWiePYrDVLW/urd3S3mjmkVWHzhWDFcnpnGKXIHtD2Oz/aK8JS+ZLLp93D8x+XaHCg/SjkDnRtWvxp8EX8X/IQeLf/AM9IzTjATdzRg+J/hKWWPytQluElXd+5t2fjoSAOeD6D09cUpyUS4UnI1LjUYrqJL+K4/dP92TdxgKFBOcEY75ANZcyL9g0VY5Ypf+Wm92/hX0I/p0+uPQ0cyDkaJYm/r8v1qG0HI0SL+9l8r/PANQx2ZEB5Usf/AI98vGMjOenHXv8AlSuxKxII/K3xRfOm47foegouy00WRD/yy/gdvL/3XI4z165x2xkUWCyIXj+//B/nvRYLIz5rf97+dQWokb21SWijPBQ3cozLiGpZRVe2pAQ/Y5KAI5LKWtLhYy9StaLkMwrk/ZfIl/2qu5jJHtfwR1+X/StBl+5Fi4t1/wBhvvqB6A4I/wB4+lbwZyzR6Frbf6j/AHi238P5cH/PFamQQebLv+yybE/54tzvGOoGOSOxHIGOxNWBaST/AJ9Y3R/9pgUz7fX0YcZ685qWNFOdopZX/guOf4eFPcY7dO3pUsoglMsWz7V8n+0uQGFSUlYa0n/PK33/AO1ux/SpKSInb/nrcP8A7q4/KoGQymL/AJZW7p/tVAEY835/Nk+T+6v/ANfvQVYgZov+WW92/Pb/AEoCw0pL5sH7v7kg+9gd6cfiFI35DXa/hOWRU1Nv9A/7aD+tAzIXpUADigCIj/4qgBCP3X50AORP6/rQWWN3/LKgBjeb/wCPUANVpf8Ax4frQBGp/wDiqgBW/wAf5igoSgAoJFHWgoeD2+tAAoqQHIKAHD/rn/DQAeV7UiwMFSAv2cUrgILei5YfZz6UrgMa3ouBG0NHMBUmt/8AxyjmA2vhpH5vjKy/6ZLJJ/44V/8AZq3pmNQ+htGH+lP/ALCj9f8A9VdBys6KE/uqAGymgCs5oKKztQBCxoJIWegBoagBMigAyKAFBqkBKpqrgeU/Ga6/4mmnWv8AzytzJ/325H/slYTZtA8/SsDQlWgCQCgBVoAcDiqJFBzQUDdKmwHB+OF+3+I/C+l/fd9QE232j+Y/yNFmVc9U1GWKWWylij2b8s0fZTnFacpzM57Vv9P1TyoqLCMN5/3VfDI+3SPKviX/AK1JfrXZSMpo4u36V0klq4/1VBSM6dP3VUSzDujVIxZp6Of9F/4FWdRG9I1zF+6rnOoXSbjyovK/uSf4f4VLiBri6+5WTiQdDpn+prgqnRBjbxazgUyk8H3616DUzJuIP+JpB/c8s/p/nFetl71PNx70OH8QD/Sn/wB6voUeCzGlT/0H5qALVpc+VFTYE0U3/PL3/iqGBQ1ZP3X+3VxILHhS3821n/vp834GiQC6hHSLKMTfvaAJ0il82hlnS6S37r/V+bv/AJDqR6nHaoZBS114vt6S/wCf/wBdWBbtE821/wBtPl/CgDOux5VVYClt+lFgE8v91/rPn3UNXJR0fh3VfsF1/q/96OTJDf8A1qk0TLvjq9tbrS0urX5EuF+aPujj+En+Ieh9OM8VUBTPP4R+9rSWxlHc+lPA7Sy+F9Ll/v2sf54x+mK+Ox0f3zPq8L/DN0+bF/v15NWOjO2L90Rp65OU2K8lzTGVJJa1QGbK3/TT7laoCMNF/wA9P/HabC48p/n/APVUMLso3Q/df3K0ijRmUB+9reKM2bn7PHirS/DHjLVIdUtPttrK1xY3EO7BiNzmMMPx79s1lJ+zrqUj0KsPrODcIvVWMO1h+y3U9r5nzplW/wCAnFdtV88U0eU17O0mVdTrSm/dMJRvI08/+OKP5CuKp8R6lGHula9f90/4bfzqqaIquxi37/8ALKupaHmVHqZ7n91WnxbGb1JYj/8Atf0/Sk1KIrWEkb90n8afd/Hr/nIppKWoJpl7w7YS/b57qXyk2KG+bnhlyOOORj86yrOm9EdtKLZueCdV17QfEd1f6DJseW3kWZWUELACpbGMEHjIIOcnHQkEoRsFdXPUPiD44l17+zrqWzR0fTfs63EahHuA5yN+ABuAVuccFieQcV0VEYU0eLeLvCnmyvf2H3Hk2tGy4KHOOp4wT0Bxg8elZ8yQqkDl7rRrqwi82X7nHttPoc10QnE5uQgRafO2Ty2ASSxSxyxffhYMv1Bz0/CqtcGSywy3V1fWsUfyeZHcL1+VJFGP1UgfSs6qVk2ZwlZ2IfHNlLYeHNB1S/t5f7PsrqW1mmjX7u/a4P1GGP0FdeAqJtqJxZhFNXOAutduvtT/ALxJdjbVbbw2D1HseuPevpKNkjwastRia5FLKkstmm+JkZVh4G9ejYOeT0ODzWsdxN3RWTUf+WXz7/1z61RnzF+bXvN/1u93ebc27J4CkfzJPHoKh6FpmxPr1r9lhii8p1+f5WUE88jDYyMH0PTGRWlibmZLq0XlJF9ni+Rv9ZHuDtx3ySPyxU2C4+3vrX5/N379p8v5u9SKxYt76wliTzY3R0+827Ab86AsT/aLX/llI6f8CFO+g4vU+nfgnf6Xo1hBqkWz7Rujj3KozEFX17qec8Yz16V5GLrOLPdwdJSWp7ZbfEL7n7y0dNv3WjU/pXJ9aZ1+wTJF8V6DLviutD0qXfhtrQj5se4x/X2xR9aYfVUyT+0PBF1+9uvC9l/vQsUP44P4U1iGJ4VEU9n8OZf3sVne2jv93y7jIx9GzVquzF4Yz7jwx4XluvNsPEF2m9fmW4hXYh/4CM/iK1+soyeDZXi8Gf8APh4g0+42f9NCn5bhyPwo+sIh4RkUnhXXot/lWcVwn/TORX//AF/lT9oT9WZRu7HVIv8AW2cv+106/gaOcPqxlb5Yt/mxun935fu/XNVcvlsQSyffl/zioIaKck/m/wCqp3KsZV9PUtlldbikAomioAl8+H1ouBS1D7LdRUXIOS1mDyov9zLflitLmU0ei/CyKW11nSLr+CVXhb6MhI/UCt6bOWSPWdcb97a/vNn39rL/AAfd6nt2Ix6V1HMKn/T1H5rv92TqG9+nIx3GMHtVgOvW8rZFdfvk42suCWTPHPG7HvzxjNSxoql5fsry/I8UXy/u+qHseOVBx3qWUQtLL/yykeX/AGZOqnv7HPrWZokQifyv9bJs/h27qhu5SQ5p/wDnlb/8CagRHPJ+6/eyf989agCBfsv+tit9+z7u7P8AjUmtkEjy/wDPNP8AgPX+XFAWISf3qf6R9xh8vB7/AJ1cfiM5G5uFdr+E5ZEGpj/QP9+bb+hoGZX/AMTUAIzUAQ7vb+GgAYUASo9BYRmgCaST/P480AVW/wDZaCg/df5/H/CoAXJoATb+9/P+WKAHEfcoJFCetBRKkVSBOsX/AHxUN3Aekf8A6D/+ugqw9xFQFiDP72gY+M/1qAA9aAEDUFhU3Aa39KLgRMaOUCvOcb/92jlA3PhRbf8AFZP/ALFq/wCZZf6ZrqpmNQ980eP97P8A8A/rXQcp0EX+qoAjkFAFaSgorOKAIHFBJFt96AGbfegAAzQAlADh0qkBKppXA8T+K9x5vjKeL/n3hih/8d3Efm386wmzaByUf9azNCcGgCQHFAC5FADg1USOHWgoRjTsBxcAi1T4v6day/c0/T55v913Vl/kw/OizIbPSJh/pSRRSb0iU/XOc1bdjId4c0b7fqk91/cZF3N0xkDP05rJzsB5rJc18RE+8ked/EM/uk/3q9CiclQ4mA1sREtFqCpFG56UIJGFeirRmzQ0ST908VRUKpG1G/7p/wDdP8v/ANVYnYiG3T/RZJf9o1FrikXo5ov3Hm/coeiCKOttpP8AvjaK8ububwRPOtQi5MqM37qrS0IesTEn/wCQpB/uuv8An9K9LBbnBjF7hxnieL/Snr6OJ4LOckerQEkLUgL9q8VAFLVv3tOJBN4Wl8rz4v7yiiQE+omkWZbdKCzRgi82L/b/AIqkDa01f++E+b+nWgChrsPlX6fx7/8AP50EGpp//Hg/+e3WgDMvqtAZwb97VJ2Aef8ArnE6f7Xr7EdPyNNsSNnSY4pf9V+6m+75cnA5PGG6Kc8YJwf5y2UiLxJDLa2rxS70dPlZWXBUjnBHbjB+hogTM5GN60lsZrc+ivhtcXX/AAhunRSyfch2/qeP1xXxOZytVPr8Ar0jpZGlrypzuzthHQhrI0K8zf8ATOqAhL1oiClI8X/ff1rRIsRad7gSrJ5X+f0qeW5RSvV83/Vfc/xohIpmFMZfN/3K7ISOeRy2izXWjfEtPK+RNQkgmb0bDKSfrlTWlePNqa0anKjstbH2Xxvqlr/A8jsq/wC9hv61pOP7owqT5mZ+sTf0/nippbGUn7xrrB9zyv8AnmP5f4VhNanoUnoZ9+vlWr+b/wAB/SnRWpOI2MK5euqSPNe5Vb+tWZjlNAC3H8H9/wDh/wDrnr+OKgqJdtr7zYp/3iOm1JFkjyUZEAUgd+CMkHvn1rCcTupPQ6LwHDpeqa9ZWuqagtlFLmNW3FA7mMhEZgCVDFcZHcgcZzWsAl8JqfEq90b7LoMvhe3ldNMYLeW63QlCW7MRw4AYOpXkEZwwPODXZFXR5rl7wlo91dSvf2sb6xbv5n2q3kXHnwdCxwMqSCMnGAQMjispRNHKzMg32g3UU/heKz3/AG793byTSYkR1OVJYnHGMEZ6j0NYOm2zWTTRyt34d1S1leK6s33oxXcq5HHuP8muiNSK3ORwuVUsJf8AlrG6USqRY1TZZ1u4utG0vS9e0aP7XcRW8kN1a8f6RAZCGA56qyll7jLDnORUKX1rRnLPmplLS/ifa6ppeqeErrT0uNP1NY5PJkj+eG4jJKOAwHB6HHYdOeNlgnQd4s5ZVZTdmZJ+G+l3/mf2Xpd6j8f8e7HYmQcZBBAGB24rq+vqitWaf2bTrG7Yfs82H2BJdU1i9t7uX7ywsmEGcgHjk4xnmuGtxA4O0TohkdNEcn7OsX/Lr4of/Z863B/VSK1jxIluiKnD8ZO6OU8S/CPVPDmzzdQtLhJW2/KrDnBPfPHHavToZtDFI83E5V7BHOnwvrMX7ry7d/8AdkA/mM13fWkcP1dmlH4Kl/5a3iI/+7n/AAqPrSL+rlm2+Hd1LKkUWoRO7sFXcrAc+vJp/WrsFhmkde/7OnjKWLzbW40qVP4f9IZN34FTXQ6l0cyhZ2M26+AfxGtYnli0eKXZ/wA8byM7vpuIoTJ5eVnR+DtM+KHhy/hsJfA+rPFL8reW0aBcDhm3OBj9T6GuKvS5z0cPiVTR7HZ6Vr3lebLI6O67mXcPlPp+H1rilhWehHH0xXfVLX/WyPvrCWEZvHMKYz+1NTqPZVDRYukyRPEGqRf62N9n+9x+tHs6g/b0mTp4xuvN/j/n+fNTySQc0WW4vGv/ACy8xX/PK/p+lF5IpKLNC08bf9NPnT+70/Sq9q0P2aZqReOJf9V9sfY/1p+2IdEtx+JIpf8AWyI/+8o+YVanLcTpxY9n0a6/ey2dv86mNtq43A9jj/P86pVWjN0UysnhHw5f/wDLS4t/+ucm/b/30CT+Jq1VJdIq3fwqsLr/AI9fEn/fyH+oP9KpVUQ6JkXfwi8Rxf8AHheWV7/1zkwfxDY/rTU0Q6LOfu/A/je1/wBb4bvX2fxQqJB/46Sf0qlNEOizFukv7X/j6s7iLZ97zIyP5gVV0ZuDKRv6HYhwZj6rc/un+5901dNOxEz2n4Y6bL9g0uWWP5/s/mfd+6fLJB/PFa0k7nHN6nba5N/pVrFLsdPLLNH/AHuSB/LHtXcjmaRHb3H7p/Kk+TaN0LcHqMMMgbsHjI/Hg0WDRDZpv3v+ixp/1zk9e4HPI9O9Q2UkZpki+f8A1qSp/D2YemSe3vkdKybNUhZJfufatkT/AN6NiNw7d+T9Klu40rERn/e/uo96fwtuH/66llIQT/8APW43/wCztx+vekMVZ/8AnlZ/8CZf8aAFlEv/AC1kRP8Ad5P4CgCqXtf+fiV/95v6YoKCKX/Sk/0f5N3+s4+X+v5UL4hdDcyK9FfCcPUi1Zv9Atf9uZ2/ILWcijLVqmIDW6UAN2/WgAoLGoaAHq1ADH/e0APz/n8Kgob/APW/r/U0AKv9aAHqtADwKGBKhqGBIslDAcz1DVykMM3/AI+u3+VMERtN/wCOf40FIRZP60CHJJUAMeT/AOKqmixUkqWrgOeWgBm791QBXeSnYCtNNRYDuPghH5uvapdf3LdF/wC+mP8AhXTBHPVPcdOH3/8AeH8v/r1vY5UbMa/uqRRHIaAKshoLbKrtQS2Qs1AiImgBNwoAWrAKCUCigonjFJiifPnju6+1eMtUl8z/AJeCq/RcLj9K5ahvFGMhqTQmB7UAPBzQSG4UAODUAPU0FDJj+6oQHHeCYpb/AOJet3/yf6PDFCv4/Mf/AEGrRnM9EtY/Nv5/3ez+Lb9ampoxLU6GzmutL0a9urWPfMmyOGP+/PIdsafixUfnXHXnZGijc8MuJ6+UifayOH8anzYv+BV6FE5KhxcbVsREuJ/qqCpFG6NCCRz14/72rRmy7oEnlSv+7R6ioVSNpelYHYgSX/RZ4qIockWdKWK62RXUn+0v51lVdgijt4o/Ki/3PlryZPU6IodIf3VXAiTKUla9AXwnO6xJ5UsEv9xq7cG9Tlxa/dnN+IzFLL5tfSxPnXucvKKtCGx0gLkLUAR3q+b/AMApxFYZoDf6U9EgsX9QWkMyZHoLLmnz+V+68t6kDorJv3vlf7NADdat/Nlgl/uNQQPj/wBU/wD3zQBkXMtCYEEflVdwLUUn/TPf/e202xI6TSdItbr/AFXySuv94lGHfcPT3qW7FIi8ZW119gf7fH/pEUYXzO7oD8vP8WAcAnkjg9KqBMzzeFv3taS2M0fQXw41DzfCVrL/AL6/kcD9K+JzeP7w+tyyV6R1Ju/+eVeLbU9JPQR2l/77qhXK0k/3/wDbqkrBcrGTyv79aJCIM+bWiRZNGtJxsA6S3qeaxRnXk/lf6qiESmc9M/71/wDbrshHQ55HLa3dfZfFuiX/APs7Wb3DA5/I11wjzRI+FHoHxJt/svxB83/n7ht5l+jQqP5itXG8DCGrMDVIvNrCnsOXxGotz9z/AK5p/KsJ7noUvhKeq3H+gT/7u1d3qeKKO4YjYwQe4rqkea9yN5KZmLCfv+bQA28k/df8CpRLGWE0vmz+bHs2eYrbeBv78D15qZROimzV0k+VdPF5e/5Q3ru2yKxH9ainuay+E1b8fZdUe1+R33fK23+A7cjPGeGyMnke9ejTV0ePN2kbdrpOqaDoyapYXjpFKu6OSGRg9u5B2sD1ZSMZHI+Xpya56ktTqguc3fBnwwutZsLrx5qluj2Xh26STVl24kAkXakiKOGQHqQQMcHOCQ6dpI5cZVdDQtXQsJYklijd0dvlZvTPHHbtXnYiMobBh6vOy5Noel3USebZxP8A7y15FTEziz1qdNNGLfeAfC91FHa/2eiIjFlWNmTaT1xtIxkjPHGe1aRzKrT+EHho1DAl+Dvhz7Ul1ayXFvsbcyq2UcehB6fUc+9dMM3qy+IzeXxR02l6JYaNapFax/cX+6B+fX9TXPVxMq+xrTw0aZNcxVlG0PiOi62KwWrac1dISUo7nGfENP8ARbX/AK7f+ymvZyeM3I8nMZI4YQV9E0zxEkSCKosy7I09HX/SoP8Aron8xVxXvEza5T6G0mP/AEVP92vSitDx5y94s6jbf6BP/u/1FaXsRfmJY4vK2fc3oo/hH6+tTzJj5Stdjyv9/n/gWcen0ouh2RlXJ82paRSsZ6x+VK/m/wB0/wCfb0rItaDtv7r8lX5fU+34ds5I96LMvnsVp1/6Zo//AAHv35xnik6cWaKtJFcwWssXm+X/AA7t3PT8PT+lZOjFlLFSRWe2i+f9477Pl3dv/r/jWbwiN449iASxf6qRP++sdvx/lWbwpvHGjzeX8UvleZ8/3du4f5+nqKylhqhvHGUyeDX7qL/brB0aiN44qmzUtvGEv+tlkod0aJpmtbeMf+mn/j1Q5NF8qNa38Y/c/efPV89hOCNmz8X+VL/x+P8APVe0JcDUh8V2t1E/2qO3l/vLJGD/ADqlVMnRRDdaD8KteiT7f4PtEf8A5aSWreQ7H1yuM/jWiqEOijC1D4DfC/Xt/wBg8QanpnynasjeaM++QTx6k11U66scs6B3mh/DuXS7X/QNQsruJIfLjVWweAAOD7Z9+nWtaddXOOdAyPEHhfxHFfwS/wBlyonl7VmXBH3s4HXHJznGa6lUOKWGZmGCWLf9qt5Ul3fe7e/69wa1UzJ4dor38v73/Svn+ULujxnjoTyM+561m2Uoma80str5v2dPK3fLJtG9frjufRvwrJs1SIhcfc8qTzV/uyKQV+vGB+BpXCxC1x/08eV/ssx9fXkmpbLSJoL2KX/VR7/+mm3H8+v5UyScz+b/AK2RE/3f8T/SgBP9F/3/APeYk/4fpQAM/wD0zRP9r/8AVQURwy+VKn+mb08wfKsYxycd8Hv/APWoXxC6HQgd69FfCcPUq62f9Fsv96Vv/QRWcijLBxUxARv60AMHSgBxPagsSgB2361NyhwGKLgIBmkA1qAHAZoAmUUAKBQwHbhUMBCc/wDfNU0AP/B/vfoamxSGMf8AP6VIIaV/rQUgP+u/L+VAhqt/+z/OpARW/wDQqtosaD/y1qWgJKLARu1FgKzvTApSvQB6Z8EJ7W1i1e6upET/AFEK7m5/iP49a6aZz1T2XSLnzYv9Z99j+VdFjlR0ULReV/rKzKK83SgCjK1A2yqzUEsgLUDGk9zQA0HFABuNWAbjQSh6PQUTo9JlRPmrV5/tWqX11/z1mkb82JrlqG8SFKkZMv8ASgB1BIUAKvWqAkU0FEV0/wC6qUByvwqf7Vf+KNU/566gYY9vpGuP5tVozmel+HF+33U8v+z/ADIrOsTHc7rw1ptrf+KPC+gy/wCqVrnxBfL/AHktgqxA+wkdWHuo968jFTOqKPlW+uK8KCPsWcprsnm2r/8AfVd8EcdU5COtpbERLC0RCRTuWqimYGp/62OqRDJtHm/0r/f+X9M/0qZDps31esJI6inN5vm0RLkbuhwRS+RFL/AxVq5a0ionaJ+6ry5I3Ykh/dVUESytMtdF9SXuc74mj/0Xzf7jD+tdWE+M58T8JyGrN/6DX0sWfOTMGT+lbJkIQLL/AN9ttX/aI5IH0BBqRlu1joAkv4/KiencCHw7B/pT/wCwu79QP60XA2Lyz83fULcsyXt4v+Wuz/vqrRBZtZLX/llUMDT08+bL/c/hqGrAT67+6iT/AG6sCsv+qf8A2P8ADP8AWgDNuF9qEBTZqtAWoV/deb/BTZB1Xh69lilT/lqkOPl7of8AZYdjx29RUganxAuIrrS/Ni/557V2+2Ov50vtCaPHI2/e11/ZM2z3L4XR/wDFLwRS/wAEjr+Oa+MzhfvD6nLf4Z2RMUX/AC02b/71eC1qepB6ET3H/LL7R/49TSLIpP8AprVJAV3f/frQsSJqsC5BUSJQs8/72s2aJGHqCfvf3X3K3i7EyMK7ilrqizCRyPjmL97Yy/3G2/gQP8BXXCRmej+P5/t9h4U17+O40+ONm9422/1qpO6IMO9l/wCWtc6RpF6l54f3Sf8AAP5CsZnoUShry+Voz/3/ADI//QxUYdWZOJV0ZTV3y1PJk2mU5GosTYkhelYLF7TNN/tm/tbCL77sW92CozYGepIXAHckDvUpM0i0yKFopZfNik3w3FxJIsm05wT3yBz7e1EkzqjZlmA/ZdZgl/2iv57gp+hwPxpRV2Oo7IZ8QPEX9jXU8UXz3Eqjb83+qBCrn64UV6+Go3R89i6tmVfB/jHWdZ/4kMu+WF1jWNW6IVJx9MhiMjt+kYqikzTBV+V2R6Zqnxhk+CUXiTw5d2cup6Z4ik+ytbyMPKWJwJgyMwypAIIGMZYnAOTXDhqDlUsjozqUfYqTOStPj78NPKS1ls9btNny/wDLGQdc9sHj2Fdc8rqyR87SzSnTZs2/x3+Gkv7r+2LuL/rpbsf1XNeNichrTZ61LiGlBWLMHxf+H0v+q8UW/wDwJWG365HFcsskrR2idseIKT3Nmy8XaDqn/HrrFpNv+7tkA/n/AEzXLLLMTH7J0RzrDy3ZoebFL/qrhH/3WB/kaPqso9DoWZYeW0ivLNUuMl0NVi6b2kQGaKnCUrWaNPbQb3OS+IMf+i2v/XY/+gmvayqShK7PNzP2VSJxaQS17znc8TbqSeRQHMl1LmlR/wClQf8AXRF/M4qlrUuiJSaifQWiy/ukr04LqzyprmkbF43m2tUJKw1P+Wn/AHzUFJFG7X97/wCO0AkZ8y/5/wA+1BSRQni+/wD7v9c/0qChT/B+82O67fl69gSMdD3z2zQUMuh+982Xf975v9rgh2z7jk8dfrw2BTkh+wXT2vyvLE31DDjIHXg9R9ahgUrtPKlf76I7bl7bgT+OeO/8ulUBWz/nr/n6UANXzZf9bJ/CP/1f0HtVMkjdqnQLsz55pYpf3VRKjFnTGtJFc6tLFK/+xXPLCpmqxbRPD4k/6Z1g6B0RxzL0Pif/AKeHSsnh2bxzA3LDW7qX/j1uEf8AvfNil7Bo2WKizQh8RX9r/wAA/utwv/66ORotVIyNS28a/wDPWT/eqZNhozWs/G/lf8vGx6UajRXslI6Gx+JF/a+X/wATCX5Pu/Nwv4dMVoq00YyoROht/iT9ql/0+ztbtHX5tyj5q2jipoxeHiWvtvgjVIn+1aX9nd/4o2GPyINbrFXMHhLGTP8ADrQb/wDe6N4geLf96ObBDfj7H14rVYhMxeGaMXU/hx4ttf8AVRxSwp/Fbtnd7/X6U1NGDoNHK3+napYSv9q0uV/727/J/KrUkS4tFOK4/wCnjyk/55r1/WnuTyssxTRf8so3f/a6/wA6OUl3LSyXX/PNET+9tJpWFoRvJ/0+O7/733aOW4aBC0Ut1BF9j+fzo/mZc9T1H4VUfiCWx1TJXc/hOGPxFPWx/wAev+6f1I/wpFGeBioAbQAoSgB0i0FITaKgtCqlABs96AFKfun/AAoAaI6AHhaAJQMUEjaGUKetQwEA/wA/pTKQM1BSIpD/AFoENkagBEP/AKD/AC/n0oAjY/59qAEZv/QaB2GN/wCOUBYUvQUNZqAK9xQBRmb/AMfqLXEdz8PF0aLS72/1n5HSYrHtyedin5R64PH/AOuuynE55lrT7qw/t7xR/b2uarpmlJY6NpbXkbMkieZ5juCwyUDb1DOOQD17joaMkzoYdc0vwR4j8QxfD64lu9MtNBt/Mt4bgzxRanJNst1RmJAdg2WAPQAkdKiwM87ur/4oaXYf8JlF4oS4u4dYl0+G6a+lf+0JI1YyAQsSnkgxuvGDhSwwAKrlIZr+KPi3f69dPLYeINd0e3stJt7zy9P00zp58kfmZmdgQYwCAFGOhJOSAE4lJnQeHtc+JfxB8L+HtZ0vWNP8PxXekwXlxNJb/aJZrlxnaIywCR45yckhuCMZMtFIreFfi/r2s3/hqwv47RPtel6nealJGvDPaSrEGjJ6KxLHB56DPHJyk2L2jfFm/v8AQfAd/dWdulx4wmKyLHnEMawtKWGcknAQc+tHKFjMvfjf4j+wXXjKw8HpL4Psro281815i5eNZPLeZIsY2BumWyRziqcRHr9pc/arVJYvuOob8CM1LiSyYHtUFEiUAM1a4+waNe3X/PK3lk/EKSP1okVE+Z65ZG0SdDQA8HNAD1NUA+gAoKJqAKGt3H2XS55f7i7vyqEhpmd8FrKWLwGmqSxp/pdxPcfgXIGfrtrVGUz0DwtLFa2r3X+z+mc/4VjUegRWoz/hOpdB/wCE116LZ5un+H7bT7X1WeXzHcD6Fo/rgV4GLep6dGNzwi+EVeRTnqfUNHMar/qn/wB2u+nM46qOUVa6ZbGUS3D/AKqiISMW7k/e1RTMzUxVIh7FXTm/0pKckKmzqU/1Vc8kdSK9y/73/V1nsas7LSYLWKwgl+TftDMzY61w15alRNS2vbW6/wBVcJ/31XHJG7Jv+BpVRViWQSmtPtEvc57xN/x4P/31XVhH+8OfE/CcXqn+qT/cr6WLPnprUxJG/e1qiEW49Suvsv2D7Q/2fdu8vjGf5jPsaYiezoAu3Fr5tq8v8CLU3AqeG7n7BdJL5fm9Vkj7sncD3HUD2ouBb1oeVK/2W4328uWjbdnjPQ/T86EBgSmWrRJPaD2pBc6HRv8A0OpC5L4kEsUSRfwbgyt/doKIdPXzYn/vpQBQvT+9oQGY7VaAlFx+6SKmyDZsD9yW1+//ALPVse3f6VIF3UJvN0t5br5/NX5V6+oz9cg8UvtFTR5qG/0r/fauv7Jyy3Pd/hkf+JDJ/f8AOP5kA/1r47OP4h9Tlv8ADOpmMvlf/ZV4TWp6sHoVtpoSNSWqSuBGw/z/AJ71QAGi/wBb5dWA5LmokWkSFqzZoine1rFikYd0v72uqLOeSOR8dw/8SZ7r/n3ZJPwDDP6V1QRidtcx3WqfALw14j8t9lpq1xp/mfUbgP0H4iuhwIuYMkv7r97/AHa5mhxZ22jaBdX+jJf2t5p7paQx+ZD5wE/3RyqHlh24J546kCuWo7Ho0XoY2tWEt1FdSxRv9nt5o45m7oC21SVPOCRj8RUU5WKmuYw30z/p4T7o+bb7V0+0OSdC7Gjw9F/0FLdP73mbht/IH+lVzmX1YY2g/wDUQ0//AMCAP5gUc4fVmPbw1qnlebpdxaOyMG3R30OVIOe7DFXGsgWGaJL2yv8A7LaxS2728tvH827hA+ezDIx34J6iiVZGipNFTUY/9PSX5N3mBWVevUAnPTuCKcNyauxzfxLt5ZfG+qWvmb/3kbK3+wYkIr3MLKyPmsZBuWh3Xwe8GX19r2l2Oj6f9t1W6uo444e24AkAn+HkdTgAAk9K4MZiPesjsw1FUIc8iz+2P4A8R+CdT0GLXvstx/aduJFuLOYSRrIgZTESOchRjJGDt4Jwa3yv95U1ODNMS8RT5UfMNxbe1fQ2sfLNogMFPkTM2y1bQS/62r9kupnKemjNW1u5Yov9Y9HsqfU55Tn0ZoQ67fxf6q4f/vrn8+KmWEoS+ySqlRbSNK08c+I7X/Vaxdp/u3DfyzXPLL6EuhosXiI7SNe2+K3i2L/mIO/+8qn+YNYzyeg9kdUM0xC+2a1v8YtZ/wCXqztLhP8Aat0/oAaUcnpw2G81xU9Ey/H8WLX/AJevC+nv/uxkGh5Sl9oFmWKjuiyvxC8JXX/H14b+z/8AXG4wV/BlIqHllvtGizucPiidv8N7Twb481R7DS7jULe4tFFxukVHHysOPlI7+tcOJbwSuz08JmaxKseiRxfYL+e18zf5TGPd03Y9q7cLW+s07o3nDW6NRrn91+Vdhjawx7r975X+1uqCkhsstAJFGQ/vX/21+X60FEUsP71/7m3d/u9f/rVADDbf5+uf5DigoY6f7/yfMv4DP5EH9B702BnXFr9zzfk+UR+owOOT6jsR1BXHTJhgRXIlurV/3nz/AO1649fc/h09aAKk8PlSvF/d/wDHv079RQBBInlVQDJU8qLzf7/881IGfPD/AMtf77f/AK/0pal3Rl3cX/TOpbaBpFUw0rg4oiEMtGjJubdgPK/9B/z/AJ/lV+zTF70S7Pq91F/qrj59oX5e+PUcjP8Anij2KZft5RPQPhR4H1Tx5LBpf2d5rjUJv3LbcCGAcNKxA+6MkknAwBzzQsIpBLHtG94n+G+g2uvaja+EtUd9Pik228knzh8AAkHrjdnHXjFEsAjelmTOcvfC+qWEvlfaPO2Ybv0P4VyTws0dscxpyKkp1mw8vzbeX/Z+X73v71yzoTR1RxVKRPbeK7qL/W71rPlcTbmjI2LHxlL8n7zZS9o0P2aZ0un+PpYv9VeP/wB9VsqzMpUEzoLXx99qi8q/jiuP96rVdnPLDJjrlPBGs7PtWlpE7/eZcf4D+taxrkSwyM69+HOjXX/IG1RE/i2yf/rrVVjnlhzEvfAWqWv73y/tGz+7nFaKoc8sMzBmtL+1/wCXN4v+A4/p1rWMjF0GhmntLLqkEUsm9HkHy9+Mn+laQ+ImS0O4ihrua904F8RQ8RJ/pUH/AFx/9mP+FQUZoGKgCMdaAJFFACmOgpDli/dVBaJYbeWgAeD/AL4oAQRxf6r5KAEmaKgCIS1JbVx4aggYxqmVYFX/AFf+7/8AX61DCw7/AD+nb+VMEMc/vaCkROaBDG6UAEi0ARvJ/n6dKAGZ/wA/WgsQt9z/AHaAFX/GgBpagCnM9ZgU5WrRCZ7Z8HLG1l8B/apbdHeW8nk3MvPBCjk+yn866oSOSbPQND8MWv8AxMZb+RLuLVfL3W8kK7EQRquw/wB8HBOSMjOO1U5mSZc1X4c+HL/wbe+EtLs4dHt7td0bWMaxmGUEMsgAxkgqp65460c5bPIbX9nTXovsuly3mn2WmW8bwtNDcTSyeVIMTC3jfCQNIMgsCxAJx1quchna+JPgx4I16VJbqzu4U+yx2c0NrdPFHcQR/cjlVSAwAOOeo4PBNJyBMz/Efwg0vVL/APtTS9c1Xw/K9mmn3C6ayIJrdCdikMDtIBIBXBAJqXIpM87+Jfg+XwlYTxeCNH11JbLw+mj6b9js/tAfzJWZkDE53NsG5jwMqcnOKrmC5y3hvwZ8S/8AhPPA3hKXWPtFl4P0+RtQk/s1o4ofMjVPI8wHDuQOCORtJIOaOYLnYD4M+N/7G/4Vz/wkmnp4Pe68yRlt2+2y23m+Z9nJJKDngsMkgdATmqchHtVvDFaxJFF9xFCr9BxUuRLJQ1QUTRigDH8e3H2Xwbqkv9+ER/8AfbKv9aJFRPnwNXLI2iSr0oAkHWgB1UA4dKAHLQA/cKAOc8fXP2XwvqMv8fk7VX3Yhf60JAmbXgJItL+H2kWvl7H+xoy9QGdstz+JrRbGczaWX7LpaRf8B/OuSo9DSnqzyzxLrcv/AAi/jKX7RvS91h1+X+5H5ShfbG0ivAxb1PYw8VYwp3lrx4ux9IzE1KOu+kzkqo5Nz+9euo5rE8J/df8AAasLGFfn97VFMozn91VIhmfZf8fUf+9VSIiddGf/AEGuaSOqJR1Bv/QhSmjSLN+yt/NtX/ePv8v5VrkmjeJbgg8qL/Rd/mv8v4VixG7pqS+V+9rCRQt0aIfEEjD18f6A/wDumuuh/EMa/wAJx2pn/RU/3f8A61fT0dj5ut8RzzDMtaR3Jewbv3tAjR05v3tAFm8u/wB15X3KAKOnP+9j/v8AmH9aGBq6mB8/lfx/NUAYM4q0QSQmWgs39FoAu69/yD6kCvpieVs/6bL834UAUdQX97VEGc9v5W+gBgt5Zf8AVb/73rVN2A0bSO6sJUlijf5Pmbb/AA+uR1qQNq/T7fpckvzpcJnzI/Uf3l9e3Tn1xio6hPY89jTypZJf7ldb+EzR7D8J73zdBn/2Jv5r/wDW/Svks6jqfRZU7o6xpPNrwlsexHchWWqKG75aC07kk3+qqkBFG1UgJozUNFlsjMVZNFGXfPW0GDZiXcldUWYNnP8AiNvtWjXtr5f34X/lXXQ96RzVvhZ6F8GZo/G/7GfxF8Lxbf7Q8K6hba3D83PlqyiVvp5Yk6V6FRcsTinL34P1PNobmX7Kn7z+EVwJHXfU6bTrn/iVp5v3HXb/AI+4rkrRbPSoVElqUr3WPtWqPLf3kqXUtvFbszTfJMiklSeeTnAOe6g0RhNrYfPCMr3LAaL/AIGn/jtZpyi9S1acroczf+OVRRVkkoAVT/4592i1iC7HexRaW9rF+6leZJPM2hxsAAKkceh9iD2IFF7BexUsrXQf7esrq6+0JaPcRtI0MiRDKkDnzBhTxwSSOBng11UXdnFX+Fm54/0P4a/8LLnv7HxBqV3pt3HbyLHtiiubfKrujYt8jkAcMp2kNkdK9elseFZ31PbvgL8Qv2efhVba9ql/ea1LrSX0un6XcXUabri3fc0SDb8sMjANGzsVUkEggHA5nRVabOfEQrTSjHY+Rfjr8WNZ+MnxBn8W6zbpZWnli302xjUiK3gQldo3Abmzu3HHU4xivay+hGjD3NzxsylUglCR5rcrXoJHiOoQLBVpGTmTiOtjG4vlmkK5IFpkC0Aa2h6RdazL5UWxIf4pppAkafVj39hz9K56tWNM68LhZYjodlD8OZYtkv8AaCSozeWs0duxiyO25SRkehwfbHNYRxTnsetSy9UtzYtvhvqkUscXmI7uw2q3G7PThuOeKxk5XOxUoWsS3nwg1m/8+6sNPdLiJZGkt/LPz+WPn2Ac5XqygZxkgcEV00arjozzsTg4z1R1H7Mem/8AFW3Uvlum+Hbu7dRxXl57rFEZbHlqtHo+sava2viPUbXzPuXki/k2KnAK0EezUZHceJdLtYvNuryKKJPmaRmAC/UnivRRnuT22v2F1+9ivEff/dbPH4dfwqJBYtre2sv/AC0pXKaHRmKWVP7n+f50XJsT7YpZf99aRQjJ5X/APmb9P8f1oAqzH7n8fzCP733iRn+Y45FBRn483975f7p/veiOB0I7cHg8AjvxwAQxCKL/AFse+LhmXnoeDt5HOBkccE1IFe+Typf4H6ru2j5sHCnoOoxxjjPtQBSZv3X+floAiY0FIo3Uv/LL5tn+fwqBlBl82gsatr5svlRR73f7qr/nrUsJHS6N8NvGWqfvbXw3eypu27vLOK1hG5hKpY6m0+BnxGuon/4peWL+60kkac++WBFaqmS6hu6X8AL/AO1favFF5p9um0NIrXCFF6ckKSWJ9CME1agZOZ6YniDQfBHhybwv8Po5Xu9S/d6prUy4eWL/AJ5Qr1RD0yRnHqTkanNY5JB5X/LSgtIo3jf6e/myeanljdHyCnr9PY8jrWjsxLQcj+VF+9+eJ2+aFuqHnHynnkYORxnrzxWUkmaxk0QT6bpd1+9ls4vkX+6M/mP6VlPDJm0MXUizFuvCuly/vbW4uIn3fdZeP19fzrjngUzvp5jNGVcaNdWv/LSuSWGaOuGY8+5ALm/tf+Wb1hKk0dcKsJ7lyDxLdRVNmjbRm3p/i2WKX/j4/wDHv8mpu0L2KZ0dh42li/5aVoptEypwNqPXtLv4v9Kt4n3/AMVaxrHPKlEjg0HwvLdJf2saJKiuv/fQKnvjgH0rrhiUjlqYZssf2LLFL5sUiSp/D/np+tdsMWrHnVMG29DnfEttdfakl+zvt8sL+pP9a0VVM5HhpxMcnuapWZPvRHKlVyoHYmhiotYnQuRW8VS5FqVyZooov+AVm5HTTpX1IxP5X/LP/P8An3qbluBUufNouS4EO361pcizF2mi4WGKKkRNHH5tBLEKRUDsIy+V/nt1oCwjP/WoCxDn/c/+KqwsV3b97/q3/wD1cU2hkmPf/Of8KloCPf7UyyKRv/Qf/rGgBU/74/zmgCLP/j/+eKAGs/72gBsrUAVZWpJAUZZPKiqkhM9q8BXkth4N0G1+T975kjfRndv8BXVE4au5d0z4l69a+A/EuqS/Z5tT0TVJ9NhZlxG/79VhyoPJCyIDjqQaqQ3se12knmxJ5v3/AOKoJFloAzZ6sClIaAK7CggiP+f8/wBaAAnFADaAAHuKgsnQ0Acl8WrryvBskX/PxcRr+pb+gqahcNzw9elYmjLEf9KkZIrVQDqAHDpQA5aAHZNAHD/Faf8A4kKWsUnz3FxHDt92YAAe5zinEJHpPkfZdGtbDy/uKkO3+6QAP5VUjGQk8PmypF/cxXJNalx0Z4xczfZfAf8AbMtvviuNeuPM+hmfn0yCFP1FeBi1757GGehWlkryT6gy79v3VdNNnPUVzjLk/wClP/vV3o5bCwt/rP8AdqwsZWodaoTM12/dPVIh7GdDL5Uqf71UzKO516S+bEn+7WbR0xZXuh9z/eFRNGkTrNEhi+ypL/wH34rjmbxZrW6/f/2KwZRcg/1Vc8iiveLRD4gkY+sf8er/AO6a6qHxmNf4TjbyL/RU/wB2vp6Ox83W+I5mY/va1juS9htAi3ZH97QBoXEf7r91QBS0f/j/AE/ubiv+fpQB0OsWnlfvf761AHM3H+uq0QLBLQWaunXUvm0AaOpz/wCi1ID9Jki8rzf4PLG3+tAFLUf9bVEGcyf9M/8Ax6gCzBa/9M/uf3WIP5gg0Ab+mxS/J9+73/8ALGT/AFn/AABz39iSD7VIFnXrOL7B9qsJHRP4o2z8p6Hg8qe5B4OQR1pdQnseU3B/ev8A71dnQzR6x8IbiL+xr2L+Pzk/Lacf1r5nOo6nv5U9Dt5JK+ctoezHcqyz/wDPKqsURrPRYomW4/dUIdxjS1SC4iSy1TRadiz9oP8Az0rJoozL25/8cq4wFJmRPLXVCJg2Zl0fNini/vqV/MV00/cZz1NWzJ+DniiX4c+N9R0bWftCaJrdncaffLG3DRuhKMR3AJxjtuPpXoP95E41sNkH2WL/AFm/Yv3v72OM/jXJFX0N5SsrmVLq91Fa3XlXD/6t2/EKf8K64YZT3OaeLlBHnEvjPxHdWv2W6vPN/wBpoV3r9GxkfhXrRwMFC54rzSbPZvCN/deI/C+nXWqSI9xFG8LTRqEd0V2C79uASOcHAODjpgV83jYRpysj6vKqkq1PmZe1CO6tbB5bWSXenzbdx+b29a4T1S/G0v8Ay1/e/wC9QAjy/wDTOhSuQ9C3Za1/ZcU/laXaXDyrt/fLv2ggg4J6ZBx78fWtFC5k3Yhvr3Rr+w/1f2S4TP7mRso/sH4IbuN3BB6jAFaUnqY1FeJmatqkth5+vWv2iy1j9xDDb31nh2jKnc8bEFGIIXHI+UkjoK9ek1Y8SpH3iw3h3wvf7/N8WRa7qrQyTTNHGfLcMFA3hsHI38YAIK8jjNROL5/cOql7keVnlviy983Xp7X/AJY2mI49qgDfgF2AGep9/wCGvby2PuHxmfVnUq8kTEdK9Cx4DQJHV2M2SbTTM7iMtArhQUSKP3v++22k9hrc9I8D6DYapdWUV/G7WXnC1WGFgJHBwXkB/wBnIPPU56da8irCUtz6/CRjSirHT63pes/CDxGmqaXrH9oafFdRreW8iqUlTP3JF5DDB25ABBPGOcxTkqZ0yjKofXPi69+EvjzRtOuvC8dvaJNYxrN8wL+WyiSIk5JZkyULZydvPUY7OeLOCVOcSje/HH4faNoNl/amjomt+XHJdTRx5f7TauIhcHpxLE5WTuRk8kUKSuR7Ntanh37O91ay/EHXrC1t9kVvcSNGv+wZmCZ/4CR0rz841ijkwatWYeM4pf8AhLdX8qP5Ptkv57j/AFqsEvcR6ctTz34prLa+A9U+/wDdg/WZB+ucV2CRxnhky3Wqf2N8++KYXEe1iNu6PBAII4JYHj+6aiRqkegad9vsN/lahep8x2/6Q57nGdxI9MjpWdx2O88K65dSxPa38n71F3LIuPmHTkYwCO+OOnSi5LR0UdxL5v8ArP4S23p06/hVElu5uPNi82L7jrt+XPYD1HHb60AUHn82X/Wfcw3y/wAPrx9D6dRQURmb975XyI8sf7vd03jt09ScAep9eQCuLiLyvK+RN6j06fL/APEqQeo2jjsZApXkn/xP4cUAVnk/z/n60AVbmXyqCkU5JKgZC1BZes4/uS/3GSpQLU99+G/iHWbXwlaxWuoOlo91PNt3feCBSuT1OemCcYrvpRRx1o6m9Lrt/dSvLdahK/m/Nt8xsc9sZ4xWrMDFu73zZX/3qi47FXzf+Wv/AAFf8imTYhkb/P1oKSM26eL+1P47eX+GRmPzFenzZyAc4IHHqBkmle4iaNvK2fu9jp91l5DD8c8jkcHBz2IpgTSf88v/AB5eRn65/QUtSuWRDdpL5X72T/dZereoz6ew5+tS2xWkZ0o/6d//AB7/ABqJRTLjO2xm3Ef/AE02f8CFYSpJm8as+hlTPFF/rbf/AIFuOP5CsXh0d0MYxsYil/2P+BE/nzxWEqB1RxrJFMsX+qkR1/2WzWDpNHTHEQkTw6zdRVjKDR0RcJGxY+KvK/1slJNoLJnQaf4xl+T95Ve0aJ9kmbkPiO1uv9bGjpW0cQzOdGDJG0zRr/8A1WxHroji2jinhYsqXHhryv8Aj1+euqGJucM8C0Zjwy2svlSxuldUZ3OKeGcWULvXdLtf3UuoW6Px96T/ADjjPWrcSYwszVjSKXy/ssiOj427Wzu4yOec5HH1/TNxPTopWJZ7KL/Wxb/nUfp6+/ODWdy3FED2Ev8Azzf/AGe9FyXASPTJf+Wvy7227m460XI9kSPZ+V/t7P8A9X6Hii4eyKjr/wBM6Zk6Y1Vli/z+FBLpgV/74/rTuKwgg/e0XCwjCkFiGX/P41YrFNj/APZf4VbMyRG/z/n2qWgKrL5Ur/73/wBcUixkv+t/z6gUAIp/56+/5jigAIxQBEV/e+b/AJ96AEegCBlppAZt8P3Xm1SQme5+FdDv4tB0S68xPKSzTau7uy8fqT+ddEThq7lPVPhl43i+FT+HNGktLjxHqetR6pdTN/qIi1yZmPPLKmI1wBkheBVSG9j2rw3Fr1ro0EXiO8tLvUEX99JawmONj22qxJGB6moJL7vQBnXD1YFGR6AIGeggjL0AJv8Af9aADd7UAKDSsBMhosB558a7zytL0u1/56zSSf8AfIA/9mI/Gs6htA8njNYmjJlNSMkVqoB4agBwagBd/tQAM1AHCeOF+3694a0v+/qUczfSNlb+WTTiEj1i6eKX7L/tsWb8B/8AqqpGMh8B/ev/AJ6VjNamiPGIFv7/AOC2qWsVuktxp+sXLNGyg8C5LdD7fp9a8DFr94elh5WRgRtXho+sZV1A962RlI4+8X969d9NmAyKtmQUr9aZEjEk/wCWlUZsy4z+9/4FWjJTOuspPNtU/wB2pZSY2Zqzkb0zo/Dqyxfvf4P61w1ToN+wfzd9cjdjUvRGs27gV7w0imZGof8AHq9dNLcxlscbNL5tr/uZWvp6DvE+axC945yZP3tarchbFf8A5a0xFq3/ANbQBrhP+WUX36IiZlrL5WqQf7DVp0JOy1MebEn+7WBZyd/H5UtaoCKJaANW0iii/wCWn8NABrDS/Zf9ipAk0GTzYki/2aALF9F/4436U0wMuUxVSYCQX3lf8tH+Rv4aRLOp0W9iuv8Aj6j+0J/Ey4D4+nQ4oIZf8Sf8eqXUUnmu+I1k/wCeqf3XHXcvUE844561KA8kvI/Kup/9410RJZ33wlk/0W9/67J/Jv8AGvAzv4T28qPQXevml8R70iu/WrsMjDUWAmVqZQ5f6UAOLUFJjXeoasUmULkVtFkSMu8St4swkzIL+V/y09fvV0QWljJauxz2qR/atGuvEfl/uvMS1t2/vOzAEj6Dj/8AVXTRnd8hNeHIrlpv+PSP/rmv8qaVpmLl7hz11/x63UX9+OX/ANBNdtL4zz60vcZ5cr17dvc0PnE0pWke5+B/FHg2w8L2VrL4gtIrhI900MjbCrk5YYIGee4ODXyePw1Sc9D7XLsdhqVJRkzoY/Eeg3X7q11S0l/3ZlP9a4Pqsl0PVWPoS+0W1uLWWX91cRfdH3WB/lUujJdDVYihL7Q9pIv+eiP/AA1Sg10E50/5hrwf8soo/n/2qtX7GblT7lW6tZfniljRHT+9g9fUcgg+hH5dav2VjJzi+pMNcupdGfRvLie3ePy5LeZfMjQ8/NGTymPQHA4wB1qruJDjBmfoWlWGlxT3X+qt4oTJdNGpd1iX77AckkdcDJwDgVpSqVK1RaGVWVKjSep5HdXEt1dPdfxTMZG+bPX34zX2eHhamj8yx9XnrNoROtdB5zY8rQS2LQIQ9KAGqaXKEhd3tScXYun8R6v4V8M2vij4X69qml655XiDwvMdQm0/y2Tz9OkCKZ45AcEpISWU4IUH1Fec9D6/DNK0kek+LtY0HWfg3p2sy2+ny6nqFmIb6SH/AF6XmCpDLnGCyhgcEnOelc83c9vE4mNWKicn4d1bXvDnhzTpbrzbe3uLcyW7MxG+IOwBHfGQce3tVRTR4daokzO8S65dS2FlqkWn28v9oSXMkc0m4yNbKpRlK5ACtI+4HAYFM5I4rW1zGb5kdv8AsmP9v+IOt3X99Yvl9zJz/kVx5suWmrnDhHeu2erah8P9U1m/urq1s3lS7uJ5o/LUOdm88nByPcHH6UYB8sT0/tXPOvi58P7qLwRqP2rT7tLfzLTzJFt2IUfaIzwcYzxwMjJrsQpnAaFaaXr3i2fWdB0eXTNPitY7GO3uGXzWeN90khGSQSCuBnoxHbFTJGlN2O/g8K+bE/8Ao7um3duXB57ng9CeR3x2NNxJ5izYaBdWET38seyL/VqzdWJ6gfTAzjvU8hSkaMNxLLKn8CIw+bd2I59OAO9Kwmyrf6b4j1TwvdeKLDXIdPe3uJ2t7NvvzRRlVOQykZIDEEnBIAx82QWMnIy/D3iK6v7V/tXyXCMiyfhnbInXr3HIBB7YNOOhrcd4iub+60ueLS/3PlRmSSbaP3Q5AI6/MSDjsACTjiiWorFnwd4X8b+I/C8/ijQdPeXTIvmt/tUZR7hFGMxscIB2Ayc4x7VTp2M3MgluPNlf76I7D7y4KnAypHqDx9c1DViozuVdX1Ow0uJLq/uEii+7ub19sc9KCkylHrGl6z+9sLhJdn3l6HB74/rUNWKTHH/pl8/zfd/u5GRU2KHWiebKnm1dg5kdObCK1ig/6a/NHuxhh2P6Gk1qTFnovg9bqLQbW1lj2I8lw0bdmQc4x7E49wRXZRMKrNeGT97W5gQXB/evQAK1QAhaX/PpQBlyH/T3/wCWyI25o/7vTJB7Hn3B70ATQGXyvK8zfEjbvLbqhI546DPsSD1oAtbZf+Afrj88flUFld0/55Rp/vN/+v8ApQBnXn/TW42P93b0/DsfzqGETJmSKLfL9n2b/wCLgFvzyTWbNEZMssv/AD0TZt2su7OzuD6/kO9QaEFu8X+4/wD6Fn3/AC4OetBZeBl8r/VoiUmrjTsRsP8AnrcfyrJ0uY2VaxPp2kxapdPaxXDpKi7vm9M4rKWCXQ3hmDhuPutI1nS98vlu6J/FXPLCyjsdtPHQqbkdvr8tr+6l+/XNaVPc6o8s9jf0/wAU/wDTSrUlLcJR5djp9P8AFP8A00quexHK3ubKX9hf/urqNH31rCsY1MOpHL+KPhtYazF5ulyIkqZ/4F7e9dscQcVTBJbHE6Zp3i34fX/2qW3luNMdh9ojVs7BnhwvYg4ORwRkHsR0xrJnI6U4PQ9Ts72L5JZZPk4Zfx5pWTKlJofJqNr5v7r+8fm/u/T2H9aOQUa1ibzrWXfL/tBvmY/Ln/69VymyqEfk2vlP/tyfw9E3hePbBB6ccmpcSudEJ0+KWVPK/jy3zex5B9wOeB0+vOdgSQSWMXm+VL8/8S/Kfmxg8c9CpyB1GMYNUirIie2li/1Vvu+UsrfgD79QQRgYI9DV8xlyJlSS2/4H8wj3dd2Rwe/Xp1znHTijmD2ZXZPueV/Gp+b8SQfUHt+BoTM+Qgktpf5fkf14NUmHIRvD+9f93s3/AM+/59R9DSTM3SIXTyv++v8AP6GrTJ9kQFf8/wCfegRDLH9yX/OD/wDqoAnEXm7/AMG/HpQDGtD/APZfzFBBGbeX/llHv3/5NVcZPHpUvlfvfk+bb+J6fyougKrpYWsv72R/9nb/AI1IRMvVJ4pbV4rW3Te/zbmbOcdfzqkTM9+0LVYv7LsrDy9n2eO3jb8dq/lya60cLNLRvidoMvhz/hKJftEVkmpHSV/dgu0oujajAUnIMg654B5AoAuR/GTwHLr39gxahcPK90bFbhbWT7I1yMgwibGwvkEYz1BHbAXKAutfGD4aaDrP/COap4w0y31BGCtbyTDehPQN1Ck+5FHKBvtPFL+9i+5UgU5moArs1WBGWoATfQQG+gB6vQBNG1QB5P8AGu5/4mmnWv8AzytTJ/305/8AiKzmbwPPUNZI1ZMjUxEm4UAOBxQA4NUgG76UAKzUAcUkf2/4taXay/8ALK1kmX/ZOGH+H6VcQqHqssHlXSRf3Iz+vH9KqRzrcS3MsW+X+Pn+dZyVy4nmGg6JqkV/r3hKL57TU7h5vQxFmG4j1BHGOxFcVXD87N4yscZC9fHo+6ZQv2rZGUjmL9f3tdtNmDII61bIIr+KtCJHOXQ+/VGbMpzWjMzpNKm/0VKllJkjS/vazkdNM6vTrj/QI64ap0GrpksXlVxVHY1LsT/frOGoDJzTKZl3zfunropmMtjjJE/0WfP9419Lg3dHz+JWpz07fva67anM9iqzfvaALlsnmy0Ab2PKsP8AbdalCZzDt/p6f71adCTtw/8Aoqeb/drAs5y8NaoCknSgDRsB5sv7qgDXv4P9Ae1+/wDxNWdwKWlRy2sqUXA0bo+b/wADppgYF0ktUmBSPm+bV2JZNDe3UUqeVJ9yixDOig1P7VavFLJ5qcbl3dh0Yf7Q/I496hbgcVqy+Vfz/wC8f51vElnZ/CiT/kI/3Pkb+YrwM7+E9vKz0ZzXzS+I96RXZf8App/F93dW1hXIyMUWC5IrUFD/ADfegBqzUFJ3JTNFU2KTMq8uq2jEzkZF7ceb/qq3UTCRzGvSSxReV5nzy/u1/HiuiKtTcwpq9Sx0PxR02LQfCXhTw55ey4lUXki9Nu8fLkfjWODk3PmOjMYKME0YEw/5ZV3pe+eU17hhyQf6/wA3/nm+1fwrtpL3zgrL3Dyzyf8AP4V7sFaOp8lUqc1SwbKUY05PVFSqcrtcYYv+mf8A47ScI9hqrJfaNO/tPKsNOuovk86OXd23bJCtQ6MX0NVi5R+0JHdapFpbyxXl2n+kRK22Zh1WQ9j3x+lZ/VKL6FrHVP5iBvEGvf6r+2L3Z/d+0Nj8if61SwNF9Cljqncgj1rVIpf3WoXaP/szN+fWh4KkDzOuuptaZ4p8Ueb+61y72fxbmyP/AB7NZPAUmS82rrqaY1zWZd/m6xcPv/2tn/oOOv1rangadPVI5KuaVais2VRJXWux5Tm3K7Jo3oJbHl/SglsUHFWMGNACUuYJETSUcxUNy34Z8eX/AIc1RLq1keLYrx7o+d0bja6OpyGUg8ggg/UCuSrTse/ha7pRSZ1WtfEDS9ZitZbrULeXyo0j+z2sIjdwpJw+AOSCRnGQCTk5rjcG2dlWs5NNFfxL4+1nxbdQS3/+j29vCkNvaxtwka9F4xx3PGPrgVo4mKfO9ShqWt38UsEt1I/2jyxDbw8fukGNuB/CoBz6kkfWtoK5jianske+fsXfvfFur/7Edt+rtz7/AHa8vO5WSRy5e+acmeiale3Vrql7La3Dxb7if/VsUON7ccEVrhYfu0z2ZfCmS2fivxRFE8Vrrl7Fb+YjNH5hwzqQQccgkEAjPpXWhbmxN8SPGXz/AG/UIr1Hbcy3VnBIGOMbsMmckcEgipkF7EP/AAsW6/5a+F/C7umG8z+yVBbOeSFbBz9PWncVjntd1+/166jur+RPkXbHHHGI40HoqDhR0qWylEg8M6RdeI/FGneHLCRPtGpzfZYfMbCeYynaCenJ4GepIGe9CQSZ7l8KvCfw+l8Lz2vjvVItH8QaPNeafqFrdKd/no77AOehB4xnO04HOa1UbnJKXY+e9V8Ky+F7rypf+WqhfvD0ycjr6HkdD61hLQ6UypcaXdap4S8SyxRvsuM2Py/w77dtmT7lZAPUqcdxRHU1PUvAFj8ULXRrLw5o1vdpaafCkKwswIi6MPlYHGQQRkcggjqK15znkjzv4jWms6X481fS9ej2X37q6kXaBt8yFX7Ac8k9BjOO1RuVBHm/xH03VNU1nS9Lls9kVooXbz1k6uTjvwBgdzyaVikyiukXWgypLLvie3+buOO+R3B7jpUlJnYwj7Vs8rf83/xOcUJFSdjQ0rQJfEel+Iv3dwv2e122LQyEbHUb2kYj72cYIPADHA5Bq1EycjA8E6rdfb/7L1S8le38szeXIpJi5xuyfXnjg1DWpcT6G8JjyvC+nReZvR5Lnb/33jP4jHGf5V10TnqstRt+9rUzFk/rQAij/wCxqAH4/wCeVAGWx/0+fzf9H/iVucN9ep5HfGOnHOaALNtp+qSxfav7LlSJG2/aG+QOPoQACPUcH05oAJPK/wCefz8/M2Ov1z19u1QWQ3B/56yf985z+nNAFOeSWL/VRom/+JpCn6YP5EioYRMi7f8A6aP/AN9Y3deeecfz96zZojCu0i+f92+/+H5fUjIJOCOnbjjpUFlaOSWKL/V/In+zzn/PrQWTxTS/62WR3/2f/wBQpAHmf9M/++sf4UcwuU6LwL5suqT/AOxCW3f8CXj9a6KUe5hWfNsejxWkXlf6uuiTitzCPPHZngHxav7rS/FF7/ZcaP8AZ2RvL/vjYpYDHfkn6iuOph41NjvoYydPcs+E5pfEelwapYW9wqPlW8xeFI44PQ/UV508E4vQ9OGYqS1Ngz39h/rbd/krGdFo7IYqM9DSsPFvlf62TbWXI0bOPPszqtN8T/c/ef8Aj1NNolRb3Ohttctb+LyrqNHR/l+b+L/9daxrNaEyjEdLothLFH9l+REX5VXHy+w//VXVGsck8NoYd/pl/ay/6t3SumNW551ajysqi7li/wDiW/ixWvN2MOdk0Woyxf8ALT/aX8Km5XOyX+2JZZf8+386rlBV2T/239z++jbl7dO2e/cevNS0Uq5bi1a1liSL7mzCqzfwk/d9sg5BHGQRjoKfKzSNW44XUXlTxfRl9UHynd+Bzn+lHKaqpcjZLD7V/rH2cq3Xjrzz1wQCPr6VIXFNjFL/AN/Nv+8CMk9STggntVJhcil0791P+837G+Xbzu6Ec+4PQ+/pUXNLIgbSJfk8r59+V/3c9Pz4qkybIrrpP71/3f38bfrjkfgQf1qrkeyFXRpf+ef+e9O4eyHPoksWzzfk3/xbf196ZHIQzra2sXm/Z97/AMPzHGOc4/n+FBDplR7ryv8AVf8AjtFyeQp3Uksv/LTf/Ki4uQy7hP3v/Af8/rVkxKF9L/qLX/nrIkf/AH0QOPzq0rEVD2LTbLxHLrMFr5af2e80SzSSN8+EIbKjv0x+NdSOE4290Tx54XtfCHw5l0fT00eXxdE39oLfM8tx++mul/dbBtOeTlv4T65DA7vXLT4jeLbXTvAd14Dh0zZrFvdX2rQzRiyW3gnEweBAd/mSFFG0j5SzEk45OYo4dnuvh9o3iu//ALH0rxh4Hu9QvbrULqFhHe2okkYTiRGBEuw5HBUgKMCi4Ht/g+1sLDwvpdhpdxLLaRWsUcMkzZdowo2kkjk4xWRJoSvSArO9WBGXoAZ5n1oIDzPrQBIslAFmN6gDxX4u3Pm+Mni/gitYo/0Lf+zVnM3gcilZI1ZMtMRJQAuTQA6pAcOlABJ/SgDk/CKRX/xQurr7/wBis/L9ssy4x74BBq4iqHpsjy/b3/vxKFbd1XA5qpGCGRmX/vqoegJ2E0rRfsuqT3X8crVcUmXzHz5E9fA3PvyC4Wp5gZzGq/60f71ehhzmmUkatupkiW+/exf8BrRGbRzd6n7qrRkzDnrYUja0l/3VJhEmmb97WTVzamzqPDr/ALryv++a87ERdzsTubemjypZ/wDe+WuKZoi9uFTFloa7U2Iz7sffrSmQzlCP3V1F/wBND/OvpMHsfP41anK6hH+9rvW5yw2KgNAGlY/62OgDbv8A/VJ/coEzlrkf6f8A7G6qvck7e4XyrVP92sDY5q4X975VaogbHbVIGlp1p+9qWBsXR8qweKWP50+bd0oiBm6Qvmyx/wC01Eiyxfp5UtCIMadf3vlVpEgrSw+bF/t7tv3u2OlADVTypf8AWVSAs2Z+/wDfT5vm+b7opMGYWrv/AKe/+3WkCGdb8Lm/0q9i/wCmcbfr1/z614+cL3T1ssZ6MtfNNe8fQEcixf8A7NOwBRYsENNA3cY8lUiWGfKp2C5C9zRZBczruXzacUJsqXU0UUX+3W8UZNlTwZoMvjv4s+FPBsW/Ze6hF5zL/DGG3MT/AMBVq1nqjTDvlvJ9Dc/aHvrXWfjxqml2PzWmlTJZw7eiiGMA/rn8adBWpszxUr8qfU5c2nmy+VW3NZHNJe6Z+q6d9l3/APXM/qCP/r10Yad5HHio/uzzjQNBl1mVIvuJ/F+XT8fWvYq4n2VM+aweC+tVW47HR6h8P4vsry2vmxS7fl3cox9CCM4PTIPHoa4aeZWqHrV8kUqfu7nESWcsUskUsex0Yqyt/CQSCPwr3ITVTU+YrUnRqWZt67Z+V4c8NS/34739LjFVLUi/vDLaw/4o3Ubr+5qFou3b/ejm5/SkNs52W3oIchqWfmy0DlI1ra28qg5pO5OBirMR+360AOU0EkoagBwarAC1ADSe1AX1M/Urj915VJnTTRihqzZ2p2FY0rItTLmnNdeb+6uJU/8AZf8ACkokVMQ+htwW8UUvm+Y7u+NzSNksfyrVI86pWk3qfT/7FcX/ABUety/wbbZdv4uTXzOeP34np5ZudvqZ/wBPuv8Ar4lb83au3Cv3D2OjFtYZfK/1fyPIF/mf8a6WBNep/wAsvL/h+97VLAzGH+fpn/GpArlv3VBRAsksV0l1FI8UqMJI5FbDo4OVZT2IIBB6g0lITVzsj480vWftWs+KNPvZdYu8faLizuECXbrxvkRgQGI4JB5ySAOlaqZk6VzmtT1CLVIvN/jt12x7s5eIDHOSfmAAJIwCMkAEEVnN3NoRsO8JeM5dGsNX0G6t3uNP1iERsqqC8UquXjlQHBLI/IXOCGkAyWUVdN2JqQudnD8d5bCJJZfFCJNZWqQ7bfdHPMkYxFuQhSzAHaT/AHVXPIyRsyUDynXde1Txl4j1Hxlr0n+m6nIjfeJ2RoipGvPoiKPzqDVRPSIl8G3/AIc8PeI/MuLi9tLc6Xr0LRgokYz5Uq4BJBHU4IDY6Yq2wMDxhbaD4jtYPsEaJdxYWSZVYI8YyGcZGOR2xkdPesnqBh6FBYWt/ZS3/wDx6JcRNJ/sorDJH4Z9vWtKeoTlofSPw+tvC/wg1TxX4N8T+GG1Bru8N5pN4sn7qW2lh3JwDgjy/mxz91x2rq5TjldvQ+Xp9B/4Rz4v69o0tx5v9nwxSRydd4kiR1+oO4jNctR3OyCsj27wzBL/AGDa+bs+fMke3/a5ZT6EHIregYVS0Ov/AAGtTMewoAaP/QKAFx/y1/zz/wDXqAOfj1W6sNeS6sJEdLRZJv3kf3XOVXI54BJIxxkDp3TRpaJoN4q8R6z+6tbN5f4d0cLP+rEgfkKlhaJnpd6za+I7rRtZt5Ykls49Qt90YHG7ZJjgc528eualILlqWSX/AJZRp/wLP9CPzqiGUrg/9NHf5furx/nPvU2KibHhWHwbLYJf6pG8txLI+2FvkRUyQNzAEknGcDnkZNFgcLkXiMaDrO+KK3SL/nm0MJAiPQHcSTj1B65/JNWLhCx5hew+VdPFL9+FirL/AHiDjj29PbFYNG45X/df6v8A4F/+qgBUm/6aUAdd8OfK+1Xvlf3Qrfj/APXFdEDGrsehB63OWJw2p+A7DXteurrVLf5Jm3M24f6tcKe+O2B7mo5SzoLuyii8i1tbP7Pb26hVt14C4wMn19PT86OULlO60/zYv3sf3/4aUqdwjWkmaOg+FPhzdeHNXsNZ0eV/EEq7tLummZIkQgE7QpAaQHOA2QVPGMHPPPDXOqGMkmecTxXWlyvFLI/yV5c8O4nu0sUpIv2PiCsJXidiipnTaZ4j/wCmlT7UFFvc6iy1y1uv3V1sraFUxqUFIfdaJa3X72L7/wDs9a7aeJRxVMNY5m+0e6td/wC73pu3Ky10qqpHDUotFGN/8/3a2SucbbRCz1XsybkiS/8AA/7u78/xwefaqsUnYebuX/4r0bp+Pb+dRYvmHi+l83zf89Mfyo5AUy/bar+68r+Dj+Hv6/kSPxo5ClULcWo/89d+x/l/A9CPoef8mo5Db2ho2k/m/wCtj3p95l24574/HkD/ABo5A9oXDHaxS/vZE3v97b6bT+WRx+dRymqmTSavaxRJa2uzzUY/qoIP0OSPXI9qVilMpXBil/dRbNnLNu98Y9wAc5xjgipSaNYoyJbH7/8Ac5b1KcksvfgHJ6ZwfSrQSRBJpf3P3e/fhdvTa/bB4yCOR9R7ilzE8pRudI/5ZRRvvdvu+2cZ+g9elHMS4XKc1p/yy/jdSrfUdcfjT9oQ6Wpl/wBmf6fpfm/8/kCt6Y3jn9c11UnzHLiVyo9nuviH4I0u/wDK1TxBp9k8X+s86QIEz0yeldTR5Z03hrxh4I8UXSRaNrmlarLbt50fk3CSlDyu4AElThiM8dfeoZSOtlvbWL915ib/APe/yai0kCPNtd+Bvw517WbrWdU0u4d76QTXVut5KlpcSA53SQqQjEkZORgnGQapTaLR2AWKL91FGiInyqq8BR6U7EWK00tFgsVmkpisMZ6AuMElTYLjt/tVBcejUCLUZoA8H8f3P2rxlqkv9yYx/wDfIC/0rCbOmBiR/wBKhMqRODikAu4UEC0AKD2oLHhqAG3D/unoA5j4PxRX+s+Ib/77vdRQx/RVLH894pwM5no4aL9/L/fbav5gVozFGppFn/y1/uL+tRYoviKrQHypHJX5+4n6EQyTVPKBz+r/AOtr0MOc0zOHWtupkiQt+6rRCaMbUo/Kif8AvI386tGTRz0orYxkW9LfyqQRLV1NUo2Tsa+kXcvmwfvK468Tsps7PT7mKWV4v4/6V5tRWNkX161z31LQ0pWjEULpq0pkM5XH726/3i1fR4PY8LHLU5rVB+9r0FueenoZ+40FmjYyxealAGrc+bL/ALlSJnOaiPKl/wCBVW6JOziuPt9gn7v+EbW/AcfoP1rI2MS5H7161RA2CT97UgbenNFF+9lqWBZ1V/tVq8UW93dfw98+lEQKGgp/ovm/xxNRIsmvD5v72hEGTLH+9rSJBSd4vn/76oARP9b+X/Av8KpAWh+9/wBbs+T5ty9fp+lJgzndfili1T+78o/UZrSBD2Os+FMvm6zdRf8ATuP/AEIYrys4XunqZYz1GWP/AMcr5lr3j6AqTzfvf3VMojaWX/coLEpIlB/33VIoglatLIzuVGNFguUJZfKq0jNsx7yat4ozbPVf2O7CKX4oeJPiLdR/6J4Q0O5ud3UB9hA/HCnFXa9zb4aXqeQR6lLr3jfVNeuvv3Ekk0n+/IxY/wA8U6elNmWKf7yK7HTWVr5stY1JWRNrxJfEGlf6L5vl/JtP8qvB1LyMMVH90zgvhDp91f38FrYWb3F3cXCRwxquSxK5A/PP+FenmlXlikeNkcXFto9n8Y+APFvhe1huvFvhuWyt9Q3x28ki/IxC7ioPY45x1wDjpXjJ3kme9DEqbcUfN3jS0ii1nzYv+WsYZvd1JXP4hRn3r63LJc8dT43O4KnW0J9fi/4pfwv+83b4735f7v78ZH613P4jxm+pLZrF/wAK+1v/AGNQ09v/AB2f/wCtVWQNnJNHRZEXJoYaLEORYVaLGTdyRRTIHsaAGr1oAfu9qAJVFWAlAtiKRqCVuY97+9oO+kUStZ2OhscB3osQ5G7YWvlRf7dVY5JVEXoxQYuSZ9QfsTiL+1Ne/v7rZd3sBIf55r5vPI+/E9bLN2d5eW8Ut/P+8/5bSf8AoRrtwsPcPX6Mtxt5UUEUWzZ5yfKy579fXjr34z0rdlkmuWX/AC9futjt8u3oo6Y/ME+oqWBgyRVIFEr+6oKI/L+55v8Anv8A596hoexWc/8APL+DPy/XqP8AJpWsHNYglklii/1n3G3K36g9Pfp9fale4lKxkyyeVv8AK+Tf8yq2Pl9R36dM96tOxV7iefLdbPNk39Nu7J4+pqiRcy/P+7T/AOKFSHMWLa/urCXzbC4eKXhf3chQ45OQeO4GQc5POMCi9wNyXW9U1nZLql5LceV8qs2Pl9egA+vt3oAWOD91+9/jyu3bkLuGMk9uvB44I9KqDsLludPY/En7BpcFh4jt5dQi0qMLpdws3lz24G7EYYj5o8FgARldxHQ4Grq2RPszzvTZf7e8Zajr0Ubxb7ERrCzZ2pG42Dd3wCB+Arnvdm0lZHu/hyCX+wbKX+OWFJPZsjB+nTp/9euylojjmSn/AFr/AEqjMazUAPjFWBagSKWXyvMT52C/M2No7n8OveoAyvBXibwv4c8W6pF4y09LjT9QV7VZo1BNpKsm6OYeqg/ex1UnIIGC2jO0j26y161sNn2XwnF90SR+ZMpicdmVsgMCD2PQ81LQWkcJ8UPG/wDwm91ZRS6PplpLpiyRrNaqPuOVJj3AnIBRTxwD+NNopM4C5X/nr/470b8qgtFC5/dRPLFH9xfvM2N34YB/OnYp6Ho+n/A7zbW1v5dcS40+4s4761mhZQJYnA9TkEHII7YFFgUzr9N+CngOTS7qK58T2trcSwvHC0kmSkmMq2AOMHGcknGaTQnUZ8t6+Zf7Zuopdm+GQwtt6b0+VsHuMg4PcYrBo6YPmMzzYv8AnpsT+7z830Hc1BQiPF/zz+RMfN/+ugDu/hoP+P2X+/sVfwyf610QMaux3SiX/gG371dByx3KQ1WKKVPN2PsYrJu5DA8Hr29cetHMO4xL/wDep/cTKqzddmcgN7jOM98CjmC5eguLWWJP78TH25/hNQpCuiQiwli8ry03eZ/rN2dwxxx2wcngc59qtSFoZlz4f0u6lnllj+d18xWWRtnXn5Tx05H5cVnOkpHRCu4GHq3gXzf3tr+6/wCenTCvjOPxBBHYg+1cM8KnqejRzBo5i5stU0aX/V70T+L29f8APSvLqULHr08Wp6F7T/EXlf8AAKyS5Tflc9jrtL8Sf9NKSk0OUbnVWepWt/F5UuyumnVZyzoplLUfDEUv721+ff8A3a74V7nn1MKkcxfaTLYXT/u96fwt3Ye/oR0P5+ldkKlzzqlNxZUaP97WiMnoCQ1aRDkP+z0rlWJ4LaX/AL7ouXYvxRRRf63ZWZQkmp+V/qqAKsmpS/8AfH+RRYpTI4r+X/W+Z6q3yj7hxlenYgEfj64osiucmfVJZf8Avr5tvBfjBB+oAz9KlxNY1mTx6zLF/qpPn3Bv97tn8RwfQAVDQSrMedV/df6v5P4vXy+MNxzlWOD3I69KjlLVYstfRfPFLI/mv91uo+8u4DPQYyenQZ7cnKWqpUuEiuv3sXyb8MrNxtcZKn6N90/p1NKcLGkZ3Zm6h/pV/ZfZfndJA3y87sNjGfUHbnvjHrXVhzlxqutCzpA8US3WqS6X4T0fU/mKqt9dLGZnG0EZZGCgckZPOD0zXc0eRY51dZ1nwv8AEbW/Fsvw70/w5e+GvBN/dLHZyRyi6kklhMbkoAMDy24Izk+1TYqxsfEL4X6Do3wR1HxRLqGp6h4ru7OCRtYbUJvMlu5nQAoqsFVcvwoGAMCrckSdfB44l8OeMvibr2s6hcPpXhrT9PjWHzCU8xIZJGCr03sWQcDJyPSodi0Yfwq8a+PIrrxXYfEHVElvkhi16zj2gC1tJ4SywjA5CPG4JPOc0rBYqaL44+L/AIy8OeF4vDken293qelx6lqmsXlqzwRB8bIo41KhpGzkgHCgZ70WCxueAPHHiiXxbqnw+8bx2n9q6fbxXkN1ZqUgu7aRmUOEYkqQVwVycZHJzVCZf+IPxX0vwRstfs73t68Ym8lZFjSGNjtV5JG4UMQQowWYqcAgE0GLZT8A/GPS/Ft/Ho11Z/2feyq8lqvnCWK6RDh/LccEqfvKQCMg4waTVh3PRVapC5PG1AyzH/ShgfOmsXX2rWb26/563Ekn4FiRXLPU6YEKNUJlSJAaoBV60ED93tQA5KCyWgClqs3lWEkv+yf5UAZ3wVtf+Kcur/y9j3F9cSf7oXCj8MJn8acDOZ3emQ/av9V/e/z/ADrRmKO30vQ7q6if7Lb/ACQ/MzdNv6+vYf0oSFcXVtA17RorW61TS7i3t73/AI95JF4lHHT8DkZ5I5q0g5j4zVpa/Pz9AIZGqwMfUv8AnrW9MzmygGrpMkWFNNEyMnW1/wDH1FaRMmc1N0rdGTJtOb97/wABoYEt21SkWXNKn+5/vCspo6abOwsJv9PSX+B1FedWjc6Is6SJ686UWmbxHSNRuNmZeD/4mt4aGLOUuFl+1XUX0r38BsePjVqczqEn/faNXqHlvRFFaCy9Zn96n+8P50AdBu/dVmwicr4hb/Sv9itYEyNvQ7rzdL8rzP4h/nH8qxqaMqJVvJf3tadAkRxH97/rKbA2Y4pfkqGB0UZtfsv+r2P/ABVCQGVpbf6yL+/cbf8A69UkBf12CK1iTyqEBzkrVpEDOmT/AKZ0EFi1tqALUg8r/lntf+Lb0apY2YPiYf6Ukv8A0zH6DH8q2gQzpfhBF/xVD/vNiPan73sy/wCNebmrvTPTy/4z1K/eL/ll718qnZH0nUy6skTd7UACigsevSrIKtwtAFF+tUSzMnatYmb0MbUz5UTy/wBxS1dCZk5Xdj2T4NP/AMIb+yZ4/wDGV18lx4tvhpNq3TdEFXfg9x8zg++ayctH5ndvKMOx4f4WT91Pdf8APxMfyHFdDjy01E4G7zZ6BoUfm/pXBV3NY7G54gsPN0b/AICV/MUYR2qkYuN6LPAPh/4vuvCWqWt/YXDxSxSRzQyL/BIvKnnuDX0+Owca9NSR8jl+JVCTi2fT/j/9qfU/if4DTw54nilluItknyqqxLKnIlQ8EHrkdCCRkg14TozjNRsfQU1RXv3PkzxLexX+qebF9xF27uvQn8O9fS4JOiudnyea1PrdZRizpPGPgvxHoPhfRJdU+yPbosklusMm91ScqxDcdQQCew3Y5opZnHE1uQmvl06NFSuZ9rpevf8ACB6jLFo9w9ldzQSLdbcBfKLFsDqww5yRnGK3eLpKp7Nszhgp1aXMcsqV1tp6HnNcvuslpmQ4dKCCRetACt0oAI6l6sn7NjV8O6L/AG9r2l6NFHK73t5Fa7Ycb2DuqnaSCAcZwSCAe3apqy5Ub0aXtJo7j45fDHRvhf4otdL0HUNQu7S+sUul+3Rqk8R3MpBKgBgcZBAzjIPY04Sub5hh40n7p5xWjOFx9quU6zxf8IvGXhLwRoPxG1S3sn0LxHDHNZ3FrdCQoXLARSoQCjgocjkcrg88Yxq8x0Swrpq7PO5ErdO4RlYqtFQjZSLlhZ/8tf8AvmqRlORqJU2OYkQUJAfUv7EkP+leIZf+m1p83ttlJ/LFfP558aPXyrc7fEsu+X+OVnk/Mk114Z+4j1YdSRfK8q183e7/AGhFZVxnkN68Z4rRjL1x5X/LLe8Ttu/eYBXI7gcZ4xxUsDGufK/4By39BUlIpXCeV/3zQWiq5/0Xyv493y/jkH9cGosBVI+5/n0osBSuP/ZSvzdOn6+1MDMkj/df7SN+hGP5ipYEcY/e+b5nr+oINUBI7ReV5v8Acb5tvqRnOO3HfjPSgB0S+bs/75//AF+1AGxaj/c+f/a/Pp7dPagC5JJ5X7qKT+H/AL6Hvye3f1qgOZ8QXkvlR2v8CfN/MegPPp05qGUiTwB+91S6ii2b5bGddrdD93I9vX2IFENypnvelRfZdLtYvMdE8kMq7s7QenPT8q7EcM9xzPVEAv8Aqv8AgX3f8/560ATL0oAZJ/8AZUAcO6Syy+bFHvR8s3nRgOpB68dMZAyMjkZGDmoA2NJmuoovKiuLu4tPvfY2kYBP72BkgEHkMowe/WgDWx+6/j2fl9Pz59AT+VUxIrzCX/llH/n8+tSUjOuP++/7q7j/AE/rSRRLpPirWdBlS1i+0S6fE277K1wUC5zuEZGdmck8DBPUdzSZViz4w+KX9qRPYaDpf9mQuoVppJvMnx3AYDAz0z1xUSmOMDzeeGKKL91G6fr/ADrnlI6IxsVnf975Utvsd/utu46dCvT8RTsIYj/uv3sm/wD2aLAd/wDDBf8ARbqX/pp/QV0QMKh3jP8Auv3VbtHPc4i4uv8ASp4v+mjr+RIrJlDxeUgJ47uX/npVgOhvfKlf95/u7fw9PcZ+uaALH9of/Ffl0/WgViWLUv8Avh12s397HTP+e9AWGzPFL+6uo96bdv4Yx16gj2rKVPmRrCtKDOb1Pw7ay/vbWTY6Z9Afx45/P8BXBWwvMerQzFxVjKSa60uX97/30tefUoOmetSxcahv6Z4i/wCmlY3ZtJJ7HZ6V4ji/5ayVtGZhKNzcX7Bqn+t2V1RqnLOjcyr7wt/y1i/756/iK76VZM8yrhmigdCl+fyo/kSuxWkcEouI86P5X7ry9/8AD/n6UcliVOw+aDyovKi/jz81Gw3O5lywy+a/m/wfL/u+tFi7kUlnL5Xm/wB/5f8AdPf8+3rRYLlbyP8A0H5f9r/Pf8KQ7jJbeWL+/wDO388f/qoC5GVl/wBV9zf91uhX0P4dqVhpjZZJfN/1f387vqeo9uM496Vi0yZP+ev99f8AvoHr+fSpsJMEl+59/YmGX+n5UWLTC71DzYvsvmfJt27f7o6H8Rnj07YqnAtSLHhCb7f4ttbCX7iZk/3sIx3fU4UEeqiqhAyqSOzvfhL4S16/nluv7TieX5ma11KaDn1Gxhz+ddHMcLNfwZ8EfBvhy61S/wD+JnqEusWI026/tK+kud1sCTsG8kgHJzg0+YDI1X9nu6urCy8OWvxM11PDlleW9wulzLHKNkMiukXmnD7BtwMknHfpiecq6F1z4J3+qa9qN1LrkX9max4kg1zUrfyW3zQQQxrFbZzgjzI9zE8EcYOaOcLlD4kfDzxRf+I9R17wl9k36h4VudFmWaTYWnDs1uehGAJJAT244ouFzHV/iD8L7XRLC18J3HiDQrfS7aza301UNzaXEa7WyGIDxsMYOeMGi4rk/wAPfD/ijVPG+r/FDxbo76U97ZxabpumySB5YbZGZmaUrlQ7MRwCQAvUk8JszMD4k6ldeCPG8+vXWj297Zan9jkjkutoRfKWRJESRvlSRdyOoJ+YM2ORVxYGB8PPN8b/ABG/4SPS9PSK3t9Wk1a4kt8PBb5tBbJbiRcK0jZMj7QQNoBJ4Ju4WsfRqGs2F7EyNQA69u/sul3V1/zyt5JPxVCR/KoYI+b9372uVnSmToaCkyVWqgJMmggB1oAkU0APpsDn/HF3La6Ddf8AXN/5VD3KNX4Vr9l+HNlLL/HamRv9rflv61sjJnqHgSytZd8stukvRV3fwmqMWdlq+jy2GlyX8u9Le32TTLuwGBYDHv16ema2gjORyfizx1dfFXxHa69f65e2WiaE0lra2drGCLiXaBIzDIGB8ozycjAwASdXYlHyJ5vvX5sfo5BLVgY+pHEVb0zCZj7v3tdJkizG9NDkZ963my/8BrSJmznLofva3Rixlmf3tDAkunpoCxpUv3P96saiOqmzrom8rZXDJXN4m/pdx5v+t/u1x1Y2N4s0pTXLBXNGZ0xrdaGLOZu/3WqP/trXv5fseTjUctfr+9/4Ef516h5bWhTKf8tf9r7tAyzbN5Uqf71AG+xxFWbCJyniFf3qS1tAmRpaIkv2BLqL/VPj5v8Ab6kfUdcd6yqrUqIlz/rfNob0CQy1Hmyp/vVT2A6K0bzbpP8AYqWB0U9p/or/AO7SSA5S1n8q/wD9xh/SqsBsapd/aov/AB2pW4GHdr5VaRAzJbiX5/3j/wB2ggWDVJZf3UsafJ96gDTRorqpY2YevL/pSf7o/rW0CGa3w7l8rXv+2Lr+PB/pXn5lG9M9PL/4h6XNcfuq+VlGyPpOpRMl1L/yz2f71Mljlil/56f+O0ATwwfvf9ZQWWZ7eKrIKUlt/v8A/fVUTczJrKL/AG/++if5nj8qpKxLZVMVbaIiZg+Kv+QW9rF88tx+5jVerFuMD3PpVJhCnfU9r/aUvLX4afDDwJ8Ebb/XaVov9pXy7v8Al6mJCgj1GHOO3FNQvNRLU2oSqnj2j6bLFYWsXl/OkY3fXqf1NXVnq/Iy5NObudp4Wh/e1xT3KWx1mowebpc8UX8an/Pt/n0rGi7VS6sealY+d774WazFL+6uIn/3cj9D/jX1scwpxios+MrZDXcuaJQm8F+MrWLyvs9w8X/TOTIx+Bz+ldSq4dtSMKuAxkFZMwZtJv7WX97byp/vRt/hXR7SE04I4KeCr06nPJHsmsfHfS7/AOC178L/APhA7F73ULiCZtQZcvb+WVbdG2AckrgqeBk+uK8qhljpVnUTPUxOLnKmoOJrfCH4i/CCw+H2r6N8S49QllisbiPT7eGYh0uGDBJYxkBiNw4bOCvHBIrlr5dVeJVVPQ0o46McM42PnmESxRJ5uzftG7b0zjnH45r6XlvBHy1STnUbQ9XqyR5aggdu+lADgaAHp2pdRLex6v8As86zpfhzxv8A8JHdaPaahLZRxrbx3WfLV3LAltpBBIXbnnAY8c1x4qTR7GW0lNNm7+1Z4qm8b/EF/Ef2dLe3u1eS1t1yRBGwjPljIH3TkdB16Ct6KOPMFKnV948p8HaFF4o8W6XoN1cfZLe9uBHNMq5KR4LMQOMnAIGTjJHWitOxngF7arY+lv2tYfCX/CtPCHhLwHqFpqVpo8f9pXk1u2CpYLDHA8Z5DRgsTnGcggDOBjRjdnpY58qPkGSP/wAdrseh5EFzEYt6pD5i4i+VVoynIlU0WIHoaLAfVv7Eqf8AIel/gea3X8klJ/QrXzOefGj2sq3OyjPlbPN/gyv6muvDfAj1Y9QEnleRF/B9qRv/AB1v1rdjLMR82pYFO4j/AHr/AO7/AFqSkUJj/wAtf77foMUFoz5h/wCOfd/HrRYBjH975v8AB/Tr/n/69FgM68j+5/n0z+R/KpAzW83/AFv8G3b/ALueDn6dalgAj+5F/cb/AD+OaQFaUf8AfbsP0+lAGhYLVgX7ceVs835N6j6KQCAD6UALG3/fbr+nKnPoMjGegyKoDH1mD97/AOhbuCrjIIYdiNvSoKRP4Bk+wapJfxRo72iiRY5F3o2GBIZT94EAgjuM0Q3Kme7aasv2D97sT5T8q9FGSVAzngduf612dDhnuShfvy/98r7n/PNUQM3f+OfL+HrQBPAaAEnT90/+6aAOPI+1S/6V/redsi7SOQBkY4565HBxggZqANW1tJbWX975Wnvw3mLHguccHIIxwcEqO4zjnIBphP3X+r2Pztk/veuR3+uevaqYkU5xF5v+s3/7uPm9yRxUlIpziX/W/cT+9tP9CB+dJmhkXXlS7/NuPN/2eOv0UfzNQ2WlYybi0/55R7Nn0/lmosO5SkH/AD1k/wDHcVPKUpFKcf8APKTf/s9/r/8AXFFyiCU/5/zzRcD0f4V28t1oz/7c0rN/30D+gIrqpo5qjO8h0yWX+/8Ar2/z2rd7HOmeb6n/AKLf3VrL8jpcSxt9QxFYM0Io5KQFiOarADLQAv2j/llQOxOk9AWHfaB60RYNoZLL5stEmioorzQxSxeVLXPUoKojWGIlSZkXVh5X72KR9n93tXlV6Hs3oe3hcVzrUmsdWlta5OVo7eZPY6rSfEPlf8tK0THY7LTNfiuv+WlWpuJjKCkajQxXUX7r5/4ux2/5/wAa7aWKaOGrhU9jGuj9gl/e/cT+LknqcfkDj6fSvQjVuebUw/KZtxqEXm+bdRp3/d+xbn64BOO5BPpWq945XGw+Kawv/wDj18rfx5arGf3pIPIz3wSeccfSqJuTXCRRRQfu/k8zay7sbhs5APTp09TxxQFxsdpayyzyxSb7flVbj5iMYbGOhPBz0IOOCKAuNfS/Ni8qL/x7I28+/Y559MnnpQFyg2l/8svvvu+b/Zx2P+en1qbFXILjS/sv/LN3/u9SMjqMjjPpz0xRYu5Gtn+9/wBZvR2+Xd6EZ3A9weo7ggiiwXKktv5sslr8m9F3Nt9MkZH1/OixSZVEMv8Ay1+RH/mPX/Pek2NSNX4bwf8AFefvf+WVnI23uudv881UGZTZ7DYn/Sn/AArSxgdLpzfuqLAXHalyiuU5pKOULmZcNQFzPm60BcjBxSZJBcwRXUXlSxo6P95WXIb8DxVRAZDbxWv7qKNERPuqqgBfoBgChML3Jw1WgtcmiekTdmf4vufsvhfVJf79q8f/AH1hf61DGmzwLd7Vys3TJkoLTJVFUMkoJHUAPoAcrU2Bw/xVu/K8OXX+2u39ahlM9H8N2kVh4NtdL+48VvHC34AA1sjJnrnwuhtYtLSWXZ88xb8BiqMWbHxh8X2Gl+A54opPnmZ5m2/xCNSFX8S+Pc/SumKJkQeEPA2jeF/CWl6DLGkt3b2sbXTbc77lxulb8XLfhiiRKVj4IEn/AE0r88sfolxxOaLBcy9TauikYz1MWuox2JFepZRRvDVRBmJdCtEZMr2zfva2RlIW9an1JZb0CH7VdeVWOI2OqidfCP3X+5XBex2mlaT+VXPUVwNqCXzYq5VHUspXXat0iGcxrAl/tRPK/wCef9T/AI17WAPLxa0Of1Qfvf8AgVetfU8lbmWTSKJ41oA3YPN8pPNqQMHxAlUBL4V1D7Lavayx77eX7y91Ixhl9CP16UCSLd9F+9/1iP8A7S/zqSrC2kf73zfr+WKBWL9lP5UtBSR0barF9leL+Pb938KlEWOXVf3r/wC9WiCxqXB/0WOX/wAe7/XFSMz3l82qIKbQRS0APXSvN/ub6AALLYfuv8//AKqkbKGqp+9SX/pn/WtIEM0vAEH/ABPv9xf1rnxy9w7cE/ePT3Tyq+QmvfPqk/cRCy/9NKSdxjarluSxQ9FihzTVRBTuLjyqogoyzebVoCs4pu1yeXm0N34W6Jo2qfEvRNU8Ub00LQphqV9My/u8qcxqx6AEjPYnHvWjaSNEn8KOT+MfjKX4ofF/UdelkfZd3gjhVv4II8BB7AAE/iauk/eci69L2VP2ZrJD5Wz/AHRWX2mznS5vdNzQG/0qsahojtJx/ouf9mua+potjjtStZYrr919yu2GopMgQVbv3FGzB4opf9bHv/3uatVqiB4ek+hE+g6Nf/8AH1pdvL/vRg/0qli6q6kPBUpdDG1H4b+F5f8AVaf9nd/4oZCn6cj9K1hnFfaRwYjJaE1oYFz8ItLl/wCPXVLiL/ZkVZP1G0/nXbDNv5jypcNweqZlXfwlv4v+PXULeX/eVk/oa7IZtTlucFThuUfhZjXXw68URf8AMPSX/rnMp/mRXXDH0Jbs8+pkWJj8JlXPhzWbD/j60u7i/wB6Fv54x+Wa3jiaUtmcEsuxEN4lM28v/PN/+BKa2U77MwlQqR3EYSxUKTZzyhJvU7n4RWevaprN7a+HNHu9TvUWCZbe1hMkjInmMx2jJwAMnjoK5K92e7gLRWrOk+Mmk3Vrfp5v3LhpLq39GicLgqehB2/h+taYOXOmeXmkU3qcL4PaWLxRa/f+RZ5G/wCAwuevapxUWqbNMscY1FY9K+I8v2rRvtUsn72WOWGZV/vrjJx6H92wz3J5xiowbdjuzS8DN+GXgPwv4o8OaR/bOqafaXb6xqEfk3ELk30aWkbCJXXhSrfMATjGcda7tbnmUU5oyvGHgOw0b/hL7q1s5YrfTLjRI7Hax8thc25eQDswP3gRyMDkZOWkRUR54T3NUjmcQpgSK1BTPrT9iRf9F17/AK+ol/OFs18lncv38T2sr2OtiHmxJ/ff5q9ShL3T1PtB5f721/27j+StWjAtj/xzn+L3/l2qAKtwsUv+ew/of60FmU7f8svovuxoArvF9z8f0wP8DUgiGOP90/7z593yqy/e65GfbGcH0PtQWVLiL97/AKv7ny/L/EO/58UE9TEuxL8nlbO7bu3UED36n6ccVLKRIBF5Xm/cdM/8CGOPTHOMnPRh6YpCKohi+T959/8Ai9jznr17H3zVgW4W8r/f527fYc/59xQBoSSf+gjd23ds/UYFAEs80V1Enmxp5sTBWbruGNrA46gjp3ByMkCgSKOtX32r/Spd73e3ybj5eN6ABGz3LRlM/wC0G9aDVD/BFp5ss8sW/f5kf3eeDnPTtySfahfETU2PbtMEv2DypfvplfyJA/Qf5zXavhOGpuOuW+5F/wB9f7Xr+lAIjU/8sot/+1/n/PSgouwrFFF5VNkEN0JfKf8AHd0z+vFSwOW03yvKfytnlbd21mGVGfp2HGQPQYpgbVjHFFs+yxvcJ5fzLIv3Ac8cE9DyCD26YJFAGisP7r/Wb03D9zt+4fp09eR+VBBWuI5f9hE/M/ngCoLM0rF8/wC7+0P/ABemP0/r9KGWULsy+U8UX7lP7vb8sfzNQyjBu4v+WV1I/wCg/lx+OKyNEZcixf8ALKN3VPmXc34dCOf5UFFedPN/5Z7P7u7q34dqkoqOsvlP/Hs/2RlffpmgD179n42t/Yavo0v/AB9280Vwq7fvQOuxiO/Dquf98etddKRyzij2W28KyxfvfkT5v4vT9K6JGagjx74w+HpfDnjLzf8Al01iH7VDJ28xcLKv1B2n6N0rBoq5yUcnlVLQXFDelWIDJQA9FoLHqKAFJ/z/AHqAEE8VADN9QUMkNDSY02ipcWnm/wCqrjrYfnO2hi+R6lLzZbCWvOlQdM9iniFVRuabrn/TTZWEpHTZPY7fRvEf3P3n+FEWJxsdMslhqkX73Z/31/n+tdVOrY46tK5zGv8AhiXyn+yxp97d3/8Ar/hXo066POqUNTmd8trdfvY9kvKt/tD06cc9D2J7V1KaZ5tWm0XW1jzYv9Z9/G5f73G0598d+x5qrXM4aEkOu3XlfvZNmzO35hhuDk/iODnuc9DQBfXXpZYoJfmR/vfdw/A+YNjoccdBkHI7VYDbfUYorWP9588uzcvJ3AA9c8hge+QCCMDigC6bqLzUupdjp/DGuMLn0HTI6j6npQALNFLsi+R7f70irw/8QGB6Hg+xyMUDsOubaw+ypL8n7rLRyK2NyMcZYAjqcBgRwyg4waAsyhcWtrLF9qlj2f3vqMDIA46dQP1qErlRQvw2TzfFGoy/xRWpVvmz1ddvPoRkj8fSrsTM9O09v3r/AO9VGJ01g37qglltmoKKc7UAZlw1AFB3oIGFqAG7hQA1moAA1AFiI04iZznxKuPK8G3X+3NEv/jwP9KmbNYHjKCuY0J0WgCRRSuKxIBVJhYdTuMeoouAoGabYHnXxTP2r7Fpf/P3dRwyN3wzBePpnNZ2KZ7CI/8AQIIvuI7fyz/hW6Rkzs9N1T+xtLT/AGFq07EM8c+JnxDl1TxHp2jRXH7r7dZw7efmG/zXB+oQjjtXXzGTiekD4mS+akssmxHYM38/pUuRHKfJCzV+f8p+hg09HKBUuz5taUtyNzEZ/Kl6V1GE9GSbvapZRRv6qIGPcdK0Rkynn97n/arZGUgvXp9SWW/Dlz5V1/vrWOI2OqidzEv77/YfDV5sjtJwKhagWop/sv72s+UsllemQYWoH/iaQf7u39a9bAHm4taHPa3F+9f+NN1esnqeUtzGWOmIvRw0Abdr+6takDmtb/ey1QEug21A0jRlgl83yvM+SpKSuJL+6/2f4f8AGgVizY23myp/BQVY6f7BF9l83+P+9Uoixyk0/lSvF/fkrRBYs3E8vyf3EX5akRmSz/f/AIP92qIIGuqALFjq0sX+4jUAdNbta69E8XyJcIu6P/a9s+vsfwqRs5TV5JYtkUv/ACx3r79uPwNaQIZJ4FuP+Kjgi/vt/Qn+lY45e4deCfvHrP8Ara+RmvfPqk/dRHvqeWxZGZKpOxLGSNQUQNNVEFOerIKrvVAVWuqFSbYoy5Z2Nrw78XbrS/C914DtdPsvs+q3D/aLrnzWAyNvpyRx1wOlKtTaWh1YCKq17M4aytvtXjK6uvvxW+9t3u3AH61UHalcrHSUq2h2Cyf5/lR5nJblXMdBoFvLLLXPVY0dusGbWuW5ojn9TtfN/exR/OldFOY5RMGJv3tdHNcIxLIeKWWodSRajEnCxVLlJlLlQ2cVLlJkNt7ldVqWmyXGPVla5NUrGbguhBIKtKXcycWQO/7qtYzcdmTKEJblB7W1l/1tvE/+8o/rW8cVVjsznlgsPLeJlXvh3Rpf+Yeif7uU/wDQSP5V1U8xqHPUyrDvaJtfDLVpfhV4ttfFvhjxBLot1FIN03ktOHToUOMnHcgg5OPTBdTH1GY/2XTjsjV13QYvGV0kWl+NNP1u3t4y0KyXiQSxGQ7pF2SqvBYZADcZwBjgb4PMXC54+ZZK6/wnPN8Jte0HWU1mXS7iW0SORf3LJLtd42XkRFiRz1APX1Fds8cqtI5MJlMsPUVyb4r+IIrqwTRrWzu4oolRbNprcwFw+xpFZGAIfAXOeMgkZDKa3wVZWM83w9SWx5XY6n4o0GW1urCS7i+xXRurdfL+RJWUKzcj+JQARnGO3evUjVi2eHThVpk2s+NfFus6DpfhfVLx5dM0ddtrCygFR/CHYYLbRkLuztBwPSr0FNy7GDu/36lmKbEMlMB6NQUz69/YiH/Er17/AK/I/wD0QxH86+SzuP7+J7WV7HV2jxSxJLF/d+WvUoR909T7Q8nyvsv9xLj+aN/hW4E8j/8ALL5Pnzt/H86gDKmlii/753fL6fj64qCymX82X+5vYbW/u+h9eooAhuT/AMtYv48s3or7vn/DIyPQfpIIpSv/AMA/i/Xj24/XBoLI714orpPNk+SXYrbfkCk/w85wOcDrjpQT1MSY/f8AN+/5gVv9oj5f5ZB96llIh/8AQOf4vbke3t+XekIaUl83zf7+VX5fvY5zn19qsC5at/44o2+vUAfU4xmgC7IP3X+58rf7PHH6g/pQASPFFa+b/cYLu3csD/Fj8GUjHAx61NxI5rUbiX54vM/iPv8A/rFFzVHU/DeS6iv3ltf9amxvl5+QjnI6d8VS+Impse46dB/oEEvmJ86+Y231PJH4Gu1fCcNTcrzvQCIEk8qX/f8A5UFGjbpTZBBq4/dT+b8ny/e/u+5x7VLA5ey/eyp5v33wy3C9HJAzuwCOcfeHfOR0NMDpbSL97/pXyP8AeVo1HznBwTtPc4GQce1AF3bL5X+rSL+JW3A7vfHI/IZoIKMwill/1byv/eViB9T0Gfbk+wqCyjd+b/y1kRET/Zz+nI/z0oZZjXjxSxeVFvl/hbbjH5cEZ9ahlGHdHyov3UaW6J/d6/kM/rzWRojMmfzdnmyPv/3QN3+fwoKIJWilieLzHl/3lIKn6jtUlFeSGL/ll+6+X5d3z7v1I/lQB0Pwv8d/8K08ZWvii6s/tenvDJY6lbx5Je0k272QddyFUdR3KY4zmtKMtTCrSdj7o02x8E3Wl2t+PEH9rWt3Ck0M1nGXEsbjKsHyV6enI+tdrOFtpmR8QPBfg3x54NuvC9rbtaXcX+kaXqFxh/JuFX5S2DnafusBkkE9xUNFKTPjrW9P1Tw5qk+g69ZvY6haNtkjkwfoykcMp6gjgj8RUtGqdytHdUxkqTUATRy0FkhfzaAI/N96m5QOaLgIGpAOJzQA3d7Uc9ifZkcscUv+trCpBTOmnXdIzZbWWL97FJXl1aNj1qGK5i3p+sSxS/5Fcb91noc9zsdF16nFjkrnbaZrEV1F5Uvz78f55reNRowlBMj1vwtFf/vYvn/3cZH/ANauynXZw1cOjz/WNGv9Ll83y3eL9V9j/LPt2Ir0adS6PLqUuVmclx9q/wBj+8v/ANbt+ma1OWxaa5/56yP/AN9f56VQDvtPlfvf88dP/wBdMscL2WXfL5n/AAH/AD/kUALBq0sX+q39/wCLseOfx59qAJv7Yl+T+PZ8y7uq8YPTrkcH1FAFeTWpfN8qX7n8K/0/z1oLsdP8LJ4rq61u6ij2JtgjX/x8n+XTtVHPM9E0pvv/AO9QQdTYN+6oJZac0DKU7UDMyc0AUn6UEEZNBYjNQAzd7UAODUAWImp9DNnFfFy68rQbK1/5+Lgs3/AF/wAWFYVJGsDy2M1gbllDQBIppJ3JsPA71aCw7BouIkXpRcBwaquB5/qLfb/Hmg2Hl79l0Zm78Jz+XFNJFM9juE/0q1i8v7kfzL9Txj8TWxky1qDebaz/AOxGf5VLZDPCfFnh6WL4g6D5v/Lxqgk/Ozdx/OtOYpxOsk0e/wDN8qL+P/P9KlyIcTw7H/7O0V8bY+6EY0WAhd6aVhIxbwfva6ab0Oee5LGP3VTYtFa6FFmBk3KVsjNmbN0reJkyK7atNzMj0yfyr9P96ueojops9H0y6821T+/trzqiO5M1Ielc6NESNHQtCRY1/dfvaJagYmsP/pUEv/TT734Z/pXoYN6nDjFoY2tGX/Wy/wAbfd/vZ7g/lXtLY8VrUwKoC3bSUAbdokstrWbAx9ctfKi/e/fdquAG14HsIr+1n/2GKt6r8pwcdx60TAdex+VL/f2VCLMy7P8Aqf8Ae3NVAXbM/c/2f7uM0AdGl3F9l/dSb/l/i/wpIlnGXH72/f8Aufe/WrRLNaNoorBPN+d9pb+dSiTCuv8AplVoCvIf/iaoA2/vf+BUAadm8sX+q+/96gGQ+JLj7VFBdeX/AAnd9RQQ9iv4Rk8rXoJfr/KsMbrA6sI7NHrKTS18rLSZ9UtUhGNSUIvWgBrtUoCpJVoCs5rREFS4arRJh63e/YLB5Yvvuu1fqeK2pR5mZVHY4Se/lsPI8qT50+bd39vxru9noYqq4vQ9E8F6bLFo32q6/wCPi9bzm3dVHQD8uT9favOr7nVzcx1FnZ+bLXPN2RXLc7bQLGKKuatK5tBG5JBdeV+6+4lcqlY3sZE9tLF/wCtYTBo5i7tpYrp/96uyE1YyaEUeVQ2MlEn9algI01Z2Y2yKafyqpRuS2VVni/2Ktohsqzz1UUS2VC1VYzCrsBGw82ptYlsqX9j9qi8qL+D/AOt/hWiJaMq50S/iieXy0dE+b6Y9sVo5qTsR7OyM+01K6/4+rCR/k+8ysQFP14wTXWoXRycyUjtriS/8R6Xp0vijWLu7uHtwsf2hmctHGCEG7HzEIMAtk4AGSAAFCq6fumFSCqK7MZPC1hdSpFYXD/PD9oX02HAB698+laupKl7xzUsOqsrWOh0fwFpfz/2pp8V38v3mUh/++lIP4dK5p5rUj8LO9ZPTn8SNFvg/4I1T/lzuLT/rnMcfkwNYf29ioPQiXDuFnucL41+D8Wg+RdWFxcS28rGNtyglD25AAwRxzjke9e1g85dVe8eRjOGY0leByE3g6W1l/wBZ/wB9LivUhjU3dM8OWU1E7H0P+y/4s0H4faXr0XiPVLeyllmE0fmNjeghZfl9Tk9BzXgZm6mIxSkehl2F+rx1Oef4zX8USRWGjxJsjC7ppCe2OgA+vWvRpTVNK51+zUpG14Y8a+KNe/0rVJLeK33boYYYdnAyuWY5J4zjBxzWvtbidKx3RvpZYkl/2ht/H/61HNcjlKLzfvX/AB2/L95MnA/p+VQVYQnypX/v7gq7fw/oe/rQFivO/wBz/Yba3fr6jqQMc1AIqSSeV/nhuf8A6/6mgtFG7m83+/8AP976/TjJ9M+tAipL5X+tl3/d3fKvcYzn2IwQc461QEa/wRfP975v9noR+Bz2z3qQJjF9yLzH3ox2r24zjjpwfzoAQH/pn8+4SN9e4/Pir5QNIPFFv/55PhvlyDjqp64ODn6HIxjknKBn6pL5Ur2vmI+z7u3pnrx9QR9M1BSOanfzf8/jQUjsPhrffZb9/wB5s3x7W/2vT6c1dLcmbPd7Kb/QEi/2RXYjjmyo5+/TAbtNAF62eggq6uf9FeXy0d0X5V5Ab2OPWgDmtLkil/49ZET94N1u3JYZ6gdcjkEjkgkEYxQB0+kv982se+Hb+8j4z+HOMjrkc46jmgC8wi/5Zb5f9luNv07H6gfgaBIzLlfN/wCWnybfmVsH9cA/lUFIo7Iv+fd3/u7mOz9f8KTKM3UJpf8AVSyIn8SxqxP484H6Vm2Uc1ezRf8ALWR/++v8CP1NQWU1H/PKP/gTcf8A66ksbPFL8nmybP1DfnipbArtF5UTxeYmz73b5TwCRwCCfy7/AFlsCkw/4H/vf5P61UXyhudx8LfjJr3w0l/suXfqHh+aQzSWqtl4Xb7zRMSMZIBKk4JyeCSa6I1rGU6PMfTHhz4iaN4otUutB1SK7Tbu8teJE46Mh5Uj0P511xnFnHOMkZvjbRNG8b2vlazo/my2/wDx73Crsni9Qr46Hup4PpmiUYsmMpI8nuvgxr3m/wDErvPOi3fL9oXyzj0JGQfqAKzsjS5BdfB/x5pf73+z7e4T+7HcAn8iB+hNFkUpGNd+D/Ftr/rdDu/+Axlwv5ZpO5SaMx4rq1l8qWzuE/3oyB+tS0y1JEJkosy7oTd9KLMLocr0rBzDw/rRYOYaGouDELUXIcRrNVckWNSaZTnh82uCvhVLY9LD4lxFt7uW1/5aPXlVaLpns0a6qHU6Pr3/ACy8yphJm8kkd7o3iH/llLVwnZmE43Rs3Wn2uqRfwb3/APHq7YVrHBUp3OC13whLayvLax/8B/wrso1Ls4qtA5OaTypf3vyOldTVzgcOUiaWnccVYQTUbhIVZaYC+bQBDM3/AC1ppgdX8M7y6tfDmo3UUe/zbz5v9nYgx+HzVSdjOZftfi7LpeqPpd14f81Im/1kdxzyB2IH86fOS4naaZ8ZtB8r/StL1CL/AGtsb/yYGjnJ5TYj+LHgiX/mKPF/12t3T9cEfrRzk+zZZTxr4Xuv9V4gsn3/AMPnAfzxRzj9kKb2wuv+PW8t5f8ArnIp/kadw5CN1/6Zv/3yaLhyEJOKVxWG0XCwhWiwWFosFieI0RJaPOfjDP8AvdLtf7kMsn+9uZQP0T9awrGsEefxmsLmpYQ0XAlU07gSB6LgKHpgPVqsQryfuqJEpHF+GF+3/FX/AK97OST/AL6IX+tEUTJHsN7/AMf/APrE2RQj/gWcn9BitRFX+04vKn83/nmaAOR+KVv5ul+F/Ful2/2u7t9QgZoYV3yS5iaEgDvxx7dTwKCZEXiDx1oPgi/06w8ZXkWny3EYm2yMXKx8q2dowDn35wcZq7BFngTy18efcEcsv7r/AIFQBCX9KbQkZ92lawZzz3HW7/uqotFWY0AZ04rRGbM26FbxMmULtqaMWRWb+VdQf71TNXOimzvdHuPuf7GV/CuCrE7UdPbN/wAta4nuapl+KKpk7ANul8qiOoHMayPuf9dB/X+lehg9zjxi0M3VY/8AgaOu73X2Ne10PF6nPSLFWhIkUtAG7pl5+6rNgUNYfzYnll/vHb+FXAC78Pbz7LLdS/wbdreuCDyPcfyzRMDT1YxSy/uvufw/SoRZiyD/AMcqgJrefyqANNZYpYv40+X7rUkSznJW8q/f+/Volm46/wDEr83+P7v+6O9StyTGmSrQFQj97VATwJ/nbQBpxJ5VAMzNUHm2sf8A10P+f0oIexD4dbytUtf+ugrLFK8Gb4Z6o9dSOvka2kz7CkrxRJ5XtQIYY6AK0yVKAjb+lWgKsorREFC4EtWiDh/F199qv0sIvuWi7pP984wPwA/Wu2hGxzVHcx9OsP7Z16C1i+f5hub+6O/8sV1VJ8qMFC7PXE/dRJFF9yJdq/SvHqO7O2KsdHoUH7r/AH656zsjoizs9PTyrXza4pSOimjWtJopf/Zq5pOxu0V7+D97RCYNHM6na/va7ITMmjFlt/3tbpmYzd/n61aAid4qpRsJsoz3EVXyktlfzKGiGypLP5svlf36qKIbI5JfKq0jMrS3VWkBPC9Q1YSZah61m9CkizeGL7K/mxvs2ld3ZTjjmlSd5alz+E8005rWKw1GKXZ8jf3v7xIBx/Fj9K9mLSieLP4ju4DFYaXoNh5ib0WdWVmAPKk5HqDhgMeo+tc3MpSuVOSgrIt6Fp91FdWsvly7E0nazMpAb94uCMjkY4BHHNXi6qcLF4VcrudRp13+9/1f8X+RXi8kD2Y1JPdHSWcsVYTVti277kst/YRf62RNn+1j9e35+lKlGq/hIk6cV77Ob1rV/h9FF/p95afe+6rZ/QV6FBYiL1OGrLDSOB1nxT8OYv8Aj1jllfn5Y1IH8xXrU6FafvSPKqTpR2Oc/wCEu8L+b+90e9RN33lmQ/oxrqjTlLc45V6cDutJ+IXhf5Iv9LiRV2qrW7YUY4wQCOB6Vry2MKldHcaT400G6i/5Clv8mdu5iOMdOcYGe/ajmFTmpbGtJqEUsqSxXCbNv3t2do9eD3IyOaZrZlWWWX/Vff8Am8tW7deOT2Pv2oCzJWP/AI//AOPf5NBCM24h/epF99HYMv0yT+eOPY0FoguYv+WUXu33eagRTf8A55S/xr9fzHP/ANarAfDFFFsl+47/AHl246Hpnucc8Y6n05AFH73ZF8m92+Vf7x9PqSVx6596AJWb/fTfj7zd/f059R1pcwDJLuLyni+dE3eZH+PDZ+u1D7HPrRzAYtzcxSy+V/BuC7vxySaZSKkp/wC+0aTdt/3j/SgpHX/De0+3y3UXmeU6Q+ZH0+cgjKjPfBzjrV0jObPdIBF9gg/65hv0FdiOObGJB/wCmUcF4k+LGl6Nr76NYae+oSxMI5pFmEaKf7oJB3EZ5A4B4zwcAHd2V7FdWsF/FvRJY0k2twV3AHBHYjODzQQV9deL+y55ZfubTu7kAdx70Ac5p/7qVPN/jyy3C8FipOQSD83HIP3gfrQB0sU3myv9qkd5eGjmXGxvlGGzwCSOpBz3xzQBoyT/ALr/AFmzew+aNsluO+PQ9+CDQJFdv3u/zY/nf/lpUFIzLibyv9bJ5X93b/j/APWqGyjH1BIpYvN+z+b/AHWZe/1bBH4Vk2UYk8F1/wAspE+783+z9Omf1oLKgi+/5tw/97aq/e+oqSyNo4vk/du6fw/Xt3rNsoiCff8A4Nn8LYqWwKEw/wD2f735CqYS0KZP/TP/AOxqGOMiS3murWVLq1keKVPuyRsUdfoVwR+dOE5ImcYs6fT/AIrfEaw2RReNNT2f3ZJFl/8AQgTWrrSJVKLOgsPjl8Rotnm6xZXGz/n4tVy31IxVe3JdE6Q/tK+MpYvK1TR9HuP9pVaM/mM/yo9uQ6Q+H9oiL/l68Pyp/e8u4D/+hAfzrZYhCdBmrbfHPwvfxf6Vb3UX95WjD7f++SatV0R7FllfHHw+1T97LHb/AD/89LcJ/StPaIXJIYyfDS//AOWdl/wGTZ/Wj2iDkkJL4L8B3X72KOVN/wDzxuMj+tGgtSnN8M/Dkv8Ax4apexf7yq/+H86LBczZ/hVL/wAuuuRP/syQ4/UE0cgucy7n4aa9F/qpLeX/AIER/MY/WjkL5yhN4G8URf8AMP3/APXOQGs+WSH7VMzrjRNZtf3Uul3H/fJNHI2V7VIpPYy/883SsauHU0dlHEuDIh5trXk1aHs2e1RrqotzY0vX/wDllXLax2NJnd6F4k+55slVexm6Z2kUlrqkXlS7N+35Wrrp1LHHKCZxvirwT5v72L/vpf613Qr3RwVaKuedXdpdaXL5V1H6qrfT/PSuhSOKcbFQzebWqMhDJTAk86gCvdT/ALp/92kmB7Z8CZ/CVr8Pv+J95XnXF5PMzN/cOFHTpwoqkzOZQuPD/wAOfFHjLVJbDVLS0t/O2rum2cBVBwD7g0WJbOrt/gd4Nv4v9A8US7/+mckcg/Lr/KixPMyrffs6S/8ALh4sif8AurcWpH6qT/KkVznLal8CPGVrv8q80+72f3Zim78CKA5zk9S+F3jfS/8AW+H3f/ahkU/yOf0pXC5izW/i3Rv+Weq2mz+JWkA/TincLj4PHvjK1/df25cPs/hkjV//AEIE0rhZGjB8V/FsX+tkspU/2rfB/MEfyouFkaFr8adUi/4+tDtJf9qOZk/Qhh+tHOFjXtvjPpcv/H1od3F/uyI/+FHOFjXsvi14Sl/1sl3F/vW5P/oOaIzE0cl8QfEOl69qkEul3HmxRW4j3bSOdzEjBA9awqzuawRzaVlcomU0XAlqiSROtAC1YEimrAhvW/0V/wDdqG7iijnvhSv2r4g63df8+9rBGv8AwJmJ/wDQRWsETJHp9wf3t1/sfL+X/wCurIMKVPNin/vtGV/Ejj9aANz4e+Hv7LsElutktxudlZlGUBPQenv60Izkz5S/a+1f7V8VfssUnyWWm20Lf753Mc/QMv510RQRZn7jXxiVj7cjmkqwEElRJXGmVryT91/t1rSVjKZSsbn968VatGKZJN1rJo1TKU3WtEJmbcrWiM2Zt4tbESKUP+t/4FQyobndWD+VEktcFTU7YHY6YvmxV59TRm6NhErBsoq37fuq1gSzmtXH+ipL/cmRv1x/Wu/D/EcmI+Epauv7pJf7617i+E8H7Ryc9WAkPSgDStZ/KoEyDVH/AHX/AAKgkXwrP9lun/D+uc4pTGmdHeJ5X73y9mz/AJZ7ef8APvUI1TMe8m/55ffqgK8Vx5X/ACz3/wAP+770AbVtdxSxJ5vlJK+VVdpP5c5zQiDJuYfKun83Z/wGrQGop/0WkQZd2f8APNUgKjP5X/A6ZI9Z/KoA0oFll2fu3/2l/Dv6VLKKN2v+s/2Gq4gyroX/ACGYP+ugpV/gY6L95HtlvD+6r4uo/eZ9lBe6iYLUc9y7EFO1wsQ3MX/fdJIjlMyY1qkBVq5EGNrmoRWFrPdeZ/ql/wAP5mumjC5jUZ5vNL/or3Uv+tuGMn5nP9a7+W2pyS1Oq+Huk+Vavqkv37j5Y93p6/jWGIqq1jekjutOt/Nrz5M6UdhpcHlbPKjrlm7miR0VzFL9lTyv+BVwVHqdcETaVH5Uv+s/76qJ7GrRZvJKiKsJmLfCt4yM5GHdpW8ZCZmyV1RkZNlG4byqqLCxnzSVvFkNFO4uPN/3KqCsYtECTVra5k9CrJc1SppEe0ZEJvSrskHMy7Bcfuv8/pXPNNM0tzIv2c371Jf4Nw9PX34pTjdE0/dZu6p4yi8L3X2+18QanomoS/d8u1ju7PA4H7s4Zcjk4J/Htjh8P7V3SNsTUjTgb3h34q6zayx6zrPizwZdJu3RyXXhebzGcHHzBW6A9cjp2OK6ainHRI8mVRVInqn7SvxOv/FHhLQtU0b4ifC29t0URyNpGkzNco+MjcJHYKoORjAKtwT82ARqs8ylSnF3Z49YaxrNrEml+I/El7dyxWMiw3EcKf6OgYFkRGwBk7c9RgdBWFXmmz1qVfkR5trnxWv7C68rS9Hii82MSbdxPJJB9OeMkDpmu7D5ddGU8yMGXx/481mXyrW4f5/4beM/l3rshgIpnHLHORpaX8PPi14y/wBVpepyxfe3MrAfr15rpjhaUdjCdeT6mhq/wM8b6Da/b9es3t4v9r/6xP58V1wws38KOGpi3Dc49LK1il8quetJ0GcMsfc1bazi/wCfdK5KmMujgq4x3NO3s/8ApnXFLFuxzyxPMzRigl+SKL3Zvl7D37ckVphqrmz2MolzVDU0myl+1J/of3GRvlyN4yuVJ9yQARyNzeld6PppREmutZsJU+y6pcbNv3lkOG98cjkc/iKqxg4kkXjHxHa/8vm//rpGD/8AX/KkZuJo2/xFuvK8q/0uKX/ppDIUPXPRsjPuD3qloQ0WR490aX/j6s7tP93B49uvT6VNw5QPiTQbqX91qHlfLuXzIyNuPfGOR1OenaqUg5S+L+wv5f8ARdQt7iVF2qscy5wBwSAR9P68HKuFh4jl8rzZbdPnY+27IHQjuD0Of4fai4WC8uPNle6l/wBa/wA0nQBn7sBxtJ6kc859eESkZUs3+/3VvlPUdORwQQe3TnNBqiiD/v8A91l/z60FDWk/8foA9G+FsssWjavFLH5v7yKSFf40lUOVZfXI3Ky9wwIPFb02Yz2PZdP8qKKCW6/1SRhlX+9wMA98fTmuxM45mR4g1T+y9L1DVPv/AGS3km/75Un+lKYQR87+BtG1TXtU/tTy3lT7Qis23O6R23H8s5/Gskmb3Vj6Wj0a/wBB32F//rUkLN+PIx+FWZoqa0sstq8UXzu+Nqt0Y5HH49PxrROxE0YljH5X995XYK0MnTqSM9iQeM9Rx1wKTdxF2K3upd/9x23NG2RtGBkD1IHIIGenWpYGnbNLFF5VrGn/AG0Zgf8AeI5yTnBPXihsBznyt/8ApDp/0zVT+PJGT+lQ2BQK+V/qrfZ/10XB/Lr+n51DZokZepyy/wDLW88r+8rNj/0LBA/A1BVjAuFi/wCebv8A7W7j8zUt3LsVwJf+WUfyp/P9QalsLMDDL8n+kJF+h/wFS3Y0Kzv/AMtfM3/N973qQKc/+t/ufn/QmpbuBUf/AFv+rqWwGSLF/lRjP5Uh2JbY/wDPL5/91sf0oCzJm8r/AJa27/7y5/wxVgxP9F/5ZSP/AMC/xoIYwH/pn/X+YqiiaIf9O9UncDRjMX/PP/x3H9f1p3AZIf3vm2vyf8C/x5/nRcAjll/5ZSfP/st/hiiLCyLUXiDWbX/j11C4T/to38s1qpEWLsPxA8Wxf8xR3T/aX/Jq/btEOkjUtviv4ji/1vlSp/tKf6Gj600J0ka1v8W7r/lrp8T/AO7kVf1lCdBGpF8XLX/lrpbp/usKpYlGTw5MPiL4Xuv+PqzlT/tnmrhiIDlSaG3Gq/D7VP8Alpbpv/iaMof1FRVnTmbUrxOX1vRdGi/e2GoW/wDe+WYH/wCvXm1qCPXoYpmXYarLay//AGVedJKLPVhU5kdnoniPytn7z5P96pi7A6Z3Wnaxa3UXlS/PvreNSxzVIGb4j8IRapFJ5Ue9HXd/k12U6hwzonlWr+Dde0uX91p9xLF/eVc/y/z/AF9CnNWPOrRszIls7+L/AFtncJ/vQt/hVqTMbIrlpYpf7n6VV2PmSK17P+6egGz2z4YW3hKX4fad/b1xLFNLG8jbeAwZyR78Cghs4rRvht8OfFHiPVL+w+IiafE91JtWSTn7x5OQOp7dqfPYV2dmnwLli/5APxUspf7qtIgLfkcmp5wuwufh38btGi/4k3iC0u0T7qrcN09uQB+NK47wMW71f9ofRv8Aj60e4uET+KOTf/PP6Gi4XgZUvxi+INh+61nw/dps/ia3JH5qDQmSx0fx6/5+rd0f/aVk/nxVKRk0S/8AC2vC9/8A8fVvbvv/ALyrn9RTuVyMVNf+H1//AK3T7fe/+yP6UXDkYPpfgO//ANVI8X+7Jj+YNTyoBh8C+HJf+PXWJU/3mQ/0FHKihi/Db/n11hH/AN5cfyP8qhwDnaHt8PNei/1VxaS/8CIP6j+tS6Qe1ZXfwf4ji/5hcsv/AFzwf65qPZluZWk0fWYv9bpd2n+9Cw/pR7MhzIsSxf635P8Aeodx6EiGpakGgoerHz3JENAFXWpPKsH/AN2kykzJ+DNp/wAhfWYvvy6g8O72jGOPYEkVvTkZTO/Fz5ulzyy/fdiv69fyrUzkP0q182LzZaAiddY2/lRJF/s7anYW58QfH3Q/7e+I3iHWf7+oSQr/ALkeI1/RBR7WxXsrlHf7V8w1Y+0IzNUgIZapK5KZWuJK1SsZTM8v5UtatGKL27zYqyaNUypcNSRTMu46VojNmfcj9K2IkU1Wk9iobnZ2EsX2VP7/APnFcT1O2B3OhvFXnYjRm6NpxXK2UZ96K1gSzA1lP9Fn/wBjZ/6ED/SvSw/xHJiPhKurj/RYP93+le4vhPB+0cfcVYDFWWgC3Zp+9oEyXVov9F/OgkoeHXliv3/28flSmJHWahN5UX7r2/PGahGiZiGPzaosd9l96ANO1h8qKhEGZqJ8qWrQG3Yxebpf/oVIgytTi8qX919xKpAZc5ipkjbW3lupfN/gT7vT5qANrStS8qXyrqPZ827c3071LAzLq4il8/yv+eny/jVxEyPw+v8AxNIP96liPgZWH+NHuUP+qSvh6r99n21L4UKxrPY1sRmOjnsOxXli8qqUxOJVmSKX/ln89aqZk0UpbT/nlWy1Zm1Y848b3Xm36aNF/e86b5vTlR+fNenh46HHVZzAg/tS/g0uL/noF9u2a2k/dMY6nrVnbxWsSWsUfyRKFX8sV5Mpc0jshE29Lh8qspM2SOs08fcrmmzVG+p82KuCpudcENtUi814v9r5vp7VE3oatFi+iqIyuZsxp38qt4xuZyMK9lrphFmbZh3dxXVGJk2ZVxd1qoEuZQur6KKKt4wIcyktx5taWsYuZAbmtYRuZOoQm5i/56VapNmbqpFe71mwtf8Al4TfVLDtmTxKRTj8ZWtr/wAs/N/z+Fbxw3OZPF8qOm8G6ndeKLp/9VaW9vhvmUEuTnAHXGMEk/SuTGx9krHRhKntWaHxA8HeKNZ2XWl6Pd6gkXzN9lXfxj0zn9K4sLW9i7XOnGUHKBUs/CXiOXQYPN8P6mjxMVZfschOM8HABPOSOmePcV6Trwtds8uFBwidh4n0HXvC/wANLK11TQ9S097iTzI2urOSBGyScAuAOmDxzXJZDdSIWmmXXii/T+y43lT7HK0jKy4T5UI3MxAXJJAyecegq1YzdRGDp/w/0uXVLWK6vLK7u9xWa3huBIVw7FeVyCAG556gV6eEqNqxw1II+kPAHgDwvpdqnlaHaI7/AMXlqfy44rru7kQij12wtYorX91GiJ/srj+VCpWd0JyVjwz9oq+8rS3i/vt/jX0eAptxPncfW5WfH903+nvXiZpFXZ5yqXOg06PzfLr5mq+Uzm7nR2llXFOdjn15jRsrX97/AAfdP8x/+s+wr0Mvmmz6LJH+8NrTLWKWX+Pvu29VwPwwQN2OxJXPSvVWp9VKZYuNNil3/u9nynd5fTqxJXrjHz4HAIRRVWMJSKlz4etfK/1aO6MNvoxJKheSMAtuTPoyH0NKxm5Etj4GsL+JJYo5bj+75asHlwjMkeAeHmjEhBJAV4cZGcVSRPOY+reBpbW6eK1k81EYrDJH9ybClw6ZAG2SP5kJ7qwPTiXErmMY6JLFL+6k3onzbm43IwzGxPuBjjoSPWocQ5iCTS5f+ee/r/CM9cfmO46/nSuUA+1Wv72KS4Tp91j8w7H8aLgSLrGvRf8AMQlfZ91ZMSDp/tAj8Dmgdi0PEt//AMvVvaP/AA7Vj2H15KkDjtkUBsRt4gi/1stm6f3tsw9OoDAZ/E1RQR6vYf8ATVPl/wCeef5f0FAHqfwpu4v7L1GXzN6XDBdu1s5VSyN06csO3OOK1pMxnse1NH5trBF/0zG78hXYmckzH1vSf7U0u90v7n2u3kh3f7ylefYZokOKOl/Z/wDhbF4XtdPuvFFulvo+hSHUNSuJlH76UjgL3YE7QB6AY60RRE5PoJ4n1z/hI/Eeoa99nW3S9uHkjh24CR8BB9cBc++atjgzD1MRfZXil/1X8TKw7nAIzx1+n1rMplGS38rZLLI/lf8ALORV+dSPvKT15GCARuBzyc4ptkE0Z/ev5snmu67Vm67jjGDuHIA+h461DYEv2uKLZ5sm/wDu+TuP5hfToN3IFTcCO4m83/Vfc/vMx/lzn8SOnWouBk3ssX/LW4ll/h2xqPyIXnj3NI2SM6Sb/qH/AO620IfxDZ/Q1JaVyhdrdS/3UT8/8/pUtlFCST/llLI+/wD2c4/z9DUtgNuHi/d/6Pv+X+LP/sw/+vUlEa/vf+WaJs/z2H/1qkBsiy/7Dp+P+AFS2VYqFf3v9z8un1yB/nrUthYQL/uS/wDAeV9+AKYxi/uv9bvT8ju/TNAFqPzf+WVwj/l/UVZLGT+bL/rY03/7K4/lmghjAv8An/P9aCieIy/89ET/AD9aoC8PNli/1mz/AHWI/lzQBVnWXzf9Z5v+zuHy+/TJ/E0ANKxf7dADZGi/1VO5JGDiq5kwsyxEP+mlFkyLMlQVjyseo8rV8rHZjqE0h3uPC1fPEQEYqHeaLjPlZC8P/LWL79clTDtno0cXbQtWeoeVXO4WPThVudnomv8A3P3lQ9DRxTO/0TxDFL/y0+Stac2c8om7NHFdRebFHvr0adQ86tRTOP1nULWw/wBbp7un8XQ/oetdkayOGeGZkDxL4Nl/1scSf9dIfu/pW8aqZyyotMaV+H2qf8s7J/8AdyD/AEqrojU6LS7fwv8A2WlhFHbvbxLtjXzPu/1oJuzn4Pgf4D+1PdWv22LzZC21bpn2k88bs8U/Zj9oah+C9h5X/Er8UahF/vYIqXTD2iKUvw88eWH/ACBvGET/AN1ZN0f6rj9aOUd4Fd4PjnYf6qS3vYv9m6Ofyb+lHKF4GXceLfiha/8AIU8J3Euz7zLGknH9aHEW5i3njiKX91rPg913/e8yx/wB/lUOI7GY+t/DS6/dXWjxRP8A3drRn+Qp3HdEX9h/Dm6l/wBFuJbff/dmb+pNFwuhD4H0aX/jw8WSxJ/dbB/wqOVkgfAuvRf8gvxZby/3VkyPz60crLJINC+Jdh/x63Fvcf8AXO4Uf1FCmN2RMuvfFCw/1ul3Df7u1/5E1fOZtotx/FjxbYRf6fpdwv8A10t//rZouTY0rf48eVs+32ez/eVhRcmxtWnxm8OX/wDx9Ro/+ztB/pTVh8jNKDxf8OdU/wBbp8Sf3t0f+HNWlEORk0dt8L7/AP1XlJv/ALs0if1/pS9mibNE48GeDbr/AI9dUlT/AHZFf+Yz+tHs0Pnsc/448ARWug3t1Yap9oeKMyeXIoHAGW5B9M1nKmXFnK/B+1+wfDm1uv47vzbxunzb3Zh75xiqhAJanQxRf6LBF/G67m+pqyZIq+KvF8Xhz+ztBtdPt5bjULiBpJpGbNvAkmGCgEDLnIyegU4oBHodncReUkv8P+Gf8KlkLc+CfGfi77frOoyxf8tbqeT8Gdj/AFrNxubxnYUmvn+U+q5iLf7Ucocwnm1SRDZWmerSIbKMhrVGTL1tJ+68qspo1gyF/wDWyVDNilcrVQIMy6StDKRRcUMqG51FmP3UHlf3a5JHZE7jQ5P3Sf7GK4Kx0ROoc1xo0kZt12reJmzz7xzeSxX+nReZ8jzfMv8Aer1MEefitjZvB5ulwS/7I/lXqxPIlucpOv72tiRsZ/560AWrcf8ATSgCHUH83/2aggq6O3/E0T/vn8qCUdVqqRf8spP4fwqS0Y7PQUTRTfc/z+ZoA2LVf3X+r+/83qPz6UCZi67H5UtUSamgT/6K8X+elJgVNZX79XAk5yWmBK9xLF/qvkf+GoAteZ9q2Wt1H5Uu3/vqgCBLXyorr/eFWSy14di83VEoxGtNl0dJI9ntpf8ARU/3RXw+I0qM+5ou8EMLVk4miWo9Z4v+elZOm2aKViF7iKrULD5rjTD5v/LOq5rEuFzO1KSKwsJ7q6k2RRKWZq6cN77OauuVHiN3ey3Ut1qkv+tmb/vnnAH4DA/Cvdpx5UeVOWp1Xw48Nfaop9Zl/j/dx/Tqx/PH5VzV62ppRi0ehWmneVXDUndHazXgtf8AviudlJm5aR+V5dZspOxtRPXFUUjenNimWL/W/wAb/e21zWkdHMJNNL5T/vE2VqjFnP3y/wDTTZvrppoycrGFdN/00rpgpdiZcq6mHqN/a2v+tuET/eYV2QhNnLKtCJyWreLdGiifyrxJX/2ea7aeGk9zkqYyK2OVm8X2v/LKN3/Su6GCTWpwTzBrYov4tv8A/llGif8AATW6wkDnljpsiXUtUuv+Wj/5/Gt1hYHNLEzbB4NU/wCWsjp/vNWioGcsQVDHa/8AL1qkX6n+Wa1VE55VxrX2g2v73zJbj/dXA/UitY0bGLxFzs/h94isIop/stv9nTcG7HdxXgZrh+Y9/KqyR3o+JviPRontfC+sS2SXHyzeWqnd7jcDtPuMGvKo4GMXqd9bEtlGfxr4tll83/hLNY3/AOzeSD+RH6Yrv+rwRzKuzf8AD/7Sfxy8LxJbWHxE1C9slyv2HVljv7Zl9CkwY4z3BB4644qlh0czhfU848X+NtZ1nVJ/N+yWUV7i+ks9NhNvbLJKodgseThQWICkkKAADxXXTw6OepPlNz4O3Et148sYv78cm78AK6uXlMY6n2t4Zj/dJRctnaiTyrWt6W1jCbsj5k/aC1LzZfsv1r6rAU3Gnc+TzGV5HzFcn/T6+ZznSZjHY6zQ4vuV8lXl7xM3Y7SytP3VcE2Yt6jjF5Uv++pXb/e74/HH5Zr08u3PociekjX0Zv3v7qTZ+83LI2Rt5+VjxyDtLEf7A9a9c+oRYP7r915jxfxfN1QjacMcjIAWPPrsfGORVkTJU/55fvUflZF77NpD7evOwEAf3oB3NNIwZu+HRLF5/m3n2d0WRmmjUYQK6vJNGD3STyZ4weSkkoGcZrVIxYzxRZxeU/mxvZPukW4jj5+zyJITNFGf+mErecvQGGZgBwKckUmcXPZ/vXils/3vmSq0MOMM/DSxjphTkTRnjjOMdBhJFJ2KE9pF88v2jem1JPO5IfJws4IJ4IJ3A9CM8cVBRXa0l/5ax/Pu8vbt/jAAMZPQAjlT3BA9cSWncqvHF/yy/r8wGMxjPcZ6A4/oAVni/wCmafPjbu54OfvZ43Dg5Axx7ZoAqTQ/8tf/AB5udvsff3/woAi8mLyv9ZsXd8zd1PsccDPPagD2b4bWVra+HLW/iuEuLiWaVbiHacxFGGz5iSGDK2cjoQQa3pIieiPcZx5USf8AfP5V2rRHHOVmUXWk2JO4ebdSxeVLcP5X3vLaQ7F/DpUtlKNzC1nxdoOjRf6frFlboi/NumUH6YyTWXtS/ZnEa58XLWWL7B4X3+a7IzXlxHiBQDkhSw+bPQ9Bjvzwe1D2ZX0nx/8AatkUUnm6hK22SFmBglPOMNkAE8rg9CODQ5jsalt4i/ez/wCkPZS7tslnI2B04AznJB4wcEcepqGwsallq0s37qwj2OmV8m45G/PG3B6HBIyM4yB0GUFiwdRili/1ju//ADxZjj8BwODwMjp2HSgLFcyeb/qrdIv9nahH/juP1pFFWdoopf3t5Kjv/CrEfkFJP45FSBm3iWssv73T3d/+ejR53D6tk59iBUtlkTQS/J5UaP0+6rdPoABUtlEcnm/89Nn+zwgz7AknH4fhSAjSOX/np8n+z1/lmgsdu/3vkX+6cfjyB+dZsCnIP3v+rf8A75/qKkBqmL/nm6Pt/u55/SgBsf8A0yj+f/d/nzQA7ZF/y9W7xP8A3lb5GH+6RwfoasgRhF/z0qwAN/yy8ugCVBF/rf8AP9KALaPF/wDs5/xNJAI8n/PL/P6VaAjXrQBBP/rfxqkSIgpgWEWgCZGqAJqAALVOwD6looegpsA8r/nlUMaIpLaWs5R0O6lVsJbXktr+6rhqwdz06VRNHV6JrnlbP3lTzmso3PRNB8Q+b/y0rWEjnlA2r7TbXWYv9X89dMZHNOB5d4r8ES2u+6tY/nT7y/3vyreMjjnA4dl8qXypd6P/AHa1UjkkhHeWL/lo/wDwHj+VaqRm2TWut6zYf8euqXCJ/d8wn+ZqlUsLkNm1+Ifi21/1WsP/AMCXNUqhDgaMXxZ8URfvZZIpf9ny/wDP601UJ5DYs/jTf/8ALXS0f9D+nFX7QhwNKH4z6X/y9aXKm/8AusD/AIGtFMTgaEfxM8G3X+tt3Tf/AM9IRj8//rVSkiXBlubWPh9qn7qW30+VP+mkKn+YpvlM7yRQl8HfC/VP+YXpn/bPA/lUtItSZBP8EPh9dfvbX7Rb7/8AnjcH/wDVU2L5ihL8BrD/AJcPFGp2/wDd+YOP15/WiwcxSk+Dfi21/wCPDxgj/wAX7yEj9VP9KSiPmMu68NfFCwl/dSafcbP7sxBb8GAH5mqUQ5gS/wDiDa/8fXhvzf721lP9Tn6VOocqGyeKP+gp4Pl/4Fakj88Gq1DlRUk1D4c3Uv8Ap/hu3R/+uIB/oaGhKVhP+Ee+F9//AKqOWL/rnMQV/WoaKVQdbfDfwlL+9sPGF7bv/CrTZ/nTDmRdj+G+s/8AML8cRP8A7Mkf9Qf6UBzI5/4jaL488L+EtR1S61iK4sUjMc32dm3rGwIyc447d+tHMNo3/Ddj/ZfgPSLCL5dmmxLt9zEv9TRzENG9awfvUl/gRdtNsRx3inwnrOqWt14y/svUPsj65Z6XZ3Hkn7PiN1V8N0Jz5gx696lgeianP/Y3he9l/jt7GWT8kY03ITR+a9xcy+a/7z+I/wA60hG5m2d2bmvnuU+t5ga4o5Q5iLzjTsS2RO9XYm5FItERSH2kv73/AH6JIIuxPKtc8jouZ9y1VAkqXyfuklrQiRnMlDKjudPpC/6LBL/cX+tckjsidrpS/uk/76rgrHRE6ZU/df8AAa40aSM4jNbxM2eeeP7P/T9Ov/8AnkxX88V6mCPPxWxveb5ujJF/cxXqxPIluczeL+9rYkgQ0AWbZaAC8aL/AJZbN/8ASggw7N/Kv/8AgVU1clHWzy+bEn+7Uloy5pKkodGvm0AamnHyv9V/3yv86BMi15fN/wC+h+tUSP0KTyrV/NpMCDUpvv8A/fVXAk58XEX+tl/vUwLcP2CX/wBlZf4fy/wqAK96ZYpUl8xPn+XzI2JGPQ9CD7Y/OgBsN35u+L+P+Jfp/T0Pp6VZLNvwlH/xNP8AcjeqqK9NjhpJHq9oPNiSX++tfD4tWqM+4wusEOnWslI6mikH8r/PetUrmTepJs83ZUyNEjTQeVFXPJXLueafFPXv9R4ctfv3H76b/cB4B+p7egNepgaepw4qeh5utvLqmqQ6Xa/xsP8AgR/+t1/CvXqPlR5aXMz3PSrGLS7CCwtfuRKF/wB4gda8OtK7PSULGnAnm1m9irGlAlJiTNO3NZtNj5rBc6zYWu/7VeQxIn3mkYD+ZFR9VqSEsRGJzV/8VvBGl7/N1iJ3/wCmfz/lit6eXTluRPHJHKaz+0Do1r+6sNLu7v8A3mWMfrk13xyk455nY4rV/jfr1/8A8eunxW/+0zb/AOQFd1LKDgqZrZnJ3PjnxRf/AOt1C4+f+GPj+Vd8cuiuhxyzKUupRkk1m6/1txK/+8xP8zW8cHFdDlli5PqQERRf628iT9TXUsMnsjmeJa3ZFLqujWv/AD1uH/2VA/UmtFg2ZPGLqV5PGPlf8eunxJ/105/litfYRRDryKVx4t1mX/VXHlf9c8D9cZ/WqVGJk8TMz5dTurr/AFt5K/8AvMTV8iQnUbFillll/wBY9PlRLkzQijrOpKwKB0GjXP2WJ/K9q8nGWlue3l0nE6bRbqWWV/8AYx/WuC0Ueq2pG3v/AHtK0WRohu4UJO5MXc5rxBJ/xNP9yztv0iWuylc4cStTufgOPN+INr/1xlb9FrSciIH3L4ej+5RTjctnS6lN5Vg/+7XVSXvJHHiHaJ8j/GO++1ay/wDsZX9a+4w1NLD3PjsfO8jwqZf9P/4FXw2d/wAQqi7o7bw7F9yvjcRL3ia2h3dnF+6ribMGyG4j/e/n/wACH+ePoTXsZbufRZFtIksG/wBK/dbHfdtVdwIlcsAUJGMBjxnoBu4r1z6pGjqY/wCeUm9PvKzf8tQQMK3GASGBJI6z9eKsiY2xliil/dSInlfdbb9x8qwc4P8ACTHIR0O6UdOa0RgzsvCzy/JLaxpFcIwWGO45RJN7Rx7zjokjSWjYHKzREnoK1SMWQah5ssTy2GyK3dYpIftWDJEjO0Vush4zIreZZzjrtEZJ5GLkgTOLuo4ot/34okXaytkvFGDtjQZ6SW7kqxxll4OCOcJIpMryrL5v7233v5xjZY+nmZUmFeSAjj5hjIGSOuaxauUZ108UXn/fSJFRWkXI3RD7oHIG+M8cc7cZ9Kkoz5IpfNf/AGMyNt6Y4Ikzj/OcHmpLISf3r+b8/wAvzN0LBs4K9fTrx3GeaAIHhll/1Ue99vyqvO9DwGz6jOCMZyKAIEEvm/utjuin942R2xgnn88cAdelAHp/wz8S6Na2EFrdXkUT/aNzedlAuPXdjjggHv0rWEiJK53viP42eErD/jw+16hs+75K8NnpsJ4bPOMgZHTJ4rb2ljCVK559qf7QPiO6Pm6Np9paWiZXzJG8yRTz1UADOMHGKzdUtUbHF6z8RPGWvbPtWuXap/Dtby42/wCAqAOPepdUvlsc9GJZbp/3f2iV/wDWNJiQtjoeeR1+orK7Hc2bCP8A0XzZZHu027mhXpFnvv5Gc9unqRnNFwujaguJYrCOK6kT7E7bW6CWLIAKjPU55AztJ4BGarmIsbmmXsXlfvbdNQTcFW8b76PgcMevIGNr8g5wxB4tMLHQpf8A7pPNvIruLaFXbg7evVSBkjpgncMcGgLGil3L5Xmy+UiJ/FuKHPqc4xnrgmgLD2bzf79wn4Hjr2YZH149qBkkjfuvKi+RNv8AE2z8CFJH4kn6VAFR2i/5/LeL5vm27fyJbr+IpNgVXFr5sn333r/dyn1xkY/AVLZQp/657Nn96Qf1wf8APQ1IDdvm/vYtn8/5CgsDF+9/1af98849c4Pf1pMCrLHL/wA/ESJ/e4/I84z+FSBGUuvK/dbJU/4CT9cjJ/TigCFD/wBPGz8vloAsI8vlPF9o83/ZZgf0PP5VZAxjL/sf8B42++P8irAr7v8AP+c0AWoIpf8AllJ/KgC5GZfK/eyb6SAbKtWgGqaAIJDVIkbF/raYF6OH/pnQBIFi/wByoAWgCQDNCdwHBapFD1SkwHbPaoYCEZppXG5OJBPD5v8AsVnOnc6aNdojtriWL/lp9yuGdOx7FGrzHS6XrEveSsU+U6JRTPQvD/iD7n7z/wAerqjI55wOtktbDWbX/bet4yOOcDzbxn4L/wCWsUex0/iX+L61umcc6Z5tdwSxS+V5ex/7tapnLKFiMR0jNsTaaom46hBcTIq0Rcf5Pm/63/vpaamNh/qv3X8D/jVKTIHqJfK/df8AfPtVK7F7pNDLL/yy3o35VaTJ5kXYdX1SL/VahKj/AOyxpc4uVGhbeLvEcX+q1SVf1H4ijnDlNO0+IviiL/W3CP1/hpqQ+Unfx1qn/LWOJ/8Aa5B/T/CrUw5SQeNZf+fP/gS1SqIjlZL/AMJPYS/62P7/APeqlUQcrJpdS0aX/Wxo/wDvRgj+WKoLFQ6Z4Suv3v8AZdl/vLCo/lU2IYjeHNBl/wBVHs/65yH+ho5AuL/widr/AK211C7h/wB2TP6Z5o5AuY3ivwJf69o11o3/AAklwlpcLtkVlyGGf94frn6VPKy+c6iXS/NsLW1tZE2RKI19wOnSjlI5zQtNGuv/AGaoRRq6dp2s3914Q8G2tvcWnh+0kl1bVGkk+Sa7jDMB5eTg+YxPBwRg44qkgOE/aLvdUsPhprf9g6fcS3eof6HCtvGXdUkfDkAc8R7ufU0nEnmufAc3h7WYpX/4k92nzHd5kLDb+YFaQlYtRudKxrwz6VsY0tBDEM3/AE0oHcYs1AXJJJapIbZT8/ypaqxm2aBufNrllE6IyK0i0o6FSZBc/wDHr/uNWhBQaOhgdVoNv5ulv+P5da46mjO+jqjstCj/AHX/AAFVrhxGqOqlozpxLF9l/wBvbXFFz6mkuUzmTyt9dMX3MZKLOF8dxebawS/9Nv6E/wCFelgnqcGIjZD7D/jw/KvWpbM8epozF1QeVLW0TEooapgXYG+5UgPvo/3VWSc9H/yFI/8AepsDrpR/oqf7tZMoy5KZY61P/oNBB0GmLFLSY2VPEf7qL8/m7VcCGZ2jLLdfuov4Pm3UMIk19bf89f4P/HqE7hI5e7/0qVIoo9iI22nIUR80v2D918j9aIhJkMOpfc8r/wAe96SRJYjX/SvNi/jzu/2T/ge1WgOj8IS+Vf8A++u39aUtmXTj7yPWbH/j1g/3R/Kvicb/AB2fdYOP7lFe8u6wgkdjehl3cnmxf6z/AMd4rsglY5KjdyXT7j97WVe8TWkuY1b28iitXllk2Ii7mb+6B3rCknNlVJKB4Jq2rfb7+91n+CXPl/7KdFr6KhCy0PCqz9o9TV+G8Nhayz69qlxFb7MrH5jAdep5/AZ98VGJ59kVR5IbnY3fxE8L2H+t1iJ3/uxqX/lx+tcSwc5bm31uMTIvfjdoNr/x4Wdxcf7W4IP1zW8cuvuctTMbaIwrr48a9L+6sNPt7f8A3mLn/DPtiuyOW02crx0zD1D4leN9U3+bqlxCj/8APNtn9K7KeW00cdXHzZzlxqGqXUv+lXlxL/tSMT/OumGGt0OR4q/UsWOn/apf9Y71bo26GTrnVWHgqK6/+yrWjS9rKxyVsU4q5d/4RK1tYv8AV73T/ZFfT0MjVWNzxK+aODOS8SyfYP3UUjp/n2p1cvjSHTxbmclNfSy/62TfXJyqJ0c8mQSXNJpCVyq8lZspIrvJWdjQA/rUWC4rSVIFqzb97QBsbv3VZNalXsjX0P8AexT/AOzhvwGcn8OK4MZHQ9fAVbHR6A372f8A2Fjb9W/wry5Hq3OgzL5v+r++ob8DRF2C45I/+WtTf3mFtDmfEH/IU/7d4P8A0WtdeH1izz8QtT0f9m3T7q6+IP2qKN/s9payLI23hS5XaM+pweK1kxU1bc+4dAi+5VRCoyx4suvsulzf7C13YTWSOPEJKB8d+OL/AO1X97/H+8O2vvqMU8OfFYxrnPKZD/p9fn2e7s6aXwne+GK+GxKMZvU76xX91XKmY9StqA8r/Y67W/u9Of8APWvYy/Vn0uQ7SEtV8r/lnL5SL93vhQQUBx1Ayo7kt7V7Z9Si/IvmxeVL8/yu0m3PzD5ssv1PmcDnCxeooJkQBf3vlf61/wCJv4GySQDkHglyD/szp6CrMWdPoUv2rZ5Vn9u+UwrGy4+1o8XMDZPBmgRsEkDzrZeck5tGMjV1E/vXluv+Jq9x5jedu4vTLGC0xyAALyFBIo4C3ELDqSK6FHQhHHSwebKksV4kqIySR3DY+fcuIZ+OG86NfLkGB86gYBII56iN0Y900UUX7qN9iRjbt/1kVuCp8vkf6+LK4zyU6isG7DsULkf8tfudG3L0UkDbLwADuAyQPXnrUsLFJofuebH5SI21euVkGCSc8KjDPJ9R3GayKGyeb8/7zY0TH7vSByG/d4PIBHr1GfSgsp3Ai8rypfki/DIJ4zhs5XPOP/rUE2I5If3r+bG79GaFejAD5XGMYOACQB0GRjJFAWFRpf8AW/flfG3/AJ5MNv3TuwM8Acn19M1PMMg2fav3vl+anG5m/wCWJJ+YA56cA5GM8c8Uc4DJH83/AJaI8qZXzGY+XKM/7QPzYA5zyc5qriYxhFL/AMs/N/vR919xgDH+HUVRLLGn2cUv72637E/u4JU84BB/HqeakGdD5MsWyXzEt/lG2TaRv6jJCnORgjIHB60Ek1sP9K821j8q48s+XNI3yPzxksD16HJ2kH2qybF+3TypXlupHSV8eZCq5jYZ+6AvYEZwRjoQT3AsbcEssV1+6t3tJZf9Ys2RG567fmGFB4O1s9M5xwKuBZtr+L/bifaf9XwGHp3K49O/bii4F1byKX975kUT7g3ytw3vzxk88j9abYWLAaL/AJ6PL/u8hseykAn36+1Q2FiSUf8ATvv/AOujEH/x45/SpbKIke6/5ZbP9nbj5fwz1qWykMYSy/6242bP4WYfL780N2GRskX++/8AC0ePmHfPT6dKkBQT/wA8/wDgPX8DgkcetAEBH7rzYo9nX6fh/nigCqRa/wDPN0f+7xj8wc5/D8aAGr/1zf8A3W/i9+ST+dAD1aL/AJ5un/AhirIIWP8Azykf5P73WgCJjL/zz/3v9mgC3bvF/wA83qwLKNF/t/5/SgBHP/TSgCPd9aoCvM9BJNGPuf7v9aANWM4ioAjJ/e0AOIxQA5UoKJ1WgCTZQSFBQ0rQAwrQMglhrOSujohW5GCPLFLXDVhdnr0Kymjf0rVZYpUrJux0ysz0bw34i9ZPT6VtCdjnnE7QC11m1/29v+c108xyTgebeNvAnm75Yo9jp8ytt+8PT/Pet6cjinA8yuLa6sJXtbqPZ/7MK1ucjViNkouS2McVRmKvlf8ALWqJJlH/AEz3pTQDysX/AAD+771QD1SkiB0f/fFWiSTyv+ev/fXNMon2xf6qX7n8Mi/pn0oAa6/8svv/AC/5/wAikgLELRf8tfucbf8AA+tWiSZG/dJF5abHyrNt5wfbpQJCPB9l3+VJ5qcbfT/62PSgpD182KX/AFiTRbfmVeq/41SE2XoJfKiT+5/telUiWy5pdhF5qRS/8ekrf6z+4ff0z+Vaohs9G8PeHfstqnm26XFvLDJukj6rlsjJ5wRgemRmtEZMsf8ACO6D9l82WTem4xrIre+cemRyPpQxnF6oZdGleKKT5Nx8lv73t9fasmykU7LxrdRf8u6fJ/499KzuUlc6Kx+J8UUX73T/ALuflVvu+uPrRcoq6t8RrW6i8q1t9m/+81TcfIcVd39rdXX2qW3i3v8ANu2/4VLZfIfEq3Feae5cV5KC0QtPQIRZaAGm6ppEtjHlqkjJsW1vf3vlVFSJtTkahb/0H9a5dmb3uViMxPWgFQjNAHWeE5vKtZPxX8x/jXBXdmd+G1R0mmQy/wDPTZ/s+tcdR3R1LRms+t6Npdr5t/eRQvt+9NIAM/n/AErONKc9kZzxNNHLXvxR8Jea8UWoS3DfxfZ7d5B+YGD+Ga6Y5dVlqccsdTvZGD4z1ywv9LT7LcO7+ZHJGu0puycd+mBkkGvUwtFRbOetVckbPhSWLVNGeL/lqihv94dD/n0IrrhomeXN3ZlatB+9kreJBkyDyqpgW7Z/uVJJNevVkt3OfA/09P8Aepso66f/AI9U/wB2smUYc0lMsktmoIN3Tm/4B/u0mNlPXZPN/deZ/wDqOKuBDJ/B1v8Af/uJlv6VNTQqIeIj5W+KL7m3+GinqEjk5z9gi83/AJay/Mq/3c9M/wA6uQIp65H9llSKWTe+0M3+1kc0RMZsq2z+b/wCtbCualrJ/pXlVDYXNbR2liv0pS2ZrSl7yPYYbn/iVwf7cYr4rGpuuz7nBzXsEZd5qFhF5n2q8hi/3pAP5mnDDSKeKRzl/wCLvC/+ql1xNn8Xlqz+/G0eo7V2QwzOOrilcw774m6Day+bYfaJdn3W+4P15/St5YP2nQwWN5DG1X4hap4ttX0a1j8qK4+WTa3LD0zgdalYNU2V9ZdU57Wm+y7LX7iRKF2/SvSox5Tgqytsc3Lf3Uv/AC0bZu+Ve1dLcOpxtTnsQrFdS/8ALSjmg9gdOcdyxbtFF/rY99Woc2xyVZ8r1Em12W1i/wBFjRP+A1106CZxVa8kjKk1m/ll/e3H/j1dioxRxuvIaLqX/npWns0jNVGdF4buv3qfvKwqI1jJs9i0d/3Sf7tKg7TVh1oqUS7LFX2+CqPksfK42l7x5Z48tf3tcGO5oo7cHFHDLYyy189LEWep7XKrEw0mX/nm9S8QNUhJNGlrJ1ylSM+40i6/3/8A2WrVQTplVrWWL/lnVqZk4DTHQSWLRqALrzVXLqD1PW/gx4c/tS/Tzbffv+VlZc8HrXBjFoejgY6nV/FrQrX4feI0sNG0O3hstTt0mZZISEldT/Ac5XGedp4J5FeLU0PauZqR2H9lpqn2eWJPu+WtwX2kdhuz+prFMLmzpWg2F/4cg166ku0+0XSWv2fcuF3Pt3blAPQZ55/SsZTfMa9DnPEmg2v/AAtC90aWRPs8VqkitHwMJFCFH0OcevJPY134OT5Hc8+vufRXwN0W1sNLj8q3SJ5W3N8vOc9/U4rZsbVkfQmhR/craGxlLUq+Nbb7Vpc8X99StdmFfLJHPXpOUGfJnjTwpf6NLNLLG7xOx2ybf5+9fcUa9qFj4/FYSTm2eQ3H/H/XweePUVPRWPQvC8X7pK+MxGxjN6nd2y/uq82TsZLcqasP9R/f3Hb9eDg/XBr3cq1Ppsh2kNEv/AET5t3J2oON3HXHLEE8lRxzXtn1KNaOKL7K8v8Ax7vz7+U4I7HI4wvuRbtyM5oJkV57fypU82P/AHlXo4IOUG3uQsijHeGP1BoTsYs1/Dlz+9f948SIr+dJH1UAqzSx8YDKxiulyD8vmgDg1aMZHaS239sxXVrLGlpLuka4W3UBEdJFadIzx8ttMy3UQPJimcAECuhT0IRwesDyv9bZo/7uRWjjbEbbsNcL04DjE0OO+cY4FYVJG6OeuB+98rzHd18qRZN3Dg7Sly2OBuAKsO2M9c1gyyoIv3v8DyvJtWNuSzjBZCw4CnqCOOSBjFTcCuYf+WvmfJLG6szKMuhPzQ4B5ZQGx3789KgCvKfNl83y0fYpaNW53IBnDnGCQeeoJ/WgsrMv/faKVWRsnsMrgHH0wOKm4FYmLyv9ZsTduWTjzM9GBJxx+OBzxxii4COn/LKWN4v+ekKt93P8XynA4Y9MemaOUCOP97s+590LH338cKeeueOefWjlAJF+/wDfTqzW6xt24zgcY+p49+tIlgIfN2ebJ5KbvvbRluPzxj3qyWbttZSxRfwW8rtt3SNkTZCnOOQD6Dv145oBj4j5sr/Zbd7h9oWSGaRiflIZ9p9cdCBkZJoJHK8X/PxLcQ87oW/hGBn5lGOQeCOueR1FO47Fm0Mv2X/RY99p/ebaZEBPG08EEjGeMEjjFFwsalvNF8/7yW7iRR8vIMQP1PGDxwMc9egqbiL1t5vlf6zfFt/i6pk5ByTnJ+pHtRcC7azRfJFFJK6fntz7nsT36VVx2LaPL/yy+5/zz2qeB+AI+mai4WFMsX/Pxsf+7yP1/wATTbERpLF5v+reX+8y478jnp+IqW7FIsOJf+ffZ/d+UA4+o6/jQMYBLF/cf/ebAX/PvUgG6X/Wyxps/vf44P8AOqAgcf8ATRE/4CMfpg8UANdZf+mX+8vRvpyf50AVvKl+fzZNn6/1oAcB9zypEl/3mHy/geasgimeXzf9v/Z5/WgCvF/rX82T5/8AZWgC5H5v/PT7tWBbElACN/qvNoAh3f8AfdUBWP8AraCS3b/8A/2aANCI0AGDQAqrQA6MUFEyLQBMBQSIB3oKEK1IDAfN/wBj+H5vWgBuJYv7lNK4NXI3h83/AJabP971rKcLm8KrpiRvLFXJOnY9OhX5zd0jV/K/5aVklY7bJno3h3xJ9z95WvMZTgd3E1rqlrW9ORxzgee+N/AsUsTyxR/OnzLtrpucc6VjyfUrCWwl8qX5KLnHOJUJxWxiORfNqyS3CP8AnlJ9z+VJMB2PN/2X/wB2quAqj/nr/B/n8aaAsRpF/wAtfuP/AHapEE23/gafw0XAbH+6lf8Auc/L/n3ouBJ5H/LWL7lNAOa3/wCWsUn/AAGrRBJDH/y1ik/3loKZN+9/1tr8n+z70Et2Et4/Nie6tdnyfLJH3X8P85qkJst2yy/6353RPvL1K47gfTtVIls3tLfypfK+SW027l2++MVqjNs7bwtcy2Hl+Vcebabfl3N2J5U+3XBrRGTJL1fst1dfYI9+mXaiSSNpB8jjnI757ZHaobNDhdUl82X7LLceajsfLZueOozjvj8zWTZSOYmfypXi+Tf/AHfY+lRc0K6v5u//AGKLlDD/AK1/vdvl5wtZtlXGJH5tTcq58VefXDY9oUz0WAhL0ADS0ARl61IFDUARMf8AlrRa5EXZmxY3n2qLyv40+9XPOB1RmTBfv/3Kg0Kbj97QB03hRfN3xVw4rRHdQO4/siWW1/db0+X5a86E1zHVKN0fON5b69f6y9rf+bLcfaDC3mfwvu247Dg+gr66iqUaXMfJYmMnV5T0rQ/hFr2lxPdS3lokr4VY/mHr0IBJOcdRjHrXmYnMqduVHo4XLpJ8zO4g8FaXYRJ5saXFx/FM3PJ7DPQfQV5scW29D1Hh7IxdKs/7LurryvkR5Cyr2Xk5x7HHSvZwtRyR4eMjysr6j/rTXacpk3kfm1SdwG+SPWhMkddf6qqTAw84v0/66D+dDEjupLHzbD/bT+H+8M8GsmWjmLqPypaZY6yFBBrxT/8ALKiQFfWY4ooqqBJoeE5/3XlRfI+7d/vDuD9elTIqI3xB+68/+DfREUjhb+T975ssm/8AzirkrkJ2Lmtxf2zawXVrseXbtkj78dx60RVhSdzAiSWKXyvL2VpzE2NSwH+lJQ1cLHS6b+6v0pW9orDj7kjkvGPjbXrXWbqwi1S4SG3kKxxq2zaBxjjB/WuL6hCUrs9OONnGNkcpc61dXUvmyyO7/wC0xP8AWrVGMSXVnIqiW6l/5aVd4xGlN7lqGyll/v7Kj2ib5TeOHduY7Lw3pP2Cw/tmX7iMdv8AtYHP+FeTVq3q8iPXp4Vwpc7MDWtRlv7rzZf4/mbb/KvQSdjyJVHN2ZTiuLWL/ln89LlZpCUI7k3nSyxfwJUxjK5UqsGjMureK1/e/aP+As1elRbseRiVGTujKupa9Gkjx6lirv8AatZK5grXJlah7Ckjc0OX96lZNXNIM9l8MSebFHTpqzNW7o35xX0+WS0PncfHU878aiKssyldM6MC9TlbVrWvkaibZ9FGSsbMEVrXM0zZNFtLKKX+5U8zRV0VrvRYqqNVkcqZzWpaR5VbxmzCpDUxpbH909dMJXMZKxnovlV1wicsp2LVtF5sqRf32rSq7IUPeZ9Yfs9eG/3SS+X6L/ve9eHiHdnu4WFkfTGteHtG1Twve2us6Xb3aJazyKs0YfaRGxDDPQggHIrnjSUjWdVo/NvSPiP4y/stLWK4idJoUb5rdc8gZ/X8a3WBUjklimjTtfHnxG+yppdrqnlJLIPLhht4vmkzxjKk5yex61SwEEzOeLqNGh4cfWb/AF5JdZuLiW9djHcNcY8zergMGGBgjYoIwOgreeHpwiZxq1Js+2PhfZ+VYQV56PT6Hsukp+6rVGcjA8Z67a2sXlSyJ89aU9WdFGlznAaxbWus2EkUsaOjqflb/PFetSxDgrMwxOC8j5l8d+EpdB1nzYt727yfL3K89D/Q968DMZ+0PmMZhnTZt+Fx+6SvlcSuU8apLl0O4tpYvKrhkuYzSuipqcn72Dyvn+/8v977px+mfpmvbyuNj6fJFZjli+5FFIn/AEzZs4zkYyT2PBPspr2m7H08TWsRF9l/ueV8se5R1IXCnPGMmMEH/npL+EhIrzp/v/3pGbOV6MGHuAI2H/XKQd8GkZMt6CJYrpPKkSKVJP3bN0hcSFASOSVSV2hPYxXCnoMjVGLO4014rCw8q1/deV5ar9obJiCMy2oY4IxE5ltZyAco0ZJI5qrGaOG8SeVFF5vl3FvEkY/d8b9kbsMYzg/ZZMjA6oQfrhM1RieTLFL+9t03+Y6+XuXY8pAYxjII8tid654JOD6VLNCB4orqWeWWTelxGWZlYgzJxlU6bZEKkHjkH05rFgRTJ+9fzdibPvNDkCLG0eYpwDkbeR26EmqbAz5IP+AebhpO28nDeYg6YPUjrk9O1S2WVph5v73+Phv3eMdsEY6kjqKm5RWkH/LX5PN/ibs2OnXuOmaLgJsi/wBb9xP+enR1PGckHnHTqaSZIn72KL/VunTzOuXPZl/DkYPc1SYECJF8n7zyuqxzMxLtz6gkEHuCPXjBpAatlbSxSvLFbpv2/N53O4MP4ASR6EYPAzj0oIJTH+6f929xsYbtvBiJz0I4wCByBg45wTmncB9y0v8Ay/3m+LdtWSHh12jgMMA5zkYzkZ64NFwJ0gl+SWXZb7MNHMuE3E46gDOeoJwcDHFFxWHx+V5v+lSS/aHYssyyYGM8egwDjGBggcii4WL6NdRXX8FpLx8yx8MMdeAeGxnPQ89KLisXLJ4pYv8Aj3d5Ub5fRh39MEHuCQR24GS4WNDb9zzY0i35bzOTvHZvU4Pt29qLgWIZfNl8397K/wB3dt4bp6kZ/wA8mi5ROTLLF+6t/ufN97BpCsEfm/8APSLY30P4Z9aAsT+Z/wBNHTZ9QPyHFNu4yKY/7/yf3VNZ2ASPyv8AllG6bP738X65/CrATH3/AN3/AL3+PtigCCd/3SRfP8ihV+UYx6ZoAjiH/LLy/X07dO/egAzF/wA82TZ/F1/PNWQRSx+V/wAs9/8AEvzfeH5UANQS/wCt8v79A2yQf5//AF1ZLZOG/wAstA7i+f8A7n/AVFAXIXk/9C/vVVyRhFFwLUDUATiagCQSVFwJA1VcB60uYq5LG1HMFyZKAFI8qrTAeopANm/6a/fRht2r94d80AQhP+eUn3/4W/pQFxjJ/wA9Y/8AgVAXGEZpSVzWlU5WIj+VXFVgevSxCaNzS9V8rZXM3Y7HG6PRvDXib7n7ytoTsc8o2O+hmtdUtfK/2a6lI5ZxOC8beBIrr975f3P7tWmcs4Hj+qaddaXdeVLH8n8NbwZwVKbRWjWt7mHNyksLVIFpWil/2H/vf5/lQA9v3X+5QALL/wB8f3v51SILIk/4HTAVD+682L56AJy/my/3P4tv9B6VSAdnzf8AYf8Aiq0QP2+V+9/z7U7gRNcebdJFF9/+7/eH+PfNFwNKCLzZfNi/dSp96Nv4/wD6/pTRJYjPm+Z9g+S4TCt+HNUgOj8L28ssv2qw2ean+st24/Fe2fY4yK0M5m5F9q8qfXtLt98sWfOtVUfMB1wP1wO+asmJNrM0X2BNZtbjZE67ZIeo57H+h6ilJlJHnt/LF5r/ALz9067l/wBkg9qwkUkUrnyrr/Wxp5qZaP8AHuD6HoQccj6Um7FIpyJ5X/APvf7Xp/jUloZL/rXl/wC+v8fpWbKEiHlRf+O1LLPhyuax6ogaiwC76QDWagBKdwFRaLgOeKhTK5LDIX+yy+bUSdwSsbtq3mxf8BrE6EQyRUDOl8En/iaJ/u15+MdkduG3PYYP9V5Xl/I614bnZnrKF0cjJ8J9Gl8UPr32yVPNmFxJCuCjOMe2RnAOAeteh/aaVPkPNlgE6nMdVIP3ry+X6bfw9K4Haa5jug1F8pQuj/wBN1a05pMmTujirxPKv5/3m/5j/wAC54r6TB1FY+dx0dTPuxXoHnGW4/e1QDGH72hEkskX7qqTAwb+PyrpJf7nzfkc1TEj0WBf9F/3Pu/59qyZaOfv7L/gFMsyZT9l/df+PUEDrSWWX/lp9+iQCatP/orxS/wf+Pf5FVAk1fCMn7r7V/A+Y9v0NTIqJf8AENtLL/yz/iNEQkeaanHL5r/71bpXMJFQzXUWzyt6On3W3d/woasETUttbiutkWs2aS/w+dHgSp75wNw9QT07+s2sUaSWMVrdJLayebFuG1l44I446g+o/WjmsBo7fKlT/eFXT1Qn8RwfjK0tZfEd1L9o++25l79ByfrXJNyUtD1qMYcupl7bCL/VRu//AAGseaTN04IVp5f+WVn/AOO1XspMzniYRL2nw3V/dQWvmb3lYKsa+/tXNiG6ScztwM1WkoHaeM0i0bS4NGi+/Ev775u7c15WBvXruTPdzJrD4flR5jd6vFF/qo97/wB6vpo0j4eriFHYzJNVupa1VFHI6sp7DftF1L/y0puMUNykirJJLL/y0ram0jKUpMXbLLWynYwqYdscltdf8+71qpowWHZIsMsX+tjdP95cfzxVXRMos0tLfypf/HqejIV0eu+ELz90lTJW2NYvQ6+WX91Xu5XI8jGx1PK/iLc+VFJWmPjdGWDbTPNYdXl/56V846SbPbU9DasvEXlf8tKydG5aqm1aeJv+mlT9WTLVY27XWorqpWFsNVilqMlrLVKjYmdW5zV6Yoq6YUbGMp3Md1rshGxzSVzZ8KWH2rVIP3e/5q58S7I6KENT7p+Cug/YNLg/g+UN93vXhVXdnu0Xyo9f1lP+KX1fyvv/ANn3O36+S1OnBpk1GmflXoI/0W1/64x/+givSpto86olc9B0u0li0a1+wap9nvdT+1/Z1XYn7yFVZUZ8bwJAxAII2sV4OOdVytnNNyR0nhXT7WXxbPFa+bLEl5OqtI292/eHO49z7nr19658U4pHVh7s+yvA1r5VhB+7rzEel0PTbVfKtf8AgNaozkfOX7QnjCWwlgtbWT53kT8hkn9cAV2YWnzs2pV/ZvUyfBvjf7VYJFdSfPtG75q3xFNwPVpWrIj8Z6fa6zavLFGn/wCqvnMbJxPEzfCpLRHndndfYP3X3NjV4tWPtD4bEUtSXUfF8VrEkXmf+PUoYe5NOOhb8P61/bP73+CJT/8Ar+vb3r1cHDkPosoVmddbCXzf3sbu6Zj2q2N/qufQkgD2Y812M+kia1v/AKr/AFnmvKpb/f4bI54yQzYPPM6cfLzISI3Xyv8AVSI/7zb5m3lSGHJxn5QWUn2uH5GDTRkyzpcUvmwSxW/m78RrG2BvBVl2NwcFohJCf+msEZI5rVGLOlmuvNtUil/0j9yG8xeDdRzKAOg4a9iCgg8LPCT1JJ6LGaOb1BvtWyX7Z/FFtmkx8xI2xNjADb1Ijl5wSpzkHjnmaoxDD5UT/u9iJGFaPad6xpjdbgYOHiJBBAyQwHGCazZoV5/3W/7VeIlw7I0kit8kJ2nbKqn+8EXIz1zyM4rFgV5B9z93s+b5YWbO1/RuDlSfcdueM0NgUZ0+/wDwImI13cBSMZTnkqc4z3446mpbsWUGP/jmV28+v4cYIOR1/DmLlEciy/P5UbPs/u/wj149BycfhRcBjD97+6+d+V3M3DgdTkjGeQeOOvPqJkkYb/0L/WbjhOPb+fp0BzVJgXrG0/ev5UaSujfMrdG4yNo4HAPryfypgWJU/wCevmvE+PL/ANiQ5YKR0GemBwQSRzxQQWJvNil8q6k+z3G0Mvl7cyjIGH7ZPPJBORyOc1NwCRpYt/lRpbp/ErK43+4ByAeMgZPQ4I6UXAkgXzZZPssb3D/xQspPPTggg5OB6nsc4ouOxat2l8p4orj9195oVY5Q9OMfMASDk5wTjg9aLhYltm/59bd7tNu7ayjKgDGRyTkE9QTjoc5ouInt5ov9V9s+TaP3bLh1JyPlHOQc4yDxgZGTRcC9bn/lrFH9/wC8rY+Xpxu446ehz2ouBYBl/wCWUiRfN8vU7jnplhj2/rRcseGi83yvMl3/AO6cfn1z7DNBNiSMxRf8u/8AwLj5f++iM/nQFi350v8Ayyt9/wCX5fLmkncQSCWU/wDPL/ZbP9T/ADFaADJ+6/1iP/tf5JNICJf+umx/4en+B/lQAy5b/nrJv2/xcfMefwoArbfN/wDZWZvu/wBfyoAsK115Xm/urjyvuszA/hjgkdqdxWKEj+b/AHEf+7uJ/wA/Si4WGB5f+AVRDZOpqyWyfd7UBcC/f/gNAXGFKVxhIYoon/jdF+6v9Tii4DLa5l83/ll93+9TAuRN5v8Ayz3/AOyvH+PH4UALGP8AvimoAVT4h0uKXyvtkXy/7X+FXyCNGyvLW/8A+PW4SX/rm2aXIF0Xkjl/z/8Aqo5AuKJKhoscs/m1LbAd+6/557P4t30rQBQ//PKTf/vf44oAbP8Avf8Alnsf/Z6UEXIye5oAiJoirhLQhdqmcEbUajQkE/lS1wThY9yjW5je0vVpYpU/ebKySsdEo32PSfC/ib7n7ytYyOecD0K1ntdZtfKl2b9tdEWc0onB+NfBEUsTyxR1vTZyVqdzxzU9OlsLp4pY9lb3POlSIUqzMfC373/YoAtKf3X/ALLxQAqRf8tf++l7VSIHwSRSy/uvv8qytj/PatAJLWX/AIBvb5l7L/8AX9qALUQil/1X/AaSAIzFL+6l3o6tu3f3u3Pr9O341aIHXX72J/N3p8u3cvX6j6ccd6m4GPbSyy36Wsux3/hk7dN3B+nbjGelFwOhgN15v72T50+ZWX+Ljv8A/WrREmrpg826Tzf3VxuHzK3DAev4d+oqkB6NpFva/akii/dXEMn3m+f8D2II6dq0M5k15bxebPLpf7q4i/4+IegcMMgqf89/SrJicjqk8Utg8sUn8W2aPd39cVnJmiRyF+8UX+tk/h3bfb1PtWEikrjJh9zzd+zbujb/AD/nODQCIpG8391L9/7yt7D9QaktEZX/AJ6x/On+z/n6VLKI3/df7jr831qWWfDNclz1RdpouA3cKLDuLRYLgzf9NKqwNgLjyqLENjJbyp5SnIqT3tWok8xf0fXPssvlS/cf7v8AsmpnE0p1TcVv+Wtc/LY6U+Y3fCx8rVIK4MWtDrw71PZtPP7r/frwprU9mD0LLJLFsi/4FWaVhNlOQ/vf3v8ABmtUrmTMy+NXCCuZSucZqXm/2p/wHdX0mBSSPEzBNmRfP+9r1Lo8soF6LgLCPNlp3IsWpBRcLGHqsPmxf7/y/wCf0ptjO3tH/dVlJFFK/wDKzTKuYlzF5tUFzLVpYv8AVR/7rNQZiz2kt/s+1SfcX6bQKANHwZNFFdeVFJviT+dVMDotbmi81P8AeDfzqYlHnGsr/p8/9xGP9D/WtjNlaVP3XlRR/P8Ae3dsUEsz5D5UtVclG9oFz/p8EUv3HxG35ECldFJHUtB5sscX+zSQ0rHEeLF0uw1l/t8n711Dbf8A63eplT5jZVbHO3PiDS4v+PW3f9P6URp2KlVujMk8RXX/ACy+RK1UTnlqdD4PuLqXVIL+X+D5m3e2K8nHU+fY9nL6ns5XZpeKdWiltbq6lk39fm/vPjpWWDw/KzszHF+0jZHmTN/nrXtWsfNT94ktreW6/wBVHv8A92h1EgjSbNuw8Japdf8ALu6f71Y+1N1h2aVt4Oii/wCPqT5/7tHtUWqBdh8P2sX/ACzqFWZcqKNK00uL/nnUyqMUaaLx0Xzf+XdNn+1g0e15eoOlzdCxb+CbW/8A+YOj/wAW63Ugr+ANH1zlI+pOXQ7XRvh19glT/SHRPLDfvONpPUbTzx2OcGiOacqB5XzM0NY0z+y9nlXiXCOp+ZVI249Qf8TX0WTY11meNmuDVFHj/wARh+6f/e/pXt4qV6R4VH4jyhq+fTPVfwjkNK9xcpZt5ZaLMZsW13L/ALddUIEORcF3L5X9+tXAzcipO/m1fKQmVG/rUuJaPS/hFon2/VIJfL9P515mMeh6OEjqfd3gax+y2EEXl/wj/wCvXj7s9jZHaX0Pm6DqMX9+znX842FbQMJ7H5O+Hm/0C1/694//AEEV6EDz6zsejaDrMXlaXYRR3CXdpfPcRsqoY5S4A+cn5lIAIBAwQecda0itDmk7ndfDG3lv/Ec91LGnmpcOsirnG8FQ2Aeeo75rhxJ6GGR9i+ErfyrVP92uFI7WztZ28qwf/dNapGMmfFf7QurfavFH2XzP4vu+wOK+oyeguXU8PGYlxlzGD4avJbWJP3mx0/lXpZjgeendHdk2b81TlZ6Vpd9Ff2rxf31r85xcHCbTPr8ZFVqN0eXeMZPst/P/AL1eXGF5n5tjKLpVWmeeaneyyy/6yuuMTKKPQvhO/mxT/wACJhmb8f6V1RVj3cuR6haCKLZ/An3m2se3pnHIG/vwWFUe4bdvH+6fzfk2KWkVcDgZLMPdQrkY/wCeSetBXQY0X7397Hv+bb97huGBQ54yQzoeerxUJmTL1in3JZZJXR8N5m0l8YV2dcD75VY7kYH34pQOpFaozZp3R/dfvf8AVf6RJJ5KgjJKyXJjyD3KXVuAc4ZwOOK2bMuplw2svmv5ux/4v3ediO7bpCvXHnIRKgBOGyByMVzyRRQ1GKLzf3Vx88TJIsjcBRj5Z2GBksSsbAcg4NJlGTcN5Xkfu0TZIdtuzZKFs7hIcHhsgqeeOvXNYssrSRfvfK8x5d+fvLzKCcMvpwSp6Zx27GGWU3gi/wBV990j9iFGAvPPUYOfXIqGBnSp/wDtNn5ssODjOMeuM4oKI8fc/ebPmG3oepwQehI7D8fepYDJo/v/ALvZ8pby492V6AscZwSeoPHJ780gJLexlluv3u3f95Y1XPmjB9xz+HP4VZJpqvlfupZNlumVVVzlM9N2R6jnBx1wAeKSYD3SX55fM+z712r5a/60dMbgT1I5wMZ6gGruQ0LFbxRfurW3ihRMNJHI2Pu5G9M9x0A5OD6Cs7ljWiii/wBVG8qbR7bDjOOOMfofWi4Csn/P1cJs27Y2XGVP+1yCfpnPualMVi1HBLLEn+j/AO1HeKxIUDsME8gjkk56cVSYWCTypZf9KvIpX3blaFQeffgDJ9Rz6iqGTQv5Uqf6H8//ACzmbOcHtxgHHbuM+9AF4H96n2qRJUdfvR46dM9yT+II9qgmxKJf990+72PHb34/LrzQFiVZbr/Y2f7X8Q/D+YPHvmgolgP/AE02fN7f1B/KgCyf3sv73zX2fxc/4j9KpED2aL/nm/8Avbj/APq/CrQAPK//AGmX5v1zUgOib/pmn+7/AJFAFWURf8st7u/5f/X9v/r1QFXbLFL/AKt3/T2/z6UAIwi/20/h9Rycdf8APJqUQMKf8svM3/KPz+vT/PvVoCJl/e//AGX4VQMVGlz5VWQy9C9UMUj/AD+ZoAna3lsLVPN/1twvmL22xnocep6/TH4ZyAzmqEA6BPKqgizWsLCW/wD+PWPe6L830PQE8Yzz/hxWsaLkRORm65plhF/pXiPWP9HRjtt7dfk9PmHVj9SOfyrthSsZOZmeHdD+GmvS3sV1rniDT0itzJDcNaxGJXB4VkjVio5zksM9MitfZEORU0b4d2us2H2+18aaJcSuvzW67vNQ45WRWwVI+mPfvT5CtjZg+FPxLisJ7rw5Hb6hFxujhvAkuPUK2BgfWocQ57Gdd+H/AIyaNdeVdeG9TdPL8zdHCtwmO+DGSTjv39RUuncOdmVbfEPVLWXypbeJ3RtrLyDkdQc9P0qXQuHOzag+KNh8kV1p8qf3trA/oSKj2Rp7QvweO/C91L/x+PF/vRkf4iq9kHtDYtdXsLr/AFWqWkv+ysi5/EZzSdESmXntJYovN8ver/d28j9M1k6DNFUIxZ3/AP0D7j/gMLH+nSl7KRMqqK7wSxf62Nvn/vVDjKIRqEOyP1rJwO2FSzHxS+VL/c2fdrjqRdz1qFdWN/RtV8qX/WfxD/gJH+RWTdjq5rnpnhXxF9z958/+P/1+MVtCZz1I3PQbe4tdUtf3tdEZHNKJwPjLwTFdRP8Au/Wt4yOScDx7UtLutGl8qWPen97/AD/StLnDUgR24q7mHLYl/wCuUlIViQfwf30qgsWGi83/AH/utt64/wA4qyRoXytkUsf+ysnv/T8asCyIvK/9pt9ev0IoIET97siljf58ruXHbqOnH6Z/CgB99B9l/dSyfaIv4ZOhU4BH/wCugcSG2sopf9b/AKqX5o5Ofx57EdDQEjatrX919llkTYkZbzG4OR/M9OlaIgtaHDFdXSWssm2V1LQyLx849e34fWqRLO30uOKWJLXVN6TRNtjkVuHwMrn2IwMdiK0ILr6hL9qn83fE6KFX/bHb680FWOO8R6hF8/8Aof2eVG2zR/3scBhx3FZyLOQeT7VL/fTcFZem4HPfp0zUIol/dWuy1/g58tu6jA6/TB/AUpCSIS3m/uvk+T5Vb29/XH8qzZVgZ5fk/vp+G3/GpZaIXNSUfCgvax5D07jWvKOQLkX2v/ppVWIuIt9RYLiPe07DuV2nlosRcjaanyg2VpZ6vlIbG/aKOW4k+U6DR9e8qVIrr5P9r+7/APWrCcTqp1TutBuP9Pgl/wBofzry8VHQ9LDy1PZ7Gf8A0VJa8OcdT2Kb0Lsd/F/y1k2VhJWKbKV9dxRVrSi2ZOSMDVdbtbX/AFtxEif7TYrrp4eVznqYmKOL1HxdoMt+kUWqQ79p3f4A+te1h6TijycXXUjOutRsJf8AVahE6f7wzXoHmlcSxf8APwj/AJUCG+af+elVqFkPeWXyv9ZSuwsZd+33Kok6jR7/AP0VIpZP4aChLx/3tSBnTv8AuqoDGd/Nuv76f3ey0Ej7+eX/AFVrvd3+XavvQBo+C1/epF5fzuxX+lVMDa154vNT+Df/AA/3cVMSjj9S/wCJpf8AmxR/O/zMqsBuwD09OO3tWxmyhC0UUs8UW94njfb5mN68jhgMYI5zx2oJZTMUXm/7FK4JGpp0HlXVr/B8yf8A1qLlJHfJDF/vvt/Wm9CrXPG/i2ssXi1/9u1i+X3y2f6VUZA4XONSKWX/AJZ0+YjlZKlhL/y1j+5Q5FpHV6c/2C1f+B5flX6d64J+8d9L3Y3HX9nFdbLWX7kXzbd3c9/rRGXIS71HqS2nh/S/N/480f8A3lzt/GqdYPYJHR6fplrFKkUVvEm//ZxtrJ1GzWFJI6S2s/sH+lS2f2iJPvKrfIw9yO341lzM2aRHp+hy38r+VZyyp/eWMkfmBRzMhl5vh9fyy/8ALpbp/wBNJMH8eDR7ZIbotl2y+H1ha/8AH/qjy/7NuuB/302f5VhPFWNYYW50Om6J4ctf9VpaO6fN5kzM+78On4YxWPt3I2VBI1V1H/llFGkSJ/DGoH8qNWUopFeSTzf+Wnz1HLdDvZmR4h/5Yf7p/p/jX0+Qz5HY+bzyHOrnmXizTPt8XlV9fWV6R8fS+I89PhX7/wC7rxHA9V/ChG8KVapiciSHw7/0zrWNIyczVtvD1dcIGbkTvof/AEzrVwRk5FKbRpf+edS4lJlY6N5sv+r3/NUOOhaep798B/CvlSpLLH/F8teBi2e3hon13oFr5USf7orzFud02dHOv+gT/wDXN/8A0E1tAxk9D8ktKi8qJIv+eShfy4r0KZ59ZnYjWP8AinLXS7WS4t7hJp2maNgBKjhdhJ65UqRjHQ59q2S0OVvU9l+Bcn9s6pdap5ezzbySTb1252gAnueOvc15mKep6uF1R9feGof3SVzo6WbXiG4+y6XN/wBc61irmMmfAPxZ1iK/8eTy+Zv2N/30en6Yr6zK4uMT5rHyV2i5pf8Ax4eb/sjdX006fPS1PJwlb6vWuja0nxB9ll8rzP8Adr8wzuj7Oqfq+Bre3w6Oc8c3cV1debF/GvzfX/PWvBtZnyeeUlCuee3ddaiePFHpfwcb/X/3HVPm+rMPywPwxWiPdy49Wtj/AKj959/5vujrjr6sQTkjodvvQeybOnH915vmeVsYMv8A0yIKgZznIBVM+oik9aCugtzB5X7r5kT+6vO5ACTyM4IVCecHdbjucVCZkySCWWKX/j48qVG+ZuqRHeG8zjjAkZZOvENww6AkapmbOmsLH7Va+VayS2Wz5od3S0MbHazk8bLWXMbDo0cq9hWxl1MOKa1llTyrd7dHx5cK4OxFfdJ6H9yzFkHUxsMDgGoKKV1DL/y12PK7FlhkzseQjDluCBGwwwycbiQOTmoZRl3KeVF/y1l83e37xQHmA3beD0KhQMHsB6Viyyq48qWSWWT+IM0nQYxkSICeuAueR0OOtQyym0fm/upY3+7u8tV59PMJ56jGR2JGMYNQwKdxD/z1++mPM2/wjPDqe+O46fnQUV5bX/nlv+dTub/nsO+3JxkDIwMZ4xyKlgPisP8ApnsTb5cdxxvfBwUcA8DnPIz+dIC3FZxRRP8Afii3Fm28uhwASoI+YZ5xjp17ZsktGPyv9bJ9ndIz5c23KOhycYBOc8g8c8dCATADd33/ALLZvs+9J9obJiPGSmcYAIHOCOQDzUORSQTJFLL/AMfD3DuoZZNpKZwPlPHQcnORz3POJuyQkT/n6k8qX5GjVW+SUHOSOR6A9MHnii4DYElil/dRpby8L+8bCS+uFIIweuCfcGqTuVYcGi83yvM3yu3zR7QQTz04BPAwO/8AKqTCxIHuv+XCNIuqtDJHnp1OWGDj25qrkkUTRSy+VFcP94N5fOF9wSMEnnjINFwL9sn/ACy8vynT7qyZx3zwcHk+tICXf/2yf/ZYgfrnGfQkigCxBNF/zz+f+924/Hg9yRn8KAJ43l/590f/AHc/N7/5FAFiOaX/AJZRp/utyfyyP5/SqRA955f+fiKJ/wDZjwfqMnNWgGmT/p43/N833c/pz/OpAYrRf8/jp/vf/WFAC3C/uo/NkROq7t2T65OKoCi7f9NHT8yeOeg5/IUATtLL/wAtZEuPlPzbQd2Dnnp3AxxUogiz5v7qKPY/8K9OBzj69eeMjtVoBsLeVL5vl+jfN0yP51QMQR/5/vVZDLUTf+OVQyWGOKWXypfkVGDN/uDlvzAI/GgCpLf3V1L9qupN7v8AN/ujsB7AYFZyAhM9QgJrd/NqtmRsaWo6tLoOl/ZbX90+3dNJ3Z2Bx+QOAO1d9B6GE5M841nWLW6iewupER5fLaNmY5TacnjnIPQ9xgY7iulytsJRIdC8UeKPC+//AIRzxQmn+a26RY7hgj8YBYEEMcdiO1JTKUTpbT4q6pqkrxeN/CfgrxRbvhfMmWO3n4P/AD0z1H07fjTcg3N7xRpvwvtfDj698PvHF74f1W4t/Mm0W3umnjlcjmLK/dPOAwYr/SeYOS5yPgHxj8S9Bl+y6XrH2fT9xZobpftGw+qAnKH1wce1XexPKeu+AfHlra69deI/FvgPSvET6hGkNxuj+zHYufmVkHJOec5yBjiodSwcpDrPgXS/HmvPf6X8O9H0q3lUL9nsb54E47sWQliRjJGM4zjJqecDkfGX7OniPS7CS6sP+PtMtHYrlw45OEdsEnA4yMHtVKYHiD6hLay+VdR7JU+VlbgqR29QR6dRV8yIL1n47v7DZ5WsXcWzH3Znx+WaNAvY9W+FX7SP2XxHBo3jK4SXTLhTtvvJIktXCnBkCgl0YgAkAFc5HtcJRZm27ntvjXUNL1nQdO1qwuLS7ivW86GSHBTyyF+6RxyQSRk8knvgZ1VE1pnBz2nm7/K2IjsI1kbopbvtHJAA7YGcVzKCkdHO0Vby1itbB7r59iZXc2PmwM7vxH4ionhkzenXaOL8M+PYtU2S/J8/9a8qpTse9Snc9O0LWPuSxSf5/wAawSsdPLc9Q8M+Iv3SReZ9z+9W0ZHPKJ6BDJa6pa+V/s10Rkcs4nAeNPBcUsT/ALv/AL5rZM45QPINR0uXS7p4pf8AvqrucdSJXrQysSI9UKxbWb90n+3VmY/d/wBM96PVAOhbyovK/wBbF+qj/DPfsfSmQJLF/wAtYpN/T937/wCevegCETS/63+Dbtkjbqp9Qe4/DH8qBxNCxjiiifyo98Ttukj/ALvuPp+lASNGAWssT/vH+7+7b+76g9/oa0RBqaGf3qRfZ/kRfmbbjaM9fr796pEs7LypfKtYvnfzVC+Z1CkH+I9AQOee1UIsXJtfsD6Xqn30b9zddSMDcpJ7jsR6fSgs8s1ae6lleK/+e43bVk/vj39fqKmRRVtv/H/+Wi/4f5/nUIqwjJ/36f5l+v8An1pSEiFo/v8A+x93+dZstK5EzVLBCA5qSj4ALVJ3XGl6AuRNJQkTcY0tXYLjEnpBclWagLkMk1KwXIEliq7BcHuYqLCbGNdUWRFzb8M+LpdLukiuv3tujfN83Kf7vH6VjicLzo6cPW5Gemt8e7CwtfKtbOWX5f7qj9c15MsubZ6ix6SOa1b9oDXrqXyrXT7e3RPutuLv/LH6mtoZUomE8xbOY1X4neKNU/1uoS7P7q/IP0rshgoxOSWNkznrrXb+/wD+Pq43v/tMTXVHDRiYSqykVBc3X/LL/wAdrRwiiEpMUNLL/f8A++qzvFFezmyykd//AMst/wCtHtIopUJsuQWWsy/6qSZP9rzGH8jSdeBt9VZqWkOqRf8AH1rlwif9dGP8zWUq0Waww9ty0+p2tr/zEJZtn95s/rj+tZpyZcqUENbxxLF/x6yfc/vLWijNmEowRJF4216WVIvkl3/d/d1tscVjd/tDWZbqC1urPZ9oX5WVTjqP8aLhY0NRspbC1SXy0/2vmGB/9f6UkxnKXHjeLRrp/wDR97rjay4IX6Z61okBJafFKwiv3uotLe3R5DJtj5RSeuBk4GecdBmlyBzF/Ufino1//wAu8yP/AHtq/wCNHIHMYUvi3S5ZfNF6/wD37I/lVqJDkMk16wupfN+2J5v8Tbj09wRVpEE9rqMX/Pwj7Pu1m0NRZt22oxXV/B+8RERh/EPl5/pUNGqid2dT0u1/e/2xaJ/vTKf5E0uZjsebfEe50vWdeS6sLhLhHtwrSL0Ugtx+R+lPnZVmc/HYS+V5vlvs/vbePz71mmawiNeD/llVc5bgaFsv2qX91H9zCr9axnLlNbcx0un+E9Ul/wCWb73/AL1csqyNYUGdJYeDZbX/AI+ry0iT/po2fyUZJ+lQ6hr7M6C30LwvF/y8Xt2/8W1ViTPt1bH1NQ6g/ZmuH0uKL/RdHt02N8rMvmPnj+JsnjHFJs0sSG9upf3XmP8A99VkwJVl/wCmn3KzLGl6RY+GT/WfhQNj6pEscnWhbg9jL8Sn91B+P8h/hXv5M/3h4OcL92cVqvleVX3luaB8Q3yyMAeV3rhdP3jr5/dELWvSq5EK6G/u6ORBoPWWKtFoZiGerUgZBK9KS1CL0J9Js/tV0n+9XPXlyo1oR5mfUXwf8P8A2W1SXy6+Yxcrs+kpRse76RB5WyuZLQuZZ1i5+y2D/wC6f5GtoGMnZH5RyJ/xNLqL+5cS/L/dxIwxXdBaHDV1NGC1upf3Vrbyy/8AXNSevQdMZ9v/ANdarRGFrs+k/wBmfTJYrWf7VbvFLFdOskbLypUgEH3B69vc15eL3PXwi0PrLQI/KrGOxpU3KvxBuvsugzy/9MzXRh43kc9Z2R8AatYy6p4tupf+mx2/QDH+frX2eCpWsfKY2pzXPSNI8Pebpf8Aq/8AIr6CGkTxNeY5nX7GWwl837nzV8ZneG9o7n6PkOLSpWZUntP7Ui83+OvApZa6mxhnbU1cxLrw3LLL5Xl12f2XJdD5qFZJHoPw40OXS7Wf93+9l2Rqvb+Ju3cnPfmuLFYV0Nz38pqKTPQra2+/L5m9/M+Zm/2j8ue2Dtye4AOfSuKx7SZt2EX7qP8Ad7327VVv+WpyAqv1GD5iKew82TJwM1DRqmSX5/5ZeY/zrubc3LEBWV/XnbG5GeiyjABNSzKRBpq/ciijTfuCqrNj5/mRQcZGMmS2yedrRE9Aa2gYs7PQWl+y/YPs6Xe/yl8tpFBmdlK26SEjIE0Ya3mJJIliQ4BOT08pFznbpov7ZSXzLi4idoPL8zIMzqWWNyDkrsGYZAM5KgnipcQuJqdlFF+9/wBd8p3LCvLlcBYk2kHC4BzngZHTmsmi0zGu182Wf958/KtIq/Ihyx+TjPIzk9ucdSKylEpMpyWf7391HsRPM2xsx2RAn5jJ/vHB544xxzWb0LuV5U/debL+62SBdzYz5h27oMcEqeoPTHWsmwuQyafLLsiijdE3eSsa8+S5JIDnBG09cnkZxzjmWh3I306K13xS27vL/wAtFjYeVZSKSVeMqwDAjA5GM987TUtFpgln+9eX78r/ADSNJjY4zw8eBjIPX1Bzz0pkli3WL5JYtju8n/H1JkRqSdoU56ggdegHXGRgAXy4pYni+z+a6Y85ZMJs5+8oJBC4OSCO3IIJpN2AYI4v3Hm3H2h0/wBXNCoRE5HDAg5GN2DgkY7ipAV4v3vm/uopXX5reH545Qf7p4HXBx0weD1qSiAJ+6fyrdIot275uSp/vAt06kHHbAoAaDF88ssct3sUfdYfKc+hyeMjpxjpQgHyi68pPNjt4oto+bgn143AE/Qkc9M1aAhcRf637P8AaPm+aZtyEHqOpIP0AU46E1RI4/av+WsaeU7Hy5o8OemdueOe+DzgHBOM0AXP7n2qTzei+YuSMYwDluVPYg5570ATRH/nlHvT+Ld1wB7ZwOOmcevWgB6zf8svtHyf3do6e3b8Rj60ATWzfvf9Y/zfxc4/xoAnjb/pn87/AMO4fn1x+AxQQThIvN/1e9ON3QfX6H8asBwX/nl8/wDs7uWHrgev1qrgJ/qv9v8A2ef8/wCe1FwI2H+5/tf5/wD1UAQv/wBc9/X09PX8PwoAYpil/vp/d7hs+496AEDRf5X7poAdu83/APZ/PFWQIY5asCeJZaHuTIu29r+6f++8cnl7eecEcj8f1pVXZFRIZNLl/wCedc/tS/ZkDWH/AEzo9qHsx0Fv5V0n7v5PvflVJ3kTJHJ6tNdap+9upH+di21W9eg/AcfQV61PSJzSPG/jGb+w1nS/7LklRPsb+ZtY9RJx+ldNOmjCcmcPH4v8UWv7qW43p/00WtZU0zJTZct/iLqkUsf2q3f/AHlzUOkUqh0Nr8Yv+WV/bvsTHzKuf/r8Vk6JqqpG/wASLqK/e/8ADniiW0eVdrRzRnH0BII/A01TFznqth+1x4yutB0HwvrOh6O+n6LCbdW023ED3QzndKwY7j2JGMnnFTKmLnPcPh3+2J8G7CwntfFvgfxAl35JW3ksZEcBx0zuI4J7849OaOUmSuL40/b3tfHmlwaXL4LfzbeHy4ZGbneOAxKgAHpkZwCMijlCMbHyx421T+1NZutel8qF9Qme4aNeiueTtGT35+pNXYZxl1qEvm+VF8n+13/+tV2Ar200sUvlRb03/wCsbu31NOQH2p8PbW6tfgt4GtZY/nfTxcR7efkkkZ1xz7g8gYzgcYrBlI3W02L7K915j+b53lqqrl2JDfLjOMAjPHPGMUkU2c140ufsvhfUbqKNP9E0+4k98+WxPpmtFsTex8leF/FUul3SReZ8lc1ejdHo4XEWep9B+C/GMV1FHF9o/hrw69Jpnv0aimj1rQtb+5LFJWEXY1lG56l4Z8R/c/eb66Izuc042O2LRapa/wC3XSpHIzxf4r+FdU+yzy2G9H52ttq0zKULnytrnxc8ZeDb97DWdHhmRPlWTkbgO/1rsjHnPPrQcCfTP2jbX/mKaO+z/pm2f5mqdKxzKZ02m/G7wldReb5lxb/3lkj+7+Wf5UcjFc6Gx+InhK6i82LXIk/i2+YAMf8AAsYo5GFzoLHxFpcuyW11CJ0/66A8H6E1XLYm5b+3RSy/6LIju/8AC3cj1/xAJo5rBcdNJFdS+bayeU6fejZSA/r0PBHXjg4p3E2a1i33PsuxH/5aRtn5vXqOafNYCaOCWLff2Ee9PMPmQt/Dj+76j1BJxmmkS2dfotp5X72Xe6SxiSSNcZUdwCecc9sYFUlYi5u3AitfP1SwklfT/JHnW7ffyD8xxnAIA4NW2Ukijqd7/orxeZvt7hRtk2jKkH+L0OPzqGWkjgbyL7V/osvySp8ys3HQ4BB+nFJsooK0vm+V/wAtU/h4+b168H6dxUtgPJ/74ek3cSRCW/e/wf71S2UkN2+bv/gf+H+X61DZQwrUtgfnr5tM7LjHloC5C0tNEkZlqkrgN833pWAPtIosBWluZf8Anm6VSRFyEvL/ALlXYVxhki/56U7CTAz0WLG7zTc0w5bBuFK6E0xqx+bLRKRUYXL0OmS/883rnlUaOuFBMvweHpZawlXkdMaES22jWtrs/wBI/wB76fnUKpKRTpxRILjRrX/VR73pe8ylUgh8Wqf8+tv87/7NHJJlKvBDJZNZ/wCef/fK/wCNUqcWZ+1Rl3K3X/L1v/76/wDr1sqMWYzxFinLPaxf8tP/AB7NaKjJGEsTErtfxf8ALKOtVCSMHWizqLKOLzYJbqO4t04bdt/HIz69qzYrHs134ciltdEv7D97vtw22GNvLmJbad5/gc8kdiRismxWRoeLNBurXQUi/wCEXitE+9/x8eYW4zk54yf5U4sR86+NoJYteeLy9m9Ubb26Y4x2JBrqikBhBJaq4co77LL/AJFFw5SVdPqHISgXrfTf+mdQ5lqmXYLL/O2ocylEupaXXm/ut9RzmyiXodMupf8Alm//AGzXP50nWRfsjYh8GX8tr5sUaSujDduXZ94EkgtjoeMY5rKVdFqka1v4N8qLyrqRE/vfxhT6getZKrc29lynCap5X9qXX2WTfFE3kq3Tdjqcduf5VvHUwqOx1Pgey/0pJZfuIu78e1YV3oa0kehrdy/89K4bXO+NkhJF82m0K46M+VUsLky3f+d1FwLSyUwLCNWYEkdIsZJceVdJF/B97d+H/wBegbLaGqRLJYzR1KexleJz/osH/XT+hr2sof708HOF+7OH1Qfuq/RaKvE+Dr6SOYkjlqHT1Gp6AI5etR7Ble0HCOWj2DD2g9Iqr2dhc5PHZSy1HIHOTDRrqhrUtPQ6nwd4cllv4/8Ae/u15uNlZHo4ON2fVvgHSvstgn+7Xy9WXNI+htZHpmnp+6/4DVW0JZg+ML3yrV/9tdta00c9V2Pzm+MOgWvhz4oava6NGnlSsl15fZDIu5gPbduP413wRwydy1oNhr0ujaRLaySrb/arld0f3E+ZA3m8gdDkZ/hH4jW2hNtT6t+CmhRaXo1r5Unmy3EaTSTd5XZVJY9+SMe2AB0rxcW/ePXwi0Pf9EgqVoipbnLfFab/AIkM8X99TXfgo3kjgxTtE+WrLwt/p73Xl/fb+dfcYdJJHydX3mzv9MsIrWw8quuVSyMFSOB+IUcXlPL/AHK8XG2krnt5fUdJWOY8MS/av3VRltNSlqb5piP3dzplsIv+ede59Wi5bHyMqzR0Ph+KKLz/APYjG3bjODnp75x+dfLcR0VSjofU8P1OY6WxMXlf3/y+flQQPQnjB64J9MV8mfUJmppqS/6355t67WVVwZgQ24DHQkFgCB1dDngVLNES6lF5uz/lqiSf6zzO7MuOMgYZ3QAnjbcMO1SyGULceVL5vlu7v/C3V02Hcvc7vLQqO/m2w9a1gjJlq88VaDpdqn9s3G/er7ljVszRy7fNCkAkGYbJ0IHyyq4PXjfmDkM638W2usypdSyOksrD7Q23Z8/3WAwQVEyqrnHSRTk5NS5ByHWCwlutkvmJs8lP3nXyUO7y9o4yzZYMe2eSOQIJTIW8Pyyy/uo0TZlY49o2JnPynnBJIyAeOfejlKTM660T7V+6it/Nd8rHDxvuMfeU5AOVJBAPOABkZrOcC7k1n4NurqL7f+68l4yrXUmRBMgYFoEYBv36DAXGSdwwDgBuacAuUr0WFra+Vpe94pcqs00aifUoGB3QS7T8roenc7QeoUmGrDTuYP2PzfI8re//ADxXcf4jny3JweVKgA9AQOnAlopD2gl/5ZRv/sryDE5P8WAeu0g8E546k5QxGji+f92k1x/y0t4+Imzkht2ACepHXHrQBBLL/wAspbxNnCxxrIPk7kOCDnkYyD9ODxBQxxL5rxRRxRS7Rut1U/vckcgDB64JxkYwQckipAjmX90/lR74uGk3KC6E8nrwQee2eOxzQBG0cXm+bL+9R2+WZdybs9FL56cDgkHOfpQASiX/AJayQ28v3lkXGcYA6gg889eD6d6EAwCXzU8q3dH2/wDLbAjfPTghhyO+SD2q0A0v5W//AEj7PKmflhj2DHcfL1/H8x0qiRI/K81JYo9kqfK3zAhvY5HXp1PB6daALkbeVL5v/Ho7/d/uMenIJwM9D2OeRQA5fKil/wBZ/F/D06dsdvw/lQBLGf8Apns3/wAW7v6dMHv+VAF2MS+V5vyJFu27vLOGIHIB45yQe+KAJoB9z/SN6btvzfh+GOev4dqCB8x/e/6z/Z27v8nP49asCQ/6r++m7cvc8D6ZHGe+KVwHRrF/y1kmT+7uUkdu+O9FwI7l/wDgf93/APXirAgB/wCmmxf4t3+f50ADDzd/7xJUT+6w+Un26j8qAIUT/gFAE+3/AL7+996rIFVP9yrAv2FnFdSp+82f73SiW5MjpGF/YRJYS3lvcW8qllaNlcrxgFWABH0PpWNZ6FQ3HzabL0+//e+X2Ga4jrK0um/1oAqXNp5UTy+X9yMt+hrek7yMprQ4NbTza9yPwnDPRnlXxStfK1mDzdmxLULubgcsxP8AIVtG5jOaPNdS1Kwii8qL/SH/AItq4C/iR/KtldmXMjl7mWXzf9X/AOO1pzGViPz5f+ef/fVO4rsY7f8ATPZSVjQWJ/K/1UmypkgNCHVr+L/VahcJs/usf8amxUZXOgie6isLW/l8SPK93v8A9FjX54gp25dmJAz2AHI70WBysI83m/8ALR3f+9I28/n1qSyH/wAfqkrAPQUpAfcvg9fK8B+CrD5H+z6HZfKvVT5Sk5/Fsj6+1YMpHR6lF9litZYpH3oxbcrYfPrkd+pzSQNnmfxSuvK+H3iGWLYn+hyx+/zKV/StES3Y+Nb391v8qt+VSWpHM4O6Op8E+MrqwlSKWT5K83EYdM9XC4to+jPA/jGK6iT/AEha8SrT5T6ClV5j1bQNZ+5L5n3P9qs4IdRXPT/DXiD7n7z+KuiMjCVOx199Z2uvWH993Wt4s5paHzJ8dfgpa69azyxW7pLztZeNvB5rohV5GYyp+1R8U6/4f1Twvqj2F/bvEyNtVtuA4HGR/n+tejSl7VHj4mm6b0GR3H7qtOQw5iNpJf8AnpRyBzE8Grapa/uoryVE/wBmQj+RFLkuFzYtPHfii1/49dYu0/3mJ3fXNHskwudFpfxb+IMUvm/aPNfj7y//AFzUuA0d/pPxh8b38sH2rS7fen93Kfjxx+VYyiapHp2l/EzWZbX/AErQ0Td8zbZD/IgYqVM09idbB8b/AAva7LqX7RZXcUiN8zZHQA8jOBgcjGDmqUyXROrg+LngiW1utesNctE3sd1uzY2hj8wCsBke3bNO5gqTKreL9GurBL+w1C0uLe4yskKyDKPn+RzkVaLVJmPPc2ssv+s+R/l9198jnnofeobGV7qH97/tp91uu4ds9yPrUtgQkSy/vfLTf/n+fek2NIrlv+WX/Af/AK9S2Ulccp/77+7uqGwHMP8A4mpbA/OBp6s62xkk9WS2Q+bVWCyRDJN/ndRYltDGvav2ZHMRm6p8qDmGmf8A6af99NRyJFXkxpej3UHLJli3trqX/VR1k61jaNByLqaBdVDxNjqjgU9WTLosUX+tuKj2pX1dIX7NYRf7dHtCvZRK/k/vfNijp81zLY0lu7//AJ5p/n/PaocLlqqkEpuv+WtwlNUjOVYoTtFF/rZN1axp2MJVSH7faxf8s/nq+S5Pthf+Eh8r/VRpR7K4e2ILjxHdSxfupKFRsZuqZst7LL/y0rVQsZOpch3e1XYgkQSy0WLR7R4Hh821tZbDxJqGmXEWyRluNNaUfLjJRxkEe3II7CuaUTXmPrnwpe3WqeEvssvxMidLi1ljmZdLXFwiMGwvdZF5wemAeOtKMDCczzz4heG7C60t/wCy/Ceq7Hbas1xwjjrk5z1689fan7OwRmfMHj7TPsuspFFbvFshC7WX7vJ6cDj+uaex0xdzm1tJaHIqxYjtJf8Ann/tVLkUky7bab5svlfx/wB1eT+lZOpY0VO50Om+E9Zupf3Vm6J97dNiMfhu5/HBrKVexqqFzobbwB5UXm3+oW+/d92PJ2/yrCWJbOiOHRuWHh/RrWJP9HeX/a3YOeuf/rGuaVdtm8aCLSx2sX/HrbpF/u//AF6LlSsNaSkONjG8R6v/AGXYT3X8aL8q/wB4ngD88VtShdmNRnmUEXmypF99925vqTk13JWRxyV2eneF7D7LYJL5f3/5Vw1ZHTBHQqtcr3OuIqtVAKzUAES/vaALsZoJLkZqCiTcaCkOC+lQMtRrQBMqVLkU9jG8XDyrBJf7kw/ka9vKZ/vkeHnC/dnJXKebFX6Tg9j89xcrMy2tK67anMp6DhZxUcpdx/2D/pnRygWItGrJjRsWGhdvLrF7GqNGPR4qybsjZK7O58D6N5t1B+7/AIq+ex89T3MHT0ufQnhyx8q1jirw2exc6v8A1VrVIls8w8car5t15XmV10kcdWVz4n+PL/8AF0L2X/p1tl/8crsWhwy1ZL4VuJYtLtfst5d6VFFcSzXl40IEEqFVKq0rEKCMMu3BYhgQKE/dHBe8fXnwpi83QdOli+RHs4GVey5RSMenXpXj13eR7UNInsmmDyoqI7EuOp5t8W9U8q1e1/v4/SvVwNO7POxskkeSw3drF/cr6mnzHz03Ekn1yKKL/WV0csmcspxPK/Huufat9ceLhyI6MNPUyPBs3myvL5lGXTXMXjbyid39r8qKvo24tnz1m7o1fDN19qluvK/up+u7+vNfIcTNSjZH1PDScb3Ovs0/dP8A7w3d+OuB7jJz7sPSvjGfWLc0GkitbX7VdXHlIn7yaTdgRAZJcHBGRsYgdzGg/iqWaI5nUviVo3leVFp8vyfxbvLGCpUrg5JAV5ACf9noVzUKFh2sZd14v0bWZf8AkKanpnmqm7dHG8aOHV8hlIOPMXdkAEFm9Sa1TsZTRradothLsuorhL1HUMsitkN75Bwe/bI6VrYEbtnotr/zz/2fTj8u3X2qHoXy3Op0LS7rS98tr+9idjI1uyjHI2ll64yMg9uhxkEGlK5m1Y73SvC0uqSwWtrZ+a8sZ2xswH3QSyszHAdQcjJ5GMccVqo3MnKxf1HwzpdhF5uqSPcWkqjzJIVMb3aFciSLk7WUgqwOCRznANZSQ7nH+NdR8397LGiIkifubdQLeKdT8lwCuNzHdhjgdTk/MMc8gR5/fxS38s91df618ed833iCMOMjng49T+ANcrNymbe6/wCfd3835po1587rhkB53ADPGc479gCNlli/1vlRb12xttP70H5SsgODnjB46r3602BRcxfJ+7+z2/3Y49v7yI7gdjdScHHQDrnrWTLIiJYop/8Al3+Uqy7v9cMHa2euMgkY6nPIIxWZRGTF5X7qR/s7sVXdgmE5YgcHjkHAOATkDBOKAGiTzZU/v7iqzfwNxghsjPB6nGOTkZGalgLNHL5rxeZsldtqw/f3+nAIzjIyOozwalgV0P8Ar/stvF87bpIW52kgDK/3iCQAw5weRxVoBJH+/wDvHliT70e0oU9eP4QOoPII5I64tEgD/ov/AB7o6J95mbDrz8p6nA5xgfKeKdyhu6XyvNluPtESZXy1UgqeODn+IcEZyDng0XAswvF5vlWscsqcMzMuH6cA85H4DHei4EkRl8r+DZuLbW5De+PXv6jn6UXAfG//ADyk+/8AK21gS35Yzj0p3M7F2CeLyki+0Pb/ALwTL8zBN4BXJHODg4yM5GQTgUXCxJBPFF/yz3onysy4z+Z68diMdKZRKjSy/uov/Hsj0Hf88UEEu/7/APBKmPUjH4Zx+PFWA+OT/nrsd/8AaX7vfNADJpPN/dRbPu7trfzB4BB9s0kBXUS/7D/7Lf8A1qtASMYpYv8Aj32f8Cz/AEBA+tSkQMWP/ll/3zu/zzV2AmMf/wCzV2Amgi/df560WYM6nSNNitYvtV/4fe4i2/6xpJIugySGwV/DFX1IjsUENrdao8trHcRfL91mDhclecgAHnPYcE1niNUa0TutN0G61nS57q1kTfaN+8+bBwcAEewOQfQEVNOg3THOVmVbjwxqkX737HK/ymT5VJ4BwSCAQQDwSOlT9XaQpVdDntetpYtGupZY9jpHJ83Po35HH+eaqFC0hTq3R5dDdyxRV68FyxOObueA/GbW5brxk8XmPst7eKNV3cfxMTj1+at0Ys88a4rVGTEiuv8ApolUK5ageL/VS7P++aAuWPItf+eaVA7EX9mWsv8AfoCww6X/AM8pKTRVy1Z28tr/AL/9B7dfzqQuXFegaFBxQWhxX7/+6f5GnIpM+9dHglsPsVrax/Pb2cVvGrfwgqowOncMfbdjpgVgykjQ19PssSReX88WfzPUH3BoRDR5V8aZfsvwv1H/AG5I1/ORa3iZM+PtRmrTlIkyhHd+VL+6qHC5cJ2O88E+NpbCXypZK8rE4Z2PZweKSdj6W8D+L/t8SfvP+BV48oODPoIzVRHqug635UqfvPkouJxPUvDev/uk/eV0QkclWJv6tpNrrNh/q03stbqVjFe4fLPx6+C0Ws2E8trbokqZaORV+6fX/Eema3hWsZzgqqPkHUNEutGuntb+PY6Ntb0r0IT9oeLVpShuVRbfva0acTKFnub+leFft/8Ay0pBY3JvBtrpezzZIv8AgLZoKSLtnY2EWz94n6Vm2NI6DT0itZUli2fJWTTNYtHRjXJfK/jT/drJwZpzHMalYf2pdeb5b7N33f71XGBLkbOi6HYRfvZY4k/3v/r1XKZs6S1srCL/AI9ZNv8Au/4VaViOexoJfS2sX7qR/wDvo0CuaWma3fy/upZP8fzoC56PofhuLXtLS/8A7US0uEby2VlyG4yD+I4+tL2Vyuex5V4u+Jlh4NleK/k83ZIY28tccg9Rnt9ar6u2T7QztM+Ongi//dS3n2d/7snB/wA/jWbwrRSnFmzb/Enwvdf6rXLT/v4vzfnWTotGycWfBctzF/zz/wDHas1dypcXXm1RLZWcyy1VkZqMmRmKX/bo0L9i2WItMupf9VHSlUNVSLa6L/z1k2fpWTqs1VFDxZaXF/x9SVHPJj5YoelzpcX+qj3/AJ//AFqXvMOaKJY9Rl/5ZRpQ4Nmn1mPQnja/l/5eNn+7U+xbD6w2Siztf+Xq8/3vmpxpilVZFPf6Xa/6r59n+zWsaVzCVdopTa/F/wAsrdP++a1VKxDq3KMupyy/8tKpQI52yu93L/z0f/vqqsiXIru9FybjSMVSQuVjlt5aOawcrJ1sKXtCuQmj0qWlzj9kWYtJrL2g1TLUOnRf5Wj2hfIeueDdf/suKy/4rz+z3ij2+XeaeXCA8EKwHzDnjmk5EuJ9mfs/+LNZi+wy6X8TPBlp+5lj+1XmmsEbcPmGSMBjzwTg8jnNawZx1DkfiBo9rf2uoxf2prviBHkkWRrfKWjEEk7OBhc9MYAHANXPQKSuz5e8Y+D7q/ltZfki2RmPy5JAQmDnA5J/pXBOpZnqUoXRjx+DLX/l/wBQT5P+eK5P68Vi6p0eyJ49C0a1/wBVbvL/ANdm4/IACodUpUjbsLn7LF5VrHFEn92OMD9QM/nWTnc3UEi8txLL/wAtKyepomkTB6m6HZiSPTsik2RnpSFJkbmgIs4bx1f+bdQWH9z95J/Qfnz+FddE5qjM7w/Zfarr8lX/AGa0qzsTTXMepW6eVEkX8CLXDOVzqSLVZI1Q1etUAPQBPCKALK9aCSzG1QUTr1oKRYQVAywgoAevWplHQa2Mbxef+JN/uSJ/UV62U/xkeRm6vSOWC/uq/UcGvdPzbFx94r+R5tdT3OdLQspaVPMUW4rWKjmAvwGKKsmaItLdxVkzVMs2lzFLLXPWdomtCV2eq/Dqx82VK+Ux0/ePp8IvdPbtIt/9XXnnY2Wtfuvsth5v+z/SrRDZ4Dq+q/b9UupfM+5XfTR585Hyj8Y7n7V8Qb2X/pjAv5LWxkkZNjrus6Xava6Xql3aRPlpI45P3bnGMshypIAxnGcfQUpv3TSK94+9/hTD5XhfSP3ez/iX2/8A6KXFePN3kerH4T1GOTyrWrjuJyPnz4261/pSWsUn8VfTZVS5j57NK3Kjxy41qWL/AJaV9VCnFHyjqyZENZ82L97JVOUUCUmcP4vv/wDpp615mOfNE9TCx1Lfwl0bXvFt+9ho0fyRY86aRsRxZ6A9yT2Aye5wOa8ShXdKWh6dakpRO/8AH3gTxb4ItYL+/wBktpcMI/OjzsV8ZCkfw5A4J4PSuqrmjh1PKeEtJkvwgvJb+XUfN/g8r165kz9OgrwcdjXidz3soo+yR6dbL/y18x/4P5jn8MknpyBzXks+gON+Imq/c0by9kSQpNN83P8Asg+uAgOMds981LA871O9itbXzZbi3i6fK0gTb1yXYjCjI4GM4qlqTOdjB03x/wCHJb/7BFJcXH96aPmPg9F4UsfcD6ZrVQ0MlO56j4C8SWHhzXrW61mOW70G4kSPUFtW+eWB8gzw9QJE4ZRghipUj5sghK5dR2Pp9vhn/YOsvay6pb3unuqXFjqEfEd3bSKGjlVck8gjI5wQeeKqcCIVTcitfDml74vtD70jdlZVBPmKAVwOAAenJyDjjipUbFt3NTS/E9hf6o+g2FwlvFKpmh3Td0O5dx4JZQ+0YGcEg8CtFKxm43Ker3MssSS/Z5d8qmS3jWPY7nGXAPRR8uSMDIJ4xmlNEpnA3U/my+VFsldPvNuBRE4G1SD8zjIzkc9gODXHM2RiyW0X+ti+ff8ANDIy8NzyCG9uc9MHr1IwKuc/dRxRSpLFvTYw/fNkm1c5wQByVJ6nkEDjnmkFzJMn+4ny7rhtrAscjDpnJwTzgDPPXFJlEQkl+TypP3rrt86TpKMEYPGMjkAHk8DPSsmWVVP7p/Kj3xPja3OYiMEbccgZzjI5zzyKzKFcxSy/6x5ZXb5W25R8fhnA4znByTnB5oAb5nlfuv49x3WsbY46HAzkgDA5JOSOtSwFDxRWv7qPfb7j95slc5ztzyA3bJIyByCcVLArzzWsv+tke7/uyKpG4jjDggnoSDzuBz14q0Ak7S/J9y32LujuI1yW9CSM5xk54wcnI6gWiSKQ+bL5Usm+XllZV+Rx2xzgD3GR+FTcocI/K2S/Z/s77T+8VcJkdDxxk85IG3PYA0XAkiPm7/NkRH3bl8nHy5+9wpI54IwfwouBMkkXlP5u/vtkXHXtnPB9OCMZ6d6LgPU/9O/3/ut39sckc++D71RJZs5P9x0/iVmw+O5GeencZxQBNZv5X/L58/8AD+7xj1zwQc9weCKsCwvlS7/4/wDZ3Abu/Tp+fFBBaUfuk/eb4k+6vQr68H/HgDtVgRh//H/8460ARypF5v72P+u764xSQDMRf8D/AN37tWgJVMv7z7j00QORP87qoCxGn/TOrA19I06K6lTzbh4vmHzeXv8A0BB/I5oBnV6n9lsNLeKLxB8jrt8tlkiLZ4LMCQMDuM9B14pdSI7HI6YP9Kupfk/1Y+Zf4sHPB7g44/Cs670NaJ6ZossX/CvtUli+/wCdbru/uEuzfqB69q7cM70zGu9TCXxnf+HNkUV5cRP5e7auMfN7ZxyAOCK0klYSjdGT4v8AiPLr3hzUbC6jTfLblfM8tQeSB2HWoVuYUo2PJI4/3X/Ad3512290wkz5u+Kc8UvjfVPK/gaOP8REtWjBs4iWStUZMr1QrjxLLQFyzDeXX/PT/vqgrmLKahLQHMTW+p/vU837n8X+fepaKuX3vfK/0qX+9u+7x6gfTt9Km1wuPhvPtX73/AbcegGBipLROFoLRo6Enm6pZReXv33Ea7fYuB/WnLYIn3pbP/qLr/lqkgjX/ZCozYAz0yR27CsGbxRFq7+b/rf7x/M980Iho8m/aFuIovhy8X3PNuoF/Is39K3iZM+QL5v3taKRnKJRaPyqu5KQguPKlqJRU0VGbps9P+HXjuW1lSKW4/i+7Xj4nDK90e/gsU2rM+mPB/iiK/iT95/49XjS0PbhLmR6n4d1/wDe+V/3zThIcqdz1Dw7r37qP+5XRF3OOpTuXfEOg2us2Hm+Xv3qd1bxiYX5D5N+N/wXiuop7+1s9lxEpaNunPpn39666E+RmeIjGotEfGmtfb9Lv3tbreksTbWX/P8AOvTj+8R87iKcoPQm0vxrqlh/y0f/AIC2P6H9KOQyU2aM3i7VNU/5aJ+v8yaOQtVLFmxTxHL+9ik+RP4mwKXsyucv2fijWbWXypf/AB2j2Yvas6yz8YxeV+9+f+9uzWUoG3OJdeOf+eUj1UYEOZQt/Et/fy/upNibqbgR7S56d4OkupbWP7VJveoaLSudXOlZjJdOH72gDuLWe/tbB5bC4dHRf4W/p0NXTndikj5e+MFxf3+s3Ut1I7vu+b/a/lXpU0mjCR5g6S1TgmR7yITNdRf6qR9/+yxrJ0Uw9pJHORSfb7VPKs3+fLfL0XH4CvBlLkkfQxvKJkSyxea/8H+9XVF86OZtwkWLOWLyv9W71nNXNqU0iz9rii/5d/5VCi0ayqIiN/df89Nn860UTN1kVpJv+eslVyGbqkfnw1XIQ5jDe/8APKjlI5hDqEpp8oc47+0Lr/nq1VYhyK8l1LVqInNkPmVVrEczY6NJZf8AVVLkapFqKwupaycilAuQ6NL/AM86n2hSplxfDMv/AC1o9oUqZYi0GKL/AFtS6jK5ESx6fF/yyjqfasvkQfZvv/u6bmIli0/zalzK5LmnYeG7q6/49bOW4f8A2Y2f88DA/Go5kV7I3LX4faz5vm3UlvaJ/wBNmA/QAn9KOYtQsdVpksugywWEXjjREiRt3k6pao6LnrtYjIB9D0q6b0Oeoj7H/Z8uZZYtO/efDrU/NkfcrKER/lJwoCnDDBIIz0reluedU3E+JFlYfatUtZfGF7qD7pV+z6Pbn7PFlj+7UqBkdBk8gflWk1oTGWp8sfETTZdLltf3aRI+9VhZsyJ05fIzz+lebWWp6+FldHEGSuax3pjQ9Fik7FlXqGhouQNWTNUy2rfuqixQE5oswHU5CkircS+VF/uVcFclOyPLNUuv7U1S6uv78m1f9xeB/n3rthocktWdd4N0/wDe+bL9xF3fieB+QyfyrGqzqoqx2yrXMaD1/rUlD1WgGLt96CGTpQMmjFAFtOlQCJFFBaJg1AizCe9QWWAtNbA9jD8Xj/iTT/7Ekf8A6Go/rXqZT/vCPKzX+Ec3Cv8Aov8AwGv1LCR0PzbEv3hufKroerMb6E0dxUWEPe5osBA13LVcjJuRNeS/89KPZj5jT0SaWW6T/erhxa5YM7MI+aaPpP4c6b5VrHLXw+LnebPsaC5YHrWmx+VWNPYqe5yHxQ1qKw0t/wB587/L+dOOsgqO0TxGxfzbW6uv77H8hivStojzW9D5c+Iz+b4yvZf9z9Bj+lbVVaxlTd2TaJ4S1TWdLn1ny9mn27eXJJ/rJGfGcLGvP1YlQMHk4xUNe4zSPxH338PYfK8N6X/sWduq/wDfta8Z/Gz1I/CdteS+VYP/ALtU9WC0R8lfGPxFay+KPK+0fc/xNfYZO1FHyuawcmeS654jtYv+Wle/UxEYo8ajhXc5d/GP73/WV5lXGK56UcLoV7/VPt//AHzXFXq+0R0U4WPff2SbnS/KurCWSJJft32j5v8AlqNijH4bTgdOteVUlyM7oR0PsbxPoGg+I/C/2C6t4pftGz5Wx25z9a4a3vsbVkeNeIvh3oPgi6tZdGs4rf7bvWby8/OFUEZH48Y79etctSmoo7MHJ3Mjb5X6L7dv0JBzn+6PXnBnpo848XD/AErVLqXf8jFlXvhVwFOef4Mfn6VhLcpHgPxkj/4nMH33f7DaNJ8xIclM7sdBnr065r0sIu55+J1OL0p/Kinl/jRQu7ptznmuqu0Z0UeyfCjxJFqkv/COapJsdF8y1ZlB3YHzqCehxzjoQOeRmvOqHetT6r8CeN7+68Bv4cv9Qe4u/C8hWzbd92zYsxjGeSqusm0EnaHUdMU4SJkjJv8AxfdSy/6z1XcvHWg1ujHl8Z/ZdUtZbW42XEU25W5G7IYYBwQRnGQeD70gujvrL4pyyxTxXUkrvd58yTkyrsyQqZwFKkYI6FTz0IpNmVkXl1a1v5U823f523R2seAiE7QJAWznoQVJJJOO5NZSYWJdRtP3r/vPtDp/rJFYiLALYIAJ5z3AzzknqKwZZxup/wCt/v7P3ccm7AcYBKrg9sYwRzjHNQUjDmaXzfNl2TJ8m1vM2CF+RtOABg9Qcc59jSiUisZPN/dff+VGZeECk8b1IzuHTpx8o9c1Eyh0nmy7PNkR3dkZWXowXacMMYzzyO5XpzmswRDt8r91Lv2PJ+8tVbJXjr/4769x1FBaAj90n8EO47ZPl3rkcAc5HIBGOBzg0biIg0Uuz/SHllT5vMjbAz90kgjJHTrkHuPV+zZLmkQNcffi8yG3lT5dqrkSjpjgkZyOh454IxUSpuAozQwT+b+6it5X/vR3HrzwoA3Ag8569R04qE2yn7w8+b5X7rYifeaFv4ewKcZPTGVwfUdq1GQ582X/AEXfL8u5oWYkLnO7aM4x6lcduBQBNbv+9/dR70Rv9W3XrgAEgZ6gcEH2FSBZST7/AJVxEj8q25iDjJyOAQR6g/gaAHqf+mj/AO7tIDD0z164+tUSWUPlf6232Jz83fjPQdMHjvx15zQBJD+6/wCWfmp/dXk8Ec56j68jjrVgTReb5v7qNP721m5UZwM8AH9SAD2oAm2/89Y9m/P3WOOuOMk8H1HfPvVXIJoW/wCeUe/p93B3e/XPP0x9Kq4DHb/PH9D7d6lARJFL/wAso97/AOz1q0BLGP8AllLHseq3Ey1AkVFiTWsreX/llJE/T5d2P5/41o43JO+0HQNetYvtUun29xE6/L+5hnC+v3SHyPqCKqMbENmP4onl+1furNIv4mWORwFOM8KxJX3wcUWFE52xi/evLFG/93b2XOeM5P8AnPSueojqhod/4XSKLw5e2t1I6ebcW7N6MkasxyOg5YDPXn2rtoaIwr6s888Ryebqk8v30dvl+lU3dgnZHN3v/HrdRf34x/6GtVT3M6hj3ieVE/8A1z/oa6jnPlPxtL5vijVJfv8A+lSfocf0rdGcjl5jWqMWVw3pTEOJxQBLG1DEkSqahlJE0J/eoKbehRralBL9g+1eW/leYI93+2VJA/Q/lWMJaj5RmmvF5XleZ89aTCBqJ0rFGxveC4PtXi3RLWL/AJa6hbr/AORFz+lXtEcVeofcVjb/AL3/AIFuX6YAH8q5L3kdc1ZkWrP+9rRGEjxj9qKTyvBukRf89b4t/wB8xt/LIrZGLPlR1/e1ZmRTwS0AUnirS5DiLbXUtrKksUn3KiSujWnPkPZvhr8QPK2RSyfOjf3q8HF4VrVH0GDxanofR/hTxH9qiSXzPn2/5FeVrB6nuppo9Q8Oa35WzzZPkrWDszCcbnp2gavFLEkXmfJXZCRxTgQ+MPDFrrNq8vlo6P8A7NapGbfKj4q+P3wE83z9U0u32Sp/d/iHofxrrp1eU5KtP2p8uTaHLay+VLHsdG2sv04NehComePUpOmXLW08r/lnVSdzNLmN201eW1i8qkNyIprnzf8AlnsqyXIfG9UIZMfNoILekTy/akii/jokOJ7l4Ht5YrVPN/u1yyZvE6+ZP++6zZRJbWssX+x/s1m2Wdx4dubWWweKX5HRTVU3dkzWh86fGprWXVJ4oo0T5v1r3sJC6OGbPI3WKuv2RPtCrOkVHsg9oZlvLa2tr5XyPs/i28t9fWvgHJzkfYJxhE56+Fh5ry/x16EPdicM5RkzIlu/+eXyVtGNzk57EMl7L/z0q3AHUZXNxL/z0pqJnzNi75atRC4n/fdLlQlIkEvlUcqLvcCZZappEpFgQS+V/HUMtRLdvpHm/wCt+5UuZapF2Lw5a/6396/Xd25qHULVEv2enWtr+6ij/wCBVm5FRRs2+kxeV5vyfP8Aw7snHqR/SsnI3jBMuiw8qKpuFiOWHzf9b8n67qLlWJ7bw5dX/wC9sPNuOu7apx9N3T8ulL2qBUWy6nge/wD+Xq4t7dU/vSc/kvP9TUuoilQZah8M+F7X97dXF7ev/F5KrHG3/fRzj8KjnNFRL8Uul2v/AB66Pbps+75y+Z/Pg/lUuZfIkXX8QazLF9livJYov+eceEH6AZpc47FM3Ev/AC13v/vNRzks0NOurr5IotU0LfE277Pq2UP1WQDOB+Y9a6qWxx1T69/ZkW683R7q/wBD8Bar5twFbzLhTw/HDMDtIOMHnsMYNdFLc86odh8V2ltfEet2uqeJLfT5fOkb+zdFhEvHYFgCdx/nXTNaHOlqfI3xWsIrW1guorN7eJ5iv+lMPtMpIzuYcnAwepJ5HSvMrLU9fDLQ8wdq5j0Exi/1oKTJ0qWgTL1s9ZNGqZeVKixqFFgEfrSZRgeK9R+waXPL5nzuvlr9W4/lzW9OJz1HY4fSbbzbqC1/2h/9euieiMYq7PTdBtvsthH/ANNWMn4Zwv6AVyTdzqjobCGsyh4X0qSh+36UAxyJQQyVRQMmSgCzHUAidKC0TbTQIsQCoLLK9Ka2B7GJ4tHm6Ddf7Co35Op/pXq5R/vCPKzX+EzmrVP9Fr9YoK0T8xxL94o3JlrRLUyu7Ecc1FgJxJRYBSlF0K5XdaLhc7PwJpH2q/g/d/xf1rwcyrWiz2suoXkj6k8GWHlWEH+7Xw8588z61x5YncRjyrWtlojLdngPx38S+Vstf9r5V/z7CnS1ZliHZHC/2h9l8OP+8/hP6ivXgr2PPqOyPmjxnJ5vii6l/wBmP+Wf61tiFZoyoas63wXZaN/wjl1f3X2f7Wm9Y2jvlS4SPHH7twEAJJw2cknHXiokvcZvH4j7t8C23laNp3m/8+tv+flrmvBl/EZ6sfhNfxVN9l0ueX+4tX1Jloj87fi/4wll8W3X7z7jbV+nNe3g8Q4I8bFU1NnmF3rct/L+6kf/AL6roqYuUjCNFRI7eGWWXzaiF57jlJI2438qL/gNbyTijCD1NnwN4wv/AA5qiS2sjoiMG+Vq8+tHnZ3QlofUvhL9oKX7Anmx7/8Aa3VnTwzkyalaNjrl+IP/AAnnkRWEb79PyzfV8emTwFOfpXLjqTgduAmmy1DocssT/vPk2iP7vPQ54J5Pyg8f1rgZ6aPNPH2nebrN1F5jxPLG6x/uy6SkxllJcccnAODkYOM5JrB7lI8U+OXhDXtB8eXujeI9HuNMu7Szsm+z3CgO0TQKySYUkEN8wBBIypHBGB6VDQ4qiuee6alrayz2ssn313Rt2buB7ZB47f11qO4qcUjp/h5qUtr48066it4k2fuZI/4GBjKEkE9M84zXJVN4Hvmmzf2NdebFcO/m2LrIsi8h1YFT6HKnIIyRyD0FZQkUzPufEF1L/nv0rQVyDRhdXWqf6v5Ehkmb/cGAccHn5sj3x6mgLnVW8kUUUEsUn340kVl5kZMZE2ADypYgjrgnnrWLZVjpNNv/AN6/7x4nSZPtEisQEO5fnTH3lbIz2GMEcg1k2FjctNb83/Wx7PKb5d3z7SPm6dSpGDkD+VQwItRl+1f7DvhmVfuKRnJ6ZORznB4PTgCpZSOenb97+6k3/Mn3cbMZ57jJwMDPTHvSiUjNd/8Ap42fM7RsrZK5IO0kcscg8jgZ7domUPDebvii2JvwzQrwW6YK5znnsO/A61mCEZpfK837iOxWOTkSIeQOmfToBkDJHTACzsLfwva+F/h1P8Y/Edxps1laSGG3tftC7nJJVN0RAOHK5DAY7nnp24ehzHLOpY+YPHPxUutUur26iuLi3uJpP3a2cht4ohnqAo3MxHUk8n17eksKjjnXZyVh8S9e0uXzf7Qlu0/ihuJmkHbIDMSwB6ZBx7GnUwamiI13c9k8HeMrDxlpf2+KSX5P3MkPV4nGCFYZw3HIOeQAQQRXj4ih7JnoUanMdPGP3Sf6Omz70ci5+X1BwAefQ4IIrnOgZKPN/e3Uif3lkh6+z8DJIzg8hs+vJoAW1k+/9quHuGdvlm6foQC3XB4B7jPIqQLqD91/x7ps4VZOAVOeeecZ5zkZPHagCzF9q8p4v3XlIx+8uSvA6KOQMZGRxxnIzVEk0E8vlPLFcJ935lZj8wPBGehOAQDwTg0ASs3lfvYt6bPus3VTjOMD8OeB1p3AcGl81/vy/N97dkdvXjPXH4Ci4Eyn/nlvlTn7y/cPGRg5HfjvnPApp3AkX/rm/wDSrQDif+nf/Z3f3v8AP40Igidf+mcv+7u/oDVoC/FD5sX735/97+H6d6pCZqafp0ssv+rR/wDgP+FapEnW6PotrLdJ9q0t/vDdtYocfkR+YreMbmTZ22qW+jWFh/oH2t0/55zLHJtJ7fKQRj1xVSjYk8y1gebLP+8ff975sjj8evpwcVjY0SF0eH90/wDvD5f7wwT/AJ6VhNGiZ2CW/wBg8JPL/HcSbV2+gVvw/i4PXr2xW9PRGM3dnmurf616uDuwk7Iw7gebE/8AwBf/AB4H9dprSnuTMxruOWXfFL9x8Lu/T9a6jnPkbWZftV/dXX/PW4lk/wC+nY/pW6M5GFcn9a1RiysjUxEi0ATQjzZf7lDGkWEi82oZSQ61H+leV/tVMvhHE9guND0uw+H1rf6zo8VqmoRiaO6umxI5wf8AVr1244zxnnA71yxb5jdJWPK9K/1r/f8An+b5uvtXXIwiba/6qsVubM674Wr5vxB8Pf8AX4jf98qx/mM0VHaJpRV6h9oaZP8Auv8Ab/z/AErkhrI6qysxkv726rdHKzxD9sGf7La+F7D++t3Nt/79AfzIrZGTPmOrMxDP/wBM6AIZFipJii7lCaOrQSQunX8thdJLFJsrOtBTRrQqOkz374ZePvN8uLzN3Rf8j618/icPZn02FxPOtT6F8P6/9qiT958+0fLXBJ8p6kFc9J8N69+9SLzK2pSMKsD07RNWili8qWuuE7nDOPMYfjbwla39q/8Ao+9HWtXoZfCfFnxu+C0thdT6zpdv/FukVf4hjrj1rpo1G2ctekpng7xSxb4pfvp8v+7Xoxd0eXOPsyIJTMnEkVaslxJR0qiRzUEl/wAOr/xNIP8AeqZM0ij6I8P2/wDoqf7orlkzeJuxr/y1rNsRA+qRebWbLItR1/7LavLFJs+Ut/gKuktR1Nj528c65Lf37yyyfxFq+kwb0PMqvU5T7V7V6Bz2Y3caAscfe3cvleVFXwFOB9bWnczA9diicSlZlWW0l/5ZfP8A7NXzCauQSQy/883SjmI5Rggq+ZByk0VpRzoORssLpsstZc6KVEvW2iebLRzmypI018OeV/yzrJ1GWoJFsafFF/qtlLnZVkiVLak2kCi2aI0/90nlf+O5+apdRIpUmzU0vwbql/8AvYrOVE/56SRkJ+GQAc+xwO/aolXRrHDM6vSfhtf3/wDx/wCqWWnon95i5bHsMY9Ac/hWEqyOiOHZrDwnoOlyp9+42fXY358kfpWTqGqpDZILWKV5bXT7eLf97bCP/rVLmWqZVuZbr/np/wCPGkmFjLli83/P+f51aZNiJ7SlcTQwQeVVJ3JsSBfShuxRMBF5X+3UiLNrL+6SLy/D9x+8/wCPfVlCHnHKMxAI7Edc13UHocGLVmfT/wADrqKIQf2p8L/AmoPujaOP7YgilxwAxxwewIBwT3rqhuedPY9V8WH7Lrz/AG+88OeF7e4YM2k6XIJyo9Gc4IJ5HAGPSt5K6OVvU+Zfjfpth/Y11f2FvKlul8m2bUGIubjPHyq3IVcnB4yM4BrgrRPUwr0PCWauNo9EarVLRSJ0NJItOxftF82pnoaRVzbkT90lcUp2O6NK6I5IP3VVCVzOdJorSNWzVzFuxwPji4+1X8Fh/DF++k+p4X8hk11UVY46mpJ4c0+KW6/db/nby1k9j1P4CpqM0pRPQna1iiT+BE+X8q5WztSGyanFFF/fqSuQpDXZZZfK8vZ81Achsxz+b/y0qjNlmghghoJJkoAtJWdiyWKiwFhGoasJMniNQ5Fpk+76USTaQLS5UvIYrq1ni/vqVr18p0ro8zM3+4Zmpo3lRV+oxnZI/NKi1ZUutIqvaDijIm0nyqXOS4iLb1XMTyD/ACqIsUkC6fL5v+sqpT0CENT074a6X5t0n4/8Cxivj83nc+qy2Oh9G+H4PKiSvnFqezI2tSuPstg/+7W0tTKOh8bfFrX5dU8W/Zf+eUxrrw8TkxDMzxFq32XQUil/gWu6nLlqHJP3keD6zL9q1l7r+B9kf/fKj/EVpiJKTDD03fQ3NIsZZdL1G1luLK3t72xkt/OuJkHlOrpKreXncfmiUZwB8xIJxXLOo+Wx0WlzXsfo/wCD4f8AiV2X/XvH/wCgrXm2lzXPQUm42Mz4p3f2Xw5deT994ytNfETJe6fmz40sZdZ8R3V1/fkO36CvWpQbjoePVmlIbpXhb90nmx/PXpYfBtas4p4lPRFq/wBEitYv3UddcqKSOf2pQkgrmqRaRpB3KcNrLFdf6t9m6vPnKzO2EW0d/ol/FFa/6z/gNdlKrGCOLERaZ7D8CNVlil1v/bW3/nJn8+BXi5jXUmexli0PT7rX5bWJ5Yvdl+oGB+hI/E+1eRJnsxR57r8n2+L/AEqR383CzeXuDsFyw+Vc7ud3QZ5wByRUxZUkZD3ujePNBTwv431C7tNPuJJf+Ed8RSL58ujzhuIJMjLWcpXG3IMe4OvQiuqnKxzyieHeJPh/4o0HxHdeHNZ0eWG9spPLZVUuHDAMkiOvDRspVlYcEMM85Fb+0MHBnbfBX4X6zrOvfb7qNEt9K3yTSdQ3GVTPAL54wMkA5PUZwq1eY3pw5T2hvD8Vro3iHVL/AP497KzSzt225RrufKqgbOAQiu2Bk4z6CueK6hOR59Pc2sW/7n/fX+eT6Vo5gdH4Zj+y2sl1/wAvF3GNvpFAHVjKT6ghSV6EYz14ycwOh07Tb+6/exfuklk3NMqjKykcOmSP3TgnrkZA5AHKA2JLb7Lsii8r5JHWNWXIi5GYyGAODg4BwQMjqDiAId/73zZfkR/uszHCnkmM9R9Dnn27SyhXvf8Apoqf3e5U9s4xwT19OOtQykVrm5ll/e/RfLXBKnrng5xj24zyehoGZczSxS/6z5HXau7OHH45zznuBwcEEUAIlzF88vz7N22TcoLrkEEDJ+YdRkZOQeMjmbFkb3Hmy+V5iPK/3ZJOI2HTB6Yz06jrzjmizEY/7S+saz/wjnhTwvf+UllZLLJCsfX5EWNMnjJAduenJ+p9rBx9w86u9T5j1Fv++Od35128vunJNaGTnzd//XPd+n/1qreJMV7x2Hwm1uXRvGVrFFcbLfU/9DuFbARtwJjJzxw4ABP989K4cXR5oHXhpWmfRyeV5qfvHV9w/d8YcDHOSAPY9Dmvn5nrFiIfvX8qP1/dzMPmPIIUnABIxgEH6nilEB1s8vz+bJFFLzuXqGAxkdCMgHOOnoeCKAJoPK83/WfP5Y3ejAn6kDGe+QTk9cCgCfyopdnm27vs+WNeMLnsRjPXkYIBIGfZIbLgPleZ5tu7/wC1zlQBwDjrz0HY/jVohk6i682OKW3SV/LH7vnLZJ6AZIGPQ9jkYNO4DYj+9/g3p9Pl/n0ouA6TzfN/e7E+X5m2jDHP6j60NgTxTy/89P8Avrr/APq+lVFAJJ5X/Pxsf+7V6sTZJYwSyy/6y3/7aSKB+ZNaQjIhyNmGyupf9VGkqI21pIZFkT81Jx+NdPsyOc6Pw7pfmy/vZH/75J/lzWsIEuR7d4d03+wdLS//ALcf51H+jyLNAM98BlIz7g1ukc5zPiWaK63y/Ij8/wAMcn5soBz74qJotHnGpxS+bJ5Wx/8AZbj+fP5YrlkjWLLvhPTJb+LyvL/5aHd6LhVyT9Bkk/41MUEmdT4imi/saCKL7iZWNfYKNv4g5rdrQyPJdQf96+f46yZSKKW/7p5f77Iq/wDjxzjvjGRW1MJlW/t/su/7i7GMnqPlG726Yz7V1I5z4ruT5v73+/8AN/vV0IyZlXsf7qqRmygIa0IHUAWbERS3SRS3HlJKwj8xuiknALeg55PYVI0yznyv9b8j/wCzUNWKTEsP3t+n9zdVWQh+ta3qms3X2rVLyW7lRRGrTSF9iKAFVc8KAABgDHFFkMbaXctr/qtm9/lZtuT+B7UMEdLAv7qs2aI7n4Kweb8S9H837lv59w3+zthcD9W498VlVO/L1esz7C0tPNi/1afJldy/xYzzWUB4jSox1ov2q/8AK+n861RzNngf7Yk3m+LfD1h/z76bIzf8DlAH6JVEM8CS2iqkiDKvU8qX91VJEsrUxDHWgBiW8Xm04k8tmdb4Wl/su6SX+D+KuatS5j0MPU5D6A8D+KPufvPv/wC19P6ivDr4do+iw2JTPYNE1b/VyxSVxr3Ttk+dHpfhzXfufvP4q3hKxy1Inomm3sV/F5Uv+7XSpXOSUbHI+N/BMV/E/wC73q/+zXVCVkYtXPiP4z/Ce60G6n1Swj/dbi0i7T+ddFGtZnFVo8x5AIq7UrnmtNDitVaxNxQtUZgq0AbHhqPzdUh/3qiowprU+h9Fl/0VIv8AZrle52X0Ng6ff3//AB62cr/L/CtOKM7o0fD/AME/GXiOXzfsf2dP93J59fQUpRuFztp/2SdZurB/t/iB4fl+6sP3fxyKqNOzFOVz5b+NvwJ17wRK8sUiXESfe2qctz1xz+QNezhqnKrM45q54cVli/dS/wAH/jtejCdzLlDfVSkHKc5Pa18PBn0sotmc1t5VbORg4WHiOo5wSJ4oPNo5y1C5cg0WKX/lnUuqaKkW10GL/llHWUq5qqFxJbKWL/lnT5yPYsmtdJll/wBVbu7/AMKqpJb8BzT5wVJm7ZeBvFF//wAw+4RP702B/M80pVkjWOHbOh074X3X/L/qHlf7Ma5P5nArCWKSN44Rs6Gz8C6Da/63zbt/+mjKB+SgVyPFtnSsMka9rZ2Fh/x62cSf7qj+fX9an27ZSopE7SUnUbNeVEbGX/npU8zKsiF0qkyCvJHVWIKcsVFyrFYwVdyLDRb+lVcmxBcxfvaolohMVADxDUgWLOzluv8ARYtP0m7fdu8vUJDGGHfDAHn2PFdeHlocGLR7r8ENO+y7/tXwz0JPmRY1h1ZfKmIcfI+SoB7g4yCBXoUjyajPeddaXS9U/wCPfw54PifDLDu+13LP1YsxJ246YyR711RV0crep8+/GRPtXhzW7+K4u9Q2NH5mpXnAf5gRHApA9OoGDgc+vDiI2Z6mFZ84v3rgasemFS0UiaN6LA9DY0WCWWVP7lc1RnVRVzro7WKX/llXmVZHr0lcj1Gyiii/dVdGRnXRzk6V6MNTy6jseXQXEWqaze391veKVpFj2tjp9z146Z9RmuqOiMLXO48Naf5UXm/J8ny/j1Nc1RnTCJrzweb+6rmuzfYz7pPK/dUXNblYdKLsGzotHf8A0WtDmZdd6CGSxUElqGgCxUlksP72gRYShK5DZRu/Eel2H+t1C3T/AIFk/kMn/Gr9jcnnsVrTX9Z17914X8L6nqb7flkWMJHgEZYliBgbhkkg8gAZOK1VLRGNTEWuev2/wutYvh8+qazb6xF4jRnmkVZo/s0IQAlCoGWBBUZBBBI4A4r0cup2ro8fMMQ3RZxcyV+kJaI+IluZd0vlVm0VFGLdTVSQnIyycVvGJDkSK1UomLkXLJopZUqKisbU3qe0/DWwi+SXy/uf1/8A1V8Rmk7s+uy6Oh7fpEf7pK8eGp6ktyj441D7Bo08vmbNkZ/wrSOrMJaI+Kb+5/tTxRe3/wD00O3+Qr0aKsjz6z1MX4k6n9l0byopPvqVrZK87mU/d0K/wJ+HkXxQiuvNjd5V1BLdWVuVzGrMffg/nivIzHGOhI97KcIq+rPoHRvgF4S8L6ppd/FbvLcJeQf675w3bBUgjg46c8eleW8fUlKx6tTAQhFs+jtEg8qL/gP8PFenCc3G5402oysebfHfUvsvhyeLzNm9T+XetaPvTOarO0T4ti06KWV5f++vlr7DCYVOKbPl8TWakyY2/lf6qOvSaUUcUG5GPqkMsv8AyzrgrVkmdHIytY6XLLL/AHK4K+Kika0nqdxpvgOKWKvn6+OSZ7FGN0cl4j0+XRr/AOy1H1xtaHJiYanpPwHm/wCQv+8/54f+1P8A61Yybq6s9LLVoei6nN/45XNI9eKMxT/+13UjkEehzzntUplyRUmjltd/mxt9nlzuZlzG2cnDDBA5zjIxkHHSqjOxLgWjY2uvSwf2pJcS+VDHar++YBY0yFHB6AHA9qqU2S4I9BuLjwv4N0uytbCRLRHV1ht9ygM5AVmHGSSDy5JwAfUVlzNks8k8Ra5qmvS/2XYSP/Z/nG4+6QJpSCocqTnAUkLnnBNWpWMpRuO0XwX9vuvNv5JXtLdd0zR4HTG4DrkgMCPrnsanVgdzb2VrYbIrWNEfcnl/KcTONo81hk4V4+oBxnntT5QL8Tfcil37HUxqrN94AAmEHBxg4xkZ6jnIwwNaa0i/27jfGd21cB48gp1ztcZwcjjjjjmAMG5/db5fnlTajegcFQSeP4gMEEc8H0BMsozZj+9/v9Nrd3GOePXgAj1781DKRCH/AKKrNkBOOc54OB65wPxFAyrN+9/dRW6P8u5lZfpyoyMdVJz1GMnvQBEPN/1XmPK/3Vk7NkdGB5GMe3Oc5HNBYRtF/wAtd+zndH028kbh26nGB26ggZoQmdD8c/hvqnjL4VeF/iDpdm8sVliG8ZefKikXYzHHZZUUH+6WHavfwa/dnl1tzwbXPgn4ji0b/hKJdLlt9MeQwyXEmEjVyu4DBILZXkEAjIIyDgV28vumUtjxu9tJbC6e1+/5X3W/vf59KyloiYrU3fhjo39s/Ebw1YSybLeXVLfzm5+VFcM/6Kfp+FZ13+7HTlaofT4P3/Kki+zpIWXqH2Z44PbByOMccY6V8rPc91bETmL/AJa+bcbNnmbYyCqHbjB6YGMHAPYZUDNKOwEsKfvfN8tJYkY/Nu+dc4wcgEKPY8H8qm4FyNJf+WUn7p13feXK+mQcnPbI49QKLgTwj91/rN/+zu/DIA9OaaGy1ui+T946Sv8Awqp+bp068/XH1OTVohi7oov76bPmX5u/GPr+Gev5TcBVf/nrHv8A9mT+EZ5AK9hzjqeTRcCG5vbW1/e/Ps2j5pMdcfqPQ/yobAvaXqHgiXZ/b3ixtMT+JodNlnK/kAPyrenYC7OvgO63/wBg/ES0vX/553Vm9s7D/Z3cfnXXTcWRIkTQvK2Sy2/yP/q5FYEN9CCa60onPKRrWmmyxSpLF8jp827oV/KqloVY7nwPfRWGs2suqW8LxPJ+8kkh8wLn++oIJGeuMEcnmlFkOJ634qu/Kl+yxafFabIwyrDv8t0YZDxneQUI5BH59RWqMjgdWXzf+Wf+8tTNFo4rU4YopX++nzfxYIrmki4s3vC919l8L3V1F8j3cxt19cAKS3XvwMdhUpBJkviCSKXQYJf43kf7vuAMH6YNaMg821H/AMf/AM81iykVrMebs/2JD/6C3A/MZramRNia5beVoOt38vyeVp87Kv8Adyp5yeTxweK6kYHwzIv7pP8AdH8q6EQzOu6pGbKgatCCJpfNoAZQJMl31JSZPb3str+9i2I/95lz+XbNVYRAoosBZjP71P8AeFQy0dbEf3SVmzRHpP7PkcUvxBe6l+5b6fO3vyUHHvgmsap6mWq9Vn1noDxf2X5v++zeuTWcDPF6VWaGjQebfp+H5VqjjufLv7X995XxVgtf+fTS4F/76aRv6iqJbPDJL/8A55VokIz55fN/+KqkiWRg0hDqAJYF/e0bDTudHar+6qea5otDovDmty2F0kXmfJ93865a9NNHXhazTPcvB/ibzYv9Z/j+FeJWp2Z9FRq8yPVPD2rfcl8z7lYXsdLjdHqPhzWvufvPSumm7o46kbHe208WqWvlS/fropyujkloebfEXwJa6pazxfZ0fep/h9auKadyVZnw/wDE/wCGt14S1SSWK3/0R23bv7hPY+3vXo0KvNucOJoKJwBSu16o8mWjGFfWkIRaAO0+HmgS3+qJLF9zd96sqhdM+lPDngW6+SXy65b6mzZ7z8NfC0UXl+bZ79n95a3gjNs9b+3WujRfvbdE/wCA1q4mTlYrN4mlv/3Vrb70+792hBzHEeOPhNF4ysJ5bq32b19v61pGTRDPz8/aI+Cv/CB3739hv8rzNsi9Nvvj69frXo05tmfMeEMa6OYXMVpIq+FVQ+ulTKM9tWqqGEqZXFvVpmLiSWqfvaibLhE27WOufY6o6m1aRfuq4a9SzO6lC4Xdp5sXmxR/PToVuhdWj1O1+GF3deVdWH3Eiw351pUlbUiMb6Hcy/6quTnOlQKLf0p3GQlaYDitFyGhFSqbLEdKgBhSruQQmOrAhmhp3JsQNBRcLEBiEVUmZtFWSP8A8fq0yWrkZip3FYa/7qi4rDUg+3/6LLpdlqETt/x73DBA2OhDHAB/XpXRT3OHEbHqvwg8PeVLPa/8Kn8r5SsbNqjOkr5BH8RwPc4xxXo02ePU3PqGfRb/AEuW1upfA/h/wlFcRpJJNqV4tzcPwAT1JI+pz712xZzzZ5D8b4Zb/wAOeIbrzJdVlhs5N1xJD5Vtbop48tOAScZB68D1Nc+LWh1YJ6nyVKa8pntormSgCxbCs5SsXBczOy0vyooo4q8+tO56tCnoa0V75Vckkd8XYhub+qgiJs5PxnqsVhoN1LFJ++f9zGq9cvkcfQZNenh4nlYk4XT4LXzYIrWP+H5l67j2/wD1f411VHY44M9EsY/stqkX/fX1NcjOotI1QWNu7WK6i/ufNU2KTM2bS7qL/b/3aLF8xo6ZHLFa/wBz5q1uc7qMsA9xQTzNlqFqGrkNJFpH/deb5iIif3mA/ngfrRyMn2iRlXPie1837LYebqEv921jMn4ZXIB/GrVFilWRraJ4f+KuvRJLpfgv7Jbv92a6bG4Z2jAJHJPA4x36AkWqRzyxKR3Wlfs4+KNUi+1eMvFkqIzf8e9n+7D9ABuwCQWOB0BCkk84rbkMZYi53Xhj4F/Dnw5+9i0dNQuImRvOuF3l9v3evZnGSOm1RnuTagc8p3PSNJ06wsIk/su3hR5sbflwnUlWOAByQ0hPoFFaOCS0Iu0Y3j/xPYaXo11FLJvfyS3zNy3B24/PJ9CwHJFdeX0pKumediaqSZ88fa/av0JUtD5Jy1KN9eUuSw/aWOfu7qtVTM+exRa4irZUzGdS5A2o/wDTSm4KBULtFvRdQiluki/2q87G14xR6OEpNs+lvhrb/wCiwS+X9+vz/H1OeR9lhafLE9asf9VXLTjobylZ2PNvjZr32XQZ4vM2b1K1pHWRnJ+6fKGitLL591/fYt+BNelHRHltXkcl4wkl1SV7X/a+7XRSi5sxqys0e2/sjaJLpdrdRWvyXdxqgaPd0z5Sc/htPXjFfN59TcaiPrshfNRZ9FXw/e6XF/G+oIyr7AMxH5jv6V5OGfvHqYv4TvdPTyrWvoo/CfLy+M8B/aW1D/iVva/89VK/qM1tR0qJnNi3eJ4F4d0H7VF/v19VHFqNNI+fnh3Nna2PgaKW1837PXBXzTQ2jgeVnI+MfDEVh/yz/irwq+YNyLrUVFHMWlp5Uv8AwKueriuZHHT0Z7X4HsIrq1SX5N+2vJqz5mfQYR3R5t8bNFitb9LqKPZ836Ef4104adzHGQ0JvgW/lf23/wBu/wCvmf4V3TV0XlujPRL01g0eqnqZvmVDRqjb0i7+/ayybIZVG5v7mCGVj0+6dpPqpkHc1koWOyM01YzNS0qLzf3Vu8SbtvlxyFCpBwV+U54+YEH+4D3FaKVjmqxuU3t/+XqWTzbh1MbMzbzsBwv3vug4yMenPagxvYvaNo8us6pBpdht82Vkj+ZgB6demT0HPJ47iixDkdp9ntbDyLCL90jslxHJtI2jIVLl1IG3BzFIvXBBraxg9TOeCX54v4/9Xt5yxAXzIcg8rnlSRjGMcjIRUdCKD/pr86PGNzd1iCrg8Z3OoyDjOcDHXFSU2bFpfeb+9lj+dG85f7m/LEz884wMkZyOe+BUslopasfvyxfvenmMqnCPgAFBjJGOOewHA6hDMO7/ANa8sUb79v7yNV4b5BtZAR3OOcYznjFBRUeWWWWDytlxM+Nu3IDpt75AO7HHJ5JwScA1kywYxS/vfv7MfMqk+UTnhmXseT0wQBjJyKhqwA4/evFL8juwWSGPPzIQcEEHrncOucdKAHLF9z/lkn8M20F1JH3GHX14GMnBHBNWpWKPfP2afjto3gTS9U+HPjLS4pdH13fJb3VxzHE8iqskUnUiN8AhsnDZzwcj06GKWxxVKFzx34+aF4ytbqe1v7jUNY0KJi1nfKofykPG2QKMggAcn5SORgkivThWUkYOk0fLmq+DZdUuo/sFvLcS3DeXHHGu+R3yAFVRkkkkAAA5pTalK5MoOR6b8N/gzr3w+l/4Sjx5p76ZqssMkek6bNgzxBxte5kUE7P3ZZUBOfnyRwAOTHYhQhY1pUXuduF/6Zony7vM3Y2ADcCePQYwPXp1r5m+p6iH7pYv3X+q3sdvl87s9yBjg5yMAjk0wIlmi83+5L91W3cdsjHRcj0yOB0qALMRi8r/AFf77+FlbG7244z7j8RWidgLar9yWWNP95uT+JHB456ZNFwLBkl/2H/u7V5T9PpgHjj60XAlK/f/AHiP/dX698dPy5z06GhEJFW9vorC1e6lkfYi/n6Ae5PA+tTJ2NUjkI/7U16X7VfybP7sat9xP5Z55PrXJVxPY0VPlK9/qVhYS/YLWOXUJXX5vJwQntk8Z+gNOlKpPYznUSM06zpd1L5V1by2lxFn72D9DxnJ9sV1wo1YO5PtlI6zwX8V9Z+H11/Y1/bpqejpM7XVjcRg7Ebad0UnX5hggHjODgZJr1sPWmtGc9Snzan1/P8ACy1/4RzRPiD4N1y31rw5rdml4s0K5NuG28Hk5QFtpJ5U8HFeg43MaMknqX7DwxYWuyW6+RF/u9fp2oUbHY5xaNXWGi1Tw4lh5e+90dZLqz+Yb2tsgzQ++PvqOowwHWm0cJ53LeRf89H/AL27b/WpYHL6xqH73/WJ975dy5/Q/wCFYSZVi3Y3HlaDB/12k+VenzMSPxwo/I1k2Fi14guP+JXa+VvTfHub/aJJBP6VbZJ55qcvlSv/AHHXa3esWyybQoPNieX/AKaf+yqD/wDXrehsZzIfia/9l/DTXrqL5H/s+fa3935WA/mB+FdVPcxR8L3ArsMWZ1xQQZsn9aESMq0Aq0gJAe4oAeFqQFA70FFq1X96n+8P51LKR1xSsmao9N/Z9j/4qPVJZY/uWaKrf77nIx77Kwr7ns5UrXZ9XaYv/Er8ry/+WYoRw4l3qNm5of8Ax9Qfgv6VZzo+Mf2sbr7V8adX/ef8e8dtD/5CVsfhureBjM8XdqYiNetAElADSaAJrM/vaBo6W3H7qoKLKj91Ra6KjOyOu8G+IpbW6SKX5P8Aa/vV5+Iw/NqelgsWouzPdPCniDzfL/efO9eNODTPoadRSPTdB1nypU/ef73pSjKw6kbnpug65/00/wDHq6ISOKUDs5ILXVLWuyEjmlE8e+J/w0tdZsLq1urfejqVb/aHI+oPoRzmt41OQxcec+H/ABx4NuvCWsvYSxvs/wCWbN/EP8a76NVTPNxFFxZyrf0rdo4+WxCCfNqXKwJnvX7Mfha/8eeMoNLij2WlvhppPqcAfzOM9hWbiM/R3w/8MPDmg2sH2rY7ovzflUezA3or3wvo3/LOJK0UQcjldW8S6Df3X7q4R/8AZarSMWx8Wv6NYRf6xN+2iw7lK9+I9h5TxeYlFgufGH7WniK11TfFFs+f5q9DDGUlY+LnNdUdwiPuEr8/R9pIpSCtUYSIxDWqZlKJPZRf9M6ibKhE2o7P91XPz3OiMbF3T1/dPF/crhr6nfS0LAH7r/V1zU5WmdkknBs3vhpcxf2zdWsv8cP8mH/169LERtC55lKV52PS5jF5VeapHpOJly1vEyaIGai5JIrUXLSJGFJMRGrVYDwlBINH/wBM6sCvJDSuQQiKi4FWdf3taJkNETw1dyLESwUXFYrTw0XCw2HSvtX7r7H9tf732dbjynbnHDZGPzrpp7nDiFoesfCnRLWW/wDKl+G/iOJ9p3NDqXmI3Xg5YkZ6ZAr0qZ41Tc+j9N0e6iltbqw8D/YvKhSP7Z4mvvPkX/ZQlm4HYgg+wrshucU3c5D41W0t/wCHNb0v+0E1iWLT7iTybVQlhagoeXK43t6AliMZ461GKWh1YJ6nw/biWWvIZ7yIp4/KoAu6Z5Xm/vaxqqyNqK1N2K7/AOeVefNXZ6sJcqJPtP8A00rJo1Uhst1VwRE5HAeNNR+1X9rpfmfc/fSfXov6bv0r1aMbHlV6lzQ8Laf/AMvX9yisyaUbnWGSuZ7HQSrUlFiNqdgHGWizIcrFa81G1tdn2q4ii3/d8xvvf1rRQMZVUg046zr0vleHPD+oXrc/MsOEwoyeW7D1xk+gHNbKmYSxKR32gfAT4q69El1f3Gn6Pb+YkbL5fmSruXcT82RwMZ4zkjua2VI5JYps9C0P9lXwvFEl14o1i41W42n/AFjeXAh5IOxeMBBuPrx61qqKOeWIZ6HpXw98EeF4n/sbw/aW+9f9Z5K5VAOM8cBVyx9Sw6kgC3BEOs2bbJ9ltU/d7H2jarfwYXPP+4vP+8w781LRN2zLvdasIv8Aj6vIokTO5vMACEDnBPHyr1J6M2Ooqbmigeb+Kvj34N0aKeKwkmvZXX/V2/CYYAY3cdF2gem49wahyL5DznX/ANqLxHdefFoOlxWm+N1ZpOQhIPIA44G0DsOeOSauMGpq5NXRHlL/ABN8W+LdU/4nOoPL+83bV4RPTA785OSO/bpX1uXUoqaZ81jarTPSNKg+1WEcvmfPX06nfQ8WUTH1ZpbWr5bnPI5q81GL/npQ5JFctzLN/LdS+VaxyzP/AA7f/rVjLEKJrDD8xzWu61dWErxXUbxP/dbINeXXzDU9GnhNDW+Heoy3+sp/vV4eMxbkj18Hhkj7e+Htt/oEH+6K+bqvmkfQU1aJ6LCfKiqr8qMnG7Pnn9ofVv8ARfsvmffq6WsjGrojyDSrTytL/wCA16b2RwxV2cl5Hm68/wDsNt/QH+texgKSkeZi5Wkj6F+Alp5UqRWtx9ne4uj+85AUeWMg/XbjPXnFfK8UpQqqx9nw0+aiz2e5X/StEi/v6gdv/fp849Oc4FfN4b4j2MX8J30cflWtfSR+E+Yl8Z8pftHX/m36Wvmf/rz/APqraj3OfExOf8FWH+ipLRVxUloZUaSZ6VZQxfZa4ZVeY0nCx5h8SI//ABxv8f8AGuaWp5uKTPOov9bXNJs816M9p+GX72w/3P61i2e7gXoc98ftM/4lfm+X86Yb8B1rpwu51YqHunFfBST/AJC/9x/s/wCnmV6bloYYNWZ6ey1DR6KKDRf596lo0TL2myRean3Nn93cB3KjcPQ9D7NnsKhu500x+qzeb/qpH+dfl3ZDsCNw/wCBlQhb/aR+eaVrhUMF/NupfK+5/wAB4QAEk/QD5unAJ9atHHJnr3hLwzFo1h5UunpdyyrJ5kK/6yXagaWLcO4TbcW7YBJVhxyDqomEpFLVo5Zbrzf9HuJXkT5uPLu5ZACsmOvkXEeAcZCyKeDnItoI6mLdrFL/AMesbbNvytz5hiQgbV7+bCflPUlRnkVkynoUpUl81JYv3SbUk8uPgK77Qs2QD8pAAI5Gecc1AJii5/1/3E+YeY247InOSVA5JjYdBjB3EVLKSNO3niuovsvl7JXzHGvTyv3fPmYI3buSM8cjqQaQjBv7Tyt/m/JEkhXdH1i9OuDtJ4wOg/UKKF4n2Xf9qj2RcySW9v1xjHmRjoBk5OBjnpjpBYOJYv8AloiS7QyqvBmx/Cx4OcjGT0x0B6yAv/XKN0i8z703MsJ9zjPPHA7r0ycGAHQw/wDPKPzXeMtuk5RwWHY5GSR35yO3FQ2WLvi8pPN3yoinzF6bcnnbnjqM4wOM5GeajncHca946DQvGviPQfItYriK4t9u1Y7jMnQdByCoHcemDiumnjGiJUkdLB8bLqwig/sHwf4ftNQibd9sW1BkyxzuGVByPrj34rR49pEqijhNX1XVNZv7rVNUuHuLu4bdI00nmO/Ix97oB1wOccgHpXBVxLrM1UFEoFvN/dRXDu/z7o+cfXGQGBPHrWSYyZhFLE/+jps/hVv4SBztP4jp6e1XcCBbbypX/wBIi+T70fGFHYjIz0HOPXpzVFWLEC/9NH+dv9Xt+8exGRwMfjUBYuxDyv8Aln/vL1/nj8vSquSWF/1X+r2P+W7274/Dii4EjD/0H6c/57VeyBI5fxZN/wAeVr/A7PI3+1j5f8a56jNYlTVBLa+F9R1S1j3rZRozKrY3uScA452gKxPvjrWWEwvtZalV52R8+a94+8UXV09r/aH2S33f6mzURBhnuwO4/n+FfU4fC06UdTxp1W2eg+Cby1tf3us+VcRXC7Whm5DD8eQcdwc+9c+Ik1sdtKmehJ4d8JX/AMNNR16wvLj7Ro90I2XzC5S2kKrG7Dk7VlPln1V1I5XnmpzkdDjoen/smfGfVPC91dfCDVLzyvDviPN5YrcbjHa3ofc4TnIWUK6sowN/OMsa9OnV5tDilhnHU+hbbV4r+1821k/dP8qxyZBXbnhuc5H17iuu1znkpIz5taliuk+yyJFsYeZcSfIETuF9QQSCTgAE+tJoSZwN3qUtrdT2H2i3fymMe5WB3AH5Tkeowc1zyNUc9qtzLLL/AJ/P8f5Vg2VYuWd9L/otrLJ8nlpJt92yc/rjFZsLG/4jeKK1tbX+NIdzenJJBH4EfjVtmZ55qbebWDZZveFYP+JWl1/z1kkX8V25/n+ldVDYzmYPx3m8r4X69/BvtfL/AO+iorqp7mKPh65auwxZmymggpOKESQkd6tALSAlj/pQBKDmpAF6UFFvT1826g/3hUspHWuayZqj1P4BH97q91/Htt4934sR+prCvue3l2lJs+sbWHyrVP8AdG2hHm1ne7Njw/H5t0n+x/hVmKPgv9onUft/xp8Vy/3L7yV+kcar/MGt4GMzzJzWghAcUABkqAAnNAFrTl/e1Q0dTBHUlEx6VOwcug+3fypUlpuzJp3jI9E8HeKPK2RSyfcryMRQsj3sLiG2e0+GvEMUsSfvPv15FSNme5CXMj0nw7rHlf8ALT+H/CqhIipA9W8N6v8AvU/efJXZCRwVInQaxp0WqRebFH9+uj4zkcuQ+evjB8H7XXrV/Nt/nT5lkXqp/r7juK6qT5CXFVD408TeHL/w5qk9hfxpvTPzdmwcZGfWu5TueZWhynPyx1ajc5UfUP7KPiSLwvvl+47yfN0y2OnP0qeYV2fTmvfG7zbDyopHR/726qC7PLte+LWqXW/yrx/++qlyHy3ORTxrrMt/5v2iX/abcaz5w5DqU8e3UsX/AB8Pv/3v/r1PtDT2ZWufGUsUTyyyP8n8W6mpth7M+YPjR40/tS/eKKTfsbbXr4Y5Zo8Ydq6o7mKdi1dGvz+B9xNlPcK1Zkh6+VQlYzk7ksUflS1EyoaG0nSuKUrM7eUs2cEsXn+b/HWdXVHRDQiu7ryqyp0W9R1MQuSxb8BXcsviP/Wf61Svy16VdfubHn4fWdz2GRv3VeUketfQpE9q1RLK5WmIeDmgAc0r3GOit5f+edPRC5S1ZW8sv7ry6UpIrkHT28sVCnYLFeS2qk7kOJVlj8qrTIaIGi/4HVJk2I2WrUgsIsVKUiLEUsP/AEzqFILFOW282J4v7LTUH27vs+4oW56Bh90/pXVhdzjxa0O2+F3/ACNCRf8ACD+M7SF1O5bW+Ji6cABQSvsRgep7V7kHoeBUWp9PaZ4b0uXS7K6sPhX4je4iYQyXHibVAbZR/sgk46cYGCK61JXOPksjJ+LM8t/v0uK80+7lfTTHHoulqY7eIlSN00gOGHTBwOM8EmssQ9DXDStI+FLZvK/1v3/19P8A61eJJH0sHoRu/wC9oigkx9sf+WtTM0pyL0NxXFOOp6NOehKbqpURxkU7u8/df6ytowuznrTscFbn+2deeX/nrJtVvYcZ/IV6fLyo8vmuz0PRliisP3X3Ofm/vDPH6fzrkqHVTdjQSaKs1TLdVIqy+ItLil8r7Yksu7asduvmOx9AFySa0VIyeISNjSdK8b+I/wB1o3ht7eJN/wC+vMgfLy2EXuO+TgEgck4rT2JlLGOx2+hfs/eI9Zi+3+KPEj2icbYbddgVySSGGc8DHBJGRyRjFV7KxyyxTZ6V4U+BHgjQZUl/suK7uH2NH9oXJYnIjV+/VWkbJ6Y9Mm4wOeVVnr2laPo2l2qRWFmnlJGFVtoBlHBwfd5MsQMcAZ4GK3jE55TkX2ni8r+DYm/2L5bnGf7z8k9MCqegLUw9Z8beHNG/4/8AVLRERT8rSD5sHJA7jc2Bk9lHXPEudi1C55jrP7QvheK6SKwkl1D94NzLH8jY+Zhk5PJHXpjAxyay9pctQPM/E/xz8Uap5/2XZaRP/dzvbksfmyMZOCSO4HPGKNzVRseYaz4i1nVP3t/qjvvw23zGP4YzgY/KjlsQmQWumXV/+98t/n+buSfrn0o5ki0y7P4Tv4vDmqX/ANjlTyreRlZlPy4Gc+4HWqpzvIitqjy/QNQ8q6SXzPn+9/8Arr6nATVj5zFxbZ7Fo/jewsNL/wBZ8+2vehUUTzZUuY5bW/Gst/K/9yipiUtiVhjIt5JdUuki/vsFrza2LaR10sOj6o+DnwatdUsIJZZHTf8AeZcZavHrYttnfGgkS/GL9j3/AISO1+1aDrGyVPu+dDv4x6gg1yxqs2aseWeE/wBnrxb4D1RJb/ZcRI33o1I2/qc/jXPWrM7aCPqfwba+VYJ/uivP6no30OvnPlWr/wC7Wi2JbPkP9oDUftWvJa+Z/wAtK6aKOLEPU483flaX/wABrqehg9jl9Jfzb95f77bq9fB1lCJ5teg5SPpX4F23m+XF5jpvmfcy9VAX5cZ9WC18ZxDV9pXPuchpcmHPXAPN1Tw9F/fvJG9lxA5P415OE+I7sb/CO9vf3VhX0drRPl2z4o+OeofavFqRf3P8a6Ka905ar1NnwZDLFYJ/u/0rjqLU1g9DvLT/AI9K5XoVONjzH4kD+tYTdzy8WeW+Z+9rOUbI8mS1PV/hdqflRP5vybK55QuexgZWRa+N99a3Xhd/K27/ACy36V34ak0z0a75keWfAu483+2/9hbf9RLXo1o2iThFqeuL/n/PvXOdhTlj/wDHF+Zf73AP/wAV+nrQUS2EH7391v8An/utjeeRtB9SAQDjJO3GOKmSOunI0tSspfNT94n3U/ebfQK28YPcsrAD+FiMCoURVJGn4P8ADvlS/apfKiuE2LtkYEQuG2hjxjakh2yEcbHBPGcdMYHBJ3O/McvlQSy+baI/y7lb97b+U67RnHBspSSQeWhkzk4zW6ic7Oa12DypZ4rqz8399JayQx9GckPJaRnoBnE8J4+8QMc1DKMG5H37qW42Juib7QynHIAiuQMdTjy5F9TyQaxZZQnEvyeVGib5PLWHy+N5A3o/fy3BJQ9gw5OM1I0VDJL5SeV+9+/GsMnTZtY+U/QbgQwGO/TtiSi5bNF/z03o6+X5jMSZem1Tk/KwAOCeTt4PIqWUXLsReUl15iJ5udreWRtzxtb+6SO4PUjOetSwMaSGKKL91vt4vM3eYzAyROMnJI6g+o5yD0yRUgUPJliifyo0SLyx9oWTnfwBujYnHA3Zxwdx6cYkscp+5LF+9/efLNJ0fplWB6EZByeobnjkZNDQkMvm/wDLPfsy0i9dmSPmDYyQeOcdBgjgETcod5nleX5twifL8rLyVHOAccnA4yefc9alghyL/wA8o977f3is2d/rjpg4GOtZNloYjfuk8350Rg21cF+nYkcHBweOOPrUhYF/699/+eTzn8evp6GkFhfK/dJ5txv6svl8vjIBwOuRkHp0plDif3r+b/HhWbqM9vy569cn0oAIjF/rfs6bNwZWb8OowMdxg8456cGgLEcf7r97HFsf7rbfu89M8fgCMjFAE6v/AOOf7OdtSmBaST/po+z8f8irTJFYxfvP7/8AF/tU4z0EonLeI45bqWO6ijdkt/lbbz13NgD3KqM9MsPWiMeZl7GFqlzLFo2oy/fTyXt5P9uNm2qR3HODnp1/HswdGzMq07xPnuS0lv8AVIIovvvMF/NgK92/KjzoQ5pHvHhbwJFdaM9rdb0lt2C3EndUbpjIwOQR+XqK8HEYm0j9AynIY16ftJvQwfFjf8IlFe2HhyS7R5bcw3l55hzPHIAzRBVwuzAXOepPYgEXTnzo8nNYUqE/Z0ja1gapo1+l/FbvKllINShm2k+UCFZjnpgsEBzjBZefmp0p2Z41V6H0r4Q+JMt/FdS3VwjpcbLiFfm+UMuBwCAT9enrzXq0p6HG1cr+IPF11db/ACvNlTadqq3HSm5CsYV9eeVqjyyxu6S4k92GAP6fjUOQh0l9FL5flXG9E+7u3f1GBXO2WaGmzf6VBL/chiVf++Qf61k9wOt8UH90n3fkhTbtX7wJY/4c961bIOAvG+//ALdYSKSOv8MJL/YNl5v3P3rRsvoZWz+oP5V2UTOR5/8AtKT/AGX4X6j/ANNbi0hX/gUoyPyU/lXRDclHxfcn9a7EczM+T+tMgqSdaESQt/WrQAppASLQBJUghVNBaNHRk82/hqWNHWP+6/75qWbI9e/Z0t4pfPilkRPtGoIv/fKKf5muWvuezhHagz6s8v8A0VIv7mFWi2h5dR3bNfw7F/pSf5/GriZz1Pzb+KGof2p8RvFF/F9y41i8Zfp5zAfmBmuiJlscqXoEIpoAKsB9AGjpCfvagDqIloAfs9v0oKuASoCxas3lilSWLfUVIXR0UZcrPWPBuuXUuyKWvExFBtnu4aukj17RtSl8qH/PSuFrkPTT5z0vwvrP+r/ebP8AgVdFOZjUpnqeg615uyKX+OuuE0cFSBa8RaNFdWv+/W9zmsfJP7QPwplv/wDiaWFv+9iyy7f4h3H9fwrelMipT9oj5Xv9PlsLrypY9jp8u2uxSujzKtLkZ6p8NpZbW1/1n36zbMz0mKW6uov9ZVxkMs2+j2v/AC1k31m5D5bG/baNayxeVF9+os2FjvtF+Acv2D+1PEeqfYk27vs8aguo6gMScAnuMcVTpNicrHhnx91O18JWr2ul3Hybdq7sAtz1wK7KGHZlKrY+SNU1KW/upJf9qvVjGxzlCtkIjuNRi8qvhIUz6ydUprc1p7Mz9qWLWXzZamasEHdmskfm1zvU6NjTt38qL/crhqR1OqEh1zf/ALryovk/vVXJdFOpYw7i7l839789d1GknA86tUadja8C6r9g8R2V15aS7JAu2TkNnH0/OlWXuWNKE7Htccv7r/P+TXltHrpkUlBaKrCgRCrUgL0ckX/LWoTKidZo2if2pa/n/KuWtXcTZRuWItFi0uKe6/4Cu7+EdOfc/wCFZ06zkW4mJLBLdS+bLs2Ivy9q6VqZNEcv7r915dXGQSRn3C1uncwkrFN46tsixG0FQ5BYYEpSkFhrrUqQWM25t/N3/u5fun5YZvLkbHZWyOv15r0MM9Thxa0N/wCHcsVhr0EX2P4h2+/5WaNnkjX34Iyfzr2Iy0Pn6i1Prvwzoul3WgpLL4X+JesS/Jt/tiYwWXrkHgHHUcn2rqi9TllsRfHiKKwi0iwluLSyR7X/AJBekr5lw5DDAdxkiMbuRnB55pV9UPDx94/PTVIpbC/urX7jwzSR7V6fKxH/AOr2ryZo+ggyi0tKI5MmgnqZajhIsg4rBxOyEx6SVLiaqVjnvEWo+VF5X8c3/jorqowucdeZkeH0l+1JLFHvdM/L/ePbFdU30OVKx6LpXhjxvqkUEVrZxWSSqW3TKXdUHU44CjpyTk57VhyXFKpynU6Z8F4pZf8Aio9UuLt3wrfvCiJ/eOFxkAA8HknAoSIdS56NovhDwloMXlaXpcSOmJF3KPkHRF6cZ++ee/PtqkZN3Oy0zUbWK1SKLYlukY3Lt+8gO4A47u3zEeigc81XNYRswazYfJLdXH7q3zuXcPmz1H1JAAA7A+oqecOVEepfFXwl4c8z+1NYt4n5VtsgL5biQgeoVdoxwOT0oTJdjy7xH+01YXWsp/YP2u4ii3sqxtsTzOApyAcgKCuOw564IrmJaTOe1342+MvEcTxRSfZUfCs0LEHAGBjP3ePTgfiTUudwUDz+61SW/lf7fqjy/wB5dxfb6A4OPwqXqWtBiX371LW1jd3/AL23mhQsUXrXwr4o17/j10+X5/8AZwn1PFO9hXZ3mifBCKKLzde1Dyt8fyqq+vfB5PtnFZuoVyHc6bpXhfQYktYtP83Zj5mwD+gx+QrJybL5B2pX/wBvtXsPscUVu6lW/d54Ixt56jHFXH3dQlT5kePa5+z94Xl/e6NJqGmO7fKscmY/YbXBAH+6QfevQo4109Diq4NSOE1v4UeLdL3/AGC8t7tE+XazeW/5YIz+NerDHtnnywFjlhomvWsvlapp9xb/APXRePwPQ/ga6o1+fqcdSg4M6bQTFa3UEsv94VhiKitoXTps+tvhL8VdL0uwgiurhItmPvfpXmuSbOlQaPZ7T4qaDfxfutQt3/4EKtNWG0Zmt63o1/8A6ryd/wDstmuOvJHZQQvh5Yv5Vyrc7XobGtS+VYP/ALtaIlux8S/FG7+3+N3i/uSH867qSPPrvUzNbj+y6W/+7WkyVqjkvD8/+np/vUOs4R0HCClI+qfghHay2qRXX+qSSRm28bjtG0Z7c8/hXyWZVHOufaZZFQoHq9u/m+I/D0Xlvse4nZt398QMNuO3HJ+opYRe8TjX+6Z2XiGTytLf/d/pX0f2T5d9T4T+INz9v+ILxf7X3v7uSf8ACuqmvdOOs9T03w9HF9gg/wB0VyVI+8aRlob9vJ5UVck4FSq3Z5t8SB+6zWHIcGKs0eTv1rCTPMZYs/F0ug7/ACpPv10UaKkd1CXKYHjD4jXWqWD2HmfI+fl3V6lKikzsdW6Nv9nhv+Q9/u2//tXpRiopI6cJLU9uMflRP5v8Cn8xjNcJ2Ebw/wDLL7ieY/8AwEDGT37Y/Kgsv2UPlXSf33X5v9oY3HA7kDd7ZUGhq5dNnVS6PFLEksv3EUs0bYIX5gDzg/KSwA4+5Oh5C8XCIVJFnTvNi8j/AEP7Qm2OFY5F++HBVYmPOGlUNC/cPGh69dk7HE2ddow82J/KuN7v9n8m4mXP735o4GkwCMOpa1uDgdiQKrmIZzGv2HlSz3UsbWkUUO1mhxvtYIz8sahc5nt5ODjkoRnjkQyjltRml83ypY0SVJD+54CJK+cluximGWGTgNjsBWLLMh383Z/x8SxeXtVWU75kUrmAnj5oznawPQdhwZGhtytr5XlSxvcJ5IkaPbgyxgkpNnP+sUEZyQQSDnkmpKK4uP3qffuJXUSSeWwCSx9BLGeoZSDkDjOTjmpZRain+/FLIlx8p/fdEmjOTuAPAI6EdsGpYFeYfvfN/dPK6/K0nG9B/CR6gMAR3OOeATIFQmLzfN8t32sFWRmx5JBJO4ckgZOe3oATgyWRyfupf9Zvm4ZljxjqeV298ZHTIyfpUSGhFb915stw6fMfLbd93n7pAwcA5IySMN3rCTKJlji+SLy9jpH91uj8EfKcdhggZ6dzipbBAE82L+N02/3R8mOvXIPr9KybLQgXzYv3v3P4W28N0H44xnPX2plCeX/vfP8ALu5+bGPoPwoAfti/55oj/wB7dxx3x6+ufzoAaG/6aeVvU7uv49u/ofwoAVJIov8Al4f5/wC9/F06dAfy6Z9aoCQPF8nlR/vuG+ZTjrgYyDjNAFmH/gCf3ev+FY3LJy0v+x/vbaq5FihqN/8A88pPnpbI1hE529g+3/uvtEqPu+Vo4y55x2XJI9gM5xWtCWpFRWL3w60Dwl43l174c+I/FiaTqupxpDouoXCr9glu0m3bJ3yCsbLtCkcckN/Dn2MO0c1SOh5r8Yfg1rPwq8b6j4S1n7Ol7b7JNtvJ5kTo4DBopBwwByAeCCCCBiu6b6HFTbTuYek/E7xHpd0+l6pePMkqiFpJPkORwpc47cDJ9ue9efVwXO7nvYPPK9CHs76HS3ur6XdSp9qjeKW42R7WYEMSQoC9DjJ6duaTo+yRz1q8asudbm1fz699lnurC4+0ae6mzuFjbIhdlC7ZB1UMqjBPBKjuBWMFqctRnaeGbuWK1glikTb9ngjX04Qenqea74aIxsbCXvm/39iZmkb/AGF7f8COAPqfSk5DaNOOb+1NGguvtEX2i3/dtHwX8tiSOO4BJGR0qXMyZBG/7r97/Bj7renfn+VS2UdRpttLFqn2Xy9+xo49v0RQfw4rK4G54tk/1EUUn+qt4l984zj8MmtmxJHFXRrBsqx3GhJ5Wg6XF/ctd34vI7n9Xruo7GUjyD9qm+8rwHZWv/P3q0S/gkUzf4V0Q3IR8jXBrsRzMoSf1pkFd1oRJWYVaAdHH5v/ACzd/wAz/KkA4D/P9aAHA1IIdQWjU8O/8hRP91/6f41LGjqbweVE/wDu1LNkev8A7PMcsX2WKL793qEkjN2UIAP1KEfjXHV1Z61B2oH1gP8AlnF9P1FaR2PMb1Z0OhCK1l+1S/ciUtub0Ckn+VOJC1Pyw1a7+36pdX/8d3NJcbf99ix/Vq6Imc9DPJoEKtACk1YCB6ANvRFqAOnij82gDT07QL+//wBVbu9AkzrNN+G1/LF5t1HsT/d5qDZHQ6d8OYov+WaJ/dXqWpc1yVKxt2Pg+6sJUl8v+KsalNM6aVZo6yzuPsuyKX79ePiaVj6DC1uY6nS9S8qVK4oaM9CVmj07w3rf3P3n3K6aUjiqxPUdJvor+18qWTfXYmcMonPeL/CEV/E/7venNa7aohPlPjz49fCj7Lv1mws/9VlpNq9u/wBcda3hUOWsuc5fwFby+V/uNWsmcNjvHlltYqlSEYWo+KZbD/lp9ytIxuwcjDT43f2DdJL5n3G+7XRGlcxcz0f/AIbc0H+xntZY5Xl2/d253fQ+nvXVCkZOVz5i+KfxWv8A4jao9/LH5UW75Y1/hHYf5712QSRk4tnA10WAZUgYjyV8hynvCB6dgNKxrGZvFm3E1ck0dMWTuazUTbmGJLVKJLkVL7yq2oqxhWaY3Rbj7LqkEv8AckRv1FXVV0RRdj6Ct1/dJL/s14tTRnvQY1zRPYtjZo/3VQNme9WSUri7lilpwhciTsdH4W8bS2v7qWuXEYbmOilWUTpbnxNFdRf6z79c0KDizZzKV7e/uv8A0L/P1rdIhyMyWatkjNu4wCrTM2MKelIdhhhoCxC0dQDK858qrIZRaLzZfK8t5v8ApnG2Hf2U5GCexzXTQd2cmK1ibXgd5bXxHa/av+E7t/m27YfnjXtyR/Q179BXR81NWkfXnhiTRtU8JJYX9n8VdYuEm/d6feSeVp+OxaQkADv9449K74I4aisRfFIxWujaRYRf2foUUu+GTTYW+0agxLjCpIGP7tu5OMEHtzUVUXSlqfnv4st/svijV7Xy/KeK+nXy92dvzkjn6GvLnqe7B6GIWqFG5cmRTapYWGyW61CKL5tq7m+8fT3PtVunchVTsNL8HfEbXrXzdG+H+tfZ/wDn6vIfscSjsxaYqSMc5AI9M9KydI1VYuN8KvFsW/8AtnXLK0f5FW30/M5+Zv8Anq20ZwCSADjB5rZUoqPKRKu+c848UaD9glnltZJZYYm2s0jZfrjJ79a56VaMJ8h2TwsnD2pu/Cmw+3+KLWL5PkXzG3dMDHb15446+lbe0OWoj6FEsUW/ytidF9/l+6v07k9/wquc42iFb2KLfLLJ8m77rN/yzHXjtuJ/Id84qA5bGJrvxG0HS4vKutUi3u37za2S394KB04wo6kckdiKC9jktS+Nt15rnS9L81JW8z95JgccKAB0AHGDxgnqSaaiwbOR1b4leMtU/df2h9nR8/LHgBewAOM9O+ffOa1VMyczAS883zPtUj3Er/L3yx4x15AHX1556Cm4WBO5s6fFdf8ALrHs+b7qr90dlFQ5WKUbnQaf4c8R3/7r7O8W/wDvdh6ntUOaKVM7bSPg1F9gS61nVIokRvlj3csf90HP6Y+lZORqoHSaZ4a0bS4k/wBH37Pm+ZQP/r/rSKsaw1TyovKsNkSf7OM/n/8AXqAsRCT78vmO7u27czElvz59qdyiVZJf+efyfl+vU0XNEPln/wBxH/2aSkDKd0ZZYnl8x/kX5vm+7WqkQ0ZmkeD/ABR4ol/4k2h3t3E/+rk2+XH9fMcBccHJzWyZzM6BvhJ4c0GLzfiD480+KXhv7N0mM3M+D2MmCoPbgY961jJoxaVjz/4vP8KrXwRP/wAIb8P5bTULeaBm1i8vne4/1iggRqdgBBwQQOue1dNOTnOxyV48sLnjOneIdU/56PXUsK5SOJVlGJ2WieKNU+SL7Q//AAGrngnTVxQr8zPdPh1e39/s82R3TaK8bExs7HtYV3R75oSfukrngjpmO8YzeVo0/wDu1q0ZI+JdYb7f43upf+mzt+v/AOoV6FDRHn19WL4zPlWH+fSr3ZGyPOtKuPKuk/3hWcqZpSZ9efAKS1/su1luo98TtcKvX/WcqrfgSDzwOvavk8bH96faYL+CetWHmy+LfD3332Ncsze/kkf/ABNaYD+IZY7+Eb/jm48rRp5f+mZ/lXvL4kfMrqfnt4o1/wD4rK6l8z7k39f8K9GC908+o9T1Dwb4l+1WsEXmfPUxp3ZE56Haef8Auq644NSOL2ljkPFcEt/E/wDHRLLEznqVzgbnw9L/AM865p5SYe01OS8SaHLFF/q3/wB6nTy7kOinVR5lqUcsV15VNx5Dvpu6PZv2bk/e6v5v/Tu3/fPmf45+uK87GO56mFVj3PH/AHw+fy3Lz+ABOD6/lxnWRGPyv+AN/e/jGAfwJABI7An2AWnc0dLg/puZuTgEDeMkDgAEjrhZBjJqkVTdjrEj/wBFTyo96bRH5bZ6hWRkbIAwo8yHPILJEe4zqiaiuU5D5X+t33CS790i8GZJFDMw6fvJEVZFzjbIjgYHSmYM7LS5PtVgkstul2+0R+WuI/NMwyYlbA2i7j5DZwsyDkHrcTFmJ4jv5br/AFV5vl3RzR3Ey4S3zlI7mQEYJcDyZR1DDOOQKzkCOHmEXlJF9jeVJfNjW1ZvnlClvMgkYA4KkBoycEjGOeKzZaKBWL9//pHmoi7pLyHJHljAjnjGcl1yFcA5OCTnrWZRDdL+6+y/8e8TzbpNuN6u4G2cdQY3IwwxkHnBO01JZWaD7L/yzdP33zW8eMW8j8By3OVbjIHAJz6UmwKk0nlb4pd8sqZbyY+I7dzn5lI6gE8jqcnkcEZtlF1xLLvilj875d0kccmEXhfnTOQv3snjgMMkc4ybLGuPKl/1nm/c8tl+4wxj5ucgjvnJz+BMtgRPB/z1+TY23b/HEc5+p5ycHuDjBqGyxUjli/1UiRf7TYCOMZJ5GMgA+n3c9Tzk2UPjg/5Zf7J3K3Vcnp0yQDg9cc/WsxkiDzZU8rZv+9u55P8AtZzz2PFBRBt/5ZRbEd2C/MxAbdnB45HIx1xkj6VABHJL/sJ821vl5x2Pc5zwe49qAHBf+evzv/tL9fw6c5qwGgxfP5Ue/wCYt83Vc9OmOnv2oAjZpfK/1ieVx97Gc8+vbHtUFkiv/wBNN/5jt6jjHegCZFi8r+N/9ncfl/Mk0mJDrqfyov46ktGDK/8Ay1pSYERf/vv+FlbBU9iCOhB5yOlOD1uBzms6BLo1ra+I7DUEdEuHjkh/jhf5iu4H7yOoOGHGQwPOM+lRrIzaudV4f+IPg3xloP8Awr74oW/lWW4yabrUKmS90eUjHy95bdjjdGckAnHQY9GM7o5KkTzzxd8KrWK/eLVNctIZUXb5ljMLmO4GPlkjC84YYPP4gHNUsQzJQRQttD0bS5YP3ct39nx5PnSEnjodoOFGcHpniuetWbNVFI7P4a+GNU8W+LYNBsLh0/thvJum3YRLYENI79sKBkEjrx3rKnpqwm7ne+PvEVrf+I76XS/ntIsWdntUIXijG1WOMckDOTzyO9XKqEImY15deUlr/Bxu/wBrHQfQEk/U1mpDRt+Hni/1V1Hv3/j/APX/ACNUmRM1lh8r/l4RH/usrdPxUD9acXoQjp9Pf/iczy/9PEi/gDj+Sipi9Rml4zEX2r91/HGn3cY+4ufXnOa3bMzirk/pWTRZ3umD/iV2sX9y1jX8Qqg16VLYxe54P+1fL/xIdBi/v307flDj+tbU9yKux8uzda7DkKkiUARMlBJDLBQBHHDdRf8AsrLkFfxqgE8vyqkoRTQBJQBt+El82/f/AGIz/MVLNIHSah/qv+A7almqPcf2d7fzZdE/7eZP/IpH+NclR6netKR9Qqn73/gW6tLaHnz1Rf8AEFx/Zfg3W7/zNnlabcNu+kTc1USEflhI/wDz1+//ABf1/nW6IkMAqhjgKAG0EBQB0GgLUFnoXhnTpb+6SKKPfQB7l4U0zS9LiTzrfzZtv92pbKujsprzS/svm3XlJ/dXbWTC5zF1qdra/vfMSqsPlM678dWEUX72T56LMLWMKX4iWEsvlVxVqLsd+FrWZ1OheJPtWz95v/nXj1oOLPoqNRTR6N4c1v7n9z/PWinoaTjc9c8M61/qP3ldSkcFSNmen2vlapYf+O/pW8GcdSJ5z8QfAtrqlg8Utv8Afz+tbmUVY+bdf8E/8IbK91FH/o/+792qUzOVK5xuteK4vKeKKrUjinCx53rOq/at9b01qZyPL/Ej/vfzr06S0OWZz24V1oxHBqstOw/d7VQgI70Ac+hr5Ox7lyZBRYLl+yasJGkGa0EtYSR0xZZWSs7GjlcglfyquxDkVJpK0grGc3cSyP738q0ktCYOx7/pTS/YIPN3/PGGXd6Y7V4lVanu0noXwsVY1GdG6IpDSGzOuBVkmTd9q1i7GT1K1u373/gVOUrkWaN61k/3/krnkjdTZfaWWWpSuVccjVTQrkyPUtmiVyQHNK4hjUXAhZKRLKN4ashmOXi+1J5se/8Ah2/3s8DHvk110Y2Zy1dYnQeGtQtdKv7WKXWPHGmebN8rW6mXa5PK5GM89OOmOK9qjKyPnqsbSPqXQY5dU0uD/iafF3xHFKw8uza3aC0cgZIL5AxjqM9O1epTPMqO50nxAtbrRvBGly/Z9M8ORJdSw+TeMLi9QSBWzFIxI2sRhgcBWwcHOamqrl0kfEviv4HfFnxR4y1uXRvDGn6Fo73TyQ6lrGpLFbPG2DvRgHkYE8gbM5PeuCdNI9OFQ19E/Z8+FWgxfaviX8Q9Y8VXCfM2l+G1FrZ8dQ1wx3tj1BU/7NYKfLsi3Ns73w3rvgnwHJ9p+F/wk8MeH79FMK6jdW4v9Q/4HNKCRwMnDYyAMHrUe1bVg5OpY8Qa3qnjK6+3+I9YvtTd2G5ZpsR7EBwBGoCZJOM7eB+NLnuFrHNeIYr+LRn/ALLt/NuEysarHnbIT87YA+6gIP4H3rLEzdOHMjqwUFXnYS9/Zx+y6DZa94o+InhTRLfUFEnmNcGeR42GSAvyhcjrgHHr3rycMpVZ859BiasadP2aPLPN+H3w58R3v9g+JE1vYphW4hjOHBIJGOgOR1B5GPpXuRp3PnKtQxdW+M11LK/9l2flIjH95cNk8+gHGB/nFdEaRxuZymp+OtZ1T/j61SXZ/wA842KJ+SkZ/E/lVezI9rcynuPN/e+Z/wB9dapUw5rk9i11dS+VaxukSfeb+9TcUil7x0WleE7+/wB//sqn5c1k6ljVUrnSaB4BtYpfNut7/wAPmbfu1nKqaqjY7+z0LQdL2fZbdrh4fuyScc+wHQdfesJTuVy2NpJpfK/deUn+yq4/P1+pqbNjJI2/6aU7DvYnB/77emOw5h/z1+TfUBYkzFF/qt7v/sr/AJNK43oXdH0HXtel8rRtHu7tv70cfCj3J4A+pouQ2dDN4O0HQZf+Kt8WWlo6fM1ra/6Rcf7oC4AJ9zge9NRIcyKPxr4I0v8A0Xw54H/tCXdtW41ibzBns3lLlffBx/WtVEhzuTa74q8R3+lpLf65ve4Xatvb5igijznCooAwOBj69hWiJZ53PZff/wButEzFnK+PdO83wlqP7v7/AJe78JFP6V2YBXqHLjH+7PJbWw8qvqqdKKZ89OTsb+jp+9SuPHVUo6HXh6bbPoz4UQ/cr5GvPmkfSYeFke/6RH+6pQRpMw/iRd/ZdBuv7/lmtTFHxtpJ83XrqX/a/TNdtPRHFU1ZF8Rbjyoki/z3q4asieiPOtIXzb9Iv9oVc+pVF6o+zf2fP9A8OJ9qt/N81Z4Y/RXdzlvqABz6E+1fHY5/vmfaYJ/uUer6Qvm+LdE/efIkN4zLu77FX8ju/lVYD+IRjv4Q/wCLN15Xhyf/AHSv6GveXxI+Z7n50asP7U8R3UsX3HmP6cf0r1aSujy6r1PW/A2hS2sUcv0+aumlTuzmqy0O/km8qL/WV6VKmzzakzOmki/56V1qBzt3Mi8eL/YrqjQUjmlUOR8SiKW1f92lY1cMkXCq7nh3iKP/AE+vm8XHlZ9FhndHsX7O4i83VJf4N0St/wCPmvExGp7OHPbmtfKi/e/wfK3y/d68n8iSPVR7Y57I3FgMUv8Ayz/vrtbpkjG0k/UDnoWPpRYo0YE8r/ln6N83TkjGeOQSyg8DiVh2ORFrQ34W/wBFSWX54tv3f43AGe+fmKJk+stsQeWzWqKtciZfNi82W8eJEUt50K8Lj5mlAXqFOJ4wedrOMc1TOZ7nSeHlli32vl/cheG4ht/4Ii2+eNMYzIB/pFvgZA3AEVcTFlDxDbS/2p5XlxPLLM/7mRsRvJImXeTHIjuY8MoI+WZT3OazkCOIvo7WKJ7r97LDcLukmX/W3CRkhJlAwVlhIKMRyVwSSOazZaMy4W683zZZIoniy3lrgwWspJAfkYaOVeCCcAnt0rMognMX/LLfb75BD/pHLqGHz25HOUcbgCSRk54wSZLICsXyRRR/Z0dnjjjbBdjnBgkGegyR3AyB05ENlFSa3l83ypdkSf6uGPbl0cndslPVgcHqDjOcnpWTLSsXA0UW/wA35ESQ/KvLo+QAOeo4AIzxjHes2yx7x/filjTfyzRxsTu44ZGwCBjOeg59OBLdgERP3SS/Jvl/1c23Hm4YDacZ74B/UnrWbAj8mWXf5Ub/AN1vMx8nOScAknOcHPBHB6ZOTZRIy/8ALXzPufNuVfvdR83TkjI59gQcDEXLEZIvni8v+EfKzHqBgc/hkYHGeOKLlkZH+4/Xdu/Xb069cdDj8AiBM+b/AMs/kT+f09MfqaAEIi/56bP7re/0Gf8AD2oAYTF/y1+R9p+ZeOh+vT6ccdKAFMH/AEz/APsv8/yoLI0/56/J3+n+e9AD1l/6aUmJEFy3m/8ALSpLRRkFRJgQEZoiwKl7ZRX8XlS/99LVRm4sLHH6j4Zli3+V+9T8f5f/AF69GjXdrHNUiUIbCWL/AFVxKn95VkOM+65xk/St/aJGHs2XrHSLqWX+4n95uB+NJzTFytHoOm+K4vC/hyfQfC8ey91BduoaptxK8X/PCM8lY/Ug5Y5+oz5yuUi0yz/5a3XzvUOTYJ2NhB/0zqrjRoWUnlS+b8n3tvr+lXciZ0UcUt15H+jpsdkjbbkfeI7dOR/OtI7EI6Xw7LFLr3my/ce6kVu/G5gSR7jP51MXqUSeMZIv7Uniik3ojbV+gAH4dK1uS1Y467kppGZ6Jpq+Vap/1xH+f5V6VLYl7nzt+1pdeVL4esP+mdzNt/79rn68/rW1NakVdj5qnNdRyFZjQAitQSBHY0ATBaoBAtSUHk+bQAw2cX+WNAG54VsfK8+6/vrtX168/wAqlmkDT1E/unqJGqPoX9mmL/iaaRF/csTJt/uk/N/PJrjk7yO+WlM+mEi/e10r4Tz1qjM+LN79g+Eviu6+5s0e42/UoVH86USEfmPIK3REhqmqGPI70AJt+lBAUAdPoSfuqgs9B8H6zFpd15stAHpC/Eywii/2/wAMfzp8pNznNS+Jf7391J/vdP1NHswuc1qHjW6l/wCWjv8A8CqbD5jCutZupf8Alo//AH1RYOYrRXkv/PSnKCki1JwZ3/g3xL5UqebJ8/8AdryMTR10Pcwdd2PaPDetebs/eV5klyntwlzI9N8Ma35USReY/wAjf99f/XojIzq00ezeF/EP7ryvM+Tdu/TFd1NnnzidlJbxapavLW97nLLRnjvxI8IxX9hPF5f31NUokRlc+KPGui3+g6pPa3X3Nx2/SrSMKsTjr2XyonrspI4pHn2tz+bLXqUtjkmY5Oa6UQKq1RmSKKoscVoA5xEr5R3PbsiWKobZaii9A9QwRciesmjZFtHrM1Ykz1RDKz1e5A6Fv3v/AI7Q07Erc968P6hLqmjaddS/O/2WNfyUCvHraM+gou8SxPL5VRJXRa0ZD9rl/wA+lTYohZqLAUbmCKWhEFSKP97WqYG5AvlVkzUtIagB46UCRJGam1ykyQNT0BSY4NRoPmKtxc0Jc2wp8qRz+r65YWETy395Fboi7mZmA4/wrqpUKj2OSVaMTL8M3Gv/ABBuvsvw+8D+IPFUu47m0vT5ZY0ReWLSKpVcAHk98Ac8V2LDyjucVTFqSOz0K41Sw+y3VrqnivQt8g3f6L56L/skYzx0yB2ruoqx5NefMz6q8JeKorrwu+jS/FD4i3fyxzLZ2+lmON3HAzJgFAemQQB3NenCR50zb8U2+qaX8OXv/wCx08PolxuWTWJPtE8u+MqzRsCxV+MY6Nx6VcpExPkrx3fyxa9Pay3Fw+zYy+dJvdsqCXIyQM5Jx1Ga8yoj0qZl2uty/wC+/Hy/jwK5uXU6LmnceINL0uJ5b+4iSF22/NIBxndI/wCJyBxzx1qXGTCVRI5XxJ8fPC+jf8eG+7l8wyeXHjGcEKM+g6+5rWFKRk61x3w/+IfiPxR/aPiO6t0srLTITHD3dy+F5znH3jwOfzrzMzqctqaPpMow1r1WZOg/DeXxR8RtI0uK8ilsr28RtszfciHzSIM5xwDz6UsJU5moIePtTTkfW3ib9kH4fS/utL8J6ZcJFD5jXVvwiCQAjc68sQQRx05OQDXrJNHzTkmeF+L/ANi+1tb/AP4k322yd1LLG0jXCMc4yQxygz2z+VX7ZoVkzyjWv2cvG+jXUn2Wzt71Im2tJDNnn3DYIz6ZPPFP2xSpFJvhjf2t19luo/nRQzfN8i5Gep64z6dcjtUusWqR0WieC7C1iTzY97p95v7x/wAKynV5jdROls7OKKL91HsT+HbxWSdzVaF2Hyov+Wmz+7/tf0pk3uXYpPN2fu0+Rf8AHB/pQFrliJ/3vlf7X9371TcppIljb7/7tPvfLt6/SkQ5WOh8O+CvFvi2VItG0e7u97bfljJRCem5ui59SavkZn7Q6qb4X6X4c/0r4g+NNM0d0ba1jbt9puW/4ApwucdcnrRyB7QqXPjz4c6DL/xSXgP+05U/5fNYYAZ9ViXrjsDjFUlYhs5PXviT4t1791dao9paJ921s1+zxKPQBcHHsTWqIuc+lx/y1oJJ7AebdJ/vUwN3WJf3vlRbPkXav4Y/magoyS//ACyqySPxPY2svgjW5fk3xWZb3+9zx9AP8itsNV5Khz16fPE8Jm/1v7r+9XtzxqR5lPCXkaOlj96leNXruR6lKjY+lvhHF+6Tzf7ob+VebL3mdqVke96Sn7quqC90zZxfxhk8rw5df9czTgtSGz468P3cX9qTy/7VdyiefJ3Mr4i6j5sqRV0U0Ys47w9c/wDE0T/eokrRKpayPuH4DXUtr4cS6ij3/aLe4h27c7Y953t3AIypBx2PWvjca/38j7nB6UInp3h1IpfFtl5X/LHTbn+HA4aEEjvzWmA/iGWYfwzD+Ol79l8L3X+6f5Gvet7yPl5fCfBfh0xf2z+9+47f1r1qELs8qrOx9A6RcWsVgnlbPu17lGldHlVauplatrnlS1106bOGVVMxxrPm/wDLSutQMXJEUuoxf89K2co0ldmKi2zntfvf9FevGxeNgtLnbSpnjPiF/wDSnr5ytUU2e5hnY9c/Zxf/AJCn+3JEv6HH6mvKxWiPcwzue+XN35v7qL+Bht3Nxls4BH+0cfhmuM6inCf+BrtP1YfMrde5B4yerCqA3YLiL5/49mV+Zh82cjaTnHIdhn/pqnpVlm7brF9l/wBZs/6adlTarbhjHPEc/wBROB1IqiiFo/K/1XlW8q/8s5F4R1ZhzwQyxSM6npuimB7U0c8jc0eKKKL91H9kitF8yNpG+e3SKTIuG5O5rWQ5ABy0TdOMHZGLLviE2ssSebZvL9rZ91rHwZnGWliB52hT/pMJB9QOmKSQzhbnzftTyy3iI24Sfao1wjSMCI50HI2Sj5JAOAwz1OKzmUjB1KKX5IrW3RJXkeG1sZGI28nfbzPngHlozxgfTNYtlJXMx4fNl837P9o3xlYZJFKCWLhvKPGPOQYII6gZAqGyhVWKWL7f5n2jzfu3DcG7j3YwuSQsikkHABI7+ucmWMRf+Wv30lX5W5L3Ua/LtY4+VgBjrk5HtnCTKJ4P+mUmxH3xxyN85cMeY39wCOexPcHIzbLH/wBzyo3t08z7zcvE/pjAGM8g9yD0Oam5Q11ll/uO/l+ZIu3IYDnchxnOORjgbT1FQ2Uhjw/f/eb/AN2PmXAPXOCMEYPOeT2xw1ZNlIcP/H3bzG2qPmPr7HuOwFZAgz/yy/uZ/wCA8n/IoKImP73/AH8bW/HHOPencBqtF/rfM+fhfwJ5/r19uaLksRV/8fx6YYHn/wCtx7/Si5REf4//AK3zH6Z5x7dKLgMLf9NNnTcvOc5/Ij6nIp3JRFKf+eW/+7/n+dFygL1LKGStUMCm5qZARMaIgRlqskY39KLiGG3il/1se/8AWtVMTIZ7OKtVMhl7S9Ki/wBbLH/u1USDZW3q2SyZYf8Axz5q0RLJoWrREnQaIfN2RRSOnzJ9OWGehxjk4yOPxp30JOm8NS/6fB/ttub6nvU01qBB4gn/ANKn83+8a0kQczcD97/v/L+fH9aqAM9Uhh8qL/gIr1aWxifLn7W8sX/CR6JF/wA8rGVv++pB/wDE1rT3M6h86XRrqOcpk9zQIheSqAYJZfNoAsxXctBJYW8oKHLdRVIFm3/e7Iovnd2CrQUjrrC0+yxeVWbLRU1KSpZaPpr9mK1/4n0H/Tvp4/Xav8jXG/iO6X8M+lZ7X/T66H8JwrY4P9pO9/sv4I+KJf8Anrbxw/8Afcqr/jTiSfnFI1dCZLGA4piFHSggaxoAfEKAOt0eP91QBsBvSgBsk1AFRrmgCNrilYCNp6LAIs9DVy5bl6x1L7LKksUn3GrGVO51UKvKeteB/Ff3P3leRWpWPew9a57N4e1j/lr5n+7XnS91nofEj07wxr/7r/WbK2UjGtG5694W8QebF5Usn367KUzzpQsy/rel/b7X91H99a1vcxlE+dvi58LrXVLCeXy/3qfMrbfu0Eo+MvF9hdaNdXVhdfI8Tba76Ejz8RDkPMr9/wB7Xqweh5rjdlSuhMkUHFUmBKhqgJaAI7zwhf2v+q2XH+7kH+oP518THGJn00sM0ZJgli/dSxuj7tvzKR+FbxrJnPKm0TIlWxouQLWTRqiygrI1Yj1SViGQt0qkQNVv3qVpbQlHtvgm483w5a/7Ee39TXiYrRnt4R3RrTxVEVdHS9GUpx5VKxIyiwDnWhoCGOD97QBfhWoNS0naoAcvSgTFkkii/wCWlWo3IbMu/wDF/hzS98t/rFv8n3o1be6/ULnH41ccM2T7dIn8KWvxe+LN0lj8HPgx4i8Reb92+a1aGwUHHzGd9kWP+BjNdkMvurs8/EY9QPXrH9hrx3a2yax+0F8d/DHw9gdfm0vR8Xl9zzhWYgE9QQFcehNdsMPSjsjzZY6ctDo9A8D/ALIXwmi+1eF/hXqXxH1pWDLrXjGYFN6dHWHYFQA85WME8ZPQ1o3y/CZOrOW5f8QftLfFm/tfsOg6ppnhXSvLLfYdBsxDtQ8IA3JJY8ZABwO2RQ2Qld3Z8/Xuq3VhrLyy+IPFtpLLceZNJ5JnRXY5bAI5BJzkmtICmj6l+HnjbVP+EcnsIviR47S3uF8v7PZ6OpFwCMH5thKkjjPHrmu+COKZuaxpsth4Nur/AMuLSvKxItxrV0bu4XGfuKTgSHPygHqeRVyiRE+HPjP4qisPFs/2W3u98trFN5l1w75LKSV4K5KnjA4we9cE0ejBnll14u166/1V55SbvmZf4alRLcjnNSlll3yy3Dyy/eVpGyFPqB0BraEYnPUmzP0ex+1XXmy/OkWN3px/+qtJSjFDox5mj3XQLuLS/AfleWiPcN50m3+L5uPyAH5V8diJOviWfoVFKhhVY+hv2K/h74c8UWut+N/Edwi7Ge1s284RyxEcEru+UgnJOOcLjvXrYDDJPnPmszxDkuRHt/jX4k/Dn4aWrxaD8TLK9uJWEcmm2eJbhY8bjvKkqMHgnA55HXj0pTieTGi2eSeLP2q9Z1n7VFo3huyhS4ZPMupl/e5C4DYXAIPoeMjvmueUkdUcOeU+I/HvijxRKn9qaojokflrHHtQLnnouBnnJPX9aysbqNjnRcy+V5X99vvf3u1TylJIZGsvz/7dEYisW0fyv3v9yh6DLEbebsli/u//AFuR+VMTVjq/Cvw28eeLbr/iQ+E9Qu4kXb5nklEXIyvzNgc9evegyc0jvLz4IaN4Nijv/ir8SNK0T/pxt5Fnu8gZIWNST7A4wTVKBn7a5FF47+Evhf8Ae+EvCcup3Cf8vWuSBIs+qxKM/mAfetVTIc7mHrPxf8eeI7V4v+EgltLJ/wDl109fs0S9gBt5x9TzTIszjGT78v33f5mbu31PU/jSHZkM3SpGRqf3UkX+0G/IMP13fpQTcFFWBe02L975v9xaAJbiXzZagoiqySr4jlll8Ja3FF/z4y/kBk/yqVpUE3oeJf8ALWtZt3M6dkzb8Pxf6UlY1EbQlc+n/hXB+6T93/D/AIVgjY9z0yP91XZDYyeh5j8epvK8L3X/AFzqqa9455ux8U6Re+VdP/vGvTcTz29TK8XXnmy1UAZheGh/xNIP+ug/KitpE0w698+8/gTJLa+EvKtY3ffautxt6JGxAJPTqSpznsR9ficW715H3OGVqET0vwrH5vi1LrzP9TpMi7frOgz+O2ujAL94c+Y/wzgv2kr77L4Xuv3n+Rmvft7x8vL4T4L0/UZYrr/WelevhXqjyMQtD1Xw94gupbVP3n8NfT4aN0eBXvcZrWrxRf62T567bxicyotnMXfiyKL915iVjPERRqsK2PtfEP2r/VSV4eYYmSjob+xsQX11LL5n7yvka1ec5bm9NWOH163rSlPmZ30XY9P/AGdk/wCQv/sSQfN7YYD9azxux7eDdz2q3l83978j/wDPRe7Ap0z2ySce+a89M7iyn+t/1nm72+bauDhs7mAHfBBHvj0qxGpYS+V+9+4/+z0yCTjtjC7wM87liAxkVQzp7Z4vsr+bJsdG3Ky4IUkghx/sEyK2D/yyuHHO0kWUVbdvN/5Z79/lw/Z5Gx90lY4nyegO+3c9/wB0c8jFoxkdX4Zm8r91ayebva3aGS4XAZw3lwyyDjbH1t5x0HyE4FbIxY/XbK1sInli+0RW/llfMX/X+Ujn5cdRJayEqwP3oGBORg1VhnFaq119qeLy4klikdW/jghd9xeAZ42zcuh6Akj3rlqMpGKYPN2Rf6Q9vdx7fL6T30a5++7YHmREZIzhl6ccVz3NCtdW8vm+VL/pEsWxpIV/1aDKlbgsQuXGFDDqdpxjtFyiGWL7VK/7xLjY3mSMv3FOcCWAgYOeA20d85ycVLZZAU+/L99/kkmb+8OVEqEcAYIBOMgEcDthJljV8r/fd1/1jNjzgeWI4PzAg5BGSF6dRUMCWFYvkl+0O/RVkZeGQBRsbIwSAAM5GMnjBBEN2KJdvlRfx/Izsq7v9UT1GeOCecdvqBUMpEWz/vvaF+6dnt045znrjKnuMVk2Ug8r7/8Ac42r025Xt2wDx2P8jIIbIP8Apon3R83XbnIweepPt2H1oKI2b7n8DuoX/e7Y+uc8elTcBgH/AI//AAt/F1PbjjOPwouSxp/776fe428Y+vHI9hRcoaT+6x5ad/bb/wDWODRcCEr/ALif7X8x/wDXqiURO/m/8tN+z/PJ/wAaChn/AI//AOy/h2/WhgNdqhgV3FTIohKURAaVqySMrQA5FqkiWaFnp/m/vZa1SIZpJH5VaxIHqtWyWLs/4HWiJYLF/StOhJsaN5v2pIvub8fMvHfI4yf1pJ6EnUeC4/tV0nm/x43N3wcdPzNVS3Ab4kf96/8AvH+dVLcg5+NPNuoIv78yL/48KqAM9WC/uq9SnsYnx9+1Xc+b8RoLX+CLS4PzZ5Sf5Ctqe5nUPCLhq6jnKbtQIrMaoAB7UASA9xUkjlNBQEZoAvaQ3+lQfvP+WgX9aCkeh7fpWbLRkap/qqllo+tP2ZLb/iaajL5f+qtY4/8Ad5/+t+lcb+I65fwz6Lul/wBKSX/Zro+yjiT0PGv2xLr7L8Fp4v8An9vraH8mLH/0EflWiA+DY9NllqkyWUrq3+y1oIhWggAM0ASwj97QB1Vi/lRUAWmuaAIpLiqAg30AMZ6LARHrRZASQxyy/wDA6zbsWtTc07wxf3X/ACzf/gK1m6ljSMbHonhnwRqlrslljdOn3q466uj0qE2j1TSbeW1iT/YryakNT26NS6O00XVPKlT/AMernbaOhq56l4W1z/pp9z/a/rW8Js5KkD1rw9qkV/F9l/zmuyk7nDURl+JvDv2qJ/3e/etbSOc+P/j98IJbqK61Sws381fvKq/e/wA4rbDydyasPaI+MtYtpbW6eKWPY6fwtXt0noePVj7NmeBW6ZhYXBq07hYkjFVckeDRcD0aNK/KeaSPuGZl1Y2t/K8V1bpL838VbwxLgYuJmaj4QtYovNsJHi/2W+cf0P61vQzK7szB0TJk0q/tf9bHvT+9GpP/ANcV6KrxmS6JEDmtLR6CYhSi7WxDuQuKvluSyJUqtieY9d+Hkn/EmT/YYrXlYlansYR3R1bPXP0OprUpXz0+UCpG0tK9h8hbjirPmZXKkTRwRUtQuiWe4sLD97dXCJ/e3U/ZSkTKpGJzeq/EvwvpcqWsV59ruJZPLWGFS7k+gHc9sA5zXRTwkmYSxcUdl4R+E/7TfxViSXwH8F9QsrKX/mJa4yWMCJ2Y+cUJHf5VY9OK7I4JI5KmOSWh6Da/saaDpdgl/wDtBftH2sUv3pNB8JwvPL8v3laUg7gc4yI1A7HvXVHDxicM8wnfQ7Lwt4V/Zk+Gmyb4ffA+31W7SH7RHqniqRr24icHiRFYsFJ7KFH1APOt0c7nKW51OtfHD4s67F/Zn/CSf2PYRKNtlo9utnEuRgLuUb8AdcMBRcj2SerPPrpZfNeWWTfcS/L50kheQueWdmYk8DuSenOai5XKYWq3NrFv+1SJ5SLt2s2fkHPPYk9T69OaLjscXrPxB0HS98v2zfKnzfL65wMduBnk+p9qmTGkZ66xF9lTVLrVPEemb5Ek/d2onCo/QrwcDPY+tODM56H0V4G8U6XqmjQeb8TPGCI8Y/d2uh8y9OF/dHkfh9a76RwTPQ4LW1/4Ry9uovDdwn7sN9u8RXG8N/tLFuO0gHcAQCSMV0MzR8EftDiKX4gpLFJLd/aLPzFuJFCecFdhuC4BUDoBjBABriqOzPQoo8pWxiuv9VbvL1b5f61M5qxvKAh8K391En2W3d96lm+X7nPA59fSqjVVzN0bolj8K6po1q91qlv5T3E0cdvHuG9uuSQCcA+5zWOKq6HXg8O+Y7bxG/2Cwg0aL7/lp930HavFpw1ufS1qt42O/wDD1vf2HheDS4pH+z2kYkmj8wgNI7EltoIzyeuMDiu6Oh49SPMzPkYf88/++aq5lyD7h7Xyk8q3dJfMPmfNkMMLgY7EHdznBBHpQO1h1qPNl/1afd/dqzADPuSR2oG7Bi6ll8qKN3f7vlxqSeOvAoJeh1/hP4SfEHxlL5WjeG7uX5dzM0YAQA45JIA9gSPwp8hm6tj1XSf2YLXS4kl+I3jC0tN/7z7LZsZ5GHoQvAPb7zD+dHLYh1zpPI+Gnw+sH/4RfwGmoXvG281TnaR0KxL8oA68jOfWrjKxlK7PNPHXxl+KGvSvay+KLixtHwv2XT1FvEoAwB8oB6dTnn0HSiTuSonkt6kv2p7rzHeV/vSNkux9SxySfqTVJk2KyXcsX+//AHmqi7li01iX/nm//AcUmrDauTJqcsuz95/Tcf8A61YOVjeESwNXtfn+1RvFs+93H9aHPUv2fKj0f/hQnxal0ay8RxeD717LULdLqHbteTy2GRvQEupI5AK10t6HBJ+8cpceGvEdhL5V/o93bypn5ZI2B/IgH9KVii5p0EsW/wA2N0faflZSD+RqAsU5aCyGgkq6ynm6NqNr/wA9bOVfzRqfMJnjKpVXZm0jo/DUf+lJUzZrTR9SfC1P9Fj/AM8dKwOnoe16Yv7r/PvXVBaHLU3PHP2lH8rwbe/7v6ck/pVQ+IzqbHwrZXvlSv8A7xr1EeYyhrU/m/8AfVWSyXwbF/xOU/3h/P8AwrOv/DNsMv3h95fBtJYvCTxRSbYntU+1dPmQyEBRn6g8c8fhXxdf+Iz73Dfw4npPhN/N8UXv7vZKmmxKy/3cynH44FdeWr3jgzV+6ePftWXfleHHi/36+gh8Z83WX7s+Ft3+lf8AAq9Sj8R5VZ3R0Wn+JJbCL/WV9BTr8kTyatLmZh674zluv9VJWVXGqRrTw7Rz8F7dXV0nmyfxVwSq8x0cljvNAH7quPFStBnNLU0X618nVleYR0OX10V14d6nXSPR/wBn3/Va9/ttBt/Dd/Qn8qrGPQ9vBHsif6qT93vd8r+X3efyH+NcCO6xcSb975v8Dsfm6bRk5IBGOAM49AKpOwWNazn8r/Y/3V4bChievB43e5jA74qrjSNbT7qX5IvL/wBbjb833icqEIJIAJd4vTbLEewNWikzD8QeL9L8LypFr2+K02ld025Hlj24ZACc5KeWGJGA6BgeTV07synKweCv2h/Ad1fv/bOoPF5vyyNdRmOC6d/lkiIGSkc0YG5sYVwGz1NdSg2Ye0R69r15ay2r3VhrCS28vlzLqC4cPkMkE6hecMM20wwMMM4GeZqS5UVFcx5/PZyxS+VFb7EiXbHa8fJEG3SwOehkiJDxk/wnAOeK8+da7NlGxUUf8tZbj90+yaS8VTvm6eXcxqoG0HIVwApyxyCSSJch2IbiH90kUtukWyTdHbw4f7PKxAOSAMxSYUkAEAnOMEbsmwsZrJ5Uqebsie3bavlqfLtZGJO3pzGccHpnjgnmGzRIqCSXzfK+TfCxb94v7u3kx93jqhJDAev05lspIcP+eX71/wCKRvLx5T56rjPy5IHHHt3rJjJF/wBa/wBx/wCFlVgAyYOGBXA9zkZOR6EVIBGP3X9/5Qysq43DBznB4IwQc4PT2NZssaf/AGUf16dB09up68VLAaT+6T/bUM27g9B69+/5+9SWNkb7/wBzfx8rexyccc8k/hQBHt/6Z/7vqueh5BHODx279qhkDR/wD+6u3krnBIyOuSAeR/8AWkBrmL/np8/+ewxQWQuf+mb7/wDa6frjH0B7nIFUgIHl/wCmbp/tdvr6VYDWT/P9f/1UAMH+f89akBrigCNhQBEy0AR0kgGmKqSAuWNp5taU0RUNxI/KrpMLMYF/6Z/980ihD/rfK+5/vfj398cGrJasC+b/AM9E7fw1omIcj/vf3v8AwL1X/wCse1UmQamkr/pXm/c+Ut8v8OFb/wCtTT0Ejq/BTxRX9r5v3Ew0n0A9gaqk9SJmbrlx5sv+3/6D7UtmIoaV+91TTov791Ev5sBVx1YM9cEX7qvTSsZHw7+0refavi1q8X/PpDaW/wDu4hVsfnIfzrrpnPM8duv6VsjEpStVokioAAKAHE4oAUN6UALuNNsEaGhR+bqlr/10T9Dmpb0LR6KVrlNZGVer5t1DF/fkjX/x4f41XQqG59k/s0Wv7rW7r/ppFD+QLf1rnR1VHoe5XKRebBL/AH1/qK1Rynz9+3Je/ZfhzoNh5n/HxqxkZf7wSI/1cGrgSfFsOoeVVNAUr+fzZaaQmykBitkYsWgZPbD96n+9QB0cLfuqzUR3EknrVILjVuKVhKVyVBLL/qo99QXa5fs9Av7r/l3ehyBUzpNJ+Ht1dS/vY/kqHIpRsdzpHwtsLXZLdfO/92s3I0UbHa6dpGl2EX+rRNn+zWTdzVaFyfUrWKL91Ry8wc9mVbPWpfN/2K56mHbO/D4rl0N6wupa8ycLHtQmpHZ+HdcltZazUrDlG56/4U17/UfvP4d39K6oSOOpA9Q0i9iv4k823SVP4lZsBvxGD+VdcJHBONjH8W+H9Bv7V/8AiXom/Ksu4nbwfXNdMdDnufIPxT+APhe61Se6i0+KLzW+baoHPr7V0RqWMpw5jy24/ZXi1T/jwvJYv+BA/wAwa6/aHHKkjD1f9lDxbYRf6LeJL/vRj+lawqWJVOJ5h4p+HmveEpfK1S3+5/drWEjBo5lY63buQemRrX5KqqZ9vuJHY/vfN+qtUyqIdiW4tv3VYx02FchfT/3X+rrdTkS2Zt7oVrdf623+dP4l4P4kckexzXTTxUluZ+zMO48O3X/LKRH/ANluD/hXfDGpbkOmZF3bS2v/AB9RvFv+VWbox9AeldtGspGMoEEa10S1MHGzPTPhm3m2F1/sTD9R/wDrrzcSrM9XBvQ7oW37quKTPQS1MydYv+elWnch2Rm3Ou6Npe+W/wBQt4kT+81bKm2YutYo6d45l16X7L4I8N6r4gl3bf8AQ7V3RT/tMBhR7nitVhe5zyxR6V4d/Zs/aR8ZWtrrOqR+H/BWiXedt5ql8DIoHBxGm4kjI+UkHpzzWscIjlljGd/o37Jn7Pvhy6+1fEv4ieKPiBexMFaz0fNpb7zxtyDk9ehfOMcV1QpxRyyrykel6R4q8JfDS/8A+LD/AAQ8K+FPKxbtdXFqlxc3B6b2fGcgdcuc9cVbqKJhLml1M7xR4y8eeLd//CR+LLi4iuJnjjt45mit0Q/6xwq7QFHbIPGMdc1PMSovqcpHZWH+q/5ZP8v+6igE49C3TA6Z68Gldmy5VuLca3a2u/zZIokT5m2t9AqjnoBU3RXMnscprfxH0uw/5aeb/wBc+TRdCdNs8z1v4wX/AM/2WN4vNyq+YuT+hwKVx8pyEuuazr2+W/uLjytv8MhH+fcUXDlM2ODS4pfN+/8A3t2flPvmiTKsemaff2v9jWsX/CQarpXm7G3NbtPEoJz8pUE4PX05/CiJy1D6b+C1/oP2Xyrr4+a3ZOi/LHZ6K8u/jO0YT5T1wSPTFelSOGZ6ctho0vhe9li8L67qt3ukVdS15litHjZeXkjbDjGAQMHp279Bmj4f+POn2t14y07Wbq4i1Xyo5beaZV8uJnB3KqKufkUk4JxnHU9a87EuzPUoIy/g/wCGtL8UeKP7Li0u3iiljkbbH/ERzk56nHqa4pTdjslE9h1P9njVJbB7rw5bv5qf6uPcqb/bDAfmD+Bqot3M4yvofPXiHTrr/hPP7G1S3eJ9FUNdRtxtkPJ3AcZHAznHFZ4l3R6mDXcyrM/294oSWWT/AEdGMnzdNijIH4nH5VnCBdWVjvPtP/fH+7936Vq9Dm5iJX8391a75ZdvzKsJJx+GcChClI6rw38IviD4olT7B4Xu0t3b/j4kj8tOuM7jgZHuePxrVIycz1HQ/wBnDwlpf2K6+KHxAsrS3lmeGax01vtF5Fj++uNqgjkEbhwQeeKfIcrrs9T8G6F8FvDkXm+HPC6Xt2ilVuNY+ffgYDCMfKuOCARkfXmjkJddmzrHii/8p/8ATPs8X8MNuvlJ+S9vbPaqbsSnc4K7137VLWTkUqdzlfEOs+bL5XmVnKVjSJijwr/akX2ry/k/3f50Rlctqxh6j4O/ewWFrbvLd3cghhVf4nboP/r9AMnoDWkXcykrHf2P7LOly2r/APCR6xNLcJGGkjs5AkUR9DIQS34AZ7DHNdETByPJvix8LfDnw+16C10bxJqct35YkmtZJBJGiHpyRlSeoGenas5SOqkrnIQr/wAtfn/2dtc7VzsirHonwD+GP/C2vizoPheWL/iWQ3CXmpSNyi28bAlT2+c7UAPXcfTFSk+YjE1OWOh+mvxDttL0vT31661C3sre0/10kjbI0Qdsnj6duK7uXQ8WEm3qfK/jn9oX4aS/arC1ju9d352tDbr5X1Dvjp1yAa0a0OhM8X1Txz4c1S/k/wBHlt7SWMr5M0anY+04YMD/AHsHHTGfXFc7NkcC2rxapdJF/Z9vZP5IXbCzGOV4+GbDcqWGCRnGQcYBAoAbtNBJBdp5sU8X96F1/NSKulG7IqaI8r+wxf8ALL/PFejTwt0cE69ma3h6H/SkrmrUbHVRrXPqL4Xj/RU/2FH9K86SszvTuj2rTRi1rtgtDmqbniX7TI/4pK6/3dtOC94ipsfA8D/vX/3q9VHmMhuj5tVYlm74Dh83WU/2GHy/3qyr/wAM6cN/EPuv4RW3/FJeb8ieVDF5kbdZc5OAexwFOPUCviq/8Rn3mGX7tHo/hQf8VHqn7v54tPtI2b3LyP19cFetehly948vNHofP37Xlz5Wjf77Ff0Ne2vjPBq/wz43sLT7VdV7mHp8zR4VZ2H6/p0tra/8Br0K9PliccZXZxcVr5steW4s7YzNawtf3qVtTpkTkd3oUX7qsMdC0HY5I6l+Za+OmvfCWhzetw110HqddLY9B/Z8T/RdXl/6bRL+QP8Aj+hqsY9D3MEewOn34v8A9bH5un07emRXnpneT2af/FeoTksD64Pzcc8KeOau4GrHHL/uIn3vm6fd9TnOUViOcKrjvSixtHa+D5dBtdUSXWbh7eFFKx7W+fzTujAOQcgEvGc9oYz3BrojqQ3Y+Qvjv8TL/wAefEHW9Ul3/ZLS6lsbGOToLeORlVsZIywAY8ZORnpivRpUUtTz6lW55Td6rLLL5ssju+3azf3q6vZpHPzXPoT9lX40SxX6fCDxH/pEOpSTzeH5LiTKW9wyZms/mPEc8aNtGfllVDyW45cTR0bR10alz6F1SCwl3/617d/Lkj3MfMaOPAS6k5OJIjmOQZ5XtgCvEnHU7eYqMkUW/wD0iFHSQbpmX91byMrfLGOR5Mo44IUcYrPmKK0qyxf8ev8Aqpd8cMc2TK/dreTcDyONp6kNwfQuBliP96n7v1jjj7OneGT3HY9x0/hIhs0SKq2371IopEd3U+WvOxgcny5Gx1A5B6k55BxUtlJETiL5IvM++vy9P3XJysmOGB56g9TxgkVDESg+V/rbfykSTdtVRmJxzkDk7funjjr7ZkACf8svLRN+dvo3UZTH3ccdO34is2WRyn/f2cL838OWwOM+jE5HoT6ipYDC3+si8z/rptbjHXsR04+o5HpUljc+b/qo/k/utjrx3B6Zznvg846UANVvufvH+fH3f4vUHHOfX1zzSaIFZ/8Apnv+Xd97H0P681NgImf/AIB/vc7v8fx/rRYshcebF/rP975v5cVSQERT/llF8/8As7s/gc+vtV2Ajf8A8c/u9/eiwDQn72sybjXoC5GetUUIRQALHSSIJ1t6pIC9BH/zyjrWCJk7k7f561o2TFXEEkX/AD0/8e/xpjHcYf8A+v0qySN/8r/+vpVJ3IFB/wCmj/7P/wBY81SZBpafN5XnyxRp8lvKu7jrtK/zyKa2EjsfBUP+lfavL37Iy238j/LNVS3ImYWrH97/AOzf1pz0EM8Lx+b4o0v/AGJg36Hn8OtXS1YM9gdf3T161tDJnwH8fZ/N+L/i+X+5qAhX/tnDGp/VT+FawOeZ5ddGulGJRlarRIzd7UAKrUAPoARjQAqdqTYI1vDif8Tm1/3i35A1DZaPQv8AljWBrIzYU83XrKL+D7Qn6HP9KroVDc+3P2eLDyvC97df89bw/N9Bj/GudG9RnrSfvZU/z3Nao5j5e/b/ALryrXwbpfmfO7Xk238I1B/nVQLaPjLca6LXMmxN/tSJuOBzRcdgJxVkFqyH72gDaj82s+axpyksGnXV1/qo6OcOU6HSPA1/dSp/o/yUnMapnpGh+ALWLZ5saVDmWlY7DTfDGl2v/LulTzFM2vLsLX+7U3IuZ17qkX/7P8VVyhzkCR391/yzdEf+JuP/AK9PkE6hZh0qL/lrJv8A9mrjETk2WSYov3XyJ/u1UkgUmh8F/wCVXl16Nj28PiGzestR8rZXlzjZnrwldHfeD9ezdJF5n8NEJBUirHsfhLxB5Wz95XZCR5lWOp28sEV/F5tdMZ3OWcOU4bxV4Gi1Tf5se/fn9a3jqZXPPNN8H3/he6eK6uPtCbv3be3+NdUNTz6iZ0SwxSxf6VGjr/drXY59T5a/afjsIpf3WxOvyr+lb0pDPlJo/wB6/wDvV2Ig9Nit6/G5zPtrE6RVmpEtDng82tYzSFYYIP3VU53Cwn2b2qlILFWbTv8ApnVKoFihJpn7p4pbfej/AHlbkfkauniXFg43MS78KWEv+q32/wDu5I/75z/LFelTzDlMpUbjtI1uLwHdT2t/J8lxGJo9vIlAJAZTx64I7ZH491o4xXRMZ+wO/wDC0nxL+I0Sf8IH4DvbiKVS0d1JHiNgCVLBmwuAQQSCenrxTWCWxbxykdCv7NvxGurrzfHnji08P2/3pLezh8+XnovUAk/Q9fxraFJI4quLbPQPD3wM+Bnhy1+y3/he78UahFGJJrzVJjIFf+H92SVUk8gAYwOtdGkTldaUjvhqkthYPYaNb2mj2lvb/vFsbdItxI+RQQOucdvXJOaTYuYq2sV1FawxXVw93cWmWk8yRpA9ww+XgnAIO3OMHqPSsnIZLAfKiT/l4liY/NJwPNI+Zz1HHQE5xngVPMUjOub6K18/zZEf94YVXdwuceZITgcknBJ7cdMUuZFowNX8aWEX/HhG9xsXau3+5jnnBxk88dqTqjVM4nVfG+qS3T2trGj72/5Y/vCo7Ak8gd+BUOoaqBjXUv2qL7Vf6p5ssufl8wD7pxtIxkfnWakacpyOrzxXUSXUVwlvs+WSFVKFufXJBPpz+FapXJcTDu3tb+WC6i+dIs/w4diR0I9v89a1uiSS20XVLqX/AFbvv/utxmi5Bo2HgO6l3y3VvKn9393ncfc8Y/xptkNnd6Ray6DoyRRahqdl5UZ+X7C0sa5OcqACMc5xj8T1rWDOeWp7x8J/HXlWsHm/Fy4t5XjC7rPw2Xds8bSCMhs8DgdK76Zw1D0kQy3Wl3V1/YfivxHLu3Lca5dG0tt4/iaMkBQM/wB011dDKJ4rrngbRvHl1qMus+KJvtFl91dLh/cL0wkZBAKpyDnGTk9sV5eKWp6VF3Knwu8GaD8PvGWneV9ndPtBWSTy8bywPXk9friuCSO5OyPcPGfxH0bQdLur/wC5FaRvI230UZPpUzqCo0ryPz/1fVr/AFSK916682XVfGFw943d4rcnpn2X8B7dayTcme0lyQO0+FekfYPDl1ql1HFv1NvLWORQQ8QPHUcZOSCOc/SuuKPIxNXU9E8NeA/C+qWs9/8AZ5UeLZJ5O4vHs7qwGOvY4xkfgXJGcalkeg+HbTw5peyXRtDtPKibdH9ohVyvHOQBhu2CQcY96EiXO50upeKfEesxJFf6xLLFF92FWCRqPZVAHSrTMmmzgfEf73/Yfd/D/WruI52z8RappcvlfaJfk+7833qQHTv44l1S1SLzH3qu5mZvvcen41A0zMm17yovN/8AZqgpOxzNxq8st15tS43KTN3/AIS/7Bapa+Zv82RF2q33sn+WB+BqHEq57r8F9A0HXtLg1mK8tH1XWLqSzhaSPP2G0Qjc4Y8EsVYkjGQuPXPTRhY56upufErxN4c8EeF9R8W+X/oVvILXSbWRvnvrnGdzHkEADcSQR04AFbVLCpQZ8Pa7rmqeI9ZutZ1m4e7u72TdJJ/QegA7CuKo7np042MiaTVL/VLLw54c0u41PVdTmS1s7W3jLySyt90KB7ZJPQAEk4GaKcGx1JJH3J4M+HFh+yr8Kn8W+KNQSXW9QWJr6aHjzpTkpbRZwdq8DJzllJwMiun2VjzJVOY8L+J/xe8d/Fq6SXxRrFx/Zlv/AMeumxyMIIh6uucO+MZLdMcY6l7ExS3OIFrLLE8UW/5P7v8A9btVM0uQ3EH/AAP+GoYXMu8EUV0ksuy3eJvMZlUkPgEAEZwpI6kd8ZHJIhotM2AlZsq5A6ff/wB0/wAjW9J2aMpu8T59tPGP7pPN/uivfjUVkeLON5HS+F/E8Ut+n+2wrjxC0OvDuzPrb4VXXm2qS/7Iryam56q1R7jpP721rop/CY1NzxT9plf+KSuv92qp/ERU2Pz7+0fvZK9FHmMjmlq0QdX8PR/xOU/3h+lY1tIM6cNrUifeXwwtseDUupbh08pY1jh7S7lJdj34wo49R0r4mtrJn6BHSmjvPCJ/4mmt/wCxHaR/+OMf1zn8a9XLFoeJmT1Pmj9sa6/0BP8AroF/n/jXtUviPBrv3T5h8G2X2+6T93v+avfw0ldM8HEJyOl8b+FLqw0vzZbd0/4DXqVpKcbHLCLTPMItP/6Z157gzqUkb+i+HpZZY/NranSbMqlRI7eDRvsEVc2Np8sGc8aiZWkgr4XEO0zR6nP61Z/frXDy1OqjJHZ/AWL/AJCn3/8Aj4j/APQT/PP6Vpi5aHv4HU9iii/4B/d29V4wSD2wcH8uleZzHo2NG2Hlf8s0ifduVdvGRtyOR3IRcHgZbjmjmCxoW0X73/2Zs/KCF2nnPBJxn3f60XGjUtdGi1m6gtfMdESYXCsuc4AwQxz0IVQc4wYyep56qRlUR8k+LfBGqRa9q+lyxv8AaLS+ubdo9pzvSVh14ABwD9K96nTsjyJzOG1Xwlqlha/b5bd0iRiu5l4z1Iz6gc1q9CFqZGn38ujapZazayOkun3Ed5C0fDqY2DcHqCQCM+9Z1V7pvA/RiV4rq1S/8zY8vl3Hnf33lH7u4wB/q5QdrgcBwSQCSK+dqx947oFJz5v72KzeWWJTDDDI2BEF/wBZasc5ZgclCRzx0I457amxTupIvK8qLzXilj8xZG+/dRg4DIOMSIBgjuOnAOaTLM+eSX5IpZPkePzGWPmSaPn98CDkMCGyueec985OQIqKP+WXyfP8zRw/8vSZI8xR1Uj+LHcHPQipci0OTzZYv4P3q7Y49xfzkz0PHBBHJ9RgkE5KYivI0UX7qKRIvNUrHJt5xgBlbnGACp9MNwcHAhlhv/e/3/uM25uc5I/I8c8cNzzzWbAjaT/pp/c8tlXKSjA6jpweo9Qeck1IEef9zytv3W5K84O3I6ds+qjODwU4yY7Ecpli/e/7Xysq8/gTgdBk8ckdqqMZIew0XH/LL7v97/a7Z5zgjrnHtmpsK4jN5v8Ay0/3l/Pv3B47dfSqQbiMIvn/AI/9r8vr/SkUD/6r97H8m7b75x0/DPegCORf+ev979KAI3X/AHP89ulADV6/5/zmgAdKAInjoJuAjoC5JClOwi2Iv89TxRYCXzP+mn3/AKfN7VoiB4/zt/hNWgF2/wDoX92gAY/9M3+9/F+X44qyRGf78v8AB/vf/q5rUgep/wArx/h/OqRBNbPF5V1F5bo/k+/8TqP6/jUgzuvCreVavL8/yRnbt65APP0Azn2rogYs5++Tzd8suxNmP3fQtnP3R0OMAnngEVE1qMk8Ep5vi3Tv9jezL/dCqf61WG/iAz16cfuq9czPzs+Ldz9v+I3iu6/v61eL/wB8ysv9K6KZjM4G571sjnZScVRDI6ooVDQBJUgNbrQAZNUiWb/hCPzdUT/Yhkb9VH9axmbQO6aszWRX0NPN8R2X+wzt+SN/XFARPu34GW8UXw5S6i+5LdSt+WB/PNZ3Kqnd2j/vUqkyHsfIv7f155vi3wva/wDPvp8sn4vJ/guPxrSnETkfJzVvymTkNyKmwXFosFw30yS/pj/vaBnq3hXwXa6pslluESsmbWPS9E8BaNaxJLFG8r/7tQyrGlK2l2H7ry6e5bQz+2LX/llSsQ0PW+upf9VRYhu5MLWWX/j6uE/3Y/6nj+VWkS2WYo7WL/ln8/8Ae6mnYRKbyiwB5vm0N2LJI9Ourr/VRvUe0sBo2fhHVLqXyrW3d/8Aa7VlUnzI3pvlZ0P/AAgWqRRfvY9n615tSk2z2cPiUkR2Qv8AS5f3v30/i/vfhXJJcp6KmpnpHhXxD5WynCZjUpnsvhTXftWyKWT79dkJHnzgzqruKKWuyDOScbHJeJNK82L/AFab66qcrHHUiee6vdfZd8X3K1m7mHKfG/7R2q/atUeKtqSM5nz6DiuxIyR63b/va/FJyPuS2sP7r/gO79azUiWh0Nv/AFq3OwWGND+68qrjO4WHxQfuv+AmrcgsDW8X/j1TzhYYltF5r/u97uv+fpVe0KsNOj/9M6l1QTRynjfwtFf2D/6P8kTecrL1TpnH1B59vpXtZXXcXytnFiY8yPb/ANn3xv4ol8JXXhf+3LiLT9PkEkMasAkIf5SAQMqSVycEAntnmvoak3BXPNVNpnqDN/y1lj+5+8m3Ll26BRk89ccd6IzuTJILtYvN/wBZvdGE0zf7ZA2LjPGBgnPXHbNU3ccbDVn/AOfqREiT94u6QfPIehx3wB29setZOQ4w1MPVvGel6Xs+y+bqEqRlm8v5A8pzwM479B1/SsnI3jTOVbxp4jluki/dWlvF823aCV3nOWJOCT7DnrzmsuYv2ZzfiTxVa2Ev7243/MZGaRslnJBJVF65PP0A54NHMy/ZoxLnWvtVqnlWcqXErFvMkYfKg7kDpj0HcjNCjcrYx5dUv7WXyrCPzU3f6yOPHtyT+X51apiuS/2JrOvbPtVn5P8AuqRuPvnIY+3WjlsS5GxZfDKX/VS+a6OwVlVef5etHNYhyOksPhlaxXXlS2+9Np8tVYdR3OOlVclnTWHw41m6ukiit4tiLtVm56c8YwOnv2ouQdBJ8LdeilSK6s/NsXXdJMsiYx/d2NjkH3xirbZDZy3i2yv/AAvfvFLcXumP5fmQ7YfMCxn7pO3PXvg9QRxWkGQzv/gv4uupdn2/4wf2YkuxfMXQS8ncZ24Htzk16NJnDUR6pHZeHNZtdX+1af4w8eujbobq6kNlYMR2aM7Rt9eCcdAeh676GSPFfG3ir/hF5Z4rCRN7sI/Jsf8Aj3tRg4j34+YgHk571wYpandhtTza38SX+qazZfvNkSXSM3l898fj6da4JrQ7pM6zx7Ho2s6XdeHL/wAWafpkstu9wy3TYe4jTlo4+cZI478dq4Klz0MPHU+XYJLrxR4jsvsEjp9rby7fy+sVvySfY7S2frXVQhfc2xVTlVj3pofKtUtbWPZFEojjX+6B0rpijwaruzsPBlrdRSv/AKQkWyMr5fOXDAg/gCBwR6GiSK6HVaJbS/7f3RTaJsdpZeHvNtfN+epbHzWOK8ZeVYb4vLR6SdxHk+qXMvm//E1sgKVtqUtrK8v8P3akSYy71aWX/gdSUmUY7/8Ae/7jUkguY2qeJPKlSXzPkt45JPvd8YH9atRKue9/DX4hRaNo2g6X9sREtNHTdI0gQZIUMWJ4AJdjk9qtOxG5wPxe8Y694j157XVJJYrSyZ/scO7MSBuroRkHcADkE9qxqTZ1Uoo4nTbe61mW1sNLt5bu9uJPJhhhXe8rkjaAB+ueAOScDI592dHMkj7V/Z1+Evgj4SxQa9r1xFqHjXUId015HzFpMRBJhiJ5LEcSMOTnpjg99CGhwV6r6HlX7RPxYuvir43/ANFk2eH9E/0XTYd2QxAAkl6cliWAPOB35rVyOeELnmtjD9qlSL+D+KsmatWOitxFYWr+VH8j59/br/L6UMVzF1u2/wBFS68tEdFCttbO48cHuTzkenSoYXOUvG+1b/8Ab+Xd9f60mi0zV05vNsLWX+PyU/PHP61m0UmWoI/N3/7fy/nVLdCnG0T5GvfDWqWG+Ly32RMV/AEgV9BShdI8WcrSJvDj3Vrfp5vybGFZ4mNkaUXqfdHwPufNsIP90f0rwqm57VHVH0NpD/uq6afwmVTc8i/aQtvN8G3X+6P51VP4jOpsfnJcH96/+8f516KPMZGGq0QdT4Ovfst+kv8Acz/KscVpBnVg/wCIj9CPhvDa/wDCJQebI6Xf7qONeMLGEO9jnqQTn0wK+Jn8TPv5aU0dl4Wuf9P8S+b/AM/kEar7Lbpz+ea9jLFoeFmT1PlD9sOfzf3X8HmD/H+lezT+I8GvtY4v9mXwnFrOs+bLHv2SBVX6df516VKfKrnney5tz63+IPwm0vVPCU/+jp8ke5flHb8O9bU8S5SsZVKSifFE/gb+y9UntfL/ANU22vbhRTPJnVaOg0zRIov+WdejSwyscFXEO4axF5UVeRm1PlpsuhUbZm2ltFLX5hi3aoz046ozdc06Lynp4eepUHY2vgrbfZf7X/67I3/jp/pWmLlofS5bqetqn/7O37uMH6dsdOlcVz1rFln/AHv++u3b03ZOMZxjOCB9SO5yS4WL1q/73+P522s27HsPYhi2On/LQ8ZFO40dN4UvbWw8R6XdXWx7T7QFulbo1uxHmMABgEKd4GDgiQc4rqpOzMah6L+0p8Nfh14I8n4jeDtPTxB/aeniPUJGkEkGQF8u5dVwHVlwGIPy7UJGCxH0cJpo8adN9T4N+KfiPVPG9+9/qmx/Kj8uPy41QqNoULhcDAAUc54A9acnchKx5roPge/8Uaza6Da27v8Aa5v3jKudkfWRjjoAAeT3wOpFY1J+6bwPvwWH2CwgsPL/ANUot18xgd0hRd8Ix/yxlQB1PZvbmvEqP3jugZd0sXlf8tbiLaNvUHyk6O3BBnj5GOMj0BzXM0bGZez+bK8stxF5qMlxJNt/d7xnZPGoGMEqAy8EY7E1LZZDJFLa75Yt9vsZN0zZLpJjAdTnlDleCMHcPUAw4giufK+fzf8AR/8Anp3dHz8rqMHKnC5POAB/sky4loilHlRP5saJ+8E0ny5K+sqLwc4PXkdcDGNqYiIwfvX8rY787tzYDpkn1ByCCcE5z2ycVDLG+bFL/c+fG1uRtPOUYEdCMjI54Hbis2BFK0vlP5Ufmvu3NDHjOePmB5ODkjoRgnnA4QFe4tJZYnv4o5djsP8ASlUvuPfeeRnGOQDznNXGhUYnOxlR3ul2sr+VcRfaP7qsvUY4G3ABzzzwefQ1o6FRGTqEtnJ+9/exp86/3hlccdMYbjnjGADn1Gbi1uUpXLwjli/uf73Xd/PoPfpg85BqGaoeD9/+B+f9Xx06jsDnGf8A9VIQzb9z92/3vl/x/GgBpH73/Vpv/u9f1PT6/WgdyN0/e+b9z5h/yzBHr+XXg0Bcf5Uv+xv4Ztq8ds8duevpQURsKAGsP60Gdxdv/LX+5QFyWJf8+9WMm3f9M3R/8P6UAPBi/d/c7fr+g7VSIFA/4HVoBo8r/nm/3vm7flQAr+V/yy/8ex/T65qyRyn/AL4+9+ma1IB/Kll/2937v5gdycHG5QR68gHPFUiC1at+6n82RH/1Ufytn+LcOSB2Udh+tSDO88JRf6LP+7f/AFZ3bf4U+UFvbGTz09fWuiBizlb+4l+1P+8T73zfLxwT0/8A1UTWozQ+HEfm+LU/2LWdv/QR/Wnhl+8Bnrl0P3X/AAKvVZij81PGdx9q8UavdS/8tdSvJP8AvqdzXRTMZs5W7NbIxZSLVRDGVRRJuFAC7PapAYwoAKpEs6jwRH/p88v9y3K/m6/4VjM2gdhIcxVmUxfBifavFEEX/TN/6D+tJm0EffHwjsfsHwv0iL/nrG83/fbsf8KyvcVXc6m0/wCPpKpMh7HyP+2h4Xv/ABH8QbW6sJPktNPihZWXPJy34Hn9K1pyE4nzBqHhrWbD/W2b/wCfwro5jJxMho5Yv9bH89GhIg/9Ap2AKkCa3l8qgDqNE8bX+ly/upPuVkzTnPQtG+M919l8qWSoZfObml3UXiOJ7q6uNiP93rnv05oRTkatrZ2thL5v3/8AeatkiecunVvK/wBV/wCO0kiGyaHU5atIlstR3tTYVzTsbe6uv9Vbu/8AurRYLs7vwx8M9ev/AN7dW/lJ/tdfyrJ6mh6x4e+F1ha/8fUe/wCX8KhwuM7O30DS7D/lmnyfSkqZLqGbrVpa+V+62d6v2KZrCs0eY+I9L+/LXl4mlbY9rC1nIwNNvZbC6T/ergirM9Vu6PV/Duu/c8qSt4SOSpDQ9g0PVor+JPN+/t/pXZCR59SOpJq1r5tdEJWOWpE8s+IelSxWE91F99F3V1Rlcw5T4A+M2ofatZn83+8f5mu2kjimeUSmuxIyR7DCkUVfhKR9wiwh/dfmtWUghm/8fqhCgfvX/wB6gB0H8H+faruA5R+9/wDHvwxRcBpH3P8Ad/rUKVgL1t/HUydwMnXrm1+yvay/I75X25GK9PL6T9rzHNVdzt/g3qHhLwR4Sur/AFm4824vbhNsK8uu0YXjIPXpn1r6mbucbjc12+J11qkr/wBl6e6W/nbmkmxhXHTJ57jOM5FU3YlUync+K/Ed1FPFdagli+4eZtjHz8cYLc4+nXiodWxqoFOXUNLluksItQeV9v76RmJOfbsB7AVlzlcpM/jLQdGinsPs9vcXDx7VkmUuEyCOQuM88+tS5Acvfvr3iO6SWK8R38sRr5kflRLjOOABjg4Gc8Ac1aQEaeA9Zurr/iafvX/hk/gxn8/pVJEnd6H8JPNigv8AVLyWL92dqrk7Y8dG4+XJA7nse2DSiZuRt6b4BtbC1nv5dHRordS0aw75d3HBJOMnOOPrycjFpEOR0Wkafr3iOKDyvDcvlJGPJaOHYMkEZ7AE4YYxn+qUbkOR3OlfCuK6lS1tbOWV3jEk0kzHYvHPBAwPYgnJ71ap3MnUIb34Z6ppes3V1/bD3ETwlobeOHO4r0X5RlQy5wT3XGQDwpUi+e50sXhf/QP3saWW+PcrSMyc9CACPmIHcCpS5Qvcqv4t8OaDE9rrNu8qRSFo2XaQw/h/A5yB1HOccVXtBuJ5F8U/FH/CR36X9hcS29vbxmNVjj3hs5OTjng/TvVqoQ42HfATWL+6ukii+JCW77grf8SUeYg9fmGGx7kAjpniu+kcVQ9ihgtdZv8AUYrrUPFfjVEU+Z9njOl2nTuGKBvcA4IzXUc6Pn/4p3sthL+6t7J/Kba1rDHvgsgc/KJAAHOCuTyc5Fc9WJ2UZ2VjyDU/GF/F5l1f3GzZ80ccKhNuOgAA+lcbsjvoRd7nnmt63qni3WZ7/Wbh5ZnX73QQxjgKv0/MnJ+nH8bPXUeRXPQ/hD4Xllln8US2+yKX9zZrt+7GvcZ9cAe/51qpchw153PS7hfK/wCWdEGcZteC77/io7KKWRESVZI2X3xx/L9fatG7Es9Y0S2ill8r7mxvu0xSOsnWW1tf4P8AvrnFARPGviNcf6U8vmf5+lJAeOajffvf9W/3j/gK2RBSuJv3X+29SCRQ+1+bL/rPkRdtBSRFdGWKJ/K/u0DicX4kklisHl/vwlfz4rSBMja8LeLvtVrB9qk+S40nyf8AgeVyPY/Kwq3AVzkV1jWdGle1ivH2RMV8tvnRhn+62Rz9KFAl1eU91+AHxAsPK1GKXS7S31vanl3ka4PkHh1AJIU5GSRycjsAKylTsdNOXtT3HUfiF9l8OXt1a3H+lyx/Z4W75cYJ/Abj+FEZWCpTseO7PegzL+l2kv8A33mgDrQIrXRn0vy4t8sJmZv494dRgH3H8qAON1q8itf3Uv3HkH1Qr0I/AkEdxQBxpf8A74dt232zn+VDEjo9Gt/N0ayl/vwhvz5/rWLNUa2n2X+lJ/vU6S5pIVTRM8v8QeHrX9/L5ab9x/mR/Svu8Hh+agj5DEVrVmjza80uK1v/APV1yY+jaJ14SreR9T/AKb/RU/3RXx1dWkfT0NUfS+it+6reBnI85+PNv5vhK9/651uYyPzQ1RfKv54v7kj/AM67UzhkQr/StUZM1dDSX+1LWKKT55Zo4/xZ1UfzrDFu1BnRg1esj9K/CItYvC6Wv2f/AEj7Rukm5yIwijywOmMc5HOW9q+IqO8mfoWyiedeN/ix/wAIR4y1TRvM2PLJ5zencfy4r3sqX7s+dzSVqh88/Gbx3/wmUqfvN/zbq9mK0PCqSuzrf2atYtdBuv3uz55PlrRHLU3PrvWvGthL4cf94nzx120aTkzCtUSifI3iMxS6zdSxfxtX1eHhZHzdWV2UElruZxsytbm/df7leDm38NnTQ3MCLUfKr8sxcb1GetDYTULvzYqypqzKijf+EJ/e6p/tzIrf98VtW1R9Jlb0PUov9V+9/jYfTp7e2fyrmsesy3BH+6TzZPv/AC/d5b1x6E5wPUnpxRYRdtz+982X59+dzL6EYx/MDnO4p6CmkBrWUfmy+bFs3u272UghlbjJxlgT2CzODjFUtA3Oy0TxNdWHkaXLvu9PTO21ZuU5wOTwMtujIzgkIf4snto4hoiph0zE1/4M/ALxRs161s7uy1O7kik+w2sj28Eu99qq68ooYgqSuCDkHB5rreKbOZ4dIseFfhZ4S8OeRf6Np8VvvVJofMzJLEAy7JJS33kSUGORCRtDZpVHdGKWomqP/r4ordHRN8LQqucInzSWiHuyHDxHuvA55rikrGqRz96Ypf3v2iV/NjSTdDnLnGEucAgHOQrjrk5IyM1ialK4SXzf+WW/d93jyIZHBJU8DMMgJxngc5IAqCyFjF/rYo/n3eXG02MRZ+9A+7HBOcEnHuMEgZSKtunm7P3fz8eTNJkbTg7oWzg4PIBIzz65AhloZj/nl+68pgytIp/0d+coRkEjJJGeBtI5yQZAiP8Aqniit9+zezRrjZET/Gp6Y+UHjgY68g1AEc5l+f8AeN22suMOMAgZ4wR1OcE89D1zl7rLe5e8GeGv+E88ZWPhKLWLLSorvMcl1dN5YtkjVmZmfHG4KUBwRkj6VrhYe0qEVnocP+0z8QP+EN8Uap8KtB1RJdP8OSJazNayZiup2iVyVkXBaNPM2kAcsGBGRivpaVBHmzqWPmG61mX7Un8Gxf4ePx4/nXZ7CJxyqanS+BPitLo2qR2viOT7Rp7sP30nMlocgBwf4lHVgckDJHIweDFYBTXMjoo17M+mr7V9LuvsX9l26Rf6KFm+beHfjMgxxggkjHbA7V81Xp8rsetCamiKH97FP/c4+X+6BwSffrzWCRYTJ+6/jdH/AIV55x045/8Ar5qrAMY/9NHf5dy7uvuPy+tIBqr/AMtfL3r+nT+ftQA9P+ue9P7vP5cfn1oAPL/9C+63XsOP89aAGNF/lsd+f0/P86AJDH+6f93sf8fm+lACJ/rR/nsKsTHZ/wC+Pu/d9askkQ/1/P8AzwPpQA7b6ff/AB9fy70ADP8A+Ofd/lVEjd0vz/u/++vagljSf+eXyPz93/PbithN2LEkvlf8tEl/2duTjOP6fhVEE0Q/778yPd83/TJ+P5+varbEj0HwofK8OapdfxpCka/i4B5/n6itIGUzjtTH3x9aJPQZt/CmKWXxRPL/AAJav+rL/hW2FWoM9M1mXyrB5f7kZb8gTXovcxPzO1i4826nuv8AnrI8i/8AAiSP512R+EwmzCua0MSlVEjMigCUHNADmqbAN2iiwCqKaGjrvBA/4/f92Nf1J/pWUzVHSyD91/wGszVljwRH/wAT55f7lu/zfiCP5Gky4n6G+CbP7L4D0S1/jis41b67Qf61j1JmWoj5UtaomJ4N8ZP9P8eaj5ux9jRxr/s4jX+uaRZ53e6BYXX+tjT/AL5qwON1r4a6Xdb5YrdE30KRLgcNqvwvuot/2X7lWpkOmcreeGdUsN/+jvWvMS4WM7yv+esf9KOYhxFRqLgkTRfuqhlpHp3g29litU/efw0LQbmdckssv+tketVJGTkTwrQhJnV+HvCHiPWZU+waXK6v/wAtGwiL+Lf0FRKViuW5614V+A8suyXWbh3f+JV6VPPcfLY9j0D4daDpcX7qzi7fMy81LTYc1jqY4bC1/wBVGlPlIuMuNSi/5ZUcoXMe6upZapiRQmeWWpZsmYupab9q/wCWdc9aPMjuo1eVnCa9o/2WXzf+A149anZnt0ayaLPhvW/ssqRS/wC7WEdGdM1dHrnhLxB9z95XVCRwVI2Z63DLFf2CSxV2RZw1InM+KNG+1WE8Use/eu2t4swsfnr+0t8M9U0HWZ9etbd3sZW/ef7BPc+1d1GrrYyq0dD50nSWvRi+ZHmVU4nriv8Ava/EGj7hFpHqSkOtxF/y1/3VqhEx/wBY9ACwr/rP94/40NgSg/vaycgBR/4/UylYC/InlRf761MHdgyj4b0eLxR9tv7qzluIreQR7Y8F3wMsACcHjH69a+xwNFKnzHDNkV2+l2t19vtZHSK3xG1r8qFMcq2ec5BPtlcdsn0VrEmKLdrdeHPtV1rNr5tv9ob5ZI2+eU4GSyZIB4zwB0HrUt3FcJPtWqaokv2e4uIol+VZmIGc/ewp+mAR68VDhcXMjZ0rwbrN1K91LIkSS4X5VztAz365/LA9anlYOZtW3w7tbCVPt9ulu+3dCskhxLnjJ7nn045quQydQ63TPDOjWsSRXUdvcPxH9njbJf8Au/N/CfQYx+HNWkJ1DWt/BEsUsHlfaEilbbHbzR4kiyMhc4+YDoCeD2JFWkS6h3dv8MrqX+ztLsLO337ZJLhrybGzptVFOcn0zgDIFbcpnzHT6DpFhpd15WvXG90Z447eS3x8hX73PDAEkEDPYjBIq1ElyO8/tS18L6C+l+XFbo8aTfu1BdXAG085YDoSRyQDxwapxSIvc5PTfHEsVrdWt/p7xXu0tH0RNgODk8dRgggdDx3qHOwclzmta+Jf2CJ/sEcX3drNwdvtuoUuYtI4DU/EfiPxRL+6uNQuPm3fLkp9Nx4wPY8VEkaqJyGsyWtrL/xUeuJFv/5Zx5lkUfRQcfWs1AHIzBqWl3UU8ul/2gkVv9668sEMDx90EkEj1AqlDUlyOj+EfiKX/j1/4W4loiTFfMbRy8iY7YAyceozkYr1KSPPqHtemaXa6pql1ay6p4o8du8O39zD9itGyM4OSnA7kdq6jnW54X8WtN8rz9Llt7ey8qTzms4cPFYxjgl3/icgYwDwSfSueu7I6qSvKx8v61Pa6zdX1/5mzTLJTHb9MzSZxnHpkEDrXkzqa2PoqVC0UyDwZ4UuvEd+lr86JL+8uJO6xjoPqT+v5VjfkNq8rI+ltH0+10vS4LW1jRIol2qv90Clzcx5j95la+jiraDMBvhr914j0v8AebE+0Ff/ACG39RWjZLPVrG/liup5Yv7x+b9RVikGreKbr7L+6kb7tARPOdbnluv3t1SQHC3lhLLdfwd62RBizxeVvil/vGpKSKdvb/vaCrDr6KKKL/WUCR5/r8nmxeV/Ama0gTLYz9BmsLWX+y9UvEtEuG3Wt1J/q4pGPMch/hDHkMeASQcDFbSZnDUTxRb/AGXXrqKX5HRk3fUqpOOxGc4I4x0OOaIsipAk8J6xLo2swXUUmz5XVv8Aa3Aj9ODRUNKE+Q9n8L+JZdeie18z/j3/AHjfXJUH8q5bHU5850KR/wDLWgyNaxf/AL4SgCxdXsX7+X7R/wAsdv4e30JzVAcV4ku/t8v7r+9/QDNAGLcrL5T+V9/iNfq3yj9TQxI7G38q1igtYvuRRiNfooAH8qxexqjRsJ/3qVWH+NBX+Fnn/iBv9KvYv7lxIv8A48a/S8vt9XR8Li1+/Z5prUf+lV5eYyvFnbgo+8fQPwEn/dJ/uj+lfEYnWR9bh/hPqLQpP3X5VrTJkch8YoPN8L3sX/TM1uYyPzC8UJ5WvXsX9yZ/511xOGRXtI/NrVMyZ0PhK2ll8W6Daxf8ttStF/8AIy1y492oM7cDG9ZH6U6BNF/YNlYfZ/uTSyNIy4LuxUFc9GClQBznBI7cfEXvJn3tTRI+Iv2i9Ruv+Fya9F5n+q8tf0JP6k19NlS/dny2by/eHmTXEstexHY8FyuzqPBms3VhdR+Vv+8KuCuyKh7WPGGqXVglr5j7NtfRYGkpI8jGVHFHPXU1fQKPKeHzXKT3FVuZzMfVJvNirws1/hs6qG5zkk3lV+ZYqP7xnrQ2I3u4pf8AlpWPLZmljtPhE3/IU8r/AJ7R/qrU6uqPoMsPU/7n+9932/8A1ZrA9cvIv/fe0/yGMe4I4+o9aALqxebL/rP9n5V4YLycD1AXjoCUHXkFpAaMA/6Z/O7fKrNxnLAqeOAWkK5AwVlQk5GKpIDa2fuk/dvL8paNd3zuGHG/3YIB3G+LPfm4tI01ZqWkP2qJPN8q7e4+8v3PtRdcnB/hEypuU9VlQjgnneMkctS6OwtE+32qSxRpdvKyfM3H2uSRQqO4AwsU6Dy5MjCyoDjkkdC1OZI4PW4fst08v2hP3WGkZcf6OkeF3YGd00JAVuMsue/XCojVI5y5PlfvZfs8PzfN83yLK/f0EEowRnAB4yOg5mUVCPN8iL7Pvl2+WtuzHsxzbyEfxA5ZDjIIPOTgQWMYRSxf6LJ9r3xhV7JMi8FT0xIAox3OM55GRlIqr/pX73y0u3dSvzfIksY4IwMgOvABI5PTPBaGWgkXzdkXz3D7RHD2R4/l+SQDgEfKM9eOOAMSBUbyvK/e3H+qX5dvDwEjgEDBIwSORxngdQIAa0P3/wB2ifvE8xVxlenzDnJB5OecAjtjEpc8ge5F4JfXpfFuo/YJLe3mS6njhm25PlqUDK4Ixnhceq469a9DBQUZkVtj5l8cW11L4j1eK6+e4TUrnzm4+aTzmDHHue/+Jr6GnBnl1l2OI1WxlilSXy/k/TrW9mcaV2ZkqU7XXKx25WfRHwd1W6uvAejy3Wy4+yXE9rN82DFHGR5Zbg9UeMdOQpJ6Zr5rMsNyPmR62Fk2j0yF/N/5Zp/e+Zj8uRwTtwMHnnOOeCM14yR3k8p/dJL/AH1PzLjLYxkdTjGe/PPfFUBCv/jn95f4vqBj6dz7VBNxWH73zZZP9nv15z6H0HP6UBcfHL5sv+sd/mCt22jn5up6fXPsaCh4/wCB7/8Aa68nr/X8qADb/n2+poAB/qv4/nb7v+f5jtQAA/1/ng9varEyPd/ufJ/n8sfSrJCBv8tQBOT+6x/Ht/mRQAgH+fwP9TVEgW/6af7S0EsN3/A/+Be2D09P84rYzEkSL/np9xvut9Bwemc4P6cVRJetniliT9586TBl/wBobW/oxxQ2NHoGkyeVoN1FF/Gw3L+R/pWsGZTOO1M+b+tDegzpPhEkv9s6j/cS1T8y5rqwi1A7Lxtd/YPC+qX/APz72NxJ/wB8xMf6V6D3M2fmhcf6lP8AdH8q7I/CcdVlC4qyCnVEjaAJCcUABOKdgFosAA9xUoaOy8Er/ot1/wBdAv8A46D/AFrKZqjfkaszVmx8OoPN1m6/3Yo/++i39KTLiforYxeVo1rF/cjRfyHFY9SZmXcTeVL+daomJ89eOLa6uvFGqX/zuj3kv6OR/SkWYgsbrvHVgI+nXX/PvQ4gpFG6sf8Anrb1NijHvNCtbr/W29Vdg4o5HV/h/ay/6qOi5Dicjf8Aw6uv+XXfvq0xcpg3Xh3VLWX97G/yVaIaO38AaRql/KlrFZyu/wDsqf54xSehnY+h/CnwM17VIklv9lvE+PvNz+WKycg5D1rw38CdB0uVJbqzS4dMfNJz+Q7VUJ3HypHpWn6FpdhEkUVuiIn5VbVyXKxppPa2sX+sShQHzXK02sf88pKpKwctzMutUlp8wchViu7qX/VRu/8AurmjmFyFuFL+X/Wx7P8Ae4qWDRo29tF/y1k31LAL37L5T+Vspcty07M4TxDaxS764a9NI9XDTZwNwPst1/wKvKqKx7NOfMdn4Y17yoki8z7lFORVSmj2rwVr37rypZPkeu6LPOqxO1ntor+J63TOJqx478TPAlhrNrPa39uksUqlWVlzu/CtYSaYJ8+h+cXxY8AXXgjxRe2Esf7rznaFl6bMnH6Y4r1qFTQ56uH5joIY/wDxyvxiVkfS8li0i1i5voGw7ArW9wLCQ/8AxNS2A+BP8/hSbLHsn7r/AID/AE/+tUXAjjj8r/vrdSqbCRo3bfukqMO/fImXfhbPf3XhzVLW1t96eY8km1V3oflKMrYyGBDHg9QODX6BhdaR59R2Yw+CbC6uk/dxfaPvedM3lyc/eUjkNtPfJ4bg84rfaJE5aHSaN8PLr/j/AIrfyk3fM3+rRge+fc9wM0mZpnbWvhi1ii/0XS3u5XYLtjYHjqTknBB65B5xxVQIkzovCug3UV1PLa6W7v8Adjh25kw3BU5wAff0xVKFyXM7zRPh9f6pFZfb9PifylK7rhk3p6KFA6+uOBmtFTM3M7iy+C2qWvkX+jaPp9w6L5nmfJHHvPBDEDLEDnBOfbpVchHOWPEPgy/sL+y/tTVNM1BNpuGWOFo5LdOR+7ck7gCeQQOxwafKkFypF4tsNBl/0qP7RFt/1d5DG4YjIzjkr+AGQe3ShyBGFq3xUiut9roOh2mnxP8Ae8nPXuRkcZ4xg8HpUuRVjkrnxBr2qSv/AMfF2/KtI3zlR0wWPAHbk1JdjMurSwii/wCKj8WJbpt3eXCv2idsA4XGQFHbJyB2BpBY5a98VeHNL/5A3heK4uEX5ZtQ/ebfcIPlz9MY96CjkNc8VeKNZ3/atUlii/55w/uxj0wv9TQBx0mnebdf6xn3t/F/F9c9apNIVjotA0yW1in8qSWJ3jH7yNvu89CDnP4dKUncGjqPhF4rsP7Z/su/+JDxP5x3QzaaPNTkjChR8wGOvf1rtoHFUgke7xR6Df8AiNLXRtQ8ceOLiW3P7m1tZNOgi49cqCPck8HvXe0rHPyJs+Qv2lPE2s/28nw5sNPi0Hf8t9Y2sgkdIt2S0kuBknuPrknNeVjMQtke1luGad2eIzL/AGzfwaNo1v8A6PbsIYV3feI43fzJPPevKjH2jue5VqKlGx7p4T8M2vhew8qXynuHUNI3dj/PAPQVcoHlzq8xuXGqReVRGBkjPNz5tbLQzY+zvvsF/p11Fvd4ryP5fZjtP0yDjPYsO2atMhns9rp//H1L/A+xl/75xjI4JGO1dLVkZsxNQT97WMpGsDnNVji/1VJMTOZuLeLzf9XVpktWMW+0z/Sv9X/tUXKKM+kRf886Lgc/q1lLF+6iqgOS1LSZf9bVCMN9G82X/Y/u7fXtjoRWid0ZqFiDXLP7LLaxfwpaoq/8BJHTsAMADsKdJ6mU3Yzw3lSp/vVqxM9N+Cckst1rcX8f2VJvfAkwcfTdzXLUNYbHsHkRSxfuqhFlJ3urX91VoCtturrf/t/5xQBWmsv++6AMyJPNv4/7lowmk/2pMfKPoM5+opMEjTE9YtGq0LumXf72rpa2Ir+8eX+Mdc+y6zqNr/Gl1J/Mn+tfa4fHKlhlE+XrYVyqnEXF99ql/jryMXjlVVj0cPh+Q9u+DmuxWEsfmyfJxXhzp87uevT0R9W+GtYtZYk/0hO1a0lYclczfiXeWsug3UXmJ88fy1tJmMoH5q+OtP8A+Ktvc/8APQ11I4GiGxsqslo6n4d2fm/Ebw9F/wBPyN/3yC2fwxmuDMHakz0MsV6yP0R0eaX+xtEtZY9kVur+W3/PXc5Lkn+Ihw/uAR2Ir5PRn2r0TPz8+Ntx9q+LXiiX+5dBf97Ea/1avq8tVqJ8bmsr1mcfFDXovc8mJ0nh628qVK0gxT3PTrX/AI9Ur6LLWeNj9jPvbivePGMx7mgRQuZfNif/AHa8LN/hOqhucvqclfnuIXvs9aGxzVzq8sUv+spQp3ZukepfAfUPtVrq8v8A02T9FPH5Gs8VCyPby5Hs0X8Hlff3fw8lvXHv0/WuA9YuxJ+6/wCA7l7fj34yDn1AA5yKANFJJZZf7j7Qq9+N33vcgjI4GTHjjOaErEl+ybzdn7vf8w3R7ucuGAjPTBJLR5HfyjgcVSQG3bRxeV/y1l3xlvMjYZfIDFkGeDhfMX0eNx3zVM1LNq3/ACylt0l3/e+z/wAeMSP5fpjieM5yMuOxFaQ2Oeodbp0svz+bIr+axjkaNsCV5FVnhj7LHKMSI2fllU/WupHPI5zxFN9q2S+Y/m/I0ci/ciOAsdy+Tglh+7lGc7skjPNZz3Kice6eVdP+7d5XkMe2RsGUjJktCSCVB5eM9z69a52aorTt+6T928qSx7lX/lpcQKDhjwQsiEgHnBGQRggVk2UiK4n/AOesnm/L5jLGpwyBeJkyThlIIYE8jOSMkjJGhUnkl+f7VGkqbUkby1+RgOPMQ9Vx3weNp6ZIFXsA2dPvxSyb967mhjwHlAB+YHnDEFic8k5JHBFZAK8nm/8ALSJN3yx/KoSUE8qWBPOdvOc5A5BwTQEccMv/ACyj+TcF8yTl4nGRg5wWGR344PQ5AcVdDiyTw6LXS/FFrfyxpE8twi33lqAHR0KeZxgYBPUD+HjsK7cLGzMaups/FT9jbXrXxknieWSy0/w54gUyNdXkgSNJ0UGRcdW3qrSKV5Ybx0G6vooJnjttnzd8WvDng3wvLdaNoMj6q6XEkcd5cRmPfA+Sf3ZzjH3c9TtzxnAqU2TY8Qns5YpfK/8AHutHLcmT5me0fBrRf+KXnlls3uPteoDyduQEMYjXe2OcBhjjnI9BXiZnLlPWwcbI9gYeVv8Av/JlV7B/YHJ2jjI45xzjrXgHcOY/+hFm+vXuD05JHf8AI1AAf+eX3Pl+7yfYDseo6Hp60EDD/rY5fv8AzfXse5OT/wDWFAE6zeVs/eRJ/vNgMDkYzzx7dOKAEz9/+DYx+XcD645/I/gaspDi3+4n+evvQMU/6r/2bv8Ajj/69ADMf7j/AP1+v59aIxsQRSP/AMsovk+b5t2c1TYEkTxeb+9/zn+lPlG9C0v+qk/759+tO9idGRg/+g0cwmxgP/TP5E/qP/1VadyBJf8Apr/wLbn5icY7dPXrmtUyCXPlfuvM/wCWhVt2Pl54H09D71SZJasE/dQfu/n8x4/90DaR+poQmegwfuvDk8v8f2hFaPuo2tznvzweB1H0rRGbOLvnpCOz+Dy/8heX+DdFH+hb+oruwYGh8aZ/svwq8Xy/xpot3+sbD+td/wBoXQ/Oi5Ndi+E4XuZtyaaIZUJ7VaAiJxSAmoAKChT1oAdRclndeDE/4lc/+3N/JVFYTZtA1ZhUGrOy+DltFdapP5v/AC1vIo/y28f+PVBUdj9BZk8q1SL+4u38hioJZx9/exfb/wDWfcarEeTX0nm388v9+Qt+ZJpXLHwR/wDPWP8A76ouQaMLWH+qlt0/lWnMBHdaVo11/cSjmAz5vBVrL/qpEp81x6mbL4Dl/wCee+la4ald/h55v/LP/wAdqvZic7FaT4RxXX+tj/8AHav2RLqnd+A/AUXhyXzfl/75p+yZm6h774ZGjfZU+1fO/wDstj+lHsifaGpPc6DF/fT/ALaf/WqlTsS5XN/wbo3gjxHdeVqlxd7P7sd0U/lis56FRjc6DX/BXw00uL/RdPuHf+82oS/yOaiMmachhWOn+CIovN/4R/zv9qTzXH68VTkGxT1TXvCVhvitdH0y3f8A69Uz+bZNVsJnD6p40tZf9VJ8n91cAfkOKdyLHOXni/8A55UORolcih8SS/8APSsmVYmOsyy0r2GhI7SW/i83y3rmqO51UpWOG8S2F1ayv+7rzq8LnsYaqkUNH1D7LLXGvdZ6MrSR6z4U1z/nlJ6fxV1wnc4asLntPgzWYrqLypfv12w1OCUbEut6P9q/5Z/JWzOXlaZ8rftGfBCLxbYT39hGiXturyRtt+9jkjPuK1hOx1U5LqfKOmala3/+qk3/APASD+uK/L6uHlDc9NVbmoBEa5lJR3NlqIB/T8+Kpu5BcI/5Zf7NS2A6FP8A4r/GpLFqWAOv72luhItP+9tU/wBhaik7SIkaHws0e6upde0a1vHie4WNo9shCMMkYYAHgk4JHOM+lfe4CfNTR5mJdmetaL4Kv7+1e1v9DRIt23zIcybnxkYcknBHIPHINei4Xic7lodz4e+GX2W1uvKjeKXTMMzXDON5IyoBOVJwQQAecdKxY4s7m08Ey6Xa2suvae93cXsP2iP93hFj4JLKAPUEgE8ZPGKqBMmdRpGgf2DryXX9n6ZLaOoZpIbpk27f4WDZPBJwBwQa0jIzaLc/jXS9LivvtUcXmzSHy5IZPniT3PO7B7ge2OOeqLRk0cXrnxbuvKeKwuNqceZ2DkdyPU/lUyYJHLXPiXXvFH7q1juHR/vbVI/8e6fXmsnI0USnc6XYeakvijxBFb+Uv+rhXzZfpg4FDQJGXqfifQbX914c0u4fZ/y2vGB3H1CDAA/r+dQ0WkYF5r9/f7/NuH+78sa8J+QwKk05SvaTRS/8f9n5u/8AiXg0Byl9PCVhf/8AHhqCRO+f3czY57AGqJMzVfh5r1rE8v8AZ7uiLu3RqSMfWgDn7XRovNeW6kt7dE+ZvtEgjKgdflPJ/AVMnYqxosNB83ytLuLjUERRumtVITJ5ON3LemelTFtsViX4ba39g8RzxReNNQt3+0Oyx/2KTOpLH5A5BBHYHFelS0OKrBs7f4//ABe0v4X/AL3VNY8YXGq3cY+x2ax/ZNzkKVwygddw5JPf0xWlSvZGmHwrkz4f8TajFa3V75UlxLqGsXD3F1NcNvkQMeELZJYjJGTknGeOleJd1WfRxiqKO0+FGhWul2r69fx/6RKu233KRtQ8k89zjj2+taRjyHFXq852E99LdSvLF8//ANalJmEYE6W/mxURYPQmdfKi8qhMzZHJFLFF5sW93Ro2VdvP31xj6Hn8DVJkM+itOii/stIopPN/cp820puO0ZyDnBz1HODn0BrqcrozZy2rL+9rCSuawOevbbzaSYzBubP97/wKruSZl7B+9p3Ay52iiouBjXtv5svm007AUrrTPNq72AyZtCii/e+XSjLQFqcr8QNO+y/Ypfub1kj3f3sbSB/M1rR3MpwucfJ/6BXQzJnrfwf0LVIvFFrqkVm/2SWPy5Nv8Ubrtb8iQR7qK5ahpDY9ZihlsLqe1uvvxNtb6+o9j1HsfXNQiyaMRfP9z5/71WgGStFF/sUAczrWpxWH7qLY9w/+rX+8fUj0HU+woAzrceVF5X8f3mb+8fWs2zWw15KLXAv6TJ+9SqprlJerF0r9nbXviNr11r0sj2+n3d07R7V+dx90nvgZWuhVpSXKcLgvaXPbdJ/ZU8L6Xpf/ACD98u37zdc+ucUvZvqEppbHz18afDcvwv1SO6tfki/2fxrRKxUapn+GPj/LYRJF9o+4v96tVTsV7Yd4r+Pl1qlg9rFcffXb70clw9rc8M1K5l1S/e6l++7bq1RzssWcX7qrIZ2XwltfN+Jeif7Eztu/u4jbn8K87M3akz0soV6yPv2wN/8AYNL+3x+Vs02Py1X+GIhmBJ+gP4Yr5Onq0fZVNEz85PiNN9q+IPiG68zej6lLt/4Dhf8A2WvssErUEfD5i71mZdhFXZ1PP6HW6PF5UqVUGTI7SKf/AEX/AIDX0WWs8bH7GJez/va+gPGZRMlAircyffrxc3XunXQ3Oe1GWLynr88r/GerDY4fVx+9rWnqdSVj1n9nFP8AQNU/6+o//QK5cc7I9rLz3SM/un/3fu/3s5H546fWuCx6hc83zZf9YnyKW9sgE/lkE/RaLAWon83/AJZoibkZtuc8Y+bb04AUkjurjFCRJpQr5Uv/AC1dNu3arEv9w5QEfxEKTk8BoR0LZFJAbnnf6L+9k2b87pLfBGeHZl9QGImXnlWcY5oZqWbRfsu+X5LfZn/V5PlBCSQp6kRMQ68/NG5HQVpDY56h1mnjzbCeWKPfLExhZYW52EBpLeNe5HM0RB5wVHpXUjnkYeqeV5U/2WSLzUbzl3LhJS6g7mIAPlzL97HKOD0AIOUyonIXAil2ffl/ciP5uJDEnG1f+m0J4PHIAPAPPLJmqM2dvvyy/fdkuJrjh3Y/NtuVCgHPIDgAY5PPbNlIbLH/AMtfL+zukwaRY8kwysu0OMAEo446d+M4ApNWNCt/yy8qKPykRvmjjzmJyevQ7kY4B/xwDLAgZPsv7r5IvKYNt7wnON64/hJ25A4GRzgqaVgHs334vL/h8xo92d8ZyNyHGGIHX1xyMEgUA8Seb/yz+d/us2Cko4+VvyA5Pcc8KaqGiuSPs5LD7U/2+P8A0eWGSHa3HkyFl4kGPuHbgkAEEhuqkGqdbkYWuelXvx2/4Sj4fJ8JfirH9osrKGO3s7pt0e5EGxGkdSSsqdPMBH3ucZyfRo5lzaHPLCpao+d/HP7Nvjy6un/4RKT+3bKVt1utxcJFcqnYOThGYDqQQD6V6McRGZhKjY5nTv2X/GUVrPf+N7eLw5aRLu3SXEckr4I3bVUsOhwCSOccHocq+K5NiIULs7DTNE0uw8iw0H91ZWSosMatjeOuS2PmycsT0JzzxivAxld1T0KceRGlCP8Apo+/d/y0jI4HVjx69s8gj6DjNx4Hlf8ALN3Tltu77p5z1zgcZyM+/rUAAEX/AADb/DjDDk9MH+eDQQKP+ue+Jfm+8QV7cnBz9O9AD4j+68ry/wDx7nqeRjBAxxznHPNADEH/AKEfb34qykSkfvf9hPx9f84oGRsf6f5/nQA0n97/AOzUczILmh6Bf+I9U+y2Ee/ZjzpmzsiB6bvc4OB1PPoTXRCm5A3YwfGXi/wb4N8+L+1P7VuIt6/6OyhGkBxhWzg46dwMHqa9SngeY4qlexwcHx58OSy/6Vpd3Yp/z2XEn/fSjB/EZ47cUVMt6kwr3PQtE1yw8R6WmqaNqlpd2r/8tIW39PvA46EYwQQD7VwVqHJubqVzQkaL/c6bvT6jHUGuZaFiL/B5Uf8Ak/4VsmQSD97L+9jfurdh7YPPp+NUmSXbJvKlg/25pG/I8dPbGfeqQmd/cQ+VoKSxSff+8v4ZB/p7YFaIzZw10/my0hHoHwfi8rS9Ul/v3wX8olP/ALNXdgwKf7RNx9l+Dfiv+DzbEQ/9/JUX9d2K718Quh+fNy/7167F8JwvczbimiGVZP6VaAiIpATgd6AHKaCgL0ALuFSSzvvCS/8AEmg/28t+pH9K55s2gaU4oNWd98BrfzfFGkWv/PXVo/0Zf/iagqOx97X7/wCi1BLPNtauP9Pkii/gjP6KTn+VWI5KLw5fyxfaoo0dNu73xjPHrisblkcDeVL5UsdK5JHdCquOxlyPLFL/AKyi4WJbe6uov+WlLmsM04NYli/1tHtbAXYvE8X/AC1rSNe5k43NK016wlreNYl0rmvHrNr/AM9K29oiXTLcWq/9PGz/AIFR7RE+zIpdQl/56P8A99VftLkuNiqmrX9rL5treSxP/eVjmsp2ZcJWOs8M/E2/0u6SXVNQuLhE/wCejE7R7den0qIwH7S56Snxp0vVJY4vtksqfdZdrfh2xVOIXuec+O/FEV/dP+8d/m+Xcv3RTYI4t7z91WTZaRWgvIrr/VSVPMMuoaE7lHQeH9Jl1SVPv7KzqOyCJ6JY6FFa2qRVzXuaN2Oe8TeHYrrf+7qlT5jop1XFnl+reHvsEvmxR1x1qFj1qOIuiTw7qv2CXyq5oaHW43PX/BniLypUl8yuuFSxw1YWPaLG6iv7X/gNdMJ8xxzjY5Xxd4d+1Wr/ALvfvU1qYqVj8jLARRf6r/0L+tfMVKfOrM61obFp4gurX/l3+0Rbvm+bBUex6/ga82plqqanRGrY1rLxDYX/APfifb92Tjdj0PQ49OvtXn1sDVpbG8KqNxX/APQa4XdaSNea5OX/AO++f1HFZRlIlNoGP7qrbkylJizn7n+7SQrk9t/qvxqZFbnq37OV5a2vxGgsJdPS4/tNdv8AAHR48su3ccMSCw2jk44BIwfqskxah+6Z5uKpNo+u5NN8JWEqXX/CZ2VlKjfaFt44WB2HJKbiCGBHYgEHsOlfVuSR5VnFnPax480a1urq1iksrt7iEQss1vlHjzkB+OSD0II7ZB5NYG5xV/8AES68pIv7QuPKiXy4445CQoHA2EnIHGME4Pp0oGZdt4s17VP3VhHcS/w/uVyMe7cBfTkioUSbEhsopfMl8R+JItPRPma3j/eysPQYyAe3etUrBYnt/Ffg3Qdkvhzwu97cJ/y9apJ5m4+oj6D9DVOZPIZes+MPEevS/wClXiRJ/DDar5caeygZP5k1HOHKYjad5svmy73f+9/9c1Fy7Df7G/8AiaAsQyaTFF/y0+5S5iynK9ray/vZEi/66cf/AF/yo5gJ457qX/kF6Xd3H/TTyzHEvvuYAn8AaYXOlsbHxb5Xm/25LZI+Fa3t+dw9d7cgn1A4q1ILlhvDvgiXS/7L8R6P9tl8wzLqE1wftiE/9NMfMOOhGKV0TY5TWPDejWEv2rQdcuNQtEba1j8kU6Ej72RhWA6DGKNAszktF+IsXhLXrqXWfiBqGmW9u277PeaaBsI7CQphvrk49ea66cuSJjGLrvQ8a+K3xY174teKH8ZazcXeoWOj/wCj6LDdKqPsfBL4UDgFQRkEjcBxkivNr1eaR9Bg6Kox1Od+G/guXxbrM9/qm/7PaK8kjKpwxC7iD6ADA+pFaUqdlc5sTiU3Y7a81X915VrHsiT7vy+n/wBajZnG5cxd8P3Pm2H737/mH8jUSRpE2TfRURQSD7dH/sUyGPNz5trPL5ju+0Kq9lyR+g5NCIkfQ+kTf8SaD+/5e38K2Mupg3q+bLUMoqTWkUv+/QUZl9pX+fpQBzesafLFQmTY426X/SvKrRBYqSrTARl+5/ntQBUuY6XLYCu2nWt/L9lv44pYtw/dyLnk+nvj05o57AYmsfCGwll83S7yW0+Xd5bfvI8+xPIH4nFX7W5LgfT3w71b4N6Do1l5uoJFepbxxyR3EbJ86gA7ZCACAemKOa5k6ZkfEnxp8PtZlSWKN4pU+X7Za4+YDtIp4Ye4wR69qlSuXCFjy3VPHfhLRv8AW+IE2fw/uXy3tgA8/jWqVy27HK33xW+3y/ZfC+ny3Ur/AC+ZMpSOL/aI6nHXGOabViQ01pfNe6v7h7i7l/1kjf8AoKjso9B7elTzWA0XuaysWNF7Ef8AlnRYtSLNlefvU8qiz5jN6n298AYLCXwHp3m7N6NL/wChsR/OvSprQ4aujPRNXe1itZPK/u1o7WMYq58CftljzYn/AB2/XmsYfEVJHxrbSS/89K7DI1rWKWWgo1Y7CoAlWDyqsDv/AIE2n2r4jQSy/cit5Wb/AGcgAfz/ACryc4f7s9vJY/vT7ruvtVra3X2/YnlaaZGVeiJ5IIQY6AE4Ar5q2x9O3a5+a+tL9q1nUZfv77ydvzkavscIrUUfFY3Wsy5pVh5v/LOu162OCC3OntbHyqSBmmr/ALqvfyvc8bMFoZd0a+kR4pUDUAUNTP7qvIzWN4M6MOcvcrLLX55WVps9qlsYOo20v/POinLU26s9d/Z6i8qw1T/r6j3f98CuLHs9jLNmexAeVs/ebH2j9F64/I/jXGj1S6B/zy+5/CvBPI24+nyjr2z1zVJ3AswD/f8Au7t3PXDY6k8Z65PILdOaSJNK1m/3on3feX769wep+YYyOxaJhjJArRAb+kv+6/1iW7ovl/7CEPwBnJ2Kz856xzdSBmhI0uW4I4v3kVrvt9mFXdz5RB2qo9dhby3POUKntmtomFQ3dPb7LFB+8e3S3k+ZlyTbojZIVed0kTcggfNEx9MjpTOcr6u//TNNssjx+TuA3lvmaMnJ+R/9ZGQODkdORlMDjbr97KkUsm/ZskWZWztC7Qk4X+JwAqsOc8nkZNczRqUG82KXzYtiPEx3SNtKJI654H/POQEjoQp7YAzkyyAjytkUUexNzxq0nJXIUmFxjJB6g4xweeGIixrcjh821lTyo9nWOPzuqk5zE+fvAg4ByRjvwSCwXIpWi+SX502MVj3ZOw4IaJ92dynoDgdOh+YVRJWVP+WXzoifM3zDMLnJDDPY/rnBOeWCgQ/ciljR9/3oeQkowfmTI4O0ZxzyAfUAZI0v+9SWL+PO2RunukgPTHGCeqkdhkQwK9zHLdRJFL9+LP7tlztGADjnpjHQ8Be464zXYaY/SfEPi3QYvKsNUl2c+WyzZCg8bSCOCPQjI7HBq6baKG6lqms69LJLqlxLLLt2t50wfePQY4x7AfrVSlcqyK1vaWvlfureXZtLNHwDycnHA6E5zjHXPWuaSAlKReUnm796N/eyV/D0OM/n7YCBC33P3j/dG1o/vqBj+XHB9PegBm7/AJa/J/tMufT0HQDrQA1JPK/+KXP+NADUaL/lr/312/XHXPagBc/98bvm+YHj17igscW/5ZfJ/d/z2oAjnb/9n/PNBAif62qfxFPY9J8Y/FC1+Df7LV7peg3lu+t+K5EhkhktUcxS3CncySZDApEDgnIG0cc8+9hYXijz6z1PgDXL+WWX97vr10rHA5XMaeb91Vog6P4e+Pb/AMB6yl15j/2fcSI19CuSHTu6gfxqOQRyQCMGuTE4dV0dNCpZn1fa3MUsUH2W4R4pVRlbqGjYbkdT3BGCPUEV8zWpunKzPQ5+ZEn/ACy83+//AIVoiCSH/rp8/H8Pbn/PQ0Esu2SCWWy/2Iy34s7HH5YpXuwR6FqKeV4XsfufNI8beq4Cn8QckZHQjB6iuvl90ymcHeL5UtYS3BHo/wAJV/4peeX/AJ+L6Vv97Cqv/stejhUDOO/awuvK+DeoxRf8vF5YQ/h9pRiPxC13U0TUPha7NdVjkkZ8oq0yWVXFUmQyMDsKQIkB7VJaHHrQAlACgZokNnovh1PK0u1/65iudmkC1K1BaZ6Z+zi3m+N/DVr9nuE330kyyNH+7cKGbhumeMY61Bqj7h1Gb91/wGgk4SxsP7Z8RwWEX372b7LuZgAu7bzzwABu5P8ASgDZ1U6X4Xln8OX+n/6RafudrMByO4PcHqCOMVnPQDznVYovtXmxSff+bbu+7ntWSnYorERGi5JnTwUXAYkdSWTFqAMyeSmyURJqHlf8tKllF631OX/npVxkHKdBpVxdS/8ALSt1IlxNxmliirS5CRTlvqLkSiVZr2KtFImx0PhbXrC1l/e7N7/3qvmIsWdSniv5f3X8dHISmVJ9MlltfKi/jo5C+YqafoX2DfL877/7zVPsrDUjp/DmjS6zdJF5XyVlNqJqpHsmg+GLWwtf9XXBOZpE0bu18qKoUrhIyLq0+1V1QRDZw/iPw9/0zqKsbnXRnY8y1mwlsLrza4JKx7dGqmdB4W177n7ypjOwqy5tj2vwR4m/e+VLJ8n+9XTGRxygd9fSRXUX7r+7W6dzmktT8XU/1v7qT7/+z/T/AOvXk1Y9g5xbu4/e/wCr/wDHfvdvzrGNOTKuNcfc+++9dy/yoeqtNF8ziamm65f2EXlWtxvRG+7Jz+A7iuGvgaVXZGsKzOk0zxfay/6Lqkb2jv8AdZuY2/4F/CfqAPevLrZZOC0OqNdM6EXdrLF/otwj/L95WBH5ivOlhqkWbxmmRXU/7qOskrEXJ7WT91UTKRNDd3Vr+9iuHR0bcrKxBUg5BBGCCDyCCMV04eq6U1NDnBTR1+n/AB/uvNTRvGVxM8qRjy7xV+SVMkAuF5Vsg5OMHGeM19zgq/1iCkeVXpJM9c01opbVLq/1y0srR1H7xmMkjA9CoBA74znP867DmFHjHwlo0v8AxJtHfU5Ub5bjUGPltjqRHjGCehPOKAKd9428R6zv828+zxP/AMu9vGsUePooz+tK4FeMSy/63e/+83+TRzgacMUX/POlYdy7Fbeb+9/4FU2C45jFa/vZZERP9rgfqRRcdkQW91dapL5Wl2ct7vk27uY4l47yMMflkmjULI37X4b69qn7q/1i0st6+Z9nt1O90x91Jm6E9SAATggGnygPsvA2g6Xdf6LZu7/eaSRjI7Edcs2T6nk0crA0dRNrFEn7v5/0amQc5qet/ZYn/uP/AHf4ahyA898Q6/dXUv7qR9n3aVzSxz9ney/av3sj7Od23rRcOVs8H+I3i6XxHql1pdhrF3caJaSFmW4xlnBxjIHODkcY4qp1XY9LBYRQ1ZP4C8C+Mvir4jtdG8L6PLKiNGszKpSCFC33pJMEKcZA4yccA81FCl7WWprjKqpKyPrnxr4G0bwRoNr4SsPsWlPDCN2n6f8Av3lcrzJK5AYA8nPqcntXsey5Yny06zlM+eJNElli/wBXXlVNJHp0o3iULhpdG2ReW6I+aJFxKv8AassstEUEmXba7lqhM1cy/ZX/AHf8J/l/hQRI988Kap9q8OWUvm7/APR0Xd3bAAz9atmXUWab97UMoa0n738qCh8ixeVQBh6xZfuvzqUOx59dWX+leb/nrWiYWMm8T97/AMCqyCJKAGzLVN3KIYB9z/bb5vwyP61i0Bqyv+6/e/8AfVTy2C9yi5/e/wDxX6flRewEMy+bTSsUjG1HSrCX/W2dvL/10jU/zFaqViJRuVrSwtbX91a26Qp/djUIP0ArTmuIlVahoBJXrSyAz5LryqLENkul3/8ApSf71DXvFR1R9RfCj4kfYNBg0uW42Omfu+9dsfhOHE6M9etvFP2+1/4+Pk/3qV9DOCPjv9sy+/0VPK/jkC/nnP6VNPcqSPkG2/1tdhgzrtDtPNoKOpg0n/pnUAE+jf8ATOrGd9+z5Yf8VvPL5e90tdsa/wB6RnUIPxP6Zrxs3l+7Pocmj+8PsXxrb/2XoPiHzbhLh7exdfOj/jJUEdzjBOOfSvAir2PdqO1z87dM0iW/lkl/vyO35sTX2dFWoo+KxLvWZ2ugeE5fN/e1vucttzq7vQYorX+D7tCGzkrhPKr38r3PGzBaGJctX0iPCZV3mgCK5Hmxf5968jM5Xps6MPuZRs6/NsVO1Rnt0tjD1e0+/U0pamvVnpnwEtf9A1f/AK+o1/8AHKwxr0PYyzZnrDJ+6/4Cfu+g4HT345/pXEj1Syk3lf637/G3p1HGPoWIH4mrAs27xS/8A+79W2ryfQhz68N7GmiTSs7qL/W+Yn/PTc3vhtw6ZI+V8cj/AFgx66IDpNFWWKXyvs+zY21Y2YjZhmRQTgAAZaNiOish7Aix3NRlii2RRSb33IqtIoGzOVQMMgZODFJwMHaR60GFQ0LKX/RfNik8p90beZJ/yy2ttSZx3KkmKQZyUYHpzW0WZFTWk/e+VLG6RP8Au/L3EzuEYl0UjJBjY74zn7jEZHSnLUDmL9JfN837RF5qr525V/drvIKTAEY8t8YYYIDdQDxWLRqUJ4vK/dWtv6xrC0hwvU+QSxyM9VOcgjg8kjJospvb/wDLX78T5Vd3BZBg7D1xIpyAQORjHaosVcjKeb/clR8/NI3+tGOR3CsDgjpyBjJIJLBcZ5fmyp5Um/e3lqzcB0zwpGQQQemOhxg9DSEnYpt/qoPKkeJ9qLG3TY/aORTxg9Mk4IBz0wAocT5W/wDd7ERt3l874XB5xk5ABHHPQAdcEjAib/rnvd1+6rHEwHXb0IIx0H93OAQQYYES/wAH7x32fdbo8R4ABxjODjjvnI6laTiJMNn73yvLTe6/6vjZKDxlemM+mQM9ADgVGxSZAknm/vfMd9jH5f44uxPzYOCeDkHGOQOtIq4rv/y1l3/e+WbaH5x3HPJGcjGT71AXHY+59z5/usuED/gBwex47cjPJkRC5/e/6tInTP0b889QR7UAR4/4GiNtZfbkHqOvpyD/ADoAUSfuk/8AQfb0+vuOQe9ACxv5sv7q42f7y8uM8A8c59COO1ADo/8AW/8A6gPT8PpjHXpQWOLfvf7n970X/P5UAQXn8H3P95f4v6flx7Cggah/55f5HIz69faqWsinsM+PPh+XWfg3oOvWtu7pZXEFxMy5+VGjMR6dgw5+vtX1GCinE8+vuz5l17w5dSxJLa28r+avmKqrnoCSPrwa9Ox5dzmLywltdnmx7POUSLu/iB7/AEqHoUU3hl/5ZfPR8Suhr3WfT/wX1K61X4c6XFdR7JtPWTTV/wCuUTkRg+4UgZ7gV4GYwVR6Ho0NTu0j/wCmb9m2/WuE0Hxy/wDLLy0fp+8Xr9OOmPXHNBLNXTli+1RxRfcSFN27+/yTj2JI+lK1mCPQdaMUvhLTvNjRHiaX5l/iG5QM+mMZx7jHBrr5vdMpnnGoH975tYPcEeq/DVPK8G2v+3NO34GRv8K9bCrQGeX/ALX13/xbS1tf+fjVoN3+1sR2/QgGuymtSah8V3IrpsckijI1JMllOQ4lqkyGRoaYIlUVJaHgYoARhQA5FokNnpWnR+VapF/cUVzs0hsOmPegEz279mS083xb4el/jitbiRvrgY/9C4qDVM+vNST/AEX/AICf0oGef2txLpeqfb/M/wCPdvO/MkYz24J/KgDJ8f8AiK68ZeI31m6/dbFEcar0VABge/rk1zTncDD3/wDPWSskrlkTy1YELS0AIH9aCbkE70BcrGIy02CMfUbiK1/1v8FQ9yiXQpf7UuoLW1k+eVgq+ikkAZ9quMQ5j6Lg+DN14X0vzbrXLe7uJVEnlxxsNo5B5PByeldCiS5HOXVr/wAsvLouKKMi7s6LluJi3EHlU+YyaKwWqUrENE8d/dRdqr2onA1bXxRLFT9qRymrpeuRapdJYfJvlb+Gm62g1Gx774L8L2thapLFH871w1arZqonYLa1ytXNIlDUk/dVcIhIzYYa7Iqxi3cj1LR4rqL/AFf8NVy3DnseVeM/Dkvz/u/92uWtSsenh6rueX215LYX/lfc2NXnSVmexTXOj1Lwj4h83/lp/DWkJGVSB7X4c1P7VYJFLJvfaK7YHBUR+PwHlf8AH1G6V5jdzPlJ/L82J/49n/jvPFZuVg5So0P/AAPeu7b0Kn09M/404SLZc0yD/nrWVVlwL+sT/ci/ytTTjfcqoivpk91F5nlXDr8v3VqK1BSJg2jQh8SyxReVdRu+z+Jev5V52Iy5LYuFY6XRdXtbrf5Vwj/Lurx8ThJw2OyFdWLy3cUv+5WMYmsJo5zxFD5t/ayxfwNt3exxx9M19RlVTkRx4lo94jh/0C1l/wCmaKvrgAV7nNc4C7a29Ta5SNa3ioSBxNCOWKL/AJaIiJ95m4C/iapInlL0Ev2r91pdvcXzvj/Uxkx/UucD8jQlcnY6qDwzf38SebcS6T8vzLGqSO5/3jkD6bQferULhz2NfRvCHhfRv9Kuo5b24T5vMvJPN3Y7YIIH4D8qrlsKxtPq1hFF+6t4kilXy5I1xjjpx+ooukFjLub268ryvMf5GDRs2cqM5wCcZGePpUczCxnXOuXV1/osW/8A2lj/AIuNueO5z36k1SkwsYV9NLayp5vyJtLKzfxcdv8A61ZvcaZga4ZYpfKljdN6htrcdRWL3NUzk7628qL7VL/wGqkPl5meMfE7xzL5U/hfS5PKluMLcTK2CiZ5AI5BPc9hn1oijro0jyvTNPute1T+y9Gt3lRG8uNdpJlc+gGeAMZ+tKMPas6J4j2KP0g+GPwj8G/DT4X6XFYWfi271DU8XF9DHI0EF1LgAsQThQOAMHIAA6Yr1sNR9mj53G4l1WVviWIrDyLX+z9P0TzdjfY7FTPdzYII82THCZ5I7jjvXVV2OSjueRW2s+Etelni8R6f/Zl7uP8ApWm/cyGIDPGeDkYJIwfpXlVVqexRlZHO/EDwha/6LLo2oJqCfOv7uPB9eVPKnr69Otc6Rq2ed/2ZLFL/AMe7psb+7Volo1bK0ii/3/7tMZrC5tYoni8tPulf0oIZ6f4Im/4pLS5Yv47VP0GKoyNWP/7GgBkg/ev/AJ6VJQ8N/wDY/lUsCC5HmxU0WclqFp+9q0Bzmo23lS/lVkGWRigCKSgBkS/vaALyJ9//AGKzsBWkFKwEROaEBTuR+tWgKJPatI+ZHM2Qs1NwjILsp3E/lUN22BK+5j3d5W1OnOpsjOdWFPcgiv8A975sX/fVetSyqUtTzq2ZRWiLen/Ei60a6Tzbh/8Avr7tXPCujoc8cR7V3PcfDfxp/wCJWnmyb/lrinSZ0qoeDftB/EP/AIS2/gtYvuJlm+bPPQD9aiMLF89zxiL/AFtdC2MTuvCy+bsq0Ues6XoPmxJU2E5Fq88Ny+V/q6LE8x2HwF0H7B4ovZfuecsEayL1T5zlhnjIAJHvXz+bqySPqskW7PdfjBe2ujfDnxXdWsjvbxW8iwtJ1YD5gW98DmvIov30j1artFs+F/Cmu2trEksuz7v9K+zgtEfF1al2ztovG1hF/crZaHPzGVqvxB8391FJQRIyrXUZb/8Ae17mWbnlY4hnNfSI8JlUmgCteS+VFXi5i7wZ2YaOpjtfV+e4mF5s9yktCneyebWcY2SHbVnq/wACI/8AiV6p/wBfSfN/dxH/APXFc2NlZo9rLFaLPS1H7r/V+vy9+5PcdM/kR61xpHoSE3/vf3Uf+y21u5BIGeuewI756YyNUgixFuPNlf8Aj2YX5m+7nkj8SwHTgsp6irSuK5s6ePNuv3Wz727dJ0yedx4GRnk9Plc8cc2K509g8UUXlff+Xb5cjc4Y7SuccE4aJm7sqEjmtLgzXf8Aexfvf9I3r5a+ZxvDg4DepkGAf7skYPUjJYlmv4fj8397FJv+43nTKuGc/LHI4/uv/qZAejYJ44O8UYyGa2vlSv8A6RLbokh/0j7k6pHlRjAB3w52HPVMHoM0SQROXltYvki8tHdG2xw/8s/nAJQ848tx8w5wGPB65yaKMm5jl81/Kj83zY/9W3H2hEBDRsGA/ep2OBkEZHY5NFFa68qXf5W99+JG2rgug6SKP76gcg9RnjrUNFkaWksu/wDd+aj5kbbxu4yJY+ykbTuXOCPzqWixrw/fl+S4flpF52SxgN+8UYysg+bOASeeMjFMgz55PN/ey/P9oX73BE3TjPGGBwQScnJ5yFJCyFf9aksX30YxxyN1yAx2SYGMEcAkcA9xkCAK8j+bE/8AsLukjX76cDDpjrxt9eCc8UAOL/c82RN7r8rfwP6gg9yOoI5Gc5wKhxAYw/6Z70TLNHuOU/2lJycY68dOoqHIBhf/AJa+Zt+bbHJt5XA4BxzwCcc5A4BIOKkBjS/vXi8tIn2lvugxyp14/Q8jjtipKFUeb+6i/wCBR9R7FSfUduvpUAQtH/0zd02lV3ce2Bg9hn3HpzQAIn3/ALj7Mbtq42gdwpHA7YPH0oAjjX/vj7y+qn8zx759KAHRr/wNOfrz6Ecj+VACwp/wP5d33f5Y559c8+goLHq0v+t835N38WcMATwf5H1pIBszf88o32cttb+HPvxx+v8AOqQEAbypf4In/wB7jPTrzz/WqtdhH3z3v9mrR9A+LOn698F9fjRPtEMt1CzYy1tJxLsyOHjfaw9n9q+gwDsjgxUeU4fxL4E8L/s03WqaD4o0uLxB4ltLd7rS7yS3AtGBIMVwikkk4yclsIy4yetezzNnmxg0fHPjqwl1nXr3VIo973DPcSLtCbHY7iVAwMDOQBwBxjiocymjiEtJYpX/ANjO7/Zx6+2Km7ihqNz6e+HOi3WjeDdLtb+N7S4uIzeTK0ewp5h3KpHXIUDIPevAx1RtnZSjY6YPL/yy+f8Ah+bPbP0/wrkNRQsX+2nze+On1oA29D82W6/v7LWD8tigZ79SR04xRvITO+8RDytB0uKL/lrDIzf99fKfy/Suh/CZs881BqwYonq/gMf8Ulp3/XMt+bsf617mH/hCkeG/tlXXleHPD1r/AH9Slk2+ywMP5sK3pE1Nj5HuXrqOUz5aEQyq1WiGNTrSGSqKAHE5oAQmgCa1TzZU/wB6hlRPTVXyov8AcULXPI2jsQXB/dP/ALtCBH0p+zJY+VrKS/wRaaF/FmAz+lYzNEfSd8fKtfNloZJ5/fn/AF8v8HCr+pqWWYNxHWDRZQljosBQm82nYggL0WAUTUWAcD5tFgK1/dRRf6qiYkrHMJpV1r1/5X99qmKuaH0/8LvhF4S0Hw5/bOsxpcXbruXzFyE444PfpW0IWJbFu/ir5V+mjX+xHTMcbL/cHQYx1FW1YloxNY1S1l/exCs5M0MSe5ioiwMW5kpmbRT8uglq4Ed6q4FeWSi4G78OLaK68Wwf7HzfrisqjA+ydHjiitU/3R/KuNspGg61MjSJhaif3tbUSZkUEFdlNGDNKG2rexmznvEXhyK68z93TnC6NYVLM+ffHfhT7BfvLFHs/vV5leke9hK+hneGtR+y3X72vPheLPRnG6PbfCWtfc/effxXZCpocFSNmfn7qPh6K6i/1ab/APdrFU9Dz1M5y88MXVrK91Fvf5fu1y1Y2ZqpGFNaSxf6VLH/ALv+zThEbJNOml83978/y/M1ZVUXA2LzSpZYvtX8HNYU6tmbyVzMjili3/8AoNdHPc55KxF5X/A/9mpbbepkok9hZRSy/ut8T/7LEVy4nkSNoo6zSdG1mWLyrCRLhP7txwfwcDj8Rj3rwamJpU9ztp0pGbqxv4rpIr+zuLV0Yf66PCNj0bJB9QQea9rKsTRn1Ma9GR9T2HgDxRdeCNE8WxaHcS6fcaeJlkhXfzk7iwXJXGM/SvfsuhxWZQs5Ipf3Vrby3cv923j3kfUjAX8TUt2Gjes/DOqXWzzY0sonb5mbDyY9h0H1J/CqSuDkblp4M0G1lSW/klvXRty/aJMjPsnQfrVInmN9b+1sP3VrHsRPy/IcU9gtcZ/bktQ6lg9mU5dQupZf9Y77P4d2Kn2tyrD/AO04ov3sv/Albn/JoUrhYmfxJpcVr5Uscssv8W5sDH5EjHFaqSJsNudX0G1tftWl6h+9fG6OTGVI5HGfmwe4q+eIWOcv/E1/FYTxRSJtl+8rKpDAnnAI6/Q/nWL3GonHza7LdS+bLcfc/vNnaPQVizVROB+J3xAi0bS3itfnuH+WNVb7xPf6DFN6mtKJ80alfXV1dfZYt73dw26aTqev3R+eM+wHetoK5vKfIe5fBzwf/wAI5qllql/ca3plxtSSOaHTTPH82DncThiR9R0rpoQ5WebisSpLQ++Roct/8NLXVJdY8Ya2nmeT9n3JBE5A3AhRgqOQDyMjOAcGvQueQ5JvU89+KMMsWjWtrFHY6VFdxj/Q7Nvtd3MQcBXkHCjpnPXkZ7FVHoVT3PENb8GS6N5+qXUn2hJVDSeTGT5W5Q2HxkLjPXpmvPqLU9KnKyOTt7/ypfN8x9+75WVjn2wc/rWVjoTuWL27/tT/AFsaO7t8zNgH9AKhspIrDRIv9ba3Cb/4o+6mmIz7i1urX/lm/wDd/OgzZ7N4UtvsvhfTrCXek0UY/I5I/n+VWZmrEv71KQEWor+9qSivu8qpYDJJv3VNFmHcr5stWgMXVLWrIOeuYaAIWgoAYIv3tAFyBP8AP51NgKl3DRYCpUIClcVa3AzZZfKrSzk7ISnFGNqWu2Fr/rbj5/7q8n/P1rpp4OczlrYmMTIfVL/VP+PWN4k/vNyce3bNezhcoc3qeXiM1UVoT2Ph+WX97dSO+/8Avf1/zivpaGVwpLY8Krjp1XozRu9NitbX/PavQ9jGCORVJVGeWeKB/p//AAKvn8ek2evhvdRsaBqt/wDZfK8z5K8aaPQic34meWW6/e1hexvFGJA/72mhHfeDrqKLZVoo9x8Nata+Unm7Pu07CcTpJbyw8r+CixPKdb8GVsJfEfm3Ue+3S4gaba2PkQszAH1IAA96+Zzmf7xRPr8jX7ps2f2ntVi0v4GeKPK/5e4zDH/shgVX89w69q87Cx5q6R14t8tJs/PaDUZYv+AV9qlZI+JqasvLq11L/wAtKZmkPhuZaAkdnoUn7r/PtXuZZueVji9Ma+kR4TKkhoAz9QH7qvJzGNoM7sOzAZP61+e4l2mz2Kc7IikrG90Pm1PYPgUv/Er1T/buk/8AQP8A6wrhx6u0e1lkvdZ6d5n7pP7/AP6Dnj9Dnj0rJI9CTK7N/v7Nob7xxySNvqCeB16t+B2SCLHRjzf+Wn+z97PyMAD3PJOccdQD2pk3NSwHlRfvdm//AKaZ2MSpHOex3844AcCqC501o3m7/wB27ui/L8xD/Nu+X/eYJjnPzxjoSKSKZsqIvKSLzElR1+ZVb/gR56guAHXkkOhAOa2SJZ0ejxSy7/KjSXzWPy9EldlG5SP4UmTBHHyyDHYGuiKMZFjU7K6lie6tbjzU2xyLdMvLIVKpLt5AKkeTKCCMgHjOSSQROQvbD968X2N0+WSFrXnLZwXhPcf3lOOgB5waxZRkyQ/vfK/eyptEm5cneifL5owc+ZGcbhk5GO/NZNFANMv7/fF5e993nN5K/Ir8Hzo8ZDKQuSMDkEdRms2rDIpvsFhviiuJXdPm3RrmOIkho5F/Acjng9sVLRRlzv5Uv73ejxSbmWHASKQbT5i4IO0nBIzwDxwRSAzpoYv9VL/y1jDSRxtw+BxLGcYBx1AGM4B4PAWQs/72OX78vluvmbciYDnBHJDA9hzn3wTAFOST/pp8m7bHI3/LFyD8pwe5zj/e47ggC7f+mf31DeX2fHRkI47qRjp+YEOQDkaL/b2J/q5P+eR7Akdh0BzjH0qXG4Ddv+4j8qzcYYdjjseo7D8c1AEcg/5Zfwfe8vbnbgc4z1HUeuPoakoYB9yKXe6Ix+71UD+EcdDjODwfaoAM/fllk3/L80kf6MeAcEdARkc9aAI3EX/LWN/vHa20nn349O/HWgCPH7r/AHM/dXO72x+ZHfpxQA9f+mv8f8X4enByACP8eDQA6Jv+mex/7393P5UFjwf+maPv/wBr/wDXz+NJAR3cf73+B9i7v3fpgd/r6VSAgB/5ZfJ8+G8uTo3fkdDzVx0Be4XPDniTXvCWsweI/C+sXGn6naN+5uIWwVzwy4OQykcEEYIxnpXXTxDgZTj7U9f174m6D8adGg0b4jWdvb3vzr9oZikZdxhjHIeYi3dCcemQBXrUscpbnNKikeZ6h+yf/pXm6D4wt7iyuI5If9Kj8x0BTA+ZSQ+DjA4Jx1reWJiyFSuVNN+CHw5+HP8AxNPFGqf8JFrafvI7NVAgifOQ7gZ3HIGA3A4wCRmuapj01YqNKxVvrmW/unupZEeWVt3y/oAPQDgewryqtVVHcp+6RSf61PNjdP8Ad6Y9QDjt2+nHJpAXYm/6aJKiL8vYYwOAOvHfHSgDa0aH/T/9Yqb2H6eg6+3FKGshM7jxjD9lsNO/eI++1Ei7c/xdRz2BGM9uldVTYzZ5zf8AEX/Aa53sKJ7R4Xh8rwvp/wDsWsf5kD/Gvcw/8IUj5p/bHuv3vhew/wCv2b8f3S/1rekTUPl25FdRylGVqEQyo9WiGJHSGWEWgBXWgBAtAFiyj826j/3hu/OhlRPRk/1Vc8jaOxBeN/or0IEfWn7M1r+91GX+BLeCNf8AvpjWMzRHvGrjyrB//HaGScHqVv8A6L5vmf8ALT7v/wBf8KkswytZMsgkjoArvaxU7EFGe0iosBWa1osBBKfKosBi3Nnf390kUUbvv/2allnrnww+G0sWy6v4/n4b5lx/OrhEzbsemeJbuKwsPssVwifw1vewJnHDwF4ctdGfXr+8e71CVj5PzYCE+2eg469eawqTKSOMmeWK6eLzN+xqmLuIUN5tEnYBjxVY2iJo6CWiOSOlcko3MVFwOw+Ddh9q8Uf7ij+dZVWB9b6fZ/uk/CuNstE9x+6ipyNInM3U/wDpVbUSJlyzMtejTRgzViet7GbLTWnmxU73Jeh5R8QvDvm75fLrmqJM7sPOx4nquh3VhdPLFG+z+9XkVYWPoKVbmR1fg/XvK8iLzPnTFZwuOcbny/IldB4hSnWKiwXMq70y1uovK+z1zzi0bRq3MdvDMsUv+i7HX+63WuOakbxmjUis5ZdLn/d7Njbvm+g4A9sV5jm4s2VkYdyf+mf8O3/d5/meldFNuSMpq5Wj0+WWLzYo/wB193czY3fTvx69K1VUztYlgh/56x/J/erixFS5cXc9K8JD90kUVfG5nKo0eth53O3j02K6i+yyxpLE/wB5ZFBH4g8V4FPGVaD0Z3uCkb9rpUv9lppcWqanZWiL8sNrfSxRr7bFYDB7jFerheMMTQmlVd0clbCQa909U8MeIPBH9g2ujappcun3FvGI/tlvgp8ox8w5OD1OQT9K++wHE2CxcF7R2Z49bBVb+6SXcHlf6VpeoWmoWj/NHNC2Dj3GTz/nFe/GpGetN3RyyU4bmabmWX/P/wBeqbj8wVpbivFLL/razk2i46ELRf5aoUVPcp6lN7+KL/lo+/d/d4WlYtxKl1fS/wCql+TZ/Ft4Yeo7f56VSRLiZl5qEVrF5vmb3f5ty/w/U9AfY807CMeTV/NlTzf++uc4/Dr+VFhlDUL3VJYn/eI9vE3zSLj5QThc98dOo69adgTucJ4n8URaNYT391J8n3Y/VyegA9zQzaMTx/xdqN1Favqms3DvquoYW1tW/wCWMXXn0PJJ6AdOTU09WdGkUXPhH4atYr9NZ1mOJ03bo/M6MQeSfof5V6NOGh5mIqXPpe+tf7Lv4NUiuNd09JVRlk0+NZbfoB8oAO0dyM/SumnE8icme+eD/F9rqngOfS4tU13WLi4mTdY/YyI3A53M4AGAV5GQee/IrqUDNMz/AIjtLFoKS3Ullpnnf8utmoe7uApzt45XnHJ/KomrBBu55D4muJbDRrK6ljS3u2kLSW6yZPlkZG4kkg9Mg+/tXHNno01oeX3oilupJYo0SL+FV/h9vwrlm7nVBFi0hil2ReX87tt+Ztg9Bzg4/KoSbLbsejeCfg7f+KPIur+3m0e3SMLJJJGweY5JOxWOeB1JGPQGtYUjnnUPXbf4O/DnS9BntbrT7i7RIS0lxNM3mLgdVK4Cn0GMVp7OxmpnkvhjxHda9K/2q3iTyl2qyrh3CHZlxnAJG0nAAyTQyzoP+WqVkyyretWYFOegorLLQWZ0zfvaAKl8vm1RBz17D+9oArKlWA2UUAOV6i9geo29aLyqXNccUkc1qWoRWu+WWTYifxdq1p0+daGbrRiclqHjew/5ZfO/93/Gu3D4GpJ7HHVxsUZ9vfXWqf62T5P7q8D/ABP419ZhcsgrXR87icfUNCHw9FL/AK2vYjgaaR5jxlRvU1bbSbW1/wCWdddGhynJUqcxc/1VdMlZGKkZ2qS/uqyqLQ2pPU8m8VL/AKV/wKvlsetT38NsXdAT91Xjs9JGT4stvKlrKRSOXQ/vaCjd0m+8qqA7vRPE0sUX+soNLnVWniSWX/lpUhufQf7O09r5X9qX9ulxb/aHby2/jKqqqARzkFi3odvPGa+WzOSdc+wymPJhip+2Pe/YPgs9h/z930St9PMUBfXGKxy5XxA8wdqDZ8Fr/WvsUfFPcuQCgDpfDvhrVNZlSK1s3ff/ALP3R6/SolU5UUoXPSj8PNUsLDzfnfYp3bfpXbgcYouxxYihc5dZ/wB75VfX0HzI+fqw5WOPStorU56jKl70rxs11izuw5kXEVfn+J0kz0rlJ46wg9Bpnr3wT/dWGoxf37hG/QD+tefi9We/ljPQ5H/+K/D/AOt3+lFM9Fu5HJ/9l9454HH4k5H5etbkMtR+V5SS+Z8/O1V4B5PTjqQCBxjIXr1oQizDcebv/dpvf5f/AKxOcYyXA56MnpVoDo9IufufvHRNp/eL1UfeLqDyHIw4HXdGwx8xFCRojp7WL7kUsf7p4z/q2J2Hhi/qCOJFHcFx0HGqRMzr9Ft/Kl/0qz81HyrRqxy+SGaNSPu5H72NugYEdDg9UEYzZragvm2CXVrJvfd5jSMv7pTIMK/PRJQNsg42yDPBO2nJEJnJT2P715YvN+eMxqrf6141IJjXPHmRnp6jocDFc7iXcW28HXV1debLHKiJ++ka3XH3Mf6QoJABAGGUHJAAwCAahoLlHxI9ro0Uml2skW/hpI7Vl8uKTna4bg7HG0kHOCQMZrFo0TOAkn8rZ5uxH+7tZgdh6FGI6KeQM5I9weM2aoqySfZZfN+eJIvuyM2fJfkbX65QgtgkHAz1IIqWiSMnyv8Alm8SRSfvF24e1fsQBndGfbP1OQTIFK5i+/5se/fH80at97HSSNh3A/AjJwRwBllJ1/5a+Yj/ALvb5jdJU/uv6EHAOenB6ENUMCRl/wB/YmVZevlHvg55GcjngZxwQKYAxl83zfM/e7fl6Yde4bPGc46jHqOSagBdn/TPytjHdG3VD6L1yCD0wSPfikxIbsl8p/3f8Pyt34I4Ofp/UHFZNFoZKn+5s52srfewPyyO+ec9cVTQDV/4AnRfm9PTHPHA7flUtARA/wDTR9+35l7N6HA6Y+ucD3qQIlX915vz/d+639MYz+FAD9//AE0+fy/5kfxfl6HGefWwJoR+6/v/ADe/zfh+vPbvQWKV+5+8dP4d3b8fbipsBHMP+euxP4dq87sZ5/Lrj0oswIZk83f5Xz/N97n5v1z+NaCZWSKXzf8A0H5h81VuSXoB5X+t3/P/AHm46/8A66VwLDzSxS/6LI6bPl3Qtgd+TjAOaLski3S/63zN78/M3X0oRLIlH3JfL/3WX69eep/GtEZMdj/gH+ffjkce1WIltz5UqebG77sfdYANngkdeg6gmgDp9AtYvtT+VvZPMPyrz0PTtyD/ACNEHqB03jKbzbWD94jokKLGy+nzcH0IxyOD+VbVXoQefzy/f/Gsl8Qmz32wtPK0a1ii+TZbxr+Sivdo/CZNnyX+1+Zf+Ey0G1l/g02Sb/vuYj/2mK6YE1GfOt3b1qznMyW2qiCk0dUSTw2//LX/AGttArE/lUBYcsNAxhhoAsaZH/p8H/XQVmzRHco1ZM1QjxebLa2v/PWaOP8ANhTGfaX7N9j/AMSvVLr+/NHGq+wXP8yfyrOYHqHiSf8A5ZVLA53VLLytLSXzH3yyP+Q6Y/OpKRy0q/vaiRoMEdEQEe3pgZ91BQSzB1jWIrCL978lTJhHQ5ODxjay3/737u6sGymrn1R8JPhjpfi3wvB4otdUtET+Hd7dunUdx1rpgQzotami8L2rxfJ8n3WX+KtmiXI8Q8WeIL/VL9/Kk+Td/eqGyirb63qn2X7L9ofZ/Du521i0BCg/5a1YEyGgBXlqWAgkqWAx3oRBRlqkB6d8ArDzdee6/ufLWFVhE+praP8AdVwyep2QKWqsYqFqwkc7bQ+bLXoUUcsjdhtvKrvg7mE0XLe3rZkJ2Ln/AEyqJWii+XmKl14Y+3/vZY68+tXSOqnSe5594z8IWtrav+7rz5y5jvpyszwq/h/sbVPNi+RN39ahM9OlJNHgFx0rqPDKMooAjXrV8yYuWwGOpdOMilOxFI37p4v4H+WuKWAUtTRV7mJc6V5v+qk/3f51xVafsdjppvmMpjfxbLX7kSfgOeevuaxjEVRWLdrdeVL5XyP8o3LuyP681hWp3Igd54UaL/ll8nzD5a+XzOLij1cMejWHMVfH1Iyk2eonodFYJLdfuv4K8bEr2b0K5UXfL8r/AFX8H+1jdShUqPVOwNpESHyv9VI9u7/xQtj8+x/Gvo8BxFjMDJa3Rx1MNGqVotU1mwuvNije7RG+Zf731U9fwwa/Qsu4uw2JilW0Z5lbAuOx0tv8Q9Llie1utL+yXH8Tc/L9VwMA/T8eK+shXp4he6zilFoyLnxB+9f/AEjf8vy/Nxj1B9P88VUqLWw4+ZQ/tGKX/lom91LKrdeOuPx79KhIbmUdS1jypf3Vx9zCsrZ+R854yMEEdj0PeqSJczHuNW+//rdn8Xy8evUf16VVhEZvIpYk8rzYpeNsirxz3BGe3OOaLBcxpBLL9qllk2Rfek3cBQM54/HoBk5ptWCm7s8c17xhFLryazqlu72VkrrZ2rYO6THDsOhPJIHPOPSsmejCOmpieD9IuviN4t+36zu+yJIGmVW5EfzFUBPGT3/TrXRCnY5cRUsj6cXRPh9daWlhFqn9nyxKFj3WpBXHGG25ByM5Pc811waR5r95nRHw7o2sywfZfiBb6VsjRW8tpUTAGAfLxgGtYy5TGVE9k8I+EtL0vQZ7q6+Kmu+ILdI9vk2832YIcdioBI+pwPSlLEWJVE5fxd4k0awsP+Kc0N7e42mNrqaQyyN9XPNZuvcqNHlPCdYvZb+6eW/+/wD3v72B6CsJSudcFYqafpmqapL9l0bT7i+l4XbDHnbn1PQfUnpU8lyuex7Z8MfgLqlrfw+I/EeyWW3bdDDCpKRH1LHAY/hgfrXTCmYTqnuKaXYaXF9q1TULe0RP+e0mD74XqfwrSKSMW7nD/EXxX9vsH0vQZHSydd0lx5YQzYP8IIyFyMds80SHFHhfgpYrXVL3S5ZPnSa48v6CUnGfpiudnQdmkH72smWQXcFZgUZoqCim8NBZkX/7qWgCFjQQZ97HQBlyDyqu4FGaai7AY13/AMsrWN5X/wBnk0ONyb2RkeIm8WxWvm2uj7/97qvpxnn866qGHUtzlqVnHY8S8Q32vS3T/wBqSXG//nnJkbfw6DFfRYfC0orQ8arVmzFhupfNruprkeiOKSlLqd14an+5Xt4dxZ52JUkjvbf/AFVemlGx5jnJMkY1V7ErUqyyVD1CSMrUm/dUqi0NKL1PMPFf/H2a+Wx61PpMLsafhbyvk82vEZ6SF8Wpa+VWUikebzfupaCixb3PlVQG3Zan5VAkzfsdZ/6aVD2No9D7N/Zplii8EQXV/bo/2i1lW3jb+/IWUycf3QQBzzur43HyviT7bCLlw6OJ/bg1D7L4I8PWH8dxeGRv9oqGP6YFdWVxvXOXNXbDHxZE9fVnxxr6MkUt0n8fShgfZ/wW8CxX9hBF/Z+xHUN9329a8+pO6sdkIqx2njD4cy2FhP8AZY/+WZ/ka3wUbyOetoj5H1SzltdUuopY9n7w/wCNff4N3R8niX7xVc119TncbooXTV4+ZaxZ1YczWNfnOOdpHoXIZFrmixXPVPg/H/ot9/10H6r/APWrlranv5Yz0Jz+9/vpx97+L/8AXRTPTbKol839F+93PXoOOufrj0rYlsnQy9vk6/d9Qwbgnvx+JU885oQycjyov3Ubv8v8OQfuY256AZVl5PXYecZFoC5oniCWKV5fsbv8obcsY++GDZwSMnd8wXsWYZwRWqRoj0Pw14p0u6lgiluEi+YNu2jC/Nktz/cOGAPVSRnjFapEzPStPtfNl8qWPfsURtHCoJZANxjT3TIdeOVyPaumKOaZuQ6LdS/uvLT5M/eYJAnmZJBIAzHL1Bz8rgjAPSmiEzYs/h3Fa2v9s69cS2Vk8e5mkyLu6Cg5CJjKyJjO7byM84IrGUTS5zPj3xLa/PpejRxWVijOzeXw9w/AWaQjG0OMBsjGSc54rCQXPG9Ykl+eKX90n3Y4243esTkZK+oI6Z6cHGDRaZzjv+9/dbH6sqtwXTJDQyY5Vxzggc7Rz6ZtGqZUVf8AlrF/txxtJ/ECQRDIARgjkA5HCjOPlIloY7PlRJ+7T90xjjkZhmIH/llJwAVOCASABnkAdJaApSN5UTxSxv5SZ3fL89ufUc8qepGc8nuATLLIdn7r+47qGZf4JeRhkPY9D26nI6ioYERj8r/lpv8A+eci9VBH3WHOemMZ/h44GAwF2+b+6/j/ALrc7uuCoIPPt0I9sioAAf8App8iL8rbeYsZIBz1wSSM+vBFQJB/qv8A2Vt3DD0GQRx155HpwKC0Ju/6Z7P70fPXHXGckEcjqeuD2LaAZs/5axbNnO5ePrxnk8dcc8ZqWgIpIZfK/v8A+83Knvj2OOo4+lZgRE/8D/3cZX2/zntxQBJ/qov9Yjpt+Vto3pzj5uM49MnHqRjiwHFpfK/4996cbumV6gkemeOuRx2oLASf88v41/1bKPlx6c8/Ucn05oAa/wDzyi3p/n8OCehxQBGU/wB9H59x3545zn07Z4oExsRi/wBv733d3P5dKoktW6/8tYpElRP4ec/TH+HSgBT/ANMo/wDeVvXP4f4deaCRjr/0z3/7v+f8/SrJZHt+5F5n8XzLuHX3Pof50GTFZP8Agf8A+v2P4VYi1biXzU/eTIm77y8dfXnGR0yRQB02hNL9q/29pkXb1yMnt1P8/wBaIPUDd+IX7q6+y+Z/qlH3sB8EBlBxwcbzz3GD3xW1R6EHnZ/ey/7/APWoj8Rmz6WC/uk/2FC/kBXu0fhMmz4o/a3ufN+LSReZ/wAe+i2y/wC6Wkmb+TA10wJkzxCV61ZCRNoehy+I9e0vw5ayIlxqt9b2Mckn+rR5ZFQM+MnaC2TjsDVGbO+1n4O+F5dB1TxHoOoXD6ZomqDRW1CSYudSuXcKojTBRRwz/Lxtx1zkUQefN4O16115/Dkuj3H223uDatC0eCsgG7ac4AOMHBPQg9Kgqxpa98OfHmg2H9s6p4P1WKy/iultzJEgwTl3TcFHHViAKYWOYgH73/Wff/zx60EmhdWH7r/gNAEGmp/xNLWL/a/kCT/KpZojq0asmaomtG/4mll/sTI35EUxn29+zyv2XwbdXX9+6f8A8dVf/r1nMDqrm7+1X7xf7X86lgO8RReVa2sX/TN2/Mj/AAqSkchcR1EjQjoiA1xTAzLo0iXueeeNIZbr91Fvff8AdX/PP/16ykynocOfDOs2H/IU0+7st7fK1xC8Yb/dLAZ/CsJNlxVz0j4YfGvxH8OfP0aK4e40y9b95bs33JOzp6ZGAR0I961p1BSgexah45l8UaWl1L/GtdPOYSiciYf3ry0ihpSgCVelADwtADvs5qWBA9pUsCpPFLQiClK8tUgPbv2do/8AXy/323f0/KuaqwifR8cv7quGTOyBg61e/wDLKnDcmTG6StetQRyyZtxr5tdyjYybuW4oawnU5S4QuadtYV51XFtndTooubvKrzpVHNnTyqJy3iqyiurV4pY96PRGVzGXunzn488KS2u+W1+dP4f9mrk7HVRq2PlaQV3nCUZBQA0HtQAtAEMgoUgKctROmpjvYEuovKeKWNHidfmVl+9XBUwTSvA2jiXLRlaLw5YXUvm2Fx5Tv96NujH27j3HTpjuK8fESnRdpI3jGMtTo/DFjdWF15Uv97+VfMZlWvsd9FWZ6ZYn91Xy1eTZ6cEmjprRvKi/v/3q8DFQU2axRZlkil/dRSfPWUU6aJkyPbF5VP2knuA3yv8AnlVxfmFrjblIrr/Wx79n3W6FfoRzz6dDjpXq4POMZgJXhK6IqUIzRz2peFv+WtheSxf3vLbn8VPytn8Dn1r77LOOFNKNdanm1Mu5tUZC3Os2sSWt/H9z700ak9cHLR9Qeh+XIPr2r77C4ihjY80JHk1qUqbGSXn2o+bayfaE/wCenXcR2PoRjuc4rp5YxdomMndalaS51SX91LI+z+7tyKHydA5kiWe4l8rzfMTY33pGblh0z9fekoplqCmeP+OviD/bMv2DS7jZp9i375o+POc4OCe4GOcddxya4cRV1tE97A5fGUeeZw+laVqnxB15LC1t3f8AvSbvkVB/ESeBnt74relDnV5HPipx5uRHvPhvwta+HNLg0uwt9mz7zf3j3JPcmtuc8ucrnRWlj5VLnZEY3LJbyrqDyqHJisj2nwbqUv8AwiT2EUmzzfvM3VsdvxrJ3YWRymp2+qapvtbC3lu33bf3cfHvk9Fx3ya0jBibLWjfBW1li+1eN9YSL5t32GzyX+jyAdfYHHvW6gZNnpmhS+HPCVg9h4c8L28SJ91pJOGPGWYAZbI9TmuiMbGRX1jxn4j1SLypdQS3tP8AnjZr5QwfU9c89M0SdgOchl82XzZY/NdGG5pGOWB4689OtADtVH7pLXzN+yPy/wBSf6kUAeYWSRWHjJP+mrP+qE5/SueobxO2ij82WsS2RX1p+9/4EKkZTnT/ANBoKM2egDn9U/1tAGX9q9quUUxR0Ibi4/6aVKutgkzltY8R2Fh+68ze/wDdXH+Irsw+X1a8tjkr46FIoWOsWt1L+9k+SurGYT6pEypYz2+x3HhxrCWVPKjRK8pux2NXO2itorqLyvLR62p1LEOByPjH4TaNr0Xm/Y03/wB5V5r0qeLcGc08OqiPnLxv8L9U8L3Ty+Xvt93/AHzzxmvYw+J9oeVXw3IV/D/mxSpFX0OH0PGxDsj0Cxf91Xrwd0eRU1ZJNLQSUZZKAMvUJf3VTPYuG55v4n/1or5nH7n0OD2LXh5/K/75rxJHrIqeLbuWsWUjh5m/e0yhY2oAuQTUNXJZr6e8vm/7nzflWcpcqNqUG2j9CPgJF/Zfw5gsPLR7i4020jWRl/1MZyxwexZlAJ7hR6V8ViJXrtn3tKFqMEeN/t0SS3Uvh61i/wBVb2vnf7mcgfick16OUP8AeNnkZ1/CsfIG0V9QfJs634Z6d9v8UWVrL9x2DfgCKxmaQ2P1I+EXh+1/suD92ibIx/CPSvPmdSN/xjo9r9ln/wCuZ/ka6KD1RlUPz2+J9j9g8ZajFF9zcG/PNffZbK9I+UxytM4t5K9BbHJLYz71q8TMfhZ1UCjX5/jfiO9hXDB2E2epfCP91a3X/XRP/QazqansZcz0GQ+bv/d7Nn+f5c8+lJHrFB5YrW1e6upERNvzMzEbQAQT6Zz147Ada0SuWhkfifwb5qf8VJb/APPPayyELuJBYcc4DfgAOvNWkVY3tMsbDWYv9A1i0vYk/htZsiI+44YdeOPT61qkFjoLDwnL8kXzom37qtx09M9v059a2cbiUrHR6V4I83/VRomz7vyjp1HXv3qoRsRKVz3X4X+D9UurCOK/850t8RxyKwEjRoMlI8/edOqjPK5X0FbwMZu56jcw6N4ctf8AkH2l3exZaGNlzaWpYBySCBu3r86gg7SxAx1rV6mSieZeLvFV1f8A7261R5dn/Lx9zysAqjAdVABKnuOMjuMJI1PJtXuf+euxHfeskbYIVz9+JuoIJyVPAwTzjpkykcTqMn2qJ/v73Xb9475UQ8A/7ak4ycEjnnJB52aGLIPN3yyxvKjr821c+aN67ZF5+8FwCBgkN0IJByZRBOZfN83y96Sxn/loR9oQNjeuRxICDkEZGCCG5BxZYhPm+R5Unm749sMnQXAAwFIz8rj5cZOMkDJypqAGBf3XmxXG9Np8mRlyFyMGKTHOM7hnt6AZFSBXeHyopIvLRETHmQt/BkgZBHPfk4IIIznqACBo/wDpmjv/AAydpQeu7pyCOpAPc89YAjYf88t+xG3Mv8cR4yR3I55556kZIJAFLfcllkVN/wB24Xo2OSrH6HuMeoOc0AKU8r919z5trQt09VKnPB6DqPY4NDAQpFL/AM9dm07o9p+XnkD1x1ORjHUDtkyxn/PT/R3f/gX3R2yc459D15we1ADXji+yxy+WifL80y5y3P8AH9BwfbntQUNuov8All5bxPu3K0bHHpn5TyCP580ALLJF/wAtf7xZdreg5B45wO/fI470EoHH3JZfuc7ZNoHrhT2ORx7YAx0oLQxU/dfvdjpu+WaNj256EdR3HbjnpVFAR5svm/PLvUs3ct15OMk+v0FACx+b/wAsrjen3drZz14I4x0/HpUgNXzYpf8Ac/i6f0z1yOR6VRBcPlfJ5tuif7UbY69wDkcHsQDSSArTD97/AKv5Odu7+fBx9QKqxI3/AD8v+NWjNjjbf8tf4P7q8lvTrg1RLHxeV5qeVcPFKn3l9+3TJweR0PP6toyZdthL/wAtdmzcPu9McZP4Dk8dulS0B0nhof6fBLFv+9821jlgP8OvXtTpbjsWvHpl+3v99/3hX5vb26DnPTvn1NaTC5yVhB5us2Vr/wA9biOPb/vOo/TOaqnrIymfRUsv9a9ynpEzTPg79pzUPtXxp16L/n0jsrf8raNv/albwIkeRTSVqzNlnRtZl0a/TWYv9bp++4j/AOuiqxQ/UHBH0p8pB9GfFSXS/DnwW+AHw00GP/SGml8WaoqrzcOWVYy/944SNADyADjtQBR/aA+Knm3SeHLX7Pb63K39oa9NbxhES8lCsIY+MgpHsVm6ksQDgYrK1i0YvwKn+Ml1r32/wHql3EnG5ryQmzusttKMrBkkBJ5GDgAnOcU72Kse++K/gh4IurW1+JfhLw/pmiPdyS2fijQ4VD29jqafM0tvwQIJl3OAMAHsMkDVTRk0fJ/xT02w0HWZLXS4/KtXUMq/3TzkD27ge+O1VuQziNHMUuqJ/sK7fmNv/s1Zs0R06isWaot6Onm6zZRf32/lVMZ9wfCJPsHw5tf78s0sn47sD+QrFgb+mDzbr9799/vf7WKIoC14ibzZU/uJCFokizl7qOoaLKDNUtFFea8iiptk2MPUr+pbCxiGe6tb+11SwjSW4tJkuI1k6MVIIB9jjH41FhHuvxL+MvhLxv4X8qWOKXT7vT9smnyQ4lhnwQV4HBU4IIPbg9KVjROx8raF4Oute1lP3b29ujbtzZz/AI/n3qIxG2e1WljFa2qWsW/Yi7V3VvFGLJGirQRE8VACKlAEiJUgWYoqAHyw0AU5oKCDMuLSKgD3z4C6V5WlpL/fw36muDEyNaase1uP3VcUnodWyOQ1efzbqumlG5hUlc1tIh83ZXqU7RRy8rZ1NpYVE8UkrGtOizQjjiiry69e52KFhGua5Iyk0XOcUxDcf9NKIRk2KdSKRlajqdhL/ov366FQa1OKWKUtDzfxj4d8397FJ9/+FujfpSkuU6aVW58HSLXeSUnioAhZKAGbjQAxjQ1YCrPVRYFFzRzpaINOhA8stc1XDwrfGi05I09K8U3VhL/z1T+JZP6Ht+tePi8jp1lobwxTTPQfDfjrS7/Za/Ikr/wswy309fwr4jNeH6lO7genRxdz0bTZ4pYk8r7/APd7rX59iqM6MtUerCfMaF3YRSxf6v53X7y9VP4VEKqa1LlG5XCSxf62Tf8Az/z9acrPYzQ5TFL/ALFYum3sapA0VayfJuFmJKv/AAN+N3zelSpyn5DuzLmXzZfKuo0fe3l/Mv3QBgD3Hb8fwr6XA5jXwceaMjlq0Y12QXPhmLzfNi2JL91m24d/95hy3HHOeg+tfVZTxtJS5K5wYjK9Logg0r/SktZbhP3rBdzfJsHcnnBA68YIzwD0r77B5rhsVseVVwrieKfFjxjFFqk/g3S7iW3dJHjvpt3mbB02o2AT3Jx7AHFdlaX8hvhqD3PK5Ipdev00HRrN3RGEf7mPl+oGB2yOT6VzQpcrvI9SriHy2gfQngDwHF4S0vyorf8A0iVvMm287uwGe4Fdclde6eHUk+a7PUfDfw91nXv9Vbpbp97zJP6KOT+lNUrnNOVjpLz4P6pFa+Vax3eoXD/xbVt4l/FiSce2fwrVUiY1bEVv+z94j82CXWdY0/T0lXzFX5pZGTvgcZ9M9B7VHIHtDu9F07QfCVr9gtZJb10Xy2mmwiZPGAo7UezQe0IrjWpfK+yxf6OiSbtsagJ6YwMdv8mrWhHMQRXkX+lSxf8APTd/ujNVcZXuLuWXf+H6mtIu5BDHayy/77sI1/2T0HFElcCzDpt1/wAsrff0bd+VAFCeOWK6eK6j+egDgNci+y+KNOl8v79wF/PcpP4Vz1DeJ2Vq0VYlsmmP3KkSdipeQxUFGFdj79BRyHiC/ii/1sn8NAHn2teN7Ww3+VH9om/hjVsbvqccD8/pVxpNbkS0Ofh1vXte/ey3H2dHb/Uw5AX6seT+gqnUjB6iV5Iw9a0q6ilf947/AMq+gwec0aELPc8irlk5u7OWuPEF1YS+V5j1zYjFLFyuaUKH1bc7bwp8SIotkUsmz/a3V5c4WO9TPXPCPj61urpP9IR6ySaLUrntWlfZdUtf3X39vzVsp3DkcUYXiXwRa69E8Utuj71K/Mudwruo4n2Zx1aLmfO3jv4aS+ErrzYrd9n3m9MV9bl2I9s0fPY6hyIyrN/3VfRX5UfOyWo+d60JsUJJKAsZt6f3T1M9hw3PPvEp/e18zj9z6HB7EmgmvEkesin4pBrFlI4u4/dS0yhsUlAFyGWhbEzPXPhD4d0vWb9Jb+3+0Ii+Yyt9zYoyQfrXDiJ2TPQwkeZo+7PhrF/ZfhL7BFvdLiSBppPLGGKIGjReeMbnyPUj0FfIzV5tn3F+VQR5V+0z4Sv/ABRo3ii/tbfzntGgs177AkQkKj0ILp+levlUbK589nM+h8JvBLFK8Usbo6N8ytX0qPmGdt8LZorXxbZS/wC1+mKwqGkNj9PfhBqvm6XB/uha4JnUjofGVz5UT/7v+Nb0TKZ8FfHURReLZ/K+/tH+f6V9xlMr0z5bMlaR5TLJXqt2RyRV4lK6avFzH4GdNAgQV8BjfiO5kqJXntkM9Q+Fi+VYXsv/AE0H/oK1m3c9jLTuT5vz/wAe/Ct2OPQfXAHtUxPYR5v4v1qWW/8AKl+e0tJkjZVYAtL13D0wRxng5/GuqJaORvbK1sNLn1m6vEt7JJBDH1y7s/CoozkgZYgHgDnrmtlG4ucgtNSutLv4L/RtY2On7yO6tZPnQ9MHuCMcg8EEda0UQ57n3h+zPqGl/H3wRPLYXFpaeMvD6j+1tP4SO7iOFSePJwoO07s/dYkEkbTXRFJmUpWPbtH8PeF/DkSXXiPZLKnzfZd2w5H8L9xjoR1FW4kKVzI8VfF7yv3th5Vkluu2NYcJtAzgAjoRuJz1PT0qXoaKITeNYvFGlwazFcJtu18zavJi671+XB3JJkj1Vhjg4rWBlN2OF1rVZZZXi+R33fdVsjJ+mQI3HODjBAx14UkUcFfTyyxeVFvdEUx+WrZk8tNuVLdN6E4zjpjI4APLMpGRPLF5r+bJE+9fMb5cBwCQsq88EEEEZPTnqSOSTNDLmb/pp8+5JGaPquMhJU5+YEAAqCcYPQ8DJlFIDzYn/ePvRTIyqx3oSw/eR5OQMjkZxyDxis2WK/8ArXil2P8AMWaOPb8+Sf3seeNwPVSOo6HkVIDkf915v7r99G6rIy7Emx1SQHO1x789OeVapAqTrFLv8r5ET/V7fnMPX5SSDwckAeo4wcrQBXI8rf8Au0/vNDyA2OMo3VSOxx0JHtUAK/7r975jbN21ZlUb8/whlzg5GRjjPOODigBin/c+dRuj6JKOzIc8d+AeOx5K0AIyxf8AAExuVsAqD2U8DGce2eoBOaAE3f8ATx8/3o5FU7+mRuHB46cjp0JBxWQ7iR/9dPn52svI6/dBAAIz6AdOR0FAXGE/78Tqu3/YbuDwTgHuQcHPY0FCypFFL5UUbxb8Msbc7geQQeM9+3UHnjFAEMx/dfxp03K3T2IyQD+Pb60AhN3lf9O78/w4RunfOADnqfQ88GgtD1/e/wDLTY7/AO1gdf7wBAH4EDPWgoYy+bL5vzo/95cEKfoMEfUZ+mKAFx+6/wBWj/8ATbby3pnkdOgJGcd6oB0X/fD/AO1/F7A9efqc1ViC3DdRf6qL/R3/ALrNvPPc4GcdM5GPrSQFWT97+9l3/wD6/b6elUlckaq/5/z700ZshAii/dfc+b+FRj1z1yD6dc+1USzQgSX5P3kUqbfl3LzwOwOT+XftVtGRdtLf78sXybN7N16BTkf0qWtAOm8HRxfb4PN+55g/hB/n/n2op7mjE8dmKLVJ4rWR3i859vU8DIA56ADAA6jAGeCauZi2c34dbzfFGkRf9PkX6MCf0FVQ1kZzZ7zcS/8AoNe4tImSZ+fnx7uftXxf8X3X/UQEf/fu3hT/ANkreASPOJXrVmTOt+EHhyw8W/EHSNG1mN5dP8x7q8hjZRLcQQxtNJHErA73IjOFGCQGweKbkEEfUN/4s+C3hfQdO+Kvii8eXULfwfPa+EdPVt7vqCzyhQecAQeYhfnjcpx0zm5MKh8Wy6zLrOs/2p4juHl+23wkvJu+HfLnJ7AZ49BgdK0ktCYs+2/h9rV14ctbKXRrx0S3jHlqvMeMDA2cgjHbpj0rlk7HRFHq3jn4paNpfgjV/G+qW6W8VvbwR3VuvO+fLCPaDyclnAB6DvxmnCRElY/Ozxt4suvFGqPql1GkTzSFtq/wgknH4dK7I7HOzM0P/j6f/rmf5is3uNHTpWLNUbXg5PN8UWvm/OiK7fqo/rVM0PtXwN5sXgjTrXy9j+WZPvdmYtj8MisWBraI/wDxNJ/v/IwX9FPFVFAamqx+bL/wELRJFmJJYy/886hoswNYj+y/7FS0UcXqWsf8svMqLjsyik8t1UthY2bDTfNpg1Y100O1/wCeaf8AfP8Ak0GZdsdLitf9VHV8ormj5XtV2KEMVIgrSRUACW9AEq21SBPHDQAsiUAVpYqCDPuYaTGfRnwZtvsugwf9cx/KvJxMtTpgrHot9N5UVYXujRnHW9pdapf/AOr+Td96uunOyMXG56Bo+lfZYv3v39tKpinHQ0hSua5kiirknNs6FFIrXFz+6rNLmepE2chf6xqkV/5Xlvsr06dOKR5U5SuWJby6ii/jpwUUyZylymZbJ5t15vmfPW8rWOOndst6xH5tr5Usf8P3q86tuepSdj85mNeidJGVqWBDJ1pAQOtADCMUAVJ0oApMtAFeVaAKVxVcoRMPUZpYql0lLRoUm0XvDXxx8UeHL+C1luEu7SH5fLmySo/2WzkH07e3avDzbhShjFeKNqGaypuzPoTwr8ZtB1nZFdXkSS3C/u45v3cjdOAxOxjz0JU/XpX5fm3ClbCt+zR7+HxqqK7O1jurW/8A3trJ8n8SsuHX2KnkY/Ee9fMyw0qP8RancnCexIixVk5tblXcdiQJ/lqynJMLDGP/AH3/AJ70o2uVzWM5z/y1+ffuNexRaZnJWJ0n/wCWsv8ABXNUj+80BM8j+LfxO/sGJ9B0aT/iZ3GVZl58pD0J7Anr7AdM191wzga8/wB59kwqWZ89XDS3Uv2Wwj33ErfM23LuW4/E5Nfo0JRpq5hynvvwj+GX/CORQapqkbv5reSy9HQEAsykjDEdCDx79aVHH0az5Ezza8JLU+s/BXw4+F9/s83xBE8rxhtuoXXkInthQAD7HPtXrUqShqeVUqO9js4vEXgPQZXsItQi/dfKv2WMyI4HHDgYI984rpckYWK9947il/daXZ7F2/6yZsyN7+g9gBwO5qeYXKcdfeKrryoP3m990jeu0EgY/wD1daybNjBm1Dzf9Vvd926smA77V5sry/35P5cVoBesY5fK82X/AJa/yHT9RQBpWenS3UrxRf3R830OaSA17fS4otksvz7P/Q9wH48E1SILKiXzf3XyI6n5fw9/cZzTSA53xPayxXSXXl/JNlfxGDj9eB6UAef+MP3V1p11FHvf7RJu/wDHW4+gDVjURtBGzayVy3saEr3MVKU+YfLY5/xH4x0HQYnl1TUIrd3+VVZgC3sB1P4CiMbhy3PCfGf7QV1LdPpfhLQ/tDpv3Xl4xjgQDqQuQXOcYA6/hW1OlYXNY5vSviFFr2jXVrqn2i71VJtzXTMCmz+6qjG0Adsdc05qxSnc56Wb7VdeVFG+z+L61d7Gc3zHW6FD5UXm/wDfVeXj5Ox1YfTc0NVtvNtfNrx6VSTkdNdo8G+Ih+y3XmxV9dl6utTxcWcjb69dRV68sOmeep2Oy8J+PLqwukl+0fJ/F/8AWrnlhkbRqH1d8KvirFdRQf6Rv34/4F2rhnTsdsJ3PfdOuIr+JLqL+OpjoasyfH/hGLXtBn/d75vLf64Pb3GeRXsZXiHCR5OYUvaxPljWNJl0a/e1lj2bGr77DVvaRPi8TTdKRkTPXWY2KbtQFihev+6ob0KhucF4j/1tfN5irs9zCDvD/Svnmesg8TxVBZw2ox1nZlIzwnrRZlotW0f72nLQXLc+t/2dPCUUXhLVNUurf5/sMknmf3fkOMdh/WvJx8nbQ9jLoJSR9XeEobqLQdOi+zv9ie4kkhbcD5sg2o5wOcYVAM9Np96+Zp8zR9bVVnc6rwj4UsNU8G639v2SvqerXszfMCCgZYx+kYFe5hoy5D5nMpOUrH56/tO/CqLwR4ynurD5LS7b7u0YU9ePY8/j+Vezhqtzw6lKx5f4Pk8rxHZf9dEX9cVpXVyYaH6bfA2XzdGg/wB3/CvNm9Tqizp/iPP9lsH/AN010UWRNn59/F/V/t/jK6/6ZKkf6bj/ADFfb5UrUj5fHbnDSGvTk9DijsU7jpXlZi/dOikhiV+f41+8dy2LcEf72vPZg/iZ6d8N0/0C6i/6bf8Asq1m2e5lWzOwkfyov+BfyGf8aiG56x5JZWf9qa9Bpctw8UV3qki3EjLjajzAoQT0GP4ugyfSuyDA8z+JN7ql1rM9rdW6W8VkxtYbOPhIRGSpAHQkkEk8k+vAr1aCSOeomQeFL2X7LPFL9+HG31b1z9AKddo0o6Hsv7Pnxt174G/EGy8eaDGkySq9vfWrfcuIx96NsezZH19gK5EnHU1muY+xPFXxc0vXv+Kj0a8d7TVY/tkO5cFUkO7aRngg8H3Ge9dNOdkZpWPH/FHj6WWXyvtH+1UNmiO5+E/iT7f4Nni/ey/Yrx5Fjj9CFYygnqUZmJUn5lZhzit4MymXbm+uvtT+b5TvKxWZdxECuwZvLRyQGR925CCcEYzjFZTZSMq6vPN/dRb0if5lZV+eXlV3Z6h1KYYZzgjArlkzRGfqJli2S/3JhJ+7ydhYkb14AZWHJA7seM4rmY0YUx8r979n2eVj7zZELsTgc8mNt2RkAAdOgDZtlokZf3XlS/I/Cqq9Is5GV6/KTtHfBI5zjORRE4/6Z7ERhJJH3hfp5ic/dJAB7AAHIGDSAT97/wA8/NfaN0a5HnIOQyc/K4HbkHntkAYFea483Z+83o/+pmZcbumUfPQ/U+nXioYCKP3X8ezzPm/vxE5weMFhk4JPOSMknmpAJj5X+t+R9vzN/A4/2h/9b6gcGoAhdf3T/wAabf3itkFc9cH+pH1BPNSAK/7pPN+Tew2yMuCrjse2eARnqM9eDQApSX/noiPz93GyXn3wMn1AA68Ckx2IjFL8/lfc/wCWkbLktjOCpx+Yx2GOtSFhSf8AppvTd80bdfXgr2IxyPy7U0USpFLdWv2WL969upkhVm+dgfmkiHGMkDcOmTkAA4B1QFN5PNiTypH2Phl+UE8evGQCDn646VNhIjk/1XleZvTn3PXtzxx1AJBPalYtAjfuvK8xP7u1sfmD0z7jmkkVceJP+mife3fN/Fk457Yy3cg/QVSQXAn7/m70fj09fQ+3I/CmJscn+q/jfc3y/wCz+n+FWS2TIZZdn3HT7q7uq/Q9R/L2poQxv+Af7vvVAJt/df3/APPYj86DNjVSX/llIm/j5WwA3t83/wBaqMWX0X7n2qzeLflflXPIHPAJ7HqDz69quIje+zy2ujP5v2eVLhXjVl5KAAcgqTyCcYIGATUy2A1PBUMUt+kV1s+8Pm3Y6Ed/U5x7cVNNFMpeLz5t1dS+Zv8A3jru/vY+Ucf5z17iqmZsyvAa+b4t0v8A6ZM7bf72Eat8Mv3hhM9slP8A6DXtSWpET86vizefaviF4ll/gfVrn9JCv/stbImRxMjVZDI4bq6tbpLq1vJbe4ibzI5o2KOjjoQwwQfoQasm5BqWpyy/62SWV9xk+ZiRvIALAZ4JAAJHoPQVRLdyz4P8VWvhy6uodU0O31jStQVI7yxuMgShSSjI4IaN1LHDKQee9Z1INlQnY9u8EfFX4c6DYfZdL8QarZWSf6mz1KE3Zt0/uK6KrMB0BJ6fTNcrpO5v7S5mfGr492vjfRtO8G+F47iLRLJvtFxcXC7J767I2+ayj7qKNyqp5AYk881tCnymVWVzxzz63uZQNnw6f3s8v9zH61DKR0SNWTNUdF8P183xG/8AsQj/AMef/wCxpyLgfa2gy/ZfDmnfu/8Al1j/AD2g1my2X9Mk/wBKeX+B/u+uf8MdKmJJqzf616tjM+5vooqls05bnF+JtTiuov3VZSZrCFjzPUbOWWX91WBodB4W0C6l/wBb9yqsS2egWukeVFWqRncsJBVpBdDvJNVYkd5VQBGVoAQxUEAsNADiO9AC1IARQBG8dAFRoPNlT/eC/nSewH058PreK10GD/dFePXdjqgjopzFdS+VXKp6lOJo2GmRWv8Aqo6HM0UDQaTyqycy1Eq3V15UXmyybEpyd2Juxlw+JdGupfK+2I7/AO9VyvbQyckXHtbW6/exUKq0T7FD3s4pYvKlrWNYHT0scvqVlLpcvmxfcr0YVYy0PKq0nR1KE/iKW6/0X7P8/wDu0pUIz1OV4qa0SPgNoq3PcISlSwIpY6QEDLQBG60AVJxQBRkoAidaAKUyVSkETn9Yh/dPWqdyZbHn2ojyr/8A4FXbCD5bo86coudkdfrJv/7BsrqLYnyhlZenToR7815lajGpK00ezTbhDQs+AvjV4y8L3SWt1ePqFkn/AC63DE4/3JByvp1xjtxXz+Y8N4bGQ91al0cZOD1Z9CeDPjj4X8Uf6L5j297/AM8bhdhf02uQFbnjGQT75zX5vmXCVbDyb6HtUcap7npdlqFrdf6qTe/3tvIP5HkD9DXx9XBzho0egpplnPm1zezaLUbla4h/dP8Ac2J/e4rto8ynYU0ea/Er4jReEtLe1tZEl1O7X/R4933Qf4j7D/OTX2eT5P8AW5qUkY3PmfUNSv8AVL+T955t7dtukbk/5wP5V+kYelDDQtFWSOdu57X8IfhXFa2sHiPWY98vMkMLdfQOwz35IB9vw+QzrO3zeypvQqCPacxfYPsvybE+Zf8AZ6Z/OvByjE1ljVFsmsoum2bV3NLFFB5Ue90jfcvsu0j+Rr9nhJqCPl5NObRbgvvNsIJf76/L265FacxNkS2up+ba/wC3/q/92pcgsMvGl83/AG0+X5f6fWqJNS00+6+ypaxW/wA+7azbect2/wAKEgNK18OS+anm/c3fd/Tn071QHTR6Za+bBF/fV1X0XHANAEtvF9llT+DfGfm49MD2pICT+0dGtYp/tVwmxV+b16jP48n9KpEGIPF9r/sf6Ou1V3D5/vAkHuCCOvcGrYGPq+vS3X72WRGT723cCOQFz9cCsmwseGeM/iBYa943g8L6N+9/sRg1x82C07DBC+uB19yfSsZy5joijW8W/FzwR4DtfK17XIvtCL/x6w/vJ29tq5x9TislC4SZ8/8Ajv8Aag8UXW//AIRy3/sy0dtvnM2+dgfyC574596qFIucrHK23jC616WC/v7OZ5Xj+aTc05Y8jJJzjPpniteWwQlcfB4Ql8W69dS3XiC00eyt7WSRWupthfAJEaKMAMegBI5xk9jpCSImju/h3Ddappc+jWGj/wDEnhVJGmkt/LKu2Au08FgdpJyCe/esqupVOJ07+BIov9VHs+apOhURP7D+y/uv4P71cuJpcyE/cIdTi8q1rhjhFF3MalZ3PAPifB9//er6PAx5VY87E1Lnmuz97XranJYnhkliqXFi2PTPhn4rlsL+CL7RsSuStBJHVSmfb/wq8X/2pF9l8z+EMvzd+a86WjO9O6PWo082Lyv4HWuynUVNqxlOKaPnL42+HPsF+91FH8n+P+Ga+0yrFKUbHymY0FJ3PGbjrXvnh7FKQ0wKVyO9F9AhucR4hFfP49anuYQTw+fuV869z1kW/Esf7qsyzhb9akpGbtFBa2Ltl/rUpT1CMrI9b8G/GzxH4c8jw5FebNP/AHSzKqjLx5GUPYggYJ6iuPEUOeJ2YXEckj6u0L9pTwlFpdlLf2d3b2+nwhYbePaSpP3yfUk4PXrzXkf2bOK0Pof7RUi58Kv2ovDms3X/AAiVrbvC9vDLJubGNm7dyRnJO7qO+a7KVCcIHi1sQqlQ8W/av8c6X4jl8qLY7p/TFdeFg0zjrSPm7R7z7LfwS/3GDfka7qkdDnifffwG+IMX9jWvlSelebOB0xZ0/wAXPHEX2B/9I++tdFGFyJs+KvGjfavEd1df39n8q+3y5ctI+Zxu5hSLXbfQ4o7FSdK8nMX7p1UxsPWvz/Gv3jqL9vXntmT+Jnp3w7H+gXX/AF2/TaDWTPcyrZmpqt55X+q/jUrQj1jgbo39rFdS+Z8kVx5kO7GVxtLKGwTtKuTg8fKSOQa3iwOa+L3h6KLXk1SL/U61p9tq0O1eMSph+eeRIkgPOQR7161GZMo3OM0GbS7CK6+370d9nlyL/DjOc/UdOtazjzBHQ3tMitb+wkurWTfEkw3bcfI+MA444I4/Aelc8nY0jqezeCr+6/4QN5ftG+KyvPs6tz0kUMBzyMHdwelTEclYoTy3V1L5ssnrRclHv3wf0j7B4DSW6kdE1C4kvlhjxvaNSsazseuEIw690kBI6VvBmUyxrE8vmpa/Y0l8pfL+yx8xw4wXh3dWIGJI25yMjmspMpGVcv5v72W8eXqy3C/xD5QsgA5yOFcDnOT3BrlkzREUUsv/AB6xRpF5TIv3f3a8klTwfkYcg9uo98WxopsPKl/1eze3ktHI2UXOfkYdNpwSD15PYcZstFIQfc/ebNn7v95zs7GOTOAwGCAeCRjPUmsyg/exbJfu+Ux9d8J6Mrd2Unac4ODkj+IMAR5/5ZeW6eVhmjVvuc8SIeQQc8gcdsdCBgO/ey/8tPnlbb8uQJe+RgYBBGfY8HOSDDQEFxNFF/y0f523RzKpG0dfnUZyD8uRjgkHsRTsybkO6WXf5UaP83zQ7s9MEbQcnjkjGccY4yKlp9QuI8kXleb5j7Nv+s/jTkjDL6dsjgjoSRisyhPM8rZ9xHf5fvZilHuO2RznpkdiaAFV/v8AlR704aS3kbsP4kY/xDAPPPcZGQE0WJj91+6+dEY/Ky4kQ+mQec88YxkduBU2AjYfuo/40T+JcgrnqGGSc9+BgjoaSAeX8rZ5Uj70wyzLnOQeDjAOR6cHA7552QDr2D/l68tPJeT5mjb7r8++enIJ6jIPIBKsJFWRf+evyb8N5i4+bOew9geuCCoFFi0KT/0zR/8AaXjnnHH1H6VKQCJ/1zd/+BDK544zn+R55qkgHYi8r/WJ975ev6dRyPpz61Qmw/8AHOvy1RLZZSPzYv8APboSP84pIZERiqAkhh82Lyv7+V/r+PHtQZsspYS/J5tu7on8S4+X/P6VRizpvD+gy3UqfZZPtEW7b5bRq5544Aw+RyOM9OlXEQ/xLJ5t15UUcUSRQ+X+7bO4A+pwcn35Hr3qZAaHgZYvt6RXXzo7bl29VIBPH4ZGOh/KimimZni1PKup4v8Aa+Xr0HHfnPHOecjnmrmjNlL4bW3m+LYP+mUckn/jpH9a2wy/eGEz2K5/1Qr2pbkRPzX8Y3P2rxHq91/z11C7kX/gUzH+taEyOdkqyGUJjVmZQm6VRLdyv/laadxNWJENDSKix24VMgvfQVJqqMbgdT4Vkilin/v+Z830I4/DqPrWcikdLH/WsWao6z4bx/6fe3X9yEKv5k/0/WnIuB9mM8sVglr9zZGir/skDFZstlvSliil/wBj7y1MdyTTuZKt7DOV1mWsGzpg7nI3Xm1k2at2I7TTfNloSIbO20fTfsuyrSJbN6Ja1SMrkyw2sv8ArY6pK4XIpbGL/llVDKkttLFUgM+ye9KwCSQ0WIIitSAmz3oAXb70AOoAY6UANtbfzbqD/roP50AfQGg3ksWjQRRfwx152JomtOZHa6zdRaon39m6vLdOx0cx6Vp1z5sVZuJspFiRoqyaKUjyj4y+KbrS9Lf7LvT/AHfoacPekZVHY+ULT4teI7DWXv4rx9m77rdOv869iGHUonDOdmfUXwm+LNh4osEiluNlx/y0jbqv+Oexrgr0OU6Y1bnrCy+bF5vmffrkWhsncr3McUv+trWEpRM50VU3MyWwtYv3sWytfrcomX1OnHc/PN4q9xoCo0dS0BVlWpAqs1ADaAIJYaAKM0VAEBjoAqTR1SZTMfVof3VWmZSPNtbh8q6/4FXp03eJwz0OnmltZfC9r/pnzooXy/fmvNr6SPWw7vSPP0PlX/8AH/I1XLocskdjo97fxf6qRER1+ZtpP4cdz68Vy1aaluXGTR1Phf4qeI/Dl1/yFPtdojf6m4y4X3Rs7lI/2Tj1Brwsbw5h8XF2RtQzCadme8+FPjJo2vWsHm3n2e4f5ZIbhhHz7SD5Wz23AE+oNfn+Y8KSw8m6aPfw+OTWprePviRo3hfRp7q6kfft2ww7cO8mMqBzz9RkYOc15eVZLXqV+WpHQ7pYhSifKet69f6pfvqmqSO+oXHyrH12Z4VFHt+pr9bwmFhg6ajTRyRfNI9R+DvwplllTXtZt0+T5trLy5PYk9B3OK+bz7PVQpunFm8YH0BLD5X7r7if3fYV+dyrfWHzSCSsVWk/evF9P517GTq2JiY4r+EzSv7uLyrX95sd/MVv1r9qi/3cT5ma3KsGpf8AErg/2ZP65/rV3IN3wxD9quvsvmIj7v4umf8A9RFKwXPRrbwrYWsr3Uvzp5aNtZfvd/wwRxj8afMQdBbaZF8kvl/fZJl9PYduvUnnrSuQOa3tbX93/wBNH2/RQD+YzWl2Bkanr+l2t+n7x9kSvJ+7XPDYwP0P0Ios2VzWOfvdb1S/8uKwt3fZ93apL4+nYY/Cm1GI7FOHwn4o16V5ZY/KTd/y0bA+px6Vm6sUFjZsfAEWlxebfyJcTf7vGT35/IZ4xXNKvcaRQ1TRbDyv7iJ8u3tXLKrc1R+fvxkW/wDCXxQ1uw0u832X255lkhyChkwzI2MHKlmGRntXRSd0NO55hqF7FLfvdeW7u7bmkbJdj6knn8zXTSRnNalq6aX7LBLa7Pkb7vv+WOlOOhTO28PzeKJbC1l8xPKRtqq2EHHY4H8xmiTKidANG8G2vihL/wCIOoXEVp9nM0drp+2SVpFQBQC2NwLgEjAJBIBHdQYSPQvhvYa9/bP9qa9rEVl5tr5jWLXQ3zAqRG3lg44AIHcegxU1GOLPQ7iWKpjVR1KqrGRPFXNWnc5K07mLq0H7p6il5nNI8G+Jdn/y1+te7gdThqnmDwV67ic6YgirJotMns7j7LKkv8e6spq6KjKzPpj4I+OJf3H+kP227W5yO1eTXhqejRmfZ2h6nFf2EF1F/GoaqpytEqepyvxY0CLVNGnuoo/nSP8AQ8H9K9rK63s5anmYuhzK58i38f2W6eKX78TFfyr7ulLmifHVqbjIoM1XF2ZL2Kl12pMIbnFeI68TMdj2MKM8PLXzbR7CLviNf3VS2WcNqA71mNGVuFBRYtT+9qmSy1pLSy6p/seZ+gPH6CoZcDvtZvrqKw8rzP4acdjSUmQfC/WZdG8UXV/5n3NNuf8A2UipmKLOb8V+Ib/Wb97qW4d0f7q0oIiRlWb/AL1K1ZCPfPhn8RZdBtUtfM+RMba55x5jphKxp+MfibLqkvlRXG7ZmuvBUveObE1Th98t/K91L87ytuZv8PTHT6CvssOrI+ZrS94Gt6t7kOWhRuIa83HK8GbUipCtfnGOVqjO7oaltBXnSZzTWrPQ/AjeVYXX/Xb/ANlWpWp9Blb/AHRY1WT97Qz1onI+JIrr7K/2CR0fbtZVx+9T0weCR1B69cHnnanKwSNTT9V8OePPCWneF9e094r3So5YbO+tfnk8uRy5Vo2IDgMWOAQwBOM9K7I1nEqELnD+Lfg34j0a1S/tY7fUNMuJPJjurViUWTnCyBgDE3BG1gOehPWt1jXEJ0bj9E8Df8IvEkV1J52oXEyNceXJkKgUnAU8HkjOcZGeO1c0sbKvKxaj7M9f0CztdL+ECS+Z8+sax9oh7Foo4ioJHPU/zFdKVo6ky98o+GNEuvFuspYRR/6P5n+kMvAwVJ2A9NzAEKPXBrKnPUUlY+jbWCLRtLgtbXzYrTajR7WYyXHyBI52OAVidQYZgRwwB6jNdPPoc0jD1Oyil32vluiJvh+xw8GIRsf3TMOWkiJJU4BKEcgjFYNmiKNx/rZJfMilZF3NMrDykLEbZV4wyORhgQMHGc9KybNEUHP3PK/gkSNd2MRfKWCE5zjBJUjsxxkg4xYyvn/gfyhdvPzAcqr5GQRnAPuACM4GbZRXuIvueV/GojXdxu29YmI6EdBnoeOm01AECt/00+dMxqzchsHGxx9CQDwSMf8AAQBQPK3/AH/3TBVbkm3JPCnAJKE5wcZ65GSRRzXLNnTbW10bw5qPjfXo/wDiX6fvkW3aMkeZGVUNH1BJJ2DJ9OuBXXSpcxzVHY+YviH8Vr/WZXl8x7e4uJvljhYolvFjcBlcbmwQCT3JwMV69PDxZyzqnI+Hfiz4o8Ofvftj3cSSCRre4ZiGGTkK3JXB5BHTA6g4qauDUtgp1rH0L4M8c6X430tNUsJHSXzHhuI5MZWTaCUkAyCSCDuAw4656j57E4d4edzvp1Lm0ifvfK8tH2Nu+zs3DA5J2N2yDkAnr35rG+tzdq5Ipi/1v+tRMbW6SIOxPXjse2fQjBTAR/8AVf6Vs2P92RV5yOQGA9B0IJI5HIwRDAT91FKn8G/7rKx2N9OxB6jBxnIxkUyBG/4+v7jv823dlGAwuAf+BZz7UAOhl8qXyvn2OpWZeAHBIxwQcEFQQfb0JFUWVrj91+6+47KW74dDjnHJHoR1B71YCFf3v723eJ9u5drZRh2Iwf1qCrjFX/lr/wB8sv8AD+R5x6g0BclmMsWzzdjo7feXHzHvkjv9cVoiR0T+bL/q0l/vRtkFceh5xkccd8ZFUBIjReU/lebF/eWRgev0wD+WaCWPhb/pn8n+z/nFTYlmlEPN2fu96bdvcFcehGO/vVols27Ky82VPKuHif8AhVsfQD5uOQe/BGOeBWqIbPRtO0C60vQZ9Ult7dLvbt8tmMZcsOcKykZOM/KwOSSO5rWSMjzW/bzZXlljl3ovzbmz+uTnPqawkikb3gmz/wCJon7z1bdtGz7vRsg8H0waIIqRg+KZvNv5Jf8AgK/QdMknOcd89qtowZZ+FUf/ABVEn+xav/6Ev867MEryImepX/7q1nl/uKW/IZ/pXqL4yEfmLez/AGqV7r+OVjI31JJP861RmzNlaqRBnzdapAyk9WiGVj/raQkPU0FDwKAFXrQBq6FLLFfp+8++21l9qzZaO6gP+fyrJmiO7+FVn9qv3i+T97eRQru/iOV4+nzEUSLifYk6ebE/9/n+dSgkLpaRf6rzPn/vVIE8+o2sv+quEp6Fp3MDUP3tYvU3gzN/szzf+WdQ4lORrafonlf8s6tIlyN+KPyoqtIybJFkppD5SVWqkg5RyvVEDqAJ0SKgCKW1ioAqS2X/ADyqB3IHtKAuQtFU2EN2/WiwDthosBc0e182/SiwHsekr/oscVTKPMZ89jVSCL/W/JXPLDcxaqF+01GWL/lpUPBIft2XDrctZPAIPbs4f4jJa6ppb+bHvfb/AI1Ky9RdzR1uY+KvGNn/AGXqj+V8ibj/AMB5rrp0uQybuyLwl4+v/CV+l1YXD/Iw3K3TGeRWVal7RDg7M+0fhP8AF7S/Fulwf6R+92/MrdVOOR1//XXi1qTps7YTsekyXsX+t8xNlZS1NEePfHH402HgjQbq1sLj/iZ3EMkce3HyErgN1zxnjFKNNsicj5XeCvpmjnuVZYqloLmfcRVmUU3goAUQUARvHQBSkhoAgkSgChOtJO4GZfJ+6q0wPN/EUX+lPXp4Z3iediNDX0iO6uvC8/8Ao6bEyqydPX2rjxK949LCv90cHdr/AKf+9+T5v71JSImtTctHsPk823d9/wDD/e9gMZ5rOZC0Lfk/vf3VnsR8fu2/l9KlOK2E3FbHol5JqkXg3TrrVNDtIrK0Yxw3EMiCeV2ycOFOSABwDnHtXPVhCe6Oygm9jgdU1mX/AI/7r+9ts4WYuEyew5yeM8cZ+grlp0FzWjE9XmtE3Ph++g2Hii1/4S3UIre4uGG3zpMImWwI2fOFJz1yByR2NLMaVZU+WktTGGI5Zbn13ok9h9ljitfK2Io8vawIYeoI4P4GvxbOcPiPbfvLnqU6ykW78+V+9i+dP4qxwzh8LNnqZbP9+X+P73617uW2WIjY5cTrSZR1fUf+mf3G/wC+a/YIv3InzzQ6zaKWwTyt/moz7l/HP9a0TIaO0060+y3U/lb97rFIv/fAGR+PFapGLPVhrdrf6Da/apEiuPs43fN94jAYD8cmkokGVeeKJfK8qwjdvl8uPapPp0AHNaqBJS1rWZbCw/tTx5rlp4c09PmkmuGCSOcAYVCQSSBg9z6VTkkOOp5rrf7Rfw00b914I8P3HiO7T5ftV1mOBj/sqBlsew/PNZOskdEaVz0H4MeKfFHiOwvde8ZR2+npcSBbHT7eMRpFGBncw6kk9AT0HTtXn1arYWPW4rmLyv3X/jtZRjKQWMLxE91FF5vzpU2ZVjwn4h+Mr/S4ni8v120ezuLY+IviVdS3/ii61n7Z8l3ceY0bfwnABIPbOOh712042QRZymqyXUt0kv2f7P029Pm960pyswki5dx+bpafvNj/AMLduv1FWgkdZ4TsLX7Bayy6pcPcbtzL1THYAdcjvk+vFZTZUTsNYltdB8R6Xfy6G/iDUHVG+zyRjym+7sAjXJYnt7joTRBkyZr+B00G18UP/wAJHql3Lre6Rlt1jYJFISVKORg5ULjB4HTHFRVYRZ6gwrkuxcxEy0WuS1zGdqMf7qrjoTJHifxOtfNievdy7U4ayPI5Ya91o4bkBSsnEq5BItYNXLTO3+Geuy6XrKReZ8j4/Mc1xVYI66Uj7w+D3iv+1LBLWWTe/wDD61wRWp3T0PVrzTft9hPFL/GprupS5Gmc9azR8Z/FLQv7G8RzxeXsR2r7rL63OkfIY2nZnCO1enynmSKlw9JlQ3OP8R14mY7HsYUi8NHtXz0kewjU8RjFrWEmWcFfxVI0Ych8qgols5f3sn+wpb+g/UiqZLN3wZa+bf1DLgdh4jg/df8AAacRyMDw0nm3WqRf39NuF/VCB+OKmYRMW9g8r/lpsrSKJkQwvRIlGtBqstrF+6k2UktCrkmn38st1+9krrwsrM5asbnoOmN/oqf7tfV4d6Hg1o6ksslWyJR0Mq6krz8VrBm1IrW4/e1+c5krVGd6OgtIv3VeO2c9Q7LwoPKsJ/8Abm/9lFVA9vLH+6Jb8U5HrQZQeOiLNmjmdR0j9691YfI/3mj7MfUe5710KomaX5SUeLteisH0uXUJfs7qI2VvvsFOQCerAEAjOcY4qkkw9oVNBEt/qiRS3EvlXEhaaRc7/Xdn1z0PriqfLTehLfOejmC68R36WthbvFZWkfk2dvGvPlL1Cj1IBx6niipVbWhUYWPUfCvh+10GwSwi/fdY5NvIy2Gyh7lwqyRk9HUjJyBVUyZI9V0mH/QPKluEd5WDfMuBM8nABHIWK4X5WBGFlHviumxzSOL1PyvN8qW3d4olRvLVcyeXGCB5nBzND91xxvQk44IrJjRlzRebK8XyPNEx3KuDGkhPHHXypR3GMEnnOaybNEUt3mxJa/O77vLVWblxjJiZjghx2J64HFZNjKqfvdkXzy722qqtjzePXqrDnJx69aybKK4b/cfzVCtGuf3qAlfvHP7xcAcg5wT0zmQId0v/AD0SV3barbdglTOBnk7WHpnkY45IIBCV/wCWX30RtsbSdMYJ8uQc44GMnjjp2CSsx3G/FjX9Zi+CL+HIo5YtM+1W7SRtNkZ+0lsemVfbk4ySATjNe3g0mjlqM+TPEWj3UVqkv+t3qbjcu35QGdegORwpyO3HqK9NRaOOULnItBLF/rY/v/Mv09focVSMnGx3Xwb8Uy+HPGUNrLGj2WsMLO43dEkJ/dORzwHIXIxgOTnpXDjsOqtJzO2jI+nXji/56O8SZ3L/AMtbf/aHXIz17dTwRmvlk9bHoxloLu/e/vZE3eZuWZV5YkDqOoJBzkdecjnimUB/6a7EdFHmfL8kqdzjPfGOpAPuKhgKIovN8qLfv+TdC38R555POQeoGTgGrIGIJZf+Wf8AC67f4+R0H1wAfSgBUT7kUUjv8wVVZieTnIB9+vbHToKCxrv/AKL5XmfJ525VZTlHA28Z6grgHHI4yOAasCEfut8UXv8Au2XlSCOhx1IOMjnpwQaVhXGpJ5X+x0+90b6//X4GaLBcZPJ/0zRP4mVefYkdwO/HHpxVIYIP+Wvl/wDAlXn8un4ZGaoC3GZfK/1jv8o2/h79Rj6/lUolj7L97L5X3K2SJZ0trp/3JfLf/Z+XjOOeRxWipmTPTPA/hSW/ig+1aPK9vL/y2ViiI56ZIDr2xyP4q1VMluxp/E6Cw0u1TS4rO7i8pdqyRycd+yEqexA46nOOlOSIPI7t5ZYni8zzUeQbW2kHG1gc56ZKg/U1hJWKR3PhLTpbW1nupY/+Xd9vy/eGOSOnTg+ucAdaIoqRwPiD97K/+8f51bRzs3vhHB/xOdRl/wCeVqi/99Of/iTXXgl7xMzuPG939g8G69fyybEt9Lu5t393bCx/SvUXxkI/M6Vf3Sf7o/lVozZnziqRBRnFUgZSI7GrRDKx/wBbSEhyrQUP2+9AEyR0Aa+gp/p6f7GW+77Vmy0drD0rJmiPS/gfD5uvaXF/f1gM30TGf5fpUyZcT62lPlWv/AalMJFf7R5Vg8vl7HSN2/3jgkf0p1NESeCf8JlrMV1/rPuf7VcE69mUblh8QrqL/W/PSjVuVFnXaL8R9L+T7V8lbxncuTO3svEujXWz/SET+7/tVsiOY1Y5LWX/AFUiP/utVLUY5bemkLmJPJqkg5iPb70DArQA9fNoAk/e+9AEbJQK5ERmgLii282oFcabCgLkT6bLQUaXh218q6/e0Ael2d1FFFVJGLRca+iq1YhjRdf9NKOVj50OW7/6aUcjDnRl64PtVq/+7S5bgkfNPxe8N/vXuoo/VvlWsZ02ao8C1CSW1/dS0KNkNOxq+BPiTqngjWYLq1uHSLdtkXcQGFclfDqpqUptH0TrH7S3/EhT+y5Ee7eMfxfd4+nWvMdCzOuE7ngmsapf+KNUn1nWbyWXexb5vz/z7fStIUrFuNzsT0r0WcxFIlQwKEkNMsZ9nHpQAjxVAFR4qAKc6UAUJFoApXEVAGXfJ+6oKZ574jh+/Xp4U83ELU0vCS2v9jXXm3kqfw+WrHY34diPU1z41HdgWrHCanH5V/8A7jfxfpWNNiqqzOl0iyv7rZ9luLRP9pmwB75x+g61NRjtdFq7g8qX97eJLs+80fT/ABqLqmEKbqMqXuoy/wDL1I7xJ92P+8QO/r9O9ZTlznqUaXs0Vbyb+wYk17VPnvZc/ZbdmHydycDuMrk9uADnNaYePtGc+Jr8iPPbq/ur+6e6lk3vL97/AA+ntXtU6SitTw6lV1Hodl4E+K3i3wRdJ/Y2qTfZEbc1nI2+Bs9flP3fquDnkivNzDI8Pj4PlWpth8ZUov3j6Z+H/wC0XpevRJFrNv8AYrp/vfNvi/B8AjPoRj3r8wzfgytSk3SPosPmkZKzPUjqNrf2r3VrsdHXcu1sj8x1r5vC0K+CrxUkerzwdM4rUdY+1f8AA6/XsPUc6Mbnz1Smuds6/wACWH2qL+N3Ztq/1r0IxOaUj1vR/Ct/f3SRRRvL5sY3eWp+XHXJxgcevFdEUc8mR+MNX+F/wqiT/hYPjiyspX3+XYxzCW4YjsFXJBJ79KbkCjc8D8V/th3/APpVh8OfDcumW9vHIv2y4j3ytjoxUE7B7k5B5IwOc3ItUrnk9lq2vfFrVH1nxbrktw7sV864maUoPRFJwufbA9c0KJLdjD0rXpfC/ijypZH+zxb1jVud3PynjocelZTgXGZ7b4S+Of2XZFLIiJx/FxXA6d2O7PcPBXxgiv8AZ5Vwv3v71awp2C57BaeJLC6sP9K8p99DijQ8b+Kmh6NqlhdXXlojp8qtu+9u4xgdeeR9DUNILXPg34taJFoPiP7LLb7ElVJI23HDgkgn8D1HY/rvSl7pMo6nH6vDdRXSS3UiJuUMqqv3QenFKlL3ipLQ0JYf+JCkt1b/ALrd5azcfJxk9DkZ/XpXRESOs8E3ugxaD5X9n/aJXk+ab5jImTkD0UVMyjr7tNUl1TSLXwRHb/2nuDfamuMeU5IVV3MdqkMVIJIAHNFMzmaWgzX/AIc+IN1oMvh+LVdTSSSG+vF/eRRS8F5EY/eAAbqM5/KlU2JieleZ+6rz+UbGlqCXuUb5f/QacRyPIPibb/6K9e3lzszjxWx41cV9H0PK6lSTpUspFdxXPNGyLGm3X2W6SWL76NXJNGsWfWPwB8X/AOlQS/32C7d3pXmy91no09T7J0m9+1WqS/31q4TFUgfOv7SXhnyrqDVIo/kZirbfpX1eT1raHgZjRsrnzzMK+qi76ny8vdZSnqpmiepymuj91XiY9XR6uGZT8Ot+9r56Z7MDa1wf6LXLI1ZyF1D+6rMEczexfvasoYq/6K/+2yL+AOT/AEoE0dp4Ai/evL/s1BrA6TxCPNienFBM5nRP3V/df9cyv4HH+FEkTEz9dEX/ADzqkRIxoFq0TEtb/epkUncn0yXyrqtqLsZVEej6VJ/oqf7tfSYarFI8arBk0x711qpBnPyMz7iuHFzXKzSnFpjtPtpZZf8AV18BmavJ2OxRbOtsdOl8r/V14m4fV2zf8O+ba+fay/cfDR/X/Iq1C56mBp8hpXdtUNnqxVjOuIai50IzHi/6Z1qAx7Lzf9b86f3asDT03TfNlSKKP7/y/KvP0GOppX5gPWvAukxWEUf7ve7qPMkjbLtj5yI+2QAZFwMkhhmt4QLTOnggl/5ax79mVaOFeFAO5gvUlgMTR5zn51AOcUNDkddo/wDqp5ZZN6P+72qpxcGRFJjXrtjmUB0PVZBxkCuimcsjJ8QRfuvtXmbE2+ZujyZGxkJO+OWZf9XKvJPBINOSBHLXEUv/ACyjT73y28bfIj5LGInIyjfejbPGTg9a5ZI1RnvL+9eLzEl3x/d6GUIvQntIvOQeTt6cc5tDGSyff+/91NyqpIcBPvrjHIB+YdTg8cE1LAguof3XleWnyNG0nksC7AAlZhySCBjIHPJyTnIhAQy/x+bsff8Ae24+cc/OmR1HcY5wcjtVotO4zEUX72KR3837q/8APX9SdwOOhyOvoaF7pMo8zPQvhv4Dtfi14S174afaH+0XEL+X8oMqB2UI/A5KS7T06MAQM4r18A1JnPXfIjgrT9mrQfAeyX4yXFpby291PHcaTuDyzOoAIYgYSNipKtj5lkBwAVI9azZyqR8kfEiCw/tSf+wdPS00xJD9lt15MUZJIUt1bGcZOSe9HKzKcjl9Btpf7Zsoov8AW/bIFXb6+YuKitZU2iqLdz7IQy/uJZZN787Zup57HHXjIx6AGvjqsP3jPVhsORv3ry/6r5fmVVyGAzgg88gYyMDGeCO8WLQmJZYv3X735vmh3c543AE5zntyDz0JosUMeP8AdJ5tx5qIp3dA6Y7g9QBjIJ/LjFFgEDfvfN+d4nXcrdD/ALp68jnH4elFgF83/ppvXy/mZcZzlTk9uDng9Me1UBHcr+983/Wo6/LJGwz0JA659gTz6E1SAdjzf3XyStu/d+rk8bCO+ccZ78A9gwKm/wD4H/stw657c/l7n34oArTSeV/qpN6fwrI2Cvtjvn1GOnTmk5APjk/e/wCseL8yG9uB29TWkGBZM3m/6rZv3f66HBRuO4HX+daqBLdze8P6VdSypL+6dNwZfwPof8a6IwIZ6Z4d8Ky3Uvlf2W7p/EseMt+C5P44rocDNnuOjaHF4N0FL+Kzu3iuI9rLJ/rbf1+5tcD32npycjAqMbGTZ4x44vYpZXltdQd0fO6GTG9ehx0U+3IBqJIlHK2llLql0kUVnsleYLtXjecY98DLZ9eDXLJFo9ElWKwintYvuWlq8e5VzycKx+mTn06fWtEhM8f1k/6U/wDsVEyGdh8HIP8AkLy/9cF3f99n+tdmBImXvjjP9l+EHjKX/qC3cf8A33GV/wDZq9F7kI/Om+P7161M2ZsnWggp3QrUkz2oAgJ7mgB9AD160CRai/1VSWjY8OJ/p/8A2zP8xWcyoHYRiszZnr3wB06X/hI9Iuvs77EkuZmZVyMbW5P44qJFI+pNQHlbPN/gUURREzG1m58rQb2X/p1k/wDQSBSmvdEeB3ln/pT1400+YoaIamzLIGjlilq07ATxarf2v/LR9laRrAa2n+P9Z0v/AJeH/wC+q6I1wOv0j41+Vs+1f8C3VqqpNztdM+Kmg38X72TY/wDn3qlVC5vWXiPS7/8A1V5D/wB9D/GrU0xpmmk0VXuUmSK8VWIeZ6VgI2nipgQF6AFD0EDhPQBIs9AFqzn8qWgDXi1OWhEl2LUf+mlWgLcV7SMmi2LmrJsNebzf3UtSy0jlfE3hy11SKTzY0qGUkfNfxU+G8thvurWP/a+Ws72NuQ8abT/NleWX5Eibb937xrKcg5DW0+GWWLzfuxfwq1c89TeC5S7fTS+VHFFWSVjbnPTCM10MwGsKhgU5EpjuREd6AuV5GqCirMaAM+5agClO9AFNnoAo3yfuqCzgvEcNehhGefiUWPAK3UsV1FFbu/5YXPHOanFo6MCzkvFMEv2/zfLRPm27uO3bj61xU2dGIVmbHhYaX8n2+OV0Rvm8tiOmP88VFRlwjdD9WubDzXltY/KtEbbHGzZPPfJOTXO6jmd9KiqepseCfCd/r1+9/wD2e8sNlbm6kZsbIYx/Ec9WJ4AHPoOM1rCJFarynL/Fqz8qKylit3T5nXzGY46AgYPA6HoOcV6GFpqDPBxM3M80brXqvVHDHQfBRHmhsVJOW52vhefypU/eVy17T+I6KMow3PYdD8Yazo0SfZdQlSL+KPdlG+o//V9a+bxWV0a0lNI9VYqWxpQeMbDzfNuo5f8AZVcflyc12RpKCUUTOb3O38MftC6N4Xif/il31B/+WfmTCNFI9cYJH41rchq5jeL/ANpz4oeKN9ra65/Ymn/dW101REMe74Ln3OQKfPYnkPGPFtxLLsv7qTzZnmEkkkjFy/8AvE5J/H1qXI0UbF7QZYvt97FLb3FuksL+hdARw2ejD6H+VZORd0dX8Hb2K1i/0qO3dNxZW3Y+63dTyO/FdUZXOScTlfGaRf8ACRzyxb9nnP8AeXB+pHUfSiRKRlu8sX/LR65Y6su5teGfiV4j8Lyp9lvN6f3ZFBHH8/zrRod2eraZ+1BdeV5V1+6f/Z6Z+nasZUmWmacPxfl8W7IvtH7lMt8vr71hKm0bRPJ/job/APtmyupbd7hPsu1dq5K4Yk8e+5f8itaS90qa1PN9a+y/uP8ASJXl8sMytyF4GO3HpjtilSXvEVNjStFuv7Gnltdj71KyQtj50I6r0GQegz+ddcSEdp4Au9Ul8OT2ul2b/Z0w1xu2IOuR97knjtzxUzKOl1y01m/0uyiiuP7MskbdeTM2A5IZVXORwQc4HXHXgUUyZm/4f8PeI/8AhI0i+Gkjv4XiuvsK6tdLHF9qLoWbcpO/JCuOFIBAAIPVVCYo101n/vtPl2/TA6+lc7iJl23v/NrJohkk88XlVPQHqzyv4jzRS2r162XvU58StDxG5H72vqOh5HUpuallIgYVjJXLTGL/AErKUTVM9e+DWuy2t+nlSfxBv8a83EU7HbRqH6BfDvU/t+jQf7o/Wuemjqk7nOfHGwiv/Dj/AN+L5l/CvYyyq1USPNzCKcT45vY/Kun/AN4199T1gmfG4iFpFK5FaSMVucnr6/unrycctD1sMzN8Pn97Xy8z24HQ6qP9Frlkas5edf3X51II5bUP3UtWUMYfuoIvrJ+Zx/Sgpo7zwfB5USf7tQawJ9bn/eyVcSJnP21z5V1PL/s7fy/+vRJExKF5P5stCIkVcGrRKGs1IIslsm/e0XsEkekaA8X2VP79bwrSitznnQTNxIfNojjJp7mHsNSymjRS/wDLOsa+ObVjeOGRs6R4bi+Svn8RPnZ2U8MmjqoPDUsUX7r5/wDdri5LHVDDqxLBokvm/vY6paGtOlys3bbRLCWL979/+8rf5H6Vk4G9jivEr2Gg6p9glkfY8YkWRvcsMcemKhwLRRRrWX/VSI//AAL/ACaALVvpkssvlRRu+/8Au1QHZ6HpMVhsl/j+623GWGCcDPQjGQe5XGecVrCBJ2elt/qJZZHR0VFZofRfmBUf3k5dTjlS4I4wN9ijcNrL/wAsv3Too+7giEqwY44+YoSJE4OUZgemKlo0kdHoZ82JP3e+WVTC21SHl3lXeFAegb/XREEYIZeOlb0zlkV/Ep8r7L5vyebsmVo2BOSCizyHphxhZFGQGwSMkmnJAjhbu2l8397bv5W3y/svfYuS9u7AAF1GWjY8kd27csjVGfu/5ZfaEd3XzGaFQC4Rcb+ejYG1gQCCG471DGNVJYvPi/eokTeYywrnynO3ZKo5JBOAQCO5x2rnkA7b5WzzdiPxtZVPyZ5EmOCQTxtHQZ44AoRJRkP3/wB3vRF3NtXHGeJE4wQAMEEDggZ5ytLYoWQ+b/rY977h5ixr98cgSR8HnGQQOc8EHkEvzIblys6D4ZeOtU+GHjvSPG+lxpLLa+bD82BHdRuCrxvzwcY5zwcEZGDW+GrukyK0Pao7/wCOs2g/tDy2vijQbz+zNdtI/LbcuSoH3Y5o/wCIKT8rjJx0POK9yli09znVE+TtY/Zt+KEt15X/AAh73EXP761uonjx6/MwIHfkAj04rWeKRnOiavhv4D2vgjZqmvW8Uupv/qV3Z8nPAbjjI5OcnHbsa8zFYt2sb06Fjrlil8391sTf+T+nf255/pXjzd3c6bco3Hlb4vL/AIv9W3BQjPKnrxnpk5z0IGaixSFIl/66ojfNuxlMHBHOM4PPOc4HAosUNdfN2ebIjpt+aZf4ecZdepCnGccgUWAikEvmpL9x9o/eKpKPk8+hGBj0HTiiwCKf3v8AAn+1uyPY8DjjrgY/UlAMuHtYv3v2fyn27mkjYkeoIXJwepyBggdOxpARzrF/qpY9ny/KyqfLlz3XHHJ54IIPbrTAguZZZf8ASpY/vr/rI+jHOCHHTJPcYOT0oAzbi5ii/wBbImz+JmyPcZJ5496nluBSXxDF5v8Aosfmon3vO/jI7qcZX/PAxXXSgB0OmPFf/wCq86Lf/eUELn/aABx9Rn3NdsYGTZ6j4S0rzZYIpY/kdhtkX+LAwRkZB5HrnBGa6IwRLZ9IfDjwfaxf8TS/jvbT7Pht3ljDA8cFhtOcYwSCexrZQuZNkvjjV/Nl8r7ZNbun3V2tsUeytnB56K2PrUTjYybPDPFzSyyvLf6f9r67Zo22P9ccgkdfQ+lYzQ0O8AQRWthqmveW7/Z8Wtv5mP8AWyc5wvGQOfbI+tcskWjQgn82wvZfv77d/wAyw5/IGhCZ5f4gH+lPUTIZ2/wYT/iTajdfwS3gVf8AgCL/APF12YEiZT/aRm+y/BbxL/01t44f++5kX+tei9yEfnxeD79ambM6U0EGddtWpJUoAqqf3tAEpFACrQJFq1apLR0XhoebdPL9z93t/Uf4VnMqB0+4f+O1mbM+iv2YoZft9r/cTTZGb8SuPz3foaUkUj2/Wbnzbqf/AG220RREznPHF3FpfgjVLqX5EihRf++pFUfzokvdEeF2evWt1/y0T71eXKPvFGzG1rLWTRY1rfzahgQSWlTygULi0qkgMW4j8qrUmjO4W11dRf6qR1q1Jiubtj4l1S1/5eHq1OxSZ12lfE7VLXZ/pDv+tUq9ikztdL+LMUv/AB9Rp/wLit1VGdTp/jfRr/8A5abP1rZTA04tQtZf9VcI1aXAseZD/wA9KYDhLQQOoATcKALFuaANOM0IkcGq0BYivPKpA0XIb+rIaJhcVLGkPeTzahlo8++J7aXYaNPdX+z7p21jUdjVM+S9Quorq/k8r5YtxrlcrmqIbm+8qKOKL+D71KLuOTJIDL5Xm+X/AA0SVgirnqxHY1IxpGKAK0tWBXb+tAFaUVAFGbpQBSlWgDOmFAEZjoArzp+6oA4vxLB9+uvDPUxr6ozfArxRXTxS3jxROvzKv9fat8UrxFg3ZnPeJYIvt7/ZZHdNx2/7Q7H8q8yErHfOnzD7aXyrXyvM2J95v89+lFSRrShymv4W0n7VF/b2qR/6FF8sMP8Az1Oev0B6+uMVzwNq+JUUexfDm38OXWg6v/alxqqO8Mlxbx2agRu6r8qyDBJHJJzgcV1QPKnP2rPJPjNby/2NB5twj+VMGWPgjn5c57/e7cV2YfU46+x43tFemlocK3JIhVWLZ0/h1v3qVz1EawPSbZv9FrzWd6IpRLUFoqyiWgC9pVp5sv72pKNPxhp9rF4XeXy0SVJIvm2+rYx9OazmVa5zWgWsst+/lR7P3YZdrH06/nzioiGx6Z8KtIlur/8A0W3i+Rj80MIJTaTnJ7HPqQcn6V00XI5qkhfif4OlsNZnlljd33eY27PmKWx9/sD6DJ4xTrSaCnqcCdN/6Z1yKaNUiObQ4vK/1dUpotI5y/0m6i/1Ub/J9a3hNGUzovBN9Lpd1/Gif3qzqq5rSlYt/Eq7l1SW1uorje8ULqy7uoyMH8MdPpWNJOxrN3ZxGptF5UH7t/N8v5pG78+3arjG7InKyNPTVilsJ4vM8q42ho+4brlSPQ8fQ4rYlM6vwZdXX9lz2vmW9lbpmRpFV5XlfpyuQBxxxwBSKTsdtf6V/amg2sus6g6WkTblhhU+Y5xj6KfTqQO1JSFJHQ3ln4S17WdLuopP+EX8OIsX2PS45JZdwTG6Xc3J3EEggEZyc8kVE9QjE6bXfBUWjb7ry32PllZuuO3P0rJKxapq5wV1rX2WX/Wfc+WplqdtLA+0Ksviv/ppWMty3l7i7nEeLNV+3xPXr4J2PMx9HSyPNLpK+lg0z52rCcWUSKuUSWpSRA5rGRa0GL/SueRSdjsPAN79g1SCX/a21y4iGh10GfeHwZ8RSy2EEUsn8IX/AArzHLlZ6G6Oo+Jkct1oL/7pr0MvqKNRHFjY80T4z1lPKv54v7kh/nX6LhaqlTR8bioNSMmZ61kcyOa8Qf6qvLx2x6eHMfQj/pVfM1T2YnRak/8Aov8AwGuNmqOdA/dVMmXFHIazFLFLVRCSBx/pXlf3ML+QpGm56R4Zj/0BP9haDWBQ15v3r/7x/SrJe5yM80sX/fVUYsriWgB++gCKRqbdybElrJ+9qW7BY7XQ7yWKs3NtWB3R1+kXn2qXyv4q5JylTYRhzHb2Omy+V5vl1yVamp0Rp2L1t+6rirT0N46HR2Opy1ze2OqBNf6zFFF+9kSrU+Y0aRyOp+PIrXf+8rqjQbOdzseb+K/HUV1fpdS732KF+92BP+NbxwzM3VsUdM8VaXdS/uryJJl/vcP+ZHasKmHkg9qdjpPjG6tZU83ZLEn8PHSubklHQpTud7pHxG0u/wD3Uu60dF+ZtwwRnjbySCDz0AznnnFWoMtHoeh67YXWyWK8Tyol3eZb4KIASenovB7gIXByBWqNkdbav5UXlRbItmPM8tsiFEAOSf4mjdt3T5onx0GBLNL3NjR4Jf38UW/e/wC5/d58x0A3mKJhyrKD5sTdwCMgVtBnLURD4jXzbBJf3X+kN5m5ekrkYWWT0jlwd2R8rnk5JypEQOSnEvyf6PLF5v3VX/WYRt2Gb/nrEckHAJA7555pGrMe4WLzfNluET5RNuhXO3jak6jkDJ4YDgjOR1xDKIJR5UXlS/ukT5m8naTEWAGVJORESBkAgD0HU5yAZeJLFL+9jSF0ZNu7H7osuTu4zsbrwDjaeexgoqIn7pP3bokWxW+UjySOM9zg9TgkDr6kgCsPK/e+X+6STdIsPOwckumCAy4wceij+7xYDGh+/wDu0ld/mZdxEdxjG10I6N2PHXPHJBAJLO9ltZYLq1uHi2Z8uZeDF6K+D0zwSDjBzjFHtmiToV+JHijyvsv9ob967WjZVMuCvJVznOMcZ9OvPFe3ZRzd1eXV/K8t/cO8r5XzpMEMOoVlPtngdOeuazcrllRl8qXyvLiiRF+aPdgZ7leOOuQO36ViwI5F82L/AFb7N25l3DKHGcYzyPfB79KosV283979o3u7f6xWyMkcZHrxj1wo7DFUgHY8qX+CF/8AWbeBG2cgcHj1BwcZ7DpVMgY8UsUvleXFFvUbl2jDAcZGfTPAIAPODk1DQDFEXmpa/Ikv3fLZfvknOBxjjJAzg+lBYz/lr/BF5X3oW5CnvlcDaDgY7jHXpkTAryf8ev7rfD/ej3EhecZGT344xg9zSCJiXd79l/2Hdtv+sACg5HJJHr0II5OTVqISMybTtUv5Xl8tH/vNDIkgU987SSPXB49OK7IUok3N3QPB8ssvm3Uex0+by2XB9jj0PauqMLILnfaV4di8391H/wB81rGNiWj0/wAD6LqlrdJLFb74nyskMi5jdGGDwehx0Ycg9D1FbxIaPonUNW+weF7X7BcSpZf6mSORjvilUE+W7LwwI+ZSVyRnJBFas5jzLV9Wluv+Wm+pZSR5r4i8qWX97vi/i3LkbfyINc0x2K9hPLFoL2v2jzYpbwzbl45CKvPPUAEH2IrkmS0aKN5Xhe9uvk+fZH+Zz/MD8DTQpHl2qXHmy/77f/X/ACwK557hE9U+E0HleDY5f+e11PJ+u3/2WvUwisjOZx37V8/lfBvUYv8AnreWcf8A5GVj/wCg5rtTuyEfBV7W6Ri0Zb1ViWjPuWpImxVfzatBYhi/6ax7+vy7sckEA59jgj1IGRSGOHSgB9AkTQnyqktHUeFk/wBfL9P61BSOhk/1cn+6f5VBsj6n/Zzg8r7bL5fyW+kwL/32yfzCsKmTA9LQ/apU/wB7a351UWScP+0FdS2Hwq1T/prcWka/9/Qx/Rf0qXK4HxxDruqRf6qR/wDvqsnTuB1vh/xJqnmp+8fZ+f8AOuepTSNYROvXxTLa/wCtrn9kmatGhYeNNLuv+Xhd/wDvVPsmZc1jTa+tbqL91Ij1Lg4ivcyriKKWjlsRy2K4tqrmsF7DxHUbj5iRO1UHMSJJLVLQC1b6hdWv72K4dKtaAatp43v7X/l4f/vqrjUKR0em/Fi6i/dS79n+9W8apSOr0n4n2F1/rfkq1VuI6uw8T6Xf/wCquP8AgLYrVSQGrHdRS/6qRKehncsQmjlC5rJ1quYQ7eKOYBgbzZaLgT/Zx/z0/Wi4Fq1P/TSobKLd08VhavdSyfIi7qhyBRPlr4yeOJfFuqPYWFxstIm2r833vU47+1csnc6oI8ulS1tZf3Ue96ylqW9AW3i/4+pY/wCKnEC29/F5XlUSGeo0iCNjQBXc0AV2agCJo6AIXtKAKc9vU3ApSQRUXAhliqgK0sNAHE+Ko/3T10UNGY1dUc94OupbXWfN8vzf4tv94AjNdtbWJjh3aRB4guYr+/nli2bEkO5uBt5PH+e1eU422Pdgr7lDS7X+2ZU835LRPm3dN57Aeo7n2x61jJBN8ux2d2bX7BBFax3DomNzNxH9AMAfjkiogeZXbkexfALVfFH2q60vwvHp/m3Fu8P+mMBG4K84BHJAzj64966oGNN8p4/8XdMitdBvbWLT9/2eTb5ytkLtYc/TPHAA6V34fcxr7Hgjx/va9O2hwdRwX0ppDbOg0Q/vUrnqo2pnp2nDzbWvLkeiiysNQWhfsNSUXbO38qobuWWfEFv9v0Gewi379oZfXepDL+ZGKUxwMnwHov8AbOvWv7uJ0/drtaP72Rg8MMqQT0IHNTDczq3R9n/D74c2ul6Day+Zd3EqY8u3aNLeNI8dWKgcg5JABzwc84HrRUYo4pN3OY+KPh/S9UuvsEVxFcPu3SNbqBGhxjaD/Ec9T7HpXmYqukzpoo8z/wCFOSy/6qT5K87nOrlLcfwntdLi/wBKuN9UpkPQ5zxHoOjWET+VHEj1vCTM2jyLxJqEVhL+6krsiuYxcuU566vYtUieW6vHt9mNrLgkk9scHH0NDp8qLhU5mNupbqWwSKLyvs6Nt8xVwWJ7c9MelYRdmb1FdGx4ajiltXiuo0eJ9jM3dTnjBHIz7VsZpnrXw+8Ay2tha3+syXd7aXFv51rHHGII2BdlBLbsnBU5yASeQMEUFXsdtq8Fra6Cn/EvSZopDth+0DYueuVxnk8Zz2PPNTGIpSNzxU+sxX/hrXviX4b/ALQu7jTY/wCz7dWQRNaI7LGEVCec54YA9OOaqUAjI1vit43sP7LSL/VS7d0ke3Gzj7vsR6VxVJ2PTwmHdVny3q+tS3V0/lfc3fLWHtLn09DC8iKaTXUv/LSr3Y6sVylK9WWWvQw8uU+eq0faSasZE2m+bXsUsSeVXyqcncx7zT5Yv79dqrXPIxWCqUTMkTyv9bQ3c4NSJhUlJmzoc3lSpLXPWd0dFJ2Z9ffAnX/3SebJ8ibGX8OtePVjqerSd0e9+Jf9K0Z/90/yqqU+SaIrQ5kfHfjmHytZeX++x3fnX3+WVXOCPkswhZnLSV7Mjx1uc54gH368vHbHp4cwtD/4+6+ZqnsxOm1Rf9A/4DXGzVHOQGspM1iYus23+lJVwCRSt0826/1f32/rTLhqeoeH7X/Rf4/nWg0asYfiX/XPVks4y/b/ANCqjFlNGoAl3fWgBC1KGoFvS7b7VdJF/G7VFaXKrgtz6L8AfBq61mwSWWPZ8u6vjMfxAsPUsetSwftEVtR8C3/hzVPKlj+Td8re1elg80hjIXuZ1qHsj1bwrZWt1YJ5uz7tVU1ZCVypr+kWFr+98xErCpG6KUDjr7xPYaX/AMtK5PZNs2Vkea+J/iLL88UUlejh8NcynVscJd+Jbq6/5affr1VBI5Oe5k3lzLLF+9q1KwctzNtppYrr/wCyrSXK0YOVjuNIv7ryk8qSuGrCNzsoq5uwat/yy/j/ANn9a53A6Eb+n63dWsqS2t5LE6fMrLkFevT6fpWUlY2R3vh742eI9L8iK/jivoYvLWPzPkKlDlG3LySB8pB4K8GoloNM9r+HHxn8G6pLP9vvH0r92itu6rGc/u4z6oxJU91JHaiLMpnY6vPay2qfZfJdJWf93DJ5geVz84JHAinBJHTa+OOQDpIyicTKf+mjpvXzFWP7/wAmNsgbp5qHAbGNykccVzSNWVLhP3v8EPzeZtj5CE4/eKCP9W/AZQMqTn6wyipIfsv7rzEt+qr3CErgxkdAhGAD0HB9Qc5AN8qW6/e/Z9n74x7pOPKJDZhfPG0EnaScYXgcHEFFPdFFE/8ABswu3kBMkko4AG1TyMgEDnI4IIAA3X+3E6Nt9XhfPUgclSQDgZwc4zmncBv9/wAqP1aS3VuOmS0fYfLzjoQpHoVLgASWLZL8ieblVk3fJL6hsnAPbk4J64PJV0SVxP5Wz93v8pizMvLw+uf7wzjtxk+lQ5FCExfP5Un8Xzdo3Iz06YPUdO/Y5zNyyJn/AN/Z/EvdHB5xnoeBz1B9MZp7gMHleV5vyJ8w2ydT+JJzk98daZYzzJf3fm/I/wDeblHwex6c5UHkAAdBmqQEmP8AllLH8/lnzIWbG7udoxwT259eSOaaIFgj82X91H5vyndb/wAaAdeOpxjORk4zkel2AjnTzd/7uWWJMLtbOUTsVGSSMgDjjpwOBUtFkMr3X+tiuPtCIvy/wOvovowPYjqDz6ViwOT8TeJPKl+y2EjunCtIsf8AqnPIRmwQCQDxkHANaxQROFvrqWWV5Zbjf/EzM3+f5Vuo3QS2IYr6W1/exSOjp91lYg/gRVQpTi9TC56f8OfjNFpd1BpfjfT/AO1dKfEf2iH5Lm1HTK4wGHqMA4HGeldtOpy6Bc+vdF+F0Uujad4y0a8i1Pw5qqpNZ30bA8HoJBgbTnIz68EAkV2JXJ5z0HSdFtbCJIoo03/3vbp+AHJq7WIczZ1HSopfDiaX88suqyPJ5asBtSNW2Nz0wctk/wAKkZ5xVMzieDajrXlf8s/n+62316H8c9qlm8UchqV/dSyv5UkL7/8AlnJ69ue3pxXNMTRHZXMv2X7LL8n/AC02/Ukfnxg/QVyTIZrXMnleErr+D94jL/tDB/I+3+Q0RI82S7urDVIL/Cb7eTcysoIYYwwwevB/A1hPcIntvgW3ii8L2Utrb+Ulx5syr/dDSuQPwHFetQVkZzPI/wBsO48r4aWVr/z8apEv+9tR2/pXRB6kI+J7i382tlIhlGa2q+chlG6tLW1i+1X/APGpaGFW5f0Leij65PTp1aFZGPPL5v8Aqv8AgP0/Dj8BVoWhBuFIRLGf+maP/vLQA9ulAkO3GpLR13hMf6K/+2x/SoKR0Lr+6/3/AJag2R9a/A22+y6Nrcv8b/YLfd/dASdiPzUfpWbYHeWsHlXX+x/D+nX9aqLJPKP2q9TlsPhpBa/8/eoRr+CqzY/SjlJuz5AsZfNuqL2BNnpPhyCLyvNrza1z0IR0JfE6f6L/AMBqaSbCSPMZL+6tLr91JXpKkrHnTlY9l+HFhdazap9/7tcdeKRtS1PRb3wX9ltfNrk5rmsonIXMUtrL5XmVXLc5ZsBJSFckUVQXHhapI1EaqsBC0VRYpEbpVFIliuJYv9VJTu0UatnrV/a/6q4ej21gOl0zx7qlrs/eP/31VquTyHaaT8WfK/4+o61jWDkO20n4i6Df/wDLTY9b8xFjpbbU9Luov3Vwn/fVFxFqNYqVwFknouAxbryv3tEmUjyT4v8Axa/dSeHNLk3v92Rlbt/SsJSNYxPBZLiX/Wy/PXPe50xiUI4pbq6/ubm+9QRMn1UeVstYpN704jF0nS/3vm3Un/j1EgPWgcUiBGFAFdxQBCUoACtAEEpoAozGoGiuUoKInjqwKswoIOP8Uw/6K9dGHlymNW691HnDy+Vv8qTY/wDEyt90dxU4mrzbHZhcNZc0igjRap/osXyWisGkkXjd1449ep7/AJ1jH3TWpV6GvpeqRS3SRRbNiN8vb8qJe+c3Nc7PXJr+6tbXzbiJIkjHlxqw/p39a50ZVWdd8JpdGl1mC1168u4rKVh5n2OTZLgZ5U4J74OOT+Vao54oo/FHTorrRtbtbW4uLdEWXyYbhf3nlgkqHBwQ2OvHU9Oa78LL3hVo3ifNMkX/AI/X0DjzRPHStIbsNZ2Lua+knEqfhXPVRvTPUNG/49Urx6h6tNGrHFWKRuWY4KZSRdhtKCrFtLeL/VS0FRplq0SK1l82L5H/ANnj+VF7FSgdVYeMtUii8r+0LjZ93a0zEY/E1lOehg4pFyDxNL5v/Hx/49XBU1DnSOitvE/7r/WVFh89jkPG3xTtbCLyvM+fmuulT5jGpVPC/FHxOlv5X8qvQhhrHNOroec6hrEt/L+9k+/XbCjY5ZTLmjXMX7/zbf7Q/l/Ku7H9D+neorQsb0HqaDebdWCfvJUiRvljXkKPYnn3xXnyjZnc9jr/AAImjeb+9s7i4d1O5do+YccdCcfhTbEj3zwdpugxaWl1a6XpiXsrP/o99JNcSIAeGEahQAeo/wD1CtIETNDWLHVIrCf7VIkL7ty/6L5QT0wpJPHv7e9DjYXMaVxpGqaXa6DLoPiC31vVZbc3V95cP/HjIH2xwMX4Y4+YEbQNx455zcrG1NXZ4/8AFK51mLXtRl1SRPtDzFpljzsV8DoD04xXnVY3Po8HNQPL3m/e1EKbue0sSrGvp13FXTexlOqp6FbVjF5qeVsqfbWLpUVIqx2/m1rGvY1qUlFEk+gXV1F/q676OJPmszimZV94G1TyvN+xvs+9XoU8Qj5GpQOSvLC6tZZPNj2f8Brp51JHM4OJLpb/AL1KJQuhxlqfRPwQ1vyrpIvM/wBn9K86vCx30Xc+qjqH2/QXi/6Z/L+FeetJHZPWJ8q/ENPK1m6i/uSH/H+Rr7jJ6lony2YQ1OOKV9Fe54Uo6nOeIE/dPXn4zY7KBgaE3+n18zWPagdhqMf/ABK3/wB2vPlubnI6T+9lokaQIvEdv5WyX+J1+X/P41MS2UfD1j5t0n+9Wokj3zQvB/8AxJvtXlv935flqzZHmnjCx8qV6SIbPOtRTyv++v6VaMmZ6tQImDelADl6U4bMFsbPhN4v7esv+uw/XivPxyfsGy6PxH6KfBrTrWXQYP8ArnX898SYycKrhc+twa0L3xF8D2t/avL5aebyy1twxnkqM1BsMZQ5jxmHVf7BunsJfk2fLX7Lh66r07o+emuVnJ+OfFH7p/Kk/hroVPmQSloeA+IvFF19qf8AeV1woozkzjZr+W6l/eyV1wgkc8pEkU1VPUqDsWJP3tZJWNW7lFE/0qt1ZI5nG7Oz0aL7n+wvzVxVnqd1CNkadg3+n1j1Njpbb97K/lfwVliNgJ2grh5rgRfvYqpK4Gzpni3XtL3/AGXUJYvNjKyKrHDg9QR0OcD3yAe1AHXaN8Zb+KX/AImke/zceZNHlHZwMCTqctjg+oAz0zU2A7XSviB4c1nZ5WoW9o7/APLvIwTa54Yc4BVugIPBx1AIqWBvif8A0VJfM/6ZqzMC+McwucdRnKt3GM5GcZNgQh/3qf8ALXcvlx+Z/wAtcDHkuM5BGMKQT0HHAqLmtxrRfcliuN6Oojj3cdMZhk6DI7E4P5ZUuFyJVi/1XmOmz93H5334j/zzkGeR6E5yPxAZI0Lyn7vytn8K5LwucZOc5wc54xgnvn5gBGX/AJZeXs81f3kO793Lx1jI5U9wMc84B5WgCBJZfKSWW4+dMrHcfxqOm2TbkMB0zjocgkcUFEG3/nr8ru27y+AGfPDI3Qgg4ODg+3QxJFkUry+b/wAtdm0bpGY5Tnp1GRx0P4HnFRFFkSn7ksX3/wC6zZDDsR2yD2IwRx16uSAeo82XyvL+/wDM0PTqM5QnvjOO44+9wDUUA2HyvN/e75Yos7tuQ+xe4xkZHT0xngDpZBaVvv8AmxtL0XbHyegIPOcE5JGDgHpmgCtI3715fn2JhY5FUjaRjg9xkZ+XjIGRyc0m7DRT1Cfyv9b9+Vv9ZGvPsc9AfXIBP85KOFuTrMUUkssaXFpqq+ZMytgsZJDsDdgyFkIYdNyk5HJ3jKyNEuZFT4mw2Hgj4c+F7XzNmq63qF7rEjbQH+yQAW0S56qry+c2DwfLyB3rvwtP2jOOtL2Z5Xo+q391LdS3V5LK7r8vmSE+nTPpgdPWu2rTsjKDubtlqP71/wC5xt/IVwyVjdo+lv2Vv2jtY+E0uoeBNZke78H+Il8uSOZi6abOzAeeqkkCNiwEqjGRlwQQc7YetyvUxnTufZK+MdL/ALL82KN4nbKyQyNl4iDyu7uCCMHuOeK7XLnI5LGBd+Kpb+KeK6uPKR8eZNtP+rBx5acjgjH1xyccURYI8e8T3MUWvT+VeSojqJFWbBL5G0k8AHJGc4waicjZM5vUrnzYvNlt/N/6aR8n3yMAj8sdK55SJJtNm+59/Y6/Lu6/rXNJgzX1Vf8AiQpL5n323bf723265Hp7ihmR524/0r/gX9ay6gfQ3gSw8rwRokX8f2GJm9ckZ/rXs0FoZSdzwv8AbXlii8L+G7X+OXUpZPwSFh/NxW0VqSnY+Ro44papsrkuauneH4r+VIvub/4qlyD2ZmeIPgp4yileWK3e4R8srbchh2wwJHTt2q4VbBKhc4i88I69Yf8AH1p9wn+1t4/PpWvtrmX1dmY9r5X+t3o+4bV28MOc57jBxjHXmmkZezsRlKpBaw1BU8ohQaQ7nbeD1/0B/wDro/8An/PpUstHRQJ5t0kX95gv5kVEikfYvwehl/4RK9l+f97qW3/e8uAfz839BWLNJHa26+VF/fTb+v1oJieA/ti3HleEtEtf+et5JJ/3yirx/wB9VrEmZ8q6V+9lpSJiel+HpovK8quKstD0KTuWvEv/AB4f8Brkpbmkzya7b/Sq9anseZUWp9GfBJv9Ag/3a4cXudmHR614iuoorD/gNcdM0qrQ8W1rU4orp63bPLqvUgt9Wtf+elcc5OOpxynYvxTxS/6qRKyWJaCNaxK39K3WLNPrFiPeatYm5vDEIekn/PX5P9qtIzubqaJBD5sX8FdCszVSRCIKlou6H1DiG5IktRYpO4pmqbFplmC7li/1UmyqUwcSVfGWs2sv7q8f/gTcVqqhHIdPpPxj1m1/1sj/APAmzVe2DkO20f41Wt1+6utlX7YOQk8cfFrS4tBeKwk/0iX5fwxVOpcIw1PB5L7zd9/dSfPKxZt3XrWEmbRiZ8V75svlfwUi7k1xceV/wD71AroggufN33Usf+63tVWuRy2KNzrsvm+VFvo9ncOax7ftFSIkZKAIZEoArOlAEZHY0AVpKAIJFqBorsKChrR1YFK6TyqCDzPx1r8Xz6Xayb358xl9O/P14qXK2x10sOl70jzZ2lv7r7Ba/wB75m/+v9atR59WVUr/AGYmxqlj/Zdh5UX/AAH/AGvf8aF75hUj1MvRW/0r97JSl7iOa9juZbiwitU+y27vK+NzbeF9snH6cVzkVGeg/A+bVIvEcEtrJb29wjJ5ckzGMKdwwGYKxIzgEAcg+ma1REDtfjbpWqRapq8WqWdvfahLvk1C6s2Bg3uMhVLEZwMcAE12YdOMiJv3T40kWvpqb9w8iUrSIdpqbCuaGmD96n+9XPUWh0U9T1Lw6nmxV4lTc9mmjoYoaySOgsxR0DRYD0FDhLUsFUsL5xrJysRKqTIf+mlc8pGblcmVqzauZMfdXssUX+sqbajZ4549uZfn/ePXrYSnzHHVbPO5Za9VJI573I93tVKQWN3wtLdRXX+gW/m3DxlYdyh9pBB3ANkcDvjvWFd6GuHep0NvayxRf6fHE8u75VaPO09ySDjP0ryZy1PT6HoXw/bxHa/8eGjxb+fmZSP/ANYpNko978DweN9UtUtYrPU4pd0nmTRtFFHsONo3thhjnJBOf0rWBEyDWrHRrCW6iuryK9vXysyreNOVznOWJwPQ4/CqcrkNWNq5h8L3/hLS9L8OSPpX2RZLjVtQuro4uJCB5axrwU2gMMA8nBOeTWbjc1hKx4v8SrC1/fxWt59tR/m85f4uOpz7VyJXZ3fWHDY8Yuluopa3jBGkMbIlgnuv+WUf/jtTKFzpWKaZJ50ssv72sJUT08PjbGtoxillT/erNxZpicb5nsXg7w1FfxJ9z/eatINo8HFV3M9BXwHFFa+VLb7/APaX0NdUajTPOcFI8x+Ifwk0u6i821j2S813Uq7OapRR4Bq/hW60G6/ex/JXqU6nMedUjy7HZfDPUpbXVIP4PmrCvG5pQqNH2R4TuftWlpFL/HGGrx56SPWj7yPBvjPZfYPEf9zevzfUcE/Svp8qqWSPAzGFmefV9ZF3PnZo53X/APVSVy4vVG9FHM6If+JpXzNY9qmdxep5ulv5X92vPnubnGaL+6l/4FSkaQK/jSf/AE+1i/6dw35sw/pSiWyTwpfRWsqSy/wNurUqx7PB8UbWLS0tYtnyrtqxXPM/Eus/b5Xl/v0kS2cFqbf+hf41aMmzLoKJUoAfv96O4LYs6Rd/ZdUtZf7kifzGf0rlxSvQZdH4j9FPgHq0UujWv7z76iv5i40jUp1nJH1mEZ6f4rvbWK1fzff+VeBk3tXNTR1VpKx8ifE/VrWLXnltf46/onh+bqUVc+axKszyrxNrfmxPX1FKJyyeh5vexxSyvW3NYlO5Bb+HZbqX91S9rYtUrj7rw7dWsX+rf5KUalxezsT6bod/f/uvLelKZrGFzq4PAf2Cwe/lj/hqPbth7JFWI+VFJUt8xqnylmxi/epLL8iVPUZ0mhjzdZe18v5PJP55FZYjYDfks68+1gKc1lL/AM86rmsBTlt5aEBTlStkgNKLwxr0tql/a27yxP8AN+7wSv4Zz+QNJwJuySw8aeI9B32sV46I+N0ci5DbemVOenTPBFZOmFzttJ+MtrdReVr2no+9dsjRtjdjgNg9CPY8ntWXIaXO70fxXo2s/wDHrqlvLcOoWSNsgzAdMgj72Ohwc8985OQLmmUiuv3sWz5PljaTHzpxmKQHuOx4GCDnGCuYyAL/AKuXzH2Q71X5QTEem1sjJUhjjI456YxQBXLRS7IpY3/dRlpI93oc7485GCNpI9zxwSACJ/8AVR/vE3y/6ubgpN/syA/dYdCc+hPGTQUVLh/+WX8KN80bLl4s9TzzgZzkEj19SpIsjeT/AJayyO+//lsucMD0HHAIHBJBzg84ORMUWNhl/wCmn39nys2d2QMsoyfrkA4HAPaiSAdnzYv3sbu+0/Kv+sXuQpIGeeRwBjriqirAPnnxL9qlk3puT95HkFTng7Rk+nPJ7Zx0ZACbypU/eIj/AMUiq2G/vZGOARgjgEEDIPNAEE155W+WWRElTHlsq/eOMY7kjtzkY7DrUDRy2pXUUsvmxb0+bd8rcZ/p+dSUYcepXUUsEUsm+3i1CNpI2jHy7RlSrDnBC4IPHyjuM100lzFKXKU/2o/Dms6N8Rk0vxHZyxfZNF0+PT2VgY5rIoWjnRlJDB3eUkg4yCMZFezg/cOOuuc8g0SWK1v/ALL5mzflY2bpknOCT6jj64roqO5jSOgS++y/6KPubv4a5vZ3OxWsdXoF19v2fZdkTxL827OM9AAACWBHUHjkg1wTXIyU7n0f8JfH+s3Wl2suqXHm+bH9hb5gdvlEqh9ScZBJOTn0Fd2HlzIymz0W88Ty2v72K88r5f4Yw5XqTyeB+RrVMLHIa7qd1f8AkXUtwl68tuGZZlyVLfMACRwMMMEEVE2K5iPcxf8ALXzYn/utkgdsjg9OOpJrllIZq6VN5sqfvEf5U2tyN3yLzg8gknOD61kwZra6P+JDay/35Jfl+m0f0P4VbOdnG6l+6tXlij+aKMt+QP8AhWXUD6E0/wD0XS7W1/597O3X/wAhLn9RXt0F7pmnc+Vv229Tl83wpa+Z8iLeTbf+/aj+ZraK1Jk7Hy3HqnlS1TiSqp1fhvxN4XluvsHiPVJdPSVSq3Cx7wh7E8HA9zge9S4GqqHpuieE/HlrYfavAfijT/EFv97/AEe6EEvt+7b5CfcN+FZSjY3jVudDF43ltbpLX4tfD94uitcfZfs7un8WZI8oxxnBI6/nSihymdI3wW/Zu+I373wv4kTTLi4+X7LrEZQZPYTxgqfqwJ+lb89jC1zxb49/s42HwqurW10u8eW4u1EyxrMs8XlnIDJIOoOOAeRjpzUurYPZ3OL8D/s8/Eb4jXT2HhLS0u7hIzIzSSCKJdqM2DIwwCQrbQSCxBA74FWuQ6djk7XwnFFrL6Xql4kSWkn7z5W3uPRAR1Jxyw4BzjPFap3MnGx0ttaWth+6tY9kX8K/jnrQxo2PDsfm6zZRf9PEf44YH+lRIpH3B8LtL+y/D6yl8vZ9ouru4/3sMifpsIrFmkjaWOL5/wDe/rQTE+Zv2zJvN/4R6wi370huJv8Avp0H/staxJmfMdhDLay/6ulJko7Lw9dfvfyrmrr3Tros6HX2/wBA/wCA/wBK8+l8R0y2PJ7z/j6P+9XrUtjz6i1Pf/gld/6BBXFi9zrw6PVPFj/8SuuWKsa1tjwrxGsvmvLVSdjxa7szmmluov79ZTaeh50nct2ut3UX/LR6xVJMIxua9p4q9qzdCxMkzXtfENrLUcjRUG0XPt8Uv9ytI1GjWNdkLahFF/y0rojWZ0wrDI/Etr/qpZK6VO5vGqXI9VtZf9VJV3NlUuKJqloqMhWualo3TuRm6rPlLUivLPStYtO5B5w9KfKK5Itx5VXyhcY08t1+9lkbYlWIhmlll2RRSfJVqJSkXLZYoov3v36AuVpJYv8AlrQFzMvNT/5ZRU7WFzXIbGyluv3tHPYOW59C0hD8moAhegCs1AEMgoAhKUAQOlBZXkSgCF3pR0Mn7x538QfG8Vr/AMSbS5P9I27pJF6RDsM9MnqR2HXqBRLU6aUDyK4uJbqX7La73eXG5upb8aUI3Z0VZpIuR239l7Iv++q9CnQujyKla0jc8WRf6KksX92uFrlkdy1icxo3/H/5UXzvurSo/dOJ6SPR57WWW1TzY4okTHy981wsJm/8OLiKLWYPN83Zu/1cchG/npkcj6it6bsTFnqfxMh0uW/f+y49V0rTPLSS3hutwkdyAZHbcckE9Cc5ANdtKp7yFV1ifG17B5Urxf3GK+nQnt26V9QlzRR4ctJFNxUyVmBb0z/W/wDAq56+x0Unqes+Fj+6/KvBqqx7lJnQg5rKEjaY4PUuQXHmSpcibiL/AErFyuZtksS1Bky5EtZtFFiOpaAhvR+6p9SkeQ+Po69jBvQ5ax5yy16RyCMKANvwvDLLfpFFcJb71O6Rs/KOvb3xUV9jShudnpcUUUTxRXD+bu+9Gx/M5APPqK8CvuevDY7bwba6p9q8qLxRLEjtt2tMNn6nIP8AOr2Ee9fDnwpdapYXssvjzSrKytF3STXEcsssrj/lmmwAAkepOew646IMzmiCS5i/f2thpdx5W4r5lwqxBh3IQc89iTn1xUGaR0V/f/b/AAHp1rrOl/Z/D+hXU/7yzhQS3VxKqsyPIOcYUHBxn1yBhMtI8z8UQaXqkqS2Gjy6faPaxrHDJGAXwWBk44YnjJGc4rjmrFuJw9z4LtbqXzfL/wDHacZ2J5i9aeC7Xyv+PdN/+7Q6hopnEeL/AAz9gleWKP1rSErlKrY4+01P7Ldf6z+Kt3RcjH6x5nrXgf4ieV5EXmVnLDtFe3R794d8d2t/EkXybNv3v8mpdNj5rj/Fmmfb7X7Va/P/ALtaQlyi5bnjev8Agv8AtSJ/3fz8130pnNVpnnEGjS+HNeS1lj2fN/8Aqx9a7k+ZHC/dZ9U/DfUPN0uD+P5fmryKqtM9WnK8Dz/9ofSpYpbXVPL++zqzfUA8/lXpZZO1Q4swjeB4olz+66191Q1R8nViYWuz/frLFaI0oHM6a/8Ap/8An1r5av8AEe1Q2O8tL2LyvK8z+GuKqdENypomjxS3TyxR+tc0pmjOS+JKeV4j8qL+C1i/Xcf65ralIkxtOEtaBE2EeWgJFe4krUGc/qc/71Iv+BUEMp7hQMlU0AIz02wCGXypfN/uMKxmuaLQLc+o/g/8WfsFra2vmfwj+VfkvEHDLxbeh7uExHKd949+NNrLYPFFcfPt/h/irysp4SlRldo1xGJTPnHW/FcuqX7yyyb+tfquBwX1eKPIqVOY5rVruXyq9JLmZjzHMNd/vafIJSNXSdRl83yoqxqUjoiz0fw/4butUiT7VH9/Fcj0Omx6HofgS1tdn+j1LmOxQ+KSRaXo0FrFs3uw+X2oplHkMprpRBM13L9lSKKP7lDeokdl4N/0rVHl/wCmO39VrlxL0KR2LW9eeIhktKAKM1nVpgZ82nVqizsbbUYtBisrWWT79nHMv0OQP5V0xgQTSXPhzWf3V/ZxSv8A3tvP/fQ5olTuBzmqeAtLl/e6NqGxH/5ZyLvC/wDAgQcfr9ah0rAkcvd6LrOjS/8AHu/yN8skbZTjuCKl0yzvPh74q1SWKeK/1B5Yt3yrNz2wcE+vbrg/jUTosIyO4g8SRf6qX5H2n98vIf8A2WHPGOmOnA7ZGXsimx41G1l8v7LvfYoZVjkAdOAPk3EEjnnJ4/Ws5U7EpkztF/qvs6fPhmVmGJfcAHg57jbyBweplT5S1Yryn/lr5iIqfKs2354j3DDHTOCD259wc3K5aiRZl83915Xz/wAPHluCOq4JAOT24OexGKkrYZj90n9xP+We7Dr7L3wTzzxwOOpLsBIT/wAtfMd4v4ZGz8pHIyMn1xjjGOM4wSzAI7jyt8vmJv5Xcq/I2QMjOOQN2ee3bvVED2uoov8An3T/AJaLHJjZwSNoJJ2g844OTnkUAYGpzSy75fM9fl+vcDpjHGODUFmJOfvmgoybiO1iv0luo3+zytG0nphdwbPIIOGBBHTk9q1pCR6dpWjj9oLwGnwW1C8i/wCE10Lz7jwPdXjHZM+0NcaY74JSOeNN8eeFlUdsA+vhKiTszirRb1Pl2fQZfss9rdaXcW97Y3BWbzF+e3dNyyRSLnG5WGCAcgqR247ptMziZE9/dReRL9j+595v72Oh56H14FQoobueqeCNKurrw5ZXUUn2e71Nbm4jXuse9IYmPsWLMD6flXkVpqVY6HHQ9m+FOhapF4c1fVLrZ5Vlqka+YrDH7yJSMdyTyTnGK68OtGzNxNy/12KX/j6uHS33bW29X/2RjucdewzWftS2xi6jLf8A2qW6s3Te3nNNCzYUYACY5BAGACR/D7iqVUwk7kG/zbX/AEW4R/l/1cmQfbGAQcngcjr7Vi2M2bd/3s/8G+QfL/d4H8sY/wD1Vk2DNfWZZf7GtYv9kybvxx/StVsZHIak37qf/bjK/mMfzNYx+MGfSMg8r91/cxH/AN8Lj+lfQU/hMj4s/bavf+Ky0S18z/j30t5P+/kzY/8ARf8AKrhuQz5dmmroMilNdy+bQBoaP4gv9LukutL1C70+VG3eZbzNGc+vykZ/GsnAtTsezeEP2pviDo3+i6zJp/iWy27fL1CMCT6eYBz+Knr1rJ02aqoXfGPxg8B+LdLT+xvB7+Etb/ims8+U57fcwOvfH1qFRZbqHffAX4W+Iv2i9ZGjaXqqXC6RZi6vZprj7kSkAs2ScDJAwOeg9SInRZrCqj1nxx450H4S+F9b+Gng3faW93bldUuJlH72WLO3585UqzMQR6kVzxi7mk5Kx8LyXEt14ourq6kuLh5lG2SZiThflIyT6jHHbFejS0RwzNmqvclm34Oi83xHp0X9+b+QLf0qW7FQPvzwnb/YPhp4X/6eLWW42/8AXS4kP9BWJpIa6/8Aj7UExPJfiv8ADaLx54306K637LexH/jzsTn9KKki4I0T+zl4NtdL82XT4m+X5mZR/hXK2aPQ8W8Y/DLS9Bv/ADdG+REz+7/u1FaV4hDc5HxJa+Vpf+3trkoy947ZfCePaj/rf9uvapbHlT3PY/hDdeVapXJizuw+x69rNz5th/wGuNM0qLQ8r1ePzbqsps8XEPUyZdOirDnPLZTfSapTIK0ul/79aRqGlyAQ3UX9+iTUguOXVLqKoUCkNn1qWWL97WypmkTKe/lllroULIpG1oV5L5vleZWM9DVSO1tF82L/AFlc8q9jVVbEzQ0RxJqsUkRGKX/nnVqpFm3t4leaKX/nnV80WawrxI0rSLuje9xk71pRWoPQqPcy+V5UX+9WjjYlO5t6Tp3+i/apf96obNEjH1HUJf8All9yqgjOTMyW5ll/5aVrsEWRWsHmy/vaUmUdPaPFFF5Vc8iz2srWhAtQA0pQBEUoAjkWgCBhQBFIaAKdw1AHnnxA8cf2NF/Zdh893Ln5t3+qHrj1OePTqe1KWhrSp3PG7y4lupfK+d3f5pG/vdzRHU6ZWidt4a8G/YLVNUv4/wB667ljb+H0z7mtoqzOStO6MPXE/wBK/wCBV6tBqx5FRNyNfWV+1eHEl8vb8o/4FxXkVlaR7VPWBxemj/T/APWbPm/HrUyehxVNJHpFmbWWweXy3d9o+Zvb29a4WTM1vAUssWsp5XyPu2q27G05GCPQg857VvTZEWe8fFiHWZYtL1TVNQstWlu9PHkrayZFvGmBsYkA8lic49fSumOkkVLWJ8WeKIvK1m9iljRH+0SblXouWJwOnQEV9bRl7qPDraSMJ1qp7kk+nN+9rnr7HRTZ6n4Rf90leFXVj2aLudQorz+azOqWo4r61m5GbYqrU8xFyVRSuIsxiqAsRipaAlWpaAiul/dUnuUjyjx/H+6f/dNenhWctY8wLV66OQU9KANzwotrLrMEV1I6RO21tq5OPp71FfY0obneRfZf9Kitbfyrflvdh9Rzkj0NeBX3PXhsaXhSXQftX+rf/gOSc/ic8+hNWyIs96+HGqeF/KeWKTVUiib99ax3S227g4bBJJHv6VcXYJI0tRvZbqW6+wW9lb27qfus07qOo+YgDdjqQaoGi/4YT+y/Dl1rMsdpqtx9oSG10naXkeXG4SeWARgEqoJBJOQAO6ZF7GR4sk166v7W68R2aW9xLbvthXjYgkOAQOMk5Nck2W5XMFIaxSuS4kpOKQmji/GcPm2r11UkZs+etdl8q/eL7le3RimcLm0V7TWbq1lTypHStpUkR7Rnq3w1+JEsV+lrdXH3/wC81c8qCsdVOrc+uvBF5Fr1gkUvz/KP5V51aPKzvhK6Kur+GYrW/f8Ad/JL834f54pwmRLU8m+LXhjytmqRR/6r+76f/W6/hXqUZXRw1YanY/Bu982wg/2PlauPEL3jbDyujZ+PGn/b/CTyxR/PEyN/MVeXytULxkb0z5ORv3r/AO8a/Q8Jqj5CutTN1CLzd9Z43QVEoadocst15tfLV/iPZobGzJB9l/1tcVXY6Ybmv4duovnrjkjRnm3jy8+3+KL2X76IwjX/AIAoU/qCK3pIkj0qH7lbFRRpT/uqAkjKuZK1JZzWozf6V/uLQQyNWoGTUAD96VybkbUWC5taLrV1Yf6qT7n+1XFWoRlua06jia91r91dRfvZH/76qKdCMehrKo5EFm9bKV0THUkv0/dUU9wlExrTRbq/l8qKN6pysTCJ6j4D+GMvmpLdR+n8NcdWtY7IQPcNB8LxWEX+rric7nQby2kUVQ1cDxb40XkUus2tr5nyRR7m/wBon/AAVrTA80kTzZf9/wDirqRBea3/ANAfyvn2L/31Uy3EjsPhzbS/62X+7/PFcuJehSO4lSuERCUoAhaGmgInta0TLK3xCtpbWXS/+wXb/nlif5ivRpsg4RtTuov+Wj1qwJV8VX9r/qrh0/z3qrJmbnYo6z8Sr/7K9hFJ+9lX5pO6D296tUUyHVI/A2s3UWqWtr9ofyriQRyfN/e4BP44rGpDQISuexIf3X+srlsb3uYuuXd1F+9tZH81F+Vl6rTVNS3FJ2M7TfiRr1h/ot/Gl3F/DuUb0+hx26+h79ciJYVMwddpnd6L440vVNnm7LS4ddrSN0b0D8Y/E/jXJKjY6I1rmz59rL/qvK+991cjaeAGVgDkdRg8jpkjiueSsdEWmOJi8pP9I3p/DIvVeOCRnHTqccbeDzigsYjxeb/x8RRO6j5lbejg5+mBkHkDk9hgEgAD5UrxS7N7/N5e07OOhzjOQB29Rz6hBXab7/7vfv8A4W+vbjnvwOvI9aAMmVf+WXydl/T+mOnbFQWZUv8AraCitd2/mxf+gttztP07j1HetKexJFN4lv7DVLXVNLkey1O0uEuoZo/+WTqVZdjDBIVwSB0w2OhIrelUcWS43J/id4r0b4oeN73xvdeG/wCx7vWPKuNSt7GYG3lvBGqTToCBs81l8wqAcMzHJyTXVLEszjTON1fwb4NuovNi1TUP7vlxqjup9uAB+f8AKoWMYSgi7Ldy/J5X7qK0t0s4VjbYEiQDC5XGRkZPvz6VxpuUnJg5H0DcXl14N+FWg+F7/wD5DetyPr2oKvDxI67YI3A6Hy1Unpknoc16MJ8tEycjhJHlupf9t2/ix1+h4yK47mbkaujyeVdfupJbJ/us0eSn5ZB/I1SZDZuzpLF/rbdJX3fK0fVu4PQEc+o696tsaZo24/0/918n7x129/vHOaybNVsbviUeVa2X/Xv/AOzE5/WuhbGDOWtYvtV/axSx7/NuIl2/3suox+NYx+MGfSmpHzbqf/rtI1fQU/hMj4O/bPn834q+V/zy0m0j/HdKx/RxVw3IZ83Tda6DJlFz+9oAVKpjsWIm+5/k1k2I0XMsUrxfwf7WCPb9MfnTTE2dN8NfGl/4S8UQappeqarpVxtMck2k3ht5JYyD8jHoyE7dwI5A9QKibNYM9S8ZX1/4y0bRLq61iKaW7je61T5s+U+8f6w5ySByQcEnHJwSMYQ1NnK5xWoQWFrsitd79W3SZyxYn5iDwM9QOwx1NbPQhlXaKmDuJo7H4bW0t14jsYvLT91vbdt57ck/jUVNCoI+7rW2+y+CPC9r9x4tDs9y+7Rh8/jvzUFSKtqfNiSX/a/lQTEzr3UIovEbyy/wRxr+GM/zJrnnI1ih+veNbCKweL7QifLWSYSZ84eMfE8V/fvFFJv60SjdFQ3OG8S/vbB/92uSKtI7ZfCeJan/AMfVe1R2PKnuep/Cxv8ARYPx/nXJizuw2x7Fqf8Ax4f8BrgTNqy0PPL9f3sn+9WVQ8DFPUrMa5rHnEBmiqrMgdt82ok3EepBLbRURqCuzJutPrdVTZGfJp9aqqaRKVxpssVbxq3K2GWV3Lay/wCrolqFzrdJ8Rxf8tZK4atKxne50MGs2stcjixWbNWxNrLUvmQ2pGg9layxf6v79T7SSNqcZnL6xH9ll8qLZXs0HdHtUn3K97NFa2qRfxu36V1wVmbSEsFtYonuvL3vVt3Fy2FvfEXlWv2X+/U8txc1jnLy8rSKsRJkcDSy0SCJqKsUUVZtmha02WWWVIv43YL+ZqbFn0GYaViBhjosAbKQFaY0AVmagCs7UAQSyVNhuXKcR478YRaDYeVFIn2uX5YV7+5x6D+ZA70WNIQ9oeI3M8t1K/7x3uLj7ze5OfxyT+dI637qO98EfD2WLZf6pH6NHCy89erZ7+2OPWrOSrM7bU7f91/q60W5znk/iiPyrr/gX9a9TD7HDW0ZrrHFL4X/AL/y/p1rysXpM9bDawOCiXyr/wD4FUy1ick1756tpVtLLozy3V5b28SL8vUlvwFcDlZikL4b8qLVE/ePKm7+HrWsJ3MGe5eKm0u68L6fLYeG7vSkeN1uLqTzQl05wVCb+DgZJwT97gV2Q2NpPQ+PvH8cUXii9ii+f94G+96gfyr6bAv92eLitzmWNdKMSeyP72sqiN6bPTfBrfukr57GKzPYw0tDtYkry5s3TuyXyvakxEgjqQHrHTbJHx/0qWwJ1NMB4WhgMuB+6qVsB5p4/h/dP+Nd+D3MKh5LKv72veRxsaDmgDd8LTxWus2t19n83ZMjeW3RuRxWdXWJrRdpHoswv5bq6/0eK0il/eeTtKbRjtnnmvn6sLyPXesS74T1Dyrr97pcUu9tq7mxtP8Aj9abiQz6C+GWt/YL94pfAcWp6g6pDZxrp7XPzlxuzwdvGCMDOQRmtYQJZ0/ii016XXv+Kok+yb/vW8ipF5Q7qkSD5fTLEUKImybw5a6Xa6NPF4cuL1/EtxNHDayLMiW0NuA3msxIBU5KfMSQBngdavoZnJeKbK1sPssUWuRarKiyR3UkchISXdkgZ6DngemDXJURrsYQ61ykjG/pQBy/i8f6A/8AumumkZzPmzxYf+Jo9fQ4aOh51XcxDJXQo6ifwl7Sr/7LdJL5n3G/lz/SomhLc+w/gl48iltYP3npurzcXHQ76Mj6EvYItUsEuovvp/I1wUdNDt3R598QND+1aM/7vem3+Y/x/rXbRlys5qkbnm3wx1iXS7qe1+46MNv+fbkfhWlRXRnRVmd98RNV+3+ErqL/AKZ/yqMMrSNsTrE+Url/Kunr7/Lf3kT5HG/EU5pP3tXjFyEUGaej/wCtr5euexSLF/Z/aq8ye52oj07TJYqxZXIeY6nFLFrM8Uu//XO3zejMT/WtISsTys39Jtv3VbJXKXuj763rVIiTuYl0KOUSkcfcyebdP/10P6UXsKWo5OtMRMv9aAEeggi3CgCeGSs7XKvYspdVSpgqhtaRFLdf6qsKlkaxVzu9H8D3WqbPNj+SuR1bHTGmekeF/hra2GyWWP8A76Wud1rmihY9H07RYrWKsm7mqdi9K3lRUijH1DUPKifyqloD52+IOqfb9en/AI/K+VvqM/yrogjOTMC2k83Z/wCO1swizWsVlil8qX/lrUS0Ltc9S8O6Z9gtUil++67m7df8OlcNV3YWsbASuYkY0dUgImipgIsVCLJ/Htl5stlF5f3NPt/1U16EWSzzW/0ryv8AlnWyZDRy+qx+VE/+xW0NTKSscDfTS+b5v8f/ANeuyELo46m5Y03VtUsLqC/i+/EwZfTg5/pUukmOMpRPXfD3x1sJdlr4o8PxOm3/AF1uxil/NVIbHuvQ/jWToI2WIaPR7K18B+PInl0HxhFZSuwVbfUMIG3DjEi8ZzjggZzkHtXPOjYvnuYfiD4X+KNBiS6utLuHif5lmhXzI+oHLLkDll5OASwAPrhrEhq5l29jLFF/q3T+TVg5yluSlYvWd/dWv7qK4dE3btu7iodNS3NVOx2PgzUrrxH4jstBlvIrR76TyY5mXIV2Hy7x3BPHTJzUPCqT0NliD0PUPhd488Ofvf7D+12/8X2PMo47hQN6ZGRgggdiKVXCygtDVV0cNNeRea8X8CNu8uT/AFidj6EEDg8YO31rn9nNblKomVvPi/1v+yWX/ZwcfkcHj396hwtuaqzIGb90n+wx/wCA1molJGdNH/nbVqKKuiGs0SVLyxtbr/W/99d1rVMDJk0O/i/1Wyb/AGunHvnj8jV85m4if2Dqn+t8tP8Aa/eD/GjmM3E2vDWnWthqiX91b/2hLb7JIbeRT5CyA5BkHVgCBxnB7g0yWdjd6jdazdT6pqlw8t3dt5kjN/EcenQADgAYAAAHSrMWQQ2/m/7f+7TYGtplv+9/dSQ7/wDa/wAipYG9uii8j93cWTuyLuj3FGycfdOMc9wcVbegRJrd/wDSvN/uMW/HJz71hD4ipG74uH2XyLXzN6JCNv0Kgj+ddj3MjC8Kv/xVuixf9P1pt/7+rWdFfvQZ9FOP/Qnb9a+iWxzs+Af2u5vN+L+qRf8APvDbx/8AkJT/AFoA+f7ta2IZmMP3tBDJV6UDHqKANi+uNLuorWWw823f7LFHdQyNv/0hF2yMjc5Riu4A8gMQTxwAQ6O//E0T8f5UAeiHW5fsCaXF8kW7zJNrcSvgDcR7DgegJqDRFTzP/sqgpElvFLdSpaxRu8rMFVVXJYnoAO5pfCN+8fQ/wr+Hv/CL2D6pf/8AITu4fmX/AJ4IMtsB7k8ZPQkAVzTlqawgfVOsRxWsUFh/z6WdtD+KQov/ALLWqIZm2tv9z+5uqmCPM/iHqP2DVJpfM+4238uK5KiuM8K8aePpfniiuKUI2C9jziz1eW6un/efxU6q0HTfvHRavL5ul/8AAa4XHU9Ny908Z1s/6VXr0FZHj1dWenfCs/6KlcmMVzvwkrHruqt/osf+7XAlqa15aHB3j/vX/wB6lX2PAxDuyhfzeVa+bXM9ZHConEXuu+VL/rK74U7xNo07kln4npSw90W6Rswa9FLXLLDMzdItre2stKVNpE8pZhgil/uVhK6IsRz6f5v/ACzq4zaK5jFvtF/e/uo66I1R7lUafdRf8s3rVuLHytlywtdUllTyrd/97aaylSTOinQbPSNC8MapFEksv+96f/rrneHbO+GDS3Lms6t9giSL/lq/8q0hh7HbCjGKOWv45Yv9KupE+f5tq/5/X1rupRsUygw+1S+bL8ifdrqWxmyXVNQitbX7La7N/wB2kkK5hMPN/e1aJEFv5v8AuJU3EkWYetF0aouwPF5X7379SVc7j4d6RFL/AMTSWP5ImKr9fX8BQFj1uU1Iiq8lAELT1AFaWSgChPPQBUkuaAMrWfEOl6NYPdX9wiInze7fQdSfagfLzHhur6lf+I7p7/52uLiR1hhVeUTJCj3JHJ7flwHTT/dnc+BPhx/Zf/E01SPzbvhl3dE+g/r1+lQROod+yeV+6qzD4jN1Jf3VNbitY8n8aW33/wDer1cO9DhrrU1/Diy3XheeKKSJNmf9Y2C2R0Hr0rzMbpI9LAu8Dze5HlX/APwL+VTHWBlV0mex+BmtbrS3i/s+W4uNu6FlZsdB1GCPcZHXuM1wVo2MpEdmLqLVPNlt0SXd/CuO/eikjnZ9A3hl/wCFc2V1L4otNTuEuDHDpLR8qWX55C3JwoHBIx16Zr0Y7FN6Hx58W7eW18W/6V5X723Rv3LZDckeg5GOc19Dgn+7PLxO5wsgr0UYMntE/wDHKxmios9K8FrXz+YaM9XDS0O8hWvFb0O2L1JgM1TGPWpAeVpNkj0SpbAkqwJBJQwEl/1VStgPN/Hcf7p/xrvwe5hUPHrhf3te8jjY2gDR0KaWK/gli/1qSDbu/hORz+HWs6ukS6btI9bvLGX7fPFqmoP9o+821gTz0zgY6Yzivn6k7SPcgrwNXwdZeI4tUS6sLhHTd91ducDryeP61bkZSPePBS/Ea61R7qw1zT/9Ib5prq88pIi3IbamTkbR2+vWtoSIZv67a6Da38n2rVH1C7TLXElrGfLZ85OJHyWHXkDP41bRkaPhmP7f4c1TS7XS0t7G4aKS+1b7KZJLKBX42SDAIYsQQTzgYBxUM0OF16fQZbWCw8OafcJZWV1cKt1cLzcbggVs+pCAkdq5qiEYTCuUkRako5zxXH5trJ/u10UjOZ80+M4pYr9/96vosNLQ86ruc7t966FLUT2EU0S3IuerfCDxZLpd/wDZfM2I+Nv4VxYmN0dNOR9w/D7xPFqlh5Usm/5dtePL3ZWPTi7lvxGsX2Ca1/uLWzlyoJK5882gltfGV15X3N26t+e6OaKtI9E1+2+1aDdf9cS36VFOdpG1VXifMWs/utUni8uvtspxDij5nHU9TP8As0ssv/svet8bW5znpQOh0LS5Zf8Alm9fNV6h7VKmdXbaF5v/ACzrzJ1DtVM04vDPlWry/Z9iIpkb6AEmuaVQ2jBM5LTfh/oPi2/SXVLd/nbbujYocdcZH1ojVOiOGTPozwH+xf8ABbxHawS3/jjxhom9d37n7NOF/wC+lyR+ZrvpTuc2Ip8uxx/xr/ZB8L+CLVLrwR8VLrW3e4Eaw32lrG+w5JJZCAcAegrWc7HPCFzw7x18KovDnhLVNel1CV5bK1eRVVQEaTGF45J5IpRq3CpTsfP/APy1/wCBFvzrRO5zkyGmBOgoASeqIKpagCWN6GrEJ8xu6JoV/qkv7q3eodRI1VO57Z4I+HvlRJLLHXDWqXO6jTPWdI8PRWv/ACzSvOlK7Olqx0McUUVTyjvcbPc+VT2Fy3Mq7uvNpIowdXn8q1f/AHatK4Hztq1zFLf3X+1If511RRjITSRF+4ll9vzokETqNOgiutZtZv4ImDVnVdkb09T1C5tZbW/gupf9TcQny/qCM/jyK4ZahU0LKNWBjcXZ71SC4phplB5f3/8AdP8AKhFm348sv9Ptf3f3LG3X/wAcruiSjg7+w82tUy7HB+L7CKLS7qXy9jpGdtbQdjmqKx5hcab5v/LOuyNSyORq7NVdIuorXzZbf5H/ANnjoD+YBFRzNm/LGxlvY/8ALKi7M5QQyNb+1l821uHT/dbHTP54/rVL3hWsdv4R+OvxB8EfurXWJXt3Yfu5PnRsdsNkYPcDGcD0BqZUEyeZnqOk/Hz4c+KIki8ZeG/7Pu3b95eaeqxBevLRj5D15xjgCplh49BKR1dl4R8OeMovtXgPxRZagjqZPssjCCf5TtYbWOCQeTyMgEjOADyTwz6GqVzLuvD+veHL9Lq6s7i0lt5AyzbSNrgggg9M8qfxHrXMuanLUHCx95/DDVrXxv4N0vxRa7N93CPtC/3J1AEg/Pn8RXr0nGpHUycmjb8Q/CvwH4yi8rxH4XtLt3Xas23y51/3ZFwwP49aVTDwlsUqtjzm/wD2CIvEe+68B+NLjTF+8sOpQ/aI1/2fMXD4z65I9+lebUwPNsarEWPn34i/AX4tfCqV4vFHhO4ltEb93qWm5ubZx67lAdfcOox79a4Z4Vo6o1rnm8b+b/qpEeuOcJRZ0RlcjdP3tDVihrChDERaoTkWbW0ll/3P9mgybLsUHlS/6vfWpmyUReVL/rH3/eXcvFWYs0Io/uS//q96bAuweb/yyj3/AN3bx+v0qWBs6N+9lSKLUPk8zd5cmdjEHkdxnvyB9fRfZCJo28cXmvSpblSNPxrJF9qSKL+CFF/8dH/6q3b1MjN8BW32r4g6D9zYl4G9vlVm/pVUF+8Bn0YLeXyv+A//AK699HOz87P2m3+3/GTxR/H5V0kf/fMSD+dAHil7b1aZDMgRRD/lpWqRDHeVUlj6AFVaCTT0BP8AT/8Atm/8qAOqAqDRFu0glllSKKN3d2CqqrksTwAAOSTUFI+gfhV8KP7B8jWdej/4mEqhljZf9SDzgHuTxk9sYHqcakzaED1+O1/df6v+E/rxXNa7NW7HrHi//kM6j/sXUi/72GZc/pXUc7MzTZKpgj5V+MPjn/iaapF5n3LqVfycj+lYWuN6HzvrmvS3Uv8ArP4q1UbGTYeHLz97/wACrKorlRfvHYatd/8AEr8r/Zrm5NTslP3TyvUm/wBK/wCBV6dNWRwS1Z6D8OtUitdlceIVzpoyseo3viKK6tf9xf6Vx8updaehzZl82scRseNWd2U9fH+gP/u1xwd5HPB6nkWqS/va9+hBcp2QGWzy1bSN2kX1vJYqzcUzJovW+ry1hKkmYuJoWniTyv8AlpWEsPchxN2x8QRS/wC3XO6NiJQOr0zTJdUi83y6zdM6KVO5q23hqL/lrH8n+1QoyPQp4ZGpFPYWH/LNPk/2eP8AH8q1SZ2KgkNvvE3mxeVFJ5Sfd+XrW8LMuxyF3e/b7rzfv1o7IhplPVr6WXZF/cXb/uj/ADmrgimZtzcfZYvK8z5+frWrM2Zg82WX/Y/3q0sQTwRyyy+VUslu5fltvsv+tkrM0Lmm6XLf/wDHrbu/91qANW38C6pdSpFL+63/AMVSNM9W0HTYtGsEtYvkRF/yfqaDZGzJPUGZUkmoAqSz0DRXaagoyNV1a1sIXluriKJU+8zMAP1NJoXLc828R/E6KWKe10b53T5dzN6EjOPwB+h/CpZvCmcpaaPrPijZ5sktxevhmaT3Gck9hznA4x2qVMqSSPUvB/gLS/DkSSy75bt4wrTNx9do7An8cfjnVSMJSOs8vyqU3cjchljq6ZVind237qtEtSZI8x8ewf8ALWu+kceJWhD4JeK60u6iljf5P8OK4MwWp2YB+6cRraf6f/wL+dYUdhYv4j1z4XtL5SeVeRW6PCVbd/L161xVdDFsjmjtbDVPK+0PK6SFW+bPftntU05HPI96stOll+F88sXgd0RJI5JtW6PEOhGc5IY8YAx9a9GkyktD5P8AjTa+V4jtf3bpvtz8zfxfN2r6LL2eZilqedla9JHJcs2cdRNXBM9F8GGvncxjY9PDs76MV4UtD0b6E6rQMeqUAO2igBC1AETvQBJCJaALQSWpe4kcH42j+/8AjXfh3YzqHil4n71/96vcgcLIFatWBcsj+9T/ACfw96zkrxCPxHskA0v7V5VhI+oI8e6aZl+85AJAxzwO/r9K+erq0j3KXwkujJoMWqfvbx4n3fd3HP4VnG4mex+FbDwldazBFa+ML2yl8t2aO3jUbgByHdiR06ADNdMUS2eianc6XFa2sWjaH9oRF+a6upvMeXpg/L8uPb6elaERLvh671m60vVPtWqW9pZRW4muLdptj3qIy7YlQZDYYg4yDgHGTxQwkcl4mXVPsvm3WnxWVl9qdobdcZTcnTPXAEY4PI3VzVBs5kJXMZyG0AYfiZf9FetIEM+bfHUf+n/59a9/B7HFUjY5crXbfUxTsIttLL/qo6Tsg5bnU+FNHv7W6gli/vbq5as0b042PrD4Ya39glgilk++v9P8a8ee56VM9S1e7+1RebF/Gu1v8aImj2PCLk/ZfFE/m/3q3izmekjvbnVIpfDk/wDtwn+VD3NpaxPnLxAvm6z+6/jx/LFezh8WqSPIq4dzNTR9AlupU/uVnisepaXKo4Jo9D0Pw55UX7qOvMlVudsadjstI8Jy3X+qjrGUrnRGNjsLr4byy+F9U8qRIpfsM+1m6KRGx59qxa0BfEeEeBm/e2X+3sb8wKyp/Eegn7p9c+Gn8rRoPK2bEj/hr1qBx1jifiVdyyxWsX3/AN4W/T/69a1Tliz5s/aK1T7B8Prq18xElvZooY13ffHmKXx9ADUU0TWeh8qbfeuroca3HK9CAkjkq0BJTtYL3IktZZZfKij+/UuSQuW52fhbwNdX8qSyx/JXNUrJI6aVGx7h4U8EWthEnmxpXm1K+p2KCR6NpttFaxf3Khu5ZrrPFFWTGQz6hVAZ00/m0AVnaiQHPeLbz7Lpc8v9yMt+hx+tVDcTPnl4ZZZfN/56sW/Wuy+hgX9PtpZbX/YRvm+WpbKOh8Lv5t+kX9z5f96squptTPTfE2vxS3+iWEX+qRZFk+pCqv0yR+dcbRNUSO7rm5TnRaS7q0i7lmK4p2Fcl/5ZP/un+VCRaZ2niyy826T/AK94F/8AHBXejU4nUbCKKgDj9f0aK/ieKX7jqVbb7jFawZk4XOE0HwVLLqkFrrPyWnnJ9oaNsO8efm2+hIGOemeOlauRk6Z6dqGjaX5t1FpelpFp8sm6O1Zd6INoXjdk8gAnPck96xc7migcrqvw70a6l/dRzWTv93bymecgZ98cZ6GtYSsKUTltV+GPiOw/e2tul3Ft+9C2e6qOOvJOOnH48aKoiOU5e6s5Yov9KjdNkZb5sj+ENk98hVOPxquZFcqM250uL55Yvb7vr0/XHr3q4VTGVFMjs7jWdGuvtVhcSxP/AHo2ZDjp2I+h6/4a+0uQqVj07wd+03488LxPYapcRaxZS/NJb6hCJEbkEkEYIJKjJB5IBIJzWU6XOLnl1Poz4Mftm+CNBtXsLW3l0R7hvMmt/L8+0eTHDBSd6++3sOg4q6dP2Y7J7n2J8J/2i/hf43uoItUuIrfo32i1kEsTA5ADL99SSORg4yOeaTZme1ah8R9BltfsvhfULS4RMr5cLDKjuSOD15xjB7k9KzbKVO5x2o+KJZd/myb9/wB7p/8AqrRwi1qUlY8c8cfB74aeN5Xv7/w3Fb3r5/0qx/cSN/vbeG/EfjXHVw0ZFqTR8o/Gbwn4c+Ev+nxeNLTULfzkha3kX/TIi3Q4QYYDjPQgZ4rzamCctjspzSOJsNV0vVIvNsLyK4T/AKZsCfxHUfiBXM6U6XQ6PaRZesIIpZai8nuQ2joUtPKi/dSIjv8AMu7o3+fxosmQyuYP+WsvyP8AxL15qrGTJiP+B7Pm+Xrx+Bq0IsWcX/LWLZ87fdZcH68cZ/CmSaEUUX+t+5/tUAXtNN1FfwfcliRvmZeCoAPPvg9M1Mtiol2ynlluv3tFHccjQ8Zr9l1R4v7jJu/75Wt5fEYi/CaH7V8RtL/6ZNLJ/wB8xN/jW2F1qEM+lTH/AOgivaMkj82PjC39qfEvxXdf39WuV/75kK/+y1Jojzy60bzafOJwOd1Dw3LFL+6+f9KvnJcDNezurWXypY9mz8vzovcy9nYQdKvluGwBKbkwbTNfw9b+bdP/ALEe79QP61DbLikjpreCWX91/wABqU7GiR9FfCP4Tf2DFBr3iO3T+0HXdDC33LeNuOT3cg5OOAOBnJJiTuWkevLH+9/e/Ps/u+44rCxqaOixfate0u1/5+L63j/76lVT/OlYg9C1r/Srq9l/jlklk/76ZmH863IM/SUi/wCemzau75vYZpgfnN8SvEct/wCI9Ulik+R7qVvwLtUKBE2cDNL5taqNjFIs6Ze/ZZayqK5qjqrzW4pbDyvMrJR1LvocXcnzZa7Uc8jodBPlf7FYVC4HaWU8sv8Af2VxtWFOWhtWaV5+I3OCoyj4ofyrV658PTXOY09zyS9hlluv+BV9LTiowO2MbmtZ6V/ov+r+es5yOiKsVbiCpTuTMifrStYxSbNXQfDOqazdfuo/k3feqHJI3jh+Y9M8N/Dn7LL5t/sf/gVck3zHXDCKJ1Taj/ZcX2WLZs+7tWPFQoHR7KKKx1aW6l8qKnYIojv45fstFjoTOdcS3V1Ha+Z8n8VUSGqXMVr+6i/u1ZBmSXPlRVpAlmS8vmy+bL/B/DWrZkydGpLQlov2sEv+qij2O/3m75qJTJPR/Bfgj+1Ikur+33p/tfxU7Fno9p4etbX/AFVmif7q1dgO68HfDiLXonupY9ibflq407EupYx/GHgi/wDC8Ty/Z98XPzf41hVp3NIVbHNF/N/5af8Aj3+f5VkWV5f+B0AZ13N5X72WgaOB8V/EzS9G32tr/pF3z+7j5/M9qCjx7xD4o1TWZfNv7h9/8Ma4AX06dMe3OepNNo2jGxP4W8Gaz4ouv3X7q3/imZc/gPU/oMfhUtFSnynvOgeF7XQbVIoo/nSMLubJPH16fSsVEw57mxHHWiiS43H+VW6hcdhJIqtQsWkVrxf3VXYJLU8x8dx/un/2M11UmcWKWhh/D8y+bdWvmInmr/F09K5swReXy0OY8WQeVqn73YiIx+bp0OP1ripbF4rc7z4Y3VhFKn2q3llTbt2rn046Vx4rQ52zoNVaWLVP+POKJEb7rRgnk+pGelc9F3JPe/BjaXdfDnVPt/ii73+Ski6bGo2TOPujJJLckZAx+NejSZolofLXx6s7qK6spbqRHlTerL3Qk5wfyr6HL5HmYpankmBXsRPNuW7dauSBM7zwefKl/Kvn8yielh2ejW482KvnaiPR6FlUqTQeFoAeUqLgM8kU7sBwtqLsCxFaUXYE5h9abEjhvGlt+6f/AHa6aEjOoeEan/x9P/vV9BT2OFlatWBJbyfvUot7oR+I9msJpZbqyitbP7PF9jRvMbje44Y56ccAjPp6189ilaR7dL4R1pdy2t15X9l+bvb/AFnv69P8KyiXI9c0DWdL/wBF+3+F0lif/loqmU7/AGRWAY54xn/CuqGpzyZ6pqDeI9U0u1uvsaaPpX/LG38nyAnGMlWGQOMgZ4z360wiVtP+wWu/7VeXdxepHI1mse14/tHHl7gT0ByDgjhvbBGEjL1y3l+y3Uuqa4moah9sRZFjziIFGOOThsHgYAAwcAZNc1QbObKVzGciPaKAMbxHH/or/wC7WkCGfOvjq2/0/wDz617uFdkclR3MjTvDd1df8s3rdyszJRO10TwF9yWWOuWpXN4RudhZeGYrX/lmnyVzOo5G/KkdPol59llT/YaueR0QPYdMnlv7BJf4NtETRnk/jKP7Lrz/AO2u79a1ic1XRmrvl/sbyv4PLokzaGqPMbrRpZdZ83y/v1z167hsXCmmegeGPDMvyfu65YVHPc2sonrXhnwPL8kssddKbZg7HpOk+G7Ww/1saVqokORm/E3X7XRvAevSxf637DLDH/tO6lR/6FTkrREviPlzwfZf6VZRf7QX3/8A18VyR+I9BP3T7F8F2/8AZejJFLp9pcPt+Zbi1SQrn0LDI/CvXoHFWZwvjnVLWXz5ZdPtPkZ4Y28sfLxn04J7EdcD8dapzRPg79pTVZbrxla2Hz+VaWpZY93G9zgn8lxSpmVVnkJeuq2hhEA1SgJFNUgNTTdJur+WOKL/AB/GonPQ0hC7PSvCfgL7kssdcU6x1QonqGj6Pa2Gz93XLKTkdMYpHSQ3EVYOncpstHVvKoERtrf/AE0oAj/tQUAPF5QA1J5ZZaJAYfxCj/4pe6/3f/1VUNxHiLeV8n+xXUZbGtbXUUWyL+9UvQrY1vC2nS3WvJa2sf8ArWH/AAH3/CoqGlM6q0tbq68Rz6NdR/vUXy23f3CCQR+YINY2JqlQah5UvlS/fT5W/D/6+aycDnZbh1OpaIbNCDUKkpM0La//APQT/I0ItHrXiqH96n/XvA34GNTmu1G5wGs0DOcmiq4kXKMFl/pXm0pSA3oIqmxd7CXo82LyvLR6xnW5TnqSKKp5X72KR4nT/nm2P89uOnA9K444t3M+cp3+maXqkTxX+nxSo6ldyx4dQQF4IwSQBx6n0rshiblc5x+ofCaK/wD3ujahFFcbfmhkyORvbAI45DRgZGc56dB2+2SGotnHa74S8R+HJfKv9PfZu27tu+Js4AwemSTnHXjNbQqpkSi0c5cRWF1v/wBHTeihv++gCPp1rZVOUbszPl0eWL/VSf5xn+tUp8xhKm3sT6frviPQZfNtby7h2fNujkYbfyP5GrcSNj2H4f8A7WXi3w55FrrMn9pxRN8rSMRKozziQYOQCeTk8ms3Ar2lj6Z+HX7Y+jeI7q1sLrXPs9w8e5l1TDpneoCiRSHGQ3Ugj5feplFormuZf7SX7XP9g+HE8OeDdlvrepxiS4mWYSCG3kT5DGy4wzHrnBAXGTnNJJsq1z4r1nW9Z8R3Uct/qEtwiLu/eMXLSE8sSep6DrxjpTSUdyWpIqwNdWEvm2sksT/wyRsQ/wCYwR+dElTmVHmOx8PfFnxRoOz7V5WoRJ/DccPj/fAz+JB6VzVMNBrQ2VRnpGjfGzw5fxeVf/aNMf8AijuFWSL6hwOB7kA+9cFTBPdFKodfY6va3/721uIpUl+60bZT8CMg/n+Vc7i0M0lWL/ll/wCO1DAniMv/AD7+an91v6cECmSWY2/55SPF/ejkXI//AFfnQBf09ZfNf/ri6rtYlG4NTLYqJd0n/j/h83+Nh/wLkcUUNxyLfjJ5f7euvNk37Jn+ZfqcfpxW9XcxZsfAmD7V8S7X/plZ3Mn+98oX/wBmrbBfGQz6Tmtv6V7BCR+Y/iw/b/Eer3//AD8aldzf99Ss39ahs1SOZuh5VJILmVInm1aRLYv2Hzf+We+pUrDtcjfwvYXX/LPyn/vR/J+g4P4g1aq2D2dypL8P9U/5cJEuP7qthH/Pof0qlWRKwr3GWfgrxbFqlrF/wjeqo8rfLJHau6MOSfnUFSMA9/1xVqqmRKi4n0p8FvhbFpcSeKPEduj6gkga3tZFz9k25JYofvNnGcj5RjuaykzVI9p1KOWKLzZd6/Mdq/wcHJKjoOo9/UVCdy0rly3WXyn/AHj7JY08tezY5BB78H8MY7VNijX8Bwf8Vlokt1H8iX0bN/wE7v6UWIOwuB5trJL/AH1DfoDWpBzLX/2W1upZZPkihkZv9nahNAH5nazcS3V/PL/fY1WxjIjhsqOYIoimtvKqJK5TGSzy+V5VOMSGyrG1aks3rC68rZWEyonZ6FcebXDVlYyqS0OogSvKqzuzgmzM8TL/AKL/AL9bYKk5TIvynDQaT5t+n7v+Kvqo4V8hvTrHVnToorX/AFdc9WjynfCakczdaJdXUv7qOuGT5TRw5jo9H+H8XyS3Wz/gVc7rXOiOHSOwsdPtdL2RWuz/AIDUc7ZvFJE9zf3X+q8yiMS5XFjt/wB15ssj1b0ISbIDLFa07FFa+1SWX91F996LGhnn/RZf3v36QinJHF/rZaokyrmbzZfKi+5WkUSx1raUpMyZuafbxeV+9j3/AMVZymxtHS+G9C/t7VEiij+T+KpSbOeR9B6J4fisLCOLy0+SuxIs1LfRIr+6S1ij+d2H8NWkB7L4f0uLS7BLWKPZ/erQwkWr+wtdUtXsLqNHSVSrbl9RjP1pNJhFnyZiKKuHmR2OXMY3iTxVo3hywe61S8iiTb8qtjLfQdT+FBcYM8J8ZfFO/wBel+y2En2S0T/vt8+voBzwKjlsdMafKcEWlupfKtY3eaVv4VyWJpXsDPSPBXweurrZda9v2P8AM0Pft1PB59jSchOZ7Hp2iWGlxJFa26RIi7VVeAo9AKjVmLuzRW3rb2DNY0xwh8quiFGxbhYay1s1YVyCQ1m2gvYp3BrKUiGzzjxpH+6f8a3oyOKqch4FaL+2fK+/1/kT/StsVrTMsL/FMvxvH/pT+bH8+7+L6Z/rXk0tjvxG5v8Aw51D7LdQeVJs/wD1VhiDgidlr8/m36S+Yz//AK65aa1Kke9/BG71mXwvq9rpfh/T7iWWxkX7VNsSSE7T86ljnA7YHB716VHcUXofM/xms4v7Lglit96eZ8s397OV5z6n8jXt5c/3hy41e4ePlK95I8ct2w/SnYnqdp4V/wBaleLjY6HpYZ3PTbRf3VfM1dz1UtC3srNljlWsmwJ4o6LJ7DcLImSCneUNibok8iocpMdyaOCri31FqPZKqOxUTjvGFr+6f/dNbUNzOaPnfW4/9Pf/AHq+iw+xwTKCitepCJbf/W/6uh7BezPYIftUul6Lf39xsie3EccayByqfLklDzngfy7V4WMWp7GEd0WdL/tm6v8AytL+fY3zbo8lRnuD0rGK0NqmjPcfASeN7C/spbW4t5URv+Pea4jtgwwf4sggg8gDk46c1dJamNTVHb61DFLawap4j1yK91N2+W3tbh7nZnPOTwMdMnB61rYmOhH4XaKK/uv7L09JXlhMatcR79pYMDJwTggEkEHrjjilYJamdqUFhFa3sVhb/cuEkkmbG9n+ZSSAeAS2AMdjWVQZz+36Vy9QGmOmSZWrRebFVoDzrVfCkV1dfvbevQpVLHPKBoaZ4Pitdkvlpsq51LhGB0C2UUX+qrnNSncLQBmJJ5Uqf7wrORsj3PwbJ5tgkX+zRE0RxHxUsIoteSWL/nmFb8ef6VtFnPU3BEi/sv8A7Z/0okjS9kUdE0aK6v0/z0rlq02y4VLHqnhqysLCVPuVlCi0wqVLnqWn3VhFa+bFs+7XcoWOds5rxL47sNLi/wCPhP8AvqqvYhs8M8cePv7e36XFJ8m4M3zehzWFWRvRNz4TaDFf3SSyxp8kb/eVPmcqwX5WIyMtHnBBxnGDzVUI3N51LI+tdLjii0tIvsaSo+xl/wBHljOGaZm+ZSwxsVcYOBx0wRXpRRxyep5L490bS4op/Ns9nVmj3ON3VR94A9eRkcYIycYpyYon50ftGSxS/EueK1j+RLWNtvuzOSPrjH5itKUdDnmeWN1rSK1MUh8McstDdg3Om0Lw3LdSx/u99c1WpY6adO56v4X8KRWsXm+XXHKrc7YUrHc29tFaxfuqwlqavQV73yqljK0mr1DAT+0Zf9uqAsRvLQBdhaWgktIKkDW022/e1LKMD4otaxWFrpcsn/H3cIreuM5P6CrgDPJPH9rYWGvPa6N/qkhi+X+6SvP9Ca7KbOWW5S+zSxWsF1/c/rRU1NJbHf8AwyvLW1l+3y/O6fd/2cVjNFo1NP1CW/8AHl7qkv3JY0/w/kBWSREhnizw/L8l/pf3/wDlpH/fGc5HoRn8R6GnGYpROSS7lil/e/I9Nx5jCUTQg1P/AKaVLpXLUTVsr797/rPkqfZ2KUT32/m+3+EvDWveZv8Atukxxs3/AE1iJRwffOB+Fa2LRw2oJ5tQbIxZLP79axJG2trUyYFpqlvlRD0KVw9eViJ3Zy1JFcvXLcSVhavnKSJEX/7GhVmi0rFy3SW6lgtfkdOdqyLkcKzAYPB55rqp4topR5jC174feHNUleK/0+W0uOP31n04CgHZjBG1emM5JPavQhjUy3hXueda18G/Edr/AKVo1xFqEUsZZfL+R+B8wIY9AzAAg9jxniu+nXTRjKi0cDfWd/YS+VqlnLbvt+6ykHqwz6YPHsSp5q4zuS0ijcWdrLL/AKvZvb+Jv8OD+VbxkZuCZTmsJYv9tE+X+n0PT8qc5ByXNSDTtZ1n97+9uHTK/N17ZGSf8e9ZqpYpUWzf0PQJfsCS3UbpvkLbWXB4O3ofpWFSdzdUi5PpH/TOphKxSpmdNpPlVrzEOBQuLOWqUrmTixdM1LVNBuvtWl6hcWju25vLYgN7lehP1BNKdGMiU2d3ofxp8R2H7rWbO31C3/vL+6lX3yMhj7ED61xzwaZsp2PTPD/xU8G6zEnm6p/Z8rsF8u6/d8njAbODz6GuSVCSK5zu7KbzYvN+S7T+FuM4+vQmueUZRC9zRsJopZfKikeL926srL2x6+lZTDlsXtBTzbq1/wCuif8AoQ4q6VkF7DPFcsUWs6j9/wDdM/51rVdyJM7v9k/S5de+LV15XzpaaHcze+DJCvHvzXRhtCEj6K8cXNh4I8Oaj4j164S0sbK3kkaSTgZCnaq5xlicAAdSa9SErijGx+V+oanpdhYWsV1ceddywiSRV+coWPVz6k5OOuOT15pwuW5GZi1v4vNikil/2VYZX6jqKQEP9mCgCVNP8qgaL9nYeb/yzoNUz0XwD4diur+D7VH+63fvGboufrx2NS1cvnse2jytLig0a1jS3Taiqyr/AK7pySeMk/r61UVYxnK5c0iw/ep993lm2r5jf60DqjDA2sBnHY4IGeKCC5a2n2rf/wAtd67lVm+fJ749SOuKANOC2litU+1fcijKx7mJ2EMG6e4JGM4HtQNF3wdN/wAT6y/2Glb8on/rUEzOruZPstrP/sLt/DGKsm55N421H7B4N8Q3X8cWm3bfj5TUCufnvct/pT/738qszLSTfuv3VSyyGc1RLKE9USyGEfva0RLZqQ/62pm7ENnceGo/uV42JkclVnYwmvMerOW1ytqcH2qKvTy/SaJcORaHPx2XlXX+r+fdX6DhoUpU/fOaHPKWh1VlpPmxf6VXk5hOnTXuHu4fDSRd+xWFhF+6jTf/AHu9fMTl7VnsU4cqElbzYqx5bGxJZw/8tZaq9gIbqWKKWqAijvJf+AUAVLq4ilioJKli/wC9kupfuIvy1YFK7u5bqX/gVJQIKV7df8sqtQAr20cv+5VJjubVlFF5X737lZTVxWG2l/8AarpLWL+9/wB9U0jNo+j/AIT+E4rWwS/lj+d8N+laqJm9D0ny62QNnonw18Jfav8Aic3Uf3Plj+p7/gK1SMmz0GXSf+mdUQUpdG/5a/cqQPzY8ZfGS1sN9hoOy4u9vzSMwMcRPTp94jrgYHqa8hNnrwpHjGsa5f6zdPdX9w9xcP8AxN/Ieg9hxWqNlBRLnhvwTr3iiX91bulv/FM3T6L3Y/oOcntTvcmcz3Dwj8MtL0GL91H5sr/ekZcn6D0GeeKOS5ne53kNpFFVRpXJUQaOuiOHRqoXErZWNERNJUylYmUiMtWMpmTZBL3rmlU1MnIqyiplIm9zhPGlv+6rooswqHnXhF/sviP/AG9238ea7MT/AAjHC/xQ+IEX+lP/AHHbd/h+gryaWx6GIGeBz/p8dZYhHBE9K1iL7ksUaJXLTRUj1n4Kapo1hK/9s6xcRb4ysaxqBuP93oSc+mK76TsxQ2PMP2hp/wC2Yr2/l2RPLcCSO3jxiJAQMN6MTgkjvXr5c/3hljF+7PnwDvX0q1PCJbf/AK6VVrkvc7Twuf3qV5OOjoehhXqeq6ev7qvlK257UVoXtnvXMwJo7bzaxlJLcTaRr2Ph66l/2K8zE5lCivdPOxGM5Tdg8N2vlf6v5v726vHlnk29Dz/r7uVLrQ/K/wBVXoUM8hV0OmlmHM7GbJayxf8ALOvZpYhVVdHp08RGSAQ10R2Nou5yvjG2/wBFf/dNb0NypLQ+bvEkXlX719Fh9jy5mRWvUhD4P9bR0Jvqeq6ULCLQdLli817h8tIqx8RDcecjqCSDnt+NePi1qexhHoWzLYRX/wDpWqJadPvSFC307n8jXPSWh0V9Geu+A7bw5LLZeV4suIrt5EaOaG3Z9hzwcsAMZxk8j14zVxVmZPVHqGrQxaDYJa2un6hey/Oskl9NGBEfRFTPGecHrxz0FaWIloM0iC/llgurrUP7Pif5V8lthb6Lj+fFFgjqSeI5tUuon8rT/s+lW8MXl/KAZcPhXJHLEsST1HQ+lc9QZyjJXL1AY7UyTPujVoRlSxRVuromTBGqtwixkoouBQlFFwMS4HlS/wDAqmRsj2TwHe/6BBRE0RzPxRn/AOJon+6P04rSDMqu5iPq/lWH/ARWm5LegaH4qtYpf9Z8+2la5nsasXxCitZf+PihRSDc25viz9lsH8q4/h/vVd7iueN+MfiZdX8r/wCkfxGr5CWzH8FatLf391LLJv8A9Wq/8CLZ/lXFiY2OnDK59OfBrVbCW6Swurh4vmH3cngSQsRjBzxG3HTmqwrN60D6oh0C1i0uCWLVNMlTyYvL+aH5R9mCYO0qQciQnjALqTwXr1UtDikeFfFfVorCJ/NuIpZZd7N5KjrgsQcHHG/BPUlSSTWcwR+aHxL1n/hI/Hmt6p/yy+2PDH/somE/UqT9TXTTdkckmYltpssv+qjqeezHFdDUstFltZfNljrF1Lmqp2O78OzRWuzza5qjudVNJHd6frFr5Vc/JY6IzuXzq8X/AD0Sp2CTuZ9xe+bUsYsK+bUMDQgiqgNS1hlloA04bWpJL0FrUN3A1LeOmyjz34qvL9qsv4/4l+ox/jVwA4DVFiv9Zj83/nmm78OB+ldRzyWpJJLFLE9r/c/pQay2Oo+Gvhe61mw1SWLf5tvGfJ2/xuAxH54A/GpmCLfhWaK6tdUuvM+eGzMi+quuTg/TGMVmkRIs6v4mi+wJ5Xz/AC/NR7OwpSPJ9d1yX7U8v3fm+Wt4RMZSLvha+l17VINL8z97Lnb+AzWWJn7JFKR2k2iazo0v+n6W7p95ZF+dP++lPH0ODXPSqqoUpHrfw48Sxa94Nn8Gy7Eu9PmfULFd3MqEASoue4Hz4HXB9DjoumWhLuH97/A/8VTY2RmXkX3KEyRix+VUSYitcSVzV6mhzTmZ07157XPuZJcxWJ7VHIWkOSSpsUkTxvQ2i5aGvoayy38H7v7jbm/2QAc/zoR0UY3L96fNuv8Ac+WlGTieq4qxGbGX/W/c/u9gpOBnr36ZJxXVDEtaGEqKZi6zY6Nqkslhqkdrcb12tHIql1yCDgnJHUkA9CcivTp1mzgnhbHnvif4Q6X891oMktu+75rdvnTp/CTz9CScZ5rshVOaVBo821XQb/Rpfst1sdN21ZOzDP4EHGQQRkEEdq157hE6vwPZ+Va+b5fzuu76nJH9R+Vc1SpY7YRPQH8Mfuki++6LtZv7x7n8TWfPctxSM288N/8ATP8A8dqlKxJhXmiyxf8ALOrUiXAxbnSv+mdWpGbgZc2lf9M60U2YyplN9O82VIv43q1JmTVjN16Tyv8ARf7mF/3q1goyIqaFjQPG/i3wv/yBtcurfZ/yz8wun/fDZGPYAVNTDRZnGqepeGf2lLqL/RfFGjpLvxuuLNiCv1jbP6Nz6VwVsBZGqq3Pavhn8UfAfijVLX7B4gtEdJButbhjFJj1CMA34jIrj+rOBqnc0/Ec3my3X7zf8x+b+971m02ZtnqX7JnjDw58OdZ8ZfEHxbrFvp+maZpMVq002PmLyM7LGP4mxGoAHJ3CuyhEqNj5x/al/aq8R/tD+I47Cw83T/CmnttsbPdjzfSSTB5Y4HPboMd/RpxCTPD/APP/ANet76EJXFEMX+3vT/a5/TmoLLEGr3Vr/wAtPNT+63+PH9aAN2w12wuv+PqN4v4d3JH44/wqB7Ha+F9Mtb+WCWKSJ7d2G5lbO3PAOPr16UBc+hvBvgm1sNL83zE2P8zNtHfg9gehOcHp7Zq4q5lKbRLr2n/Zf+JXL+9i2/u5GbPHGBnHI7gnnjnmm1YIyuV7LU5bW1ewupN6PMjL9QCP/r/4VmaF221O6817rzESX+LbnEuO5BJGent19TQBv2pl1SL/AFbpvj+7/d5+b6dAR3oEix4WSKw1n97/AK3bJJ/wDy2XA+p71BMmdZq6f8St/K/jXd+dWRc8Z+Nw+wfCrxLL/H/Z7x/99fL/AF/OgLnwHIf9Kf8A3v51ZJdgj82pZY+4tvKpJ2JZmXI/SrRLIUWt9jJm1pkHmy1z1GQ2d5o8PlRV4mIkctQ6K171wrcyUS8ll9q/2EruwlT2UtT0MPg3VWpp2Gi6Nay/apfnf/ar062PqctoM76WAhTeqFuZrW6/49dmyuWVSpL42dsIJGReWcvm/wCsqOa2xbiNeTyoqXNcLFd9R/5ZRVSjcLIrGeqJGy3MX+q+SgCBF82X+4iUEkF3exRfuoqsRQefyhWiZncqFPN3y1VwuXYrOXyv3VZSY0yvqGpRWsX2WKRN/wDF/s0RVzVI6X4U+GLrxHryS+X+6ibcze/pWiRE1Y+vtF037BapFF/AorVI5ZG5pGly6pfwWEX8bBfwNaJGbZ9D6PpUWl2EFhF9yJQtapGTZPMPufu97u23/Ek9BikUY/i+4isNLeL/AJayrtX6VIH4p6dFf69Klrpdv5rv/d//AFD65rz5I9hVLnrngn4Mfukv/FEaPLu3Lbqx2KO27+8e+OlEUEk2euadpFrYRJFa26IiL91VrRIOU0ol8qtUUkSOar4R8liCR6PbJEuVipLLWEsQjN1CMNXPKtcycxCaycyRjCo5xCPHTuUmcb4xtv8ARa6qTMZnlOkn7L4oSXy/+WgWvUnrSOai7VDU+KFt5V0kvl7P3YrwKWlRnp4hXgYfgp/Kuk/g+arxJxQPW9RtIvsEEssjy71/h/z71xwKkz0j4H3Ws2uqJLoNvZeb/evGARh0xkgngkHgZrpSbFTWupxXxy0m6isNXiuvsjujPJJJD9zIIZtuecD3AzXq5f7sicXG8T5p8uvr4xTWh821qPi/1tGsQudh4Vb97XlZh78Tsw0rs9f0iLzYk8qvja9SNJ+8z1lilSR02neGpbr97L9yvFxObUqS9xnHVzGMlodJaaHa2v8Aqo/++uT+dfL4rNKtd6Hk1cVUk9DUEdebOo3uc7m2I3WudzI5iGRKuNR30HF2M+4soq9bDZi6O5tGvylGTT6+jwmaRq6SPWw+MRx3jGH/AEV/3f8ADXuYarGTuj0/bqSPmjxZF5WqP/nua+mw0+ZHC5MwK6fduZtscn+tjp20Bbnpvh+7ll8L2UUVmj7JnVpm9MLxkYIHf3rysW9T1cNqjaVoorpPtWnvcJtH3WB2/Q46VyU1obzZ6d4S1Dw5LEnm+G5XT7rSNI42jvwrAH6ZGfergtTK57Ysl1f6MkXhy3/sy3i+9cQ6X5fne++XuB35I9RWlhIydPitbXVE+1XFxqb+YN3lyebzyQM5Azx0AIHH0osWiXxRZxRXT3Ws6p/pssKfZ7NY87YgzAMTnA5BGBk8Z71yV2BzDNFXCp2ZSRUuhXRGaZDgzBupq3irmbgzOlv60sxXIxf0O6DmsPa+ilqUhXK7zRVSQXMW+l/e0NGlM9J8H33lWqReZ9ys27HV0MLx7dfarr/gI/nVw1RhV3OW1248rRv9/Yv58/0q4K7Jex5/ca7Layv5UlbWMrlFfE0vm/6yqSC5YufFEstr5Xmfw1RDdzlr2+ll/wCWlWS9Tu/hTBL5Ty/35t34Iv8Aia4MYz0MKj6R+Dln5uqPdf8AfP4//rqMIdVZnqXiq/v4pUi+2OmyMfdbn/P41670R5rdzy7xzf8AlWF1LLJ/qoXkZv1/Mms2zNo+G9P8NXWqXT3Usf8Ax8SGRv8AgbFv60e2SJjRdzvNE8G/9M6551bnVGnY6GTwnEYv9Wn/AHzWXMXY5vUdJ+y/6qq5iNjNE91F/wAtHrS6ZFyxFq11/wA9Kl07hzG3pusf89aylBm0JrqdPYTxS/8ALSsHc1umXvttrF+68yhq5Fzf0nypal6FpXN2K2qQ5SzDb0BymhBa05Erc8+8c2ssvi3R4vub8r83RcfMDj8MURLPM/E7Rf8ACUXX2X7nnfKq/wAOQOn412Qehg1qUtWt5bCVJfn+df8Avk9vzFEdyqmx6X8O/FP9jaNP5XySvH7elRJEowLS7lsNG1u/l+T7XI+38ck//X9TmiKJkznor2W/irdIwbMHXdO/6Z1SdgJvhdH5Xjey/wBjf+i1x4+P7otn02ZIrq18qX5/lr5ZScWaQ2M2DTIrW/g1Sw/0e7iYMs0fBz6nsfrjNehRxNtyWzdupYrr/SvkiuH/ANcq/wCrY9yoP3c9cZIBzjrXoxxSsawmYtwtVLEKwOZXfrXLOrcycrlWZa59TOxSnjqkgsVmSpaLSI4o6yaKSLSJQaLY6Twq8X2p/wDrif6VJ1YZak2or5X+q/jasV7x6UlcYb/yok+/33fMcYGO/B556VonymfKeaeOvBMt19q8R2usPaOkZmZW5Dkd85yM9CAe1epg6ttGcOJp31ZS+GnjfVNUlfw5qkby+UvyydTjPQnqceprbEx5VzIjDy53yoT4w6faxaXBfxRp5v2grI3T/lmxBPuNv4+9Z4Os5F16aTI/BWl/vdOtfL/1WN38+f0rqlqyoKyPWfsn/TOldCIZtM/6Z0XAy73QYpadwOdvvC//AEzouxHPXnhqWL/lnV85PKUX0b7Bpc+qSx/ImY13fxHH9K3hMwqQPMls5dUv55f7n8+v+NdadjjdNsjuNIurX/WxvVqoiHRaKpt5apyTI5LEZjl/3P7tQ0mGqO18MfEzx5oOyK11iW4t0/5dbpfNjb8G5X/gJH41k8NEu9y/eat4t8Wy/ate1CWVNxkW3X5IEzx8qLgdOMnkjvVRpKIctxDZyxVZZNEv/TP5KAFlji/9m/CgCsYf+eX/AHzQAWzS+b/n9aTA9E8GW91FKl1F5qf3mXPsecdaxaA998DeO7+wi+y39v8Aa7LbtZeUfg5VgRwCCAenr64rTmFKJ0V3qH9qS+b/ALI3K3+P0wPrRzBGJgG1lilTzd+xG2x7mHzD36f/AFyB6g0xm5ptv9z95s+b5fTHt+vb+VAHX6bHaxWqf6Qn3Syr/d5JPPcE9PaoKY7RBFL4jnli++lq+38WUcfmaCWdhqTf6B5X+yP6VqZHhf7SlxFF8Ktb/wBvyl/EyLUgfAof97Q3ck39PjqWyibUf9VQgOXvJf3taJEDLWStm9CUrHSaS/lVx1WRJXOw0a6lll8ry/8Adrya1K5MaDqs7zTNGlli/e/JXKqDud1LBuJoXktraxeVFXSqVj0acbFGRZZf+WmytVoasihh+yxeb5lNsjkMu71KWWWoaKsRvN/z1kpoJOxSubyK1/5aVvGFzCU7FRtR83/VVTp2ITJbOCX/AIG9ZvQ1TFuJvssTxUkiGzNT/W+bWqRLZWL+bLVkl4R+VF+6j+d6AIL/AFaXS7XyvM/ezZ/4DWbN6aOWjS6v79IovneWQKv1NawCbPrz4J+CpdB0uOWW3+d1G5qpIxqSPY4lrVIwudj8OZYoteg/Bv5/1IqzKaue2g5qjJKw3d9aks858XapLf37/wBxPlVfpUsD4b8M+BdG8LxeVYWcSO7bmk6u3/Ajk8VzSR7EKdjq0jiioijVxHAdhWtinEQnFLYh6EcklZSmRKoVy1cspswlK4x1rDUyEWOqUR2uKYqVhCKlQ4gDJSuKLOX8Uw/6K/8AntXVTYT2PFbtvK15P94fzr2VrSZwU3aodd8TraKWwguvM+/GGX9eK8BaVWexNXgcV4UHlXSf71XiNjhWh7XKvm6DB5XyOlccDOTOj+Gj2sV+n2+O4lTcPljkKFvfIBPHJwOTXoUYpomE9Rfj1ZaXFf6vFYaXcW9pLGZIbeZTvZNuCSDzyd2M16GHXLI0ryvE+TB0r6ikmtWfPS3L1hpt1fypFa2csr/7K5/P0HuaqriqdJe8zFs9i8CfCrVJdl1f/uk+9t/vV8NnXEtGnFqiVTquB7LpPhy10uJIoo0+SvzHGZpWxkm2xzrOZsLF5VeQ6/dnO5RewtP2jlsS2+hGWqGJoWp5SGhjGr5lEoiZaV+YXKQyrXTTqSj8JcW4HPeIdJ+32rxf38rXrYLNpUX7x0xxbSPnv4g/DbXrWV7+1t/tEX8W1gCv4HqPxzzX6Dlme0aqsawxikeXzW8sX+tjdH/usvP4ivpadanV1R2wrKRGxrVrQct9D0rwit1L4cT7nlfaNu1eudoOcewrxcY7M9XB6o2TLqnmp/Zflf7SyLn+v51xQnodU4nrPg2+8b3UUcVrH86f8841Bb6EnC/UmrhPUzUT2jUjf6pYQf8ACZfZ7S3dTJb2rXTXpX28tCRn0znjPNbc5mjE0i6sLW/gi8OaX9ol3fNJJDgKAcnAJwo7Enn86OctDvFX2X7fBF/Z9xd6nKsqt0EUMecgoRwCpyTnJPHPSuOs9DeMDz64v/3r/vK8arUaZuqYiaj5tOFdolwK115UtdsMS0ZOBz+oQ/8APKuyjilLc53Ax5bqWKup1EzJxKrap/00qVqRdh/anlf8tKpK4rlKbU4pZf8AWU5m9M73w/qflWtcsjq6HPeKdW826/4F8tdNNaGFXc5/xDq3m2CRf7Q/kauC1Iex57dy/vXrdIxuYl3ceVVWFdjYrr91TJbI2uqom+p7P8J7WWLQYJfL++ssn5uwH6D9a8vFO56mGR9IfBK1l8p5f8r0q8GjWuzs/FI82/f7/wAjfe7YA44r12tDzTx34pP/AMSbUbX/AJ7R+X/30QP61yzZaVzx3TPC/lbP3dcM5M6+VI63SfC8sv72KP5E/iqU7hexPqdlFaxeVU3sI4TWIPNq1IhowW0rzZa2UrGfISDw/VqoHIN/sOWL/VR03VTJlScSVY7+1i/db6l8rCPMjDvtXv4pf3sj040kxSm0d94E8Tfciuqwqwsb0p3PU7C6iuv9VXMa8xt2dn5tAcxtQ2nlU5Erc8e+Jlz9l8b2ssUm9Ej3f7u4Y/nkYoiWjzK3tvtWvTyy/wB5JN34D+orqhsZNajtcuftW/8A2P5iiG5VRaF3S7K6tdBTVIpPkT5ZF9jgZH0zTkJIs+Ibi6l8GpdfJs87ydq+4PJoic9Q53w2tb2sYota/F+6qWzVIzvh+v8AxVsH/A1/T/CuXFy5qQPc+jbB/NtUr5pwuaQ2JNn72r9nYJQHG1raCYRjYSSyrXVk2ImtKORhymddQU0ibFF4qpK4WKs8NJlpEax1k0UkSrHUmi2Nfw1/yFP+2Z3fT/8AXioOrDbm3dwebWPws9NqxwHiDxroOjb/APSEd0Y/LHz9R2A9xXfQo+1Ry1KvKeZ+JvHuqeKJUsNLt5kif5Wjj5LZ9T2/DFenhcKqPvVDzcRXdX3YnafCnwxLoMU9/fxp5twvy9ygH6knPNc2Pq+2fLTNsHT9iuaRyvxT8QS69rP/AAjlh88SMF2r/HIRk9s4AyPxNb4PD2WpliK92dR8ODLLdPdSx7H8tFZf7jsNzA57gbfwNbTXKyoVND1SHrWNzUUjFFwInip3ARrKKX/lnRcCjLo0Uv8Ayz/iq7Bc5T45WUXhzw5p2jRfJK9v9smX3kJKj8ABmt6aMKjPPfAHhWL7Ba3V1H89wr3DfL2PCZ/D+dFWrZaF06VzeuvCMUv+qj3/AOyy8VhGuy50UZE/w5il/wCXfZv/ALtdMazZhOgjR0b9n7xHrMqS2Ee+J/u/LzXRGZyTp2PUfDP7J918kt/IiOn3lb1qoybM+SxJq3wJv7DfFFH9xiu1V9D157VbTC9jkdY8AX9r+6ls3/75pjOcm8MSxf63/vmgDKfTZYov9X6r+tABY6LLLK8Xl738vzFVVHzcj+WRQB23g34cxXV15t/9x227eOvb1zz+BrNsDvF8GS2Evm2Eib4m8zy+n9cd/TFFgOrsNa/suKCK6s0ldMr/AKsZzjOM85A+nY0+UiUzc03WdBv5fK8z7FLw26bGxiABtyeFz16Y+lHKEZm9bxS+U9rLbxXcT/d+UOPyx+oFSWMWG1/1Xz27/wDTNcpn1xjP1GMH9aANAW8vlfurhHdPlXsWTpjk9R2A7GgpljwnF5Ws6jLL/wAsrWNfzkGPzxQSdlezxfZfK8z+HbWpkz58/apf/i3PlRf8tbqPd+GT/SpA+LbfSf3tTe4G9FaeVFUtlmRq03lVokQc5L+9lrRIgltE/e1TZN2d54b8N3V/sl8v5K4qrOinT5j1bw5olhoNr5sux3df++fbNcPPc7adFUyw+pebL5UXyf7tFzp5kVltvNuv3snybqOe44oi1O6ii/dWvzvSCRkXF9df8taaE3YoS3XlVaRLmZE2qebL5VaKnYwdS5FNF5v+tq72Iepct4rWKodQSNiwkiii+1f+Pdves3qapmFJNLf3Tyxfc/2vStEiWypM3lfuvMrRIluxoQWsX2VJZfv0gJZp4rW182X+CgDi9UvpbqX/AFf/AH10qWdMND0X4IeBpde16DVJY/3UTfK3bPP4VtAyqs+ytH0+K1tUiij/AIa0SOWUjZjtq1SITI5LybQbqDWbXe/2Rv3yr/HEeHx7jhh67SO9SG57v4a8SWus6X9qikT90oZvm4xj73071RlNGis0V1F5sXzo6/KytUjOA1jTZYr/AP1b7KlgfJTJUtI921gL1Lkh81hpkrGVRGEqozf7VzyrGTqXGFqzuZXCouWnccFqCBVSmSGz3pAMKUEsbt+lNqwjA8SR/un/ABrWmwZ4Tr48rVPN/wBofzr2ab5qRyJ2Z23i6GW68L2vmx/cUKv8q8NvlqM91LmonB6An+np/vf1pVtjyp7nv8Nr5vheCWKPf8o964GTPY0fAiXUWqJ5UkVj8wXzG/h56n/P869HDVLKxFONjZ+Nelapf6zdSy6xFqe+3jaS8jXCK5BHlDGRwADjr8x9676VZU3diqy0PDtD+C11dS/ar+REidiyqqn5gT1PT8BXPmXFMMNG1M+frTPXfDHgLRtBiSK1t0/vfd71+e5lxBicY/dZyxbudfBD5VfNVK7nuzbmJgMUqbJcgYVE0ZjNoopysBGVrTmG3cCKOYzEbpSGRt1oAilNNAU5utbIDMvrGK6ieKWP5K6aNSdF3QOJ574x+Fmja9F5sUaRS/3lUfqO/wClfUYHiCpQSTNadTlPEvFPw81nw5L+9j82Ld8s0ecMPfI49xnrX3WBzmnjFud9KubHhGH/AIkM3myS70mRl9FBBHP5dPr6UsdKEtj28E+cvXK/c824eLe33lkI/lXAj0Jnp3gO2sJbBPN8WRRbP+e0nmc9gMEcn0NUjJM+ioLa10vRoP8AiaXet3EtukjQrClvAiMoK/NliwOcceh461uTI5qVtUuonl+xw6ZZIwVmXIT/AGRuxljkdAMe1IIhqkGs/YLWLS7jyrd1eOa4k++3yk4ye7DoD0A7da5ay906IM8t1J/9K82vnqrtI7IMq/avaslKxTIXvq3jUMmiNrrzYq6IVTN0yhcxRS811RqkOmc7qdrFa/vfM/4DXdSncwqU+U5XUdciiruULnLsZ9nqvm3Sf71Koi6R6domof6L/wABFcttTsMLxBe+bdV0RRlNmDq0/m2qVqkZHOTGtZGaMG/f97VRRMmZ0t7/AMsoq1UDGUyFLmWWq9noEZ6n1b8JtI/4leiWEvyb4bdW+X+9jOQAeACSeOleDX1ke1Rfun1x8JPBdrf7/wCxpE/erGqqsPm75X8lQMo4Iz5in7vGME4JI9HDQ905K09Ts/F3h/QbD/j60OLzf3rNJ/pA43yFRhsDARVI55BBx1rsa0MI7HzV8T47W6l+y2GnoiPJtVVyS2D17nIA/OuOqzSjuYGh+AvK2XWqfd+8sfdvr6D2+lcTWp0NmvqEMVrF5UUaIiUEs4HXf3sr1PMaHLXOl+b/AK2qUgEh0GnzE8pdXS6pO47E0GkRS/8ALOqbsTuWJfD0UsX+rqeawcpyOqeDPtUv+r/4FV+0CULjLLwrdWH+qo9pcIwsdFpN5qlhL/q/+A+1So3JPU/DGqWF/F/rNj/3W61nOIXOgnuf3XlVlKRaPK9L8PRap8Rtblv5PNisrN/LVujOVDfpn86mL1N47Hk2kebLfvaxR/vZW2/7uCf5V1shlfXbCWw1Tyvvo7VcCGa8epRf2C9hF/HQxIp6y8sXhxLCX+OQSbfxz/UVcDKZneHx5W+tZmSJ9bb91WSNlsZvgJ/K8UQfj/KufFq8BR1Z9DaZJ/oteP7P3TpjC5qQmKqVMpxNC1s/N/5Z1qqZJoro37r/AFdXyGbRWm0ijlJaMi60uX/nnQ4isZk+nVPKFilJZ1LGkRCzrJlWF+ze1Raw17x2XhTwjLFa/wBqSxuj3C/u1/2PX8fT2FZTZ6NCFi9qOmeVF/crmhO0tTubUkfLfxW8C6poOqT6zaxyy6ZcSGZtuT5LsckNjnaT0PYcV9JgqsLankYqi29Drvh6PC9/a+bYW8UVx/FD36A5HqMdDWGNnOm/d2KoKJ34H7r91Hs2VxNqau9zscFJHlHxB8EX9rrL+LdB/evu86a1285HUp65/u+vTrivSwmI5lyyPOxGH5XeJf8Ahbe/arW6v/M3vfXUkjMy45+UEeuAQ2KuejugjZqzPTra6pGnKifz6A5Q82gCVJKBFuzi826gi/56yJH+ZA/rVLUcdjyr9ovUotZ8W3VhFJ8iTJZrt9Fwp/QGumGiOZu8g0SWwii8qL5PKhih/wC+V/oTiuVo7kbcH/fdRYo3NJhtZZU82P8A8dq4uzIlG56t4e1Kw0vQYPKk/wBIluJG/wB2NQqhce5DHNdEZnJOkdrpPjS1l2ebGn+1WqqGLpG+ZNG1mV/KkRH8tNvTDepHoRgZ9c1sqpm6TM+8+H9rdWvm/Z0ff+PHrwO9NTuZ2sea+J/hBFdefLa2ezY21Wb+MYBzxyBk4z7VVxHmOsfCjVLXf/o/3G/u/wCe1MChaeD7rS5ftUsfz7du32NAGpYQ38Uv7qN/8/SgGdLa67dS/wDErl/1sqnb5mAWwCSqkjqQDj1JxQQzStL6wut/m/Jv+8u37uef5+nSgVi1J4btbqJJYpERH+70z+I61QWLmj6fqlh+9tbx/k+73/Q/rQJRsdNYX0sv/IU0vf8A7UfB+uMVJopWOj0/w3pevfurXUPsj/7X8J+h6UcouY3tQ+GvjLS7D7VFp73abQrTWqlzs65K4/H0o5Q5jnpL/wCy/wDH18+373y8rjrweMj86pSsF7njv7RDf8JH4Sgi0aN73yrjdN5akugCnqmMjnH+RUT1J5bny9FaRRS/7f8AErdVPuKxVxpElxb/ALqqTKSOQ1eH/wAcrSDM5K5hw2ct1L5UUbs71q5pCjA9C8IfDj7V5F1f/In3tv8ASuSriLnTGjY9NjjtbDy7W1jT5P4q43O50RViWZPtUX72SoirGiK8H2Ww/e+ZvqmrlJmPd6hdXUv+iybKlIdylLdyxfvZf++qtIlsoX+sebFVKIpO5mGSW6rRKxlYiYRWtVzXIlJIrS6h5svlRfPQ0ZN3NzS7bzf9b9xKylqbwVhup6lF5X2WL7lEUW9TPjuvK3/u/wDPvWljMeqfuvN/vUWJLccvmypa/wACL81FgF1ExXWy1i+4n3v9o9/yosXzFaz8Gy391BaxfO8sgX9aIo1UrI+t/hT4Ei8OaNaxfZ9j7dzfU10xRy1nc9TtbKtrGLdzSW0/dUWJbIzp/m/8s6GgTMTT9R1T4X6yl15jy+HLvMcytk/ZHYH1OPLJOMdifpUWKPTvC+p/8v8A4SkS90+7Xc1j53MJ/vRk5BB7r2PT0qb3E0dNd/arqVP+Je6f3t0iDb7HmjluRynw/JNXLOpY9qU9CLd7VyTrO5yzqjsGsXUbM7i7DU2uAojrQAWOoKJVSgB+z2oJEK0AMI70Esa0dXJCMLXov3T/AI0RYHg3jCD/AE+vawvvU2cVV2Z3MsFrdeCIJf3u7aPm3cflXh1/dqn0OG96gcFoq+Vf+V/tbvm+tFXY8ip8R9G+HIPN8G/wfd+Vuyj+tcLJnsVPDy2v9qJFdRy3v7wKscanDexIwRXRS0lYi56H8SdLtbW10i6l0dNMS4t4/s9ruBMuC29j14X+bDmt8Q3GOgOPMjnYJ4otn8FfB4+hVk3c8TEUWjXt/wB7XhVaMonBZxLYSuHldy7CFa1WhLQbPb9Knm5iRfK9qLAMMVXYgayUWNCCU1QiFmoAryNTRJA5rVAV5DTvME7lO4qlKSCSMy6tYpf3Usf3/lb/AGvrXoYbGVKCvTYczicR4l0Cw0u1eW1t0RLhk875fukHgjsM9D68V9VlWPniHaqz6XKanMcReSRxRJ5vz7GO1V6qcc/ofzr3b3PXmeh+BbvRorV5f7LluP70e3BbJ655zj88dKpMyTPoDwzq3hy/0a1i8G6PFZSxQmS8vpoZZyz4Hy7nwFAJzhRjnpXQhyM29tPKiS617XHuH8z93brJyx9WIwqj0xz6GmESLxClrdWunS6pqD2VukhZbO3wXZACFKgjseSSejVjWXum0GeUajP+9r5qt8bOyDM6WSuflNNyq5qkFiES1cWSxsstdUGQ2cj4o1Pyon/eV6mHWpyVpaHl2p6jL5v+sr2aex58ndl3QZP9KT/erOojakeqaZL5Vr/wGuXqdhzGtXn7166EjnmzMmufNirZGSMueT91TEcpqlz+9ropowmyvZWN1fy/uo3q5SsRy8x2+h/DyW/2RSxv8/ys3tXNPEWOqlQufRHhe+/saJLr/niwVVXA+6MKBn0OPyrwalS8z1aULRPsz4I3GjapYJdf8JAlvskRts0kQ+66n+NRyQFJG7kKQCCQa9zCP3Tz68WpGv8AEXS4rWKSWLWNMuNkMe5o2iJXEYU4wcschiMHgNk9TXXLYyjsfNM+r2t/4te1ijTyre3eT8dyqP8A2Y159Z6mlIsajqEUX/LSsWrG19Ti9U1f7VL5UVYspIwbk0lEorR2nm/vfLquUBLma1tf9bIiUoxJcjmdU8Y2Fr+68xK3jAycypZeOLWWX/WVpKAlUudnpOqfb4v3Ulc8omqlc6Ky0fzf+Wf36xuaxdzai8KRS/8ALOi7CWhl654citYq2jIzaOX03VJbDVPK/wBqiTuZM7ibVv3Xm+Z8+2sHG5qjzWy8Ry2HijVJf+erbf8AeBQL/SrhA3jscVZzRRa9dX8XybGLLt9c5rZkMbq2oRapK91L99/51cCGR6ppcujWtrLL/wAvHzfjgE/zoYIu+KLOL+wdIv4vvyq8ci/gMH8NpH41cDGZh6X+6lrWZkie6srq/l+y2sbyyu21VX+I1ijZGvoHgO60aX7fdf8AHx/dXBCe2e59e1ZVPegbRhY7jSNYurX91L89c3slynTGyO00ab7fs+//AN8j/CqVMJI77StN8qLza1VMwka/2SL0Wk4EtWKstlF/zzrJxJaM2403/pnVcojKu9IqeUDCudIl/wCedZOmNIoGyrJ0yrXN3wX4b/tTXoIpf9VFmaRf72Bwp9iaxqqyNqEE3qek39t5X+4lcMpHor3TzH4reObXwRoyX/2fzXluEt1j3Y3ZBJOfYAmtcPR9szKrVdI4CL4heDfFsX2WW4it5bhdrK3TJ7Fuma654adLVGVOoq25y938NJdG1lL/AMOXCJFu3NC2SMZzleR/iK1hi4zjaYKi1qjt4TL5X+35f3feuTlvK6NlFpHHaD43l+1XWjeKI0t7i3Yru6cfw5B9scjgjnHau1UtfdOdVdPeKHgieKX7V9l+419cSL/wKVm/rXZJezWpzX9o9DtorioNOctJc0BzkyXVAXJo7mgLnQeFB9q16y/2JN3/AHyC39KqmribtE8D8aP9v8ZJLL/z8STfz/8Aiq6tkc8NZD9J/wBU8sX/AC1kLL+eP6Vi0dqZu2l1dWsv+sfZ/FUNFpnQWHiC1i/u/rV8guY6Wx1vzf8AVXCbP7tQ1YNGa9j4h/6aVRLSOisvEEsX73zKOaxk0dvo3j+6ii/e3Hybh8vbjtW0ZmDpHSQ+KLC/iTzY03vnc1bxZm6Zfl0jRtUieK12bJct83Jxj1rUwsZc/wAONLl/deX8/wDDtpiM5PhVF/yyjR0/WgGZ+ofCr91/x7/99KO3vQQzltR+H91YS+bFvT+VTsMxrnT9ZsP+ev8AwHpVAWNL1uWKX97J8lAXueq+GfEmjS7Irq3i3/3v85qWK1ztbKLQb/8A1Uib6nmY+U7Pwn4j8R+F5f8AiV6h+6f/AJZyLvRvw9PoaOZhyo6fWn+H/i2L/i43g+K3ml+VdSsVOHJ75Ukgj3yaTlYpxseReOP2X4rqL+1Phf4oi1OL7ywtIokXuVYcD8wPwqo6k3PnLxr8J7+wl8rxb4P+RGKzSLGc8Hj515UjqDn8TyKloaR5brHwr0uXf/Y2uXFo+7/V6guUUezoAfzBqWykjzfX/hb4ysJX+36PK9pu/wCPy1/fxMPUMuSPoQD7VotCWrmr4a8GaXpcX2+WTe9ZTmzWETpReRf6q1rknG50KQ1TF5v72pjEpakt7cxeV5UVNqxbRzlzFdS/7n+9VR13JbKq3kVr/rZKaQmzDvLyW6l/2KuxNwQeVFTbJbKx1KKKocjlqVuV6GVf30stXTRg6rbNTQNPl/5573eipLlOqjHmNiaSW1ieL7lZQdzpkrGfF5X+tl2b61sZplN/3sv+xV2JZPPN5VqkX8f9KLEt3KzXv2W183+N6uwNlax1j97RYi59D/A/wjLqkqazdW/yJ93d+HNEUW5WPpfTLPytn7v7i10xRk3c2rWOrIbNBYqCWXre0q2gTM3xPp9rF4c1SW6jR4vssrMrdG+U8fniokikz5g8GfE7Xvh9dJFa3DvZbv8AV7sbD6qe3Tn1rhcrHRynsn/DXPhew0t/tVvcXuoJGdsMLADf23N0Az1xz14o9rYlxueN7fpXlykdLZIiVC1MnqP2iggVBVAOqrjuOCUr3L1HbTRFCYo6USRLQbRU3KGkdjT5iWrCN0phIyNVT909UpBE8W8XaJf6pf8A+gWc0vzfwr/+oV6eGqqMbHLVpNzudhBpd/YeCPKl+zu8SndGzYPXOOmM/wA68/FNOVz2qUrU7HmliP8Aiafvf71YVHoeZVWp9G/D57CXQZ4pZJXTy/8AV7chfX39DxXLYlrQo6fJLYap/osf2REb5ZGyO/UVdMGdV4s1SXVLDS5f7YmvZYoTHukbIijDHAB6kk9c+ldW61Lhqc1b3Evleb5ibEbb+Nc1XCUpxN1hqbLulvqkt0kVrcfP+GP5V5mJyelKnc4sRgKc9TsLSXzd/wDfiba31718HjMN7GofOVKfs2TmOuPmvIxXvDdopxVg5bCsapyFexXkkoSuQotmV/aF1LdeV9n+T+GtFAv2bLDmkomdiCQVaQWKzmoaFJFaV6uKLiis8taoCq71SYELCrTsV1Od8YRf8St/N/gX/vr2r6HIZ/vT2cpdqh5rMkvleb5f73d93stfXRZ9DM9F+H6a9LF5UUdukv3lZV9P8fWiW5CPonQtF8b69oMF/wCKLPT9M0e0tfLuGk1AI9y6nBJjXOCcYAGMnPXPHajO9zltSOgxXX/Em0u4u5XYrD5keQuMciM5B9Mk4FMOUh1K7uorW1urqzTU73zBtjbBRO3IA9sY4HFRW+BmsDyXWn/0+f8Ad7P3j/L/AHTk5H4dK+XrfGzuhsZby1zpXLIZHqwIGenYEyreSfuq6KZMmeeeLLmX569rBrU8/EbHntxL+9r2LaHnX1N3Qv8AWp/vVnUOmgj0a1uf9F/4DXI9zuexxer3cv2p/wDerrgjgnuRCb91VtEJlWcS+V+6/jqo+6Ek5EGmeDbrVLpJZY/+A1TrpCVFnq/hj4fRRbP3fp/DXFOvc6lRsd0mi2thav8Au/uLXHUlc3irCrH/AKBa2v8AHKw/Mn/69eZT1mej9k9x8KW1/FapFFcOiOoZlVuGOPT2r6bDxagebiHqGrX9/wCVdebcO+xTXUzkTPK7HVvsviPUZf8Ap3ghX/vp2P8ASuOqbx0I9U1/zf8AlpXMa2uZq33m1ArFqJf+etNq4NmLr/iO10aL/WJVwg2ZOZ5R4j8fyy7/ACriuqNO5jKscLeeIJbqX/WV0Rp2MJVLlvQv7Uv7pPKjfZ/eq5qNiaadz3jwFpl/Fs83f2rz6sUejTPatItP3Sfu65WrG90asksUVS2F0c14kuP9Ff8A3aIzuZt2PDdf8QRWF/5vmfxGumMbmMpGz4X1uXxRqkFhFcbPlO5uy+mfxIqJwsa053Om8EeD7DXvhL4v8R38af2m6ytZzf3HjDFVHsSuT9fask7M6eW6PGtJTzbp/K/5ar/TNdNzGxYs7TytU8qX7ifM1S2Ub/i+5i1mw06wtfv27fLtXltwGR+nWlT2FPVmR4z1OK10bTrD+NMt838IxxW9KN2ctd2RhaLcebdJ/vVpNWIps9/8N+GNLsNGguoo99xNGGkkbk88kA9gOmBxxXHNnVew250+psaqRag8L2stgl1FJ/pG75o+PmTsQapRKN3Q9P8AsH72qQ27nUwalKNlWiGalrqXm/62ggtCSKX+5RYBrxVk0KxXltYqhoLGZcaf/wBM6jlCxmXGnRVLQWL3hOaXS9eg/uS5hZf97p+tc9WN4mtNnW60334q8Zq0j06R8t/tPXUvm6XYfwfvZl/3+F/PBP5162VpJ8zOXGLWyPPL3wNLo3gP+3pZNl3tST/dz/Djp0r0nVVapynIqbpLmKehfE/xHYeRLLcSy2SN5e2Tkcdsnnp+VRVwCitBUsVJxsz3rSbjS9Z0a1161uE8q7j3fNx1/wADkGvGlCVOVkenCUZQ1MPxl8NrXxHsuorh7e4iX5Zl549D3OePpXTQxHK/eIq0lJe6YWieFpfC8r2H2jfvj87dtxuJJDfgMCu91VU2OJ0uXc3NpqjMlRqALCPU2KuPV6LBc6zwUf8ASp5f+fezuJPyibH64q3uKbPDvFlv5XjLyv7lvJJ+qjP61vJ2RKJtPi+y2qRfwJ/n/wCvXJO7G52NBLiKsrNFRqD90Uv+/VwqdzX2qZNDcy2v+qk/4DW/MmF7mla+IZYv9bsf9NtMux0Nh4iil/5abP8AZaiwWN+z1yWkhWN6y8ReV/y0dP8AgVWpByG/pnim6i/exXG/+7WiqGMqR2WjfEGWL/WyfPt/ixhq0VQ55UmeleD/ABh4cutkV/Iib8bf9nrnI49u9aqZi6LR6bbeGNL1mLzbWSJ4n+6y4/UVXOTy2MvWfhZFL/y7pRzBsec+I/hF+6fyo99Fwuecaz8JbqL/AFVu6f8AAafMQcjeeH9Z0aX+PZ/umjmAWHXdZ0uVJYrh02f55GKCjrNF+Ld1FL5V1Hv+agD0vQvi1pd15cUtwnbdG3T9eKzcQvc7e0h8Ja9/pWjahLpV7/et5Pkz7rkfpUuVhctyprmjePLW1f7Vb2niOy/vKo8xh78ZB+hNVzXFy2PJfEPhjwHr0v8Ap+jvpVw3ysrKU5+owM/lRa4XscPq/wAEpYrV4vC+sI8X3lj3Mhz2zjg1bRR5b4o+HevWFr/xOdLl+8VZoeHX3yMg+vNZOFy0zioNEtYt8VrI7vz/AKz5Dn3z/OodItVDIu7O/il/e27xf739D0P4VLhYtVLiy2MtrEkstx/wGsuQ1UjIu9Q/5ZRfO/3aVirmW8cv/LWqIZWuGii/36ohoptLLLUtGcoXKpsvNqbGTw7ZNBpHmy1TdhqhY6fTPKsInl/2ayerOqn7qKE8n2qV/KrRITZjalJ+9/df7tdVPRGTYkQ/dJSIHCGWWXzZfuUAQXUEUv7qhRAn8KeDbrXtetbC1/jkG7/ZGea0TsSfefw/8HRaDo0FrFHs2KP6U0iG7ncwWdarQlstrb1W5CZZtj+tPluXzF5biqckkETyf4u/FzRrDRtR0GK8R7uWEwrHHjOe/fgcdTXHVqm8YXPl7UZvtUXm3UmxHz93j8s1yGu5Ti0eW6if7LIiI+fmk52++Kr2gclz1bb715bZN7jgKuID9ppkBtNUlYCSOOqULmkYliOKtVTubxpkjR1oqRXsiMxUSpkumROlc7gZNDCM1k4kDSOxqNiJFW5tPN/dVPNqOBharFFYf6qP5+d1bOq4s35ObU5qa6tbrS9Ri+d/3fl/7pJGT9cVNWV1c2gr6Hm6w+Vqn7r+9US2OOqtT6U+DVvLLYT/AOjxPvjO1m/h/wA9KzSBrQz7m2/4nM/m3H2iXzDu7J16AdhXRTpmLOt8V29//wAIbZSy2dvb28Uz7fL4LErgZ9up/EeldPJoXA4jSzFLv/3v5Vzzgoo7KfLIvHXYtB8y6i2eainy/qen5Hn8K58RVUadjjxeIjSJvBmpSy7/ADZHd3bc31PU1+e5hL2lQ+WqVPaM7UDFeHNcsjFe6NqnIq9yjqF35UTy1UFzMOW7PP5/iN5V08Xl/wARX7pz/n+VezTwOh308OrFy08TX9/sl+xulFTC8pNSmom3a3Usv+tricUjjcbErzVLRkytLLQ0KSM+d6uCKiiuz1TVgsOjgqWwsWobT/pnUuQR3Of8d2nlaM8vl/cYfL+gP4V7mQz/AHtj1Msdqp5Rep+6/wBZ8iMd0iqe3rX28GfUSR3Pw8tbCWKTytcbY8f7zdJkqmQe4J4IGMYINbWuSkfQ/hHS9L0vQbW/v/Hl9qf+sWxsbeOOONsMSckknBPXJGOwrqRPLYq69qXiO6iuootPtNPidfmk87PyY+bL4B4GTwB6UxX6HNztL/wjk/8AY2oRRImJLi4kU5UAdF4yM+nWorfAxwPH9beX+1LqKWTe6TSfN/e+YjP418vW+NndDYy2esh3InlqrBchMlOwJlHUJ/3VdFMmZ5x4ouPv17eDWp52I2OHZv3texbQ8/qdJ4eP71KwqHbRR263HlRVyPc6ZPQ47UD5sr/vP4q9CC0OCbG26eb/AMtHq5ImJ2GhaLFL/rY65as7I7IUz0DQdEtYtkvyVxObZtyqJ1kPlRf6qoloVzEF/J+6f/drnnKwLcms7f8A4mmnRfwJIn8xXNhleZ3v4T33w5beVKn7v7sf+FfWUY+4eRiXqcz4pm8qK6l+tUzmTPn7WdfisL/UZZZP4gv5D/EmuOobp2OPk8aSy3X7qT+KpdMFUOt0G+luokllqHA1Url3WfEsWl2v+3tpJESZ4v4w8XS38rxeZXZThc5ZSOJkeWWX+OumELGNmzo/DHg+XVP3sv8AeqKk+U0VM9n8GeDrCw2ebsrllzM3jFI9S0+TRrCJPufpWEoM2TsbNprtrL/qpKykjW6LU9z/AMtfMrCQXPPvGvi6K1ieLzPuVpTpkzeh4FrF7LrN/wDut+zd/F9a74Rsjjm9Tufh1a3Wl3/2r/pmd34c/wAs1nU1N6SO48HeKPsvgifRpfkSXzPvcctuB/nXNy6ncpaHEaJo/lb7r/nlnb+ArR6CaL/hS0sNe8W2X2qP915m6ZV43jsufc9faobsQy/8QYLXw58QZ7Cwt/KtHjjaGOP6kDHOSa0joiN2eVfGyO60bxl/Zd1vR0hjk2/3dw6H8Qf8iuzDRucuKdkUvCcv71PwpVVYimfSvhzVP+JXBFL9xFC+9edUep03NyAWt1/qpP8AvrimpBGRct18qX/Vv/vdqpSOiLuaU8kUuzyo9n8P41SC4+F/Kq0Sy1HNQMlhk+5+8+dKANBL7yv9bSsFiY3kUv8AsVLQWK8knm0SiFincrWEkKw3To/9Pg8r7/mDb9cgf1pTj7oU3qdxrll+9evArK0j06T0PKvHPgfRvFHkS6pZpcfZJvOj3cbX9eOv0qqOIdJ8qNHT9q7nC/FvwvdXXg37Lo1nveJkZo48ZaMdRg/UH1OK7cJV/eczMq8Lqx4x4k8My6N4N06wlt9lw8hkk3cFXLAjv2zXrwr887M8+VJRjoaOuXd1pfw00vS/tDxSyyBm2sUOF3HjHrkZ/GseSMq1mJOShoXfh/8AGK6sJU0bxH5r2/3ftDclBjAPPJH61niMFzaxKoYpw+I7q51zRte2S6XeI0tvlWXuyP7dRgqP1pYem6Oki61T22woWumxyibPb9KLAShKVirjqLBc7r4Yw+bf6jF/f0u4/ko/rQtWDPK/GWh/8XGgtfL+e7028Vf9p1Ktj8hn8Kqs7IqGpLP4b82LzbX5P9ms46mc0c/e6Xfxf8s9/wDu05RIRmebLFL/AB1lKHKK7Rch1H/ll5dQpNGqqFxbuKX/AJaf41oqhp7QnV/+mlaqYe0NG21W6i/5aO6fnTbNVMuweJfNl8qXen+7UXNE7m9pniSWL/l4/wB3/aoQ9zo7TxR+6/e1qibI2bbxFLF+9tZP/HqpTZMoJnc+FPixr2jSp5V5K6Jj5d3H5VSmYSpI9w8K/H2K6iSK/k/76/h/Dt+FaqRi6Z6FaeOdB1mL/ll89ap3MnGw+XQdL1mLzbWSJ9/y/wCf8KvlIscjrfw3tbrfF5aO6fe/HOD9D/SjlEea+JPhR+9/dW//AAKmB5vrPw9urWXzYvkoA5TUdP17S5fN+epvcrlsXtJ+Ies6Ns/0iVNn96ocbjvY9j8D/tC39r+6v/nT8/x/+tU2sRe56jB4l+HPxBsEi1mzt/tD/dkX5H/OjmDluYmr/BW6i/0/wbrjun3vLmbjHp1PPpV85Jw2s3HiPwvL5XiPQ/tEW7azNH2+vQ0XKOc1DwV8L/G//UPu5furtwM/kR+PWtL3EjjfFXwD8R6XF5ug3FpqFl/D+8+9/s9Dz9ahxTLR5H4l8KS2sv2XWdPu7J/uq23HP0OAw9wfxrJwNOY5SPwXfxef9gkiuH5bb9w9M4wf8aycSlI5bU7qWKWS1lt3ilRvuyR4P1wece44qDVMwLuT/gdUVZDIjVWJvYnjmqWg5zRs4vN2VnUBSTDVp4ov3UVKnruKRizXvlReVFJsraCuZtlaH/nrWrdjNluCgokvJv3XlUAZ+/2oUgPpr9mj4eeVF/b1/b75pWDKzfwjsB+H6k1rGNyGfUVtFFFFWtrGDZbVKCWxryeVQ3YIq5xPjH4u+EvBu+1urz7Re/dW3hwSv++c4XHucnsKydWxvGnc8m8YftE3Ws2r2FhJ/ZkUq7W+zyHzXHpv6qPUgA1hOszRU7Hkv2e11SV5bWT7Oz/6yRmZ3Ye5OawvzF3sWR4U0a6/0qXXLj5PvfMMYHsQQB9Ka1JvYwrvXLD7V9g0GO9u0iyrTeXiNj/s9N2PXgelV7MPaWPZa88gVetAD1FADwlNASp0rrijpiixGa6opHTFElWnE1TYxxUTUTKabImirkd5fCY+zvuNaCuapNQ+NnNUnGnuCQV4mLzCO0Tz6laMnoRXcMv2V5Yv4Fp4StOrsduFbZwGrTebvr2qce51O5x1lc39hql1F5iJFcL/ABLxxRUjcqNRxOJuL2L7f+9kdHST5vTj3oVMylJSPqb4AeM/Dlra/ZZbd7h3jKr5cZc9O46dqmVKxUYmNr3iTzfEd1FYWbxW6SH/AFkYDtz1PoPbNa0+Uz9mM8ReMPK0ZLX+/nau7ue+K2aiS4pGF4Zmv9U/0XS7driV/u+WpfnPsD+VZckpO7HdRRY8U6Dqmg36WGsx7Lh4/OZW6qD04PI6Hr+VeRm01GNjwsdO7NPwYP8ASk/28V8PjHoec0elFf3VeG5amEiuzUojRSu083/lnXRHQ0TsYkvh6wll837Oif8AARXZDEsp4hliO0tYv+WdXKs2ZOu2Mlfyq54K4tytJNWjQFSSerbAi2ebWTYE0drUykNstxw1hKRLZdgt/Sl7QE9DA8c2vm6M/wDBsZPm257+nevZyGa+tHo5e/3yPEr4Rf6r/WpE3yr0Dep2kkZP1r9Cgz6e52Pw7u9L83/kHvE6KdrMoIb/AGeOn1PSui5rCSPd/DOu+DbWwgl8OeE3fW3keO4kaxkvBb4A+cSMQvPPoc9u9bQTMpsZr1jF9qnl1nxh/wAszI0LMsbrjnbsGQvXuc1s3YyiZ1wujX/hyf7fZvaWUS+ZDtUnzZOCN2eWzhsk/hjGa46/M05M0b5Xc4rxN8Or+Xfqml27bLj999nb765AJAJx9cHnnrXxNfNKcK/JI5o49U6lmedXcF1ay+VdW8sLp/DIpQ/kcV3wqUp6pnowxEKmxTd61d1sb37ETyVfICiZeoz/ALqt6aMpux5t4mb969e7hVY86uzlFP72vVb0ONM6nw7/AK3/AHK5amp2UpWOnll/0V6wULs2lK6Od+yy3UvlRfPXbzKKOL2bbOz8N+DJZYvNljrnqVjqp0Ttrfw75UX7quRu51JWJGnlsP8AW/crFopMlj8Qxf7lE02wurF6K/iv4vy/nXLX91CpayOq8NRfavEcMX8ETBm/CjAL3juqvQ9y0u48q1n/AL6YX9K+pp7Hi11dnC+ObjytLnpTMErHx14412X7fdf9dD/FWKVzQwvD3m3V1+9/vVdRCpo9ZtdQi0vS0l/2a5uVnToee+LfFUssr/vP/Hq1pUtTCrO5wi/6VL/HXco2RxvU2rXT/K2S1m3cpM6nSddisIk8qT5E/hqHC5qpFy4+IUsX+qk/8epcgOoUJvibdf8APw//AH1RyEuodX4L+I/71JbqTf8A8CrmrUr7G9Kqjvdd+I8X2D/RZP4f71cqpamsp3PMb7ULrXrr+PZurojDlMm+Y6Lw34O/5ayx73pymVGmddqvhqWw0G61mKRE+yKG2r99h0P6H8a55TOqETovHnw3tfDnwW0HXrW433srCa4b3YkMo9sMD+BojMtxPP8Awcst19qtf9k7u/Xj+dVyiM/wpPLo1/8A9NbeQr/3zxRygT6tqd1rPje11SX53RQv5EkflmlLWJn9o8r+NOo/b/iXdfvN/lQxQ7m/2d39Sa9DDaQPPr/GSeEf9alTX2LgfQeg/urBIv7iivKnuORqpPQTexq2GtS2v910/uyc/l6VRvTq2NmC/tbr/lps6L8y569/XH1qzZVrlnZ5X+5/eXpQaqVyWOSrKsWYpaAsWDc+bFQSRbvN/wCWmygBv2mWL/VSO/8AvUFMY2oRS/62PZ/LNS9yWrl3Sb2Kwv4Lry9/lSBlXsxHIqasOdBDRno009hrNh9qsJEdH+96ofQ14OJpuLO+nI4LxDH5Uv8AfrmSsdKXY5W/l82J4pa1iir2OG8WeC7DxRYfZbrenlNuVl4OcY/UV0UarRlKNzhviT4J1S/0vTotLj837PJ5ci9PkbHzDryMdPSu+jiVfU5ZUGzzbWNDll8UQaDa70d2S3+7yuByT+prvjUSjzHE6TcrG34q0K6+Gms6Rf6NcPslhLMrfcYq3KsOhBBAPHoaijWVeTQVKboK57VZ20V/YWt/Yb/KuIUmVW5K7hnGe/X69a5alfllY6I0bxuLJp//AEzrZV00YKk0yJoPKrW/MQ1YQLS5TPmO9+EMcUviN7D/AJ+LG5h/8cz/AOy5rRIfMcd8WbP+y9e0HxRF9zT7x45vl/5ZyrtJPsDj8DWU0bwVzS0kaXdWvleXs+WlDcGNufDkUv8AqpK0ZizG1Dwfay+Z5saI6fdZV/yKlou1zmbvwFdRfvbX5/8AZ21i4EOJz82m39hL5Utu6f59azdOxFmSxzyxf/ZVLugsyyl3STKUx5fzf+Wn/fNaqRqqlhYpZYpU8qR60UjZSNeLWJYtnm1adzRSNmw1r/pp8n+9x+HpRa5TZvWniPyv9b86fd+WixLR0Vj4li8pPKk2f8CqlOxLjc6/QfF91Fs8q8f/AL6q+cydM9G0H4rX9hKn+kfJ/F81aqoZygehaX8Wor/ZFLJ9z5d27/P+TWiqGEqbOg/4SWw1T/WyI9aXuQ0Ub3RdLv4vN+RKRNjkNe+G8Uv+q2Oj/wCzS5S7nAax8Lv+etm6f7tHKyWzjb3wHdWEvm2Ej/7v92mZ2MyK+1nRpf3scqbG96gdmd74U+MniPS5fK+0O6Iv3Wb09uatRBo9e8N/G7RvEdr5WvafE+75W3KMc8cg/wD16pRJaH618O/BHij/AErRpEt5X+ZfLYAZ/wB3ofwpMfMcJqngnx54X/e6XcPLb7t21WJ/Mc1kw5ignje1v4v7L8b+G0uET5fmjGf1HX3BFVcDM1T4XfDnxR+98LyJp92/3V/ufh09uRQB5x4v+BviOwieK60+LVbT+HcoYr7rnP6fnR7NFKZ4/wCI/hFa+b+6ju9KlTO7cpljb/gJIK49Qce3Sj2aLUzidZ+HHijS4vNit01C3/56WuXK/wC8mNy9PTHvWXJY0U7nOw28vm+V5b70/h7r9R1H40bF7ls3EtrFWb1G42KLy/8ALWX+Oo5LksoMfNlrflILgii8ryv77CjlAsMsVrV2Aou/73/fosB0Xw78LS+LfEcFr/yyiYNJ8vvwP60txM+5PBGhRaDpaWv9xQv5CtoaGbOga68qX/WbKtysZ2MPxn8S9L8B6NPql/cJcSou2G1VgHmkxwB3A7k44FQ5FWPENX/aV17VN/7u3srd1+7HnK9vvk5/EAfSsZO5cEeZajrcviO6/wCPNLeLd+7X+Nh/ePQLnr3J61zs1ZnQaXo32p/3b3HlNukkkkOxsHpjjj8KtiHXmo/apXi0HR5fKiXbuj+SNj3wOM1DAWy0/wAW6pKkUVvFbxP8skkkmT+XOPwquYSRuroF1oMsEUsjvK/zbmXG76D0pcwHpqiuAkcvWgBVWgCUDFADwMV0QmXGZIprpjUOqEyYHtWvtqcTf20UhpOK5qmMpR6nJUxcUHmRV4eMz2lFWpHl181SVkMeevlMTmdavLc8epiJV3uU7nU4rWKuWE5TlqRT5k9WYMnj6wi8+1ljf7x+bivrstqRpx1PocJiIwWpxl74ktfNf93vSvVVRXOqOIUjm/E17a3UUf2WT7//AI7WqdynUTOZWytZf9bHv/z+ddCIij3n4JJrNrF5ug6PcSuijd5cOQnpuPQY9CaiZTnykniPw9rMWqT3Ws3kUUsrGRo4155PfnGfpXN9YpxOeeIsWvDsng3S7pJdU0dNQdGDf6V+8/Jc4/Osp46mjjnij1rVf2h7WLS00vw5o9laIkIj/d2qxnI/3TjH4CsJ5sraGU8W2jx/xfd3+vX6azf/ADvcR/L9Aent1rwcXiHiZHFU/eO5L4LsJZb9P9ivFxsLIwkj0qaOvnZR1MJIrtDTiJlWaOt0Q2Z83SqjJItNMpyPVOogsirI9aQQivIa1YEX2celZtgXIbesmwJlirOUhNlmK0/6Z1zykQ3Y0I4awcyb6GD45t4pdBuv3f8ACP8A0Ic/hXs5BP8A2tHo5e/3yPn7WG/ev+7RH2/KvHygdPzr9Ops+rex03w3u9Ziv0ltfsr/ACnb5kee3ByCOnvx6it7iUj6C0T/AITe60u1sNZvNMtLKWQ/vJLx0LgDO0IhAUccZGM9664ESZDqz6NFK8Wl6H9od/vSNbny8+uOCfqff605MIjdOh1SLS7qWK4S7vfL+W3+URp0zgDpgZOOpx1rlquXI0xy1Ojt/NltUiv9j3G0ecy8Df3r8lzqHssQ5Hy2NbjV0MbX/AujazF/pVum/wDvL1XNcdDH1KL1ZFHGTpPc8e8W/CXWdG33VhH5tvu/vAlR6kccV9PhM7jJJSPoMNmfMrM87u4ZbX91LHsf+7XvQrKex6sa6lsYmpS/frupalSdzzfxHJ+9r3cMjzq7OfT/AFtd0mca3Or8OpWFTQ7YROutNHlv4v49lYe0sdCjc6bQPCMMX+tjrOdYuFM7vTdKiiirDm5jW/KaH2eOncGjn9dSKKJ6aVyWzyzWtXliuv3X3K6YUrmUpaHVfDm8lv8AfLL/AASIv6ZP8xXBj4KJeGd2ewfD6Hzdee6/uRlfxODn+f50sCrM7qr0PXkvoorWSL+PbX0UNjy6q1PNPiTqPlaNP/trUSZi1Y+LvEl39q1SeX/pof50RRm3Yn0G6+y/vauYQma+ueJ/9F8rzKzUTR1DhLu7lll/eyV0wVjmnK4/T7jyq1ciVqb0d3/or/7tZctgM4yy/wDPSrQuYhl83/bpDM6TzaCDT0e7uopY6xki4No9B0qzv9U2ff2VzS0OuK5j0zwr4Qii2Syx1zzqnRGB3tlpkVr/AMs6y57lv3TI8cah5WjfYP4JcKy/3uQazkioyLXirxt/bPw+tdBl/wCWW/av4D+VEUU5HH+HI/7L0t7/APjlX9O1acwHR/DvwnFr11e391H8m07WbhF6/qSaOZgZ/g3Qpde1S6+wW+/7FG8kjL/CAWC/gSD+VUtYmN/ePl3xNey3/ii6upfmd5D+hr0aOkDz6/xnXeDV/wBR/vCpr7GsD3vTpfKi/wCAivKnuORoRTUEtXL1r3qioxNKM/8APKrGlYtW91dRf8tG/vfN/h09qDWMi9b6n5v+t+//ALNO5tzlqG483/Vb/kouw5xHvv8All86f73FUaCi9oAgN7+9oBEbX/8A3xUspIha88r97FI6f7vr9Kd7IS0NLSfG11pf+qk+T+Lb/F+B7VzVcOqhopM1bjXrDXonltZE37d0kfGfrivJq0uU9ClPmOUvZqxizolG5Wtrzypf9irULIXKW5YrCWL+D/d6flWcZNSB2OLn8AaN/wAJQniPy9kv+r+XpgD72OmT0z6V1vFPl5Tn9ir8xw/7QixRS6XFF/Asv64H9K7Mu91uRyYtc6semfDpPN8JaX5v8FrH/wCgiuTF+7K50YfVWOqjsIpa5412jT2SbINX0K1tbVLr+/8A3q9TD1XI4q9JI51rL/nlXfzHBymt4M1GXw54j07WZY3dLK4SSRV/ijzhxjvlSwq0Q1Y7L4leFbC/ivbCX97E/wC8hZf4o2w0bD1BXHT3Haspm8JWPNdOt/7L/wBFlkd0TCq3fjgVEC2akZl/1trJ8n8Stn9ORWjMWaKX8X+quo0/75H+TV2I5yw9hYXWz7LIib/l2svGfb0o5S+a5k32gf8APW3SX5v7tZNBY5XVvCFrLv8AKj8p9xb7uPw6dKh07hY5e58OXVr/AMs3dP8APesXTIsZrtLFL/GlHLYViSG4ptWNFInWfzah1LGikWYpIv8AP/1sVUahSqE9rqMsUv8A8VWsZFqZrW2u1aVy1K5t6dr/AJUqSxSf+Pc/lVWNVZnYaf4o/dfvZKlEuBtweJJYtksVxWqZLpo6fR/HN1F/y0pqqZSpI7fSPiX/AKvzZP8AZrVVDnlTOzsvHNrdbP8ASN/92teYhwNP+0bW/wD7jpuH6c0cxDiQ3mg6Nqn+qj2On0FMixxmufD7zf3sXz/zqAscNq3gOWL97Fbuj/r+NWpA0cw+j6zYf6r5/wCdUpEtF/SPG+s6XL+9klTZ/wCO0mVynpOg/GW6+SK62Sp/Fu//AF1iw5TpkvfBHi3f9qt0ildfvNwfzouQc5rfwruov9K0a4+Tn5o2BouwObbVPG/hf91LG93F/wA85FyMH6mqswURx8W+Ete/0XxHofkvt2tIseR+PfjtRZlKJn3vwo8OeI4vtXhfVIon/hVmxuHtx1ovcFocB4s+E2s2sXlaz4b+1xfe85lyU7ZDryKOS5XPY8w1r4L2F1K/2DVLjT5X+6twvnx59CVAcfXn6VDhYr2tzznxh8JfiD4ci+1S6G+oWW3/AI+tNzcRfjtG9cd8qPqagtO5yNnay+V+9+//AHf7uKrmEaVno91L/rfkT7y991LnQHSeHfBkus3XlfwUucDsZfgjFLF/y1R/9n/9VHOB6R8HPhxa+F/9K++/95lq4aiZ7FdanFaxf6zYldGxmzwv4k/HK6tbp9L0GTZsyslx79ML/U/lWTkCR4fr/jPVNeuvKlvHuP725s/lUcxaRDHptrFF9qut+/8A3j/IGs27mkUX5bm10u1837PK9xKv7uPccn3JzhR0yTUPcUtCG0s9ZurXyrXyrd3+XauTye5JI6fSrYjdj0WLS4oIpdUeWV8L2wx79B2qGBrJefYLCeXzH3xRnaq4+Z24QdOmTk/SkkNmBZvql1Kn/HxcSv8A3myfxJ6f0rZQMmz2sLXl8tguKR3o5rBcegqea473HgYqraD5R4FOEu4lJvcGfyqzq4qFPqTLERgQvexf6qvIxebaaHDVxikirJfV4NTGyqs8mrVcmVm1SuNxuYWZUm1Op9mFmZmoXkssT1tGHvGqPM9Sml+3z/71e5RVomqbIYpK2VXlNY1Ggezil/2K7KWMUTqhimj6B/Zd+DXwl8Zap/anxauLh9PtZN32eGYxI+1ckyupDbQeoBGR14JFezh6tOpHmbOqniD0L4p/HTQYv+KS+Eul2+laJZM8MMkMYTzYwSq7VAGARg5PJ/OuPE5jGD5YmFerc8F1LV7q/l826uHd3/iZsmvFlU5jjbZR82X1rFq5m9SKSeWKiOpKRpDVrq/ihi/ufL+GaUqZqkem+D7GK1tY5f43xXh46aaIqKx0Uz14ElqcbZzWo6jqn29Ioo/3X8TVqkQXpj+6qwMy5f8A3KQkUJXoLTGKlXF2JJUtacpgWPsdZKZBLBaS1M5oC5HZ1g5AWNnvWTYCbfeuaa94hq9jI8Uj/iTXUX/TF/8AgXfH49K9XKdMVE78G7VkfO2uW8UUrxSybneP5tvO0+mcdq/WKUdEfWyehc8ByWtrdJLFqnlS7iu3cfT8q6eUhM9+8BW2jXVhqMt14ovfs9vGGht/OAR7k89TyBjqeB09a2hAUpHQaxP4tuv+PCSKyt7iPy/O+U/ITnLM2RgdiBnB4q3EIyKGgxWFrFqOl2t5KkrwyK18uH/eFfvrkcAnAyQM/wA4nHQmotDW0WaL7BaxWtw9xEkIVpG6s/8AFz35/wA8V+ScSz5cUfL474jZiSvkKlU4mW/s9rLF5Use+s41mnoaQkcZ4x+FWg+I7V/9DSK4/hmjXBU/h1+hyP5172AzmeFmuZnZSxrw+x87/ET4S+I/DkTyxRtd2/8Az0jXlP8AeGTgH1HSvu8sz2hiZWmz1qWa+0XvHz54hWWK6eKWPY+77rV95g2pr3GVKv7UzrCylll/1f8AnNdUpRj6ijB3PTvCfhmX/Wyx/wCeK4alTmPSpwPStP0qKKL/AFdcrkdXKbdtbRVIi+P3VAEM13FFVgcvr8sssT/7dWB5tq2my+b5tdVOWhhNHS/Dq5isInilj++275fXAFcGLp+0ZtS909y+GiRSyz3PmJveQLHuYZYe31rTDR5WbTndHbb5f38v/LLdt3dq9aLVjhm9Tyb4y6xFa6W/7z59vy0nK5i0fIWp3Pm3T/7xrSCMJBFfeVW3IZkN7febRyAVAaaAmtv9bVcgWudPYaVdXUSeVG7/AOzUt2BJmlD4P1SX/l3epdSxooXNGD4e3Uv/ACzrL2w/Ymmnwlll/wCWf/AaPbB7EvWfwv8Assv+rrOdQuMD0jwv4RitYv8AV1zTmdUYnaQW0UVcty7Dbm9itYnllkRKNQOF8YQ3+qS6XLa/P9tuPsq9grsRtJPpgkknpim3YqLLfxb8DS+A5dOtftD3EVxGd0no4HI/HOR7UKQSMrRIZdZ0t4opPkRfvdsjnFBcXY6zQNci0vQfsEXyPt+b/wCvQTOpYufBLxzpfgjRvEt1fxo73Cle3Ytgc9AAxNVBXkY30PiiaeK6v5LqL7rzSNH/ALhYlf0Ir14RtE4Ju8jvfBb/AL2D/eH86wq7G0T3Ww/49U/3a8yqtRyLaPUpEl+1nqkijbt5qEWTqvm7/wDPp0qrACL/AMsvuP8AeXc39fX2rRIaYgjuopfNtZP+Bf4j0NUkUnYtxar/AMsrq2SVP727+XcGixfOSGOK6/48Lj5/+ec3B/A9D+lFi1O5WmSWL/Wx7H/z09fwqUacxE4qZsLkttbebWLmbKNyS50z91UuoVys529WWKXzYt8Tp91l4K/jUztJGkI8oo1v7VF5V18jp/F/e/wrgqUbs7YTsQ/aPKqFFlDY9Tlio9mFi6mqxXX7qX79ZSp6hHQ8s+OVjdXUVrdRRu6Isi7v7vp+denhKigjjxEeZnq3gmCW18OWUXl/chT5fwrixMrzNqMTttLji8p7qX7kS7q46eszWasc/wCItTlv5f3X3E+VVr2aNNxPMrO5n2prrcrHPFWNuC0tZa0iyWkdVY332rS00vVP3r2q+Xazd1izuEbeoBJIPUA46USYWMWbw9FdXXm+Z8n5VmM2rPRbWKLyvLR0/wBqmBWu/CVrL/x6/uv9nbvH5Hkfga6Ocy5DCn0a/wBL/wBbbvs/56Rr5iN6dOVP1/PvR7QOQSHUpf8AlrG8sX/PRcEfpk/nU8nOTcJRYX/7qX+Oj2fKPmM3UPDHlfvbX5/9ndz/AJ/Wkx3OavvC8Uv+ts0dP4lZf61G4XMC48JeV/x6/wDfP/66mVMdjGutIv7WX97G/wDvL0rnlSZLiVg0sVZ+zaGnYEu+P9XT5uUv2ti1HcebWsatx85Mskv/AD0reM7j9oben6zdRf63Y9XoaqqbFp4l/wCAf8C4b+f+RRYpVDf07xH+6/1iVNrD5jZ0/wAR0c1hHRWXiaWL97Fcf+PVamQ4nU6N8QJYv9bI/wDwFq1VQycD0LQ/iLYSxJFL87/3u/51omZOmbJ1qwuovNik+/8AwtWqIegtu8V1E8sse9Nv6npTtczMzUPDlrLv/wBHRP71KwXOS1LwLLLF5sVv8m7+GpsO5yWo+Fbq1lfyo3osFyrZX2qWH9/5PzpWGdZoXxMurCXypbh0/wBlun+FFgO7tPHGg69EkWqW6P8ALt3LxRYztqZer+AtG1T97o1wvz/Mu7H5Z/xqWUmcPqXhPxH4cl82181Pm+8uf6cUJiCx+IvjLRv3WqRvd2/3ds33PzwcZqucDYW/8B+LYk/tnT00+4f700P8P9D+WafNchRsZWofB6X57/wR4gS4d/8AlmshikwR/eBweh4OKOW5opWPN/GHgH78XjLwHb3b/d+1Rwi3uFPqJU+8e5BByfypOimCZ5xqvw20u6/5APiD7PKn/Lvqi7A/PRZlBUH2YD61k6CLUjufh74Ll0vZLf2ezf8Adbh0b3DKSCPoamwjudV8qKLyvkosBFH4o0bQbX/T7iJPl+VWYDdWwrHgHxC+OGqazdTxWEj2VkjFVWNuZccZY47+g4qkFjzK2e6166n+1XD7JW+X/ZH/ANfrzSbEkallpVhYSvFFJv2/e+vt61ky0Pv5fNukitY/kT7zbsc+n4CsuWxobWm+F/7Uun1TVNUuE/dhVhjwAuMnJJBOee3FHNYku2cNrFL/AKx9if3myfb8zU3KbKpu/t908sUbvEnyx7f4gDjPOOpHHTj61Shck2rLw9f3Vh/al/sii84RqqtvfODkk8DoDgDPfnFW0Js6Tw9pEX/PP/gXfFawMWdZg14/NcYq9KOW4D1FS42FzWHfu6zdVR6idVIZJL/zy+//AOg15uIzFRVkcNfGqOiK7LLXzuIxc6r0Z5M6s6ruiCdvKrk9o6m5F2UJT5tNJQFYrtbS1SZdhn2X3q07hYqXkFNO0ho831mDytUn/wB6vXpT902RDBBSmXzI0IYKzVxOSOs0HVLq1sHtYpHRH/hViN31A4P41Sr1Ka5UyoTJnepg3e8im7kfle1amYoho5jSxO1pF/zzqo6CSJ7Cx/ep5Uf8W6pnVSRorWPTLO4+5/sLXy1apzNnJUncs/bfNi/dVxtHPy3KckkVNEFaS4qgKch82kJipa0EXLsVjSTsVctJZVjOQXLEVjWKmIsraeVUymA1krPnAjYUXAgY0W94lGL4kXzdLuov+neT68KTx+Vehl2mKidNB2rI8A8QmKK/8q1kfZ/Fu4LE+4Pp2xX6xRloj7BvQk8E3VhFqiRXWlyum75mXBP4f5FdKkQj374d6pYebPF/whby3XyLbyfZftG3kjdhzhTjac44/AV1xYpI6fX9H0uKX/ifa5d2j7iy2rMjydeSsa5Vc/X8amUgiit4VtbW6upIorf/AIk/71W3fPI8e05PuxxgAYAJB7VLd0VU2LGh3NrdWvm2tn9ki8x1jhZcOiDG3IzkHHPNfj/FStiz5fH7mwjV8fOJ58i3C9ZKNiU2Th6yi5OWpTaW5Bc2UV1/rY0f/erow+IlTqXTKUux4p8Rv2afCXijfdWEf9n3b/dkj+5nnqvpn0wfQivu8o4qrYdpSeh108XynjMvwT1nwldf6fZ+aif8tI8GNsfjn9O9fe4TP6OMWj1PZw+JU0dFYaTFaxf6v+GvRjLmPYpyRoQpTlE1crFpZIoqkCG5vqYGfLN5tUBBJbebVgVptBil/wCWdLnsLlEtNCitZfNijp83MLY63SpPsv8Aqvk+aiMuUpmnda5fxWrxRXD7H+8vZq3VUzcLnjXxJ1KWXf5sm+tqUrsxmrHhl8/71/8AervirHHMrbv9utOYzGFqOYCeOOWWlsC1Or8KeFLrVJU/d/8AfVQ6tjVRufRHgf4XxRRJLLbp/wB81zOo2b+zsdq3gqwii/490T/gNS3cNisnhq1il/1dTyj5jQi0m1i/5ZpRyhzGPfpa+b/BUsEzRsTF5VZNXNVIh1PWLWwi82WpULjczyPxn8Q5f3kUUnybvlWtVTMnUNDw54piv9B0v95v+yXybm/vZVh/L+Y9KzqwsaQZ2nxY8T/8JRo1l+8+eLyl+brwu01lCJqzK8Mx/wBjaD/t3eW/P/61A07nU6noel2Hwlg1mKPZqb3UczN/0zf5dn0wQfqtBM4XPI/Fr/YPBt1LFJs83P68fyreiryMZ6I+fk/1qf3K9dr3Tz07yO+8Gt+9g/3hXHUOqJ73Zt+6/wCA1wzQSJkNZJElmA1SRRp20tCLNW3l/wA/lkVSVwJF8r/vitEhJkqt5W//AL5/T8qpIq5WMf3KuxKBfN+TypPnosWkWV1CX/VS7HTd91lyM/0/CjkGpFpIrW6/1UnlP/n8cVhUiaqQptpbX97L8if89O351yyidEZiz3P/ACy/9lrnkdEWc7qK07mlzm72OncZmyXksX7r/wDVUumkaKoWbS4lli/v1k9DVTLEc3/TN/8AeX+H/wCtSauOTsTLc2t1+6v43eJ/vbuR+I9Km/LsSo8x22giKWJLWL7m0bfpXLN80zVR5TZvruKwtXtf+Wr/AMP+NdeHoXlc5a9Xl0OaP72vUSscDdySO3pONybWNW0TypauLJsbVv5VEmFi9A1FiTQtmosBejFKwrj1josFyhfaBpd1vl+zokr/AHpI/kdvqQPm/GmqjgDgcxf+DLqL/j1ke4T+7wki/ToCPxH0rVVOcycTnb4azpcvlS7/APZVuHYewPXHfFWoJk3ZB/bMX/LWN/8AgSirVMLkMyWF/wDvYpP8/SpaKUyjcW3lf62NJYvz2/n/ACqLFXOev9LsJZX8r5H/AN3H8qmVNMhs5+70O6i/1Unm/p/+uuWdInlKSQyxf6379ZcljSxLHcU+awWNCO5/4A9WqgIlXpWqmUWYbq6tf9VI9XzXLUi/Br0sWzzdif7S5/lRa5qmakHiKWX/AJaPTsLmNfTvFP2X/W0gudLpnin/AJ5SVaqCep0tj41uov8Al4/8erRVCHA7LSviHF5XlSyfJu+bb/FVqoZumdnpfjDS7+Lypf4/8K1U7mTgbVleWH+qi+dP9r+H/EVVjOwS6TYX8X723+d1O35fvYNFhGDqPgC1l3yxR/Jt/nSLOI1n4eXXlP5Vujon+z+FAHOSaRqml/vfMlTZ+VDViWi5p/jPVNL/ANb5uz+8tS0S7nX6X8TYpf3V1J5qf3ZFz/OjlGX57Xwlr3mfu/Kd/u+X9z+fGfoamwHK674Euot/9l/vk2/Kq9f/AK/507WJUjlxqniPQZUi8yVPKzt6jqc4/wD10uaxajc1Lf4uXX/HrrMf2iL/AGlz9c560czLcSHVrLwH4y2XXl/2fcOu3dbqI93puUcMffGcdTRdkNHM3vw18R6XvuvCWsb0T5tsLbJMe6/db6Hg9ueKLFHLazrniiw/0XWY3SX+9t8s/XBBB+oAH0osB5V4rtfEd1LPdS6g9wj/AHd2QV9upH5YBpjsci2keV+9v9zv/tf/AK8VSCxqzpYaXpfmxW/+kS/LGu38yfoP1rNsuxW0zSL/AFSXyorzyn/vdf0NZMixp6t4atdGiT/TPnl+XazZ3HueMYHXtU81zQmudQltbX/Rbh32KFZY2++56j6CjluSRwi6lif7fcW+nxO26SbzN7smPuooXr2znA6+1UoWJTNSzu7XyvNtfubfl3L27fpj/PAtMo7qyg/4oPS5f473ULuT/e8vEY/lirkjO50fhSy+5F9KI6BYlya8bf4QlaIu/wAqsKmKhR+NnPLEqBG1zXjY3N9PdPPqY248PXztTGSqvU86pXcmL+7rkcmY3uRyPRzAVDEZafOO5ILOjnC446dSVaxdyN9Glq1iEguRLoEsv/LOm8QmylO5xXi/wfdeb9qtY97/AMS16eFrq2pqtTjZBLay+VdR7NlekoqoaxuWbeaonSUQlc6DRUll/dVztMEjfXT5f+edVGfKUkTw6dL/AM86mVZRJTNuy8GX91/y77P96sJY2MS+Y2LD4efvfNv5FdP7q1yVsy0E2bknhuwtYv3UezZ/drzJ49tnPIy5U8r91WLlc52yISeV/wADqGxXI95pqXKIVYPNqZTAnjtPKrJ1AbLMUNQ6hk9TQhtazdUotx2tS6gEnlVlNhcRutKErBcqz1XMFynI1UmFyqxrT7RLZm6snm2s8Xl/62Mr+YIruwL/AHqNqT1R4H4ieWLyPNjiS32mONV++xBOSeO571+q0HeCPsKb9wg8If2zFqiXVrIjujbvLZc9/qK6Ka1KhufRnwv0vxlr1/PFFrGjxW8UJkka8uGHlJkZ2oOWPPrzzzXbTdwkdpqqaNYSv9q0N9bdF3edHGIIHk/3CCzH6nH1xVzRKMazur+LxQkuqeVZPt8yO1XH7pF+6MDBHJGR3weOaia964pBYX2qX8t7f6zJE97cXRaby1wOFVRgc9kXPPXPSvyfjOH7+583mi1NWOSvhHI8tFyJqyauUP3e1RImQokojsVEeX9KUakospFW80+1v4vKljR0r0sPjpw1TN4zsefeIPhday/vbCT7O/Py7jhvr6fhX2WV8TzUlGqejhsa4PU831fR7/RpfKv7d0+b73Zvoen+cV9/hcww+Linc9ylioVVqY7zV6Tio/CdKny/CRs1JXe5Ws9xVSpSKHoatAWA0VSBInSgC1E9WDC7ufKieqIZ4j8R9S/evXZSRzVWeTTP+9rvizhlqyFmqwFjFAHSeHrSKWWPzaxmyoRPefAGm2EWyX5NnFcc27nZBHt9hqNrFa0ihlxqsUtBBl3WpRf89KEwZzGt+NbWwif95/49WqMmeez/ABF+1X/+s+R2puIlI7SHxja2ul+b5nz81k4mqkeX+NviDLLv8q4Srp0jOVQ8m1HWJbqX/WV1ezsYOep7F8FtEl8R/wBiaNdb4rK91IedIvXYoJYD3IGM9t2ecVw12d1I9f8A2h/D2jeF/Hj6N4cj2ae9rFcLH127gRx37Vz0zWRzMRll0GCWKT5LeQfL7HA/pSluWbnizX/tXhe10uL7m5G/BeAPpRETPGvixqPleHLW1/56yfN/tcE/0rpoLU5qx40pxLXoW0ONPU7TwnexRXSf7wrCorI1ufQOmv8A6Kn+2tedUlZlFqP+lQBagago0YjVll+CWrAtKMRf59apKwEjD/llVJANT/W+VL/31VpADjt/7NVJAWIo/wD4qmBKYIv/ANn+GgB0d9dWH+qk2f3tvBb6+v40exUio1WmXBLpeqfurqN4pdvzTRr/ADUjB+oPauWphEzpji7GdqfhrVPK82w2ahFt3fufvqPdOvHcD3rlqYdxOmNZM426t/8Agf8AeX+7WHK0aqSZntb+bVWRV2VmtPK/2KfIivaNEtteSxS+b8n/AALkNWU4FqZauLm1uov+Pf7Jcfwsv3H+g7fTmsvZmsahf0jX/wCxonl8xJX/AIe1KnS1CpVI212W6l82WT77V6NOFkcFSVzWs7rzaog3rFqCDRjFWQTrJQBbgnoJNW1n/dUAaAlpMlInjkqSibIoATeKAIptPtb+L7LdW6Sxf3ZFyP1/pRFtCcTl9W+GNhdb5bC4e3f+GNvnT9SCPqDW8atiXE891/wX4j0aV5Yrd3i/vR/vB+JGCPxH41p7VMz5LHJv4h1TS/3V1G//AALP+FWlcL2GnxBa3X+w/wDvf/Wq3TJbsR/aP+WsUm+odMnmI5Jf+esaOlZSoItSKb2NrL/x63CJ/dVl/rzWEqCK5irMl1a/635/9pVqXTsQOWf/AParFxaNE7FiK77y/wDfVGpSZOJopf8AlpVKdi0xVX/nlI9aqdwJzcSxf36tK5RPbaz9l/5abKLA2a9n4lli/wCWlUokXN+x8Ueb/wAtNlBdzr9H8UeVs/eVaYtDstK8byxeX+8/8erZSMnC52ml/EP7n7xP+Bc/p/nmrTMnTO40/wAXWF1F5UUiJvb6hff/AB6d6qxDVjQheKX/AJZ70dRu24HQnH04P6CixDlYpan4WsNUi8r7Oib/APZ5U55z696fKJM4rW/hn+682KP5H+76r9fSjlKUjhdY8B3Vr/yzffUNAZCSazpf+q3/AO7tx0qGgNuw8ey2v/H1G6bP8+lVYfKbC6zoOvReVdfZ3d19s/rUNBymJqvgawuv+PCTynf7u5so358g/j+FTYq5xt/4Uv7D/W27ps/iXkUWJY2zu9e0v/j1uJv9nrRcdixdeILq6i+y39ujo/3lZQR+I6Z9+KpSCxz174Y0G/8A+PWP7PL/AHY+R+Rz+lBVzltX8A/9O8Vwn+zwfyPB/SgLnI3XgaKK6826s5d/8W7IOB2HXFSwRING+wX73VrbvEjxiP1+uD6kcZ9KyaNEzB1qzl1S/wD3siW6JhY12kFQOmPXvkgd6tKxNiCc6XpcXmy6g93d7dsMMfEUXPLNySzE4Az0GcDk1aDlMJr37VL5vmJ96hkpnVWUX7pP92pKvY9VuIvsvg3whYfxpYyXTf8AbWZ2X8Su01ozNHXeDbb7lXAmRhG5r4KrmunuHl1MVdEBnrwMTi51X7zPOqVm2KklcSqW+Iy5kWYjTaUtiW0TJDWcmInSyrJyAnSyqOdiuWI7KlzhcvRWMX/POs5SC5aFnFWEqjC5IlnF/wA86XtWikijqGlWsv72X/0Gumni3E1U7HLal4J0u/l82W3Su+lmzibxroybn4b6XF/x6/I/512LMufqEq6JfD3gW/sL/wA2K4R05+VlNN49E+0Oy03wdFLL5t1J/wABriq5lbYpTOjtNB0uw/exRp/3z/jXLLGuRLkW5J4ov9VHWEqzkS5mfNc1lKdyHUKtzdfunrNakOoYss9aqRncpyp5tWmFyaC0rGpKwrl+OCuf2gXJ47bzaydQi9y3DaVPOBbs/wB7/wAs6GUWzHUgRslU2RcrSVk5WC5TnFOMguU2reIXKNw/lVpf3iW7mVqM37p/9013YF/vUbUnqjxDxdH+9/jeVGMf3uFRRj6Z+mK/VcG7xR9jSfuGFoX2D+1E824eL5vvbjhf8K7oqxUHqfQvwwPhL+3v+J9rmpxW6R+Y32XKBs46SHIOe+MHHritaTKkej6tdRSy+V4N/dW/3VaTdO7nPXe3yrgcngmuiRKOP0t5f+Eo8r7R9ruHm2zTc45IGAepPIGeB+VU17txyRtWZsIt9rYb3+zzSLNIzZ82UsWJ/AEAAdgPXFflnGULyufOZqjRir86cTxS4j1k3YscXqJBIcrURKiK0tW0hirNTiLmGTvWqbi7s0cr7GTqWmWt/F5V1bo6f3etevhMxqUrcrNIVpw2Z5j4i+Gv717rRpPXdG3T8OOPp0r7vLuIudpTZ7GFzKz944S7srqwl8q6jeJ/7rL/AJz+FfYUMXHERume5DExqrQiU112NxzCpbAi+0UwHC8oAt20tAMkvz/oDy/7NWiHsfPfxFn/ANKk/wB6vQpI4qjOBeuo5Ru33qwHKaANPTNQ+yy/6ys5RuEZnbaF4/utL/5afJ/n3rB0zeNQ7S1+L8vlf6yj2ZTqE4+LP/TSj2ZDmUNS+Jt1dRfupKFTB1Dh9d8X3V1/y0etFTMnUMfTbq6llercUJSZrXXiW6itfKlkrJxNFI5S8vZbqXzZZK3gkQ7sgjWrbsTY+iPhNqX9l6DpF/Fs329wd23+E7BXk4g9Kijuvixq3/CUX9lr38e37PJ9AAV/9mx9a56bNZkZhtbXS4LCKP76jcv15z+f9aciix470GLS/CWg38X8cyRyerB1JyfxwKIks8E+NEv2W6srDzPufvG/2Thh/I9fWu3Do5KzPKw9ehbQ40aWn6j9luklrGorlRkfQPgjxhpeqaXaxfbES4RQrKzAFscZ56151Sjdm8WdcJKysBLFJSsUXrSf/nr89MsvI9WBcilrRIC5C373/wBC/wD14xVJATyLF5tWkA3ypf8AllVJAWIRSAtGOgBgh9KqKZWghtf9ynK4tCSG4urX/VfwfdZamok9ClNokuV0vWf+QpZo8u3/AFyrsk/Bx1+hyK5/q6kaqtY52/8AA11/rdLuPtCf885MJJj69G/T6VhPDNHRHEpnM3VpdWsvlXVu8Tp/Cy4P69f89a5ZQlFnRGqmVjF/zyqJMsbJL9ynELkiWHm/7lWkJu5CNO/6aVvF2M2jTsY5Yv8AlpvqrEHQ6dfeV/rfk/4DRYg3re6il/5aUyCdJaAJEkoAtwXEsVAGnDeUmNovpdRf89KkgsQ3NAEoegC1bvRuJyLNPkJciKa1ili/1f36aXKF7nOa/wDD/wAOeI4n+1Wfz/8APSNtjr+XB/EYq1V5R8lzyTxb8CL+w/0rQbx5Uf7qsoDr7ccH9DW0a9yZQPNrvSvEejSvFdWcvyZ3fKR074/wrpjK5hKI201rzf8AlpEn/XRih/POPwxSlAtRL3mxeb+9j/2t23+orGUGUokmzzf9VIj/AN35v88+1Z2uNqxXkW183/SreW0f/d4b8cf/AKqPZJmZJ9gl8r/RZPNi/wBn/PP4VlKnYq5Ey/8ATOueUSkySGeWKnYtOxOLr/nr89Up2KIx5UtXziZIpliquckuQX8sVJMq5pWWty+b/rNtXcLnS2fiHyqrmFc2rPxdL/z0+5VqQ9zesPHV1F/y0+5/StOczcbnY6D8U5Ytnmyb9i/L9PQ0c5DpHomj/FWK/wD3UsifP827jK/Lxx6Z5P1PrW3MQ4WO40vVbW/iji8xJU2lVkVu5zg+vHFHMQ4lwaNYX8rxS26f7Pp+dVYk5PWvh1aSy/6L9zyy3YnOSAGHUHIqLAcHrXw5l/1sVu7vz91e35UmrF8xwuq+E7+wl/0Xzd6fNt5BX+VSw5htrrWs6X+6lk37P7y07A2b1j4xsL/91fx+S/3fm6fn/Q0WIbLbaLYX/wC9tZEpOBXMYup+Epf+ee9P9mocQ5jCuvDX/TTZ/s7aCrlM6RdWsv8ArN/6hhQFxJI7WX91f2//AI7UblbEMvguwv8A/jwuER9v3WwR9OxzTsFzB1j4eXUUXlX+l+bbu3/LSPzI/wA+q/pTsTzHG6z8KNB/1trb3dk753LG3mx/721jkfQN09OKtIOY5G/+FuvWH72wjt9QiT5ma1Yl8epjIDflmk0CZJFBdRfuvL2On8LcH8utTYq5694jg+y3+naN5m/+z9LsofyhXP6k1TJR2XhODyokq4EyPPmua/ID5hiI3m1z1CGXbeOsWRsaEcdZuQ7l2KOhzEXYYqycwLQgrJu5LHxxVkyGTgd6nmHyklZTdylEesstS5gyteiWWKsnIlmcYqzVQjnFij8qX+/Vqo0Tzl6G5rb2rZopFyK48r/YpWuaqRIbyiI7shmvooq2iFzJvNSqjMrCeWWKqTAbHDSuVcnW2p84XLcUFRKZJajtK5pSAuQ29cs0BOsdQpWAnQxRVpzABaobAgleqUrkWIH6VSjcLFO5FUMz2/rVoDNumro5LiRi6nL+6ruw0bNGkd0eReMVi+eWKN/9Ydzc9zntX6ngv4KPr6OtFHP6NdRfb/8AkF/aP721sFvoT0NejbRGq0sfRPwr1aLS9Zsrq1+Haam6R7VWSEy/vDjB29Fx05/Mc5uDKnHQ73xhb391Kn/CWxxaenmfLCrb3VAegjjBCjPGSefSt2ZqJxGkLLLrKfZf+JfaecFaaRjvY5GOe5J5wOAMVE37pbN6Wb/ic6pFFZvb2iXB8mNlAduAGc4GDuIJBBxhhX53xbG9O54GaGjDJX5tKJ4ZbVq5pRAXzPrUSAVZaqJQ15KdhJgr0WKQNJVRAryPXVAChcnza66cuTVA3ZnN6xo1rf8A7qWPf/n17V7eBzmdBnXQxDgcTqvhGWLf9l37P9r/AOsK+0wHEKr6TPbw+Zc2jOauraWL915dfRUcRTq6pnsU6sKiuUBFLLXRG7NbXNCz02nJW3C7Rs2OkUhIg8S28VrYP/u0ImbPmXx/L/p/lfX+lepSR59VnGvXVc5XuNLUJlWsKFqkhXsTQwUrgkOfzYv8/wD1qCkNS9lp8pPMXIb2X/npTsK9y4s11L/qt9S0kUlcu6d4dv7+VP3b/PUuaRSp3PQtK8CfZbDzZbfY9c3tLnQqVjgfGFj9llki/g3VtTVzGorHMqK6DGI6hhI97/Zy0L/hMvEeneHLqR0spbpJLhlbBVFHzYPvwPxrzcSd+HTPTvjR4X/4QjxbdeHIt/2eKYtHubP3WGOfYMPzrjgzrmjHUSy+RdfPsdk+lMDX+Iuv/atL06wi+4mz/wAdBH+FBLPmf4xahLf+KP4PkhC/4/r/AFzXo4ZaHBiHqcCi/va6luYPYsS/62gC1Z6jdWsv7qTZSaA7fw/8VNZsP3V1J9oi/uyc/TB6g1yyoGiZ6b4f+I+g6pEn+keVK/8Ayzk/oen8q55U2i1I6lbyKX/VSVHK0NMvW91L/wA9KC0zZtJf9XVpXKNGOarAthfN/wBbVAaEKfc5/hoAtfZ/3SUASvD+6oAjFtVjQ94fNoKGi38qgBfIoAlhhqFIUiWaztb+J7W/t0lRl27WXt/MfhUSp8w4uxz9/wDD2KX/AJBdx5X/AEzm5HthgMj8Qfr1rkdCx2Kqcrf+Gr/S5f8ASrd0/wBrjDfQg4NQ6djVViaxsqhKw7k8mmVadgY1bbyq0Mi0q0APWaWL/VSf5/KrAmj1WWL/AFtAGjBqEUtJkGjDPUNXAtQzUxIsLd1BSLtve0mibF9LipaFYs29x5VMC9b3VVcCw81ArCUBYklXzYv3vz/570KNizLm0nS7qJ7W/t4pkf8AhZc/5/CrVSwWPM/GHwR8OX++XS4/s8rsWVfMbZn0BHKnrzyPUVvCsZSieV6n8PvFvhyXzYt8sW77smHH5gD/ABrbnUjJwZjNqcVr+61TT3tJeV3Kpxn6EjOfYk+1LluHMWotR82L91cRSp+JP0wcH9KOQOYd9oiil/dfun/iXt/Qihq5KZI91LLF+9t0l2fxdD/h+YrFwuUnYRLWK6/1Um1/+ecjAbvYHP5VhKky0xJLa6i/11u9YSostMrKfKlpJNFItCX/AJ61adirCiaKqTJJYk/e1SYFsajLF/uU0wJItXqkwLkeqf8APK4//XV3A0YPEctrsq7gb2l+KvK2S+Z/F/eoU7E8h6BoHxOurXZF9o/8e/zjH+RWqqByHpvhr4w+Vs824TZ/tVXOYumd9pHjrRr/AP1txs3t97vzwRkccHkfWrU7mbpG6j2F1F5sXzp+uMAf0/zmrsZ2Mu/0C1uooPNjRN7bfmXJ69h/L3NRyktnHax8Morr/Soo98rqP3f+93PTkdeenNIq9zi9W+H11FK8UUezY23d249D3oJ5bmaujappf/LT/gX/AOqgo1bXVrqKL97Hv/m350ATtPo1/wD6390/+0vek0AS+EPN/e2sn/fOD+ncVLVyjLu/D8vm+bdaf5qf3lXH6dKmw0Ys+geVL5sUk1u6fd6f/XzRYtMu6Zrus2Ev2W6kSWH/AGlyP8fwzihMz5S8f+EN1n/j/s0t3/56Lnr65HUfUVqpByle/wDhTa3Vr9q0G4t7j+78xSRfTkHB/GkxXOH134b6p/zGdHeVP70i/vF91kBz+pH4ZFS1cLmdqely3WqPf3Umy4fYsm5QA20BRjHHQDrSSKudl4ZEUWyKX7//AKFVWC55WkdfkJ8uy5bQVz1CGaNvBXPLYll+G1rllLUybNC3sfOrJzKuaUVlWbmFycW1Z+1Bii39KXtCGONt+FZykPmHpDQncpSHtHSaBkE8Xm1k4kMzpYPKrKxm0QlapIhxHwH97WsIlJk90fKrqitDVMqSz1CWoXK0s1bxC5VP72lcC5a237qocgLUcFS5FFlIaxcwLsNrWbqAXFjrNyAWs1K4BUSQBu+lLmAaTmrAY3WtFELET9KpSsFipcdK1RJm3FWgMq6auiDEjB1Fq7aTs0aR6Hm/iyGWWL/WbNkn3V6tzX6Rgal6KPr8NrRRy+mwX/8AaifZbh4t/wDtAbfz/wAK9ZTukaz0aPd/Bi+KJb+18rxZp+n/ALtFbzpjjpjftCkMRjPBBz6daqm9TWUjvvFAsNG/dReLJfEd26iS4k/1QaTJyoCksw6EZOOvSuzoZJnKSXEv9qQfb5EifaGhs41wFByMkDgAHk55NQ9hs1r+SX/hKNR+1XG95fKkVVXCIhiXaPrjk/UV8JxXG9M8DNDRt5a/NJxPDLSSVzSiArSVDpkCeZVxpliecKzsJMDLRZlJgXqkguRSf1rRMLlSQV00tVqJ6mfcdK1i1FjtYzp2rrpVXHWJqqnJsYeoaTa3W/zY/nf+KvewGa1KT1Z1U8ZNdTB/4RqWKX++lfZ4TOo1dD3sNmPPozTs9K8r/lnXrqr7VXR60aykjTW1iirRDPOviNqP2WKT95/DWsUYVGfL3ia8+1X7/wC9Xpw0PPmzF2mtWzJCBPNlq7WEpXOr8P8Agi/1n/VR1DnY1ULlvUfAus6X/rbd/k/2TSUimjnLmxuv+fetUQyO30S/upf3Vu9NyBQOv0T4a6zfyp5tu6b6ydSxrGmeleH/AIOy/J5sf/jtYOtc2VJI73T/AIeWul7P3f3P9moc7lpWDVFtYoniirNaFuVzwP4jWUvmvL5fyV2UpHHVVzga6TniSqtDCR9DfAfUovDkVlrMWxJUm+ZvYjGPzGa8vEnp4ZHpvxg1218b6pZapFIjyuwj3buWBCg598AGuOGh2TRi380Vrpf2D+5jb+B/rVmRQ13R7qL7F5sm9JY/M/3eOR+FBLPmz4iy+b4ovf8AYbbXp4ZaHl13qcvD/rkrqRO6JpR+9qQG0ALvFDdyLksN1LF/y0qXTuXzHV6D8Q9U0bZF9od4k/hZs/8A6qxdIu56d4b+Kel3+yK//wBHf+9xhvryCKzdMtM9N0PUIrqLzYpN6bfvLWdjc6KCqA1IDjZQWX7df+Wv1oAv2372KgCQDzaAHLF+6qyVuIsNBQotvxoAf9l+tABHFUSVhRJ44qqLCWhYRKl6juWFtopf3UsaOjr91lBDfgeKnkuLmZQuPBlhL/x6x/Z/93p+XaolSRuqph6h4av7X/W2+9P7y8j8fSsJQsaqoY81rSKIfIoAY8dWANHQA2OOm0KxajuZYv8AbqbBY0ItTqSFuWFuqkpEouJaGgsW7fUZaloLF6C+qNhGja3v3KoDRF3/APE1QWLMVxQFiRWocgGyy1FrgQtP+6/3KtrlIuY2qwRXUT/u1qozYzhdc8P2F/E8Utmjp/tYrZVTLlOD1H4Z2Esvm6NcPp8v/fcbfVTz+XHtWqqBymJeeDvGVh/zD/7Qi/56Wvz/AJrgMp+gx71stTC5nW99/wAspd6Pu2su3j8fQ+xo5UUmaltFFdb/ACpE+T71Q0guWvJuvK/1jt/vVLgmXcdJb2t1/rbfyn/iZefxH19KxlSsHOVZ9IuoovNik81P7y/16Efl+NYSgWplIxyxf62Os0XcesktUmMeJKaYDHEVUmAqDyv+WlCYDl1CrTA0re+ilp2sHMaFrqcsVAcxuWXiiWL/AJaPsrRAdZpnj2W1i/1j/wDfVWtAtc73Qvi/deV5X2iV4vutuYfoeox7YrRTIlSPR/D/AMWrWWXzbqNHflo/mGN5BPQkeuevar5jCVM7Kw8S2F/vurWT53wu7dzsGcnBPHO4D/63CIcbGsbWwl2fcff+O7PU0EN2MbVPBlhfxPLFHsf+FferA5XVPAMsW/yo9+z+L+dAHN3Xh+WL/Wx/c+83+NS0BkXU1/pcX+i3HlbG+7u/zipaKLOmePZf+PXVLfen8W7+lFhtHQJJ4X1SL+5v+b1osRcpS+EYrrf9gkR0f/apchXMYOqeEb+L/VW+/wD3etFrBzGMuoazo3+q82J0b3FJCsdTpfxMlitUi1mziuE27W3KPnqkFi+un+CPFu+WL/Qt/wB5dpwv8x+lJCuY2o/CjXrXzL/RpPtEW75WhY4Ke68g/lxVJXC54xFY1+JusfLtmjbadWTrENmnb2FcU61zIuw2tcsp3AuxJUykBYSoTuBMoo2KHUbgJuFDdyQ3CpbAQHFKMyokbrRKZMiJoqlAV54atEGbjyqSRA25u/N/9BroUrIBip5tCkWQ+TUSqWAmjgrPnGi/DHVcxRbW1qJMotwwVg1cCdelYiTHM9BSZGz0BcQvQFxNxpXsTcQNR7SwXCtOe4xjipcgKUxrWLJM65FbxZBlXJremBz2oH79ejS3LW55/wCJI4vKn/ePv8wbV6BfXkmv0LLnegj7LBu9BHJxRWEV+kt/HcP833o1z9O4r2aehb0Z6z4Um8ERS2v9vR3csX8SrI0Rb2LDmtEyuY9R8Qato1/pcEvhLw++lWiR7ZJmU/vifu5kfk4HYVvHUOY4bzLWLVIPKke9vZdnmTc7IhwMDjkgCiw5PQ6fV1tYvEc/2W3fe9vBNdXG04d2XCgE9gBjAFfJcV6UTxs1X7svwNX5RU3PnS4prABcmqiwHUSYCAYrJMBwWrTAdSauAh6VcVYCtMlbxRZlXIrpikBk3NdMUNlaNfNpvQzZYFrW1PEum7m0azWxbt9N/dfwI/8Au5r3MLnnsUk2dtLGuJn63aS2sT3Xl7E/ib/GvscDm9PFKyZ7mFx6qaSPnf4qavL+/wD3n8P9a+iw8VLU2r1E9YnhVxHLdSvL8+yvRioPc43KUiDyKbtH4Sox7lvTLKW6uki8v0pymXGJ9QfCPw9FFap5sf8A47XLJnTFHoniLwnpeqf623T7orPnHY8xvvhBYS3X7qPZ81WqgWOv8K/B7S4v9bbo7/7tHNco7238C6Xaxfuo0SobGaUOkWFhF5vlpVJEHnfxC8XWul2r+VIm981XKS5WPPdJ1b+1P3Xmb99JxsOMrmV468NebYP/ALtVCVhSjc8KvbT7BdPF/cauuBxtENWyT1n4Uyy3+zS/4Hmj/U4rzcToz08JseseNNO/4RzxH/Y0vzp5cc0bf3kbI/MFWB+lcr2N3uO1W0l/0K6l+5uHy/jxU30HLcteM9Si/s+CWL/llCf5ClTV5Dn8J8ja/P8AatUurr+9I/8AOvZpxPJqMzoo/wB7XQ1ZGSJLlP3tZoojq0A0HFACUAFAEsU0sX+q/wC+aLAdP4e8dazoMqS2t46f7PbH07/jWcoFxme2+DPjZYXUXla9H5T/APPSPA3fUH+mKwlTN41D1jRNb0vVIkutLvEuEf8AusDt+o6j8RUmt7nQwSfuqLjLdkc76gSL0C0FotJFQSKIaAHrBQA9oqAEENAD0iqkBZSGmBZiioJZfhWgRN5Hm/8ALOiwGRqHhOwv/wB7FH5L/wCz0b8OlZOFy1M5vUfB1/a75YtksX+z1/Ks3TNVUMSWy8r/AJZ1JrdFf7N7UwKjxeVLUDuMPWgLjC1Ah63MsVIC3FqX/PWpLLEd5QBfgmqWgL8Fx/00+5UWAvR39UBcj1Kgovw6h5v/AHzU2IsSNc0WCxDJL5v/AC0qjOxlX8ktWFjm75vKqiDLlNMDv/hXZWt/Frf2q3R/Khtlj9UdpGOVPUHCEZHYn6VtDQxaK2sjw5ql/Ppfi3wvZarsYqt1zBcqAeP3i8nAxyc1o9STi9Z+C2g/Pf8AhLxBdWX8X2XVFBRR6CZARgerAfWlzDizj7/S9Z0aXytUs32f89Fw6N9GXg/TrVJcwSZNa2VrdfuqfKTzk7eFpYv3trI6f7KsahwK5yjPot1/y1j/APHaylEpMoyaL/zy+SsJRNVIp3GkXUX/ACzrLlL5ii1vL5tFmXzIMf8AA6aRBHiKqTARDV3JsWIbm6/4BRcLGqlzTTKJYrv/AKaVqmBbt9ali/5aVVyjc0TxfdRS/wCs2fxfeq7gzvdD+I91Yf6q4f51/vfSmc7PQ/D3xgli2ebJ8iNu+X6Y9Rj9apO5Fj0vRPiZpeqf6LdXGz+L2x7c9h19OtVcTidZBe2EsXlWtx5u/wD2gfx9uaLmTgN/sm1li/exq+/O7/ZB4yPqcc9hVCOd1f4eWt1av9ljR9jfN/n8cUBex57qnw7li3/u97ox+7n5vT8evFBRzGoaDf2G+KKOVHSs2rgSWmvX+l7P3juif+O0MDsNH+INrdReVfxp/wAC61IG7InhzXoki8yLf/tdf/r1TQGLqfw0tZf+PWRP5c1IGBceCNUsIv8ARY3R/wC8v/1qCSCyv/FGjfuori4RE/utx+VUiWebx2dfgrkfKNl+CGsnIi5ajirnkrE3J0SuaUrBckIpOQXFj/rVwC7JVeqmaDqIAJt96lskUCobAU9ayRURjGhkyIic1rECvK/7qrRBl3H72qasKxXCVDkFjQtI/wB1WqQxjR1hUAfHFWHMNGjbwVSkUWqipUsAqyVMJ3ADJSEmMLUFJjdxoFcdu+lAXG7jUbjsKOlHJcLDt3tTSGI9XygU5Vqoskz7la6IkGPe100wOa1F/v16NMtbnEa5+9iuvKj371G7d6dDX6BletFH12Xu9BHN2xv4pU+y29u//XT+H6Y717KOiejPYfh/deI4rqyl0vQ7e4uEZN25Vfec+rYA+nb1q4MVjs/iNb+KLqJJfFuoW8PzbltbdvMdeM4wCAOO+cCuyCCxxtm/myp9gt3tLKKT5ppOXlORnkYGOAAAOueTVyRLeh3PiqaWW607ytqWn2MLHHuy7OD+8ZuMdSOnqPSvjeLP4J5eZ60yKzWvyipufOmkqVzgOCUosBR0pSYAFrO4DiO9UmALVRlcAYVTlYCvMO1aRmWZl2tdUZgZk8NdUZiuMS3olMGWolpc6khRaZtWcEXlf6uuGvLlZTaRPdW/m/uvL371+b6V0YbH1cO7wZcakk7o8j+J/wAB7DxbE8ulyPaXfDfd/dtj24Iz7H3r7bKeLHSsqrO2njXD4jwjXPhDrPhzfFf6e+z+GReUb6Nj9DzX32Dz3D43SLPUp4qEzlz4Nlll/wBW/wDOvY5rK6Om3Nsdf4X+H0UUqS+X8/FQ5mqie1+FbP7BF5VZtmqOqSTzaTQx8VrF5tQwNuK6tbCL/WbKpMDGvfGlra/8vCf99VaQjivFvxUtYrV4orhP++q1ijOTseCa94ouvFF/9likd4kb8GrdIwcjvvCGky2sSS+X6VhNnRGNhvjPWfKieKpSuEpHhGuyRS37y12wOVmZg1bIses/B2WK1l+1fxxSI39f615uN3PQwmx7J4yf+3te06/+/wDuRGzewJI/UmuWOqOh7k1/H/or2vmfcb5f6VknoOW5j+IdOl/st5Zd/wDqd36GtKO45/CfKl0fNleX++xb8zXswZ483qJbWvmy1bkKKGainlS/8BpICoB/4/VoBMGgAHWgBSM0ANX+tAD6bdxWJYp/K/1XyVDHex0Ph/xrrOg3Xm2F46P/ALLYqXTNFVPavBX7Rf3LXxHZ79/3po25X3Kng++D+FZOFjRTPbfDfjLw54ji83RtQil+X5lVvnX6qeR+VY2N09Dq7U0i0X4WoAsCKgCVYfKoJH+SfWgA+zmgB4gqkBMkVMCeJKCWWI6BEwNAE0bUXuKxMooFdoz7/wANWt//AMs03vSdMtVDlNT8H3Vrv+yx76ycDVTOeu9Lli/1tu6f8BrM1uZ8tr/0zpBcqvb1JRDJHQBAUoLAt/zykoAsWmpSxS/vY3TZ91lb+YoaA17e/wD3Xm+ZUNAXYrmlYC3FPRYsmS68qlYmxMuof9NKLBYkN5L/AM86RFhPO82rCxk6jby+b/q/kerMWZZtJaAO/wDh9JFo2javfy/8tZraPb34WUj+dbbESVjh/Fmp/wDE+urqKT/loW/WtIanPJnpPwRv5dUl1SKX50it4lbvu3FuPyWomrFRZB8bfCPhKw0HUdUtY0tLu3jEn+j/ACIxLAYZOhBzyRg9KqnMJM+V7bx7a2sv+r+438X19RWvMSone6B4z0a/iT7LcJvf/lnu/wDr1NyrHTR3EV1F+9t/k/z6ilKIypdeH7W63yxfJ/st1/z71g4hczZ9JurX97LHK6J/FtyPzHX+dS4mikZlzpdrdfuvL2P/AHv/AK+OaycS1IzpfDn/AC1ik31LRoZVxpksX+tjf/vmpbAhFt+FK4B9nNFwJz/qqpMBkorVMCFZ5f8AlrVKRRYtryKruDNS31Exf8tH+StDJq5aj8RXVrsqiDptE8cy+b/x8OmypuXY9D0H4qX9hs/0j/x6i4ciPTfDvxf+1ReVLcfO+PvN90DnGT+B59PetTN0z0XS/HOl3UUH+kJ86/M3Zjjv+OTz19qDJwNm2+wXUs91FJ9xh6DcOSScEgAg4/8A1UkSYkujaNr3nxXVvslRgyttwcN3GeoyK0A5zU/hpF/y6x70f7vy/e//AFVLQHGa98Pbq1l/499mz/Z/n6GpsBzypf2Ev7re+z73+z9T2qmgNnTvGGqWv+t83/vrO3/PpUtAdXpXja1uv3V18n97t+hqSTTkj0a/i/1ifP8AxLjNUiWeArHX8+TkfIlqOOskwJ0Wpc7kofUON9ShC1ZykA5TRGQEi9KoBaL2AVKyaAWjmsAm33qU7gRyPVKNwK0z1rzICBV82nzARyQ+VQ5gVAcVk5kFu3q1ICdIKicgLKQ1zSiWTJVRiA5qmorgNLUU0A0HuKdgAnuaVgAHuKoq4VYXHYFQFwyKAuJvFK5IjtQ2BA5rOG5LKN3XdBksxNRFdUdhnK6mK7cK9TenE4/U182Kb/SET+9ubHH+e1ffZTLnpn1GWS5onEwSfvYJZbx4kf8AhXPv3Fe9CNkdNTSR654EgtfNgl/4Sj7J8w2s0hznPuCOPer+0SeoeM9L8L6XF/yMkviPU3/eTK0hKL06IoGc9sk9K7ktAOLu4JbWWyv/ABR5UWxo1tdNjzvwX6sq8LgZOOucZPFTKTk7jgrlvxRqcVhdfavMluL14dyw7spaxZGM4GMtkk8kgY9q8fNcGsdHlOfEUOcueHfEthf/ALrzPn/z7V+c5lw/PBxcrHgVsDKn7yOsQ+bXxsrwk0jhcnP3ZD8GoFYUjNFwsNpJWEOK1opWQDQKzdQgVhRfmLKtyK1hEpIyJbqKu2ECkhg8qWtHoKRPFaVm6gRNOCzi/wCWtCmIupHFF/qq468mxMft96w5g5xKftA5yjf6JYX8TxXVnFKj/LtkUEN+Br08Fj6uGmpXLhNx1PFviF4G8OeF/wDT7W4+zvK3y2q9GGDkgHOMegIHNfqmR55PFRUWezgcTzuzMzQoIpdksX8eNtfYJKWqPehHQ7CxtfKrWKvoTHRmpG3lUuQOchvNdtbCLzZZKOQOc8+8UfEaXyn+y7/kquQzUjyjV/GOs3Ur/vHT5q6qcTKcjkr/AFW/v5fsvzu0vy7e9dEUkY3cj0n4b/DuWXZdSx/O6/zrmqzN4Uz2M6DFYWHleXsfbWLNmjwr4lxyxSvVwMpI8lnrrRgyB+9WyWj0P4Z29/5U8sUb/Z3+Xd7n/IrzcRNHdhI2R7Q0UthdWv2qT/lmjfgc1wcx2p3Zd1S6826giij+d2H/ANaok7DuddqXhTWb/wAJXX2DS5biXydqquPm47Z79uPWnCrZibPnK7/Zw+KFrpc+sy+G2TylMjQ7gZMDk4Azk45xnP8AKvThikedOichbaJ9li/e/wAdaupzEKPKcx4lj8q//wCA/wAq3gZyMkPWzJRIR/y1/wDHakkYWoATd9aACgBQcUAOoAepoLJUegDoNA8V6po0vm2tw6fL95etRKA1UaPZfAv7SmqWuyw8Rx/a0TG2RcI6j3yQG/DmspU7myxDR9C+EfiJ4X8URJ/ZeqI7uv8AqW4dfoOc/hmsnTsdCqJnc2w82oehXLcnlhoEOSOgCURUAPW3oAUW9WQOWOgB6igB9AEiGgCVTQBPC9AExEUtAFO80W1uov8AVo9Q4DU7HK6p4Ml/1tr/AN8/5xWTpmqqHLalosth+6urd0/4DUcpfMZb2VOxSkVZbOpsVYqNH+9plWI3b/lrQJDS1Badi3b3ksVSFzTtNVi/56f8Bbg//qoC5fW4pWEOY0WAkjlpWAsxmixBbiMUsvlf3/yp3JGfYfN/5Z7PyqkwLOpP9g8JT/wO+oJ/wICI/wDxdawMJs86nf7VK/8At1oc9tT1D4Qara+F9B8Q6pfyIj+ZBHCvdiFbp7DNKWpoeYfGLxxql/4X1SWW4+e7ZF3fVgSMfSlFEHzS+pS/886dirjYL+/il82K42f3dtFiWzt/D/xL17S/3V1J5qJ975T+vUYpXYHqPh74l6NfxebLbvE/96Hnb/vIMnHuAfwouWnc7nTNQtb+JJbW4iuon+90P5jv9SMj3xVNAS3WgaXf/uvL8qb721v4fcEj+RqHEDn73wxf2u+W1+fZ/tf5/nWbiapmI8X/ACyurdP8+3Q/UdaycSrkEmhWt1/x6/J/s9fy/wD11nylplOfRLqL/lm9Ryl3KclnWbuhoga2rN1HEpRKktt/0zpxrlchXaGuiOJRDiIoli/9BrpVVMyaHC7/AOWUtVz3IaJYZvK/exSf5/KtLopo04NZuov3X8FG5LRvaX4mli/5aPVXKudpo/j+6sP+Xj7+f+BA/wD6utXcLnpPhv4sXUUSf6RvTd8ytzuHuDnP61VzJwuekeGfiXYXX+t2fIvy7f4R7e2e1FyHTO8tfEmjXUXlRXCPsUsq/XHT6Hkc0iHCxNdwWt1+6lt0fflt2772MYGB06/ic0EbHOXfgbS7+V/9HSJ3/u4G4gegGOlHKJM5jXfhzL5X+i2+/f8AdZcA/jz/AEo5S1I5K88Ly2sv73zU6+o3H8amwFBpNZ0byJfn2MvmLuXhhyOCevIPTuKloDk1Wv53lK58XcVmoiwuxyms7WBEitVKRQhOKzlEB6iiMQJcCqegCFqybsAoejmuAGWi1wGPLQo2AgaSqvYCKmArfuqLMBsp82KpaAqmCsmiC7ZxUKQFiplIBPMqXIdxRJVRkFxWajcoQGi1gHBqdgEPWiwCg5qnoK4oPcVFwuKXqQuMJzQFxlZ3GKtFwArVxViWU54q6YslmRfRV209UWkcfrzxRV7GCoc7O2jBvY46K9tbr7V5tm8vynbtXJ6Gv0DL8P7Gnc+lwNP2UTgIvKiuk82N/vH5a9Om7o0l78j17wHeaNFapLdeG5b1N33VYofrwRn6U18RB7F4l12W/sEsNB8H/wBiWm5GWa4xB0XBycEsM8/TFelFe6B5ncSxRX/lWH+m3byBpLhlHyjP8O7kH0JPTNKbjayNIaGr4jtbqW1giit9nmwnzppFHz/d2opzzwScY7e1cjg1qXKzOLurO60a6/dSfJ/eViK58RThWj7OqiHSi1ZnoXgvxP8Ab4vst1vd0/i74+mea/Ns/wAiWHbqU0eFjcCoPmidkP3tfCSTTseM9B4WsZOwDRHVKVwIJZPK/wBitErgRwyeb/v1nUhYgmc+VRB2KKrr5tdHNYpIrHS4pf8AlnVKvYpIjNl5Uv7qOtnUuRIuhPKrNu4RKuyWWX+PZ+lataAaanyoqwlG5LJYzXM42JsOWs2rBYZPcxRRf7FdGHjOvLlNuS8uU868WX0uqaykVrHFsSN/3jc7eg564JPOB+tfe5TCWCjzHrUqCoR5jjY7b+y7+eKWT0kVugYHPbA7j0r77Jca8WtT2aFbmVjah1WLyv8AWV9CvdZb3LKP9qi/1lVcLGJc+GJb+68qWR3T/ZzRcLFHVPAtrFavLLH8/wDepNhyHkfiLQ/Nv/sthHvfd/CtaQmZTidV8PfhNLdXSXV1b733VpKYoQPf9E8L2ulxJ/o/8Nc0veN/hKXiSGLyn8qmymeAfEbTPvy+XVwMpI8T1SPypa60YMzqt7EdT7H+Bfw/sNZ8B2X7v5/vN/tV4VeZ6tGPKjvvEPwf1TVJYJbDyv3S+X3HfjH51yxZa3NDQPgPqkt/ay6pJ8iMGbb6D605aiuj3uw0XS9LtUtfs8SIi0RgFx0+mWEsT/6r/vkVpFWI3PjP9r3wBoPhe6svFGl+VFLeyGG6jXAEpxkPj14wT3B5rvo6o5qisfHmvy/arr91/BXfA45szUh8r/W/f/u1syExplqRkWBQAtAADQA4CgBV60APQ0FkqmgCeKquLnQE0WQXTLul+INU0uVJbW8lR0b5drEFfQjB6+hrOSuONSx9CfC79pLxHpdglr4t/wCJhFu2wyNnzVT1Lc7uemecVhKB0RrH0P4P+K/g3xlEkVhqiJcbdzW82Ek/AHr9RWNje521v+9pDLiRUE3ZJ5XtQFxfIqxDTFQA0r60ABX1oAKAHg0APDUAWFNAEgMv/PSlcViRT/z1pitYbPp1hdReVLGj/wCy1JxLTOa1fwRay/8AHrHs/UfT1rJotM5PU/Dd1Yb/ALVb/J/Cy/5z+dDVi1M56WwrJl85SubWgpMpvb+VQVcgDUDuIGoC5PFe3UX/AC0+T/dosMuJrH/PWSiwF+01SKWpA0UvIqCCxFN+9qANe0l82qQMPGIi/wCENtf773lz/wCOiJR+ua3gcczyeG58q6rQlHbae/2rRo/Nk/5afd+nekxmLqvgaLxlv0GX7QkLKW8yHBMR7NtbAYDuOpGcdK1gkQeEfEX4aap8Prryr+8t7tP4ZI8oWHY7Tn+fFFiWzjYW+y/vZaLE3JFv5fnl8zZ/h7etHIUJFdX/AJqSxSOif3l4P5+tHIUb2leOfEegy/vZJbhP727Eq+vzcBvxz9e1Fh3PX/CPxp+1RR2t/wCVd/3VmURS/gclGOPTH0qbBc9I0jxZoOqSpa2t4lvcTL8sMzEbvUDIwT7DP41LiXc0rvSPN3/arPej/eaP9Txx+X5CsnEpM5+58Jf8tbWT+n+f5VPKUmZssV/YfurqPzU/vN1x7kVPIWmPSzsL/wD1sex/96plSTQo1Cvd+D5Yv3sUnyP/AA1yzoHRGZi3miXUX+tt3/75rkdNo15jLm0yX/nnsqOVolsz5Lat41GQ0V3jreM2RYikhrZVRNWJIpJYv9utVUuS0Xbe68qtEyblv7V5v/LSrTC5r6bq8tr/AMtH+T/ap3EmdTpvjCWKVJfMdKLlnb6P8QpYv3v2h99amb1PQ9A+J915X7243/8AAv60Eezueh6J4/tbr/lps/3ue2ODng0cxLpnVW+q2F1/x6yfPt/pjmjmIcRLrQbW/iklljR/73l/zH9aAOR1n4fRXUX+ix/cYflz69vpUtAfNml6za6p/qvvp/DX87zoumfEwL+01hzltihKb1JH4FC0AAMVIEydqgBdxoTuWI/eolTbAazVcKZBE0lW4ARmSpSsO4m33qZRuFxKaVhDlWr9pYCZYaylqWR+XWTRA+P+lQnYBGeplqAhHY03JxEiG5u4rX/WybK0pwdQpDLXU7W/l/dSb9n3q1nh3Eoug9qxtykDwc1stTS4wntWU4tktDQ1KxICSjlAcGq+QsN3tSasAK1Z3AN3tRcBabYuUjeOnFhymXqieVE8v9yvRwkXXqKlE1pwdWaR5P4n1OK6leKKT7lfqWWZYsPTR9VhcN7GN2c5aiWK6ntbWTY7ru+avfUbHel2OMu/t/2r/WfcY/N+NOxhNHsfw0/tmWwj+y3kX2hGG3dj8vTA96i/vAke6+MfDfiOWwg1nxb4osvnVF+x2KjOzHUuxGM+gBr06b90iSPLr6xllsJ7qK3TTNMt8NNdNIN7ndzgkfMcdAP64qJDSL2u3sV/o1lL86RIoa3VuHeQoMMeM8DPHua52aow9fW1urVPN+d0Uf8AAjis0ud3NDF8JanFa+I4JZY98Xz+ZH14Cnt+Vc2MwqxMeVnPVSaPXtH1mw1SL/QI5U8qNPMabu5LZIx0GAvFflHEWVxwFW8T5PG07PQ0yM18fVXNqcsVZCbTUwVkKzBoopaITswsRLbRVvJ8xQpSs1GzAaYa2bHzj1SsmyXIRoKJMSEKVpTqWLuN8iqVULkzf6qq5zNlWYy+V+6+Sq5VJ6DSuZ11q0Wl2v8ApVxvd2+Ve7fTFdKwrkkaKnc5y6urrWZfNlkdLf8AhjVj83Oecfy716yp08MrwOjnUUWPskUX/LOoeKqT0RjOsee/EaH7Ls1SL7ifu2Xpt5JH6mvuOEcTyy5Gerltbmkcrpmsebs/eV+jJcque29ZnoWhT+bQFjpAIov3tAWOc8TR3V/E8UUmxP7qrSbC9yh4R8BRS3Xm3Uf8X/fVTcvluew6P4bsLC1/1aI/+zTJItXkitf9VVEHGarL5tDKTOH8SaJ9vif93UFHzp478PS6XdSfu/k3V105nPKBxiD96n7v/gNbuehg1Zn2P+zV46tbDRk0bVJEiRGLKzdFB7H6V4OJjZnpUz6jsb61l8iWWRESVfMj3fxoe49R71yt2NWbj6ra2sX/AB8J/wB9CqU+UzauU7nVvN/5aVlOubQgcX43+Keg+A9Le/1S8TzdpaO3Vvnc/wBBnuSK0owdRkSkqZ8FfGf4ua98UNekllkfykb9zCv3EGPT6V7dGHs0cNWftDy64SK1/wBuXn/gNdpgZrvQQQjpQAqtQAAUFht+lADgaACgB9BBOgoAmX+tBb1HOlBLR0ei+B7qXRv7euv+Pd5Csa/3tvUn+nsCazuUqZLNH5Wzyv8AgP5dqLlqFjK/tu/sL9JYrh4nT7rKxG38aaiieZo9j+Hf7Uni3w5L9l1ST+1bThfLuJP3igddr4J/A8fSsp07m8Klj6d+Hnx88B+PNkUV59iu/wDn3usJu/3WBIP0yD7VjyWN+dM9PWSL/npRzWDluSUJ3JtYRoqpK4XsRslICJloAaRigBKCBwOaCx6y0AWBJQBKrUANZvK/5aUATR3H/A6AJJ0tbqL/AFe/+Ha1Nq4uYwdS8F2F/wD6qNIv92ocC1M47UfBF/a75Ytjp+tZuNjVSOcu9Nli/wBbHUcpXMZ72VFiuYqSWdFg5iB7WX/b/wC+anlL5iKS3o5SuYZuli/1VO5KVy7BqcsX+f6VDZaRsWWpeb/t/wB6hsmxt6be1NwsHj+88rw5o8UUn31uJm/4FOw/9kI/CuuCOCvueZ6at1f6olraxu8srBVVfU1bM+h2+rWkXhzZYRXG90XdJ6ZIyQOnShIZHp/jP+xt+qfY3lS3j8yZlYDagOD9foKpIDwX4veP4vGWvTy2sb/ZEb92rNnb70WJbueb3Vx5v7r+BKpIlssaLbXWqX8Fha7N9xIF+bGPcnPoKdR8qHTd2ejx/DGW1i/0+O4idvuzQrlGHrjv+Brkdc6eS424+Hcv/LLUIpU/uyLg/wA+tL2oOBQufh1rNhF5sV5Eif8APOSM4/76BP8AKq9qS4FdZfFugypaxR/aInXcsbf6RE/8yp9OnsaVx2seh+E/jX4j0aVLC/s7u3fj93IrSxMB7H5047AsPpRcLXPWvD3xJ8G+I4v9KkTT7j+KSGTzIs/7XAK/iOPXvTuKx0tzost1El1YSWmq2m35WhZX/UEk/rVILnOaholhL/ctH/2uBn61LhcaZUe01Sw/5eHlRPxFQ6Zdy5bavYXX+i38ezev3u1YSpJmvMPPhLS9U3/ZZPn/ALtZPDoOY5/WPh9dWv8Aqo6ydKxakcZeaBdRS/6t/k/2azaaKvcoSafL5tU5k8o37J/0zrNzKUSJ7at4ViXEI1lirshVRDRYhuKv2pHLYsw3v/TSn7RhY0Ib+WL97FI9UpDN7SvFF1F+68yq5gOt0XxtdRbPNk+5/tfeFUNneaN8Srq1/wBVcP8A7u6qTuQ0dvo3xiltZU83+PG7a33v8/ShMhwueh6H400bVIv9Z8/DezE/e69hVqSMnTZ8GaRqnlS+bFJ/9lX4NOn7RHyCpnfaLrdrfxeV5myVP4W/i+lebWw/KRKBtxCsEZkm0UPQBNlQAu4VIAGqqcSyN5a3sgIg9TEgUrVSYDa5XKwriAd6qLuFyUQUpSGSrDXPJgPAzS5yyJxRzXIIye5qG7AFVHUBAc0+ZSEjP1Ww+37IvubG3f73FdNKooFItWenWth/qv8AgTd6upVuiidmrnepAgkq4CTE31ryotDWkpcpIoaiwDS9RJjuKJK55TC4qGouIkXrRcCVVpyZXMKTiiGrsHMzhvGHiKL9/YWsn/HvGWk287nxwv4E81+j8OZMklVkfR5XhFL32eaQxxSy/vfvvn5vc199GHs9T3W0/dMy4X7LrKeb/wAtVC7l/H+dWOxg3CRfap/3e+LzDt9cUGE0ek/D+LS7qLzZfNiRF+ZVxnj0zWH2ikj6IWDwba6CkWl6PcahqG35prpS+w+ykYH4Dj1NelTfukTR5L4r+1XUvm6zcb08weTZw9ODxu4wMe1KQkjSgW1l0HzbqP8A0jhY13cIP4j9SOPYVgzVI4TXtQ82VLWwjeV3by41jXe7EnAAABJJOAAASTRTjZ2FN2R6XYfCOL4c6Mn/AAmW9PFeprFJJp7Y/wCJfbSIWUN38xsgNnoQAACCTzY+v9WVzzq9exJocUVrL5UVfmmeyliIOcjwMTPmZ0IPcV8JUXMrI5WtApRjoIGNZxp3YEe33rpUdABqzloAlJsTQgOazZDQtJe8UxjSVqqZDYGatI07jTIJZ63jRbKRRm1KLyv3UlbwwzhK7KWhz0n+lXXmy/P/AA+1etGpGEbM0U7Eg/dVwSqa6mMpseXpKTexKjzHCfFO383w55UX33kTb+BBP86+z4TTeJPUypWmeeaFpF/8n7uv1WTv7p9IviPUvD+nyxRJQXY6230+WWKgVh7aPF5VJjUbFuySKwiqSk7GiNYqzMy9SvfN31RBzksnm0MEyvNb+bFUPYpM878deDotUtX8qP56UJ2G9Txyfwd/Y0vm3X366Ocn2dz174O6Da3/AIS1iWWT57hvs8e3+HGOn54rzsS7s2gfTHx2uZdB8L6DLo0if6Pbhd0bdgSpBx2BxXM43Rqzx3VPiHqn7iK/kl835Nq7uWJxjj36VDjcUdC58RfjHqnwll061utQstTTVbH7R5cbFzDKp2yRlhkHaSOoB5FbU8JzhKrynyl4y8ea9481me/v7yWXex+82URMk4GeAB6DFetQwqpnnzrc+hzc08VhE8UXzv8A3v8AA11uKZklYxXbzaoCs60EDCO9AC0AJt96CxymgAYUAKYvKoAlUeb/AMs6CCWNKAJQM0DRes4fNlg/2220MtI+yj8MNLv/AIc/Dzwva7PtGp3EjXjK2Csbc4OOhEa4HufxrmbOg8/+MXwjsNB8R2troMcqJKvktG3I38Ae/O7vSuS2eDavpX2XVJ7WX78Uzru7fKSK1hO5nKJjXlrLa/8AA/7tauzIWhJZajLa/vYpP+A1LgWptHrXw9/aT8b+Etlr/aD3djF8v2e4Yuij2zkqPYGsnSuaxqn0/wDD39pfwR4tiSLVLj+yr3+JZGzF+D4GPowzWbhY15rnsltfWt1apdRSJLFKu6OSNgQwIyCCOCPpUOVgtcc3SmBC60ARbfegBhGKCBKCxhagCRXqbgTrNRcBzSebRcBI28qi4Flbn/nr8lPnFylgP5X+qkqrkNDZWil/1v36OUfMZN9othfxfvY6hxK5jl9T8H+V+9tY/wDeX/PapsaXMSTw9L/zzosFytJ4dl/55vTsWpEJ8L3X/Pu9FilIhbwxL/zzrNwHzkD+G7r/AJ51PIXzjI/DF/8A62K3ff8AjScA5y5baD4ji/5d3f8A4EB/Wp5A5yj8RJLqKLSLC6jdHi01Nyt6tNM3P5/lXXDQ4q+5o+EtN/4RLQf+Ejuo0/tO9XbaxyL88UZHMmD0J7ZHA+tUyOhyHiDVZZZXllk3u7fxUJCPOviD4nv7DS47C1k2JdqfM/2gD09qpK4HkVxey/PVJEtlcHFVYls+iP2dPgtF8QbV9U0vxBFaaxaMfLhmVSjAeuRnJ9q48RNs3pxsdX4k0HWdBln0bVLdLK9iyysq5R/pjqD+dccIc251J2PODrl/5r2t/JFFcRN8y8jcOxG7BwfWrUBXKUXir7VdfYL/APdbG9j+IOatQJbK+px3VrqkH+kS/Z5W27uynsD6Z+tVcUzS0G/l0vxH/ZevfvbTb+7kb+HOD+QzRcIamz4k03S4r+11m1jd7d22/bLWQiWIk5CsR1HXqCMn85i7g1YmuPGfjLwHKmqaXcS6hp7/AHm+5Oh9yo2sPQMoPuc8dCMWz1Dwf8cdG8UWqReKLNP3uFWSaMQSZ9znYx9CPyqkxJnaQaboN/8A8gHWPKf/AJ4yNj8COh+tUtS0ynqfhWXyvNls037f+Wa/qPWsnQL5jBbSNUtf3thI6f7rVm6TQcxbsvEt/a/6Lqlnv/utWbimEZGzbv4c17/W/upXX+Lj/wCtWTpJm8ZGdqHw0tbqJ5bWRH/2axdItSON1bwBf2u//R3+X/ZNZSpFKRzM+i3UX+tjf/gVY8riXYpXOnSxVSqOJFimYq1WJE4jdntWqrmTVhUupYv9ytlIRagvfK/5Z1omBo29/wD9NK2TEjTt9ali/wBVJVlJGjD4ll+SXzKluw73Oj0r4iSxf8tKhyCyPD9G12Lzf9ivymvhmkfIuFjvdJvopYvNikrxKsXFmLidpoWt/ukiupPX5q4ZxMWjokk8397XFNWMnoDGslO42NY1qmSyFnrRMTYBavmJbFCVCkCJKicikM2+bWNxE0dvVJgT7PeoqM0YoWsLksa4ptkkMy1AEJX1pTACOxqqegDKqLsAVT1AUnNaosjZ61QDHepvYgYZKhyAUPT5gFBxUtgK1VIB69K5ZICRFqiyVRVXQD161CYmQX00VrE8v9z5v61tQg3IlbnkM13a3UV1FLs33DFmZeqn5sZ7dxj0wfWv1bJsYqVFQZ9Xl+LVNcpzMM373ypfkdG+ZfcH+XfPpivrYJVKV0esmpe8i3FbS3V0l1Fb7/K/zge9UrIrU5i/0LVJb97q1j+R23begXmrvEhps7z4dzX9hdfZbqzTfuG1mwQ31xzXLNJlRgz6c1fxRaxeDYLW1kfe67ptsexFzwMEAE5A5ye1a05WCSZ4RrPii1tbrzfL3sjfLupe0uLkOb1DxPf3Vq8UX8f8K/8A1qLthex6z+znpnhzwRqn/C0PHlul3e2X/IJ02Rc7JDn96w6b+wByFGT1xjR4mOHhzyOHEVlFF/X9av8AxRr11rOqXDyy3Dfe67UXhV+gHAr5bF4n61Nyex49SftGZemHzb//AICf6V8rmyvTOOpE6CvjuXRmHKKtcsiOUcY6qAEQahkkby1LAaT3NJg3cXd7VDkSxjPVQirjsZZtZftTy+Y7723ey8AYH5V3QSCyHm4l/wBV/wCPVvCjylxVjI1fULrzUiikT/arqg1EJO5Stl+yxJF/6FROqmQPV6z3JuAasqn90VlPcXd5VOMXPRDUOX4TC1eH+3pUtYo96Rf3V4yT+XGB09a+/wCF8HKk7s9zLKTjqx9n4Tltdkv2f5K/R7aHvJm9Y2sUVNEmtb3EUVUApf0qCzL1KSgCgL7yq1ugIbu9i/56UXIKayxf89KCBXegDnPEOp2trFJ+8Ss3rsaL3dzwPx34piluv9Z/F/DWkabJlUR2vwf8Yf2X4cjtf77Ft3vmsK0DSkj1LxX40v7/AEG1tb/f9n8s/eb7wJzkfiK5YxZ0SZ5H8UPijYXX9nRaNIj3toqNNMvI3qOn1Bx9c+1dNOjzHLVqXWh5DqmqX/iO6+1X8juiMd0jMSGLElsZ9TXpU4ezRxuRA7xRf6La/wD12/LpVyZPKQXGn3/leb/Z9wif89GhbDfjj+dEWHKZrJ/v/wDAqsghagBm33oLArQAiUACrQA4jyv9v/Z/+tQA0ebLLQA9j5UT0ECW8lAF1TQNGppQ/ep/sNUMpH2V4M1+X7LomsxSb4rFRtVeRnbhh6ZwQPp9a5E7HQkS+JdYi1nXp9euvkt9Mt5Lpt2DzjCj6l2QD/dNTJ3KUT5IvLf7VdTyy/flkLfe9e1bxMHuVptHv5bB5fL3+V/Ev9a1RDIdM8M3V/8A8s9/y/rRKRaiUL/TZbXf+72bG2t/skVUZEyiVbS5uopfNikdNjfKytjafWnJXFGdj1z4VfHbxl4SuvssWqSzWnG63mbfHx6A/dPuMVhKlc3jUPqLwX+0r4S1nZa69/xLLh8bZNpeJs8ckZK89zxjvWPs2jbnR6xa6ha38X2qwuElif7skbAj8xxRZoOdElMbY1v6UEMjkNBRHu+lACBqgBfN96AHpJQA5bigB6zUAWY5qAJpZPN/5Z/989aq5A5ooqLgVJhiJ/3fyJTAz5YIpaBkNvD9ll/490mTjcrentz1/wDrUFHRafa+HL//AFUn2d3X5o5OD36E5zjg469+eaoLl1/DFh/zz/h/lkZ9Pxxg80Ec1iD/AIRm1i/5d6LXFzlefR4ov+WaVHKVzFXUZ7DRrV7+6jTZF/D3c9gOnJP5VSiTzHndrpP/AAluqXvjLxH8mmWmzav/AD2kA+WFOnA4zweSRjvTkhHM+Jtdur+6nurqT77HbH2QdlHsB+Z570RQHCXrebK9MW55h8Trjyr+1i/uW5b83b/4kUEvQ89kbza0SG3cr3Fz5VVYhs6/wL8RfFHg2XzfDl48T/xfMe/Xpiuacbm0WekReO/Efii1fVL+8eWWL73c/mckVhy2N4stajqejazoyf2pJ5X8PnND9w9vmAyvPGcgHvmpSLTPP9Qt4rrfay3H+kRZ8uRW+8B0PXBGOCP5VaRlMrWd1qkUX2W6uPtEW3bt57dCO/FDdgSOr0S2v7+6gurqN9n95vQADv7Vk5GqRb8USaz4NuvNtY3uNKvcMv8AGiv3H49R260RJmWdB+I9hqnmWF1bvE8v8Mkf7t8dvT8KpkI6U6VFrNq8UVnbvvXcqxsBs9sD+VR7RlKJP8NbPVNU1l9B0vXNQfU4fljt9wwp5wSrduMdqftGUonpPhjxp8S7XVLrQdZ8J3rvZf6xuDHgHBxnp64BIxWsKlyOQ7TTvFnhLXv3V/H9kl/5aNwNp/AA/wA61buQ4lq58JRX/wDyC7iK9T+6rDfj+v1qXESZzF74b+yy/wDLW0lT+9kH6ehqXEpSHQ6pr2jSp/y8RfhnFZ8hqmbln4x0u6/0XVLfyn/vMox+Y5/OlyFXLU/hXQdZ/e2skX3fl24rCdK5qpHH658NJYv9Vvf/AIDXLOkaKRwup+DJYv8Al3+esfZ2Kauc9daTdRf8s6L2IaK0Vv8Avf3sb1oqlhKJDJFVqtYpQJYYJf8AllXVTrJkNEhuvK/1tb83MZNCC9i/56Uc1xpjHuZf+WVHLcpSPP7W4lir4KrBSR8vuddoWsy2v+5/FXi4jDJh7K532l6jFdRJ+8/4FXiVYNGE6R1Wn6tLaxf30/u/4V5VRanLKmb9tdRXX72KTej/AOeRWHs7GTHsKNiGNMdCZDZIgquYlsUDvUqRSHRxVE5FIsRxVlcokUVdwFYUpspjdvvWFyGNbpUpkkD1YEBOaS1ACMVS0AjpAFbwQDSatFigd61QDSlZSZBGyVhKQCBKakBKqVadwHbPb9KtgOHWs2gH7TUFhuNTdgOaStIwG0cz4uvZYrV4v7616uBopsmx5mvWvo6c3T2OqhNrUzNYtpfK+1Rf623+Zf8AbHdT/Q19hk+P9quRs+gwWK5/dZBZeO4vKS1/1Sf7Pv15r3HTe57CqI6Ox1vw5FavdS2/2i727Y9zHDGpcZGnOjZ8FadqmqSwRaDod3e3Esn/ACxt2cs5I/ug5ojScgdWKR7pL8Jv2h/GWjQWul+B7uK3iUqvnKlvuHXkuQT7cc11QwrOWriIox7b9h/48X8vm6podjEm3dtXUIic+h54Nb/VLHN9YudP4X/ZJuvDkWp3/wARtQstFTSrU3UcbTLK9w/O3lThVBBBOck4GBSlRUUJ1bnkS3X2q6e68x/nbcq7vug9B6cD8+a+NzHESqy5Inm1ZOZda7/dP/u156fu8pzcvKS+EhLdao8v8CKf+BV42ZWdNoicTtDZebXys42Rhyj4rL/pnXnyREolS8fyqqBkym/+qNNozIC9c8tAE8w1S1JQCSrVK5SVxjPXTDCsqxVmu4ov9bIiIn+1zXTHDtBYztQ1eKWLyrX5E/vV1N2QT0MqsWzK7AnuazasA5BWsCNyO4u4rWL97IiVpSw8qz5IGkaMqr0OM1vxVNLL9ltY3RN3/fVfaZTw77Jc9U9fDYFpe8eq/CzSbWWJIpdkzu25q+8wOBjRV0e3RpKC0PR9a8KWstg/lbE/dn+GvSsaJ6nk8sH2WV4qhbjHo1UBI0tQWYeqahF/z0oA5fUPEMUX+qqrkHMaj4xlil/dSUXJLGi+IZbqX97JTHZGjr3iq1sLX/Wfw0BZHhvjX4hSyyvFFJ/n861p0zKpOx5Jq+qy391/rH/vV1WsjC9z2XwYkVh4S066lk2JLIFZm/hyCc/kK4KnvHdCdkdR8c/jJ4c17w5pHhfwlbuv9n/LJceXs80Y6c4P6U6dK5FWqeFLDLdfvZZHRP8A0KupRUDBO4+4niii/eyfJ/Cq1d+YmUTT0Dxv/YMv/Ert4kf+L92Hf2yTnr2zSkx3Oh1bx98RteiSw/s+4/fL8sa2ewsD9B39RSiwuzz3VV1m1uni1TT7i3dfvLJGR1ra6MrMzRLFLQIeUoLHxL/44wb8QaAFmPmyvL/fbd8v86AF2xRb/wCN/wBKAIkioAekf/PKP/gVAFa6FBAy0agDQQUDRq6Sf3tSUev/AA6+J914S36XdR/a7KX70PGUPZlJI59QTyPwrCULGylY6Lx58WbDVNGfS9Bt3t0uGDXDNje+3oPlJyAff3qFC5SkeTQRebKlbJGT3PW/Bei6X9ge1l2O9wpWRW/iBBBH5VoiWYkumReCN8Xl7/KmLRtx88ZJxz644+tZSVzVM5LxhqGl6zvltbPZK6/M3diO/TiriiJM84Kfva1aMrGnY2ksUvmxR/w1PNYZrxXktK1yuc9I+HnxN8UeF5f9A1CVEf7ytyjAeqng/wA8UOncOc+2/hpa694y8B2Xii/t4re4u18xY/uBkzhTzkgkDOM4wRzXPJWN0yzf291Yfurq3eL/AHv8eh/A1k9C0VwfNqiiJzQA2N6gBzGgBdwoAjL0AJ5tAEsV5QBajuqCC8k37qgCIP8Auv8AgR+WrArND5v72gCs0cv+t/z/AJx/Kgszmn82Xzf493y9vcEfqPrVgXLLxZrOjSp5Vx9ot+d0c3IU/N07jnk4OOelC1M3E7fwt4mi8USz2EVnsuEhNw0fBTG9VO09eC4wCOn0rVIyasbs3hm/utn7tE/4F3x9PXNLlByPAvGuty6zqnlRb0tLdisa/wB7nlj7nH5fU1XKRzGZf69L/Zdro0XyRW6n5f7xJJJ+vNZSNDjdRPm0RAypIaRUNTxb4of8h7/tii7foWP/ALNQTUOIc+VE9bJE3M+NPN/e1Vrktmvp0Evlfuvn31m43NYs7XQINZ0uLzbq3a3iuPus38X5VhONjdM1NL8TRRS3VhdR74rjK/MowvqD7H0rOw4swNe0r+y5f9Wj2jtuhb+6P7rehHT3ABz2F2CWpmwXP73zfM2f71TKBKkeq+EPH2g3WlwaNqkb7vurJt4znggjkH/OK5pRNFM7u28Lapr2jXWg/wBnpd27x+Za3DYA39VBI+6R69KcRzOS8HfC2/1TxHdeDdZt4rfUEhea38yTAYr3RwMHB9OvfFUyEc2tt4y8L+I7rS5dU+z3tpMYdscYwpBI7gHP15z+dP3SlI918KXFh4X0Gy1nXrd38RyrumvFUIUBOQnBGcA84FFolc3c5r4geKfGWqefdeHNYfT4fuqyyBHfJPUgEnP1qo07aiuXvhnZf2N4XutZ167uL1Im+aZs77ic8lUHYDgc46GhuxLdzoLn4v8Agj7Bp114cs9V0zWLe38vVI2k3xPKrHLKjNlcgA8AAgir5jNRNXQPjroOs/6Bf3FvcO+P3cnySfgGI3Y9qlyKUTq4RoOs/vdL1D7PL/zxm/zn+nvTuO5n6xo8sX72/s3eJ/8AltDlwvuQvOPcA0XKTMqOC/tf3ujagjOjfMvOce3+BrN2Y1I37HxjdRfur+33/wC1/nNZuNzVSNm3n8Oa9F5X7rf/AHW61m6Y1UMzU/h1a3W/yo0/4DWTo3LUjidZ+HV1a/6qOsJU7FpnC6r4aurWX/j3eueUWi1Ipi2urX/lnTUnETRVaP8A561106rMmitJbxVrz2JUSLy5aPbWLUTJ1vw3LF/pVhsTYvzR/wB702+/Yj9RXi1cNCS0PExGFlF6GLBd+V/v/r7g/SvHrUvZsz5El7xYbxFqlhKktrJ/vLu4/EVxzwccTGzNIQg42keqeFvFEWs2qfwPt+ZWbv8AXuPevlMVgPq07o8qvS5ZXgdRY311ay/uvu/xVxzjzHHJHXWd1FdRfuvv/wAVcM/dMJIstFWUpGctRgT1qVIlaEi29S5lkqx1HOA6k5FibhUuQC0kAVSQDWqXqQQOKuKsBCy1LANvvRcBjdaPaEBt96pTLE2e9aczAQx0c0gFWOm53AXyR61DVwAxVDYCiKqiyyRberuHKJ5XtRcOUikanCAEWZfT9apuwDvKlrOpUswMLxPp8stg9evgJ8wWuebrB/45X0FrrQqKsVbmGunCVvZyOiFRxZz3hX4a3XiPxQ9rLcJFp8WZmbuydlUdB15J6Y6HNfc0szi4WPoKeKSR714Q0Lw54S2RWHh+yeVF2+dNCJX/ADbp74AoqZguWxs8akekW/xl8R6D9l/saTyvs/8Aq1hjWML+Q5rOOcuPQ5J4xyH6j+0v8QbqL7LLqFwif7Vw2G+oyBWqz5roc/tmzKf9pP4jRS/urzem3b/rpAVHp1PFH9vVWh85xnjz4ieKPFGl3UuqXlw/yjd++Y7kBzjJOcdeK4MRmlaoPnOR0+88qL/gNeLJ3lchzuW4rmW/2WsX8bBfwrOs+VXJtc9W8K+HorC1/wBX87/3a+PxuIlUkTymzMsUUVclW7iZz0Mu7v68+SOSUjGlm82iKMJETv8A9NKpEkLdaymgE3fWs0rE3uNd5f8AllXfRkawic3qWvXX2/7Bax/c+Vq9uilDU1hoVlSX55Zfvu1ZYisuhFSYu0Vy85z3HjpRcsCtRJ+0XvDlFW0KVzqUUX7qL53/AM+1ehl2XVMVL3VoVhsLOozA1Oe6l3+bX6HluTRwquz6Khg/YnHX8nlS19HTXRHby3PUPhh4r+y7PNk2fKP4q76bDY9ptfGMV/av5v8AdP8AwKuhgcJqSxSyvLWVhorrDRYtOxT1D91FJQDZ5d4p1qWKXyqCWzgtS8Qf9NP/AB6r5SHIxGv/ADZf9ZTsQ5FyLWZbCL917UWuHPYx/EOvy3Vq/wC8p8oe0PKtXhupZX/j+auuGhiZKWf73978lU9SDrLzxVf3Wl2ujRfJb2/3dv8AEcYz+VYKkburdFKK282L7VfyPs/h3fxf1rVKxk9Svd6p/wAARPu+lCjYJyuTeF9AuvFF/wCbLI6W8P3mXqxz0HoPU/T1zUTqKJdOm2fUHw/+DEV/4Stbr+x4rLT0YSR3kkf3kAO5yTjO4kEc849q8ydZ1HY9KnSR1E9t8JYpbKK18SO9xaKftEkkYCZGMAH0/ClOTijR04mRrnhvQfEd/P5X2K9R1+8rAlkA/hBqadaVgdOLPCviR8Hvsv8AxOfCUaeVzuhX+L1C+hB7HrXbQxNnZnHVwqlqjyy2bzf9b99Pl/EcEV3c1zi5eUmVKCkyRh5VAhiRUAOx5X7r/vqgCOSXyovKi/4FQBVZfNqyBFTypaANGNKTAv2Z8qVKks2kepKL1lZy38vlRb3/AM+tIDu9I8JxeUnmxvvqSzsNI0Hyv9VJ/wAB70FHZaf4atdUlSLVLdJU/uyLms+YvlNnRvgP8Pvt/wBv/s/97u3LHuJjT6LnH6Ue0Fynzj8cvhLL8PvEc9/YW7voWoTbreRVP+jueTE3YAnJU8Ag46jJ0VS5i6djk9Iu4pbDypfvp8tXuS00QCLzZf3UdN2RCVz2/wCAvwT1nx5r1rf6pb/Z9Ct5A0zSZzNj+BRxwe+e1S6ljVQP0E0e3i0uwSwtdiRRKFVV6KAMAD6AYrO5Rce2tbr91LHvT/aoAwtU+H8V1+90uTyv+mbchvpjkfrWTgUpnE6ro+qaXK8V1bun+12b8ahuxqpmcBikO1x6mgOUC1AETGgBjNQBEHoAkiufKoA1Ip/9ygCz/wAsk/8AQvqf8/lQQPl/55fRfxoArTjyov3X8H/16AMqdP3T/wCwo/nVgVLhPN/76P8AIU0B2fwag/4n2qXX/PK1jh/77ctx+Ef8q0iZzPXpJvKieX+4pb8hn+lVYhs+R9QH/fb/ADfjRclowLg1JoZEq0AUbu5tbW1eWWTZsqJBFHz9471iLVNeeWL7n3fw7VUUEmcdeXfmy+VF9xK2SM9xdOt/tUvlf36u4rHrfw38Cf8ACR3SReX+6iYeY238ahlrQ+htV+HthqmgpYSx7HRflZV5TjqP8O9ZSVzRM8WuvA914Xv3/wCEjs0e03bftEfIweMt3H+eazaNIOxFr76Da7IvMSWJ/u/Lkfn/AI1lLQ35kzz/AMUw2t1a+ba26I0TfeVQNw9Djr7entRTZFQw9N1eW12SyxvsT+Kqm0zOGh6f4f8AjF4t0uJP7LuNiRfe/v49uc1lyFJno/hP4l6NdSwazrN463sXzLJ0dfXB4PPQ4PNS4FXM1PF+g+MviDHLLJ5qRSG4bzl5cAjAPqM459KU0OmzT+P/AImtbD7FpelybJfs4kb5ud5wf61VNBUdzk/gnpXiP4l+KIPDkuqbEu5o7eOSTkLuPzN6DaoY/Wt5RsjOGxv/ABn8Xf8ACOeMp/BHg23f+xNHxa27KwzK4H7xyPUnPv69a5paFwepU8LeGovFsTy+XqcV7bxm4k+/GNgxk7lIBHT0P15rOVY1UR/iXwLFf2H/AB8RRXHPk3m0gN3AkA4OfUdetEalyZRKfgfxP4o8Lyz+HPFFvcXEKfNZzNIXDJjlY5D16ZxnPHTubT5yXGx6xovxD/dJLa6wjp/zxusB19ief6g4q+TlJbsdTH4n0a//AOQzpb2T/wAN1CwKfpjA7jIFO4WLeyWWLzbW8ivbf/d5x+f546fjVXCzMyeKKKXzYvNtLj9G/QH+lRylKVjRtfEuvaXF5XmfaE/h/wAjP86OU1Uze0zxjYX/AO6uvkl/utWTiNSL1z4c0bWYv3Uf3/7vTPv1rGUC1I5LWPhzFFv8qPf/AHW7Vg4mhxGr+CLqKX/V/wDjtTZiscxd6FLa/wDLN/8AvmiSZfJczpLSX/nnXNK4/Zli7mi8r/Vp/wACrOdaFPc7aODVV2aOO1yxil/exRolcM8VSm9SsXw+6sbwOe/6ZS/+PVzVI8vwnyWJwk8K7TOi8O6h9ll/dfJtryMbQ5lqcNVpr3T0zQ9dil/1v36+dxNH2Z58kdHb3UsUqS2sn+8vtXlypqZhKJ1Om6na3Uv2WX/W7dyq38Q7keuO/pXNVpWMUrmqkFcb0ZElYf5ZoaGJsqbARMtPlLGBalxAUmmibiHpVWC4xqUVdiIsiqasA2pYDKykwEEVZIgkC+lbxRYBPWtPaoBNho9qgFVKzQEgWrUgE2VEWBIIqpuxZKB5VFw5ipM1Fw5ioRitFUIJIlqZSAtRPFT5Octalx9Piv7X97H9+uujP2JqkeVeLvDsujSvL5f7p2P/AAA+/t1wa+iwlb2iNOW5yE5/dV3KFnctUzpPAZ/0p67aFSXPY2hJnfeV+9rvu3Kxo02MuoKLLuETNltf3v8Aq6ORdy3JIpXtv5X/ACzrW/KKxXvE82wni/6Ynd+HNNz0CxjQW3mxf6v5/u158nZlWsdv4O8Ly/62WP8A+x5rzcbiOVWRDlY9Rt4orWLyv9mvDUFLVlc1jP1O9rlq1IrQ5akzmrmfza8+RxORBvNESRhH/TSiIDXb/fokgJIYv+mif7zNxURjdjUbFTUdVii/dWv/AAKT/D/PNd1Kn1Bz5Tnyv73zfL+au2VVrQOcV65p3lqQ/eGbjWKkRsK8sUX+traF5OyKWuxyWveN7C1l+y2sm9/u9q+uyvIHiGpTPVwmDc9yDSLyW6/e/wB+vucLl9LCRtBH0OGoQo9CxqP+qeurldjpclM4vWR/y1rag7bmbVipoHiH7Bdf6zZXVSepDR7V4O1aXVIkiikrsRjJnWmwosNMmi02lYu4l3oPmxPUjbPGPiP4Sli3yxR/7VMhux4FrM8trdPFL9+ujlMHIg0m882WjlI5i1rMksVr/wACC/nUpFNHN3F55taqJkzMnmi/1ssdU9DQw5RLdS/6t3d2+Vdv8qqOpBpw2UVh+9uv9b/d/uf4n37U+YfIU7m583/W0hlC5X91UuQNHsHwt0m1/wCEctfN/wCWrHzPz5/wrirM7aCPZPFfiLXvGWqf8I5/aH2TTLG1i+zxx8JypUDHrhcZPp06150pqEjujTZ5jpmjy6XLqMV/I7pK3ysynOeeSfetHUU0KUGjm31S6sNU/dSOqeZuX8O/1AreEFymTbR7Vo0EWqaXBL/z9wpI25cbZGHzcdueaw5lGRcbtHzH400yKw8ZavFa/wCq+0O3y/wv0f8AM5J9ya9WlK551aPKZjN/yy/8erWRzxYRQf8APX5E/wB6qKI3f/llF/e+9QBXmk/55UEDI182gC0YKsC9a+Fr+/8A3sVu+z/dNAEdxY3VhL5V1bulJgLC9SWdPoemX+qX6WsUbvv/APHR61JR7P4Q8F2thap5v+t3fNuoA6l9OtYv+WiUmrFl3SY4qybsWdlocP72s2jS50Xl/uqyYXMfVDa38T2t/bpcROu1lkwQw9wcg1adhtXOPn+Bfw+1797Fpf2R/wC9bts/Qcfhir5yXTuWvDH7Nfhew1RL+WS4lRPuxyNx+godS5Hs7Hv3hyysNBtUtbCNERF+6tTcV7HVWOoVdyS6l5RcDU0++/e/6yrbuFjYlt7C/i8qWNH3/e3VDhcDjdb8A2Eu+Ww/0d/7q9PrUWLU7ni2m+MdB1S6nsLDVLeW4tJHhmh8wB1KkqTg4JGR1GRRY1UjaWaoAR6AK7y0AV2uKADzhQBfsrr/AOxoA0Y5v+WtArFtH82gLEV6f/Qt3txQSUHh83z/APdH8xVgZ0y+VL/c+bb/AE5poDuvgyv+la3L5n3JIF/Rj/7NWkTOZ6Vqkn2XRr2X+5ayt/44a0aMlc+T9WesmUkY7LTKM66WKgDxv4m+NfK36Xayfc/1lRuytjyCSb7VL5vmVvBGc2V4rfzZabIR2XhLwxdapf2thYW7y3F2wWNVXJYn6f5xn0qWzZI+yPh18O4vC+jQWssaebtDTNt+85Az+HYUCOznsKAMDXPD1rqlrPa3VujpKpVvoamSsNux8y+MvBF/4c1Sewl3vp7yf6Pcbfu57N6EE49DiuWZUJHURfDDwHdeCIP7LvHi1hMzTXkkg8tgFJKuOgB4xjBBwayTaN3qeN3+mWvlPFF7r+VXe5m9DK065l0aV/Nj+5935uMVrcm50tlNqmsxPf2ulyvabQrSRxnAz646fXmouUmJO8ujRQX8Xzy/dbawz5eB79z60rXGnYl8e6zL8QfEf9vRXiWm+ELtb/ZH9cYxVJWBu503wK8X3Xg3Xn/dy3EqW9zJGy87HKbd30AJHfqK0buEdjjxrt1rOqPrMt4kUvneZ+8YncS2Sp9epGazdO5MXaR754U8e6pLo17pdhcRW8T24kkZcErj5cdOhLDPv9a8+dKx2Rkc5ZXt/YSpa2t5LcPEu7y5Pue4Xr+VEVYmTNSe80bVLXzdGj8p9wjurOZsx+ZnnHdc5yO3TGOtbJ8gr3KWr+HLr7L/AKLG8MqKW+yzZIlA+8AeckZz6ge1UqnMQ43MzSb+/tf3Wg3j27/da1kYfL/u84Iz0Hp6UrgdHY/ET7BF5t/Z3FpLE22Sa3yOR3Knr9Ovp1xV3A7PRPHFrqkX/H5b3sX8O75H/EMAPyp8wcptrNYS/wDHrePby/3W6f1/SjmDYc4il/dX9vv/ALsit97+h+opWFzGhYTSxfvbC4+5/wAs25/L0NPluXzG/B4uuotkWqRu6P8AxdB+tZ+yQ1UNiOfRtU/1snz/AN3d/nNT7I1UzO1fwNYXUXm2v3PvVMqSKVU4bVvAUv8Az71zSpGqqHi0k8stfI18TdH6Hh8DyMqXa/uq4FO7O2dOyON1m7+yyp/vGvWw8eZHwXFVDTmSLGmX8Uv+qkrOph3Jn59iFsddo+pf9NK8nF4a6MI6ncaV4i8qL/WJXzVbDO4SgdZY3X2qJLqLZ5qfN+PqD1HFc3Ir8sjkcTptA8SxX8XlXVvLbyoxX95/Fj/GsMTh401zIycTf2mvNmJoawrJMluxXahskYxqGwEoQARWyLDb9KFuQRlKJMBhWs7MBKTQCotYxlqQLt+tW6gDxFSuWL5dQwEEdWlYB6pWqlYB4jrORY4p6VUQIZWq+SwFZlo2ARoq0uQJtFO4Dg1VB2KTLNvdeVTm7mqZn+I0sL+1niutnzxnb+HevosqpuTR24enznzrrt9daXdPFLH/ABHa3Zhng19pDBU3G8jpqU+Q6z4Y6n5t/wD7/wAtYSocstDKCPXykUX/AC0rdw0NWgumiqdRe8Vy9r/sfepqTC0ircQRf7NOUlfQdjLvliitbryvv+W6/mMZ/HNRUlK2hNxvgfw1dXX+lSxulvu/iX7+OuP8a8bEYpRQnM9YgktbWLyoo0SvGqVVUZk5FW+1CuStVSRlUqHO3N1LLLXmyqXZzOdyoxrJswGN1qWAq9KqDuXCA9mtbX97dSIif3e7fStXTuW1Yyb7V5br/YT+6vH5+tbU4+z3InUuZpfza6l7xktRAO9F+bYd7DsGs5c72DnM3VtZsNGtXur+RERF3NuaujD4Kpi3yxRUaTrM8J8ffHH7fdfYNB/1SN803971A56e/tX6BkvCyppSmenh8Lyasx9J1WW//e+Z/F81fbQoKmrHs0lY9c8Jn91WNVHo09jX1AVDKON1+L91VQIPMtQu5bW6/wByuqkZTZ7x8DtbiurqCKWT7lenT2OSbPoWS0i+y/6v+H+GtXASkZTv9lrCUTVTIH1uL/npspco73MvWobDWYv3ux96/eo5SrngnxE+Ekt1LJdaXHv/AIuwq1IxaPLbfwlrOlyv9qs3REb722hu5NiDxNHLFYf6t/vD+v8AhTSsI4O8uooqtEszh5t1L5UX/wCzWgi9GLXS4v3Xz3H8Tf3fYVmBn3U/m1ZZCDihgMb+lQhSO7+H/in+y/8ARbqT91975v4ea5K0bnVRnY9z0fTrXXovt/2xPK2jc0cn3gP4fwya86spHoKoj0nxJonw+isEsLXS0e0u1RVkZv3iybRuB455zgj6VhGUkXzo8uuvhZ4Xiv31T7Q/7qbdDbzMMNwDk+3sa6lUlLQlqKL/AIj8Z+HNB0Z7/wC2W73aL5dvaxsMu55LnHRV/U4HtVKnKTuZSlFHy7q13LdX891LJveaR5GZv4ixyT+depTR51SVytDD5tasxRJL/qv3X8C/N/sikkUZkstXYljETzZaQbmhaWv/AH3zVJhY73wb8Or/AFmWC6ljeK0/vMv3/wD61SxKJ7VaeGLDS7BIoo0qWzVIztT+Gtr4jlSLzIonf7rN/DUKZTicDqnwaurXWfK+0ReUjfMy/wCTVKRm4HbaF4ctdG/dWsfzp95v71Re5djpYIrr/llvqkwsXrSD/lldfx/3qbdyi9Y2EtrL5X+WrJq4HZaTL5VZtGvMa7aj5tQ4lqRRm8qXf5tPlsDkT6SfKi/dfc3UWJN6x1WotqNnQWl75tUmS1c1IdQ8qnczsXoNT/6aVdwsaGn6x5UtXzCsbUGt/wDTSjmFYdcav5trPL5n3I3b8gTQ2OLsfk/r2v39h4t1G/sLiWGVLyVlkjbByHIz+NVHUJSPRPBP7TXijRpUtfEcf9p2/HzM2JFHs3+IP1pSpFRqnvPhb44eDfFsSRWuoLb3D/8ALG4YIW+h6H6A59qwlA3jNM7BL2KX/lon/fVSPcqzTU7hYjju/wDpp/OqJLUdx/00oA07a9+5FUAalndf5/z+FAFk+VL+6+/8op2IElj8rf5X8f8AkY+h5osBnT2X3Pxkb8On/stOIHd/Bq2i+y6pdeX9+4C/kgP82I/CuhGczrvGsnleDdbl8z/lzk/l/WhiPly9i82V/wAakDOu4/KipN3A84+IHjSLw5YPFFJvuJcqu3+Hjlj9Og9yKnluO9j521XUZb+V5ZZPvturRKxLZmqtaohmvpNh5stIlKx9o/s0/CH+xtGTxlrNv/puoRlbVW6xQEjBx2LYB9cfU1SNLnux0mKmZlW60OgpMxbrSpYv+WdTJF3MTUvCdrqkTxXVmkyOp3Ky+tZOIXPH/iT8KdU0vQXv/CUkv7r5pLXs45yOuc46Vm6djRSPnqbS/KuvN8uW3f8Aij3EDP06Cs2rFJla7u4rD/j62Pv+X7uf5Ukgkew/BPxVo11E+gxRxW9wiloV24EvqM+uOeeOtZTRvSOl8W/Dvwl4o3/2zZvpV7/yzuo2WMMT2Y8ocnsTz1pQkOpTueefFf8AZ68efCXwvoPxBls/7Q8JeIN62upR7T5TrgbJVByu7PBIwdpHpnfcwtZmP4Q8q6lgurWPZ83kzbWxw2Ac9Djv/SpTLvcy7fR9ButZ82KN4rdJCtxCsnK44yM9f8Kq5PLc77wva6z4Xl1Gw0HT7S+tNYtxDJ5knllEUlgwY8Yzg4zycVzzSZslYpaPq91a3U8WqafLE9v/AKz0TPQnnke4rJU0wvYfLp0suqPrOjaw8X2jHmRqwKMemcH14zg1SVgPQLPXPtWjP4S8W27o8ypNY3y5Tc6kHhuqkD35BI5B5zmUivq/heW/sP8AT7NJtijy7pVxIp7E9QffsfShSNHE5HypbC6S116z+zyu23c2UEo7H5jg5/T61qlcyk7HRR+Cdei8jVLXR5bfT7tfOt7htsUcwzjMZcqGGeMjIzRyiuXZpfFujRJf/wBn3Etvt+95ZcL75XI/GhOwXRc0z4lxeUkt/HKiP/y0jy6H6jqD74/HNVck7LTddsL+KC6ikT51+WRcgMPXBx06Hpg0XA3be+l/1XmI6f739P8ACqA07O3tbr/VSfP/AL3SgDTg1HVNL/dRfvU/2v4aiKsVc0bTxRay/ur+3SJ3/u8hvz5FElcLnyei1+W1Wz9qg0yO4t/NirKEmVKFzj/Feky/ZfN/uMPyr2sDWufG8U0U8PzHI29zLay+bXrxXMflFdaHX6HrMUv+t+R/96uLE0k0YRhY6+xuv+mleBWoJsJaHVaTrstr+68z5Pu14+Kwbk+aJzuJ2+j6rFLEn7yvIrtr3WZOJ1unXvlRfvZN6f8AoNebUREkaYbza5G7GEtCNxQ3YkZtFS3YBCtXFAOC+lbosay0tiBpWsZsBhSs+cm43YaOcLkiR1KiIeBmomgFAxSTLAjNWgFq+a4DQcUWYA0tWyyIzVUAGF6ftLiEo3GIxpXII2FFwE2itL2BDGFF7miM7UrKW/8A+Wjp8p2/59K+jyfGKhL3jtw1XkZyOu+DLq/0uewureKXzf8AV3C9UfBAyDg8eo/WvuYZlQqRR3zqKaOL8MWN/wCEtZSwlt3uNnzeZGuRjpz6cjvioqVk3oRBHqWoa3a/8so3eXyxu/2citoSUka2MG68Q3UX7ry5fn+7tWrbiarlIrS+1SX91Fbuju38X+FZOUTVKJ1fh/wd4o1SJLqWTYm7btavPr4qEXocs1Y6JfCMtrdSXV/J5v7sRt8owwHr615lfMZJWRxzdjSjntbWLyoo02J/d4/QV4NSu6m5hzkLT1mnyi5iC+l/dVyYmRlUMl64Y67nMRbhVpgSJHLL/wAs6pIAlvrCw3xeYkt2n3Y+oiPq3bPoOR/KtacLGqlY56SaW6leWX7711LQmUiNhWnLzGUoiAVovcWoRG7vpWS95e6TLXY5bxn8QNG8JWD3V1cfvdv7uNeXc9sD9TXq5Xk+Ixk9jalScj5k+IPxV1nxbK8X2h4rRP8AVwrxt9zjqa/V8p4fp4KK5kezQoKBw9jL5stfQql7N6HdpbQ9O8Kn7lYTkb0z23wr/qkNcU9T0IbGvqDVkwOe1GDzYqqBB5J43tvsu+WuqkYTNr4QeNv7L1RPNk/ir1KexxzZ9daP41sL/S0l8z59v3eK3bEkUNW1uL/npXPJmqRw2ra/L/z0rLnKG2Hiv/nrJRzlI66wvLXVIk82NHqVIbRoT+DtG1S1f92laoho+S/j9rfhzS7r/hF9BkS7uEkEk00f3IgMjbnuSew6YrZIyPFVjlv5f3X8H3mbov8A9f2//XVJEssvPa2H7q1j+f8AiapEZ7z1olcCAyUixFagB++s7gOgm8qhxuLmsb2neL9ZsP3VreSon91Wx9KzdKMjVVmdEnxe8W/ZUtZdQd9jblZlBKn1BxxUvCxLVdmdqHjzXr//AFuoSv8A59utEaEUS60mc5d6jdXUv724d9/5t+NbpRRk5SYtva+b/rauKJkwuriKL91FSloOJUW58qKT/pt8u32qkMooksv/AH1VEs17O0/77qHoCPSfh38NbrXpft9/H5Vlbr5nvLzwB6AkdTycHA71DkapHtUNpFYReVFGiIijb9McUyuUGh83/lpUPUCKS5+yyp5Un3KnlFzDGuPtUqeb871SQXNXT9N82X/V1AzdTSfKi82KqTApvb/8taYDUuvK/wB+gBBrkveShxJUiaLV5fNqeUvmNW3n83/lp/WhxEpGxaX8sUXleZ8lZNFk8Esssv8AwKoaKTudNpk0tS2UjUim/e1KYWLcd55VWmFh41SKL/lpWlybFmLXYv8AnpSuFiHU/EkUWl3svmf8u8rf+Omi4KB+ZOrz+bfzy/35Hb82JropmM4mc5rXmuY8tgi1C6i/1Ujps/utUuFylNo9C8H/ABx8W+F9kX9oPd2n3WhuMHj2bggjsQfqKzdM1jUPZ/C/x+8Oazsiv99lL/00wUz9RyPxArJwNYzPR7fVrW6i821uInT+8sgI+tSWTW2p/wDTT/x2gDSttS/6aUrAbFjexf8APT/JosBsW9x/6FtpkFgy/vf9igBTJ9//AK5/L9cjP6ZpRA9E+GEPlaC/7v79w/6Ko/nmuhGcy58SJfK8G6p/txov5utDEfOlxHUgcj4t1WLS7B7qX5ERaiOoS0Plfxl4jute1SeWX7m75V9ulbxiZN2ObI7GrsJMavWkUj2r9nfwJa+N9ZeW/wD+PTTGSaZf73dVPU4yM8dfxpIpqx9yWN7Fa2qWsWxERQqqv8IAAA/KqRmaUV3F/wA9KZTRIsvmy/wUEtkz2/m/8s0oFcqX2n/uv9X9+nyoLnI6rYebE9rLHvT+7UtXKueOfEL4T6Xf2r3VrH5UvPzL0/xrN07lqR82a/4OutLuni8v7jfxZ/rWNjSOpnWutXWg3SXVrbolxE25ZF6/pjg1lNG8XY+ifBfj7QfFvhx9Uv8AWPsV7Yqi/Z2UkyueG74AABJOCOR61i42NlO52mj/ABili8L6j4D17ytY8OahYyWcNrcfOloXJJeNW4U/OxyAcHGBxVRmTJHz+fBms+DZXl+zvLpm7dDcKwIdOSu7ByCBwT0755xTuZ8tjH8X+FNe0H7L4yl0+9tNC8QSO1jqiwk27SKdroW52kMCOQB1xnFVcm9jY0bX7/yvsF1eJE9vGWjZlBjl9RkYIPTgnp07isZ02bKVy/JcWuqaXPFaxvFd/wAS8YcZ5xyR9OaySaC1yvYXUug/8f8AbvFEkiRs23iLdjYW7gE8A9MnnFay0QHosk0uvaDBLa3ib7Rt0O75kX1HHqMj1HHpWSRS2Ol8DeI/t90ml39miJFHummZf3USA4zIT90E8Anqe3pNRco4S5i74tsIrCWSWK3t9Q0J1LSQ7QTF6shIPscAjOPoaKcgnE5z4vad4o8L376Df3l3rdro8MdvZxs3+pgSNXES9lC72A7Eg5PpvzXOe5xXh7xbFqkqWthqkum3fO2G4by93sCeAc9CDj19KOW4rnU6k2jS6Xp1/dWaW+sJMbXVo4YwEmPJiulT7qlwCrYwN6g4G4kxc0LccUujaXHLayebp92xZWVchTnHIYEoc8ErjJGPai4HV2unX918OZ/HnhzUNlxpl4IbrT7jkPbsQvnIRyNrHBByMZ4BAqk7k3ZkWXxIurWVP7Z8N3tv/wBPFmv2iL6nb86491I961SuFzv9A8RWus2v2rRtUtNQidflXzBn/wCse3NDVh3NoSWsv/H/AGctu7/xSKMfQEE8/wCeaErhc+SLTWf+esiV+cVMK0j9cpYpRZv2t1FLF/rK86pTaZ6EaqqooeI4IpbCf93v+U/L0/z61thnaR5Gc0ufCSR5bLFX0kXeJ+IThyykmLEf3tKorkHUaTrP/LKX/wAdb+dcFSncDrLK/wD+mledWw6sTJHSabq/lf8ALT7leJXwqbMJI7PQ/F/71IrqT5H/AIv7v1rzauD0Mpo7u1vf3XmxSb0215VXDKLOaUS9azRXUXm/P8jbWVv4T/h715lWm0zCUbEoWplogiJ5dCGAWtUwF2/WpdTlADHUP94BG0dS1YXKJs96xbJ5Q2e1U5lhWbdwHg1000OJDI9FQJDNwopuxmBarnJGidiNutZOqISrjUACtZyuhJCr1qo1LFIUpWoco0rRcOUa39K0NBu33oAeYfWuilNoa0GmGKuyNaSLUmUdJ8J2H295Yo3TzZPc/h9M9PSvVoZm7WNqdQ9CHgqwii/5BaO/HzNgH9K9KhipPU7FMWH4ZaXdSp5tvs3/AOetdEa1VmnObNl8OvDlhslit98u37zYPf3qnOqyucvG0tbWXyvuJ/u1zShczlIzLzT4rrz4pY32c/5zWE8OmYSZ51L+6l8r+5XzuIXLUOKYCSo5tSUyCZ/NrnqENldqyUiWh8Vp5v737qfxM3Rf8+lVyXBRsU77WPK8y10v/daRurfT0HsOfet4Uiuaxz1aJGVhQM1smFhQMVpKXLrHYG+fchmmii/1slNUpV9gUWtEeXfEX4y6XoMT2GlyJcXe3azfwIf1yf0FfXZNw1PESUpo7KODad2fNHiHxRqmvX73V/eTSu7H7zE/p2+lfqeAy2GEgo2PYpU1FGG7V6LLHW03lS+bWTVyj0jwbqEUuz8K5JxOmmz3jwpPF9lSuObsejTV0amoyxVKVwbsc1f61YRRP5smytFSuZOokeTeO9dtbrf5UldVOBz1ZHn+jahdRX7/ANx2ruhojjaue3+CfH91axeVLcP/AMCbNOUzVQsegQeMvtUX+s/8erCUzVRM7UNYill/1lTYqyMx9W8qWiwWNzTvG0Wl/vZZNiL97c1JahJpHH/EX9pC/wDsE+jeF7jY8q+XJcK33Qeu30PbNbxhcwlM+eWW6v5ftV1JLslYt5jZ+bBIPJ685B56/StjEWS98qLyovkT7tWBReWgBqmgAXpQWKB2FABUgFUBO6/c/wA9KkADUAKZaALtlYyy/vfL2In3m/woAS+vov8Aj1tfuf3v7341RPLYyXegOaw6KPzaBtXNiz03yov9v/dqXIOW56T4D+F11qmzVL+3eK348lW4L5/ix2A7Z5PoKls0ULHtkMcWl2v2Cwt0SLhVVeAoFQzVRsOvF82JP7/8Td/pWkWQQk/uv9yiQFRbf7VSbJNGw0yL/gdS2UdTZ6f5VSWXhDQBj6jD5VUiDCll/ev/AH6pAZt23lVSIbLFm0v/ACyj+/8A5/KrIudRpUUvleb/AAfxVm0Uma9uvm1DRSZv6VbY/wCWdZNGp02nW3lf63+792oauBNInlVk0aIzriepNUZVxey/89K0uIij1GWouBleJNTl/sHVJfM+5ayf+gmlF+8OZ8J3bfva9KPwnDU3KEhqyCIjFAA3WgBy3EsX+qkosB1nhn4oeKPDkv8AoGoS7P8AnmzZRvqDx+OOKzcLlqoew+E/j5pd/stdZj+zv/z2VuPy54/HHtWTpmqqnpum+I7W/i+1WF4kqOv8LA0uU0udBY6t9z/YosUlc7CxvfNi/wA+lAjSimqAY8y/8sqaIPWfhyv/ABSUEv8Az1mnb8nK/wDstbIxmVfivP5Xg26/25oo/wBc/wAhQ9AaueCSxXV1avdRW7ukSmRmXooHUms3qVF2PmD4vePPt9+9ha3H7pG/h/ix/wDXpxiTNnkjfvZa3iYoQx0jQkhtJZZUtYreWWWVtsccalyx9gBn3phyn0F+zBNf+HPFGqaXqlvcW/22zSZY5FI3bGIJHr94D8KhyKSPptrqpuVa4Jq8sX/LSnzicTT0/XvKo5yHTOntvEvm7Ivk/wC+a15g5S6032qL/WJUNhynIeJ47qwi83y/k27ty/XvSbsachxv9uWt/wD6LdbE/L5qj2gchwXjLwpo2qb5fkSs5Fo+bvGun2Fhfz2sXz7G20RJmc5omq/2XdPLFHv3rtqnEqDsdY/im6tbWC/upIkd4/lXaflOeP0PesnApyNaHxPa+MtB/wCEcutQe3u4t7WcysB7+Wwz8y+3UdRTlCm3dornbM0fFDx5o2g2vwq1m4+26PaM629jeKHjRJJGZth9CXY8k9ccYApyimrIhuRzN+JdG1Se1sJH+xJJ+7jZjhQQDjB7AkgY7AetJ7ApHcaRD5Wl+b5bp5uNrbvu464yOM9xWTRspHS2N7/b1rPpd/sd5bf7P7yx4wPckevPQHtms0BlaJPrOg372H2iXenysrNjePXHTOOeKJMpI9e03U9LliTw5Yaf9n0+4j23CtjzLh26ySNjk9MDoBwK5G2bLQ0vh3pcWl69p1h431RLTTLSRLi8sZJgZJo0G7ykTPAfAXOcAMT2rSM7Ez1Ot8T31/r1hqPi2w09G1CKb7dMqrnzYy2ZVAwdw2l8DHRR6UrkOB5N4p8H6Nr0X9s+HNPTzdvnXGlsuCyfxNC3IYDrtxkdq6actDJ0yt4efypYNBut97Zagu21mZvnUj5kQk8g5GBycEnpnFYT3N4aI73w5Z3914In1Swt3uNPiuo49skeRK8qkywDrzhUcgfdIB6sKqWxnuxli8V1awXXhfzri0SP7HNa7R/r5WZDFgABiSUxnJ5HpRF3EzodF8DeN/DmzVL/AMPyxfZGE3mLIpMW35gxwTjGOeCCOvFbp2JbN+x+Bfhfxvv8RxWb6Pdys832zT5Dby7yST93AYAknDAiqVdy3MwvfBnxp8ERT/YP7P8AGulJ92Gb/Rr3YO2cFJDj/dzzxWiUZbgfGIkr4WbUj9JV7mhaarLa/wDLR0rknQUtTspYh09DZj1L7VF5Xmb/AJT95u+K540eWQsZX9pQlE4S4tv3v/Aq9WLtE/G8W7VpIkhhi83/AFf8J3f0pOZjZEyw+VLWTaYWNGw1CWL91L9yuerTbQpHTWmofc/eV5VWk7mEkbtleVxSpXRkztvDHiGWLZayyO6bv++c15OJw5k4neW99L/rYpP/AB7hq8idK71MJxLfhy/urrz4tUj8q48x2VV+4yE8bD3x3B569q5q9BJaGSRtGOuJ6CEMdK4Eez3rHWQBVqfIAm0Uua47jGo5bk3GFqiwyMyUcgCbvaummhxGFaKgSGHrWLdgaFBzUOVzMNoohC5Y4jFb+zsA0pSkjSwtSoGbEZq3ew+YjrJsOYK6EaABTAeTmt4TSGxI4q39oiLm5oqf6Un+9UUH75vSR6dAsXlJ+7+evrMPBcqZ2JG19kiiig+5935v9n/Ir1oUmkbJXIktf+ev3P4Vq3Fl8pnXcH71/Kt/k/vVg6DJ5SqLX91+9/irOVKyJcNDxzUf+P8An8r7nnPt+m44r5DFq1Q8uejKzyVwylaRCZCWrKU7k3LsdtFa2v2rVJNiJ92P+N/bHbPqaIQbKSOe1PWpbr91FsiiT7sa/wBT3x/j06V3RgDZmKapy5SbC7TRYViNv60ILFPU9ZsNLtXur+4iiiT7zSMAF798f/XrvweFlipckFqVCm6rsj5/+Jfxylv9+l+HP3VvyrTN99/p/dA7Z5P4Cv0jJuF1QSqVj2cNg0leR4ldXV1dfvZZHd3+b5q+9pUYUFaCO3lSKdbuElqK9iNqQChKLXLNzRriW1/e/SuaUblQdmel+GvH8trsi8z7ny/erB0bnXGtZG7qnje6uov3Uj/8BqVTSG6lzlrq61S//wBbvrRWRk7szLzQJZf9bG9CkkEo3M8eHfssv+rrVTEqZcsv9Fl/dUx3saR126i/5aVLiLmEHieXzf8AWVRnzl0eJIoovNlk2IlFg5zhfFPju61Tfa2u9Lfd/exurRQsZupc5i3XzZfNl37P/Qq3WhLVzZ1nxDLf2GnaX5aJFpiyxw7VAKpIysRkdRlcjPTJx1pCMAnuasBjf1oAQHtQAtBY7cKAFqQCqAkR/wD7GpAax/z/APXoA1tH0iW6/wBKl+S3T5mZqm7ATU9Ti/49bWPYif8Aj3+FGoGO8taE81x9tbS3Uv7qgOW50+l6H5Wz+N6JFpHsvwm+Ecus79e1mNPs8S+ZDG38eO/OMAYPrkfWsJSNVE9kj0q1sLXyoo0RNu1ai5dzMurWrSFzEMsHlReV9W/OqiyBIrbyrX/bb8aJMCoY5Yt/7t/93+7SbA09PH3JaluxZ1ln+98v/wBBoAs3MHmxf7f8S9KAM66sP3VUgasc3qtl5UX+r/iqkZMyYrOX/nn/AFqkZtm1aWMX/POrRJpwzfupLX7u/wDpUtFJljTzL/v1LRSZ2Wjp9ysmjW50lrFUWC5akiqJItGVqFpWEjVHP3cNJs0KWyobA57xzcfZfButy/8ATjJ/KnH4hTPiG4k/e16cfhOGpuVWNakEb0AR7vagBhagAVqL3IHBqBXsb+g+ONe8OSx/2XeOif3e35HjFDiaRqnsXg/4+2suy18R27xP93zo+R9SODj6Vk0bxme/+EvF2l6zFHLYXkVxF/eVh8v1Hb8ayNrnbWlxUAyx59NEHtvgWHyvBGl/7dv5n/fbM3/s1bIxmcj8eNQisPBEH/TW+T5v91GJ/wA+9TUZSVz5Y+KXxatdB8G/2No1xtvdQV1vGWT7kX8KgDu2SCT2zjrRT1Jk7Hynd3MuqXTyy/fdq25TKTPQfhL8EfFvxf1lNB8JWfnXbxyyfNnHlxrukbgHgZA+pA61WwRKWr/CPxloPiOTw5daXLLcJ825Yzs2ZIySeAOMc/yrBzNUj2TwJ4JtfDmlpLfxo92kZX5V7t9456njgfSsnUNVE6XRtMi/t6yv4vkeJjtb+8DkMPof54pKRCR6TJLVFWKTz/8AAKkSZPbXFBe5pRX9VzE8pt2eu+Vsq0w5SfVNR+32vlS/Oj/eqb3HzHnGs+G/vyxbP733ankuHMcPrthrMUXlf+hUS2KR8/eONLuotUnluo/ndqIkyKPg2ztbq6ntZdPS4lddsKt6n0Hciq5kQjqdQ8CRS+fFqkbyui7Y23EBfUgdxnrTvcicjn7T4M+Lb/VILXwlpd3qtxcN/q7eEkxf7THoo46kgVxZhj8Nl9J1K8rGmHo1Js9K179lz452Hhz+2dU0uy1BLJftCx2twZLtAvP3do3Ec9DnHrXyOH49yrF1fYxnqeh9RqWuxfDvwQ1nxbYQX9/p/wBkThpJO/Tnp1r6qNeM1eLOZwsdXpXwEiil/wBP1R5bdP4V/wD18e9XzisUPGvwu/sHZqnhyR3hiwzdS8Tg5DA9cfX37cU0VEz7DU4tZlSLVNPiluNxjby+N+ehxwVI9Qefasps6IomtNe8W/DnxHa2sscV7aeYl5ZtcQ5LQbs4DYGSvQgnPT8YUExM7fxd4g8L+MpUv5dHlt5fJTzpI+O+GLHkrtBBJzzzzWU1YqOu5reCL3XvCV/dWtrrFxcJaW8l1Dp+oKCbqOP/AFiQSgZ8wJh1VgQwOO+Q2K5u6re6Dr1ra69pccVvcSySfaLdV8soesci44HIGQAO/FawlYZy11beErqK6sLqzeyvYmjuoby3UGN3bLKzL/CQw5x3574onuRsj086PrOs2vhC68L6xFceFJbV5prGNR/oMoYC5eMrw2ZPvbsshIz8pBqpbGcNzq9C0bS7XxR/Zel6fFbxW7C6ZY1+88cKKhPqSZWOepK+1Z0ndkNnWyrLrN0+jfctImT+0GX+LGGEAPTJIUt6KcdW43kyXc6OC2ii/wDieP8AIp3iIsGD/pnTtJ7CPyajlr49xP0ssxN5tS3YstA5pRMsRDm2KMg82X/V/wAR/nVuR+WZpS5cVImgi8r97WFWV9jhi7Fq6jiliSWL33K3VTnkf4e1c0WW5XIPK/55fP8A56Vo3cViaOeW1lrJ07icDf0/VK450TFxOg07VvKlry69JkNHe6F4l+5FLJXhYmk7mUkdfbXcUuyWKT7n8VeZWvFGEonRW+rReV/pX/fX+PpXnSi5GTiaK1yzi4ENDHojIRDTcbgMZ61joBGzVbYEdZTZAhHepiAbvat4zLFqmuYsaVrCSJsNC0JWCwoWqhoULTnIljlSjmKEMdHMBE0dTJkEZSiLAkC1rF2LG1bqWKEL1cZ3JJIDW6Vyi/YX8UV1H/vVtQ92RpCd2etaJcxSxJL/AAbfvV9nl8VUSO6DujaR4rqXyv4H+81ewoq/KbwZauJooov4E/hWtalONFXZq5Iz31fS/Kf/AEhHf7rdBz9K4JV4Re5nKUUc7rnjTS7D+4+/+7/DXFisZC25hKpFHjV5N5t08sX3HY7fpXx+KqLm0PLnLmCC0urqXyrW3eV/7q/1PQD3PFcclKewKnct3F9pfhyL/lle6nt+VeTHCT046MRyec9uK6KdDlKS5TkrrULq/leWWTe7tXUo2IlIpSHMtJkDlqGixjvVcqa1CyepyvjDx5o3hK183VLxEd8+XGvLvj0HYdsmvWy3Ka+Nl7q0NKdKdV2Pmr4gfE/WfGV15X+qskz5cat/PH/6yefYfrOScPU8FG73PUoUOU4CRvN//ar6aNNReh3bEbtVlELtVgJEKlgXII/+mdSwNy1s/wB1WTdi0rl3RPDt/dXX+rbZUOokUoNnpukeFP3X735K5JVDqUTWi8NxRVjKZdiLULGKKKnBjRwGr6lFFdPXXBNmEzNF1FLWljFlO4mq7Eszbq/itf8AW1okZ8xg6jrV1dfuvn2f3elWkHMVYo/+eslD1ItYvWSWHm/6fcNEn91cZ/XNXGIXsd/pfiP4QaDYPF/wib6he7f9ddTA8+3BC/gBUxhY0czidZ13Qb+V/suhxW6bvuxzfd9OcD+VW0iW2zAe5i/3P96nyBzDl/pS5Q5hd3tTGKDQApOaAHBf+etADCfNoS5SW+Y3dG0PzYvt9/8AurdPm+b+P6e386iUioxE1nWPN/0W1+S3T7qr/F9aIIGYby1qzNols7OW/lSKKP8Ai+apZSid1o3h/wCyxJFLH+9esmbxiez/AA1+E11df8TnWbfyok/1asv3v9o+3oO9Q530NOWx7Ha20Vha+VFH5USfdXbyw6Amo5bjvYdNFLLF+6jqkwMprf8Ae/7lUmST/ZfuebH/AAnb+n+NNgXRplr88vz7/wC9/hUgZbaTxQAsGmf980Aa9jH5X/LP7lAFySeKWV4pd/3Qy/XPI/KgB7w+b/yz/hpIlsq3Ok+b/ra1RLZl/wBixVpczG/YO/8AH/douBGlrL5v/j3zUmyjY06Hyv8AWx/fqWwOs0mOsizprMVIFqZKzZomULiCpKTMPUraL56zZaObmk8qsWbI4P4q6n5XgjW/K+/9nK/mR/Orj8RMvhPje5evUj8J5sviKparAiZqACgBNwoANwoIANQAbhQBLHJQBueH/GGs+HLpLrS9Qlt5U/ut+hHQj1BFS4GqnY96+H/7Uf3LDxbZ+irdQrj0HzLn17jH0rJ0zRVD33w9430HxRYfb9G1SK4Tb83lsMr9QeQfrRyWDmPpjQ7610vwloMUsn39Pt/1jU/1ovYR4t+1/wCIYrDwRoP2W4TZcX07N/tBYx/8VUzVwTsfnj4l16XVL95fM3puqqasRJ3M+xk/e1psTBXZ+hX7II0b4feDYPG8Vw8Wq6h4XikjVuRi7uJWlAHYgQxgHsCfWuapVsdcaV0ef+LtUutZ8Uaj4tljeLSri+On27bcDzI0DEZ9SGBxx1rDn5h2scJ4i+Mfhzw5rMFrLZvqH2dkaaOOTHGeVzjGcdsjFbwpcxlOdivoPxp8OSxPayxvaP50k1usmCFDYOzcO45qnSsHMe4m+82KCX+B4w25ai1i07nnWufGnwvo2qT6XLJLcPFJ5bNHGSFI6jI7g9fSnyAaWk/F7wbf7P8AieRRb/8AntlNv5jFHIB2Wm67YapF5theRXEX96OQOPxwTj8aLBe5pRXVGwF6O/qgIZn/AOWtAHPeJdUsLCweW62fIv6+gpMk+Z/G+rxazfv5UfybvlrNso6jwNYxaN5F1/Z7p9ohHmM3XGeSD29wMUvMhr3j2bwp8PYteifVJf8Aj0RTI23B2IoJYk9OBz7AVdSp9Xw7qmfLepY9Y+HVtoOl6WkWjRxIkvzSSfxyn1Y9T7DjFfzDx5nuLxtVwT0PssvwqpK7PTbKWKX918nz1+Re2r4SpzxbuejNKWh5p8Q/D114cl+36Nbp9iu2PmLxiFz9BwCc47AjHcCv6N8PeJ5Y+jGhXfvI8DG4eyujzoxS/PLdXib/AO7H0X2r9kTjJXPC1i9SO4ltfKeKX/Vbfm3elVyyFzHiPizT7Cw1me/8Oagkrp+8aFc7+OpA9QMng84/CsJxkdNOR0c2rRfEHw5pcV//AMfumN5dvMq4flQMMR95ScZOAR14IzWaTRtEs+DvsthrOnReKLOb7PcNLGy7hiVApV1B6ZG4Eg84BIHBqZO5Uj0/x/Ja6p8L9I1TQbdLTXfDmoCG1uN3yTRqvzB88rkeWRkEEgDkcU5IlKx4xq/jf+wdZS1i2J/adrHfLbspxEWLLJFkdCGQkcfdYcc1dOJMpWOj0TS7DWdLn1Sw8SI8rrF/o90vl7cSBiqyKSjAlSBnGCcHkgHWKsQ1c7H4Sv8AEH4feKNXv/scr+FJZBfXjLIn+iS+UFS4gUnErEfLJGM+ZGcEZC1UtSOU7vSfiLYf8JRqn9lxxRahfQp/Z8PnB44hyWYMxUsqgZUH5mAA65rkjozTlOX134waX9ln0uK8u9PsosruZcOzsfmkkbB+ZicknHPGMmqcg5TmbT4lePPCUvm2GsPLb7i0cjSCSJ0JxtIHOcEEEHGfY1KZXKev/Dr4269dRXVhdeG/7TeJri4aa3+RLRFO6QyFjhUGTty3OMDmuylOxz1IH59A9xXx7kfopYhapcblXLKzUtjSDUtx4P8Ay1rCpKx+Z56uXFSJKzcrnzrdiSNv3XlVk2VGVx4SlzWNVMkdPN/5Z0/aWNUyBDLa1V7oUomhbal9z+/XNUpKRhJHTaXrHlV5dfCpsykjtND8S/8APWSvGxWDVjCSO2tb+K6i/dSfJt+bvXizo8hEonQaTf8A2W18qWR3i/h3NkqPT1x9a5JUlMwlobG/zf7mysZUbGYx+lJRAgPSoloAm01CdwGsKmTIG1cVoAhHep2LFUVvCRY7YaADyqynoA8JQ3YBuz2rNtsljy1a8pRG3SiwEdTIgjaiIDa0iwTsFXKFyyNqcVYm9hoet4zsUM83yquFTUUdDpNP8b3+l2v2WL5/85r3cJmDoqx0Rq2JofiJqkUv+sf5/vf4f/qrsjmz5rlLENFjxJ8S9U16/wDNi2W8SQpGsceRyM8/XmliM6lVXLcUsSzkpdVv5Zf3t5L8/wDeavIqY6be5i6smQPNLL/y031hUrTmtyfekXLPRpZYnurqRLe1T71xJ0+ijjce2AfxrKNCU3qaxp2KOqeK4oon0vw5vt7d/wDWSf8ALWY9Mk44HXgDivTjTjTjqEpcpy5Pc1hKp2MJTFXrSUyF7wP0po1em5BPJ5VaKDloiDy34jfGGw8LxPYaXIlxe7fuq3Cc9zjrx09D+FfX5LwzLEyUqh20MG5vmPmrX/FOqeI797/VLze7/kvfgdua/U8vy6hgYqMVqezCMacbIyneu9wki1oMU1Si4q7HuIxoGMkFWA6EVLAu2i/vaiQHcaDaxSxJXPN2OiCPVfBmgRSyp+7/ANquKc2jshC5211pkVrF/q657tluJjXCUWIaOa8Uv5Vq9a09QR4lrV35V+/+3Xo01dHPUK0F1WiRiyO+1SKL/fq0iGc7cXst1L+9rRIzsMVaqwrEE1z5X7r+OmoCUrs1tD8LaprP73y3RP7zfxfSplLlNY07no/hf4M3+sy/ZbXR7i9l2+Y21gAqDq2cgfzJPSuSeIsdEcPc6+++CdhFYWXm6G9uqMY7qZfnkXH8TA8sM9xxisPrTOiOFTRxGufCTS/tV7Fpd5/qoQ0PU7wR97npk9vTvW8MRcxnh7Hmep6Tf6DL9lv7fZ/zzbn5h3xXVCXMcs4WIw1WSKBQA89aCbjWNAXZu6VocX2X+1NZ/dWm7aq/xy98KO/59+aiUioxI9X12W6/deX5USL+7jX+HH8z+g4qUrlSdjElmreKMb3Ltjo91f7Psse/f96lJ2NEj0vw54U+wRJF5e+V/vfL34zj2z071zuZrGJ7j8LPhB9qlTWdej2Ijbo1b+HuOvesnM3SPaZo7W1tUtbWPZF92GNf48cbvXHp7YqbDuZstnLL/wAtN7/oo9KtSFy3Gi18r/2WhMkoGx8r97/fb956L/8ArqkySGWT/llF9z/0L8KtgXGuovsqRRR/P/e7d/w71IDI7fzYv8/MP6UEEs//ADy/g/zmgCdFiiiT/wAeoAsI3/TP+L9fzFAFyCHzaSE2Lex/88q1RLdjLlhp3AiSCi4CLafvf9+hgaEFt5VQ3YDcsVqSzetJKkDQ3ebWbKTIpqkpM57Vur1mzVHBau8sUtYs2R5n8XZ/K8Eap/uxr+JcVcfiJl8J8pXUkXm16kfhPNl8RV3mrANooAYT2oIFoAKACgAIoAerUASJRcLWJQcUAamj+INZ0GXzdL1C4tJX/ijkIP6dvbpQxqR9PeHP21fEd/YaXo3jLT0dLK3jt/tVu2HlCAAOyEAEnHIH/wBasnG5qmYn7RXxhl8bxaXYWsn+iJD50catwu8DJI9TgdeRRa4pOx89EVVrELUsWv8AraHsXDRn1rL4muvBvgPS7CW8+zzWXhuwhZWYffBJZfqPM6Vw1I3Z2RnZHnR+Nt1rPhKD4aeXElpFfT6osy/faeTau4n2Vcf/AKqr2djDnuc1F8MrrXrCfVLDdNvuDDH6uQoaRsdcDcASe5ropy5TKepxt1pcul3TxXUbo6N834U3O5KZ6tpXx0l/4RJNBlk2Xfl+St1uA3J/8VjjIOO/tU2ubxZ5/ct5v/Hrbps3Hc0bDOT688nPqcnvQWU76xv7DZLLb3Fvv+75i43D2PQ9qALXhrxpr3hzVE1SwuJUdPvLu+SUd1cdGB6cjjr2ptGSZ9deEPEdr4t0G116w+eK4j3be6OOGRh2IIII9u/WsmarU3RLSAlZv9FoA4jxrosuqWDxfx/eXbQ2B4LPbfYNZTzf4JNrK3p071ky0rGlrNvqmjX6azYXErxIv3WYlFQ9V2k4wfpmknfQz+0fRf7OX7QNr4Y8G+KPCV1p9vd2/iCF4/MbmS33xskgXPqDn2NY4lutQdNFJLnTLHhrxBLo0qWvmfuv+Wbe3Y+x9R61/O3E+TVoVXzI+ywlZTikeu6Dr8V/F/rPn/hr86xOXypSvNG0nZ3Owjt7XVLV7C/jSW3u4/LkVvQ9ef69j9KvAZvUyytz0dGjCUVXWp84eIvhx480bx5PoMVwkum7ftFneSNjfFnkEYOWU8HHfB4zX9O8G8QU88wsW3r1PnsfQ9k7m7rPwq+1aM8X2iV7h4/9Zu4z9BwBX6IoxseNzHzV4l8Fa94c1n7VFvR4m3LJyen14IPcHgjPrWNSMTppu5Ztri1tYoLqwk2W9wu6a3/59Z/4lBPO0nlSTwOAeK8+rGx2xO8+IV3YeKPBv/CR6Xbpb3FpMl80cbZRbhBiQr7SRu59yeeRk8bepUjkbH4iaz/wi+qeF5d832vZNbzbuUMeSc5znI7+w61vLUzUjh/G8Mt/rP8AbNrJ+98wxtC38ONiqQR0wFyfrW9KKJmjW+Go8Za9fz6N4SjiuHlb/SPtWwQW+QNzSSkEImOSxBOMgAngklYzUj0XUI7XwbLqNrpfih9Vt9MsxNNdWbPHZvKAu6ONScuoLAhjgYHQdKlO5aZwOvajrMXih7DWfk1B4Y5LdZGYBEDbkV2UDEgGG4OffiipTsh8x3Okw2viOX7fr2oS2j+XIt9HGon5VGw5ycNGWCkkkHBJHOKw5Q5mc5YzXVh59rLHK9lu3W8nPlzIGyCu4Aj7rZB7qfXNW4CUj2/wfrcWjRWWjWFxLb2WuyJdalbxt5rtHGOJXLA4JGdoPGSOOKqKsTJnxur18vY+/JBLRYBwlqJouLsXrX97FXLX2Pg+JIWq8xZ2+9Y3PkWTRRVDZUC4kFYNmqY7yahs0RVuLWtVItu5SaOWKtVIyaLljeeV+6lqZQuZzVzo9P1CvPrULmHKddoeuy2v/LSvBxmEdroxkjvNM1iK6i/1leHKg4MwlBs6Gxv5bD/prE7bmjZvu+6HseAcdD6DOaznTTRHKzbSaK6i82KTeleVXcoOyE0OMVZarUlIYVpqRaGMlORIm33oiwEK+tTcByx1aYEqrS1LBqVmA1jRJXIGZFXHQCNjTYDGNIBAc1QEZOaAErS6LELUXAi3CnB2AaxrVszGOKlv3hj/ACvKtfN/jdq64ysgINpqJTQ3oTRpRGzJ5yjqd9a2EsMXzvLcSCGGGNd8krnsqjr/ACFdFPDuoaRhzG99ksPDlr9v8UR/6W67odNVgX56eaRwB7A/rxWv1VwNUuQ5HVdav9ZuvNupPkT5Y4V4jiHoo9PrzXTz2RDkVWEVZudzKTImrG1tUSveBatSjPRlJ8hT1HU7XS4nurq4SJEXczNwFrqoYepWkqcFcrklWZ8+/E74/S3Xn6N4Xk2JzG11u5bH93jA9Qc+lfpGRcLuCVXEnrYXBqKuzwy4vrq6l82WTf8A3mbk9PfmvvqFBU9EjuSsRwmuqWhaElakISE0APIoLGuKsB8S0AXLN/3tZtAd14bb97H+Fc1RHRBnt3gf+CuGa1OyDO1v4P3VRKNimzm763iqIsls8/8AGeoxRRPFW9OIpSPDtauPtV/JXo01oYSkZs199l/23rdGE2Zkkkssv+/VGW4MfK/3/wC9TbAYT3NS0BZ8MaZ/bOswWv8ADzI30A/xIqZzsFON2fQHh7RrC18v7VJ9nt7eMSSN/IAdyTwK4p1LnowhoWdT8capFdeVo0j2llFs3beHfvlm6+uB2rNIbdio3xl8ZWu/zbhJeq7ZIUzj03YzmplTuaxrWM/TPE114y1TzbqNEu4lHk7VCdDyuFwPx71p7PlQoz5h3xR8O2HiPwv/AGp5kKXcUe5Vj4KkdfzxmroVOVnPWjc8FhT91XcjhJyc1aAYF82k2Sjb0/T4rWL7ff8A+8sf970//VUtFFbU9Xlupf8AYT5VXso/z+FJQJ5jKkklrVRsHMWdN0uW/lSKL+Nv++RROZUaZ6x4c0GKwiT93/u+rVyTmbxgfRvwy+EUvlJqmsx/O/zLH0CJ6k+p/QeuayLPV7hrW1iSKKPZF91V/vn6dh7GqsBU2+bK/lfPL5e2STtEncD39aCySOKLyv8Aj3+T7qr/ABuf6D8uKAI5dOl81/76KNzdkH/6qSZNjMlsf+XWXeif7uS7n1+gPSqTCxVn0796/wC72fxSeiD05/KqEQxJ9+L/AMe/rVEkts//AC1+nl//AF/T8KOUgcIvN/8AZm/vH2/xqlEAit/v/wCe9SQS5/5ZfJ/8TVgXre4/75T+L+9/n0oAlk/e0AU5IaCxixUANQS+bSbsTYu2n+t/1e/Z96pCxt2f/jj0my0acA/e1LZRbSb/APZrIBjTUFGfeW/mxP8A7tQykcPr9n5VZs2R5D8ZoJZfh9qnlfO8WyZl74VgT+QycVMX7wprQ+T3X97XqxfunDNajWStCC1HB5X+t+/QBC8Xm0AVyO9AC0EBQAUAANUgHI1SBeji/wC+KCyTZ/45QBPH/nb+lAGikkstqn8e35akCrsNUB0PgDw9deKPFul6Dax75b24SNf5n9AaVR6Fw3PZ/wBpa+sLCLV7CKT/AI97j7HH/wBs9qn8AVauSmryNqrsjwbwZpeqX8V1f2Ebv9nYRsy/wkjI/MdB7V0TOY9n+Gvjn+wf+JXdfct4XX5v4Xkfc5+p+X/vmskUcb481ew1S6upfL2O7Fl2/wAI/wDr1UCpnn0F1LaxPFFeKm9t3ltGD/8AX/KtGTE17T97FBL9ntLh5fl/dyYLf7J44zWdjWOp7THo2jX/AII+wXWob/sUJuIWkb54k252NkfNtOQDxxjPTNTYpniQH7pJfub1FaS2Mransv7OPiuWw8Rz+HJbh/s+pxmSFeoW4QZ4Hbcuc+6isJIpM+mba383/W0ii2LKgox9Rs/K/wBbHSYHnXjH4f2GvRPdWsflXaL8rdm9j7H17VLA5Gwmltdmg6zbujp+7jkbB3Dpgnvx6isG9SmZA8C6pYap9q8L3mxHbdt3BAvse2K0hG+5lI9B8MyWug6NexeLfFFv/aEs0f2NVYvGp4Dbmxlc5HTgdc18vxJlFPFQdSK1PSwGI5Hqdv4V8WXVhL9lut+9G/vfer8gx+U0ptqa1PpI1lNHt3hrxPFfxJF9o2P/ALXrXwGY5RUpX5VoS3aWh215pdrrNh5UuzzU+aNv7j46/Q9CO4+lZcJ8WV+Gscov4LhiqH1iFjjlm8qWewuv3UqNtaP/AA9QRyD3Ff2HlGbUc2w6r0ne6Pj62HeHdjiPHHhKw1SKfyrdN7/7PtXrOLa1Movkdz558W6DL4cuvN8veiNu2/3gCDjn1/KuarS0OlTuamueGv8AhEtZ83Qbz7RoXiCzTVNPj7KjgebFg9CshIx2DKK8qr7rOunqee63/wASvxvBFFbolpti+0QrwVMkbBsZ7ZVTjtuH4XTldGU1ZjJtL83VL2K6kdovJla37bkIhIIYHnqwzxjnuONITsypK6NLVvi5rPi2wtdLl+zxWlov2Wzt7G3W2tmEWONi8MQOSWySafM3uZ3udgYrDxH8NIdGtbOWyuE+2Nq2oNGX3I6jLBV5YRRww4CjqxPc1at1DluedeJHl/4SP+1JbjzdP8QXU82n3XBe3txcNFGzqCSM/vFI6gKhAAOaqU7kKJv6n4usNLurKKKS3fTLu1l+ytZsPNluS4bEhAAyCiow5IUdAWrCUGy0V7HxtoOs6C/hz+y5bu7uJIlsdQkmxLby5VXhCBijxsAwwQCpYnNJRY7HTSReI/CVrPdfaHifSrq5t9Ut2w7+fGwRg2MlQrIwBBI6ntVIXIeCA9xXzdj70cGosBKrVnNag3aKL9hJ/wAsq5q60PkuJ4e4pGmqVwtnwbZZgFQ2VA0YxWDZqgYVDZomQulNSLK0kFaqYFOaOuiMrkpXC1v5bX/WyU5RTIlE6Gw1H/ppXn1qakjncTrdK1jytn7yvBxOHSZLgdzpGv8A2qJIvM+f/erxalB0zKUTpLHU/K/5af5964pRjPcwkjorW7iuv9+uStTSCxM8dcyRDGmOnMkXyqyTARo6YDV6VSYCk9zW1h3GM1FguMJxUpXEMc1EtAGbvatOgCMakBjGrAYRQA2qugGE9zRdAI3Si9hITBrWDNAjj/e0upBJJJ5v7r+592tpuyAh+ySyypFF87v/AEqFTbGlcv6Vol/ql19ltY97pjzGbIRB6se3sOp7dyOunh2WqVxda1zS/CUr2vhySK91PmOTUmXIiz94R5yB6ZHv1wK9SFqZo3yHGT3Ut1L5t1cPLM/zNIzZLGiVRSMpT5iFkrnuZXGy0coERPaohorMT9053xZ490bwbYPf6pcJsRfljVhvc+ij1PTn1r2MryWpmE9EdtCj7U+XfiN8YNU8byvF89pabvlt424x2DHjdjvnjPrxX65k/D9LAK8ldnr06MYHnJfzZa+jjvbob2fQUmteYSJo1qG7lIjuDVCJYhQA+gsClWBPAtZgCyeVLVgdN4a1aLzU/wC+a5qiNoM+g/h9JFLFBL5lcFQ7IM9DvXiitf3siVk3cpux5x4o8UWtrE8UUiO/+y1VGFyGzxPxXrst1K/7zfvrshGxlKR51c3VdcEYSkVFXzatbmUmFUESNqSYEdUkI6j4ZGL/AISiOKWRE+0RmFWbpk4P/suPxrHEKyNKDue9Xfh+6+wPFdXGzzY/Mjb/AG1GVz3weR+NebLc9FOyKnhfwbrPii/+y2FvsSJTJJMynC4/hz0yTxjPTPtSlPlLjC5Q1z4Za9ayz+bbxP1bdHJnd9MgGojXCVI53wj4e1Sw16fVLqN7e30/P+sXHmkjhV+nUnpj611OfMjGCsWPEt75Wg3UvmbERSqr/ttnA/U/gKVGF2RUlY8cPlRV6K2OEYh82qWwGzZ2UVhF9qv/AL/8K1IEJe61m6S1ik+d8/xcLgZ/pVJEsx7qGW1untZfvxMV/wB76Vdw5Szp2my38vlRb/8AaalzAonpHhrSLWwiSKKP53/8eNYS1OxI+kvhV8JpYok8UeI7ffK/zWdrIv3MdJGB6n0BHHvxWEo3Hc9fmn+yxfZYpP3Sf66Td97H8PuSaBFIx3X+t8v/AEiVdsa/88o8nJ47/liqAuxafLFEn7t/Jf7rdC5/r9M1ncs0baxl+Tzfkd1H/bIfh3/rRcCd7SL/AFUvzxf3f7x7k8/h9KSdwGXenS+UkvyPK+flX+AdPzqkwM66sZf+Wsf7r89x/Xnpn6007EGRJo3my+VFJ+9f+H+4n/6v61ZJA1hLF/sQ/dX1f6e3vVcwEsVr5Wz+N/4Y1/h9z1JJ9TVcwmTraf8APL53f5mZuNvXipMx1zpN1Yf8fVu6b/u7l+9z6+1WIZ5XtQA/JoAcyf8Aff8Ad/lU3LB4Pv0XAZ9jll3y/cSkBLFB/wAtf4H/AM/41IGjp0kUX+t/3aTGi8195X+faobsUQQTy/av99f8KkouI9BaVhZJPKiqGJHCeJ7+Lzf4KzZsjwD41eP7WwsH8OWuyW7vV2zbW/1Uf9SegHYZOelOMPeInM+dpEr1Yw904Zy1CKD/AJay/wB75V/rTEE9AFU9KAG0ANKUECEUANU0AOqkA+pAuQyf53UFkwWgCZRQBpWh/wBAuov7mJF/UH+dSBGI/wB7VAe5fszWtrpeqXvjy6+RNEUtG20fM4AYKM+rbB9SfesZO6LjucD8ZtXlv5Z5bqTfLLceZI394nczfmTSoq7KrPQh+EviqLw5pb2sse/7XfRs34lUz+AGfwraaMj1Lw38LP8AhN/+Ev1nS7xEXT7ydlXtsjA4GPUk8/p3rFFHkfjDRfsETy/aP3vmFWXdz8pxjFENypnKFvufu0dErRkxLlhH/pSRRWbvK/3fL4xj+f0qWrFxZuLrV/8AZXsPMfZKu1vmP3O457GpZTZRk/e1QmjoPh9e/wBl+N9Bv/8AnlqEH5M208/RjUtEtn3hawfuq57mhOsMv+f4qLlFPVrL90/m/wDfO2mwOMuU/e+V8/z1IGbfeCbDWdnm26S/zX8etRKFgLlt8EtGuon/AHflPt+Vuf8AOKIysG55p4w+Hv2Dz7WWPZ5Xyt8ueP8AAjpVJqfuyRLvTd0aPhK6upbBLCWR3uLRf3bM3MsY7c9So49cAdxz8BxJkbi3Vpo9rB121qeneDfEn2WVPNk9K/Msfh5Km00exBc+p9D+Gta82JP8ivyLOcMnUfKjojPl0KvxA8OS6pYf2zo0f/EztIyyqvW4jHJj+vUr3zx3r73w341q5ViVh8Q/cexxY3CKquY8btPHHmy+VLJ/vbuOfx6Eelf1ZhMasVBVU9GfLVqfK7HH/ES0/tT97F9z/P8AOuy6mjJaHnt3qF/YWFrpf34tPmMlurdYt+N6g+hwDj1HXmvOxFFM7aU7HNePX/tTVLW/ikdJXt0ZmZdgwGVQGPTADYB9VI7VzUo6GtVamJPcS6pdfYLDe/m4tVZZFfaGO1sMOOcEY7H3GKlqzKSujN1LSP7Gl07yt8USXjwyLx8suFRs+4KYyfWtoVFLQy5bHS6L8QIvsr/b7fUFe0j2tJbzIk8Plt87RIVILAbwVJIYZBxncJnTcnoK9jltc8XaXa6za/2XZ27vbyeYskyhxK+MBnVcKwxggEEg4OcgY61SMHM47xHq91rOvT6pfx2kV2/lqzWtuIEYRqqoVRTgHCgkjkkkmr9mRzm5oeo2sVraxfaPNuEuLdvLkxlQjECJSxGVYsAw4BAxxwRlKNjVTPS9L8Saz9lewi0+71a4lkKzeYxkdIFV1kgYbcuuZMA9QFAO7ANc8tDVSPOJrCWKvl+e5+gOmVaZLiPElK2pF7Mv6bJ+9qK60Pn8+jz0GdAorx3ufmdtSVBUM1Rehas2ikyQjFS4miYwpRcsR46LlJ3Ks0FaxmMpS21aqoBDbyy2Ev8A0y/9BpyXMjKRv6bqVefWw7kYSidHp2r/AL1P3n3K8+rgroiZ22leIvN2RS+1eTVwOpijsrS/il2fvP8AdavKrUxs6Sxv/N2RS/8AAW7N9fpXnSpoyaL7xVx1E0YWIz1opuwEb0nMCHd7VLvcAJ7VumxWI2NVzhYYWrPmGIxo5gGbvakpABOa1TFa41ulNIYxqqwDGrNxASqjEBuTQ3csdGK0g7APd62vyifuld1/e1dvaByc5v6R4ei+y/2zr2of2Zp+35W24lm74QEE8gHnH+NddLDP4jaMeQx/EnjyW/i/svQY30/TPu+XGx3y+8j5ySe4z+ddDn9kJVbHHiOmpnPe4pFRKYCu1Q5RT0Jv3KN5eeVs/efO7bV/x/Cu6ivaq0UUk38J5r8SPjFpfhLz9LsJEu9Q8v7q8ohPdj7elfUZTwzWxlRTmtDsoYRvWR8weKPFeqeKL97rVLx5Xdty7uij0A6DpxgV+q4LLqOCpqMFqetTp+zWhgytXpPY2FhFSWPpxILCUSArTD97VsC1HUssN3tVXJsKBRcLFgL+6qFK4ctijPJWqVwvYuaZLL5qSxVlULiz2HwN4ov7DZ+8rgnG7OmDO21TxTf38XleZ9+suVRNb85wPiK8+yxPLdSVvTpqZDfIeR61rct1K/lfcrsVLlOecrlC3t5Zf3sv3a1Whkh00sX+qijT/gNMZAR3oAaRmgBoX0oAltJ5bWXzYpNjp91u+e1TUhdBCVme4eD/AIrWt1Elhr0n3I0VfmycAAYrgqUjshVsegaV4yuvC+l/b7WSJ4riTzI41YHYG6g4PXpjPPWub2DN1VSKOo/Fe6l/1sdpsf7rbhn8yaPYMv6ykcT4g8XWsW+W6vEd3/5ZqwPp6cYrenRZhOsjzTxL4rl1n919yLduVf7vb88V304WOOdS5zsaSyy1uYmpbRRWEXmyx73/AIaz3AoXt55sry+Z/wDY/SteUCol1Lay+bF8j/rRygXLSxutUuvN/wBrczVDKSO50TTIotlraxu7u237uSxNYtmqR9HfBr4TWtrKmveI7f50k8yOFudoA4GOxJwSeoFZGx7dLPL5X2WL5JeW/wBxD/Lr+dIpFJZPN/e/623i/wBSq5/fODjPbIz+f4UDNFYpf+PX5Ed/muJPb+6COD39gKANNWl+T/Z+WGP69z74yfYYqAJhcRS/6L5n+qUSXDeuT0HHGeg79aALLRf8Af8AhXaMIMZJPPT04oAUD/ll/AmNzf3n9v8APagCvNb/AL1Jf49u2Neu3ryffn6cVZBUWwi+fyvubj5jd3OBxn8h+g9gCnJZ/wDTP59u2OPv9enTt+VaRE0Lb6f/AK/+PfjzG/uj0H+ecUSJaHxReV5Hm2+99u5Y92OeuT7DHr6UySxql/LqkSfu/nt1K9vUZ6UAZPkewp3AekH+fpRcCWS2pATJaxf8td/3fl/2qAGx28Xm/vY32bvl/wBk1Ldyx048qL+DZ/DUtgVFGZaQFyU/uv8AcxUFEm37kvmfwmgCaOapKRi6/r0VrF5UUlQ3ymkFyniHxR+IkXhywfypEe9uMrCv931Y+wH61UKbqMmpUS0PmXVL6XVLp7q6k3yytuZm/wDr+np0rtjCxw3KtpbRSyvLL/qk/i/vH0+nr+FaqVgC7eKX918iIny/L/n1pgUGSgBjLQBGRQAhWgBhWggXZ70AR+XVIBQv/TOhgW7UfvaksvGKgCdUoAuWK/vZIvM/1sZX8/8A64pRA6/4Z+Ef+Et8b6RoMsf7qWYyXX/XNFLPn2OAP+BfkpAfRninw9pfg3QdL0HRo0iS9tRqlxGqgbBI7NCvv8uGOcnLDsMVhM6YHzH8V4Zft7/9dDt/KtaW5jVOU0u6+yxQf7DBvyOf8K1epB6D4K+K2veF7XVLW1vNiahnzl/vZxn88VnYDhtZ1e61S6e6luHd3Ys3+0SasCof+mtSB0ngWaWLxHBLFcRb9pVlm6NG2A6jrzjke4644qZmkDqfHljpdr9lurDYjy79yr+H9c1KKZyKr5tMzLFg3lXUEsX30kTa3vuGKAP00tvD8X2VP3iJ0Vt2TyRkcKO56d/yrFo1uQy6T+6/1fz/APLRfLxsx1GTzkH1qGrlpmLqdvLLF5X+z9fx4pWA4bV9N+yy1DQFS01KW1lSX+5QWdtD4ki+y/uv+BVAHFeID/akry+Wnz1pEDiLXT/sGqf3NjfLXNXjzqzGnY2ZoJbWX7fa/cf7y/3T6j61+c59kzSc4o9nC4ix634A8axeUkUsnp9civxrO8nd3JI9mE1NHsWj6n9qiT/b/wAa+KxOWzw0rw6GkXdWPEvj18O5dGln+IOgx/6JMwbUIY/+WTsQvnAdQpJG70bJ6Hj9z8NuLXOCwGLevQ8PH4Xnd0eY2evfarXypa/eqUuZWieBNcjMfWra18rzf/QaHZ6lOV0csp/4+opY0lieGRWjZQRgj5gM9mGAR3wDXnVFaR1xZ5vaHxRpes3Wl2skT+TMJLeTy0zLFuU/K+Ac7WG0nkkEdRkaX0CWpv8AjC5i+yzxeW/766kvFkkXZ5SMxYs+45AAI4AySQaiK1JZiXFtfxWr/wBl2/8Ax8L9om+YiSV0cMyBCQQTtfIIxgHntXVAyked3svlX7+VcebskPlyMuAwB+UkcYBwMiuuLOaR1uvXf/CbxT6zYaGlvcWNvErR2uNiIm4tnJBbO5jkAnIAwO8SQROeghll3y3W9/K2NJHtG/DdDyORyAe43DjBqZFHaeGbjVLq6SWWOX7W8nlxtwN5IAGSfmB54Ixnk89KwkijXvLaKvgoTufqUtDAvLCu2GqMJMzJUlirW2pz1HaRZ0y58q6T95srPELQ8nNY82HZ19sPNrxJbn5fJWbJSM1mxXLCCsXIpE69ahyNUx4Si5Y4RUXKI5remh3KTx1qguU7q1rpgIpxGW1lpySJcTa07UKwqUro5pm/Z6t/00rzqtAwW52Gi+JZf9VLJXh4jA2Q9z0HSdV82L9189eJVwzTHZHRW2peVs8350/i/wBmuOdEycTS8yKWLzYpN/8AtLXJOHKZMgYVgk2yBpjreNMBjVXKOxE3SpsFhB1qeUQ1jRygN2iqUQWoqpWigaJXGOKaQiIiqAQ9KzkyBtVFgKkdEYXZY5615bbCHW9pdX8qWtrbvLK7bVVVyWNdEKbqFRXPubNwNG8G/wDIU8rUNVRdy2u4eVb56GQjO5sdAOBkE+tdkKXKdMYqBwXiHWdU8R6ymqX9w7uimNVXhFBOcBeg7ce3OetbupyaHNOpcpkVzyVncyS5h+z3rSKGQu1TNBsU9Qv7WwtXurq4SKJPvNI2B0J7+w/LNdOGw9StJQpK5Uaft3ofO/xE+N0t1dT2Hhe4dIk/d/aPU99uewPGe/biv1DIOGHCKqYhHr4fCeyXvHjOpX8t1vllkd3f5mbdncTya+6oUVTVqa0O5pSWhj7/AHrVRUHdlL3Nxko/8frR7CHJ1qSx8f8ASnECzRICiz/vatkF1DUssEouBYUUXAkY/wDLKly2C9xi2Xm0Odh8tza0bTYv9VXPKoaxgeqeDfD3my+bXNOZ0xgdf4pl0Hwboz6prNwiIi/L3dzjhVXqSen8yKyjF1GKa9mfNfi7xTdeKL/7V5flW+4rDDuztH+1jgk9T2HbNejRpuCOSdRtmZb2H7r7VdfInO1a6eYzkyO4uf8Anl/wGgIldf60xgwoAbQAh6UAM3CqbuTYnSb/AKaVm43KvYtpq9/FF5UVw/8A31S9mg9o2NbVL+X/AJeHo9miXJsie6ll/wCWm+r5Eg5myKKGWWX91996L2JauawhisIvN+/LSTuMyby6lll/zitErgUw1PmAu2GnS3UqfwJRzAdjpVj/AKiwtY97vhdq9WJrFs1SPpv4R/CmLRrVNZ1SPfqt2u2FWX/j3jPU+xIwSeMCsmao9l8NyaX/AGylrdf8eSKY/l+Us56EHvzisyyvG0vm3VrLcb3l+a8k2/dTJ2qv4Y796CkaVqfNi+1Wsab3UR2a9lTgBz2wBnH4mpuMsPHFaxRxffRGHmN/z3kJ9PTgAAdvxNFwNRE/5ay7vtDr8y7Qdgx/M9KQCW1nFFK915f8KKq7vvkcjj2zQBolfv8A7z53+8390e34CgBhTyv3v9z93Gqt94n6ceufpQA9Y/8All5nz7d0jL/Dntk9x0qyCNx/zyj+T7sa/qWP+epoAqCDyt/99/mkkbJ2j2z0HAAAqosbQ9YP3T/jtVvl3Z7kUSZLRFd2373/AFiea6jzG7IPT9KYhtuPK3+VH8n8O7+I9z9DQBTlj/e/6vY7/wAPZaLgSQx+Vv8A/QqLgK8f/wBitAFm3j/z/doARoP+B1LYCXFpFLF5Xl/7v+fpUtgVBZeV/eff95v7tMBv/LGoKBHii/1tAGPrmtxWEX+sqSkeV+NvGtro2l3WqXVx9xT5ce7l37KPUk/lUqPOypysj5h8R6/f+I797+/k+d/4eyDso9h+pzXbSjyHHNtmSkH2qXyv++vRf6VvuST3E0UUXlRfc/3f89aXLcDOZqYDSMUARmOgBmygAMFAEDp5VBAqJLQAsUHm1SAdOfN2fvPl/hVf68UMBsT+VLUlmlHe+bF/n8qAJUFDAuae3lXUEv8AcYUoge7/ALOVl/xWWt6p/HZaTcNH9SVH/sv60pAe6eL/AA5FrPjfV/8AlraWjaXp8ce7hvMgVV5HPG3jH6VhM6YHyJ8aI/sus+V9x0mkjZW6rjg1pSMap59Av+i/8Cqr3IJTDLFWgFUnFICZj/00qQNLRrn7LL5sUaO+3du3Y296mZUWX5tRlv8A/lpv2NUopsltT9//AHaZJd022+1X9lFF9+W6ijXvyzqo/UigD9UIZrryvK8yWF32Q3C+YsEaYHyE/wB4DGMjJyfes2i07jGtf+WvyI/LR7oWkO8dcs3HQHgDvznFTYpGbcaVF5Sfu9iIok/eMAWjYZPyqCOO4qWrDOP8UeG/vxfxp+XPI7+lSwPMdWt5bWWSKX5NlQalCDUJfK/1j7P4agC6l1VgY+ozRfavN/uNUtXAs2N99qi/+Krmr4VV6ThJFU6jix9rcy6NdfuvkR23V+VZ1k6hUaaPfwte6PV/BnxGli2Wt1sdH+639PpX5zmWUynpHod8JHrVreWus2HlSxpLb3ClZI25DIRggjoQRXybdfL6yrU9JI0lBTWp8ofE7wJL8NPEbxRb30fUJHk0+ZudozkwsfVR0z1GD61/TPAvEyznCKDfvo+Yx+H5HdHNvcRSxfwV943zq0TzU7GJPDdWsry2sf8ACdq9Q3B4/Uj6GuWtGzOmDMIaf9llh1n7Oi293vjVWyBwxZRnqATvBwOCCKykzVnJ6zfy6p9q0b7OkSIwaaTcTLcZcLuJyfuhgAoOAFJ71skSzc+MdrFpejT69o0lvLFceKtV0GaSNvnhFqEeKNsY++spbnOfKI9c6IykeLyHzf3v+1XTBnNI09Ou/sssEtrs3owb5skN7H1B6fjxzVyQROr1WPRpb/SNetY9lle24sb6HcEeGVVCneV/vABwwHO3J5GKwbNCC8vNU837L5kssv3dzMDvQfdyRgZAABI64qbFpWOsmP8A0zr4KNFo/S6lWLKbwRV0RvE5/iM29tKtSM5pxZnJY/vf9X8ifNVOasc+JpupBnYWa+VFXiVdz8sxEPZ12mWQlczOR6XJFSsJMEy0iVk2UnYmjWquWmSbfrRctMiYS1omO5TeOtUykxJYovKrVMuxj3Vv+9rVMLFTdLF/wCtY6mEoGhp2p/vfKrnq0ebYwlDU6S11D90lcU6OgWsdVofiSW1/5aPXi4rCtslnoGjeIftUX72SvIq0HBGTR0VnqXlfvf4P4l/qPevKq03IyaNqC5iuv9V/49XHycoRH3K+VL5X+zT5iZFWsOe5Ax+9UtQGUmxtjG6VLZixUWtYu5aFauiKuapkTNUTfITcbWa98LjCtDRmGBWsEUg3f88qqMm0OV1sOsoPtXmf6QieUpZvMbA4ODg9CR6Dn6V6ODw/tnobUqXP8Q6+8S/2NdPF4cuH2bdv2plG9sqAcdQMEtyPX2r05SpYePKtzapJQRyc7Sy/vZfnd23M3UsfU964VOaldHNzc40L3/76rRu5Nhsh/wDQqhoLCs9OD/mCNpanNeKvGeg+F7V7rVLxIkT7q9Xf2A/zivUwGV1cdK0VobQw06zsfM3xE+Lus+MpXtYt9vZJlY4V449WPUk+/av1HJchhgkm0e1Rw6oHm6v/AM9ZK+viuXRG8qjloireSVoUQUDGsP3tACt0oAkgFJICaT/VVVgKKf62tSUXNwqWUPhNEgLKmoQElqnmy0SKTNqGKKsGaob9oltZfN+4lS1ctKx19h8TItBsP43f+FaydBs1VWyOA8WeL9Z8W3/2q/uJZf4Y49xIX2Ue/wBOa66dHlOSc+YqQ2kVhF9qv/nl/wCWcO77vuwzj8M/hWk3YhIo3N1LdS/vfn/2e3+f/rdKtGZWpgKTmgsaT2oAWgBq/wBKAEKUkrEDNorQCRBSFYcxoCw+1t5bqXyovn/9l/8A11Epl8hsKkWlxf7f973oiyrWMO9upZf+WlNGZUBxWyYF3TtNlupf9ipbA7HStKlllSK1t3eV8KqqvLE4GP8APHqaxkykj374Y/Cq10uWDVNZ+eWKESTeiuedqk9h0zjntWLN7Hrn22WL/j1/4+L35V9Io+eR7Afnx60BZj7W5+/dRf6q3k8mFV/jkAGTnvyce5yKlmhpweV5r2ssm9EYSXjf3sAfL79CAO4FSwNywnll/e/IktxH+7Xb/qk7EgdAORj0qSzSEVr8kvlu8Vp/q14JlkweTjqff1PsKALccUv+q/jl+aaTdjbxwvr7UASwyfvfN/4DCvX2zx+f86ALEkf/ACy/2d0zfh0oAI2l83/prKoWHbzsGOSOwz7dupPGAgP3X/PR9kX3m5+fHQD6mrAcqS/J/wA9Zcbf9getADfJ83/rkn/j2P8AP86AHOn73/bf7v8AsigCu8Hm/wDLTZEjfvPVz6f55oJEFp/y1/5bP/q1X+Ad/bkd+ooAge1+/wD3N3zN/SgBnk+V/wAs/n/5Zr071YDkg/4G/wClKwFuFP3v+x939KLATG3/AHXm/wDAV/2e3I9qTQEQg8r97UtARzRReV/sbvpTAo3MHlf5+7UAY2oaj9gieWiTLhA8n8W+Jooop7q6uNkSKW3NUKNypKx81+MfF114ov8AzZd6W8WVhh/ugnqfc45PbpXXCFjncrnPxp5svlVq5WMnG5LKfK/dRR/7zUybFCc0BYhqihrCglqwmz2oKF2+9AD1joAcGi/55/8AfVAA0ssv/LSgCGX/ANDoArmP/wDZoII7lvssXlfxv93+poAfpElNlm0i1DAnQU0Sj3z9mqX/AIqjVLXzE/4mGi3Ea/7+Bj+dRM2TPa7fUPsHi3SNU1S4f+z5WttQvF2klzHaN5PIOeHYcY5OOeKxbN7aHyT8eLr7f4yurqKPYlxNPdLHx8okfK5x7duxzWsJnNUicJottLL+6ij+4278xg1TISPUPBHw3/4Si/8AsEvyO8aSR7uBhs45rNspIwviD8Nr/wAG6o9rLH8n3o29s4/yacKhc6ZxRi+//u/98mtG+YzS5R9ov3/9tT/kUFlqx/1VBmaNuags7P4V6NL4j+IPhfRvL3/a9Ut1+9jhXDHntwpx74oA/TKN/tUSWv7pLh18v5YTO6yICVZnYgAkcnp0GKzkBO9zLLEkv/LWVfMZZpiX3rwcovB7kj0xUo0TsVJIpYv3v71ERRJ8qiPfGzY4JySMgnqPpSaBGJq0Hm/vZZIn2N5MjKplODyjEkAckY4PT6VLRR5f490WX/W+W6PuMbL0KlfUAnGeuD0HrUz2NYs868uWL91/n9azQpDZ7ryv0rS4yhd3Hm/8tP4qLgGk3f72nsyZbHaDT4tUsPNtfnlT7qr1b1A9x1A7189neAeKjdI6cHX5HZlHTbiX5P3n3P8Ax6vynGUfZtwe59HQs1c9Q8DeK5dG/dXW+W3dv4eqZ7j/AAr47N8AsTG63N4yszt/FfhnRviN4XutGv8AY6P++t5tvMM4B2SL6EZwcdQSD1rg4fzLE8OY2M18LepniaftYWPkjVNL1Tw5ql1oOsxpFe2knlyL2b0ZT3UjBB9D68V/UmVZpSzLDxrUno9z5OtQdKdxo/exV6FSNyIysc14s1O/tdLgtZZN6Q3DtH8o+SIFRntyFzwBzyTz15XGxvGehi6zp9h9veL7O8Vwkbxr22S5DLk45V9r+vBBH3cHansNM5H40WOqaD4t1vS/tkr6TqusXPiCxXcfLZLsJMsi4OOkhXJyRtI7kVrB3eplNXPP0at4nOzSsv8A0CtFsSzt7bT4r+w8r+CXYzbeDgH+nY9Rmsmi0zpY/CNhLFa39rb3Fxvj+yzR8OjzliCwxgxE7gRn5cgkcZFRymqkTXFl/wBM3r5tUEfULGtsqtZ1hVoWOyliOYjks689ux6SSqMhFn+9rNzNKtPlgaiLXn1T8kzePJiWSnpXOeTP4RqtUuBKZbjNZOBd7FqMVlqHMSIlK5VyR4a0TNE7mfNH+9rVMtMheOrTHzspXMdaphzlCSGt07CcihKnlVakSXrDUJf9VL9z+9WUoomSOgsNQ/6aVyToqRhLQ7Kw1WKLZLFJ8+0V5uIwimiWddo3iH7V+6lrwMRhuRmTR0+n6n/yy8zY9eJiIcpETfgvvtX+t+//AA+jD2rg1uTInaOhUyCIjNVawEbGnyEjKnkBIdn91WnJYRCWquew7kZas5PnJuKooj7oXBzWrQxoWWtqcbuyLSuXLaDS7WXzfEd5LbxIok+zxqfNlyRwD/CMZ5PPI9K9qnl0aS5qpvCHJ8RjeI/EsuvSpF9jt7S0t8/Z7WFfkiBPr1Y9Mk9T2FT7XldoBOr/ACmK4/e1jVipu5lOXONY0OTirGafKIW9apO4+cilkq4xvsClc81+IPxg0vwuH0yw2Xupbf8AVq3yRdcF2HH4da+tyfh6WKanUWh6OFwDm+Y+ePFPiPVPEd09/rNw8sr/AHVXOAOwAzwK/R8DltLBxSgj6CEIU42SMOGLzYn+/XpO8ZWMnBsx2Ndado3E2oblGZ/3taCuFAXGK3/oVBQ5qAJYVpoB92f3VUlcClH/AEqyUWmqWUSwUSAsr0qEBKjeVRISZes7ysGapjdd1GKKJIopP3tUkDmc/ELq/l/jd3+6q1qmkZOTNlYrXRov+e13/E3QJ7D1/Sp9rcpIypnll/e/f/z/AJP51VuYmUrFYnNakiKaAE3e1A7j9ooC4xaChaABRVgTQQebL/sJ96s27AQSt/zypk2J7Gylupf3UdAWNr/RdLi/dbHf+JveoaLbMG9vpbqtYRJcynTaJL2naZ9qlSX+CgDrtJ0yW6uoLC1t3eWVgqrGuSx/zyc4xUsInuvwz+HtroP/ABOdZj33cUm1Y2wQpIyu33ABJJ4/GsmzeKPTg32WKCw/2hNN/tc9Cffn9azNCXfdSy+b87y3DBWb+6gOSAOwPTPpgUAallcRf62KPYlp+7tVX+/g/N78knPqfapZRdggi+SKX7nFxdN/ffsmfbH/AI6fWpYG5aTS+V/cuLv/AMcjHr6ccn61JZrpexf63/ljE3l26/33PU/Qdc0AXV/1XlSyfPt3XDL6/wB0fy/D3oAsRN/y18tEeVfLhX+6CRyB7gdfSgB6j975X/LKL7zbvvv6fn3+lACI0vm/9NZfvN2ROuAP85/DkIJFaKLzLr78UTbY167347Dvn/CncBfLl83yv+Wrx/vGb+AAc59z6etFwJGEX/bJPljj/vnt/jVAOMMvm+V8iP8AeZuu0fpnvx3oAY6/8tYt/lJ/q93Vznr/APqoAcY/+WX8b/NI390en1oAaIYvK/e/6qJvl9Xc9/woAj8n/nr991/74T/9XrVgMeOL55fL+Td/30aqxJNbwf8ATP593yr/AHQeposBM6eV+6i/vFmb6nNS1YBjD7n9z8y1S0BXuEl/1Xl/PSAqalNFa2r/AHPu/M1QCPJvFOvebv8A3nyJ/Fu7epqL3N07I+ZPiX42l16/fS7CTZZW7FWZeszjjP0Hb1/KuinEwqTODP8A4/XRFmNjSgs5Yv8Af2/M277n1olELj7ay0H7V/xOdceJP7tvCZH/AJ4H5UtR2Ld7pfw5+y+ba+JNbd938VvGRj15waLsdjnbmzsIv+PDVElT/pouw/iB3qibFZl8r/W7/wDgK0EvQRE/y1UA/Z7UAKyff/8AHaqxA0w0WARl8qpLE2/WgCeC28qL7fL9xG2r7v6D1wf6+lBBg37Syy+b/n/OKAHaO+Lryv7602WdIq1DAsKlNAdJoXiHVPDkX2/Qbx7S9RXjjmX+HIweOhB/+v2qZiue9+FPi14c8b/DnTotZ1SLT/Efh+Mw30MzACaA4/exk4zggcdQGPHINZyibqZ87ePNUi17XrrVLX/j33eXbr/0zXofxJJ/GiMbGc5GN4evPst//sOu1qpsSR7R4M8S6Xa/vbq8+z3FvCfLZefkHO386zZSRga34x1nxvfvaxR/aOqq0nRUH8qHCxopcx55r+k3Wjao9rdR7H2hvZgwBBHtzj8DWsDGaKlm0sUqeVIibvl+b3qiVqaUNhdeV/q/koNErlxIagR7V+yr4Wi174qwX919n+yaJZy3zNMpI804jjUAfxEs5H+6fSgD7ihv4rrf5Xm3G+EXUfSKLOcMBnJOegJ7Z4qZmjVjZtDay7/svmv9y6j+yxnDJ0kG49uQOD+VSiAmgtYpUilkt99vIZG25uZfIk4bhchSM4APH0zmk1YtDb/S/Kinil+5Ewt2+0TJHvD4MbbFyfkDAZzjIIwOtS0UcX4g0SWWK6/d797eXJth8tEdfunLdDjk465/Cs57DgeN+INO+yy/uo/kf8f1rNGzRyOoLTuMx3uPKl82i4DI5/Kl/dVV7itdHovg29/dJ+8/i/75pq01ZmEbxkbHivQPK2azYf6qVv3m1vuS9xx/C3UehyPQ1+d8Q5P7FuvHY9vBYrm0YaDd+bX5pjYOk2+h68PeZ6l4Q17ypUil/wC+q+NzNzs1TN3vYzfjT8KIvHmlp4j0GPfrenxny1XrdR9TET69SpPQkjgE19PwDxVWy2v9WxT91nBjMKpq58wW9x/z13I6NtZWUgqR1BB5BHcEcV/SFGuq0VKOzPmXCzKevW/m/ZdU8t3+wybpo1/jiIIfj2yG45+WrkhoNM8Iy3XiiytZfmSWO0t1Zel1buiGN1JOOP3eSehBJwQRU09i5M4z4uzf8JHo2iS2sb7NEjuNL2yMDKkSSlot3ABChmUkcZX0Na09wSueP7PK/df5WuqJzSLEE/lS1oiGdLo+ry/8st/yf7P+eKbQz1PwLrMv2pJf7Pt5XdTGyzLkMGAV+e3AGD2x70nEXMWXgr5dHrTZCbSqLpVuUgksq4K2H50ezg8coPUhFt+9ryK1N0mfRwrxrQOiTwrdS2v2qKPenG7bya5cQmfl2eUeavzIwL6CWKuZ7HzbbUx9tD+682plK6Ja1NDQraK61T979zn/APVU0Y8zCrojfutNi/557K654RNHKplVdP8AK/uVh9SsaqoD2tQ6DRsqhnXMFRyNGiqIqSw1omVzlKZKtFcyKrxVpsFylLbRS0uewXK5t/WtVK5bdx8F1LFWiimZtGvYap/00rkqxuZtHS6brEsVeVVpXMmjtNG8Q/c82T0rwsVgHMjkOy0++83975n+1XlfVXS0sHIdHZaj+68qX/gLVyVcO4kuJcZa5HeJkyo39azczIF/rWsCxrmtPaXAYwqHqAwwebSp6oLdwx/yyrSKSY1GLJYLO6upUitbd5ZX+7Gq5P1/DqSeBVwjOTtYpU+Y07q+0bwla/vfK1DW927y92YLUf7RH3m56fgPU+vRpRpK5V1TOBvry61S6nurqTfLK25m/ve3sB0Aq62KnNWZn7S5DuNcsXfVivccRWiU5EPQikNU4vYhyaKt5f2thavdXVxFFEi7mkkbAUfU104fD1MS+WktS6SlWdjwH4k/H/zZX0bwkfk27ZLrn5v9z2Pqfw65r9CyXhZ2U8Rue1h8Ckrs8e077fql08st4iddzSMAf1r7qFFYdWSPXpxtsdJa+FJbq1eWL5+m6RuA309aJVOY3Ka6Z5X7ry61T1RnI4a5/jruXwnPJGcGqhDmegBg6UASDrQWWF/dVSAbctVIllSA/vaoRaJoLJ4hUEEu4UAMaaiSuBG955X+qkpRQBYabdazdeVF87/xSNwEHufpzimlEaOitNKl81NL8L273t3/AMtJo1z85/hB6Ko9SfWplFFHoHhn9nm6v7V9U8W+MNM0S32mRt2Hk/MsB19jWSmzX2aOc8UeB/AegyyRWHjyLUHRfmVVH/sv+Iqk2yXFHA3Vla/8ut5uStU2jNuxSYVXMyeYSmA8daAGrQ3cBdv1qWwJESjmuOwjtVctwsWNO0e6v5f3X3N3zM38P/6h270nIaRs393a6Na/YLDZ5v8AE3t6/X/GobKucxPcyy10KJmV8ebV2sBr6dpH2r9KyY0rnU6Vost1Klraxu7u21VVfvf/AKqnmGon0F8NPhFFoNgni3Xrff8AaN8cMjdEJGMDnjB5J7n6VjzXN4qx2lvcWsX7qXZstMfMv8ZPc9R6Dii1xvUctxF5Xlffd1Mkjf7AxjP5kACi5ZctpPN/exfI9w22P/ZTPJx2Hp64ouBftz5X+lfJ5Vv+7hX+85PJ+pJ/Ws2BraaIvN+yyyPst1864Zf4iRkL+J/SpYGlFLL8nlf627zt/wBiJccn0BJyfbFSBpNcReV5sX+qt8W8K93OPmfHUnv70Flm3k8qVLX7iJ+8um/u9gnqSTgAdOpPSgDTgvP+Wv8AHL/q/wDZToPwwBigCcGL/np+6t8M3fdJg8e/XOPXHqBQTYkWP975X3JZfmkb+4np+AoCwb/uSxf6qL5Y/wDaPXP9c9ckelO5RO0f7rypZPnfLSMv8h+PFFyA3/8ALX6eWvsPT9KQEyx/fi/uYa4k/wDZR2yeg9BmqQEhf975vl/Pt2wxr/APX9McY70wFSP/AJZfx/emb+goAAP3Xm+X9/5YV+p/r6UARtD9+1/j+9M390dhQAghi/1ssfyfdjX+97/hVkjzHL/yy++//jv/AOqgBBB/zy+5/eb+I0AHlf8ATP5/4fRaAK103lRPL/wJmpWsDR5x438R/at8Vr8ip8vpu/Cspu5UdD5h+LXxCl81/DmjXHzp/wAfUyt3/wCeYP8AM/hTp0yWzyB5a6eWxk9S9ZRRWv8ApUuz+8v0Hem9yGU45tU8UaymjaDZyyzXDeXHDHy7nkkn8AT9BVzmkg5Gz3XSf2Pr+LRtLuvEfiiKLUL2EXE1vaxlzbhuVj3E4LAdTjqDxXP9ZubqgdLN+yl4DsLDTpZdQ8RyxPlri4mjVIpZU+Z4o22hSAOCQcgfTIynXZfsjO+Jf7KPhe/1R9Z+HOoXeiW93H539nzSfaLeF25xGxw6r2wSR6DAAq6eIbWonSufPvjL4f8Ai34fXXla9p7/AGd/ljuo1LwPk4HzgYUk8YODnGM5renUi3qZugzFgufNi/ufMPpW1kzG9i6h82KlsG4gH3KBjqAIwtAF2wtPNl/1fyJ97/PvQBQ1y+illSKL54rddvpz3I/PGfrQQZQTzf8APFADYE8qWOX/AGqCzqIv9VQBOGoAvWn/AB6vF/tBv0oAhkH3/K/joYFu18P39/F9qit38r+GTs3bjkZ+v61DKL1r4Ql+SXy/kf8Ai/ve4rIEjbt/DXlf39n8X+0KlmqRu6VZWul7/Kt0R9u6sarb2NIKxi/EnSvt9rBr0Ue97dTDcbeTsyCDxzgEkewY+lVRlyhUjc81iPlXSffTYwZd2HH4jjj2rtbTOSLdz3HRfC//AAmWlp/Y2l/8fEZ8vbGRz6gckDNYSlY3icReaDf6Nfz6XqlnLb3dvJ5ckbdc9gPXPBGOuR9KHIOU+n/gf4el+HPhd7q/s0t9V1CbzpFZcukeMRofoDkjsWNS5FKJ6fofibzb+CWXynRJgqtcL5kcQwR9zvjdkAd+O+am4NHtelj7Va2V15dxdrb3SQzNfMLS0iEmMfu+pAGDnB4Yc84ouS0Sy6pLL5EUXz29vvs5P7PtzBEufmCmQ9SOHJPXOPrQkyjBfxfZU+y/ZIri4jezby1a4lUjGwucYBYZJzjjFQ1YpMxdd026urVLqXY/2iELJ9omPmNPGe0akhd3UZHAAHvSSGjybxHp3m/7nLen1xWU0apnl3iCDyt9QmaM4yZ/KlqkyGNhn/8Aiv8A61USdXoOpxRSpF/tf/qoA9h8LazFdWr2F1sliuMxzK3RkIxz6Y6gjoRU4ihGvT9mQp+ydzndf0m68Ja95X34pVE0MnI82Juh7cjocex78fmfEWSeyTstD3cFiFJanTaTqMXlfavM2fLu+bovuT7da/IsXh5Tn7KK1Pbg0olDRvjdLf8Ai218ORSfYtHu7gQ/bpFyGwDv6dAQOCeOcnpXsU+FKlPD/WIr3zCVZXsc38b/AAhoN/rKeI/BusWl7LLH/wATKOFvvOBxKMcZPIbHUgHvX6PwNicxjQdPFLQ8fGxh0PLmvIovItfM+dIR5i/3SSSQenQfzr9EjyzjfqeXLTY2fB1ldf2zpel6Xb+bvYNDu5+zGKQSDAP8DDzIyOnzD0qrWGcn8QvCMvm3X9l2+z7O0l5JIrMRLFIqyRsOuPkkGAOwHc0XsUedaw1hr3hyS1v7fytY0yYbZo1AS6iZFXBA4EgEa/MOGXGQCoJ6EzCSOIm0yWL/AFsb/Phl9GBGRj8DmtVIycTT0dvsH72L5Pl2/n/npVN63HDRWPUfh54f17xHdfarC3dLRG8trhvkTPcA9TgcnHTjucVz4jHRpqxtRwcqjudIRmvEaOt6jGNS2Q4kUqU+bQtXizOng/4B81cVagqjuenh8c6aseneEb+1tf8Alpv/AOWbLyB0/I15mKo2PGxz9qnI0PE3gjS9e33+jbLe4f5mj/glPf8A3WIx04yPeuCdPQ+dlRvK55neaXdWEr2t1G8Tp8rK3X/Pv0ricWkc01ZkOhyfZb/zaug7MyrbHVPL5tevC7OGxA71bhYV2iBpJawcExKoyrMKh0EzVVCpL5VYyo2NIzZQmirnkuU3jIoyR1PPc2uVylO1wuQslbRViivNFWqlYu1yJZPKolG5LRpWl7LXNKlcyaN+11OXyv8AcrklSXUrlOp0LxPLa/uvMrhq4NT1DlO40fXPtX/LT7leRicMkjKUTqbHVPuReZvr5+tQSZyyNDf5v+qrzJrlMRrf1pRm0URE9zRzAFWpMCUjyov9+toK+iCUubRGRqms2ul/62T96/3Y15dvwr2sDlUsR7xvSwkp6k8HjK/tdLnsLCNLR7tv3kyr+9aPj5AT0B74APv3HbUpQoKw5S5NDCJ83/lpXDaSd+hzyfOMK1cpxasieSwxhXNLTYNhpb1ropOUojSuc/4s8WaX4XsJ7/VLxIool3N6tjsB3J7DvXrZdlNXGzsi1RufJvxO+Mms+N7p7Wwke00xGO2NW+d+3zEcdOw/Ov1fJcho5fG81eR69GjGGxw+lvLLdf79fS8vLuejFN7HtvwX8GaXql/PLL4f1DVbhI3bbHGxii9C3QZ9M/hWFSfOdMEek634Y8rz4vsf2fZHuWP/AD0rn5LFM85XRZZf7RltY/8AVQuzew4yfwrSL94mSPDtYXyrqeL/AKaH+delH4TCSMqqMx7NQA3aaAHoKCydf6VSAZcntVIlle3aqEWmegsmgFQQSuKAKkj/APLKqigL2kaFdap+98xbe3T/AFkjdF/xokgOpt7SwisP9Y9lo6Z3Sc+bceuOpyx/SudpjRnan8RPstr/AGX4Xs/7PtE+Xcv329yeT6daqMW9yjNsbLxl4tl/dW9xcb/vTSYwo+p/kKb5UWk2a8Xww175/tUaOjr/ABZBU5GCMcE/WodVIr2TYSfBfx5La3V/pel/bbS1bbN5cgBXjIwGIzx1AyRxxzmiOITFKBxV5a3+l3XlX9nLbv8A3ZOvb8OMjNdEZpmEojw1MsdQAp61LZBKsXlVLYDGP/LKq5bFmno+iXV//wAs9ifxM3RR3JP+earmsBo6rqEVhF9gsJETYv7yRf8APXrS5biZys83m1SgQ2QVblYZr6Vo/wBq/ey/JF/6F9KjnA6vStKlv7pLCwt3d3+7tpSZcUey+CvBX9g2v2q6t992/wDFu4Ueg/xNYSkbxieh6j4wupdBg0aLelpaLtjj/wBs8FvXPPQmlYqWhmWzebsi8vf/AMtJG9+1HNYI6mlbw+bsi/5+GLSf7gzj6D/GlcZteRLFv/gfd5Ma/QY/wH/66LgaMCfvfK/gt8Kvyn5n6E5789OKTA1Uh/dfYPM+R/30zfToM+uOPpmpYF1ZPNikl/ju5PLj7fJgk/gf5CpAnkuovNfyv+PeyXy49q/ffrn3xnn3PtQWSRj/AJdfM2b/AN9dN/d5ICj3xgdeCelSBow3Mv8Ax9Rf8tf3cK9NoBI/LsPXrQBoR3Plf9crT70n9+Q//X59sD2oAuRGWWLyv+Xi9/eN/sJ/PODz+HpmgC5GP3SXX9z9zCvZn9fc/wBaLgLs+5F/c+aZtvHc4FFyBw/5+vL+d8LCq8cdP19fSqAmVfK/0X76p+8mb+8fT+gqkAD/AJ6/Pvf5YV9umcf54pgTJDF88X8KYaaTn5j3FACs/wDy18v7/wAsKr/COmcev8qAE8iL/VfwfemZmzyew/KgBcf8tf43ysK+w7/z/KrJJlt/+XX/AIFI38/b2/CgBJl8qL91H+6+7HGv8Xp/n/61AEEkHlf8tP3rfeb+79PQD9aAON8W615UTxRSfIi7f94/15rOUjVK581/Fz4jy6DavYWFx/xM7jO3bj9wD1c57jPA9cZ6URhzGctD51uLmWX/AFsm9/7zc7vU575610R0Mbj7G183/Spf9VD/AOPe1EpCINYvP9Fn/wB2k3cbR9C/sc+BYpbDUfHktujyy3RsbVu6xoFMhHpljjj+7XPiJ2R1UoJn1mx8B+F9LfVPGVxLcXssPnWel2PNxMnIBdsYjXjGc56c9q5VNI3jTbPKbX9ovxb4t17+wdL0vT7TR7KN1hsZow8UXynjDY6j5ScgnNZTrI3WHMWT4peEorpPtWj3GhXafLItrMxi+hRsjHp0OOlaRqprQTppHZWMHhL4jeHNUutLj/tjSrfy7XUPOt/kQyD5Q4OeCeASOvGamLlzXMmfIXx1+B//AArSV/Eeg730K4mEbRyfObR2OFGTyUJ4BOSCQOh49KjW5tDjrUbanmdnP5sVdb1RyLQ0IYKRQk6/8sqAFSDzaANDUXi0uw+y/wDLWVQ0nzfdB6D8c8Drj6igDl/Il/8AZqCC7Bayy/8ALOgBq6Bfy/vfs/qy/wC0AcZH40Fl+3uPK/dXXyOn8XZv/r0AXv8AvigC5pn72V4v76n+Wf5UAWtK0i61m/8AsFrH8n3pG3cKPc+/TFDA9R0jQP7UuoNGiuLe3+Uxq1w2yNSqk4LHhc4wM9yPWoexRestMili8r5GRPl3f4f5FYM1SNT+yoorX/V/fqXqaJHJ6jFLa3T/ALv+ErQoXJUrM0dOg821/wB9R+oqZR5djVPmI7P4YeF9Uuk+1WdwjzMFX7OwTknA4IIxkirp1OYUqNj6R8A/ATWfhLdJ/wAI54osvEb3EZmvLPyWP2dAAFAlGMYzycAVc43OaWhJN8PrCLWZ/EevR2lxqr7PLWFQ/kgcgZOecYye3FS4lqRDqsP3/wB5s3/wqpLt9TUtFKRlWt1LYSpL5afJjazcnPrj1qblNHr/AIf1q61SKeW62XGyGOZZL6Q43g9EUHknB/4CDnoKLktHbLdRXVr5sVve6ml3CLhWkb7PbearKWxjAYHpnnjpntsZXLk811qn22Kw3vbvGL5Y9Jt1SL92FEhLNgcfKuAc9evWpKuRNp32CWfyry0S4dRqVutipu50yNsgLE5+VSOoIy3WkgTPPPiRpP2WV5YrN4opV+0W/mTK8nlsMHcq4C4IzgjOCOaymjVM8M8RR/vX/d1zm7PPdXi8rf5VUmQzLinrQZq6dd+V/sPSA7/wxrsUUv8ArPn+630NaQ92Bz1Y3PZtcS1+IPgNLWWR313T1DWt5NdZ+QZ2Ls6BQvyHH94HtkebmeGWMpOHU0w9V0zwDxB44lsLBNB8uVJdQ3rNG3BiEf30PvkYOOMA+tfnFDh+EsTzSWqZ9HHE+6WPAmr2FrKkV1sT7Qw2yN/C46D268Y65r7yngqaik0edUrtyO6TwTLpcSa9a3kUWn3E0lvHbx5nuWKqC5WJQcRgkDLEZPQd69CnRjSjyJWOCqpuWplfELwD4SurqC68ER+KJUeMec2oWcUe2XHzcKQcE9OCePeq5Y3ugdkin4P0bypbLS9U2Wm/WoI7xmbYfs+xmzuB/wBmQDnrj2qr3GReIbu61Tz5Yo4k+zzXMkMaxjY1vJtHlOBzxGGUjgfJGRRa5RyPjvwJ/wAI58RnsNe8N6e8v26OGaNslGjyDH86FQwKAjI5wo7nhqRFjyvUPCFrFr2oaN9jlS3ijnmt42ZpJFMbDAUjJYYLDkHP5VqpD5TL8PeDL/WfFEHhyWO4tHf95NuXEkUQ5LbSAQcYAyOrD1rPEVfZwuGHp+0nY+n9A0O10GwgsLCPyoreMRxr/dA7e/uTyTyfWvjsTi5VJtH1FLDRpwueX+ZXtHzg3zPpQAx5aSViyCd/Kq0gNnwleyy+fF5n8Qb+f/1q8vMI6HFiNj0Gx1OW12eb/wB9V4cN9Tzmi9rlhpfi2w/0r91dou2O4VR+Ab1Ge3uazrK5zzjc8kvdJutG1n7LdR7HT5l9GGfvD1H+c1zQg0zjnC5sSzeVXtQlocMo2GNLVyZk0VJ5qzsQU5ZqLAVJWlq+Q2iyJ565atI6IsjIzXBOnY1TK0kdSlY1TIylaJlEUkVXcCpJFWiYFRpJYq0TA0rHUP3VYTpkmxZ3X/TSsOWwGzpPiSXS7pPv7H+8tcWIw3tEEj0LSdf+3+XLFJXzeJwrgznkjqbTWfKi/wBhPvfQV5FfCRm9CJRN2C6tbqLzYpN9clTCuCMJREZf3tcSppPUzepKkf8A3xXTCm38JrCFy2iaXa2qaprNxvt3Y+TawsBJMR156qoxjI5J44616tDCqGsi+TlOBngil1S61SW3RHuJjJGq8+UD0VWPJx6mvQWPeHVolqryki9K5HU5tTneoKKjmuArmnZL4RXIJXiio5HPcpHG+MviLpfhyL7LFJ9ovXztjXovu1fQ5Xk9Ss7taHUqR88+PfEOqeI4rq6v7h3d4yqxrwiDHGB046+pPev0TLMHDCW5VqdVOFjxrb5tfYx2OxI6rwXpV1dX6RRbPvfxNWczqpH2x8FLXxHFpb2sviyy0TT3jO6RVSR34wFAbG089ea5mrnahniSGXzZ4otQ+1ptO2ZsJkY5OAABTigPL9NtIv8AiYxS3CRIkL7e+89MfQ1FveIZ8yeIf+P+6/66P+ea9WnscdUx60EFQA7cKCxVNAE0JoAjuTVkEcAoAnoAsxf6r+CqWoEU1xVXtuBtaH4Y+1Wr6prMn2SyT+Jur+yj36Duaz9oUzo7xrC1sIJdUj+z6Yn+psY8IZsd3I5x/Mnv1pXuQzg/EXii6166/wCeVunyxwr9xB2A9Pc5yf5VFcmrBPmZ23w6+Gn9qRJqmsx/uX/1cbdMZ6t/hWNWsjrp07n054b+AXi210aDVJdPTR9MuF8yOa6/db0/vYwSB6ZHIrhlUudEYcpW1zUvhB4Sin0bVLy713WNpjX7HcD7PbybhhgcjcR6EEdaEU5DLzWLXw5a3trYeVcRXcm5Y93yOOMnPUEgYzjv7VncpwOJ+IXh/wAJeLfC/m+HPCf2T7JIZrjzJi8/I2kA5IYDr2PTArop1LGMqZ80XljdaNqk+l3X34m+9/eQ/Mv6EfrXcpXONxsIqebVJhe5OIvK/ey/J/d/2v8A61TcQ1pfN/2P92iwGv4e8OXWqfvfuW6fM0jdG/E0pO5Vy7rOtRWsT6Xpf7q3T5ZJF6uRwPw7+9EYCuctNN5tbmRWP72i9ikjZ0XQPtUvm3X3P4V/rUORSR3Gm6JLf+Ra2tu7722qtZNmqiex+AvA9roMTy3UaS3svy7uoT6Y/U1HMUdJO/lReVFJ/Dt98mlcZWhsvNlT+4nzNu/i9PzNUBqw23lbIv8AnqxZm9gOKAL9qn73zfL3tLhV+npUFG3Gv737V5e/ylMar/tnvj9c0AX18q1lT958iLub61AE8E8vlJ/flbd/ujPU/hQBMLn/AJa/ffmOFfrxx+HH4mgpFyDzZZUiit/NS3x/q+S5PZR1OTnJ9AOuTiSkXn066itfNurd7fzf3kzMpGwct1PcDt0BI9KBESXEsWyWKP7+Ibdf7vbOPYfz96ANSCSL/j18z91b/NJ23uOv4EjFAFi2uJfKTzd/2i9+Zm6FIhnP0yc/kKANG2vvuSxfci/1K++eT+H61RBeQebstZZP9qZm9Op6ce1AEyyf8vXl797eXar19s+nJP8AKgByReb/AKL/AMsk/fXDf3ucAZ9+mPTNUgJN8v8ArfL2S3HywquPlTOM+2e3oBTAPMii/dRfci+aRuzHB/OgBYJJf9b9yWX5Y1/uikkDJfK8391FJ+6i+aRu7H6+/NUkQx+fuS+X+9mXbGv90H+XT/PNIZOqRf6r+BPmmZf5ZoART5uy68v/AGYV9ufm/pQNIxNcu4rWL7L5nz8tM3+fSjmKseC/GLx/a+EtLe/+0J5rt5drbs3Lv3OPQck4/OoUbsJSPjzXdautZv57+6keWW4kLMzN6nP4AenQdq7Kasjmk7srWdv9qlSL/vqnIqJo6g0Vr/oEUiPFE33l/iPr9DUMJMybhPNieL/ZNMlyPr/9i7U7WX4Vf2X8n2jT9UuY7heMrvbepPfG1hj2rhxD1Oyidx8S9RtdG8RwXUvyfbbfy9397aW4+oGOK8+rFndSdjyAaL4jsLW98W2Hh+7/ALHuJHVbqNSUzzjBHOOOuMe9ZR0NZSPM/Eviu61SX7VdSebsjEfbK7emcDNdtKBzVJHpX7MXxQl8L69faDdXH/Es8Sxpa3SycoxU5XP48A+uKKtPsZxl3PYviFoth4t8G69oN/Zo8Vxbzxru5PyglWHoQQCD1BFaUtwqbH55aSv/ACy/jT5W+o616v2TyeptNL5VBoEY83/vqgDfsLS10uwfWb+P5E/1Mf8Affoox35oE1Y5eaa6v7p7q63/AL1tzfy/lx+FUS5FuzspZf8Aln/DQSdL4U8K3Wvaolha/JFu/fSdkB9u59vb2oLPbhoPhy18OJFFZ/a7jmHduA2AMR7duSPWoYHkPjPwdFFdPLaxoif59KqIHGS6ff2H+q37P7tVYDrvBejyy+Rql/GkWxn/AHfUtwR+oPINFgO78GeF7+W6nsNLs5b248uS4ZYVyfLTljj2HOPWkxpmlKn/AD1/vfd7/jUMpMnt7mWKX/2WpNLmtLqHlWqfceV5Pu/3eOpqOULnPzyfapXluo/nf5Y17L71biSma+jyRSxeV/cxWUoNmqkdp4W0SXWdUhsLC3llllYKqwrvkx3IHsOck4HFKEGVUnofW0H+i2Gl2Esf2S3+w7f7P01R9rl7jzGUd+pHOMdec1q4nLe5yOo2vlRJ5tv9n3rtWNeZW/3gPz5OetCQJnHanZ+V5f8AyyV/l9X/AB9PzrKaNUcxqFt5Wz+D5vvN19KyLR1PgTWPsF/BLL9n+dnh866YEKGGCQh6nBxgc9eeasiSZ7N4bkiv9Lguvsb6hb2V59na8vG8uzijbgBYcndtDLye/pitXqStDSim821tfssl3qf9n3klvItuot7CKJ8BMkHgDIJ68gcULQmWpLbQf8ethFcI8tpcGzmh0tcBY3cKqm4IyAxbOTtGO/SkmNnDfEW0isIvst1JZW7RNJDNDGxuZ3BwcySseTkEAZ45OecVjM1geE67aff/AHf3PlrnOk8z1e3l816QHPiOtLmdh8c/lf3Nif3VA4Pv1P40XCxvaXfeVKn7z/7KmmS0et/D7xd9luk/eP8AIvlzKuMtGc8c8HOOeOMfjVbksufHnwd4Iv8AwvpGvWul2Vp4gt9Uk8y4t5CZL2OSNnkkkGAMAlFGOcjnrXDiMHBS5ka0asjxNTLaypa/aNm9vvL1QA8suc8+h7UTVo2R0ttnq3gXVZZZbXRrWR0uN22GRpCBKGx95ueucknr6VvF8xjVVj12/wDCUWlywWus+KNMie4WNljhjkndt5AHGFOcsBzjJx61oqLkcjnY4L4o+E4v7Lgv9Bs9YuLtLjb5n2WOOJ0G8PlNxYkGNsHqBk4xVOlZFxkeaWd1dRSv5vySupjkWTgsCCrKw4wRyOmck96xlobxZFfC61TVPN1STelxH5KzbsmJ8lkUs3IJJypz1OOMigZY03TYtL1nSNUtdlxqaNcqzTdZj5DMykgHGQpAwMA49syB1l7aaDda9/b0Wn26anLYxwzXHljzGjJ3opPoM+voOgFeHmuKdP3T18BSSHFq+fTv7x7KR4iZK+pPkiB7igCq19VWAqz3fm1SQHQ/D2b/AImjxS/xrXnZjHQ58Rsei3UUv/fbCvnY/Eef1LMOl6pLF+6j+Tb/AHv89Tx6VXLczlEbe2thqlr9l1S3+eL5o5G++hPH5EdR7Cn7MwlA43VLP7LdeV/cX71ddOJ5taNjPZq6OQ5UrkLdaysQRP0osIglFaJlRZnT1lM3i7jreb/llL/wFq5asC0ya4g8quNo1TIvIrFM1IpUq0wKc8daJgZ80VapgVBJ5VbpcxRp6ffVMqVwNJbjzaw5UtCTV0zWLqw/5afJXn4jCqqRynoOjeJrW6tfKlk++tfO4nAypO4pROt0zUfK2eVJ/ut7e9eZWtszCUTWbxNpcV/BY3V4iXVxGZI416uF+8R9O/4VyrK51feWxi4WLN5qn7pPssm9PL3M3I59K7KOFWHXvGkHYx5ZfNpVW5bEOpcgrFRS+Ihq4UrAMMlXYGVrq9itYnllk2bPmb/ZrWjQlUlaBNNczPIPiH8YPK36X4ckTenyyXXueuz6ep6np619rleRKqlKoj0qdC55HFeS3V091dSO7vlmZmJLE88k5JOe9faQowoxtTR0uKQt1B5tq8v+yf5GqpO8tBxZ5Za2/wD45/8Aqr6WOqOto7XweLC1v0+1W9x/2zXP6f15rKbNaeh9RfB+5+H0t/HLf+H9Q1B0x/o65EbJjq2RgEH1I+lTFXO5HSeI5NLll8rVNHe3t+dsMbYOMnaO+McZ9hVNWA8x09P+JzdWtrb7/wBzLtjb0BByOeoHPuM1DXvEM+X/ABSnlaze/wACedJtX+78xxXoQ+E46phBq0EIoqAHUAKDigCyi0FkM9WQEFAEoWgAdv8AgCVUAOy0HwdFYRQaz4ot3f7R/wAeenx/6y4c/dBx0B6kdh164qKkgNnxDe2Gg/8AE016OKW73bbHS1wUtxj7zDOMnjk84wB1NYRu2aM8w1vxDf69fvdXVw7/AMlHoB0/KuqECWrlnwN4el8UeKLXS4o3l/1k0ka9TGi7m/pwOanES5UOjDU+tPBuiS2F/pdrdW6Rb980aycf6rcSD75jbA5zivIlJtnoxVjifiZ8Z/G/i26eLWdYuJbfzD5cbSHGwE7eOnAxx/KtIUypHmj28ssqXX9xht+b7vetGkkSo3Og1DxVdS2sEX2j/VfL97+tQoGnMes+CrO6/svSJbrT7i9/4SDSZZI4YYyZFy6qJAAegDdTUS0A8P8AjtpNra+N0ltdPey/0fyZLf5co8e1f4SRyGGcHjn3z20ZXOKtGxwSCKL/AFse966JHKmMkeWWWm42C7Og8N+F5b//AE+6kSK0T5pGb0HvWTlYLsm1rxH5sX9l2H+j2UX3dvWXHTOOw7AfWtYRJucrPNWuwXKx/e0noUkdPoPhrzdl1dR/J975v4qybKSudjaad5sqWtrHvd8LGq/xHt/X8qybNUj2vwl4MtdB0v7VL5T3Cfu23dcnjj8f0rJyNUjcsp4rW682W33p5Z+Xdj58HGD9adwE8vzdnlR7PKUNJ9Tz19aLgLZQ+bEnm/xsWb/cHIpkl3Essry/7W1V9vpQBpwJ/wAtf+eTBV+vFBRoOfK/1X/LJfm/2j1oAmEX/LLzPv4kk/wqAHPLL5T/AN922r/L/PtQBKsv73zfvpbrtj+p7/zNBSOy8OahFoOlvdReV9r87dI20ZQbcAA9sDipKRU1DXr+/ik82R383CxqzcKAeCPqSevoOtAirHcxRb7ry3f7P8sff5yOT9R298UAXbbyvktZZPufvLhvf0J9e350AWvPll/0r/lrqDJDH/spuycD1I/QCgC3Dc2sW+X/AJd9PX8GfGTj1xkH24qiC7bSyyxJFLH+9u9803+wn8IP0GCR6mgC7bXf2WJ5fnf7OzrDu5+cdQOO2cfXvQBoRR/vfsH8CfvLhvw5H15AqkA9H83zLry/vfu4V/ugdT/QfSmAix/8sv4IvmkbuxzwKAHL5v8ArfL/AHtx8sK/3Uzy35CmkDLCQxf6rzP9Ht/mkb+8+Og+p4B9B2qiGNDfcuvL3y3Hyw/7Kdz7DH+eagZcWGLyvsvmfuovmmk9Sc/n7e1AFTUrvyovN/v/ALuFfpxn29B+NTJ2LR5T8RvGml+F9LurrVLzZFbr5kzd2OeEX1JPAHr9KybKPhrx/wCONU8b68+s3/ydFhhVspDGOiD9STjkmu6nE5qkjlo4/NlSL+N63tYyi7mk/lWsXlfx/l/kVky4lVmqWEiHd9KcFcmSsei/AX4lXXw58ZJLLI76ZqeLe8h3YDZOFf0DKeQenY8EkZVaN9TejUsfZ2safoPxB0bTvNkS7tPMF1a3G3IYxthlZeuCVKsuc9a8lu7sehex0viC/wD+Ec2aN4t8F6lp96lvFcKtiwljijcN5bNGCGUkKeMHHrzRyBzM8L+KHgjwbrNg91o1v9oluM7Va3KSqc4JGACSD1BAxVwm0NpMpfCD4ES6Ddad4j8UW8v9mSyPNbqrAzyog7IDx83GTg4B44BrRzuZ8tj0X4ravYeDfBGr+I7r91vtTb28e7JaSQYRfQkBsn0qqe4VNj897G2li8y68v77Hb+Z5/WvV+yeT1LS/wDodBodBoGiS38v+sSK3i+aSaToiAZJP060AUfEGtf2zdJFa/JY2+Y7ePuw7s3uevsMDtVEOVynDH5uzyvv7qpKxFrnf2/g66iiS1tbd3uLjHy8/Lkdz2+npmpGex+BfA3/AAjml/vY/wCIyNt6yk7QT7DoB6AcUFl3xVBLF/y77PK/eKq8n5uMHHT15pMDiNU0vzbpPNj+d1DMq8lSR3x0qoAUF8LRSyv/AKO8u/7qqvC/U/SqINCy8N+b/otrJsdP9nigDa0y0v8ARpUurXUPKdM7biHJOCCpAIwMEZB5xUMpMbFbebv+y/Im795I3A/wz+NQykyY6d+983+BPus38R9v8aEirkMtnLFF/sfe3f55q0guUEt/+eXyf73/AOr04p8pFzRtNE1SL/Sv9Un8Xmccdc0cgcx9NfCPwHqnhyKfWdU/4kiXFjujupFBlw3ZFP3eOSSOMgYJoUBSmepaXFdRf2XLFbvp9lLZyxyahJj7RMgwTtB5+Yg8nA56GlJBFmZdaVL/AGXp2qWseyydpV+3TcyXHJXcFz3PyjgDA46VCBM427tvNiTyo/KSKR1a4m++2OpUfjjjpispo1TOV1Gz82J/Kj/5af66TgNg84GBn6jNc5rEx4n+y3X+s3/vBIrMvCkY5A/CrNGj1vwRq0us/arWWP8AtWWJUmWS8k8q2t+wyp+8SRx1PXitYu5hPQ9Ahu4r+XUbCWS711/som22ube3hwPm3cjd2ABIyAeOcUMhamhcTxX8V1YfbJd9xYxzQ6fosZjS3K8FpG4DYGAAABkDk5BqENnmvxBvZYv3UUdvbvcQibybdiXV9vCkk9QCQwHAJ65BrGZrA8f1Iy//ALXWsDpOE1uD97QBx97D5UtVckzZW8r+/wDe2/hRcCxZ3PlSp/tttbb/AA8HHPbn+lCdyWjq/D2p/ZbpJfkd/u7m9CQSB6cjORzVpktHrF5pcvjzwQn9lxvLe+HId3lqo+e0bg5OQWcEZzjnOOeoznTk9WVFqJ4hr9jLFs1SLe6J8rLt+6Bx/wDrrJLozpjVR0vw91z/AEpP76KF8zdxChP3mzgdjj0xntxtTjqZVpXR9vfCK08L3VgnlRw3uoXcb7ryTmfVbATtOyLH0WWLyl29iqjHPNenTirHnzRp+MPDkt1az6XLJvlS1EkdwzMTNGIBGrhFACuHuiGX6k9aJxTJhI+avi74Al8268R2Gn+VdxTStdRquBLGzzNuUYySAgOe4b1rjnTOyDPLYrqKWLyv+At3OB/PjI/wrnNjQtbqLzU82RP9YJFbrtI4yPQkZB9c1AF3X7yKwurXWfneKX/R5tv8D87CcdiOPwHrXi5lhPa+8elg69jQtp4rqLzYvn3/AN3mvAnBw909mlU5jxF2r6k+WuU5TQFynJ0pIVxqJVoLm34Rk8rWYP8AbaubFq8Dnr6nrswi8pP94V85ye8cfLZnSaFdxRf6Ldf8Bam1YyuX9W8MWuqRPLF+6lVSysv8XsaxdWwctzyTxPaS2sv72uzDzujzsRE5qZq6ObU8/qMDUmZjSc1IDJBQ2CZQuErJs0RWC1m9S0W4H8391L/31WEo3NYseVrjceU15iGZajnsFyrOtOJRnOtdEQKNwldcUXcrhvKrRRC5atNU/e+VLH/wKoqUdBGxBdeb/wAtK5XCxZpRXMv/ACyk8p0/iWh0YzXvGihc3vDvj+W1lSwv/kfdtWRujV4eNyX/AJexInh+bU7PTdVsLrXrKW62b9siwsy5KvtB+U9idprzaXPRumjgq6HYyLFXnVLSucjd2Qla5mrDG1FwInlrRLmV4kqVjH13xBpeg2D39/eJFEv4lj6KByx9gK7MHgKmKlZI0VN1NT57+IPxJ1nxHK8Vrvt9P3fLGrEF/dz/ACA6V+gZVlVPDR1Wp2UaXKcL++r6BKFPY62W7ZfNoqMo0rkeVa/8BP8AKppPUDyx1i+1P+7+Tcfm/H8a+nov3TpizrvC32r7UktreRb+Nvmf5/pUT3N4s+qPhJB4ol2eb4ktNPtOPMk3KHX6A8c9ATxWcTqizW8QrL9q/wBF1BL53kdftDMH5BxkEcEEdPaqbKbPNporqLXp/wB5+9TK7unbt9alvUSWh8z/ABDi8rxRqkX/AE8Gu6gzjrHLA9q2JFoAfU2AVTRYC3HRYsrz0WAfAKrYgljhlupUitY3lZ22xxx8lj2AH1/yKdwPQdG8KReHNkt1b/2nrdx8trZx42Qk/wDLRiew/vHA64zWVSpfYSVhfEniG18JSzy/bP7T8QOvltN/yytEPJjj9PfnJPXHSojFs0PLtR1K6v7p7q6k3yvlmbdW8FYgo7hWoHd/BTWf7B+IOnX/AJkSfMY90n3Nj4Vixz0AbJ56LXPiVdG9J6n2H8SNOutL/sjVItQhuHSN5PMWERp+9DFfLGSWALOSSedw+leYlys7lqeR2nwD8Za9Yf2zLHb2mno3yySTK7y8DBRFJJB9SRzRLE8hoqXOdnpfwh0HRtLf7fp73crr/rLhcbeOiY6evrXLKu5s2VLkPHfEfw9v/wC1H0vQZPtENwxVpJMf6OPVjkbsDsBk498120690ctSGp6zLq/9g2unRWF5cRfYtNjsY5FYptRBz+BxyMisubmY3HlR88+P/EH9va9dX/mb03FY/XYMDuT1IzXo04nBVnc5MrLLXS42RjE6/wALeCvtUX9qazJ9nsovm+bjd6D8elYSqXRtCnYk8X6/+9fS7X/R7K3YKq9N5AHT6ZPGfqKmirszqI4uabza7loQV5D/AMDqJSC1zq/Dfhj7l1fx/J/Cv973NZuRqoHdWeny3X+i2tvvfj5VX8Kyci1A9R8NeDLXw5El1L892ilmb+7u64/lWRqdA7S/J/t/vl/lSAbp1tLdSp5u/wCdjVgavk/uv3X/AC1kC7vYD/P5UAIW+y7/AN36Rr+OKAFSXypZP7luo/4E5/wz+lAF6CT91BF9/wD5bN/s9/6YoA0YB5uzzf42Mkjew5qAFVpZd8vmbHlYLGvfHr9aAJ2byt8vzukWVj3f3yMCgAtz5WyKXZs+83+fwxQBZt7iXyn/AHj/AOkMN30HpQWWUuf3Xm+Z/F5ca9Owz+W4fnUgXYP9akX8Fv8AM31GP5nn14oAtW582JIv+Wt2xmb/AGYxxz7dT9TVAWorn97JdfwJ+5t1/wDQj6egoAt2wi+S1l/1MTedN/tuecf09wKErEFyO6l8r7V5b/aLttsa/wB1M5/XHX0qkiS3DNFF+9/5ZWK7Y++6T+pJyfwqrAaMBl+S1+5LcZmmb+4OvP06/WiwFqG6iiikuv4E/d26/n096QE6xebstZf7vmTf4f0oAVWl+e68v53/AHNuv071ZTLD28X/AB4S/cT5rhv73qM+5yPzoIZIG+/deX88v7uFV9OmR7AcCgYs7eV/ovybE/eXEm7v6D1I4AFK5SicN4w8YWGjWr391cJEiKVjZmwFRAdz+gA6Anua55PmNVDlPhT4w/E6X4g69/ovyaVaMfsse7G71kYHueoByQPc1tSpmU5Hm0v/AD18z/x6uxNHKy9Cv2D/AK6v97/Z9v8AGi4Feefzf9bUWKIRLRYBlUSCUgO48D/Fnxb4Dlg/sbUJVt4pPMW352K+Qdwx91uB0rjnQudMKlj6R8B/tO6D4o1SfVPG+qXemanLGnmXV1C13BM4LE8o4dc55GMDtWP1do6Pa3PoDQPB/wAOfEfh218d/wDC8/CFv9ut3vGsprd8rLtw8YVpODwvbJJPFXymV7M8/wDiF8WPgt8ObpP7L8cP4tfc/mR6fCYo94Zgo5ySpBDDBAJ6HBNS6LZSqWPk340/GPWfirfp9v2WmlWjf6Hp8P8Aq4h0BI/ic9SSepPtW9GjymVStzHmRP8AwCutqxyPVk9la/apfKij+f8Au9ee1Qlc0udF4t1KLRtLTwbpf39oa+m7vITuKfQcZ7cAdqsVzjo460ujK2p6v8KPh7/akqazfxv9nt/9XH3d+DknpgfqfpRcpI+tPhr8JIotLn8Za9Z/PKqLY2rR5LbjgNjrk9QPTHrTKOr1DwP9luvKsI/td6/3VXGIsn+YxnPQdaAOU1rwNLFFJaxbHu5W+aRvuJnjLN2A6nmpsQc+Phpa2t1PFa3n7q0j/wBMum4LE+3qeoHJx6ZoswM1fCMVrYJ/obxRO25ZpGILgdQMdiKoDm72yi/0q6+S0tIm27tpO8n+g9c8n6cgFuDRZf3EssafZIlCxwx5QNgck46n65pNll+30HzYkluo/wDdh6fTI7evrUgW7nRf3v8ApVvvd1229vHzyepIA64/ADJJp2AvaR4NtbrVEsL/AM3e/wDdhyE9CTjt1ycAflRYDX074Z+V5EVhbvcahcSBe3lxD1zjAAwSST0/KqIPQNE8A2GjWt99g0tPE2t/IzXE0f8Ao1lkdec8nqSefQY4qrgek6dafZdUvZdLk/t3ULez/fSXG1LeEEkfIGwBkg4J5wOAKlsC1pgli17SIorj+0NVS3eSaSZcWdrIB8zAkY4BAGcnIyB1xlIscvlSxWsXlvquqpqXmfbufsdkMthdvTgc5bknsARUtAcb4g06X7Ve+V/xNbhbobpF+SC3+pOB2ycnJPYdBLRZyWo2cUss8Uu+7dPvN0jX8eB69+tZtG6OX1K083/l337FPoePqOKyZadyx4Y1L7Lfp9qj+0Jt2+WzED26Ht1xQnYiSuer2WsS6pFp1r9s+0O8bxx6bZqflyDj5hjOCMngAYPPeruQlY1Fvrq1tdOtZbhLf79q1jZrm5lXnG51yDu6nGfUnmquCRx/i4+Vapa/Z0t/s7Ou3aDK3POccc59c8dKwqM1SPOL+Dzf+WezZ92sy0cvq2nffoLRw+r2lQDObmT/AKZ+n50EMjEnmxf76vH+hx+XWgZoWF35X/xPuPb1oA9Y+G/i37BdJFdbHilj2tuY5X1xj8+n6VrSd9zKpE0fjZ4a/wCKSvvFug/clyt5Hbx5jt3IG1twHRwCTno2eueN5U7kwlY8t8P2strYadL9yXyUZvlxudgGIYk9ADwemcjBzmpjGxrLU9z+D/xFutGuoPNuJdnmJMvl/wDHysgwglU87VXoQAAQRzxg9UZ2MJI+v9G8Q2vijQn1SL7JZPFIk141u2y3sZC0khuw2QZIZdsasAcBvXkjVq5zy0OS8TeA7/WYnii0/wCyahbq9vIqqURJBFEoTc7fMCZJGRu4GOpzUOBcJ2PlD4u/D660a/uvFGjR/wChS3Bkuo1kBFuXZiDx2ODn0P6cUoWOlVLnnUWoS/63/P8AnvWEomq1N2zv/wC1LV7C6+eKVdrKvVe4PsQeQQMZHSs3BNFxdmQaFqP9g6p9gv5P3Ttt3dmH8LD0yPyrw8Zh1J6Hq4epyo8y82u48kgZqAGOlQTcaP3VWguXNIuvKv4Jf7kg/mKwqq8SJK57BYaha3/+i/clT5o9zABgOo5745HrivGlC0jBxLj6pFFL5UUnzpXNM5akeU7Pw9rcV/a+V/HXFON2EGcb8TtFltYo7qWPZvbbXZhtjkxMdDyy7rtjHU8lrUiU0mZtWA9akzegN1rJsEVbismzRMhwaCkRf8tadjVMmFxXNWjYSkK9cXs7s1TKkzU47llF+tdCAqzRVtCZdynLFXTGQXZVK1opXKLNpd+V+6rKcCzbtb7yv7lc9SLnojTmsQ+IYYrqwSWLZv4ZdrcqQfXqCOvPWunDPm/dyN4TTOu+Dut3Wva9PYapHEj6fHuXuWfIU5/A56V5GfYOOHheJy4yikrntr18FWTUrI8R6MjLVlOZRWuLjyq0pQ5gOB8b/E7RvDkT2vmebe7Q0dvH3ycDJ6KOCef1r6bLMllXaktjWnR5jw/UNU1nxbfvc6ncPLK/3Y1z5aDoAo9vzzzX2tDCUcLG0Ed1OmoI6G0+H8t/a+bLv+T6VjLMYRlZDlOx59cJ5V08X9xj/M16tKUasbmlP3jS0yKKpqMs0ng/0V/92ppPUDyi6i/4mk8X/TZ/lb/eNfVYd+6bRZtaR9lilT7VZ3Gzjb5bbPqMnGab3OiJ9K/Bn/hF5fLi/wCETu72XcG2/P8AOe24LgEfXj1rnidUWeu+PxLdS2t1/wAI/b6Z5UKW/wBnhwCwXO122gDJBAPXoKplSZ5Bd2//ABOX82P77fdqG9S0tD5h+K6+V4yvf96u+gcdZHFPXQZjVNAEmTQApagC7GKCxjmgCzpWnX+s3SWGl27yyv8A3ei+5PYfWmyD0jQdDi0b/QNG8q91jb/pV8y/uLQeg/vN14B6AZPSsmwMXxP41sNLin0vwvcfaLu4+W61DqXJ4IQ9hjgEcAHj1pRplnnFxPLLL5ssm93/ADrojCxm3YrVUlYY1hREC1ps8trdJLFUTVwg7M+rPhd8WNG1S1SLxHbxXeoJavb27XDfIhEeFznI4OccYya8ytGzPTou6Oh0zxRrOjRfZbW8uLe3f5vJmVZEbvkbh8v4Eetcvsec39ryGo3ijXte2f8AEvluH5WOOG1d3bGd20KMnGDyAcYNP6tyh7fnNO++HHje1inv9e8Pv4ct4t6/aNYjFui7I1kf5MF2IR1IG3ByQMkEDaNCyMJVNTw741/EfQYt/gjwRqH9oWluySXWreSY3upWQbkRSBtjUnAHUkHJrejQ1M6tayPED/z1l+eu/lUTiXvM7/wb4C/0D/hKPFH+iafEu5Y5Fw83p8pwcHoBjJ57DnnqVbGqhYo+MfGf9sy/ZYv9Hsov9TbrxuP95scZwOnbt3NOELoTnY57xB4i/tm1sopbO0ie0j8vdCpBcYAG/JO4jHXAq6cbMl+8Yar5v9/e/wDd6VtfQzWp2nhfwbL5SX9/99/mWPdnaPf39u36DCpI1SuehaDocuqX8Gl2Fvv3/Lt9v8/0rNyNUen+GfAn/CORfvd7yux3NxlcduB2GKyci7mrcD97/sOoX8qYFq0tPNieX/tmv1/zmgC95UVrviij/wCPddv4kY/Tr+VWASj/AL4t4f1wev1FAEBh/epF9/yl86RvoBj8yRQBKLTzdkX8dwxmk+gOAPxGaALsNt9+X/nqxX8KALVuP9Fn/wCmv+jx/wCyCcMfyFQBaP7q683+C3Xav++eP60AKi/6iKWP7i+ZJ8v3j1z+v40AMmg+1bP+mrDd/sop6fiST+VAD/M8rf8Au/uZjj+vf+lBZZgbytn8f2dTJ83TfjI/XB+oFAFq1k/df6z53bc3XLZ6/wCT60AWjcy+U8sW/dL+7X6DsOnXgfSgDQtU8qX91s8qxh3N6Z6Y+pPP4UAT2o+5F/HK3mSf7I7f1PftVJEGk1x+6e6/j2iGHb79fyGPxJqkiSzGkUXkWsv3Lf8AeTf7R9PqSQM9hmqAksZ/N/e/x3rbV/3PT6cfkKAL5b97/wBMrT5V+b7z46n+f/66AL1q0v7i1l/1t3+8k/2E5Iz745PpkUAXkn/evdfwRfu4fr/9bqfegpkptfuWv8b5kmbvj/6w7HvQQx8k0UW+6lj2IimO3X+Z/DNJhE5vXL6KL/QIpNn/AC0mb8M8n2H61k2dEUfE37RXxii8R6pdeF9BvP8AiX2knlzSL0l29FB7gHk44JHXFOECalQ8IZq7IqxyuV2WbZPK2XUv8HzL9RyDRcQtxcebv/j+bdRcCBulMkCM0ANBoAlXpQAjGL/nnSTuD0JIZpYv9VUysVGTNe28T6paxeVFcOkX93ccflmkqZTmVr/UJbr975j1SikQ3coM9aXJSuOwaW4S0OksU/4Ryw/tT/l6uGK2u7GF2jmQ5HQE5A7n6UgucrcjzZXllk3u7bm9cnr9aoLnV+B/DMuvapBF5f7rdukbsqDr/h9TQJI+u/hd4F/tS/giit9mn2jIsiqv3yekY9yBknsPrQUfR2py+VLBF8/2hPux7uEx9P4v5VZBz5m+yxPYWEm/UL2Q+dMqnESe3fCjJwCCT9aAK94LWXfa+Ylvp9qo+0TSYLuT+ByxI6DgYz9QDndStIrq1SWX/R9Mlb9zDHnMoH8TE/eJHc546DJzQBXvZbWXZdX+/ZaR+Tbw9A2cYLDsABwBjOec4xU3A5u/8Mfavsv2qPzZZZPOjt93yLIOVLAcMBycE445HFFwEg8OXVh58su+4uJcLuVRhMdf/wBeOnFZqRZej0b/AJZRR/vdu5pGb5E9yf5Acn9asC3pmgy/P9g2Pvwt1fSdPcDPOAOgHtxk5qyDp9M0W1l+2y2Ej2lpEojkupOSxPO1c/eIHJ5wDjJ4IoA6G1k8qLTrD7P/AGf4fiUyTTLzcXRAz9485JxkngA8DigDSig+36Ml1FJ/ZWhXF9uWPdi4uk3Hcw6kZxjJ5I6AYBqG7AaN8kX/ABNLrXvN8NaOkKeTb264nujhuW6lVAwBn5iWOBxmgCzHJf8A/Ertdes00zRIbP8Ac2MLAXEuR8gfbkrkZJyd3J6dgs2dOii/sux/tT/iX2XnBrXR7df3soJwBIVyV3HkjliOp5xUtAYXiSGLytRtb+3fStkw8nTYYwC/C/M/J68cZ3YBzg5AllHHa7ZfZfPtbqNLRHX5YVxn8evP1GSelQ0bHJahp/8Ay1l8mKL+GNV+f6E5yT/nArKRRg3Ft9ll82Lenzbvl/i9/UVlc1Sudh4U1f7Lapay3iW9ukxZmjUeb833trepzjnP49Kq5ElY7O4vpbDS54rCNNMiS4EjNMwNzLnljn73AwBuOOeBgCi5KRxniC/826n8qN4kdvvXDZkb0x+Bzx/SsJs1Rz0sHm/99e2W/SmCMq90/wDdf6t/7u5qCkcHr2l+VK9QNnIahY/9M/ufNQQzFni/5ZeX86Nu9ulAwST96/lfJ83mKq+/UdKAN3Sb/wAqV/Kk9G+9n04qouxDdz2TwN4osL+1n0HWZPNt72PyZI2YiNsnGXAIyAMjk8gnPWuhVCeU5vxr4Xi8L3/lWHlPpkqny/JyUiA5MO5iScAAgk8gg9jTUrls5y01KXS7rzYpJUfb837zG7oVIAHRV4YE4J5rRIlq59DfBz4o39rLa2sVxEjwr9lWRlzE0T7Vez2E8qxZmVv4Tj0FdCmY1KZ9H21xFrNrBr2jW7u8qutrHNm4vJirSzS2s24hFkh2xFCxyQSMnnFJmHLY838eeGpZbWeWWSKWKaEL5dxcQ+ZKcKvMaDGMmTIwSO9ZzgXHQ+Tvib4J/wCEI1T7VYSebpV6xaFv+eL7m/dN+AyD3GR1GTxzidMZ2Ry9lffc8qs1QbBVDRuTFqlr9ll2PKn+rZeD9CR1Hsc1jPBuRaxFjgNorgKGLQQI9SWUppKAFs5f9KT/AHhRWleIpvQ9FNtLLYJdRSbHRQ1eDOfLLU4ak7EHhg3V1dP9vuH+Riqs3t3/ACrCq1Y5XO7PVvDOr2Gg/vYtksv8Lf3feuCUjWmrh4teXWbCeWWR3d1LfN60UKvvF4iN4njl8n72vb5rxPnpRtIqA1MmZSFPWudmTDJqCZFabrQVAh2ig3uNoC5ATmspK4ixbt/yy/grnlEZDdQ1ilY1TKLRVakapkRWrTGivNFWqZpEovDWyYFZ18qWrTLJYbzyqmURNGrDe/c8r/634jvRCFnc0gtTW+Et7/ZfxV8ry9ianHJCv++ELrj/AL5I/HFLPabqYLn7HTiYLkPoWSWvyy0pyPmZ2Uylcaja2v8ArZNn8VWsLzy5bDinNnk3xB+K0UW/S9Bj8245WS46onbC4+8ffpX2OUZFZKVU9GlR7nlVlpV1r1/9qupHleVv4udx+pr7Hlp4WnZG7tE9W8G+AIrXZLdR/PXzuPzFtcsTGVSx391YRWtr5UUafd214MK3NIz5tT5e1u2+y6zqMX9y4f8Ann+tff4F81BM6aZJpjVvNG1zc/5dZKyjHUi55Lqkf/E5vf8AroW/Pn+tfT4R/uzppGloEt1FL+6vPn3D73I/XgV0P4TenufSXwmuPFEt/ayy+MLeyi3D5efM2cElQuBnjjJPNc52HsXiaKL55bDXLi9Tj95N8/Pfr29j/wDWoA831+Pyr/zYo0uH3DzGVcbTjp7cVlLc0ifKnxuTyvHl1+7dN6o21uvPf8cV6OGehy1jz1hXUYBQAVAD4F/e0AWvN8qny2B6mt4Y8NX/AIjv/KtdiQp800zZCJ+XU+354qeexpGFz0fR9LtbC1urDQbj7PZIp+3ao2AXx94IxHAzkDGePrkYt3KULHIeMfHlr9lTw54Sj+yaei7ZpF4eY/xZPXnuTyfxrWECJHAtJW5BETQBGI6LgXEg+5/u0XAasf73+5RIFoa9jfyxf6qTY+7+Hg/mK55K5rGVj1H4e/tI/EH4fXXm2GoRahF5Yj8vUIVnTAOQOcHjsST+OMVl7E3jWOg/4a++LUV/9v0vULTT3SaSaNbW32bPMJLAckAHJ4A5J96PZBKsYHxN/aK+IPxLsPsvijxBd6hcSyJJNNNMxLCMARoBnChccEcnvWtOFjOdS55X/rZf8/55rfRGG56Z4P8AAdhoNr/wlHjeRIoov3kNu2SWPUE+pJ4AAPr7VhKXMaRjynN+MvHN/wCI7r91/o9lF8tvbr6c8t7n9BgetQqdxymcfdS/9NPn/u/3a6oRsZbleOKW6l8r77u3y1T0CzPRPCfgnyovt9/H+92/Kv8Ad/8Ar1hJmiR6Bpnh261SVLW1j+T+9/dFc8jVHsHhbwba+HIoLry97pHukk79eW/XpWdmWXt9/wCbP5UnzpHJuX3YEDn3JAosBLbaTLFLBFdbN6R7m+uTQkSaP2eKL7LF8n3nk/QVdgK4i/1f7v8A5aFm/pVAQSJ9qiSL/nrMJG+gOSPxHFAFxhFLv/dp/pEiKrL/AHAc4+maAHxw/vbq6/jRRHH+nb6ZoAvanpd1o10lrLHs/wBFjm9eJFDD+dBRTtYvuRf3P3n65/rQBOkX3IvM++25vpQA9zLL5nlf8vDCNfXYPT0zx+VAEkh8rfLLH8kS7V/z6n+lQABJYtn/AE6R7vvfecjP487R+dAEog8q1tbXzN7yqJJv9knPHvwP5UFXJIRL5Xmxf8tWKqvsOPw4oC5oRt5Uv+xbxj6MR/n86CS7HF5UUFr/AM/Ciab6dcf59aALUL/fuv8Anr+7j/2R1P8AhQNlyNvKlj/uWkZZv9o9h+Z/QVZDJUEv+q/ju2EjfTqPwxzTTA0om8rz7r5P3SiOP/ZJHJH0GBn3qk7ASRp+9S1l2bE/0i4/Lp/IfnQBpS3nm77+KPY9wot4VX+LbgE/i36CgC0Xiil8r78VkoZm/vP1P4k/oKCrkkFxL5X+s/0i7b/xzPP5nk+gAoFYzNX8QWsW/wDeJ5Vou1fRnPI/U/jWc5WLp07nyr+0X8apbCwn8EeHNQZNTu2/4mFxG3MMZ+byw3Zm7gdB6Gqp0+cmpL2Z8pyP5tddrI5b3LMEXm/vZfkT7v8AvHFSygll/wA9qYEG40AKGoANwoJAjNABsNAC0AKtADqSQBPJ5X+/VJARxUgN/QNOillnur/91aWkfmTSd9novbJ6AZ70AZut61dazdPdS/In3Y41+5FGOFQfQdfU5PeqAm0vTvt8qWsXzyu21dvXnjA/GgD6L+Hfgr7Ba2Vhaxp9tu/mZv68dAB+Z75NAH114R0yw8G6MlrFJ/pCR7maTg72wC2McHngdhVIgjuprq6l+yxSJvRg0zN6e30pgVVl+1efFayPFb2/+uuO7Hk/TJ4wOgByewoAx7x7W6sEluo0S0lZ4418zDygHA6dM88+nfJptgU7u6l+1f2pf26RIihbO3Zs7QPlX5eMZI4GM4xxUtgVon82L97/AKRqF391V5CbiM564wOp6jFQxpGvZWsXmv8AZZN7ovlyM3A9SBjrx1//AF1k2apFuG3i8pIvLTY+WZl/iOev4dMe1QimU5tMi83zfMeKJPl+VfvH19z9eBWqMmX7aD/j1+1RvDp9pmT7P9wyk5wGPXBJJJ6mtALxNrqlr9q1T5IvM8u3sbdSiOPujeABxnPygEkY9SKANof6LqiX+sxpe3aQ7bXT1zIkT4B+dRncQASFAwO/sAbehjS/t+l/2zeS3HiC4Y3FvbxrvitXHKlgTg7RjJ6A9Bxmgg1W07yrXV7+11C31rW7hvvXX3IcDaQg5AJJ+8eg/MtgMhj8rWX/ALBkl1PWIrN2muJpALe1Q4DFdx+UHA+Y5YgcelQyyxpf+t06w0vZcamjbrrVpGxFDkHcV4IUAYA5LHPYZqWgQSGWKLUYtG/4mFxLcRw3GpTR/JESOAvXAGckA7ieSealotHJarZRRXV7Fo295fJ/eXFw2D1xx2XJOeDnkVFh3ORurSX5LWLe8qLtkuJOmQPmIPOMnjAyfeixdzBvLH91+63vvk+aRlJPphQece1YtFplGFZbC6SWL5HRvlb3z/MfzqWzVHUwaj9q+1S+W93cPCGaa4bAi9dvPy5PfqaybBI5rU77yrr91J9ofjdI3A/DqcDt3qGykh9sftX9z7o+bbjgdOe9MbHzRxeV/q9+/wDi3egz19zgfjVIxZyOvad5t0/7t5d6/wAX8PsPYUWKucJr+nfc/v7TuosFzkbiH/4nbUlFUL5X/AP7vpQAsNx5X/oLNWiIOr8Par5Uqf30b727/JqgPWfDYtfFsU+g3/2i4iuIzIscK/ckQZ3ZOcEDGcEZGMjArWCIkzz7xBpN14c1R9L1SPypUUNGzNgNG/O8EDJBGAQOnIzxWvKEZB4cvb/zU/sbT7i9fcV8u3t3leLnd5S4BIIABU9sjHStFCwSlFn1D8NfFPjyKw8q/wDBesS28qiO4hZTbG9CpiO4kkOCs6HIJ/iB56CrSsYSszfuF+KviPWZ5brT9K0fT7iQyNax7B15P3Qx6+pyfahi5jK8RfBu18W2r2Gqao6Wl3GYbqGHkOASVIDcKynDBgMggVk0HMzO0T9mX4VaDslurO71OX/p+umKN9VXAP45qlKxFrnf6P4M8EeHIv8AiTeG9KtH2/M0NmgLDt8wGf1qlVSD2dz85QK+ZPRIm60EEcgqSyhcGKKgCqJ/Klo5bwE46HsXhfyr/wAOf9syu38K+cxa5ZHm4hWZIkUUUSeVGibK4J1LnM1Ynt5/KlSL++1ZpcxrCdjeGoS/ZXtZfueX8vzf40oQ5ZG1WV4nBalaf6U8VevGXunz9WVpGabOX/nnRc5myJo6jcyZFt+lQORG4oKgR0GlyBzQFyArQ0UOjqHACVpKxlTsNMbJbf8ATOsHE1TKUsXlU0aorOtaJmsSrNFWlwKEqVdyypIKpyKY+3u/Kl/9lrWD0Kjoek/D9bCWVL+K3X7RbzC4hk2/vBgEEevPIODgg9K8nNK1WVL2JnWm5Rseka14qsLDS3v/ALQnlJ827d/L39q+WwuXVJVbHkqg5SufP/jv4qa9qm+10vfbxO3+sX77D+n4c19tl2T0YWnUWp6NHDpDfDXhm/1nZL5b7H/ir0MRiadBcqNqklTPYfC/ga1sNkvl/On+zXy+KzGU5Wuckqlzt4LOKKKvEnX5p2ZhJ3IL2P8AdP8A7tY05e8hKWp81eNNNl/4S3VIoo/+WwZfxRTX6Ll9X9wjuosrWNh5VdbnctsvSP5UVEJE3PL/ABL+6166/wBtg36D+tfRYN+4dtLYm0mSLzf3tm8v/XPg/wAxXa/hN6e59BfB+50a1v7X/ij9Qu5dw+bjZ+PQkeorA7D6O8e/av7Ltbq68N2+iW8sYaOOHgnAwSQAMZ/SkB5Rqk91LdQRS/6Jbow27erc/eYD+R5qJmkT5m/aXt/K+ILy+Z5qPbx7ZNuNwUY/xrsw77HLWPIa7TAKAALUATQ9KAOk8K+ErrXt+qXVwllpVuw866kXh8clUyRk44J6D65AJSB6Hf2txpf2DzZd+meGrfO1fuS3xHc45wT0wcnB6dueWrNITscF4x8d3WvbNLsLdLLSrfCw28fG7HQsAAPoO3U81rCApVDkCP8ApnW3wkp3GmOqEPji82WgC7aadLL+9tY2uET7zRqX2/iM4/GougFe0li/5Z7P97NF0BXlX97TAWCSpaFexJGfN/76+9RccUyUnyqLhJMfBHLLsi++7sFVepYk4AHuTxVXsO1z2fwn4C0bwHpf/CW+PI4nuH+azs25fIHBx659eB+Fc9SozeELnBeO/Gd/4ov/ADZfkiT/AFNuv3EH+OO/uaqEbkzdjj5n8r/bd/8APH+cVvaxluRwwS3UqRRRs8rttVepajmsCPVPBHgL7B/p9/Hvl+8q/wB3/wCvWE6mpqkd/pXh6/1m6SwsLd3d87fTABJJPYDFQ5XNLHqmh6FYaNpfleX+93BZG2/e9cf4VIzTa+/dTxRfcfEP+7k//qqbMC+dPl8p7+KN9j/6Lu7M6hW/PDDiiwFi4h/4+pYvufu7dfqeW/QfrQgIWXzZZ/7kUaR/N/ESTn9CKpK4A0cUUry+X9xf50AVJIPuS/3F3fmCKACBPK2f7ClqALEA/wBRF5n8XmN+HH9KAJrnUJb+VJZd7vKwj3f3Y16fgBQUNRvvy/32Cr/P+lAD2eL9/wD7EYX/ABxQA6Jv3v8AuRlv90nn/GgCdfKltYIv4PL8z8QR1+oqAKobzf3X/PVvm+gOT+fT86ALE9x5Xn3UW/5GCwr9cDH0IzQBLbJ+98r5/wDR1H0yef1OfyoAvQD90kUsf+t+Zm/vf4D6UAXVk8397/G6hV/z9MCgDRXyvNT+5bqW/E//AF6BsdbfwRS/8tW3N9Of/r1ZDLX2j/X3X3HdvJj/ANkDjP8ASkmBejmii/3LfMjf7Tnt+f8AKqTAsJP+6eKLZ5t2yfN1Kjt+GeaLgTpdfvZ5YvuWi+Wv++3p9Bk/VhRcCyv+qgsP+WsrGab/AGAB/Qfq1ISZka74l+yxPfxbPnzDD83rgZ/l9aDVI8F+N3xf/wCEIsP7LsJEfVbiMtDGzcITkeYw64GOB3P51MY+0Y5z9mfIGoahdX9091dXDy3ErGSSRmyWcnJJPqTXbBezRxTm6jIYoJZf73yfM3ov/wCvpVMB8r/8svL+RP8ADmoZQymAqigBrUAOXrQSOoAVetADStUA5utACh/K/e0kgISe1VYDR0nTZb+6S1tY/nfCr+Jx+HX8OagC74l1K1/5AOl/8ellIVkk/wCfidTtZ8egIIXrxzwTgAGRBa+b/qv+Bf7NUB7R8HvAkvlJrN1Gm9/9TuX7o/vfU9vb60AfXnwn8Bf2NYP4jv7dJbi4Xbbx/wB1B3Pt3x7j0oA63Um8r/W2/wBovbvH7vn5eM9Oceuf1qkQZURtYt9r5ku/yz500a56ehOOBnGSef5MDDm1v7VF/ZcW9LRGLTbc5lPBPzc8sBg88DFAEMt3+9/tm62fulMNrbr0XHBOOygcAdSaTYF17O6urqC1lj2aner5iq3PkjbkZGeCM8ntk+ualuwEENl9lle1tZPNuE+WSTcQi+v1756Z7cVmzRGrYW3lRfZYvuO3mSNtxu6ZP4gAAdKyZqkaSDzd8vyIlv8AKv8AtHr+g/WkgY6Sx83yP7ifvPL/ALx6/wCR3rZGLBY/K33V0XllddsMfXaT1PuemPTFaAXorPzbq1/eb9Q5b2i9xx2HfsKALNrN9g+1RWv+kahcfeuNvESdxnoq9Se5Pr0qrAaNqIpb+eLS5NktvCPtF8y8tnoue2TyFB+vSixAmnXl/wD2X9l0u4e30/7R/pF8335nz82wHljjgDO1c89MUmBrgxX8V1LaxtpWjphWk3Ay3RGcnLY3EAfePC9gTxUMsWG//wCQda3Ub2XhyKM7Y4WxJdYHGCeRuJLNIRkgHHXNDVgRK11Ff6N9qlkTSdE+1H7Hp9rnzbgBuXJyCoYjBY5Y5465qWiyv4lT97e3WvWb6VFtT7PZw/JI/Tlv+ea4HGfmJ7DNFjO5x2qrdRS2vmxokXl7be1X+Hcp5fnPA5x1J98CixaZhXCyxbJZd+/d8sKr298c5J7dfyArnkjVMzb61li8zzY9j7vu8fL+Xf8ArXPJmqZmSSS2v+e3p9KybNUihPcebL/47t/lzUtlJFywuP8AllLv2fd8tWOWPsO+asTNmNf3XlXUb26JnbH3bPf16fjVIxZU1LSfNi/e/ukTH1PHf6ntVWC5xGuaNL5Tyyx+Un3o4+hYHqaLBc4TV9Al+fzY9icfWsyzHvNMlitf+Pd0R/ut/eIx+PvzQMw5YZYt/wC7/h/irREGxoLebL5XlvK74WP5gB75+vGOw5zVAfS/wg8C3+vWEEus655VlbsGt47VcpKj4aRd+RjlipIBzyQeMV1U0c82fQWmeFPBthEksvh+0uHT5VkuIVndc4ztZgSAT2FdPKZKTOgksr+wl+yxaXND/dWO3IGw9MBRjH0okyeWTHi2v7X97LbvEiLuZpsRhR6jdisJTsWqbZz+peLNGsL+S1l1CJH2lv3al/oBtBHPB696y52XyGHf+M7WKJ/sGn3txK/yr+7KAenYk0czYuUyRqPxB1T91a6PFEifNuuGx+XGf0rXluFkizb+HvHl1+91TxBFbp/DHbqSf++jj+VUqVw57H5+SGvmzqIQ1SBBLJQh3KF0a1QXKmP3tTId9D2b4VSRXWlvF/Gkh/IgY/rXz2aI4MQjQv7fyt/+9XjnEVYTQBvuvmxJL/wGs27yNJO6MjU7Lyr/APz81ehCXNGx4+KVmU2tYqWxxGbeWlXcDOks6HO4FV4ancCnL/ra10LTIgKhyNEK0NNyGRFalyASp5WNEiS0nEpOwsscUsVcktC0ZskVEZHRF2IJIa0TNLlC4hrRMkoSR1ukaIqutapFGno+t3WjSpdWsmx0/LpjpWVSgpbjlC5V1DVbrVLX7LdXDuiNuX06ntV0qMYO6FGFinp2j/b5a1nXVKA5SsfR/hHw/a2Gl2v7v5/LH8q+Rx2L55s8+tM6NK8aU7mBOzVmmBXmNWlewmjw7xzD/wAVRdfu/v4/livt8s0oq52UXZGKLavSUiyndjyq0iwPMfFi/wDE5f8A21RlX8P/ANdfT4F/uzsoPQj0d4opf+Pjyn3fxV3y+E7Kb1Por4Ma5dWt1axS+OPsXmttkkm24QfoT9MjPtXMdMD6K8bSaXYaNp0Wl+JLvxHqF6paRpF2Rptx8yHOFX6kn8aDVnKrpV1r32r/AIl/9sSxQiS4k2nFrtOQRg/iTySOeB0xmm0U9z5X/a1sPsvjKy/0dIvNtXZfmzuwwGfbqcCurBaHPiNjwZhXo3OQkRKLgPSP/P8An/P5UmxWsdf4f8J2sUSa94t/0fT2+aGFs75scjIOMD2OSeOmeYYzR+3y+Mrp5brZp/h/So/Omj/uoPuoAOrN0wPfHrSeoHI+JfEt/r115sv7q3i/d2tuvSKMcD8T1JHHbtVRiBiqa0AkEdABHHL5T/3OGb8OR+IpJXA2PD2pWul38F/Lp8Vx9nk8xYZs7GI6bsdu9RNFnpPiT44+I9ZigtbDw/pljFEu3dHbsS3HqTj8QKwUCudHm2p+KNUv/wDj6jif/gOK3jElyMdryKWX97HsrQzQsaS+a/7ven95cf8A66RSLSx//ZVF+YOblLVjpt1f3UFra27yzXEgjjjVSSxPQAD/ADihz5C1D2h7noXgzQfhBoyeKPFvlS63LmS1s9wLqQOFUDIByRljnBOOOh5+fmNUuU8r8ZeMdU8W6o9/fyfPwscMf3Ik7Ae/qe5z06VvBGcpnL3Nx5X+q+d/71axjYz5rla3tpbq6S1tY3uLiZtqxquXf8PT3PA9RTk0g3PafA/w6i0GL7Vfx+beuo3N1EX+yvsO5xk/TFc1WrzG8FY9C0vR7/Wbq1tbC3d/tEwj3bThe5yegwOayirls9U0HTLXQbWO1i/1rsdze4JGPoMVQFN5/tXkRRf8tbqX/wAcP+NAGlpek/avsv8A02vD+SkAfkSPyNOTuBrWzeba2tr8/wA995jLzhsFcHHrgdalKwEQWWWKD/p41At/wAJjP6imAwxfuvK/jluh/OgCJ/3u+L+CW6Krt/iw2KBImuLeL/SpfMT52Eaqvr3/AC/nQWiu8flSv/vBfwG3+ZzQA2f/AJby+X/qlEa/Uj/GgCIfutn/AEyhO78aAJbc/c/2MyN/SgCSNv3qf7bFqABn82V/K/5att/x/rQA8yffi8t/uiP8P8ioAcH8qWeX5P3UZ+meMdPx/KqQDN3mxQRf3P3jfU8foD/OmBZsZf3T/wB+4YfkDx9KANFz5u/yvuJiNfx//VQBpW8X3P76YqAJJB5uyL7jysfyzTRTEuLvyopJfM9I1/lVEl23k8rZ/ct13be+/qfxz2+tBJNG3mxJFLH99t34UAWftflb5f7/AO7j/wBkf/WGTSuBdikii2Wv8Cfvpu3YHH6KB9aLgZ+r695Vq8v/AC1u/wByv+yM/MB65PH4VE58ppCHMePfEf4lWHhe1S/upEdLf/j3t92PtEuOAPYE5JxgAZ9qlfvC5fuz5A8R+INU8R6pPrOqXHm3d226ST+SqOdoA4A7fUmu6krHFOdzMhhlll8qL77/AJfj7VpMmMbmpNFLYRT6Na/vXlkHmLDGXeXacqQFySMnjAxnHNSkXY07T4a+PLqLzf8AhG5Yk/vTXEEfB/3pAf0qkyW7E1/8NPFtha+bLo6S/wCzb3UMhx/wFyT9Bz6ZosNyOZura6tZfKurOWJ/7rKQf1ApcpLkVxJQBGklAEm72qgHBqAF3CpAfgUAQu1UBJD5v/PPc+75f/rUAdXOf+EX0byvMdNYvoQzetvE3P4Mw6DqAecGgTONhEtUiWjvPhv4Ul8R6on30tIvmmbr64A7ZPv0FRMs+uvhX4Hi1TWUiljdNMtF8yZlXO4KOEz0yeB6gZ/DNMD3m4HlRPdfwRL+7jXgdMD6AfqfWrAxjqX9l+Z5tvv1O9+VV3Z8qPHc46ng4HA/A1QGBfzxS/6Ba3my3t/mmkZvvHnjPoOw7kk9qsg56Sa1li+1fctEYxr23HqcdycYJ74oAngHlXUEv9//AFK7fxzj0x0NJlI7O2v9LtdL8ry3l1D7sbdSqMFypOenHXFZtlozI1l8pLWLZs3Fribn5jnnHqB0Hr+NS2WX7eTzZfN+4isF/D0H4ViwNAwf8tfk8p2+Ve7DPU+maEhMsKf3ryy/3dq/59ewq0iSOUy/uIov+Ph8bv8AY9R9K1JJbaL/AF8Vrvd3+WSZuAo64B9P51QD4Jf3SWHzxWkUm64kVTmUj5jz7kAAdBz1oILLz/arCeXy/s9okj7dvJldRj8eeOaAEEktr9il1SPZZW8P7m1VsBwBgA98HknHJ46CnYBx1X7Va/atZjd3lkENrZxrgbM4XcPc9FHXv6UWAsy3F/a6z9v1SP7bdxR+Xb2a5kCOc/MwHDEDgDkL1PTiLFk9hfRWsun+b5t3rbyBo4VYGK3OSwA7MyjBLE7V5xjANFgHvqV/ay6j+7TWNVvZvmk6pb88AMeASfvMeAAAM8E0QZN3Y+VrKWtrI9xqH2V5JpG+SOLAOSvcDJwM/MfxFAGNcQy+alrFHvuN21rjoiAfoox75Pasp6msUZt1B5W+Kw3u6bN0zNg89OMjA+nPHJrjnFs3ic5dRebLJFFvd9vzMzD8T9PTua5mrG6Mgt/uJs+83vU85aQsNxLFL5sX30kC7m4C8A5+hJ+vArRMcmdbYTQy+fLa3H2jYo8xm+4uOBjg9z9fzrVGEjQSOKW6+y2Hzyvb7pGkUbEwRzjpk4YDqTg4Gc4syMaXSpbqV5YrOKW7dv3zbjsRwMYy3YY7nPt2pWA5rUfDsst15UUaXD+Z8zR/c59CeMe+Kfsx3MfWPDUUW+KXfcXe37qqcL7Hp09eOlHsw5jy/wAT6f8AZZf4N+4fd6c1MjQPAGk/2prKRXW97SJh5y7gAwOcKfrjp3APvVRBn1/4Iv5ZfsWjaXGn2h1G1WYBFGOWY9FAHJPQAdOx3Tsc0otns9v4k0HS9LtbXw5cJcahEwa41BowdxHVY1IwqZ4BwSQOvem5XFGNi3qus6z4jsPK/wCEgvbfY2793McP7MPT2HP5UEs4K4tvNuvsGvSP8mVhmkbPkuccNnqp9e3X1qHFsqDJ9HktdG1T7BrNmm2ZgqtIoPlHPGTyCD69Ohq0imzuPstr/wAso0/2dq/4f0rVaGTNu18FS3USXX9oJ5UqhlaPncPXPT2+tWQWx4OsIv8AWySy/wDAgP5VSdyT8hyO9fLtXPSIZJPKqQK8j07CuVLhqAuUy9G44s9T+Dl5/pU8X99Q39K8PM0ctdHZa+372vCPPZmKKBGvpdx5u+1/2Qy/nip5dLlQ1RZ160/ewS/312/zrrwi5jzcYrMxbiKtWeeZV/WbYFFH82oegDGtvNqHOwGfeWP/AEzq41LjRlMPKlreMbmiZYElNxGQyx1LiBWp8wJg5ouWmNhnrOpTNUSzJFL+9irkcbF3KbrUplplSdK1TNkVLi3rdTKRmyx1qplEQiq3dlxdx1tbebLUOTQSdjotItvKlrirzc4szktD3zw832rS4Jf+mYr5DF3jM86stTQaOsYxuZiAZqnCwEc4/dPVrQpK55N4xsvN1T7V/fWvp8FX5aaRtF2MJ7f91XqQncsxL0/frrgwPL/Fzf8AE083/Z+9+NfTYB+4duHehX0xpfN/dW6S/wC6xB/nj+X416j+E7Ke57h8I3tYr+DzfBcuoP5g2x7s7jxxj3rmOiB9Z/Ee516/8L6RLqmh6f4c0+3XbHHb4M7jGdp29ABzjrmg1bMuOKw8p7W1jfw/bpZj99uKPe7sgsSME5xjjJJPWny3RTep8jftfR2sWqaR9lkld/JfzGkz8pBHygkc/eyevIrTD6MwxGx89/Z/uf7fzfh2/Cuy5gSwwfvUiijd2dtqqq5LHsAO5ouM7vT9A0bwbaprPi2NJb1/mt9P3Z5xkM4HXH5dfxi5TVjl9b8QX+vXX2q6k/h2rH2QegHb3PU4HoBVmT0IW1GW10F7CKT/AI+5hJJ/tBV4H5804K4GJkVvawCqlQBOh8qkBYtNMluv9zdUKYHQ6fod19lnv7XT5ZbeyYLNceWdiO33VZzgZI7DnHOMc1MpFFe8uZZd/wC8+5/DVIzsY8n73/fqrl2K7Q+b/wAs0/3qRKJFj8r91F/9dqCkamh6Jf69fx6Xpdm8txL92NeTj1/z7VjJ8hcY8x71peh+HPgjoKazrMcV74muI/3NvuB8okcj/ZA6EjknpxzWbk5s2j7h474u8Y6z4o1SS/v7zzZedvy/JEM5wo6D/PtWsKRlOZys1z5X+q/4F9a6OWxl8RHY2d/ql+lrYW73FxK22ONeSx/zyew705Sshxjc9+8BfDiLwla/arrY966jzJNv3e+1e+P8K4KtV3OmNM7nRdGutev4LW1t3dHkCsy/wgnpnoD9alRuOSsej6FoVhoNhZRRR/O9xLJJJ1LEBSPpgcD6VtFWJRCbmW6urL+47Tt+HOP/AEGkUGh2Xm/2dLL/AAefN/31u/qM0AdBp/lWv2L/AKZWstx+e45/lilF3Amhi8r7F5v8FnJcM3v8w/oMfWqasA21EXlWv7v7kMkn+7xn+gFICuT+9g/2Myfoef5UAVbBP9R/sNJJ+pP9KBIktl82W1/25DJ+ABP6AUFoRR/5Fk3UAROvmxP5XzvLNu/KgBzp9+WL/lrII1+lADZRFF5/+95f4DOf5UAOx+9/65Rhfx60AJbxeVsi/jSN5P8AdJx/jQBYK/8AHr/vbm+gqAKx/exf7dxN+g/yKpATbPK8+X/Z8tfypgSxx/8AkKML+OaANGzP71Iv+BN/OgDQSTzYnl/jlb+H0xUAPH+teX+CJdq/U/p0qUymJs82VP8Ap3/efj2/nV3JLEDfuv8Afbd/vVQFqOX78v8AGmFX9KAJUT96kUv3Iv30n0GGI+pxj8agCpqOsfZbWe6/juG8tfXrnH59fpQM848Z+OLDRrWe/v7zZaaZCd23nc/QAe7Nkkn8cVil7Rmzfs0fInjjxrf+MtUfVLr5ETKww7s7I/T6njJ9a7KVPlOKrU5mc0Fll/z/ACrrtYzaN6CztbC1826/4Ft/ic/wg+g5yR6GoepUXYpv4ruopXi0uNLRPur5a4dz7sRk/nTdhc1zT0rwl8QfEcXm2vhvULhJWP7y4kMQbn1cjj8Oe1Q3YpRuaUHwl+LRiurSw8LtceVH9ob7PfWw2gNt4VnUsSWUYAOMjOOSIU7lOFzjtftPFHhy6+weKLO9srjd/q7xcPyM8HkNxzwSP1rVSuQ4FBbuqJJlagCUL+6/1lAD6ALen2EuqSvFa+VvihluG8yQINkaFmxnqSAcAck4AxnNSBFNJ/yy+agCvCn+fyqgOo0aztdLsH8UazHvit2C29vuwbiU9Fz2HOSR2GO9AHPXeoX+qXT391cb7i4YySN059AOwHQDsAPSgSZ0sGg2GqWGif2NJcTancK8N9atCAEdCNrIw6hlIyCBgqTk5qkVY+iPhz4F+wWtloOl2/2i7lYK23/lrK3U/TsPQCspsZ9Z6Jodh4S0ay0u1uEdEb/SLheNzgZkb8DkDJrNMCnd6x/r9Z/5dVURxx9fNckYGPY8n3/GtSTPjg/dfarre+oXfy/7gP8AMk+nFUBlX2kxfan0aK4RETDXE3ZjnJ98LjGO5zTuQZlxa2ssqS+X/oWnr5aqyjMr9SMduxP1AouBOI/3X9qXUm+4lYrbwt12H+IgdB1A9QPSk2UizbRfuvK+/cP80jf3P9ms2WjWt/8AVJF/yyT722oLLUMUUt0n7v8AdRKdqt/Eef50JAXbeaLynllk/i2r/n9KEJk5j+5+733Ev8P936f1NUlckWG2+/FFInmv95uy+v4DrVkgsf8AqLDzNkSN5k0n97uSfc8YFUBI80V1vll3xWkWI41Xo5wDkd+OhP1oIK1yPssUEt18lvuDQ2q9Ng5BI64J5weSfY0AKmoS2ss9/qn+kXsq7oY2X/VDudvryABjj61YFop5UsEUUf2jVfvfeyIXPQZ6ZGckk4A9qAGRzS2EV1FYSfa727YLJcLzx2RSexPJPfPTAAqbAbKaXdfJFYae6PtCzXknBl9VA6quewwTxmgCRvD2s2tg9hpcnkpcSCSaZuXlftn2A6AcD6k5QGhf+Gpb+X/iV+VaRbQv3cyMB/ExP3j7HigBlx8N7+WKC1i1C3S0RtzLtJkf1JbGMn16D04ApONylIydT+F+qSy+bF9n8r+7H/k8nuec1PsrlqpY4zV/AXiPzf3un7Ik+7HCwz6eg5x/nvWM8OjWNQ4PWdJ1Sw/e3Wn3cScblkj54z3XI/Un1rjnRsbxmZ9n5UsU8t1eIiI25Y1jJLepI7Y9OpPpWSuVc6u1uPKieW/j+yW/2f8AdwrgSZJBG4dh37npWiYrG9o0cssUF1LJ9kt0URxw/wAbgcInrg8nPXrjGa1RnJFu2s4pbD7Vdf6JZJMf3fIeVO7c8gE8Ank9hgZrZK5i2Nj0KLytRlupP7MtIlDKu353cg8AN0wOSTxyOOaYrmP4h0K1ltfNis/sNo8IaORcDzjnG45wSe2T17Z5oBM8K8a6V/zyj2J/6FjgH+tc8jpQeC7mLQYnllj3296224j3AFoxkDbn+Jckgnvx0NVEDvh4wl0vVIPDml3G9Li1juLi8j43xMzbIx7Nt3MPTAPvcnYFG56n4Q8S/wDTSiLuEo2PUdF1b/lrW6RxzNjVdOi1m182KNfNRfb5quxKZyjD7fF/Zd/8lwmVt5G/iH9w57g9D749qks1PCXiGWL/AIkOqSfvUbbCzfxf7JP8j+HagD0Hw74i/suX7Lfyf6FK3/fpz/EPY85H0PUGrJOum/8Asv8AeqiD8ZZJa+XPQKkklBBWeWhFXK8slUkFzPmm/e1aXukvc774S33la8kX/PWMr+Rz/LNeRmMbwJq7HsN3omqapK8trbu8KMF3Lj5Tj8/xA71877LnPKmtSld6ZLaxeVLH89HsvZkoj023liv4Jf77bawqIunudN4jtv3UEv8Atbf0Nd2FfKjix6ujlLmOlOWp5BhaiahSAyFk8qWm9SkieO4/e1k0WkSzx+b+9qYxsNIx7uyil3/3/wCGuqLsUnYzlatZagTyH91RFAUXosCGsaC0RFaTLQ5ZKxcblErR+bWPKaRdipcQeVTsdEZFWZKEMoSxVpEojS382q9pYZp2dj5UX+3XPOoSy1EfKlrKp7yJZ7R4Hu/N0ZPK+fY21v8AZIx/jXzuMpXZx1ToW/pXIZshkagkrXEv/LKriWcX4stvK2fjXqYJlnG3wr3qZomctqrV6VMpM828YJF5qS/Vfxr6PL5aHTQ0MzTPK83/AFnlf7XP9K9Znfe57h8JNRiiuoIpfFD2m6Qfd647+nvXPax0RPqXWZvBsvheyl8OXGsa7qrsVmkuP+PeIAdemODgEc9eapM1TOh8P2cvm+b/AGhZarqD6e6st4o8uEdkGAMd8EDnBpdB9T40/bRnuor/AML2t15SS+XcSL5fO4DYCc+mWB+tbYdXMsQfPEVzFdbIrqR9iL8u3qnrgd/XFdJkjtLefRvAdqktrImp6rcKGWZeUiRhuUBTnawBGRnOT16CpA4q+1K6v7p7q/uHlldtzMzZP5/06CgGQVRDElb90laQJIYxVSAcE9adwL1rpkvySy+7KtS2Wb2n3thay2Xm2f2j95ukjZiA6ZHy5XlcjIyORnPYVzWLsek+N/ippes/D7/hA/DnhOy0Kyt7qO8/0WQkykcNuyOTz1Jyfwosx2PI5H/e1oQyo/8Arf8AgNUjJkTdaFG4r3Nbw14a1TxRqkFhpdvvuJW2r6KO5PsB1qZz5DWET3ppfDnwH0byrXytQ8W3cY3bsEQAjOWA5GAfqT6Vz2dQ2cjwvxD4l1TXr+e/v7x5biX7zNgbevAAwMDNdNOnyGTdzBluP+WUW/8A2mre3MZljR9Ev9ev00vS7OW4uJcfKv8ACOmSeij1J/8ArVDqKmUon0p8Pvhtpfg2w82WNLjU5V/eXH90f3UHYZ6nqfwArgqVeY6YxsdJFpV/r119g0uNHfciyM2QIgedzEdBgE4HPIwOc0oK427HpWgaFYaDFaxWuxpfOLSSbec4HPtxkAVqhDHuv3tl/cSOdtv/AAFj/KqRLM7SLf8AdWUv39lnczfkGH58/ofSkUbVha/6BBL/AHNNeRv9ksWCj8yP1oAuRweVv/j+z6Sjf72Suf0P60ropiM/lX7xfwxabEu7/eJOPrnOaLkMRY5Yt/8Ac+xiNvxxn+lMYy4T/Xyxf8srcfqBx+tBLKTr5X/AIR831HNQUFi/71Jf+eVnu/MEf+zCgoeIvufvP9VbmZvy4qwGWR/1Hm/88fOb/Z3CgBAvlfZf9hTN+JoAjt4/NiSKX/lqzs304/pmgCbPmxPL/HLN8v06CgB7r9+X+N5EX8O/8hQBLeHyt8v9yPav1NACxxRRbP8ApjGW/HGAaAHxR+bsi/vt5n6f/WpXAsiP/QH/AOmswVfwNFwJzHL5s8v8HEa/Xv8ApipAtwfupfK/giU/nQA9Yf3SRf328xqlAMdP9Fnl/jeT/AVaAsKPKl/3IwtNuwF3yvK2RfVm9KkpFe/u/stq8vmfPL8v4dfzP8qlOwm7nnfiHX/N/wBbJsSJS27svUkn+dTKVy46Hyv8SvH0vi2/e1sJNmlW8xaFf+ex6eY/Y5ySB0GfXmt6dMwqVLnCyH/ppXTy2Oe9zT0+38qJLqWP97Kwjh3c7ckDOPXnOe1WncdrFHUZ5dU1SDS7C3eV/MFrbxr1eQnb34JJ7k9/ShuwJXPqT4afAq18OaXBdaz5V3rDwj7VN1ji6Fkj4HAP8RGTjPAwK4alXl+E6/Z6HrugeA9L1Sw1G6l8UaVoSWUKNatqW5EvXJ5SMjkYBBzgj+ucanN8QeyJfEnwb17QYrW/sPFHg/WPtHmeTNperLIjDy2JX5whBIBA45OMH0G0XFNGF4h+GMWl6M9h8RtD09LTxAtuseqR3AvI7e03MzbVj6ksY8nOQVAB6VrBpCkmzwD4g/so+Lf7Ln+IPw50u3TQrhh9l0u41Am/lADBnhVh86Bo2yGYEFgFyDxuqqMqlKx4FaXP73ypY/vr/L26j+lbRfMczTiy8T3NMZKi/wC//wAB96AJopPsv9/7vy7v0PcdP/10AV2P+fegDX8M6X9vv0835Iov3kkjdEjXlmP0H5nFJq4N3IvFGu/29dRxWu+LT7TMdrD02jqXb/aYnJPYYHQVUdCWzPs4vN/dRf3hVCPoX4T+B/7LsP7ev7fdcSqI4d3/ACyDcnj1OBz2AqWB9a/CzwjFoOjPr1/HsvbtR5KsvKRnP5Ejr+XaoNTd1KP96ml2snzuw8xm6L3x9AOT71FrAVmntZZU82PfaW7FvL6bvTOOmTzWt0SU5b3yv9K+fzZW+X/ZABBb24IAH19KLgZ1wbr7KlhFJsuLhg0ny5Cjk45HAAyScZ5465oFYrrD+98qL5LK3+Zmbq56n8WP6ZoCwCbzYv7U+z/fYx267Rn5eCcDoB0qRouWUXlRfZfvyyruZv6e3P8AKpZaNa3i8qLyv7nzM3vSEWrdf++P85oAsJF5X+3/ALP8qSAtxL9/95+9ddv4dTj6+tUgEQ+b/oFrHs/56SdPqa0JLD2v2q1eX/VW6febuxPQDrknGfagCu8f/LW6j2RJ/q4/7x9Pp6nv0qSmULjUvssr6pdSI9xtPkq3ROxc9sjoPTn2qiGaXh3Rte8R2scug6ekzy/NJeTNsiQHkBTglmycnAwPXOK0bJO/8M/CaK1/0rXrx7iWVSsi8hGBwcAde3OTzUNgdZF4Z0aw/wBVbxJs+78tQUivc2UUUv8Asf7NSy0VWgpARn/gH/fNWSbNk/mxfwfy/KqALj91/wAs/v0AYd/D+9/1dDAxrjT4pf8AWx/JUPUs5bVvBHhy6le6l0uJJdv+sjyD+ODzWEoFROJ1DwVLYXT39hcI8u0qqzc7fpjvx3rCVM3TLGg2P2WXSJbrfca3cXAjVWkxBbyOSowSB90HJYg98DpVoh6nYwR2EthqNrLp6a3rfnRzR+Wv7q1iXhRgkAHIyXYAccVaZi1c1X8O2thf/wDHx/wkGqvamRoV/wBVCRy7JnAbHA3tgegFVYhqxxviex826tfNje4vdrq0PHlxfryB6nqT6UWLhOx4v4o0j96/2rZLLu+bb0XP8/yx6etZTNkcJrY8rZaxfJsU7dvqfb16VCNUMtbPXrrxbqOvaXcRS6TabNLuIfMzIjxIoBxj5SCWPUZHbitL2LR6V4a1yW1lTzZNlCYM9b8NeIvN2fvK3TOacbnpOiaz/wBNPSruYctiTxVosV/F9vtfvp8zbfX1+vvTiI5ecf2zavL9zULT5pNvBcD+Me47jt1qZlHT+FvEf9qRfYL+T/S4l+b/AG09fr6gUIDvvDmueVs0u/k/dPhbeRv4Cf4D7Ht6Hjp0ok/IiV/Kr5uyO0qtJRYggkahICrPVJAZzGr+yD3Oq+Hl55XiOy/66Bfz4/rXnY2N4E1dj6Vs9ali/wBFi/1X3vl9a8OEVE8+orFua1tfEcT+V8l7Cu5vRwOM49ecUVEpHOYlpa+VqiRSx/c/n/n/ADxXn1EaLc6DWbbzdLf/AGF3flWlJ2MMWro4W7PvTkjwmYl8tSkBz0zfvas3SJEei1yrE4np8omrEVw0UsVK9iWZN1aVvDUogUVs0BG4qGCIyKybLQxhTLQ2nYolifyqlxKTuWr+GL/npWTRSkY80VZrc2RVeGtIlk9pb1lULLqrXNuSyML+9qlsSz034VSf6BqEX8aXQ/IouP8A0E15OOdjjqndMa8czZC6+bQSItvFVx2LON8Yf61Pxr1ME9SzhNRWvoKZSdzk9dX91Xo0ylqef+J7bzbX/cr3cvkdFN2MfTJPKl/gf5vus2K9tanfB3Pa/hVLdS3X7rw3ZXCbhu8z+L0HAPX3rNnQj7Kls/FH/CtIJdZ/srQtMdQ32W3ZDJnOQoAAxnqc5zzUt2NUyhoFza3UWnf2pZvZaEkZjZoWxLcZBDH1JBwc5PelF6GnU+JP2wdWiv8Ax3pdpayO8Vla3Ece7qyNIgXjsSEyc9668NtYxrng0clbmaJ/tHm/3/u7fm/hGe1QBG3WgGC9aohih/8AvjdWkCRif+h1UgNq30b7n2rZvf8Ahbt9ahsC40kvmv8A3H+X8KhssguV/wCWvmfOlSVzEDzfuv40/velAcxA8lUJlcmWWqRkzoPBngjXvG+qJpejWbu/mIskjfciB7sfYc4HJ9s5qZz5CoQPcNQ1Lw58FtBTw54c+z3fiO7/AOPi4+XKDPJ6HHIIA7deTWGtQ0bseCaxq91ql1PdXVw8ssreZJI3Vj+v866oUuQx5jJkkrV6he5o+GPDGqeKNUTS9Lt/Nldvm7BB3ZieAB/+qonNQRcUfTXgTwDo3gPS3i+R7iX95cXDdWwP0AOcD61xzfObxidfpemXXiOX7Lpcm1HwzTdQievvx0rFQNYu53dpplh4ctXtbCNE3sWkk/jcnqSffAGM8AAVqlYJRuVDdy+anlSf8tiv5DgVSIKtnDLLLa+bH8nk3f6If/r1SJZc0uD91a/u/uaXKvp1LD+tIouQReVazy+Z8i6Sm1f7xJ4/9CoAtah/othqksW//R9Pjjb5ecYX/wCJqCmMvB5Ut7+7+eFbaH/dJ5P5f0oIY65H/H7/AH0aKNfoeD+gzVjKt2fK+2/7bJH+Jwf1oJZT1FYv9N/2P3a/iKgoge4/dajL/cUW6r9Np/xFBRYux5UV1+7+5Ci/nj/A1ZI8CL/Tf+neFI/++hQBNIkXz/8ATK3Rf/rUFFUn96n+xD8zf73GPyoAlsl/0qy83+BXk/Ld/wDWoAnVYpYk/FvyoAjK+bF/18TfyqbgXTD+6n/222/zFFwJ4rXypXl/uKI/x4pAWo7P97HF/HFG7foTQBcsbH90n/XTdt9u/wDKgCSa183f+7+/J+n+cUATWtt/pTy/P+6jKr6e1SgJE07zfI/d/wAPmNVoAgsv3Seb/HJ830zj+lIBt8P3U8v/AHz/AEqLlI4jxNqkssvlf88l/U9azua8lj5h+MHxGlv5Z/CWjXH7qJh9smVv9aR1jBHYHr6kEdq6adK5zznynkkj12RSRyvU6PwT4Tl8Uazp1hLJFF/aFwlvC03EeSeSx9Bg89M4qJyLhAo3/m2usvayyJvt7p4228hij4OOnHHFFN3Cojpf2e9ItdZ+L+n2t1Z+alvNPdRt/ceNHYH8cgfiPSlVdgpo+6ovD0t1a/ZftlvaafZWs+tapcSNgrZw7QUUZyzvI8agDrzkivNT5fiPQjqfOHxA8WXXijWftUX+jpEu23t92fIjHIGc8k4yxHU/QVlP3n7pqkcbrXi26iigh8x0dV2rtbjrn+tbQpsJzjEZ4K+KOqWHiPTpb+4lu9MiZ4bqzZsxyxSKUkG3oSQx6jsB3yNORoyU0e/6Pf38WlvFYao0tlaTRSQzK3KwSuVDg9ceYsYIONrMO4qHJplyjdHzB8fvA1roOsweKLC3VItTmkW6WNcBbjlhJgdN+TnsWU9Ca7KFS5xVadjzi3fzYq6jnNEP+68r+43mfpj9KAK0kvm/59KAJrW0lupUiijd3dvlVerZ9Pf/AD9ADofEEkWg2H/COWEn+kPhtQmVs7nA4iUjsuST6k47cuKJbOXRf/iqt6EtnpXwp8E/2zfpql1H/o9u27b/AHiOg/Dr+FRcZ9jfCbwdFfxebdRolvFIn8P3UVST+uKlsD1y7uvssryy7EtLdQsKr0bHT2pmpiO8vlPLdb/tF7/q17xRZ6e5Yj8lFSA1bWL/AI9f9UiL5lxJu59T+XAA9eaVwI40i815ZY/kiYRqvvt4/LoaLgQyQS+a8v35ZcfN3xn9M/yphYiuLD/l1i/g/wBZJ/P9PrQFhscXlbJfuRW6+XHHt9P8M0EoSxi8r97LJveX7u7+EH/GpZaNiFPK/wBF++/3pG/un0PsBxSEWreLzZX8r5ET+dAFtR/y1pICQn7n99//AB2qQCrH/wAsot7u/wAzMv6n8K0JLMk8UsqebJstLVSzL/ec+nbJ6d+BQBk6rr1ra79Zv4/kRvLtbdf436KAB1A4J9akpmz4C+HUviO6TWfGUe+3f/V2Pbrw0h6EHrt6dM1RDPeraPS7C1SKKOJERRHHDHgBAOAAABxjpxSuSRyTfvf3v8f3V/X/ADmouBG0trF/fd3+6q/xZqikVbqKXyo5ZbeWJH+ZWkjIDAkjIz7g/wCeallow7maKKXyvM+f9PzpAQKask0LNvKl/wA4qgLskdAGRqA/6aVIGXO9Q2UZk7/fqXIs53UY/NqHqUmczqFt/n/Pes2Mw7fxT4j8L/2jFYXj+VqcaLJu/i2btgPfALE46E4z0FTfUdrnaeGPHOl391BpdhJ/ZTvau11eTNvkd0Q454DZJGBkAYJx2re5EkXNTu/N8OQWul2+yyt7jy7rUpsPLNISd5ySC5BOAOFXsKLkKmeVeJLW1+y3X2D/AI90bd5kzZdif1yB2HGPSspmyPFtWvZYpZ7/AO/Lb/NCq9TJkKgHuSQBUI1R3vgTwTYeHLD+2dB33CSx+Tq1vI2/fJ1JYc8nJKtg9wehqqhaHatpf2DZf2Hz2Vx80bL0+nU4PUEdiDyaKbBmz4Z1+W1lSLzK0TJsmet+Htd82JP3lWmYVI2O/wBF1n/llLJ9+tonOZ3ifRZbW6TWdL+T+L/dPofY9PcHFTMoxZh5uzXtG/dSxN+8j/uP3+oP/wBahAd5oGtRa9Yeb9yVMLNH/dPt7Ht6VRJ+WN5FLF/rY9n+9Xy0KlOo/dZ2OMobmfJPWruhcqmQyzUkESKSSqCRUcU4iNTQrn7LfwS/c2SBv1rmrRuiuh9EaBcebs/3a8Wa5ThrLU0I9Sltbp5bWR0d87trfeFcFWepjJaF7Trn+1L/AO1S/wCuTCtt6N7+3vWLlcEjobyPzbV/901cUZVFoebakPKlki/uVo9TwakbGFezVDM0rmFdD97UpWNxIzmWtVoUSMlF7lMgZ/Kl6UENF5hFLax/u/v0JmZjXEPlVqplJlWTrQxkNQyhjrQlY0TGbRWhSdhwOKLATfaP3tVygR3Ef3/v/P8AN83pXFWjY2gV2grCNSxoSolS3cscOlQ2AFauAup6B8KpP9K1SL/pnFJ+ILL/ACNebmEboxxC0PQ2FeEc7ZCxoJbIZbnyquKuiTj/ABK3m16uCVmWcTerX0FNlJHK66v7qu6DNUzkb6382KSL+/XpYWo0y1PU4+GL975Xlvv5/hx07/WvoqM20d9Jnonw8eKLVIYpbzUEi3DcsKnPb6ZqpSjE6o3Z9a6RPo11oPleHLPWNQfad15dRv5aH+I5wBxyBzVRjGobxTJZNbsPCWgp4jutYld0t5F3dEQjlVXPGCOvc4PrUtK/KVdI/Pb4k+LLrxl4y1HXrqT5JZCsKr0WME7R+pP411UVyaHPN3OYVq1bESF6zauAkcnm/wDxVNIB5erSAQdaogsWkksUvm/J8n3aANP+1/8AnrG71PKO5E+oRf7dHKFxj3lIojaSgCuzebWkYkN3Ov8Ah18PtZ8eap9g0u3dIl/111tykQ+vTPtn0rCrV5DSEND2Pxf4s8OfBvS38EfD7ZLqf3by+++YjjBGf7wHbsSCayjFzKbPA7zUJbqWe6lk+a4bdJI3Vzgd/THH0FdcI8hkzJuJf++K2SuS9Dc8I+DNe8ZapBpel2/3/mkmZcpCndm6dOwHJrKdVQNYU+c+rvBHwy0bwHo3lWse+V1HnXU2PMlP+0cAAegHA/OuOo7m9jmfEWleKNZ1m6lsN76ZEojby+Q5x0XHXrg46Yp02Fj3DwXp/wDYOgwSyx7JZbdNyt/DgEfr19qJIoo6vrP+vi8v/UqkjL7McAj2BzmiKAbaDypf9y+C/wDfSbgf0NXciwW08ssUHlf8872P/P4Ej8aLhYvWcn7qCX7jvp8n9T/n6ikMtOfN0u6i+5/xL7dfTrgfp6+1AF/VrGXytb8rY/7m2+Xrx8vH8wagbY/UYv8AkLy/39QHy9BhRhR7dM/jQS0VrmPypZ/7n9oCPd36EY+g61Yyve237qfypN+/UkX5emACP8BQBWNt5sv73+O+C/lQAxLX/Xxf89b5/wAic/zoAs3EH7p/N/5a3AX/AHfQUEtEEkP/AB9fwfaLqONv9rBH9KuxLI7hZf8ASv3n+tmSNfwzUFxdxRb/AL26/wC2a/0oKcScQ/6VP/sWqKv4nP8AWgZNDD+98r+5H/OgCeC2/e2v/TJXk/SgCeCP91BF5fqzfiev86gC3En7r/rrN/UUAaVtD+9nl/7Z/wAj/SgC+kX/AI4u39MUDsPSD7n/AH1QFh6wff8AK/5asir69f8A9dAiwkP7r/YRStAEpg8r91F/AvzfL3YZoiuZBa5yutXPlb4rXe+zG5m6Z6fzrmlLlZ0U4WPnH49/E+Lw5FP4X0a436rdr/pUyt/x7xsCMZHR26AdQDn0B1o03N3IrVVY+ZQf++K9OC5lY86Url/SNM+3yv5smy3iXdNJ/dHZR7nsPQE9qllovXmo+VLH9l2IkX3V/u44GKhopOxkXc/m3Xm/x7t34k5qlHlZnOVzsPgXrtr4S+Kul6pf3HlWTzBbiTrsjkyrnHqDg+59jiis9DWkj7h+Kmkxf2Np0vmbHt2Md5HIuyRIHVXAZcnPIjkH+zn0rzKqPQpOx5P4Z+C9/wDFXxRqktrqkWj2miW4+1SSW5fzpHJKBMcYARiTzww4NYRnys1k7md4/wD2YPFFrL+68QaJLbowVZJJJIw24Z5yuBW/OjKUOc8i8UfDnWfh9f2v2+4sriK4U7ZrO4Ese8DcUZsAqwxnBHPYmt4TViVDkPYPg1qt1LFrfmx/6Emjz+cvbzJJI1j57MZPLbjrsJ5wa54v3i5PUxfjzaWt/wDC/VJZfke3kgmjbb3Mir+RBx+FbUX75jWeh8x6Yv7qvTucBabzf++KLgMRaGwOusVi8JaX/akv/ITvVK2a/wDPKPoZT6dSBnknPGBWTA5Nnlll83+N8t83ua3RnY3PCnh668R6olhax/PK3zNt4QdSxPoB+uB3oCx9Y+CfAcvlWWg6Nbv9nt1HmN0C56kn1PU9zmpsM+i9LtrXRtBg0u1jRHdQu5c9MZYn3JwMDrmiwDItTtdZ8iKLellZb/MaRSCzpw42nuDkc96RSK8lzLF5mqS/JK+Ft42/h7Aj8OlBaGqn3Iv43+Zv/wBdZtjHBYvNSL+CL+fGfz9PapbKLEsPlSyeb9/navv/APWGKVxWIm/1Txfxu3zUXCxBcQ+bsi/gp3Cw2GP78sv8Hyr/ACH5UXCxbiTypfKi+/L8rf7IpjNKKOLzUi/gT5mb39TQQSBvNleX7iJjavbI/wDrHJoAmUfuv+msvzKvsc/zOMe1AFma3+y7Iv8Anqu6RlbuO30FVKQrGDr2pWtravLLcbLS3+Zv9o9OPVicACoTKsR+BdEl1m6g8W69Gmz/AJhtr2hi7Pg9WOc57D61oQeuaVrH2WVIov4M0AdlpcMXmwf2zJ9kebDMq8y4IyAAeAT79O47VLkUOuxaxf6q4fe/3trAjrx2O44OM9PQVHOBh3d5YWss8Ut48qP/AMsW2fL0PVQDnj1xRzDSsWz4ktdZi+y/Z0t/Kby90MZRGz82B2Iyc9Opo5ijPvvDt1LFPf2Enm+UxWReu0gZw2D2GM+1SqonEw5L66sPL+1RvCjr8qtzz3APQ49RWqdzJ6F+y1eLzU/+KoTG0dPavFLF5sVUnYmxQ1S1/wCWsVUyjnLj/VVi0UZUpqLFXMe4WiwXMu+tv3VS0Ve5zWoaJ9qrJoRyerab9li/dSf6Ru/hb7v4+tBqQ2vjLVLCKDS7+SW40+3k8zy16/e3HGeOTyfx9aZSIvF/iSK/0v7Va7Eilb5o1XBXqenbmpkxJHj18uqapE9roNu93qHmR3SquD+7ikV3JBIyDgAgZPPAoii0emeEteltfIv/ALG8PmxiO8t25GD95TjJ4IyrDkHB9jbBHXXttaxRfuv3ulah+89QhOCHX6HhsHIPUcHObNkzkprL+y9ZewluEi3qWhZv4z2HvkZ/AV20KXtUcdeqqTOt8O65LF+68z50/wA8VM4eyYotVloem6LrPm7KSZLid9o+pRX8X2W6+dHXb+laoyaMHWtLl0G/+1WsfnW8vyt6Sxnnae30PUEUyyn50ujX8Gs6X+9t5f4fY8lG9CP5j8aDNq58d+IvCkV/a/6uvwjL86qUJe8z66tQjNaI8r1zRLrS5f8AVvs/havvcFmMcZHc8OtQcHoYEzV6SZjEidqtMJEJf0rUQ6CWolHQpH0t4aWKXQbW/ik+eW3Rv0FfN4iVrnHWWpJPXlzu2ZSWht+FV+//AL1TFAkdlNH+6q3KxlNHl3iOPyrp/wDeLVomeNiI2OTvHrRI5IalNvKliotY6CIJSK2Li1mnckoXg/e1otSkhYLnyqrkB0ya8EUtr/t0WIcLGA4/e1bEMqGUNb+laFJjKzKTCq5igqlMC2I5ZbXzf7mV/wA/nXNiHobQIGFed1NBKtssQdKkBpPc1otx9TsfhxeeVr32X/n4tX/8dKkf1rjxivG5liNj1VzXzr3OJspzNQS3YpzmuikroDmdZTzYq9XCqzLONvVr2KZqctrjfuq76YHKs3my1306igx2sZV1oN1LL5tr8+9tzLt/w9K9ehi4pHTTq2Om+HjappevQSyxxIif89FyOh7H1rV4unI7qOIT3Pra0+I9hf8AgOfQb/xAiS+WPJt7WPy0Yhgdp4yBxzzg98g4qljqdM63iIpHgfxt8Q39/wCDbq18z5IstGsfCL6/XivPoY72mJ5Tz/rN2fJs7fva+o6nRB8yDb71JZFMf3VaICuiy/8AfFaWRBajepAe1AElAEgejmFcko5guOXpUGgjf5//AF0CPQPhj8JdZ8eXXm+W9vp8TD7RcMv3R1OO2cdB159qipW5dioR6npPjv4iaN4D0t/hz8L9kSRKY76+j/hPdFYd89SOfcZrCMXVZo3ZHg15qEt1/wAtN6feZm6v+XauuMeQwuZss0v+qi/75reK5w3Og8E+BdZ8ZaolhYW77OPOuNpMcI7kngE4zgA5JrOrP2aLhDnPr7wF4A0vwRoMFrYR79i7pppFG+V+7N/QdAMAVwyk6jOpL2Y+wMvxBup9GsPNitPMCyXG3jy8847c4IpXCx6VZ6HpfhfS/wCy7WNEiRjt+UfL24/KqTsFjn9W1bzf9Fik/heP8QDitIq5BnWdv9+/l/evLZo21vZs4/X9KJKwC3kcsV/PFF9xLy33fQDB/wDQv5UrlWLOn2ksXkeb/wAsry7X/gDBQP6n8KLhYu6fHLL5EXmf8ussf3c/ddhn8Aenrj0pXJNa0t/9f/zy/s3du24PBGP03UXAv3B/4/YvMb97HbK3T5jyuenrikJMZfD91qP+3dI34lR/WgpIrzp+9mi8v7+rH+Z/+tViG2q/ukil++l86t9QBQBJBY/vbL/b1KVm/wCA4NAEUOn+V5H8f+mfyUHP50AMCebKkUv8dwWX8FFCArQQ/wClJ/ce8f8AMDj+VbpaEtFFW/0WCXy/v3Bb/P51gxxjYtQN/wAfUv8Afuh+obH8qCnImlX91P8A39wj/LmgZY2eV9q/2Nkf8uf/AB2gC4I/v/7Ee38+P60FWQsMX7r/AHId3/jp/rUBZFu0T97BF/tbvyz/AIUElyFf/H2oAvxp9+X/AGf8f8KkstxJ5Uqf7C7v6f40AT2cPlSweb9/b5jfjk1RA4xxfZf3v/PQt+A4/pQwM/Vb7ypU8qT5NwZvoAf/AK1Zc/IjaKPEfjP8VrD4feHPKiuEl13UsrY2+3JyPvSsB0VcgknqSAMniopwdV3HKpynxrqd7dX9/Pf39xLcXFwxkmmk5d3J5J9/oAAOAOK9SFL2eh5k5XIrCzlv7pLWL+P+LrtHqfpWr/d6ijG5tXdxaxRJpdr/AKpG3M27lz0ye3P9KzTuaMyb7yvNTypPvqNy/wB09xx2z09quxDZWZf+WtKb1EkOR/Kl82L76Z/I9R+NKcbo0UuU+2/gj8ftGuvDllpd/b2763aRp51xMrE31s8ar5bMxK/LhOMZUjA4wK4JRud0ZWPSvAWvWvw+8+X+z01DSdQjSSOONl3xOR8gJzwRypB4AUenPPKmap3G/ETX7r7f5V1oeoW93cSCNbdoxIJTkKQroSCeRxkHPAFYezZonyngfjnwdf8AjK6ew/48ovM/1bf8sTnlsdQQc/yIAyK3hTZM2pG7o+mRaDpf9lxbERMLJJwC+3IBPr1JH4+9axhqYyep53+0ZrH9jeDU8G/uv7Q8R3EU0kbcPb2kDhwxGflLybRg87VPpW1GFp3Mqz0Pn+OL7L+6/uf7Ndl2cgr0XYHQeG9Gil8/WdUk8rT7JdzN3lfOEiXuSTnJAOAD6g0AZOt6xda9fvfy/Jv+VY14CAH5VHsBxQBXtLeW6lS1ijd/m21dybH0f8M/Af8AYNhBFLb79QvWTcvdS2MIPfJBJ9fpRcLH134V8FWvhzS7XS4pN9xKpuL64/2z2X0VRgAdT19c0IdNey+a+qRRqllZYjt1b+N8gIPfGNxPc49aAKkJlisEilj2PesZF+Xny8gDjqSxz+AHrUFI0JFilukil+eKy+Zv9rHXn68D04oZaIcSy/vfL+eVtsa/3fXH+ep9qxbLJEi8qLyv9rczfn+lS3Ysc03m77r/AGdq/h3+pqbk2KjN9/8A26LhYlRfuVQWLEVr5sXlf32H6UBYmji8r/geV3e+asRaWP7kX8f8X+yO1BA8P5svleW/2eL+76//AF6m4Fy2Tyv9Kl/3o/zx+QH60XAxdb1q1sLV/wB5vd/mZu/P+cms3K5aRwFm8vxB8Rppfz/2VZMJrjbgb+wH4ngdwMniriyrHr8XmxRJFF8nRVVf89BWlzMvWV79l/e/xp/46RRcRZt/EEt/f+bLcOmxf3kzZfZGvfHcAfoKhoqxLqvj/RtBtYJdZ1CXY+dsdvGJJ1QqSrFeAoLAjJ9j34mwWPOLP9oPRv7etbXS/CdrcI8lvukvLqTzGucrufcu35d3QZwAOvaq5S7I6rxl8UtGsLqD/il4tPlu/wDXSaffShORjPltuXJ45GCMDrRyE3OV074r/atUe1i1i4t352+dgB3zgj5SR07kc+3Ss1CzHe52Gm/ELS7+Lyr/AE94kTMjfMJI8d2A5IGcHIPpWi0HyXL41Hw5dSvLpdxcRJu3LGzZKjPJBxyPbHHNCZLRv6PqEsV15XyeTwqzK3DE8YZfy6+vFWmQ0dCt/Yapa+ba3C7+VZfcdR26H159RTuSc7qEHlUFGHPH/wAsqVgM54KLAQTW3lf62T/vmpaEncxdQeWL/VR7E5+ZayaNI6nHahD+9esjU5PUrf8A6Z0FI4vxDL9ltfK+5vrNs1sZ3w41HzfEeo38Vx/penrBCqrwVDbmJx3Bwo54O0jsa2gQz1nWNKsNUtf+Ej0H5Ef/AI/LdV/1Mp7j/ZbqByM555wBlGfoOt/YN+l3/wDx6XDfN/sP/e+h6EY5B6jFZvUlyscN8TdUltdUgtbW43pbqGjZWztzyB1xgenvX0GW4Z21PnMxxLvoaPhfxp/bP7qXZFexf3VOx/cDnGfrnNXjMC3qgweMaVmep+HNe+5+89K8TZnvbq56Tous/crRMzaO7sLm116w+wXX/Af9k9iKsxOYuLeXRr97C6j/ANEl+9u/h9GX8O3p+FM0SufLrt/z1NfzBBqC0PtU0znNd0e1v4n82P5Oa9vKcfKjI5a1PmPIvEvhyWwleWKP5K/RMBmMaqPJq4do5WR69um1I42nEYXrSxnYihl/e0c2haZ9HfDK7i1TwbB/fi/d/gOP6V8tjk4yMqiNd2rz6usTmOh8NjyrXzaximTY6xLj91/wGqZDR5348j8q/SX+CVT+hraijyscrs4a7rpkjgSsjK8z61SRsXYx5sUctZTRZMwrNISM68atUikUfPraJpFFzzv3VTIiSMy4/wBb/wCPVlIzsRHrRELDG/pVIoaRirQCUMAqXuBo2h/0CeL/AGh+v/6qxxD0N4FJ3rzXubMYpq7FJiUrFJjcGmloS9zp/A0nleI7KX/ZkX80P+Fc2L/hiq7HrDS1831PPsVpTWqCxXda6YOyKMPVk/0V/wDdrtw7uwOJ1Bfv17lLY1OH8Ryf8sq7sOBzcf8Ara7nsNs6TRYvNlSuKrJrYybPQNJsrXyv+PdP++RXnSxNRCVWxdvBFF/crCWKqMznVucZ8QR9q8OXUX/TM/yr0cpk/bK5dBvmPl2X/W1+lt6I+gh8JN5P/fD/AC/j1/l/nvUp3NnG4GKhuwL3dxksP7qmmQ9SpKfKrZE2udJ4d8J6z4jtZ5dLs3uPs8e6Tbj04HJ5JxwM9x0rNyK5TNaLyt8UsbxOn3lZcFcHnIPQ/WrjK5DiJH1pMZNv8qpAXIpqPKN+8eq/CH4Iap48lTVNU/4l+iW7bri4k43oOoXOMk9B2wSfasp1ehcaNzsfiZ8VLXRrV/Afw08rTNP0/MNxdRr882B2PVRnJJzk465NY046jeh4Pd3Xm/3/ACv7rNy/fLY5yTknk8/nXWo2MmzOklll/wBytVG5PPY634a/DrVPHmvJa2Eeyyib/TLpvuJxnaP7zH5cAHocnAIznOp7M3hHnPsDwp8P9G8JaMlhpduiRIv3u7nHUnua4pT9qdGxv+HtOuvGW+1sN8WmJlbi66bj/cj9SRnnpjHtSiuQDvrHQfDnhe1e10uzit9+N3zZ+6MD/Pek9Smcb4k1f7VK/le/6VpBEmQLL/SvN/uXQb/gDIPy+Zv0q27E2J4YZZbX7LFH8/lyqvzcNggr9D2qbhYsGz+/LL991ST/AHucA/pj60FFz7P/AKen9xLzd+DUAW9PsvK8jzf+WTPC3/AgePxLfnQBdS082LypZP8AW2bx7V6d2HPTtjHvQBLPF5sV1x9+xikVvcOpoAZqUf8Aouo/70E35jP9KpEiSReVdXUsv8GoJ/49kf0pgOhi8r91/G+obV/H/wCvQAW4/wBKtf8AsJS/yB/+tQVchtUl82y/6+n3fkMUCuPt4IvKtf76XTru/AU2THcqSLF9qtYov47h5Px25/rVRCRllf3VlF/02kqWMltB+6SL+/cH9MD9M1LAmj/1T/7d0P6UwJpJP+PqX+/dBf0NBRMsv/H1LL/eC/qc/wAqbHEtSN/x9Rf3FjX8yKlhJFiL/j6/3I/5jH9c1mNo0rcfc/H+dBLVy2OlA7FyN/v/APfP6nH6YoCxO7ff/wB0Kv5gf40N3He5m6vqUVrF/uKfl/vHBP8AOpbKUbnm/wAQviBo3gjQZ/FGsyfJzb2tvu5uJT0C/kST0Aye1RGDqMqUlTR8ReJPE2qeLdZuvEes3HnXFw3y/wBxEHREHYAcD8+pyfTo0/Zo4Ks+cyI0+1SpaxfO7sFVV9fT/PStWzNI6CWK10GwktYpN93K37yRfTjIH8qzepqtjBkaX/vurMmRkUAIhoAekP7rzfM/iPy/3cdPz/SgstaZrN/o10ktrI/9Py6575HOfyqJwKjOx7v4G+Pml+VBYeKI3t/4ZLiNSQwPUlR+v9K450nc6o1UtD6H0r4qWHxG8UaXr3hfxh4a0qXTGjt7OO+k+zwQoDt+YAOThXY5wW6kcjNQotGrkb/ib4Y+HNL8nxHf/GTwfbxRKn27ybqS8neTylkdvmRQS7OcDIAJAGe1GTZ5B4s+PHwq8B74vAdn/wAJXrfzxrqGpLi0hcciaOJeGI24G7jLAgnApuIJnyR4m1rVNe17UfEevag+oahqchkmmk/iJOcKBgKB0AHAFXBESZmussv72Xf+9b73v/jXVT0OeWpqeHNIl1nVILC1j+d87vRR3JPYD1PT8qKmoR0H+L9WillTRtLk/wCJZp7FY/8AptJ0aU/juAHIwc854zRTMKFf/H60IaPWfhZ4O8q/g1m/t9+yQeXuXjI6e3WgaVj7K+EPgS11m/g16/jdLK38yTd/eRBuZh+AOD7GqJkegz3Mv9l3uqf6qGVvs8e33++R/urkfU0EjTpv2qXSNG+z+UiQxzTR903LuUH3CkE56ZPpQAS/vfP177ibvJs1/u4BwfwHT3HtQzRFM2ktrawWv35bhgzf0H65J/wrJmqHxv8AvUii37LdT83b1b8yetQUMZ/3X+//AJ/lUgRu33Iv4EoAix5u/wDz3oAsRJSQF+1SrQGpHafcoIIJrXyov9t/u1YCW8cv/HrF/H8zf59v8aSFuQ67rUVha+bLJ8m3bt/M4HsT1rObKUTxnxZ4glv5f3sn3P4axb943sekfB3w/Fa+F0v5f9bqchuGb/pmPljH6E/VjXT9k56h20n7qX/fU/qCD/P8KVwMy+u/svmf7DfN/n60XAo6nqX2CJ/v7JVCtHzhx1wfYkDI7j6mlJlRPJte1e6v7DUdZv5P3srFfu4HHGFHQDsPpVQRM2c58PLKLVPFtl5tu8qRSeYy7vQHH6102MLnoHxNfyvEdraxRvEkVvH8rfwkgn/P4UxHCWUsv295fM/v1lUVzRM2NL1u/tYnilk823TLLG2PoQD1GR6GuXZm8Wdj4e8Qfb9l1pd4+yJfmhb/AFie+309xkfrSG2eoeHPF9rLLBay/JL/AKto26Nx2PoRnr0OKvmJaOw8mK6i/tTRrjyrjhm/uSgDuOmR1yBnrjg81cmwsl7a3+/yvllhYrNH2VwSDj8utUnckwL1/K/3Ku5NjGlu/wB7/rKi4WIJrj/ppSaKSsZ1y9Q5FHM6n5X+trNsqJymqjFZO50RZ554wglilh82NvKeMyKy9GHfB9QRgg9CR61SQ27mT8NPB1rrNhP438OapL/a1pJJDqVqzceXuLICvptwQSMg5PqK1SIPTPD+uS6NdebLH5tvMvl3EPHzoeowe46j3FZy3HzaB420eK1tf7Z0vY9lcL5isv8ADnqCDzkHIx2FKh/FM6/8M8S1m8lurp5bqTe/3fy6V9rhY2R8Zi3eoUtL1KW1uklik2OjD/JHcV21I3VjCPuyPavDniWLWd91YR7di7pI1bfs9evOM/lXy+OwLg7o+kweMU1ZnpXh3XvNiT95XmWcNz0E+Z3R6HouseVs/eU0waO0u47XxHYf9PES/L/hWiRJ8Ox6tFf/AL2KT/x2v5s+qOL1PsW7FK6upa7aVJU0ZOoY97D9qifzY69XC4iVDUzaUjhvEXheKLfdRfJX0uBzJz0OOrh1ucXND5X7qvp4T5jz2ihM9dEY3IZ7l8Cb2WXw5dRS/wDLKb5fxB/qK+czaPLImojuLwfva8q10ctjrNHj/wCJWktQkJqxsxyfuk/3azkQzjviCPNtUuv7kgX8Dx/OuuijzMUrs87nmrqkjgkrIyZP9bVJDLti/wC6rKaLLEzVikJGZeGtEUjPyK0ibJFrzP3X+/8AL+eRUyJkjPml82X/AICm3/vkH+ZNZSMhrPREBA1Uixdoq0AxzQyCMvUMDQtm/wBFn/2sf1rCu9DeBA1cNtTZjVFXYE7htFFikxjmhLQHub3gqfyvEenf7chj/FkZR+pFc+LX7sVXY9ZY18x1OFjQtaoBki1onZAYPiX91YP+H6mvSwerA4S/Ne5T2NTidejruw4HNof3tdjehLZ0+htXBWZkzsbC+8qvKrOSMJizS1zxcmZLU57xW3/Emuv4/wByV/MYr1csdqyOyh8R8xuv72v0uL0R9DD4Uel/DPQbDxHo2qWF/H5qeZH/AMByp5B6gjGQRyDXPWqulselSgpGb4o+HeqeHN91FG97ZfwyRqS6f76gdPcDH0pUavtAq0bHFXC12o42iJxWpFjr/DHizVPBthdWthcb7fWIR5y9NmCygjrg4yD04A6YrKSKuc3eXXmyvL/f/wBrP61UES2NhaqZJZhj82VIvkR/0/H0J7VIHt/w1/Z/1SW6TVPiDGmj6ZFCl8zTSL80f3hk5wMgDoTwccGsZ1TaELF/4o/GGLVIv+EX8Gxva+HLJgskkbHzLrHQZGAFHBAHX1rJR5inU5TxTU7uLzX8r/VeYWjVf4s9z711QgjFsy90t1vl8v5f89up/Ct2jJs7X4Y/C7WfiDqn7r/RNMikH2q6k546lY1/icjueFzk9ADhVq+zNadLnZ9j+G/CmjeEtBtdG0bT4rS0t1+6v8RPLO56sxPJJ5JrhlVdQ7VD2aL+jeH7/wAZSp+8e30e3kfzmVsPN2KD0XHBPXn0GC4rkJPSmS10GwS1sLeG3iiUeXHGuAtEpcwHCazr91LE8UUn2jyleRm9l5PJ/lVwVymY1ikV1av5v3/Odl+joCB+BFaMk07tIvtXmxR/8uMUm3ryuAw/qPekOxbtIoopX/2JP5qP65/KpCw57aL7B+9j+fyZI93HufqMHmgRK8XmyvLFJ87qkntwOfzxQBP5n71P+vhG/XgmqAtqn72CKKP5EU/kEbP8x+lADpLbzbV/3b/PYyL+CNgfpj86AFvFll+1S/37W3ba38WOSKpEheD/AI+v+u0EjfTOPzpgMl/4+n/2NUC/+Oq1ADrVov8ARZf401KdvzOKBXK9of8AUfvPuXT/AMuKAuNR/wDUf9fE7fyH9KbCJAtvL5unS/8ATxIu3/gJqohIq2Uf7q1i/j86df8AvljUsZHbr/x6/wB+WaT9TxUsAhHmxWv+3cf1X+lMAU/6v+DffBV/l/n60FF7y/Nin/6bXG3/ANC5/UH8KbLkrFuVf+Pr/rsi/wDjxqJBFXJpB5Ut1+8/hj/8eZR/jWVxtF+F/wB6n/XP+g/rRclotRv9yqGPtpvNiT/prJ/UUAO1DU/KtZ/94fpk/wBalsXLY848WeL4tLtZ9Z1S4SK3sl8yRm68lRhR3JzgDrU31K5uVHxr8TviLqnxB157q6keK0t962dvu/1SE5Jx03HgnHTpnjn0KdLkOOdXnOQE37ryq6dzJKx0Wm2EWg2qX91/x9yq/lryREDgfN05PXrgjINZ3LMu5nll/wDQtzfxd/507AVgc0ECEYoAfn+lAEdBYsZpt3JtYWWSpsmLmaFtrmWKXzYpPn/3qh0jX2tzSuNTupYvKluJX3r/ABSEj9Sal0x+0IkuIoov+An/AOt/n2qZRNEym0nmy1cUTNnZeGtT0a6tbXRpdHi81763aa4b5zKEP3Bn7oYHkA4zg8cmnsTHUd4vtP8AhX0U/he1vEl1C4VPtVxHkeVGyq3loQepJcE9cD3pN3CWhwWz97/uVYI67wF4Ql8UapBa+X/o6t5lw3ZUH9SeAP8ACs27FpH2H8MvAFhql+n2q32aZpiia62rncc/InHIDMMEgcAHpTTsVONke2avfap4c8B6pdaDHb/a7vZY2Nmy/wCtj3gzNhehA4AHU59RVnPucbpfxu8G3/jey+HPjff4dlspnh3XkZjiuyp3BkcjC7lAABxlgQCSKog9Htbr+1LW98ZfJ/xMM29qqtwvmYZiPZU+X/gQPfFACXX2C1i0iwuryGKV8SbZP4nkKiMYPUgbSAO7H1oZoiO6gl+1XV/FJ8kX7uPd/ETwv8ifw+lYs1RVexl+S1/jlw3vyMj8KkoqOP3v+xD93/ax/wDXqQKzdP8AgVAD0SgCxAtJAXoV/e1aA07afyv996AasaqwRS7Iv7i/1/xNWZN2KNzF5X736r+HP9agIHknjXXfNup4vuJE21a5qktTshG55jrE32X975ju75/PBxipvqOx9SeG7GLS9LtdLi+5b2scP4hRn8zmulv3TmqFy6SlcZi6rB5trP8A33/rRcDD15JZbWT93v2Kdv8AL9OKVwPJfE7xf2Wlh/Htfd9QcVvTOeozV+A2jy3XijzfL+SKMyfNzu+YD+tdBB0fxOi+1eN7r939zYv/AHzEv5c/zoA84s4f3r/73+NZMaZchHlWCf7e9fyH+NctTQ6Isx7e8ltZUl8x0dMfMrHPQfkfekNM7DSfHUUv7rWd6SrIJIbyPgoQMYcDqD6jp6GpuUken+EPF32DZYWt55tlxJbzedko45KnuAWyAD049cVqhG5beN9Glv3iiuER0V1ba2D85BIb8QCOOCD61RA7UNT/AHv/AB8I+yhsdjIu73/lr/6D0qGwsUm1SL/lrJs/vUue5TVjF1LxdFay+VFH5v8Atdv8mq5bkE1/4e8R6po1rrNhHv8A7QY+TbwqXkwvBzgHk9gO2SelTyFnOWukWF/apLf+KEsrjcVaGS3zsIJGCSQTn2Ht2p8hSZz2ueGP7ZiutGi1SLfu3Wt1tKIhxhvfaw4PXkAjkUkhp3LVvoGl+CL+DXtBjtLK7ij+y31nGwEd1GACWU8EjvhuRuyOhFapFC+J9NtfK/t7S5P+JfcfNtXjyn7oR2IJ/IjFYWvITVkc/J4q+y6NdaXdb3iuPlj/ANkn/PWujC0U6tzmxM7UzyHUpP3r/wC9X2dKNkj5Gu71Cmp8qt3qZyWpo6B4gutGv0urWTY6N/eOG9j6gjgjuDRWoKshUaronuGga9a3USappcn7p1HmR90fuDXyeZ4dUdj6TL67q7no2ga/5uyvLgz05I77RPEP2XZ+8+Tj/P5V1ROeR//Z"/>
          <p:cNvSpPr>
            <a:spLocks noChangeAspect="1" noChangeArrowheads="1"/>
          </p:cNvSpPr>
          <p:nvPr/>
        </p:nvSpPr>
        <p:spPr bwMode="auto">
          <a:xfrm>
            <a:off x="282575" y="-1081088"/>
            <a:ext cx="28956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6" name="image9.jp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415347" y="58852"/>
            <a:ext cx="2115473" cy="2080737"/>
          </a:xfrm>
          <a:prstGeom prst="rect">
            <a:avLst/>
          </a:prstGeom>
          <a:ln/>
        </p:spPr>
      </p:pic>
      <p:pic>
        <p:nvPicPr>
          <p:cNvPr id="109" name="image2.jp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657556" y="59051"/>
            <a:ext cx="2222151" cy="2079044"/>
          </a:xfrm>
          <a:prstGeom prst="rect">
            <a:avLst/>
          </a:prstGeom>
          <a:ln/>
        </p:spPr>
      </p:pic>
      <p:pic>
        <p:nvPicPr>
          <p:cNvPr id="111" name="image6.jp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9950824" y="66418"/>
            <a:ext cx="2186487" cy="208511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7315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441741-0171-A341-9908-B1AB41ACD513}"/>
              </a:ext>
            </a:extLst>
          </p:cNvPr>
          <p:cNvSpPr txBox="1"/>
          <p:nvPr/>
        </p:nvSpPr>
        <p:spPr>
          <a:xfrm>
            <a:off x="683686" y="-40677"/>
            <a:ext cx="10693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LumiBelle2 fast luminosity monitor </a:t>
            </a:r>
            <a:r>
              <a:rPr lang="en-US" sz="3200" dirty="0" smtClean="0">
                <a:solidFill>
                  <a:srgbClr val="0000FF"/>
                </a:solidFill>
              </a:rPr>
              <a:t>in 2024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48BC45D-C01F-F348-B822-0A2380B3B9C7}"/>
              </a:ext>
            </a:extLst>
          </p:cNvPr>
          <p:cNvSpPr txBox="1"/>
          <p:nvPr/>
        </p:nvSpPr>
        <p:spPr>
          <a:xfrm>
            <a:off x="402912" y="2214531"/>
            <a:ext cx="11418626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9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Install LGAD sensors in LumiBelle2 </a:t>
            </a:r>
            <a:r>
              <a:rPr lang="en" altLang="zh-CN" sz="1900" dirty="0">
                <a:effectLst/>
                <a:latin typeface="Calibri" panose="020F0502020204030204" pitchFamily="34" charset="0"/>
              </a:rPr>
              <a:t>-&gt; </a:t>
            </a:r>
            <a:r>
              <a:rPr lang="en" altLang="zh-CN" sz="1800" dirty="0">
                <a:effectLst/>
                <a:latin typeface="Calibri" panose="020F0502020204030204" pitchFamily="34" charset="0"/>
              </a:rPr>
              <a:t>radiation </a:t>
            </a:r>
            <a:r>
              <a:rPr lang="en" altLang="zh-CN" sz="1800" dirty="0" smtClean="0">
                <a:effectLst/>
                <a:latin typeface="Calibri" panose="020F0502020204030204" pitchFamily="34" charset="0"/>
              </a:rPr>
              <a:t>hard </a:t>
            </a:r>
            <a:r>
              <a:rPr lang="en" altLang="zh-CN" sz="1800" dirty="0">
                <a:effectLst/>
                <a:latin typeface="Calibri" panose="020F0502020204030204" pitchFamily="34" charset="0"/>
              </a:rPr>
              <a:t>version from IHEP-Beijing used in </a:t>
            </a:r>
            <a:r>
              <a:rPr lang="en" altLang="zh-CN" sz="1800" dirty="0" smtClean="0">
                <a:effectLst/>
                <a:latin typeface="Calibri" panose="020F0502020204030204" pitchFamily="34" charset="0"/>
              </a:rPr>
              <a:t>Atlas/HGTD (Yunyun Fan et al.)  </a:t>
            </a:r>
            <a:endParaRPr lang="en" altLang="zh-CN" sz="18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8" name="图片 27" descr="图示&#10;&#10;描述已自动生成">
            <a:extLst>
              <a:ext uri="{FF2B5EF4-FFF2-40B4-BE49-F238E27FC236}">
                <a16:creationId xmlns:a16="http://schemas.microsoft.com/office/drawing/2014/main" id="{5A72F4A3-DED0-674F-B5E2-3CB15D00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5" y="2667009"/>
            <a:ext cx="3632725" cy="2500473"/>
          </a:xfrm>
          <a:prstGeom prst="rect">
            <a:avLst/>
          </a:prstGeom>
        </p:spPr>
      </p:pic>
      <p:pic>
        <p:nvPicPr>
          <p:cNvPr id="29" name="图片 28" descr="日程表&#10;&#10;描述已自动生成">
            <a:extLst>
              <a:ext uri="{FF2B5EF4-FFF2-40B4-BE49-F238E27FC236}">
                <a16:creationId xmlns:a16="http://schemas.microsoft.com/office/drawing/2014/main" id="{61FB357A-8B46-6749-A8DE-15304898B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" b="2500"/>
          <a:stretch/>
        </p:blipFill>
        <p:spPr>
          <a:xfrm>
            <a:off x="3829531" y="4076700"/>
            <a:ext cx="3475002" cy="2716629"/>
          </a:xfrm>
          <a:prstGeom prst="rect">
            <a:avLst/>
          </a:prstGeom>
        </p:spPr>
      </p:pic>
      <p:pic>
        <p:nvPicPr>
          <p:cNvPr id="30" name="Image 2">
            <a:extLst>
              <a:ext uri="{FF2B5EF4-FFF2-40B4-BE49-F238E27FC236}">
                <a16:creationId xmlns:a16="http://schemas.microsoft.com/office/drawing/2014/main" id="{959D7A3F-90F2-F745-9F1C-59F07C11D6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t="22813" r="8037" b="36492"/>
          <a:stretch/>
        </p:blipFill>
        <p:spPr>
          <a:xfrm>
            <a:off x="7349464" y="4891643"/>
            <a:ext cx="3342122" cy="1897488"/>
          </a:xfrm>
          <a:prstGeom prst="rect">
            <a:avLst/>
          </a:prstGeom>
        </p:spPr>
      </p:pic>
      <p:pic>
        <p:nvPicPr>
          <p:cNvPr id="31" name="Image 12">
            <a:extLst>
              <a:ext uri="{FF2B5EF4-FFF2-40B4-BE49-F238E27FC236}">
                <a16:creationId xmlns:a16="http://schemas.microsoft.com/office/drawing/2014/main" id="{6DDC7657-2562-264B-BF65-5D03BFAF06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4" r="4158" b="27506"/>
          <a:stretch/>
        </p:blipFill>
        <p:spPr>
          <a:xfrm>
            <a:off x="7349464" y="2744653"/>
            <a:ext cx="3381657" cy="1993891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6E55B09-6301-B343-9516-65BB66E4E962}"/>
              </a:ext>
            </a:extLst>
          </p:cNvPr>
          <p:cNvSpPr txBox="1"/>
          <p:nvPr/>
        </p:nvSpPr>
        <p:spPr>
          <a:xfrm>
            <a:off x="10585493" y="5299856"/>
            <a:ext cx="17776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LGAD sensor from IHEP with C2HV0235  and RF splitter / inverter 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D4A896A-0CC1-D744-810C-5CCF5A301DBD}"/>
              </a:ext>
            </a:extLst>
          </p:cNvPr>
          <p:cNvGrpSpPr/>
          <p:nvPr/>
        </p:nvGrpSpPr>
        <p:grpSpPr>
          <a:xfrm>
            <a:off x="10651957" y="3227031"/>
            <a:ext cx="1670123" cy="988884"/>
            <a:chOff x="10705721" y="3024456"/>
            <a:chExt cx="1670123" cy="988884"/>
          </a:xfrm>
        </p:grpSpPr>
        <p:sp>
          <p:nvSpPr>
            <p:cNvPr id="32" name="ZoneTexte 10">
              <a:extLst>
                <a:ext uri="{FF2B5EF4-FFF2-40B4-BE49-F238E27FC236}">
                  <a16:creationId xmlns:a16="http://schemas.microsoft.com/office/drawing/2014/main" id="{88946501-CCAB-6A4A-8CA6-0F4C5A933966}"/>
                </a:ext>
              </a:extLst>
            </p:cNvPr>
            <p:cNvSpPr txBox="1"/>
            <p:nvPr/>
          </p:nvSpPr>
          <p:spPr>
            <a:xfrm>
              <a:off x="10745350" y="3024456"/>
              <a:ext cx="14466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500</a:t>
              </a:r>
              <a:r>
                <a:rPr lang="el-GR" sz="14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 diamond herd42 with C2HV0235 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972ADD07-EEED-2443-9EBF-7F1C3A080F1C}"/>
                </a:ext>
              </a:extLst>
            </p:cNvPr>
            <p:cNvSpPr txBox="1"/>
            <p:nvPr/>
          </p:nvSpPr>
          <p:spPr>
            <a:xfrm>
              <a:off x="10705721" y="3705563"/>
              <a:ext cx="16701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Trigger level -20mV </a:t>
              </a:r>
              <a:endParaRPr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1F1CBAFA-089B-8245-8026-C72E2F5E812C}"/>
              </a:ext>
            </a:extLst>
          </p:cNvPr>
          <p:cNvSpPr txBox="1"/>
          <p:nvPr/>
        </p:nvSpPr>
        <p:spPr>
          <a:xfrm>
            <a:off x="10639257" y="6160882"/>
            <a:ext cx="1670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Trigger level 13.8mV 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89283B3-6A6D-914A-9DA8-58A5EA006CC8}"/>
              </a:ext>
            </a:extLst>
          </p:cNvPr>
          <p:cNvGrpSpPr/>
          <p:nvPr/>
        </p:nvGrpSpPr>
        <p:grpSpPr>
          <a:xfrm>
            <a:off x="151875" y="5143183"/>
            <a:ext cx="3569225" cy="1624152"/>
            <a:chOff x="151875" y="5143183"/>
            <a:chExt cx="3569225" cy="1624152"/>
          </a:xfrm>
        </p:grpSpPr>
        <p:pic>
          <p:nvPicPr>
            <p:cNvPr id="25" name="图片 24" descr="图表, 直方图&#10;&#10;描述已自动生成">
              <a:extLst>
                <a:ext uri="{FF2B5EF4-FFF2-40B4-BE49-F238E27FC236}">
                  <a16:creationId xmlns:a16="http://schemas.microsoft.com/office/drawing/2014/main" id="{A100858C-1FD4-A242-B937-E4C061AB9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13" t="3344" r="1074" b="3646"/>
            <a:stretch/>
          </p:blipFill>
          <p:spPr>
            <a:xfrm>
              <a:off x="151875" y="5143183"/>
              <a:ext cx="3569225" cy="1624152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51905F7-AAEA-4049-B7FC-D11623C398ED}"/>
                </a:ext>
              </a:extLst>
            </p:cNvPr>
            <p:cNvSpPr txBox="1"/>
            <p:nvPr/>
          </p:nvSpPr>
          <p:spPr>
            <a:xfrm>
              <a:off x="871674" y="5233192"/>
              <a:ext cx="28494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sensitivity@500um diamond</a:t>
              </a:r>
              <a:endParaRPr kumimoji="1"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C5A4A43-CEB6-8F47-BC49-00A450A3A7FB}"/>
              </a:ext>
            </a:extLst>
          </p:cNvPr>
          <p:cNvGrpSpPr/>
          <p:nvPr/>
        </p:nvGrpSpPr>
        <p:grpSpPr>
          <a:xfrm>
            <a:off x="402912" y="629134"/>
            <a:ext cx="10805148" cy="1283568"/>
            <a:chOff x="402912" y="629134"/>
            <a:chExt cx="10805148" cy="1283568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333C585A-2BBB-E447-B3E8-22B4A205D8C1}"/>
                </a:ext>
              </a:extLst>
            </p:cNvPr>
            <p:cNvGrpSpPr/>
            <p:nvPr/>
          </p:nvGrpSpPr>
          <p:grpSpPr>
            <a:xfrm>
              <a:off x="402912" y="982147"/>
              <a:ext cx="10805148" cy="930555"/>
              <a:chOff x="402912" y="1873265"/>
              <a:chExt cx="10805148" cy="930555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5F4D88B-686D-B544-B44A-FE49123F7D6C}"/>
                  </a:ext>
                </a:extLst>
              </p:cNvPr>
              <p:cNvSpPr txBox="1"/>
              <p:nvPr/>
            </p:nvSpPr>
            <p:spPr>
              <a:xfrm>
                <a:off x="402912" y="1873265"/>
                <a:ext cx="10805148" cy="384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zh-CN" sz="1900" kern="100" dirty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D</a:t>
                </a:r>
                <a:r>
                  <a:rPr lang="en-US" altLang="zh-CN" sz="1900" kern="100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ata </a:t>
                </a:r>
                <a:r>
                  <a:rPr lang="en-US" altLang="zh-CN" sz="1900" kern="100" dirty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analysis </a:t>
                </a:r>
                <a:r>
                  <a:rPr lang="en-US" altLang="zh-CN" sz="1900" kern="100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to </a:t>
                </a:r>
                <a:r>
                  <a:rPr lang="en-US" altLang="zh-CN" sz="1900" kern="100" dirty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estimate d</a:t>
                </a:r>
                <a:r>
                  <a:rPr lang="en-US" altLang="zh-CN" sz="1900" kern="100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iamond sensor performance (</a:t>
                </a:r>
                <a:r>
                  <a:rPr lang="en-US" altLang="zh-CN" sz="1900" kern="100" dirty="0" err="1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Meng</a:t>
                </a:r>
                <a:r>
                  <a:rPr lang="en-US" altLang="zh-CN" sz="1900" kern="100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Li)</a:t>
                </a:r>
                <a:endParaRPr lang="en-US" altLang="zh-CN" sz="1900" kern="1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D2387F7B-A093-DB48-B5B3-1AC53E81353D}"/>
                  </a:ext>
                </a:extLst>
              </p:cNvPr>
              <p:cNvSpPr txBox="1"/>
              <p:nvPr/>
            </p:nvSpPr>
            <p:spPr>
              <a:xfrm>
                <a:off x="683686" y="2188267"/>
                <a:ext cx="6096000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zh-CN" alt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Internal data handling/archiving software instability</a:t>
                </a:r>
              </a:p>
              <a:p>
                <a:r>
                  <a:rPr lang="en-US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zh-CN" alt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Sensor sensitivity drift in</a:t>
                </a:r>
                <a:r>
                  <a:rPr lang="zh-CN" alt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one </a:t>
                </a:r>
                <a:r>
                  <a:rPr lang="en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diamond detector</a:t>
                </a:r>
              </a:p>
            </p:txBody>
          </p: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EEA5BE5-8F02-824B-A2B2-B40A3042328B}"/>
                </a:ext>
              </a:extLst>
            </p:cNvPr>
            <p:cNvSpPr txBox="1"/>
            <p:nvPr/>
          </p:nvSpPr>
          <p:spPr>
            <a:xfrm>
              <a:off x="402912" y="629134"/>
              <a:ext cx="621030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altLang="zh-CN" sz="1900" kern="1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In 2024, </a:t>
              </a:r>
              <a:r>
                <a:rPr lang="en-US" altLang="zh-CN" sz="1900" kern="100" dirty="0" smtClean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LumiBelle2 </a:t>
              </a:r>
              <a:r>
                <a:rPr lang="en-US" altLang="zh-CN" sz="1900" kern="1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was operated successfully at KEK</a:t>
              </a: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44D2754B-AD74-764E-A4D8-35D0E6C70484}"/>
              </a:ext>
            </a:extLst>
          </p:cNvPr>
          <p:cNvSpPr txBox="1"/>
          <p:nvPr/>
        </p:nvSpPr>
        <p:spPr>
          <a:xfrm>
            <a:off x="402912" y="1894075"/>
            <a:ext cx="1173532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900" b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Observed variation of B-by-B lifetimes </a:t>
            </a:r>
            <a:r>
              <a:rPr lang="en" altLang="zh-CN" sz="19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-&gt; </a:t>
            </a:r>
            <a:r>
              <a:rPr lang="en" altLang="zh-CN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-by-B luminosity data </a:t>
            </a:r>
            <a:r>
              <a:rPr lang="en" altLang="zh-CN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machine tuning required by </a:t>
            </a:r>
            <a:r>
              <a:rPr lang="en" altLang="zh-CN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SuperKEKB</a:t>
            </a:r>
            <a:r>
              <a:rPr lang="en" altLang="zh-CN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group </a:t>
            </a:r>
            <a:endParaRPr lang="en" altLang="zh-CN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CCCB1F7-0492-3D42-BE48-AE47176703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99"/>
          <a:stretch/>
        </p:blipFill>
        <p:spPr>
          <a:xfrm>
            <a:off x="3915785" y="2705149"/>
            <a:ext cx="3302493" cy="12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984" y="-1"/>
            <a:ext cx="11851015" cy="77864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Setting up and optimizing beam collision with </a:t>
            </a:r>
            <a:r>
              <a:rPr lang="en-US" sz="3600" b="1" dirty="0" smtClean="0">
                <a:solidFill>
                  <a:srgbClr val="0000FF"/>
                </a:solidFill>
              </a:rPr>
              <a:t>LumiBelle2</a:t>
            </a:r>
            <a:endParaRPr lang="en-US" sz="36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847" y="1106181"/>
            <a:ext cx="3860651" cy="47476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8" y="1041053"/>
            <a:ext cx="5620425" cy="481278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9984" y="5858748"/>
            <a:ext cx="11940291" cy="996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67" dirty="0">
                <a:solidFill>
                  <a:schemeClr val="tx1"/>
                </a:solidFill>
              </a:rPr>
              <a:t>         </a:t>
            </a:r>
            <a:r>
              <a:rPr lang="en-US" sz="2133" dirty="0">
                <a:solidFill>
                  <a:schemeClr val="tx1"/>
                </a:solidFill>
              </a:rPr>
              <a:t>Initial scanning of IP beam offset to enable                Regularly optimizing IP beam offset</a:t>
            </a:r>
          </a:p>
          <a:p>
            <a:r>
              <a:rPr lang="en-US" sz="2133" dirty="0">
                <a:solidFill>
                  <a:schemeClr val="tx1"/>
                </a:solidFill>
              </a:rPr>
              <a:t>           collisions at very beginning of the run…                     to maximize luminosity…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5314099" y="963066"/>
            <a:ext cx="590656" cy="2141284"/>
          </a:xfrm>
          <a:prstGeom prst="straightConnector1">
            <a:avLst/>
          </a:prstGeom>
          <a:ln w="25400" cmpd="sng">
            <a:solidFill>
              <a:srgbClr val="FF0000"/>
            </a:solidFill>
            <a:prstDash val="dash"/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6124667" y="963066"/>
            <a:ext cx="1805256" cy="4139133"/>
          </a:xfrm>
          <a:prstGeom prst="straightConnector1">
            <a:avLst/>
          </a:prstGeom>
          <a:ln w="25400" cmpd="sng">
            <a:solidFill>
              <a:srgbClr val="FF0000"/>
            </a:solidFill>
            <a:prstDash val="dash"/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48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" y="1137920"/>
            <a:ext cx="3957406" cy="48666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24" y="1127760"/>
            <a:ext cx="3957406" cy="48666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330" y="1127760"/>
            <a:ext cx="3957406" cy="486664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13359"/>
            <a:ext cx="11851015" cy="778649"/>
          </a:xfrm>
        </p:spPr>
        <p:txBody>
          <a:bodyPr>
            <a:noAutofit/>
          </a:bodyPr>
          <a:lstStyle/>
          <a:p>
            <a:pPr algn="ctr"/>
            <a:r>
              <a:rPr lang="en-US" sz="3500" b="1" dirty="0" err="1" smtClean="0">
                <a:solidFill>
                  <a:srgbClr val="0000FF"/>
                </a:solidFill>
              </a:rPr>
              <a:t>Minimising</a:t>
            </a:r>
            <a:r>
              <a:rPr lang="en-US" sz="3500" b="1" dirty="0" smtClean="0">
                <a:solidFill>
                  <a:srgbClr val="0000FF"/>
                </a:solidFill>
              </a:rPr>
              <a:t> electron and positron IP beam sizes with LumiBelle2…</a:t>
            </a:r>
            <a:endParaRPr lang="en-US" sz="35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43760" y="6194783"/>
            <a:ext cx="7609840" cy="5348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 M</a:t>
            </a:r>
            <a:r>
              <a:rPr lang="en-US" sz="2400" b="1" dirty="0" smtClean="0"/>
              <a:t>achine learning effort for optimizing tuning process…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0764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4EEC2796-2956-5743-AABA-B227A846EDAC}"/>
              </a:ext>
            </a:extLst>
          </p:cNvPr>
          <p:cNvSpPr txBox="1"/>
          <p:nvPr/>
        </p:nvSpPr>
        <p:spPr>
          <a:xfrm>
            <a:off x="297179" y="64544"/>
            <a:ext cx="11577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Concluding remarks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73380" y="681236"/>
            <a:ext cx="1150111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Continuously measure </a:t>
            </a:r>
            <a:r>
              <a:rPr lang="en-US" sz="2400" dirty="0" smtClean="0">
                <a:sym typeface="Wingdings" panose="05000000000000000000" pitchFamily="2" charset="2"/>
              </a:rPr>
              <a:t>IP beam size &amp; offsets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ym typeface="Wingdings" panose="05000000000000000000" pitchFamily="2" charset="2"/>
              </a:rPr>
              <a:t>essential at </a:t>
            </a:r>
            <a:r>
              <a:rPr lang="en-US" sz="2400" dirty="0" err="1" smtClean="0">
                <a:sym typeface="Wingdings" panose="05000000000000000000" pitchFamily="2" charset="2"/>
              </a:rPr>
              <a:t>SuperKEKB</a:t>
            </a:r>
            <a:r>
              <a:rPr lang="en-US" sz="2400" dirty="0" smtClean="0"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ym typeface="Wingdings" panose="05000000000000000000" pitchFamily="2" charset="2"/>
              </a:rPr>
              <a:t>FCCee</a:t>
            </a:r>
            <a:r>
              <a:rPr lang="en-US" sz="2400" dirty="0" smtClean="0">
                <a:sym typeface="Wingdings" panose="05000000000000000000" pitchFamily="2" charset="2"/>
              </a:rPr>
              <a:t>, CEPC,…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 LumiBelle2 and ZDLM used daily  maximize </a:t>
            </a:r>
            <a:r>
              <a:rPr lang="en-US" sz="2400" dirty="0" err="1" smtClean="0">
                <a:sym typeface="Wingdings" panose="05000000000000000000" pitchFamily="2" charset="2"/>
              </a:rPr>
              <a:t>SuperKEKB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performance</a:t>
            </a:r>
            <a:endParaRPr lang="en-US" sz="16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Bunch-by-bunch on-line monitor </a:t>
            </a:r>
            <a:r>
              <a:rPr lang="en-US" sz="2400" dirty="0">
                <a:sym typeface="Wingdings" panose="05000000000000000000" pitchFamily="2" charset="2"/>
              </a:rPr>
              <a:t>prepared </a:t>
            </a:r>
            <a:r>
              <a:rPr lang="en-US" sz="2400" dirty="0" smtClean="0">
                <a:sym typeface="Wingdings" panose="05000000000000000000" pitchFamily="2" charset="2"/>
              </a:rPr>
              <a:t>at KEK by </a:t>
            </a:r>
            <a:r>
              <a:rPr lang="en-US" sz="2400" dirty="0" err="1">
                <a:sym typeface="Wingdings" panose="05000000000000000000" pitchFamily="2" charset="2"/>
              </a:rPr>
              <a:t>Junxi</a:t>
            </a:r>
            <a:r>
              <a:rPr lang="en-US" sz="2400" dirty="0" smtClean="0">
                <a:sym typeface="Wingdings" panose="05000000000000000000" pitchFamily="2" charset="2"/>
              </a:rPr>
              <a:t> Cui</a:t>
            </a:r>
            <a:endParaRPr lang="en-US" sz="24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Design challenges  minimize unwanted beam parameter dependences</a:t>
            </a:r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                                                      </a:t>
            </a:r>
            <a:r>
              <a:rPr lang="en-US" sz="1600" dirty="0" smtClean="0">
                <a:solidFill>
                  <a:srgbClr val="FF6600"/>
                </a:solidFill>
                <a:sym typeface="Wingdings" panose="05000000000000000000" pitchFamily="2" charset="2"/>
              </a:rPr>
              <a:t>- unbiased extraction of scattered particle</a:t>
            </a:r>
            <a:endParaRPr lang="en-US" sz="2400" dirty="0" smtClean="0">
              <a:solidFill>
                <a:srgbClr val="FF6600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                                                      </a:t>
            </a:r>
            <a:r>
              <a:rPr lang="en-US" sz="1600" dirty="0" smtClean="0">
                <a:solidFill>
                  <a:srgbClr val="FF6600"/>
                </a:solidFill>
                <a:sym typeface="Wingdings" panose="05000000000000000000" pitchFamily="2" charset="2"/>
              </a:rPr>
              <a:t>- beam-beam deflections pre- &amp; post-scattering</a:t>
            </a:r>
            <a:endParaRPr lang="en-US" sz="2400" dirty="0" smtClean="0">
              <a:solidFill>
                <a:srgbClr val="FF6600"/>
              </a:solidFill>
              <a:sym typeface="Wingdings" panose="05000000000000000000" pitchFamily="2" charset="2"/>
            </a:endParaRPr>
          </a:p>
          <a:p>
            <a:r>
              <a:rPr lang="en-US" sz="2400" dirty="0" smtClean="0">
                <a:sym typeface="Wingdings" panose="05000000000000000000" pitchFamily="2" charset="2"/>
              </a:rPr>
              <a:t>                                       issue </a:t>
            </a:r>
            <a:r>
              <a:rPr lang="en-US" sz="2400" dirty="0">
                <a:sym typeface="Wingdings" panose="05000000000000000000" pitchFamily="2" charset="2"/>
              </a:rPr>
              <a:t>of </a:t>
            </a:r>
            <a:r>
              <a:rPr lang="en-US" sz="2400" dirty="0" smtClean="0">
                <a:sym typeface="Wingdings" panose="05000000000000000000" pitchFamily="2" charset="2"/>
              </a:rPr>
              <a:t>radiation    </a:t>
            </a:r>
          </a:p>
          <a:p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                                                            </a:t>
            </a:r>
            <a:r>
              <a:rPr lang="en-US" sz="1600" dirty="0" smtClean="0">
                <a:solidFill>
                  <a:srgbClr val="0000FF"/>
                </a:solidFill>
                <a:sym typeface="Wingdings" panose="05000000000000000000" pitchFamily="2" charset="2"/>
              </a:rPr>
              <a:t>- LGAD </a:t>
            </a:r>
            <a:r>
              <a:rPr lang="en-US" sz="1600" dirty="0">
                <a:solidFill>
                  <a:srgbClr val="0000FF"/>
                </a:solidFill>
                <a:sym typeface="Wingdings" panose="05000000000000000000" pitchFamily="2" charset="2"/>
              </a:rPr>
              <a:t>sensors with Carbon implantation from IHEP/Atlas/HGTD</a:t>
            </a:r>
            <a:endParaRPr lang="en-US" sz="2000" dirty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r>
              <a:rPr lang="en-US" sz="1600" dirty="0">
                <a:solidFill>
                  <a:srgbClr val="0000FF"/>
                </a:solidFill>
                <a:sym typeface="Wingdings" panose="05000000000000000000" pitchFamily="2" charset="2"/>
              </a:rPr>
              <a:t>                                      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                              </a:t>
            </a:r>
            <a:r>
              <a:rPr lang="en-US" sz="1600" dirty="0" smtClean="0">
                <a:solidFill>
                  <a:srgbClr val="0000FF"/>
                </a:solidFill>
                <a:sym typeface="Wingdings" panose="05000000000000000000" pitchFamily="2" charset="2"/>
              </a:rPr>
              <a:t>- amplifier </a:t>
            </a:r>
            <a:r>
              <a:rPr lang="en-US" sz="1600" dirty="0">
                <a:solidFill>
                  <a:srgbClr val="0000FF"/>
                </a:solidFill>
                <a:sym typeface="Wingdings" panose="05000000000000000000" pitchFamily="2" charset="2"/>
              </a:rPr>
              <a:t>placed 50 cm from </a:t>
            </a:r>
            <a:r>
              <a:rPr lang="en-US" sz="1600" dirty="0" smtClean="0">
                <a:solidFill>
                  <a:srgbClr val="0000FF"/>
                </a:solidFill>
                <a:sym typeface="Wingdings" panose="05000000000000000000" pitchFamily="2" charset="2"/>
              </a:rPr>
              <a:t>sensor</a:t>
            </a:r>
            <a:endParaRPr lang="en-US" sz="1100" dirty="0">
              <a:sym typeface="Wingdings" panose="05000000000000000000" pitchFamily="2" charset="2"/>
            </a:endParaRPr>
          </a:p>
          <a:p>
            <a:r>
              <a:rPr lang="en-US" sz="2400" dirty="0" smtClean="0">
                <a:sym typeface="Wingdings" panose="05000000000000000000" pitchFamily="2" charset="2"/>
              </a:rPr>
              <a:t>                                       dynamic range and precision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                                                                     - specifications                                                                      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                                                                     - combine redundant channels with different sensitivities</a:t>
            </a:r>
          </a:p>
          <a:p>
            <a:endParaRPr lang="en-US" sz="9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R&amp;D activity 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↔  </a:t>
            </a:r>
            <a:r>
              <a:rPr lang="en-US" sz="2400" dirty="0" smtClean="0">
                <a:sym typeface="Wingdings" panose="05000000000000000000" pitchFamily="2" charset="2"/>
              </a:rPr>
              <a:t>long term operational sustainability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                                                                     </a:t>
            </a:r>
            <a:r>
              <a:rPr lang="en-US" sz="1600" dirty="0" smtClean="0">
                <a:solidFill>
                  <a:srgbClr val="008000"/>
                </a:solidFill>
                <a:sym typeface="Wingdings" panose="05000000000000000000" pitchFamily="2" charset="2"/>
              </a:rPr>
              <a:t>- LumiBelle2 has been operated </a:t>
            </a:r>
            <a:r>
              <a:rPr lang="en-US" sz="1600" dirty="0">
                <a:solidFill>
                  <a:srgbClr val="008000"/>
                </a:solidFill>
                <a:sym typeface="Wingdings" panose="05000000000000000000" pitchFamily="2" charset="2"/>
              </a:rPr>
              <a:t>by </a:t>
            </a:r>
            <a:r>
              <a:rPr lang="en-US" sz="1600" dirty="0" err="1">
                <a:solidFill>
                  <a:srgbClr val="008000"/>
                </a:solidFill>
                <a:sym typeface="Wingdings" panose="05000000000000000000" pitchFamily="2" charset="2"/>
              </a:rPr>
              <a:t>IJCLab</a:t>
            </a:r>
            <a:r>
              <a:rPr lang="en-US" sz="1600" dirty="0">
                <a:solidFill>
                  <a:srgbClr val="008000"/>
                </a:solidFill>
                <a:sym typeface="Wingdings" panose="05000000000000000000" pitchFamily="2" charset="2"/>
              </a:rPr>
              <a:t> partly remotely and with local help at KEK </a:t>
            </a:r>
            <a:r>
              <a:rPr lang="en-US" sz="1600" dirty="0" smtClean="0">
                <a:solidFill>
                  <a:srgbClr val="008000"/>
                </a:solidFill>
                <a:sym typeface="Wingdings" panose="05000000000000000000" pitchFamily="2" charset="2"/>
              </a:rPr>
              <a:t>                           </a:t>
            </a:r>
          </a:p>
          <a:p>
            <a:r>
              <a:rPr lang="en-US" sz="1600" dirty="0" smtClean="0">
                <a:solidFill>
                  <a:srgbClr val="008000"/>
                </a:solidFill>
                <a:sym typeface="Wingdings" panose="05000000000000000000" pitchFamily="2" charset="2"/>
              </a:rPr>
              <a:t>                                                                     - recent </a:t>
            </a:r>
            <a:r>
              <a:rPr lang="en-US" sz="1600" dirty="0">
                <a:solidFill>
                  <a:srgbClr val="008000"/>
                </a:solidFill>
                <a:sym typeface="Wingdings" panose="05000000000000000000" pitchFamily="2" charset="2"/>
              </a:rPr>
              <a:t>prospect of strong CERN &amp; IHEP interest in collaborating on </a:t>
            </a:r>
            <a:r>
              <a:rPr lang="en-US" sz="1600" dirty="0" smtClean="0">
                <a:solidFill>
                  <a:srgbClr val="008000"/>
                </a:solidFill>
                <a:sym typeface="Wingdings" panose="05000000000000000000" pitchFamily="2" charset="2"/>
              </a:rPr>
              <a:t>LumiBelle2</a:t>
            </a:r>
          </a:p>
          <a:p>
            <a:r>
              <a:rPr lang="en-US" sz="1600" dirty="0">
                <a:solidFill>
                  <a:srgbClr val="008000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sym typeface="Wingdings" panose="05000000000000000000" pitchFamily="2" charset="2"/>
              </a:rPr>
              <a:t>                                                                    - opt for professional / commercial DAQ &amp; electronics rather than in-house designs</a:t>
            </a:r>
            <a:endParaRPr lang="en-US" sz="1600" dirty="0">
              <a:solidFill>
                <a:srgbClr val="008000"/>
              </a:solidFill>
              <a:sym typeface="Wingdings" panose="05000000000000000000" pitchFamily="2" charset="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4EEC2796-2956-5743-AABA-B227A846EDAC}"/>
              </a:ext>
            </a:extLst>
          </p:cNvPr>
          <p:cNvSpPr txBox="1"/>
          <p:nvPr/>
        </p:nvSpPr>
        <p:spPr>
          <a:xfrm>
            <a:off x="1922628" y="2207114"/>
            <a:ext cx="8046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Lessons learned</a:t>
            </a:r>
            <a:endParaRPr lang="en-US" altLang="zh-CN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9D8C1-597E-4521-A829-86D0DD87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875"/>
            <a:ext cx="10972800" cy="70609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The </a:t>
            </a:r>
            <a:r>
              <a:rPr kumimoji="1" lang="en-US" altLang="ja-JP" dirty="0" err="1"/>
              <a:t>SuperKEKB</a:t>
            </a:r>
            <a:r>
              <a:rPr kumimoji="1" lang="en-US" altLang="ja-JP" dirty="0"/>
              <a:t>/Belle II project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AA5FF5F-8F8C-40D8-93CB-F62DA98DC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1596-DAA6-453E-8754-394087E0512A}" type="slidenum">
              <a:rPr kumimoji="1"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</a:rPr>
              <a:pPr/>
              <a:t>2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CA481-5E04-4B57-B011-825308FC4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19403"/>
          <a:stretch/>
        </p:blipFill>
        <p:spPr bwMode="auto">
          <a:xfrm>
            <a:off x="1382348" y="2633798"/>
            <a:ext cx="4081785" cy="448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AA9BC1-363C-43EB-911C-F1344BE9B535}"/>
              </a:ext>
            </a:extLst>
          </p:cNvPr>
          <p:cNvSpPr txBox="1"/>
          <p:nvPr/>
        </p:nvSpPr>
        <p:spPr>
          <a:xfrm>
            <a:off x="1564363" y="4991121"/>
            <a:ext cx="195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Damping Ring</a:t>
            </a:r>
            <a:endParaRPr kumimoji="1" lang="ja-JP" altLang="en-US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CC82CF-02A3-41CA-A9FB-92C54C4BF2D4}"/>
              </a:ext>
            </a:extLst>
          </p:cNvPr>
          <p:cNvSpPr txBox="1"/>
          <p:nvPr/>
        </p:nvSpPr>
        <p:spPr>
          <a:xfrm>
            <a:off x="3806874" y="4768375"/>
            <a:ext cx="165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Injector </a:t>
            </a:r>
            <a:r>
              <a:rPr kumimoji="1" lang="en-US" altLang="ja-JP" b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Linac</a:t>
            </a:r>
            <a:endParaRPr kumimoji="1" lang="ja-JP" altLang="en-US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5593E4-76B9-497C-96A5-A41F78FF9899}"/>
              </a:ext>
            </a:extLst>
          </p:cNvPr>
          <p:cNvSpPr txBox="1"/>
          <p:nvPr/>
        </p:nvSpPr>
        <p:spPr>
          <a:xfrm>
            <a:off x="2724655" y="3206141"/>
            <a:ext cx="139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Main Ring</a:t>
            </a:r>
            <a:endParaRPr kumimoji="1" lang="ja-JP" altLang="en-US" sz="20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4CE936-2725-4991-8935-B76FE85FD71D}"/>
              </a:ext>
            </a:extLst>
          </p:cNvPr>
          <p:cNvSpPr txBox="1"/>
          <p:nvPr/>
        </p:nvSpPr>
        <p:spPr>
          <a:xfrm>
            <a:off x="5657503" y="2022658"/>
            <a:ext cx="87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Belle-II</a:t>
            </a:r>
            <a:endParaRPr kumimoji="1" lang="ja-JP" altLang="en-US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D42BA93-C64A-4A79-BA45-0D2FA903E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357942"/>
              </p:ext>
            </p:extLst>
          </p:nvPr>
        </p:nvGraphicFramePr>
        <p:xfrm>
          <a:off x="6727210" y="874637"/>
          <a:ext cx="3168352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26640554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92435702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236074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Electron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Positron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908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Energy (GeV)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7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4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274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Current (A)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3.6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2.6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6480"/>
                  </a:ext>
                </a:extLst>
              </a:tr>
            </a:tbl>
          </a:graphicData>
        </a:graphic>
      </p:graphicFrame>
      <p:pic>
        <p:nvPicPr>
          <p:cNvPr id="2050" name="Picture 2" descr="Overview of the Belle II detector.">
            <a:extLst>
              <a:ext uri="{FF2B5EF4-FFF2-40B4-BE49-F238E27FC236}">
                <a16:creationId xmlns:a16="http://schemas.microsoft.com/office/drawing/2014/main" id="{693AA86E-B0E2-D43A-C7C8-3D9D1A4E6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522" y="1903477"/>
            <a:ext cx="4408165" cy="271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2BD5AFC-DE85-671F-23F5-3966C3BC9F5E}"/>
              </a:ext>
            </a:extLst>
          </p:cNvPr>
          <p:cNvSpPr txBox="1"/>
          <p:nvPr/>
        </p:nvSpPr>
        <p:spPr>
          <a:xfrm>
            <a:off x="6259700" y="4825884"/>
            <a:ext cx="4996769" cy="19082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u="sng" dirty="0">
                <a:solidFill>
                  <a:srgbClr val="0000FF"/>
                </a:solidFill>
                <a:latin typeface="Calibri"/>
                <a:ea typeface="ＭＳ Ｐゴシック" panose="020B0600070205080204" pitchFamily="34" charset="-128"/>
              </a:rPr>
              <a:t>Belle II (General purpose detector)</a:t>
            </a:r>
            <a:r>
              <a:rPr kumimoji="1" lang="en-US" altLang="ja-JP" b="1" u="sng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/>
            </a:r>
            <a:br>
              <a:rPr kumimoji="1" lang="en-US" altLang="ja-JP" b="1" u="sng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Vertex detectors: Pixel Vertex Detector (PXD),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	         Silicon strip Vertex Detector (SVD)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Tracking: 	         Central Drift Chamber (CDC)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Calorimeter:         Electromagnetic </a:t>
            </a:r>
            <a:r>
              <a:rPr kumimoji="1" lang="en-US" altLang="ja-JP" sz="1400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CaLorimeter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(ECL)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Particle ID:            Aerogel Ring Image </a:t>
            </a:r>
            <a:r>
              <a:rPr kumimoji="1" lang="en-US" altLang="ja-JP" sz="1400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CHerenkov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detector (ARICH)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                               K-Long and Muon detector (KLM)</a:t>
            </a:r>
            <a:b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                               Time-Of-Propagation counter (TOP)</a:t>
            </a:r>
            <a:endParaRPr kumimoji="1"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2C62BF2-AB98-4733-8B2F-117A3493200A}"/>
              </a:ext>
            </a:extLst>
          </p:cNvPr>
          <p:cNvSpPr txBox="1"/>
          <p:nvPr/>
        </p:nvSpPr>
        <p:spPr>
          <a:xfrm>
            <a:off x="1253338" y="1041884"/>
            <a:ext cx="4408164" cy="14927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u="sng" dirty="0" err="1">
                <a:solidFill>
                  <a:srgbClr val="FF0000"/>
                </a:solidFill>
                <a:latin typeface="Calibri"/>
                <a:ea typeface="ＭＳ Ｐゴシック" panose="020B0600070205080204" pitchFamily="34" charset="-128"/>
              </a:rPr>
              <a:t>SuperKEKB</a:t>
            </a:r>
            <a:r>
              <a:rPr kumimoji="1" lang="en-US" altLang="ja-JP" sz="2000" b="1" u="sng" dirty="0">
                <a:solidFill>
                  <a:srgbClr val="FF0000"/>
                </a:solidFill>
                <a:latin typeface="Calibri"/>
                <a:ea typeface="ＭＳ Ｐゴシック" panose="020B0600070205080204" pitchFamily="34" charset="-128"/>
              </a:rPr>
              <a:t> (Electron-Positron Collider)</a:t>
            </a:r>
            <a:r>
              <a:rPr kumimoji="1" lang="en-US" altLang="ja-JP" sz="7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/>
            </a:r>
            <a:br>
              <a:rPr kumimoji="1" lang="en-US" altLang="ja-JP" sz="7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C.M.S. Energy:	</a:t>
            </a:r>
            <a:r>
              <a:rPr kumimoji="1"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√</a:t>
            </a: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s = 10.58 GeV</a:t>
            </a:r>
            <a:b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Luminosity:	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L </a:t>
            </a:r>
            <a:r>
              <a:rPr kumimoji="1" lang="en-US" altLang="ja-JP" sz="1600" b="1" dirty="0" smtClea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kumimoji="1" lang="en-US" altLang="ja-JP" sz="1600" b="1" dirty="0" smtClea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8</a:t>
            </a:r>
            <a:r>
              <a:rPr kumimoji="1" lang="en-US" altLang="ja-JP" sz="1600" b="1" dirty="0" smtClea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x 10</a:t>
            </a:r>
            <a:r>
              <a:rPr kumimoji="1" lang="en-US" altLang="ja-JP" sz="1600" b="1" baseline="300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35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cm</a:t>
            </a:r>
            <a:r>
              <a:rPr kumimoji="1" lang="en-US" altLang="ja-JP" sz="1600" b="1" baseline="300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– 2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s</a:t>
            </a:r>
            <a:r>
              <a:rPr kumimoji="1" lang="en-US" altLang="ja-JP" sz="1600" b="1" baseline="300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–1</a:t>
            </a:r>
            <a:r>
              <a:rPr kumimoji="1" lang="ja-JP" altLang="en-US" sz="16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kumimoji="1"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（</a:t>
            </a: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Luminosity Frontier Machine</a:t>
            </a:r>
            <a:r>
              <a:rPr kumimoji="1"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）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endParaRPr kumimoji="1" lang="en-US" altLang="ja-JP" sz="1600" b="1" dirty="0" smtClean="0">
              <a:solidFill>
                <a:srgbClr val="FF0000"/>
              </a:solidFill>
              <a:latin typeface="Calibri"/>
              <a:ea typeface="ＭＳ Ｐゴシック" panose="020B0600070205080204" pitchFamily="34" charset="-128"/>
            </a:endParaRPr>
          </a:p>
          <a:p>
            <a:endParaRPr kumimoji="1" lang="en-US" altLang="ja-JP" sz="400" b="1" dirty="0" smtClean="0">
              <a:solidFill>
                <a:srgbClr val="FF0000"/>
              </a:solidFill>
              <a:latin typeface="Calibri"/>
              <a:ea typeface="ＭＳ Ｐゴシック" panose="020B0600070205080204" pitchFamily="34" charset="-128"/>
            </a:endParaRPr>
          </a:p>
          <a:p>
            <a:r>
              <a:rPr kumimoji="1" lang="en-US" altLang="ja-JP" sz="1600" b="1" dirty="0" smtClean="0">
                <a:solidFill>
                  <a:srgbClr val="C00000"/>
                </a:solidFill>
                <a:latin typeface="Calibri"/>
                <a:ea typeface="ＭＳ Ｐゴシック" panose="020B0600070205080204" pitchFamily="34" charset="-128"/>
              </a:rPr>
              <a:t>         Achieved in 2024 : L = 5.1 x 10</a:t>
            </a:r>
            <a:r>
              <a:rPr kumimoji="1" lang="en-US" altLang="ja-JP" sz="1600" b="1" baseline="30000" dirty="0" smtClean="0">
                <a:solidFill>
                  <a:srgbClr val="C00000"/>
                </a:solidFill>
                <a:latin typeface="Calibri"/>
                <a:ea typeface="ＭＳ Ｐゴシック" panose="020B0600070205080204" pitchFamily="34" charset="-128"/>
              </a:rPr>
              <a:t>34</a:t>
            </a:r>
            <a:r>
              <a:rPr kumimoji="1" lang="en-US" altLang="ja-JP" sz="1600" b="1" dirty="0" smtClean="0">
                <a:solidFill>
                  <a:srgbClr val="C00000"/>
                </a:solidFill>
                <a:latin typeface="Calibri"/>
                <a:ea typeface="ＭＳ Ｐゴシック" panose="020B0600070205080204" pitchFamily="34" charset="-128"/>
              </a:rPr>
              <a:t> cm</a:t>
            </a:r>
            <a:r>
              <a:rPr kumimoji="1" lang="en-US" altLang="ja-JP" sz="1600" b="1" baseline="30000" dirty="0" smtClean="0">
                <a:solidFill>
                  <a:srgbClr val="C00000"/>
                </a:solidFill>
                <a:latin typeface="Calibri"/>
                <a:ea typeface="ＭＳ Ｐゴシック" panose="020B0600070205080204" pitchFamily="34" charset="-128"/>
              </a:rPr>
              <a:t>-2 </a:t>
            </a:r>
            <a:r>
              <a:rPr kumimoji="1" lang="en-US" altLang="ja-JP" sz="1600" b="1" dirty="0" smtClean="0">
                <a:solidFill>
                  <a:srgbClr val="C00000"/>
                </a:solidFill>
                <a:latin typeface="Calibri"/>
                <a:ea typeface="ＭＳ Ｐゴシック" panose="020B0600070205080204" pitchFamily="34" charset="-128"/>
              </a:rPr>
              <a:t>s</a:t>
            </a:r>
            <a:r>
              <a:rPr kumimoji="1" lang="en-US" altLang="ja-JP" sz="1600" b="1" baseline="30000" dirty="0" smtClean="0">
                <a:solidFill>
                  <a:srgbClr val="C00000"/>
                </a:solidFill>
                <a:latin typeface="Calibri"/>
                <a:ea typeface="ＭＳ Ｐゴシック" panose="020B0600070205080204" pitchFamily="34" charset="-128"/>
              </a:rPr>
              <a:t>-1</a:t>
            </a:r>
            <a:endParaRPr kumimoji="1" lang="ja-JP" altLang="en-US" sz="1600" b="1" baseline="30000" dirty="0">
              <a:solidFill>
                <a:srgbClr val="C00000"/>
              </a:solidFill>
              <a:latin typeface="Calibri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32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9" y="766480"/>
            <a:ext cx="6083639" cy="57606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31504" y="6583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Calibri"/>
              </a:rPr>
              <a:t>KEKB ↔ </a:t>
            </a:r>
            <a:r>
              <a:rPr lang="en-US" sz="3200" dirty="0" err="1">
                <a:solidFill>
                  <a:srgbClr val="0000CC"/>
                </a:solidFill>
                <a:latin typeface="Calibri"/>
              </a:rPr>
              <a:t>SuperKEKB</a:t>
            </a:r>
            <a:r>
              <a:rPr lang="en-US" sz="3200" dirty="0">
                <a:solidFill>
                  <a:srgbClr val="0000CC"/>
                </a:solidFill>
                <a:latin typeface="Calibri"/>
              </a:rPr>
              <a:t> parameters</a:t>
            </a:r>
            <a:endParaRPr lang="fr-FR" sz="32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5520" y="1990616"/>
            <a:ext cx="6192688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5520" y="2350657"/>
            <a:ext cx="6192688" cy="216023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5520" y="2566681"/>
            <a:ext cx="6192688" cy="21602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5520" y="2782704"/>
            <a:ext cx="6192688" cy="360040"/>
          </a:xfrm>
          <a:prstGeom prst="rect">
            <a:avLst/>
          </a:prstGeom>
          <a:noFill/>
          <a:ln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75520" y="3934832"/>
            <a:ext cx="6192688" cy="216024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5520" y="4150856"/>
            <a:ext cx="6192688" cy="360040"/>
          </a:xfrm>
          <a:prstGeom prst="rect">
            <a:avLst/>
          </a:prstGeom>
          <a:noFill/>
          <a:ln>
            <a:solidFill>
              <a:srgbClr val="CC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72264" y="2636912"/>
            <a:ext cx="16561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00CC"/>
                </a:solidFill>
                <a:latin typeface="Calibri"/>
              </a:rPr>
              <a:t>× 1/20 </a:t>
            </a:r>
            <a:r>
              <a:rPr lang="el-GR" sz="1600" dirty="0">
                <a:solidFill>
                  <a:srgbClr val="0000CC"/>
                </a:solidFill>
                <a:latin typeface="Calibri"/>
              </a:rPr>
              <a:t>β</a:t>
            </a:r>
            <a:r>
              <a:rPr lang="en-US" sz="1600" baseline="-25000" dirty="0">
                <a:solidFill>
                  <a:srgbClr val="0000CC"/>
                </a:solidFill>
                <a:latin typeface="Calibri"/>
              </a:rPr>
              <a:t>y</a:t>
            </a:r>
            <a:r>
              <a:rPr lang="fr-FR" sz="1600" baseline="30000" dirty="0">
                <a:solidFill>
                  <a:srgbClr val="0000CC"/>
                </a:solidFill>
                <a:latin typeface="Calibri"/>
              </a:rPr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328248" y="4005064"/>
            <a:ext cx="19442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CC3300"/>
                </a:solidFill>
                <a:latin typeface="Calibri"/>
              </a:rPr>
              <a:t>× 2-3 </a:t>
            </a:r>
            <a:r>
              <a:rPr lang="fr-FR" sz="1600" dirty="0" err="1">
                <a:solidFill>
                  <a:srgbClr val="CC3300"/>
                </a:solidFill>
                <a:latin typeface="Calibri"/>
              </a:rPr>
              <a:t>beam</a:t>
            </a:r>
            <a:r>
              <a:rPr lang="fr-FR" sz="1600" dirty="0">
                <a:solidFill>
                  <a:srgbClr val="CC3300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srgbClr val="CC3300"/>
                </a:solidFill>
                <a:latin typeface="Calibri"/>
              </a:rPr>
              <a:t>currents</a:t>
            </a:r>
            <a:r>
              <a:rPr lang="fr-FR" sz="1600" baseline="30000" dirty="0">
                <a:solidFill>
                  <a:srgbClr val="CC3300"/>
                </a:solidFill>
                <a:latin typeface="Calibri"/>
              </a:rPr>
              <a:t>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12225" y="6085800"/>
            <a:ext cx="28019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CC"/>
                </a:solidFill>
                <a:latin typeface="Calibri"/>
                <a:sym typeface="Wingdings" panose="05000000000000000000" pitchFamily="2" charset="2"/>
              </a:rPr>
              <a:t> up to </a:t>
            </a:r>
            <a:r>
              <a:rPr lang="fr-FR" sz="1600" dirty="0">
                <a:solidFill>
                  <a:srgbClr val="0000CC"/>
                </a:solidFill>
                <a:latin typeface="Calibri"/>
              </a:rPr>
              <a:t>× 40 </a:t>
            </a:r>
            <a:r>
              <a:rPr lang="en-US" sz="1600" dirty="0">
                <a:solidFill>
                  <a:srgbClr val="0000CC"/>
                </a:solidFill>
                <a:latin typeface="Calibri"/>
              </a:rPr>
              <a:t>peak luminosity</a:t>
            </a:r>
            <a:r>
              <a:rPr lang="fr-FR" sz="1600" baseline="30000" dirty="0">
                <a:solidFill>
                  <a:srgbClr val="0000CC"/>
                </a:solidFill>
                <a:latin typeface="Calibri"/>
              </a:rPr>
              <a:t>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544272" y="2996952"/>
            <a:ext cx="1512168" cy="687368"/>
          </a:xfrm>
          <a:prstGeom prst="rect">
            <a:avLst/>
          </a:prstGeom>
          <a:noFill/>
          <a:ln w="19050">
            <a:solidFill>
              <a:srgbClr val="0000CC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σ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y 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≈ 50-60 nm</a:t>
            </a:r>
          </a:p>
          <a:p>
            <a:pPr algn="ctr"/>
            <a:endParaRPr lang="en-US" sz="1600" baseline="300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Calibri"/>
              </a:rPr>
              <a:t>(similar as ILC/ATF2)</a:t>
            </a:r>
            <a:r>
              <a:rPr lang="fr-FR" sz="12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75520" y="5879049"/>
            <a:ext cx="6192688" cy="21602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56240" y="5530056"/>
            <a:ext cx="2285562" cy="523220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fr-FR" sz="1400" dirty="0" err="1">
                <a:solidFill>
                  <a:prstClr val="black"/>
                </a:solidFill>
                <a:latin typeface="Calibri"/>
              </a:rPr>
              <a:t>similar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Calibri"/>
              </a:rPr>
              <a:t>beam-beam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Calibri"/>
              </a:rPr>
              <a:t>strength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fr-FR" sz="1400" dirty="0">
                <a:solidFill>
                  <a:prstClr val="black"/>
                </a:solidFill>
                <a:latin typeface="Calibri"/>
              </a:rPr>
              <a:t>                 (tune-shift) </a:t>
            </a:r>
          </a:p>
        </p:txBody>
      </p:sp>
    </p:spTree>
    <p:extLst>
      <p:ext uri="{BB962C8B-B14F-4D97-AF65-F5344CB8AC3E}">
        <p14:creationId xmlns:p14="http://schemas.microsoft.com/office/powerpoint/2010/main" val="27492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6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タイトル 1"/>
          <p:cNvSpPr>
            <a:spLocks noGrp="1"/>
          </p:cNvSpPr>
          <p:nvPr>
            <p:ph type="title"/>
          </p:nvPr>
        </p:nvSpPr>
        <p:spPr>
          <a:xfrm>
            <a:off x="71120" y="82378"/>
            <a:ext cx="11897360" cy="970359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Fast &amp; slow beam position variations at IP require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</a:rPr>
              <a:t> 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</a:rPr>
              <a:t>eedback corrections</a:t>
            </a:r>
            <a:endParaRPr lang="ja-JP" altLang="en-US" sz="3200" dirty="0">
              <a:latin typeface="Calibri" pitchFamily="34" charset="0"/>
              <a:ea typeface="Marker Felt"/>
              <a:cs typeface="Marker Felt"/>
            </a:endParaRPr>
          </a:p>
        </p:txBody>
      </p:sp>
      <p:sp>
        <p:nvSpPr>
          <p:cNvPr id="7270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52625" y="1124746"/>
            <a:ext cx="8499009" cy="3028399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200" dirty="0">
                <a:solidFill>
                  <a:srgbClr val="0000CC"/>
                </a:solidFill>
                <a:latin typeface="Calibri" pitchFamily="34" charset="0"/>
              </a:rPr>
              <a:t>Beam-beam deflection</a:t>
            </a:r>
            <a:r>
              <a:rPr lang="en-US" altLang="ja-JP" sz="2200" dirty="0">
                <a:latin typeface="Calibri" pitchFamily="34" charset="0"/>
              </a:rPr>
              <a:t> for fast vertical motion</a:t>
            </a:r>
          </a:p>
          <a:p>
            <a:endParaRPr lang="en-US" altLang="ja-JP" sz="2600" dirty="0">
              <a:latin typeface="Calibri" pitchFamily="34" charset="0"/>
            </a:endParaRPr>
          </a:p>
          <a:p>
            <a:endParaRPr lang="en-US" altLang="ja-JP" sz="2600" dirty="0">
              <a:latin typeface="Calibri" pitchFamily="34" charset="0"/>
            </a:endParaRPr>
          </a:p>
          <a:p>
            <a:endParaRPr lang="en-US" altLang="ja-JP" sz="2600" dirty="0">
              <a:latin typeface="Calibri" pitchFamily="34" charset="0"/>
            </a:endParaRPr>
          </a:p>
          <a:p>
            <a:endParaRPr lang="en-US" altLang="ja-JP" sz="22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200" dirty="0">
                <a:solidFill>
                  <a:srgbClr val="FF0000"/>
                </a:solidFill>
                <a:latin typeface="Calibri" pitchFamily="34" charset="0"/>
              </a:rPr>
              <a:t>Luminosity feedback </a:t>
            </a:r>
            <a:r>
              <a:rPr lang="en-US" altLang="ja-JP" sz="2200" dirty="0">
                <a:latin typeface="Calibri" pitchFamily="34" charset="0"/>
              </a:rPr>
              <a:t>by “dithering” for slower horizontal motion</a:t>
            </a:r>
            <a:endParaRPr lang="en-US" altLang="ja-JP" dirty="0" smtClean="0">
              <a:latin typeface="Calibri" pitchFamily="34" charset="0"/>
            </a:endParaRPr>
          </a:p>
          <a:p>
            <a:endParaRPr lang="en-US" altLang="ja-JP" dirty="0">
              <a:latin typeface="Calibri" pitchFamily="34" charset="0"/>
            </a:endParaRPr>
          </a:p>
          <a:p>
            <a:endParaRPr lang="en-US" altLang="ja-JP" dirty="0">
              <a:latin typeface="Calibri" pitchFamily="34" charset="0"/>
            </a:endParaRPr>
          </a:p>
          <a:p>
            <a:endParaRPr lang="en-US" altLang="ja-JP" sz="2600" dirty="0">
              <a:solidFill>
                <a:srgbClr val="0066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n-US" altLang="ja-JP" sz="2600" dirty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72709" name="図形グループ 14"/>
          <p:cNvGrpSpPr>
            <a:grpSpLocks/>
          </p:cNvGrpSpPr>
          <p:nvPr/>
        </p:nvGrpSpPr>
        <p:grpSpPr bwMode="auto">
          <a:xfrm>
            <a:off x="2366963" y="1630935"/>
            <a:ext cx="7113413" cy="1870056"/>
            <a:chOff x="960039" y="2218318"/>
            <a:chExt cx="7112695" cy="1869954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3407717" y="2399283"/>
              <a:ext cx="2287356" cy="7762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H="1" flipV="1">
              <a:off x="1142583" y="2402458"/>
              <a:ext cx="2287357" cy="776245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3420416" y="2945354"/>
              <a:ext cx="2287356" cy="774658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129884" y="2939004"/>
              <a:ext cx="2287357" cy="7746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28" name="テキスト ボックス 8"/>
            <p:cNvSpPr txBox="1">
              <a:spLocks noChangeArrowheads="1"/>
            </p:cNvSpPr>
            <p:nvPr/>
          </p:nvSpPr>
          <p:spPr bwMode="auto">
            <a:xfrm>
              <a:off x="2250546" y="2302319"/>
              <a:ext cx="2820971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IP= </a:t>
              </a:r>
              <a:r>
                <a:rPr lang="en-US" altLang="ja-JP" sz="1800" dirty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>
                  <a:latin typeface="Calibri" pitchFamily="34" charset="0"/>
                </a:rPr>
                <a:t>5nm </a:t>
              </a:r>
              <a:r>
                <a:rPr lang="en-US" altLang="ja-JP" sz="1800" dirty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>
                  <a:latin typeface="Calibri" pitchFamily="34" charset="0"/>
                </a:rPr>
                <a:t>1/10</a:t>
              </a:r>
              <a:r>
                <a:rPr lang="en-US" altLang="ja-JP" sz="1800" dirty="0">
                  <a:latin typeface="Symbol" pitchFamily="18" charset="2"/>
                </a:rPr>
                <a:t>s</a:t>
              </a:r>
              <a:r>
                <a:rPr lang="en-US" altLang="ja-JP" sz="1800" baseline="-25000" dirty="0">
                  <a:latin typeface="Calibri" pitchFamily="34" charset="0"/>
                </a:rPr>
                <a:t>y</a:t>
              </a:r>
              <a:r>
                <a:rPr lang="en-US" altLang="ja-JP" sz="1800" baseline="30000" dirty="0">
                  <a:latin typeface="Calibri" pitchFamily="34" charset="0"/>
                </a:rPr>
                <a:t>*</a:t>
              </a:r>
              <a:endParaRPr lang="ja-JP" altLang="en-US" sz="1800" baseline="30000" dirty="0">
                <a:latin typeface="Calibri" pitchFamily="34" charset="0"/>
              </a:endParaRPr>
            </a:p>
          </p:txBody>
        </p:sp>
        <p:sp>
          <p:nvSpPr>
            <p:cNvPr id="72729" name="テキスト ボックス 9"/>
            <p:cNvSpPr txBox="1">
              <a:spLocks noChangeArrowheads="1"/>
            </p:cNvSpPr>
            <p:nvPr/>
          </p:nvSpPr>
          <p:spPr bwMode="auto">
            <a:xfrm>
              <a:off x="5708361" y="2218318"/>
              <a:ext cx="625429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0" name="テキスト ボックス 10"/>
            <p:cNvSpPr txBox="1">
              <a:spLocks noChangeArrowheads="1"/>
            </p:cNvSpPr>
            <p:nvPr/>
          </p:nvSpPr>
          <p:spPr bwMode="auto">
            <a:xfrm>
              <a:off x="3226181" y="3180676"/>
              <a:ext cx="360960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IP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1" name="テキスト ボックス 11"/>
            <p:cNvSpPr txBox="1">
              <a:spLocks noChangeArrowheads="1"/>
            </p:cNvSpPr>
            <p:nvPr/>
          </p:nvSpPr>
          <p:spPr bwMode="auto">
            <a:xfrm>
              <a:off x="960039" y="3718960"/>
              <a:ext cx="625429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2" name="テキスト ボックス 12"/>
            <p:cNvSpPr txBox="1">
              <a:spLocks noChangeArrowheads="1"/>
            </p:cNvSpPr>
            <p:nvPr/>
          </p:nvSpPr>
          <p:spPr bwMode="auto">
            <a:xfrm>
              <a:off x="5953970" y="2710922"/>
              <a:ext cx="2118764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BPM= </a:t>
              </a:r>
              <a:r>
                <a:rPr lang="en-US" altLang="ja-JP" sz="1800" dirty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>
                  <a:latin typeface="Calibri" pitchFamily="34" charset="0"/>
                </a:rPr>
                <a:t>1.3</a:t>
              </a:r>
              <a:r>
                <a:rPr lang="en-US" altLang="ja-JP" sz="1800" dirty="0">
                  <a:latin typeface="Symbol" pitchFamily="18" charset="2"/>
                </a:rPr>
                <a:t>m</a:t>
              </a:r>
              <a:r>
                <a:rPr lang="en-US" altLang="ja-JP" sz="1800" dirty="0">
                  <a:latin typeface="Calibri" pitchFamily="34" charset="0"/>
                </a:rPr>
                <a:t>m</a:t>
              </a:r>
              <a:endParaRPr lang="ja-JP" altLang="en-US" sz="1800" dirty="0">
                <a:latin typeface="Calibri" pitchFamily="34" charset="0"/>
              </a:endParaRPr>
            </a:p>
          </p:txBody>
        </p:sp>
      </p:grpSp>
      <p:pic>
        <p:nvPicPr>
          <p:cNvPr id="72710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644233"/>
            <a:ext cx="17573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矢印コネクタ 20"/>
          <p:cNvCxnSpPr/>
          <p:nvPr/>
        </p:nvCxnSpPr>
        <p:spPr>
          <a:xfrm>
            <a:off x="2765425" y="5589240"/>
            <a:ext cx="21669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2765425" y="4331941"/>
            <a:ext cx="0" cy="1257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3" name="テキスト ボックス 23"/>
          <p:cNvSpPr txBox="1">
            <a:spLocks noChangeArrowheads="1"/>
          </p:cNvSpPr>
          <p:nvPr/>
        </p:nvSpPr>
        <p:spPr bwMode="auto">
          <a:xfrm>
            <a:off x="4984751" y="5229200"/>
            <a:ext cx="284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x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72714" name="テキスト ボックス 25"/>
          <p:cNvSpPr txBox="1">
            <a:spLocks noChangeArrowheads="1"/>
          </p:cNvSpPr>
          <p:nvPr/>
        </p:nvSpPr>
        <p:spPr bwMode="auto">
          <a:xfrm rot="-5400000">
            <a:off x="1910108" y="4727728"/>
            <a:ext cx="1208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Luminosity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0136" y="2433081"/>
            <a:ext cx="3377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Vertical vibration   </a:t>
            </a:r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25-100 Hz</a:t>
            </a:r>
          </a:p>
          <a:p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Sampling (BPMs)   </a:t>
            </a:r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32 kHz</a:t>
            </a:r>
            <a:endParaRPr lang="ja-JP" altLang="en-US" sz="2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40017" y="4077073"/>
            <a:ext cx="3661965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Horizontal motion         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sym typeface="Symbol"/>
              </a:rPr>
              <a:t>  few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 Hz </a:t>
            </a:r>
          </a:p>
          <a:p>
            <a:r>
              <a:rPr lang="en-US" altLang="ja-JP" sz="2000" dirty="0">
                <a:solidFill>
                  <a:srgbClr val="0070C0"/>
                </a:solidFill>
                <a:latin typeface="Calibri" pitchFamily="34" charset="0"/>
              </a:rPr>
              <a:t>Modulation freq. </a:t>
            </a:r>
            <a:r>
              <a:rPr lang="en-US" altLang="ja-JP" sz="20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f</a:t>
            </a:r>
            <a:r>
              <a:rPr lang="en-US" altLang="ja-JP" sz="2000" baseline="-250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0</a:t>
            </a:r>
            <a:r>
              <a:rPr lang="en-US" altLang="ja-JP" sz="2000" dirty="0">
                <a:solidFill>
                  <a:srgbClr val="0070C0"/>
                </a:solidFill>
                <a:latin typeface="Calibri" pitchFamily="34" charset="0"/>
              </a:rPr>
              <a:t>         </a:t>
            </a:r>
            <a:r>
              <a:rPr lang="en-US" altLang="ja-JP" sz="20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  79 Hz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Sampling (</a:t>
            </a:r>
            <a:r>
              <a:rPr lang="en-US" altLang="ja-JP" sz="2000" dirty="0" err="1">
                <a:solidFill>
                  <a:srgbClr val="FF0000"/>
                </a:solidFill>
                <a:latin typeface="Calibri" pitchFamily="34" charset="0"/>
              </a:rPr>
              <a:t>lumi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. meas.)  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sym typeface="Symbol"/>
              </a:rPr>
              <a:t>  1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 kHz</a:t>
            </a:r>
          </a:p>
          <a:p>
            <a:endParaRPr lang="en-US" altLang="ja-JP" sz="3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00" dirty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  </a:t>
            </a:r>
            <a:r>
              <a:rPr lang="en-US" altLang="ja-JP" sz="1600" dirty="0">
                <a:latin typeface="Calibri" pitchFamily="34" charset="0"/>
                <a:sym typeface="Wingdings" panose="05000000000000000000" pitchFamily="2" charset="2"/>
              </a:rPr>
              <a:t>-  m</a:t>
            </a:r>
            <a:r>
              <a:rPr lang="en-US" altLang="ja-JP" sz="1600" dirty="0">
                <a:latin typeface="Calibri" pitchFamily="34" charset="0"/>
              </a:rPr>
              <a:t>inimize f</a:t>
            </a:r>
            <a:r>
              <a:rPr lang="en-US" altLang="ja-JP" sz="1600" baseline="-25000" dirty="0">
                <a:latin typeface="Calibri" pitchFamily="34" charset="0"/>
              </a:rPr>
              <a:t>0</a:t>
            </a:r>
            <a:r>
              <a:rPr lang="en-US" altLang="ja-JP" sz="1600" dirty="0">
                <a:latin typeface="Calibri" pitchFamily="34" charset="0"/>
              </a:rPr>
              <a:t> output component</a:t>
            </a:r>
          </a:p>
          <a:p>
            <a:r>
              <a:rPr lang="en-US" altLang="ja-JP" sz="1600" dirty="0">
                <a:latin typeface="Calibri" pitchFamily="34" charset="0"/>
              </a:rPr>
              <a:t>-  dithering </a:t>
            </a:r>
            <a:r>
              <a:rPr lang="en-US" altLang="ja-JP" sz="1600" b="1" dirty="0">
                <a:latin typeface="Calibri" pitchFamily="34" charset="0"/>
                <a:sym typeface="Symbol"/>
              </a:rPr>
              <a:t></a:t>
            </a:r>
            <a:r>
              <a:rPr lang="en-US" altLang="ja-JP" sz="1600" dirty="0">
                <a:latin typeface="Calibri" pitchFamily="34" charset="0"/>
                <a:sym typeface="Symbol"/>
              </a:rPr>
              <a:t> </a:t>
            </a:r>
            <a:r>
              <a:rPr lang="en-US" altLang="ja-JP" sz="1600" dirty="0" err="1">
                <a:latin typeface="Calibri" pitchFamily="34" charset="0"/>
              </a:rPr>
              <a:t>lumi</a:t>
            </a:r>
            <a:r>
              <a:rPr lang="en-US" altLang="ja-JP" sz="1600" dirty="0">
                <a:latin typeface="Calibri" pitchFamily="34" charset="0"/>
              </a:rPr>
              <a:t>. signal </a:t>
            </a:r>
            <a:r>
              <a:rPr lang="en-US" altLang="ja-JP" sz="1600" dirty="0">
                <a:latin typeface="Calibri" pitchFamily="34" charset="0"/>
                <a:sym typeface="Wingdings" panose="05000000000000000000" pitchFamily="2" charset="2"/>
              </a:rPr>
              <a:t> phase</a:t>
            </a:r>
            <a:r>
              <a:rPr lang="en-US" altLang="ja-JP" sz="1600" dirty="0">
                <a:latin typeface="Calibri" pitchFamily="34" charset="0"/>
              </a:rPr>
              <a:t> </a:t>
            </a:r>
            <a:endParaRPr lang="ja-JP" altLang="en-US" sz="16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5720" y="4201924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18009842">
            <a:off x="2786202" y="4810868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1785" y="4325035"/>
            <a:ext cx="623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itchFamily="34" charset="0"/>
                <a:sym typeface="Symbol"/>
              </a:rPr>
              <a:t>2f</a:t>
            </a:r>
            <a:r>
              <a:rPr lang="en-US" altLang="ja-JP" sz="2000" b="1" baseline="-25000" dirty="0">
                <a:latin typeface="Calibri" pitchFamily="34" charset="0"/>
                <a:sym typeface="Symbol"/>
              </a:rPr>
              <a:t>0</a:t>
            </a:r>
            <a:endParaRPr lang="fr-FR" sz="1400" b="1" dirty="0"/>
          </a:p>
        </p:txBody>
      </p:sp>
      <p:sp>
        <p:nvSpPr>
          <p:cNvPr id="27" name="Rectangle 26"/>
          <p:cNvSpPr/>
          <p:nvPr/>
        </p:nvSpPr>
        <p:spPr>
          <a:xfrm>
            <a:off x="3359696" y="5045115"/>
            <a:ext cx="352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itchFamily="34" charset="0"/>
                <a:sym typeface="Symbol"/>
              </a:rPr>
              <a:t>f</a:t>
            </a:r>
            <a:r>
              <a:rPr lang="en-US" altLang="ja-JP" sz="2000" b="1" baseline="-25000" dirty="0">
                <a:latin typeface="Calibri" pitchFamily="34" charset="0"/>
                <a:sym typeface="Symbol"/>
              </a:rPr>
              <a:t>0</a:t>
            </a:r>
            <a:endParaRPr lang="fr-FR" sz="1400" b="1" dirty="0"/>
          </a:p>
        </p:txBody>
      </p:sp>
      <p:pic>
        <p:nvPicPr>
          <p:cNvPr id="2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1505" y="5882357"/>
            <a:ext cx="3764611" cy="85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432"/>
          <p:cNvPicPr preferRelativeResize="0"/>
          <p:nvPr/>
        </p:nvPicPr>
        <p:blipFill rotWithShape="1">
          <a:blip r:embed="rId4">
            <a:alphaModFix/>
          </a:blip>
          <a:srcRect b="31692"/>
          <a:stretch/>
        </p:blipFill>
        <p:spPr>
          <a:xfrm>
            <a:off x="5447928" y="5785496"/>
            <a:ext cx="3024336" cy="109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25"/>
          <p:cNvSpPr txBox="1"/>
          <p:nvPr/>
        </p:nvSpPr>
        <p:spPr>
          <a:xfrm rot="-5400000">
            <a:off x="4870635" y="6164075"/>
            <a:ext cx="1224136" cy="2184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>
                <a:solidFill>
                  <a:srgbClr val="002060"/>
                </a:solidFill>
              </a:rPr>
              <a:t>LUMINOSITY</a:t>
            </a:r>
          </a:p>
        </p:txBody>
      </p:sp>
      <p:sp>
        <p:nvSpPr>
          <p:cNvPr id="32" name="TextBox 2"/>
          <p:cNvSpPr txBox="1"/>
          <p:nvPr/>
        </p:nvSpPr>
        <p:spPr>
          <a:xfrm rot="-5400000">
            <a:off x="5103715" y="5711849"/>
            <a:ext cx="797668" cy="25325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>
                <a:solidFill>
                  <a:srgbClr val="FF0000"/>
                </a:solidFill>
              </a:rPr>
              <a:t>DITHERING</a:t>
            </a:r>
          </a:p>
        </p:txBody>
      </p:sp>
      <p:pic>
        <p:nvPicPr>
          <p:cNvPr id="33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rcRect l="31681" t="24729" r="30077" b="24638"/>
          <a:stretch>
            <a:fillRect/>
          </a:stretch>
        </p:blipFill>
        <p:spPr>
          <a:xfrm>
            <a:off x="9138958" y="5563166"/>
            <a:ext cx="1631167" cy="121484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ithering coil x 12"/>
          <p:cNvSpPr txBox="1"/>
          <p:nvPr/>
        </p:nvSpPr>
        <p:spPr>
          <a:xfrm>
            <a:off x="9480376" y="5327631"/>
            <a:ext cx="112145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1100" dirty="0"/>
              <a:t>Dithering coil x 12</a:t>
            </a:r>
          </a:p>
        </p:txBody>
      </p:sp>
    </p:spTree>
    <p:extLst>
      <p:ext uri="{BB962C8B-B14F-4D97-AF65-F5344CB8AC3E}">
        <p14:creationId xmlns:p14="http://schemas.microsoft.com/office/powerpoint/2010/main" val="37076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257" y="63792"/>
            <a:ext cx="9478896" cy="86409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dirty="0" smtClean="0"/>
              <a:t>Fast luminosity monitoring specifications</a:t>
            </a:r>
            <a:endParaRPr lang="en-US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085513" y="1097564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Wingdings" panose="05000000000000000000" pitchFamily="2" charset="2"/>
              <a:buChar char="Ø"/>
            </a:pPr>
            <a:r>
              <a:rPr lang="en-US" sz="2400" dirty="0"/>
              <a:t>“Dithering” feedback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085538" y="2762677"/>
            <a:ext cx="599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Wingdings" panose="05000000000000000000" pitchFamily="2" charset="2"/>
              <a:buChar char="Ø"/>
            </a:pPr>
            <a:r>
              <a:rPr lang="en-US" sz="2400" dirty="0"/>
              <a:t>Bunch by bunch luminosity diagnostic 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094493" y="3878942"/>
            <a:ext cx="862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792" indent="-304792">
              <a:buFont typeface="Wingdings" panose="05000000000000000000" pitchFamily="2" charset="2"/>
              <a:buChar char="Ø"/>
            </a:pPr>
            <a:r>
              <a:rPr lang="en-US" sz="2400" dirty="0"/>
              <a:t>IP vertical beam size measurement + tuning </a:t>
            </a:r>
            <a:r>
              <a:rPr lang="en-US" sz="2400" dirty="0">
                <a:solidFill>
                  <a:srgbClr val="FF6600"/>
                </a:solidFill>
              </a:rPr>
              <a:t>at very </a:t>
            </a:r>
            <a:r>
              <a:rPr lang="en-US" sz="2400" dirty="0" smtClean="0">
                <a:solidFill>
                  <a:srgbClr val="FF6600"/>
                </a:solidFill>
              </a:rPr>
              <a:t>low currents 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63552" y="1556792"/>
            <a:ext cx="828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Tx/>
              <a:buChar char="-"/>
            </a:pPr>
            <a:r>
              <a:rPr lang="en-US" sz="1400" dirty="0"/>
              <a:t>Correct for few Hz horizontal motion</a:t>
            </a:r>
          </a:p>
          <a:p>
            <a:pPr marL="285744" indent="-285744">
              <a:buFontTx/>
              <a:buChar char="-"/>
            </a:pPr>
            <a:r>
              <a:rPr lang="en-US" sz="1400" dirty="0"/>
              <a:t>79 Hz orbit “dithering” + luminosity sampling @ 1 kHz </a:t>
            </a:r>
            <a:r>
              <a:rPr lang="en-US" sz="1400" dirty="0">
                <a:sym typeface="Wingdings" panose="05000000000000000000" pitchFamily="2" charset="2"/>
              </a:rPr>
              <a:t></a:t>
            </a:r>
            <a:r>
              <a:rPr lang="en-US" sz="1400" dirty="0"/>
              <a:t> </a:t>
            </a:r>
            <a:r>
              <a:rPr lang="en-US" sz="1400" dirty="0">
                <a:sym typeface="Wingdings" panose="05000000000000000000" pitchFamily="2" charset="2"/>
              </a:rPr>
              <a:t>reconstruct baseline freq. + 2</a:t>
            </a:r>
            <a:r>
              <a:rPr lang="en-US" sz="1400" baseline="30000" dirty="0">
                <a:sym typeface="Wingdings" panose="05000000000000000000" pitchFamily="2" charset="2"/>
              </a:rPr>
              <a:t>nd</a:t>
            </a:r>
            <a:r>
              <a:rPr lang="en-US" sz="1400" dirty="0">
                <a:sym typeface="Wingdings" panose="05000000000000000000" pitchFamily="2" charset="2"/>
              </a:rPr>
              <a:t> harmonic</a:t>
            </a:r>
          </a:p>
          <a:p>
            <a:pPr marL="285744" indent="-285744">
              <a:buFontTx/>
              <a:buChar char="-"/>
            </a:pPr>
            <a:r>
              <a:rPr lang="en-US" sz="1400" dirty="0">
                <a:sym typeface="Wingdings" panose="05000000000000000000" pitchFamily="2" charset="2"/>
              </a:rPr>
              <a:t>Efficient separation from other “slow” variations</a:t>
            </a:r>
          </a:p>
          <a:p>
            <a:pPr marL="285744" indent="-285744">
              <a:buFontTx/>
              <a:buChar char="-"/>
            </a:pPr>
            <a:r>
              <a:rPr lang="en-US" sz="1400" dirty="0">
                <a:solidFill>
                  <a:srgbClr val="C00000"/>
                </a:solidFill>
                <a:sym typeface="Wingdings" panose="05000000000000000000" pitchFamily="2" charset="2"/>
              </a:rPr>
              <a:t>1% relative precision @ 1 kHz </a:t>
            </a:r>
            <a:r>
              <a:rPr lang="en-US" sz="1400" dirty="0">
                <a:sym typeface="Wingdings" panose="05000000000000000000" pitchFamily="2" charset="2"/>
              </a:rPr>
              <a:t>sufficient (</a:t>
            </a:r>
            <a:r>
              <a:rPr lang="en-US" sz="1000" dirty="0">
                <a:sym typeface="Wingdings" panose="05000000000000000000" pitchFamily="2" charset="2"/>
              </a:rPr>
              <a:t>cf. C.-G. Pang et al., </a:t>
            </a:r>
            <a:r>
              <a:rPr lang="pt-BR" sz="1000" dirty="0">
                <a:sym typeface="Wingdings" panose="05000000000000000000" pitchFamily="2" charset="2"/>
              </a:rPr>
              <a:t>J.Phys.Conf.Ser. 1067 (2018) no.7, 072023</a:t>
            </a:r>
            <a:r>
              <a:rPr lang="pt-BR" sz="1400" dirty="0">
                <a:sym typeface="Wingdings" panose="05000000000000000000" pitchFamily="2" charset="2"/>
              </a:rPr>
              <a:t>)</a:t>
            </a:r>
          </a:p>
          <a:p>
            <a:pPr marL="285744" indent="-285744">
              <a:buFontTx/>
              <a:buChar char="-"/>
            </a:pPr>
            <a:r>
              <a:rPr lang="pt-BR" sz="1400" dirty="0">
                <a:sym typeface="Wingdings" panose="05000000000000000000" pitchFamily="2" charset="2"/>
              </a:rPr>
              <a:t>Provide analog signal as input to lock-in amplifier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063552" y="3266981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Tx/>
              <a:buChar char="-"/>
            </a:pPr>
            <a:r>
              <a:rPr lang="en-US" sz="1400" dirty="0"/>
              <a:t>Nominally 4 ns bunch separation </a:t>
            </a:r>
            <a:r>
              <a:rPr lang="en-US" sz="1400" dirty="0">
                <a:sym typeface="Wingdings" panose="05000000000000000000" pitchFamily="2" charset="2"/>
              </a:rPr>
              <a:t> need 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short signal pulses</a:t>
            </a:r>
            <a:r>
              <a:rPr lang="en-US" sz="1400" dirty="0">
                <a:sym typeface="Wingdings" panose="05000000000000000000" pitchFamily="2" charset="2"/>
              </a:rPr>
              <a:t>, ideally &lt; 4 ns </a:t>
            </a:r>
            <a:endParaRPr lang="en-US" sz="1400" dirty="0"/>
          </a:p>
          <a:p>
            <a:pPr marL="285744" indent="-285744">
              <a:buFontTx/>
              <a:buChar char="-"/>
            </a:pPr>
            <a:r>
              <a:rPr lang="en-US" sz="1400" dirty="0">
                <a:solidFill>
                  <a:srgbClr val="0000FF"/>
                </a:solidFill>
              </a:rPr>
              <a:t>1% or better relative precision @ 1 Hz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567608" y="4340161"/>
            <a:ext cx="83155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AutoNum type="arabicPeriod"/>
            </a:pPr>
            <a:r>
              <a:rPr lang="en-US" sz="1400" dirty="0"/>
              <a:t>Single beam orbit + optics corrections in two rings</a:t>
            </a:r>
          </a:p>
          <a:p>
            <a:pPr marL="342891" indent="-342891">
              <a:buAutoNum type="arabicPeriod"/>
            </a:pPr>
            <a:r>
              <a:rPr lang="en-US" sz="1400" dirty="0"/>
              <a:t>Vertical e+ and e- beam size optical tuning </a:t>
            </a:r>
            <a:r>
              <a:rPr lang="en-US" sz="1400" dirty="0">
                <a:sym typeface="Wingdings" panose="05000000000000000000" pitchFamily="2" charset="2"/>
              </a:rPr>
              <a:t> suppress local aberrations in </a:t>
            </a:r>
            <a:r>
              <a:rPr lang="en-US" sz="1400" dirty="0" err="1">
                <a:sym typeface="Wingdings" panose="05000000000000000000" pitchFamily="2" charset="2"/>
              </a:rPr>
              <a:t>nanobeam</a:t>
            </a:r>
            <a:r>
              <a:rPr lang="en-US" sz="1400" dirty="0">
                <a:sym typeface="Wingdings" panose="05000000000000000000" pitchFamily="2" charset="2"/>
              </a:rPr>
              <a:t> final focus</a:t>
            </a:r>
          </a:p>
          <a:p>
            <a:pPr marL="342891" indent="-342891">
              <a:buAutoNum type="arabicPeriod"/>
            </a:pPr>
            <a:endParaRPr lang="en-US" sz="1600" dirty="0">
              <a:sym typeface="Wingdings" panose="05000000000000000000" pitchFamily="2" charset="2"/>
            </a:endParaRPr>
          </a:p>
          <a:p>
            <a:pPr marL="342891" indent="-342891">
              <a:buAutoNum type="arabicPeriod"/>
            </a:pPr>
            <a:endParaRPr lang="en-US" sz="1400" dirty="0">
              <a:sym typeface="Wingdings" panose="05000000000000000000" pitchFamily="2" charset="2"/>
            </a:endParaRPr>
          </a:p>
          <a:p>
            <a:pPr marL="342891" indent="-342891">
              <a:buAutoNum type="arabicPeriod"/>
            </a:pPr>
            <a:r>
              <a:rPr lang="en-US" sz="1400" dirty="0">
                <a:sym typeface="Wingdings" panose="05000000000000000000" pitchFamily="2" charset="2"/>
              </a:rPr>
              <a:t>Control of beam-beam blowup  find best spot in tune diagram </a:t>
            </a:r>
            <a:endParaRPr lang="en-US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439197" y="5010092"/>
            <a:ext cx="5762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</a:rPr>
              <a:t>Very low current </a:t>
            </a:r>
            <a:r>
              <a:rPr lang="en-US" sz="1400" dirty="0">
                <a:solidFill>
                  <a:srgbClr val="FF6600"/>
                </a:solidFill>
                <a:sym typeface="Wingdings" panose="05000000000000000000" pitchFamily="2" charset="2"/>
              </a:rPr>
              <a:t> a</a:t>
            </a:r>
            <a:r>
              <a:rPr lang="en-US" sz="1400" dirty="0">
                <a:solidFill>
                  <a:srgbClr val="FF6600"/>
                </a:solidFill>
              </a:rPr>
              <a:t>void confusion from beam-beam induced blowup</a:t>
            </a:r>
            <a:endParaRPr lang="fr-FR" sz="1400" dirty="0">
              <a:solidFill>
                <a:srgbClr val="FF6600"/>
              </a:solidFill>
            </a:endParaRPr>
          </a:p>
        </p:txBody>
      </p:sp>
      <p:sp>
        <p:nvSpPr>
          <p:cNvPr id="13" name="Flèche vers le haut 12"/>
          <p:cNvSpPr/>
          <p:nvPr/>
        </p:nvSpPr>
        <p:spPr>
          <a:xfrm>
            <a:off x="6204013" y="4858789"/>
            <a:ext cx="219255" cy="158531"/>
          </a:xfrm>
          <a:prstGeom prst="up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5" name="ZoneTexte 24"/>
          <p:cNvSpPr txBox="1"/>
          <p:nvPr/>
        </p:nvSpPr>
        <p:spPr>
          <a:xfrm>
            <a:off x="1524795" y="5592628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</a:rPr>
              <a:t>Dynamic range L ≈ 10</a:t>
            </a:r>
            <a:r>
              <a:rPr lang="en-US" sz="1400" baseline="30000" dirty="0">
                <a:solidFill>
                  <a:srgbClr val="0000FF"/>
                </a:solidFill>
              </a:rPr>
              <a:t>32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 10</a:t>
            </a:r>
            <a:r>
              <a:rPr lang="en-US" sz="1400" baseline="30000" dirty="0">
                <a:solidFill>
                  <a:srgbClr val="0000FF"/>
                </a:solidFill>
                <a:sym typeface="Wingdings" panose="05000000000000000000" pitchFamily="2" charset="2"/>
              </a:rPr>
              <a:t>36  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cm</a:t>
            </a:r>
            <a:r>
              <a:rPr lang="en-US" sz="1400" baseline="30000" dirty="0">
                <a:solidFill>
                  <a:srgbClr val="0000FF"/>
                </a:solidFill>
                <a:sym typeface="Wingdings" panose="05000000000000000000" pitchFamily="2" charset="2"/>
              </a:rPr>
              <a:t>-2 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s</a:t>
            </a:r>
            <a:r>
              <a:rPr lang="en-US" sz="1400" baseline="30000" dirty="0">
                <a:solidFill>
                  <a:srgbClr val="0000FF"/>
                </a:solidFill>
                <a:sym typeface="Wingdings" panose="05000000000000000000" pitchFamily="2" charset="2"/>
              </a:rPr>
              <a:t>-1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Non luminosity scaling contamination &lt; 1% (e.g. beam gas bremsstrahlung and </a:t>
            </a:r>
            <a:r>
              <a:rPr lang="en-US" sz="1400" dirty="0" err="1">
                <a:solidFill>
                  <a:srgbClr val="0000FF"/>
                </a:solidFill>
                <a:sym typeface="Wingdings" panose="05000000000000000000" pitchFamily="2" charset="2"/>
              </a:rPr>
              <a:t>Touschek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 losses)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Manage radiation damage at highest luminosity   </a:t>
            </a:r>
            <a:endParaRPr lang="fr-FR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115" y="116632"/>
            <a:ext cx="7205262" cy="86409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dirty="0" smtClean="0"/>
              <a:t>Luminosity related observables</a:t>
            </a:r>
            <a:endParaRPr lang="en-US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446315" y="1184649"/>
            <a:ext cx="1124494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1) </a:t>
            </a:r>
            <a:r>
              <a:rPr lang="en-US" sz="2400" b="1" dirty="0" err="1" smtClean="0">
                <a:solidFill>
                  <a:srgbClr val="008000"/>
                </a:solidFill>
              </a:rPr>
              <a:t>Bhabha</a:t>
            </a:r>
            <a:r>
              <a:rPr lang="en-US" sz="2400" b="1" dirty="0" smtClean="0">
                <a:solidFill>
                  <a:srgbClr val="008000"/>
                </a:solidFill>
              </a:rPr>
              <a:t> scattering </a:t>
            </a:r>
            <a:r>
              <a:rPr lang="en-US" sz="2400" dirty="0" smtClean="0"/>
              <a:t>measured in very forward Belle II calorimeter</a:t>
            </a:r>
          </a:p>
          <a:p>
            <a:r>
              <a:rPr lang="en-US" sz="2400" dirty="0" smtClean="0"/>
              <a:t>    </a:t>
            </a:r>
            <a:r>
              <a:rPr lang="en-US" sz="2000" dirty="0" smtClean="0"/>
              <a:t> -  cross section precisely known + detector calibration </a:t>
            </a:r>
            <a:r>
              <a:rPr lang="en-US" sz="2000" dirty="0" smtClean="0">
                <a:sym typeface="Wingdings" panose="05000000000000000000" pitchFamily="2" charset="2"/>
              </a:rPr>
              <a:t> absolute measurement</a:t>
            </a:r>
          </a:p>
          <a:p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     -  statistical precision needs averaging</a:t>
            </a:r>
          </a:p>
          <a:p>
            <a:endParaRPr lang="en-US" sz="2400" dirty="0" smtClean="0"/>
          </a:p>
          <a:p>
            <a:r>
              <a:rPr lang="en-US" sz="2400" dirty="0" smtClean="0"/>
              <a:t>2) </a:t>
            </a:r>
            <a:r>
              <a:rPr lang="en-US" sz="2400" b="1" dirty="0" smtClean="0">
                <a:solidFill>
                  <a:srgbClr val="0000FF"/>
                </a:solidFill>
              </a:rPr>
              <a:t>Single bremsstrahlung 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↔ 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radiative </a:t>
            </a:r>
            <a:r>
              <a:rPr lang="en-US" sz="2400" b="1" dirty="0" err="1" smtClean="0">
                <a:solidFill>
                  <a:srgbClr val="0000FF"/>
                </a:solidFill>
              </a:rPr>
              <a:t>Bhabha</a:t>
            </a:r>
            <a:r>
              <a:rPr lang="en-US" sz="2400" b="1" dirty="0" smtClean="0">
                <a:solidFill>
                  <a:srgbClr val="0000FF"/>
                </a:solidFill>
              </a:rPr>
              <a:t> process at zero </a:t>
            </a:r>
            <a:r>
              <a:rPr lang="en-US" sz="2400" b="1" dirty="0">
                <a:solidFill>
                  <a:srgbClr val="0000FF"/>
                </a:solidFill>
              </a:rPr>
              <a:t>scattering </a:t>
            </a:r>
            <a:r>
              <a:rPr lang="en-US" sz="2400" b="1" dirty="0" smtClean="0">
                <a:solidFill>
                  <a:srgbClr val="0000FF"/>
                </a:solidFill>
              </a:rPr>
              <a:t>angle </a:t>
            </a:r>
          </a:p>
          <a:p>
            <a:r>
              <a:rPr lang="en-US" sz="2000" dirty="0" smtClean="0"/>
              <a:t>     -  cross section not precisely computed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</a:t>
            </a:r>
            <a:r>
              <a:rPr lang="en-US" sz="2000" dirty="0" smtClean="0"/>
              <a:t>  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effective photon approximation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-  beam size and collision offset dependencies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</a:t>
            </a:r>
            <a:r>
              <a:rPr lang="en-US" sz="2000" dirty="0" smtClean="0"/>
              <a:t>  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ym typeface="Wingdings" panose="05000000000000000000" pitchFamily="2" charset="2"/>
              </a:rPr>
              <a:t>QED </a:t>
            </a:r>
            <a:r>
              <a:rPr lang="en-US" sz="2000" dirty="0" smtClean="0"/>
              <a:t>large impact parameter effects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</a:t>
            </a:r>
            <a:r>
              <a:rPr lang="en-US" sz="2000" dirty="0" smtClean="0"/>
              <a:t>  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ym typeface="Wingdings" panose="05000000000000000000" pitchFamily="2" charset="2"/>
              </a:rPr>
              <a:t>experimental acceptance distorted by beam-beam </a:t>
            </a:r>
            <a:r>
              <a:rPr lang="en-US" sz="2000" dirty="0" smtClean="0">
                <a:sym typeface="Wingdings" panose="05000000000000000000" pitchFamily="2" charset="2"/>
              </a:rPr>
              <a:t>deflections </a:t>
            </a:r>
            <a:r>
              <a:rPr lang="en-US" sz="2000" dirty="0" smtClean="0">
                <a:sym typeface="Wingdings" panose="05000000000000000000" pitchFamily="2" charset="2"/>
              </a:rPr>
              <a:t>: </a:t>
            </a:r>
            <a:r>
              <a:rPr lang="en-US" sz="2000" dirty="0" smtClean="0">
                <a:sym typeface="Wingdings" panose="05000000000000000000" pitchFamily="2" charset="2"/>
              </a:rPr>
              <a:t>pre- and post-scattering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-  very high cross section (0.15-0.2 barn) </a:t>
            </a:r>
            <a:r>
              <a:rPr lang="en-US" sz="20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OK for fast / high precision monitoring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3) </a:t>
            </a:r>
            <a:r>
              <a:rPr lang="en-US" sz="2400" b="1" dirty="0" err="1" smtClean="0">
                <a:solidFill>
                  <a:srgbClr val="7030A0"/>
                </a:solidFill>
              </a:rPr>
              <a:t>Beamstrahlung</a:t>
            </a:r>
            <a:r>
              <a:rPr lang="en-US" sz="24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-  optical detection at large angles (</a:t>
            </a:r>
            <a:r>
              <a:rPr lang="en-US" sz="2000" dirty="0" err="1" smtClean="0"/>
              <a:t>SuperKEKB</a:t>
            </a:r>
            <a:r>
              <a:rPr lang="en-US" sz="2000" dirty="0" smtClean="0"/>
              <a:t>) </a:t>
            </a:r>
          </a:p>
          <a:p>
            <a:r>
              <a:rPr lang="en-US" sz="2000" dirty="0" smtClean="0"/>
              <a:t>     -  high </a:t>
            </a:r>
            <a:r>
              <a:rPr lang="en-US" sz="2000" dirty="0"/>
              <a:t>photon rate detection (SLC, </a:t>
            </a:r>
            <a:r>
              <a:rPr lang="en-US" sz="2000" dirty="0" err="1"/>
              <a:t>FCCee</a:t>
            </a:r>
            <a:r>
              <a:rPr lang="en-US" sz="2000" dirty="0"/>
              <a:t>, CEPC) </a:t>
            </a:r>
            <a:endParaRPr lang="en-US" sz="2000" dirty="0" smtClean="0"/>
          </a:p>
          <a:p>
            <a:r>
              <a:rPr lang="en-US" sz="2000" dirty="0" smtClean="0"/>
              <a:t>     -  rates / asymmetries / polarization dependences on beam sizes </a:t>
            </a:r>
            <a:r>
              <a:rPr lang="en-US" sz="2000" dirty="0" smtClean="0">
                <a:sym typeface="Wingdings" panose="05000000000000000000" pitchFamily="2" charset="2"/>
              </a:rPr>
              <a:t> indirect reconstruction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261257" y="2449287"/>
            <a:ext cx="11136086" cy="2579914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1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9520" r="8878" b="-100"/>
          <a:stretch/>
        </p:blipFill>
        <p:spPr>
          <a:xfrm>
            <a:off x="7909493" y="4815588"/>
            <a:ext cx="2723011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8877" r="9176"/>
          <a:stretch/>
        </p:blipFill>
        <p:spPr>
          <a:xfrm>
            <a:off x="7859476" y="2661306"/>
            <a:ext cx="2773029" cy="209986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484257" y="3495918"/>
            <a:ext cx="1195921" cy="720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08585" y="4281138"/>
            <a:ext cx="1171593" cy="392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591944" y="3360677"/>
                <a:ext cx="844632" cy="30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1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44" y="3360677"/>
                <a:ext cx="844632" cy="300210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591944" y="3996693"/>
                <a:ext cx="728347" cy="30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351" i="1" dirty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44" y="3996693"/>
                <a:ext cx="728347" cy="300210"/>
              </a:xfrm>
              <a:prstGeom prst="rect">
                <a:avLst/>
              </a:prstGeom>
              <a:blipFill>
                <a:blip r:embed="rId6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/>
              <p:cNvSpPr txBox="1">
                <a:spLocks/>
              </p:cNvSpPr>
              <p:nvPr/>
            </p:nvSpPr>
            <p:spPr>
              <a:xfrm>
                <a:off x="2028806" y="1374133"/>
                <a:ext cx="7992889" cy="1229165"/>
              </a:xfrm>
              <a:prstGeom prst="rect">
                <a:avLst/>
              </a:prstGeom>
            </p:spPr>
            <p:txBody>
              <a:bodyPr vert="horz" lIns="0" tIns="34291" rIns="0" bIns="34291" numCol="1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dirty="0" smtClean="0">
                    <a:solidFill>
                      <a:srgbClr val="FF6600"/>
                    </a:solidFill>
                  </a:rPr>
                  <a:t>Large cross section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≈0.15−0.2 </m:t>
                    </m:r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𝑏𝑎𝑟𝑛</m:t>
                    </m:r>
                  </m:oMath>
                </a14:m>
                <a:r>
                  <a:rPr lang="en-CA" dirty="0">
                    <a:solidFill>
                      <a:srgbClr val="FF66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CA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&gt;1% 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CA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𝑏𝑒𝑎𝑚</m:t>
                        </m:r>
                      </m:e>
                    </m:d>
                  </m:oMath>
                </a14:m>
                <a:endParaRPr lang="en-US" sz="200" dirty="0">
                  <a:solidFill>
                    <a:srgbClr val="FF6600"/>
                  </a:solidFill>
                </a:endParaRPr>
              </a:p>
              <a:p>
                <a:pPr marL="201163" lvl="1" indent="0">
                  <a:buNone/>
                </a:pPr>
                <a:r>
                  <a:rPr lang="en-US" sz="133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512051" lvl="2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1)   𝑒+ rate in LER 10 m after IP (</a:t>
                </a:r>
                <a:r>
                  <a:rPr lang="en-US" sz="1200" dirty="0">
                    <a:solidFill>
                      <a:schemeClr val="tx1"/>
                    </a:solidFill>
                  </a:rPr>
                  <a:t>part of energy spectrum near</a:t>
                </a:r>
                <a:r>
                  <a:rPr lang="en-US" sz="12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1200" dirty="0">
                    <a:solidFill>
                      <a:schemeClr val="tx1"/>
                    </a:solidFill>
                  </a:rPr>
                  <a:t>E(𝑒+) ≈ 3.5 GeV after large bend</a:t>
                </a:r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  <a:r>
                  <a:rPr lang="en-US" sz="1000" dirty="0">
                    <a:solidFill>
                      <a:schemeClr val="tx1"/>
                    </a:solidFill>
                  </a:rPr>
                  <a:t> </a:t>
                </a:r>
                <a:endParaRPr lang="en-US" sz="1600" dirty="0">
                  <a:solidFill>
                    <a:schemeClr val="tx1"/>
                  </a:solidFill>
                </a:endParaRPr>
              </a:p>
              <a:p>
                <a:pPr marL="512051" lvl="2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2)   𝛾 rate in HER 30 m after IP (</a:t>
                </a:r>
                <a:r>
                  <a:rPr lang="en-US" sz="1200" dirty="0">
                    <a:solidFill>
                      <a:schemeClr val="tx1"/>
                    </a:solidFill>
                  </a:rPr>
                  <a:t>part of 0.1-0.3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mrad</a:t>
                </a:r>
                <a:r>
                  <a:rPr lang="en-US" sz="1200" dirty="0">
                    <a:solidFill>
                      <a:schemeClr val="tx1"/>
                    </a:solidFill>
                  </a:rPr>
                  <a:t> IP beam angular spread due to geometry</a:t>
                </a:r>
                <a:r>
                  <a:rPr lang="en-US" sz="1600" dirty="0">
                    <a:solidFill>
                      <a:schemeClr val="tx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2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06" y="1374133"/>
                <a:ext cx="7992889" cy="1229165"/>
              </a:xfrm>
              <a:prstGeom prst="rect">
                <a:avLst/>
              </a:prstGeom>
              <a:blipFill>
                <a:blip r:embed="rId7"/>
                <a:stretch>
                  <a:fillRect l="-1983" t="-59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091610" y="74836"/>
            <a:ext cx="8863965" cy="9950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733" dirty="0" err="1">
                <a:solidFill>
                  <a:srgbClr val="0000FF"/>
                </a:solidFill>
              </a:rPr>
              <a:t>Bhabha</a:t>
            </a:r>
            <a:r>
              <a:rPr lang="fr-FR" sz="3733" dirty="0">
                <a:solidFill>
                  <a:srgbClr val="0000FF"/>
                </a:solidFill>
              </a:rPr>
              <a:t> </a:t>
            </a:r>
            <a:r>
              <a:rPr lang="fr-FR" sz="3733" dirty="0" err="1">
                <a:solidFill>
                  <a:srgbClr val="0000FF"/>
                </a:solidFill>
              </a:rPr>
              <a:t>process</a:t>
            </a:r>
            <a:r>
              <a:rPr lang="fr-FR" sz="3733" dirty="0">
                <a:solidFill>
                  <a:srgbClr val="0000FF"/>
                </a:solidFill>
              </a:rPr>
              <a:t> at </a:t>
            </a:r>
            <a:r>
              <a:rPr lang="fr-FR" sz="3733" dirty="0" err="1">
                <a:solidFill>
                  <a:srgbClr val="0000FF"/>
                </a:solidFill>
              </a:rPr>
              <a:t>vanishing</a:t>
            </a:r>
            <a:r>
              <a:rPr lang="fr-FR" sz="3733" dirty="0">
                <a:solidFill>
                  <a:srgbClr val="0000FF"/>
                </a:solidFill>
              </a:rPr>
              <a:t> </a:t>
            </a:r>
            <a:r>
              <a:rPr lang="fr-FR" sz="3733" dirty="0" err="1">
                <a:solidFill>
                  <a:srgbClr val="0000FF"/>
                </a:solidFill>
              </a:rPr>
              <a:t>scattering</a:t>
            </a:r>
            <a:r>
              <a:rPr lang="fr-FR" sz="3733" dirty="0">
                <a:solidFill>
                  <a:srgbClr val="0000FF"/>
                </a:solidFill>
              </a:rPr>
              <a:t> angle</a:t>
            </a:r>
          </a:p>
          <a:p>
            <a:pPr algn="ctr"/>
            <a:r>
              <a:rPr lang="fr-FR" sz="2133" dirty="0" err="1">
                <a:solidFill>
                  <a:srgbClr val="0000FF"/>
                </a:solidFill>
              </a:rPr>
              <a:t>a.k.a</a:t>
            </a:r>
            <a:r>
              <a:rPr lang="fr-FR" sz="2133" dirty="0">
                <a:solidFill>
                  <a:srgbClr val="0000FF"/>
                </a:solidFill>
              </a:rPr>
              <a:t>. Single </a:t>
            </a:r>
            <a:r>
              <a:rPr lang="fr-FR" sz="2133" dirty="0" err="1">
                <a:solidFill>
                  <a:srgbClr val="0000FF"/>
                </a:solidFill>
              </a:rPr>
              <a:t>Bremsstrahlung</a:t>
            </a:r>
            <a:r>
              <a:rPr lang="fr-FR" sz="2133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33" name="Picture 18"/>
          <p:cNvPicPr>
            <a:picLocks noChangeAspect="1"/>
          </p:cNvPicPr>
          <p:nvPr/>
        </p:nvPicPr>
        <p:blipFill rotWithShape="1">
          <a:blip r:embed="rId8"/>
          <a:srcRect t="20066"/>
          <a:stretch/>
        </p:blipFill>
        <p:spPr>
          <a:xfrm>
            <a:off x="3128993" y="2686294"/>
            <a:ext cx="2502155" cy="1580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703513" y="2683929"/>
                <a:ext cx="1592159" cy="30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)=7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3" y="2683929"/>
                <a:ext cx="1592159" cy="300210"/>
              </a:xfrm>
              <a:prstGeom prst="rect">
                <a:avLst/>
              </a:prstGeom>
              <a:blipFill>
                <a:blip r:embed="rId9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703513" y="3995629"/>
                <a:ext cx="1592159" cy="30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1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351" i="1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3" y="3995629"/>
                <a:ext cx="1592159" cy="300210"/>
              </a:xfrm>
              <a:prstGeom prst="rect">
                <a:avLst/>
              </a:prstGeom>
              <a:blipFill>
                <a:blip r:embed="rId10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519937" y="2702371"/>
                <a:ext cx="1592159" cy="30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135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)=7</m:t>
                      </m:r>
                      <m:r>
                        <a:rPr lang="en-CA" sz="1351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937" y="2702371"/>
                <a:ext cx="1592159" cy="300210"/>
              </a:xfrm>
              <a:prstGeom prst="rect">
                <a:avLst/>
              </a:prstGeom>
              <a:blipFill>
                <a:blip r:embed="rId1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/>
          <p:cNvSpPr/>
          <p:nvPr/>
        </p:nvSpPr>
        <p:spPr>
          <a:xfrm>
            <a:off x="9156736" y="3403463"/>
            <a:ext cx="404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𝑒+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9131376" y="5170081"/>
            <a:ext cx="279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𝛾</a:t>
            </a:r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956067" y="4691904"/>
            <a:ext cx="6591973" cy="5040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34291" rIns="0" bIns="34291" numCol="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800" dirty="0">
                <a:solidFill>
                  <a:srgbClr val="990099"/>
                </a:solidFill>
              </a:rPr>
              <a:t>Only relative luminosity </a:t>
            </a:r>
            <a:r>
              <a:rPr lang="en-CA" sz="1800" dirty="0">
                <a:solidFill>
                  <a:srgbClr val="990099"/>
                </a:solidFill>
                <a:sym typeface="Wingdings" panose="05000000000000000000" pitchFamily="2" charset="2"/>
              </a:rPr>
              <a:t>                </a:t>
            </a:r>
            <a:r>
              <a:rPr lang="en-CA" sz="1800" dirty="0" smtClean="0">
                <a:solidFill>
                  <a:srgbClr val="990099"/>
                </a:solidFill>
                <a:sym typeface="Wingdings" panose="05000000000000000000" pitchFamily="2" charset="2"/>
              </a:rPr>
              <a:t>  with </a:t>
            </a:r>
            <a:r>
              <a:rPr lang="en-CA" sz="1800" dirty="0">
                <a:solidFill>
                  <a:srgbClr val="990099"/>
                </a:solidFill>
                <a:sym typeface="Wingdings" panose="05000000000000000000" pitchFamily="2" charset="2"/>
              </a:rPr>
              <a:t>certain conditions…</a:t>
            </a:r>
            <a:r>
              <a:rPr lang="en-US" sz="1400" dirty="0">
                <a:solidFill>
                  <a:srgbClr val="990099"/>
                </a:solidFill>
              </a:rPr>
              <a:t>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279578" y="5099700"/>
            <a:ext cx="47573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891" indent="-342891">
              <a:buAutoNum type="arabicPeriod"/>
            </a:pPr>
            <a:r>
              <a:rPr lang="en-US" sz="1600" dirty="0"/>
              <a:t>Acceptance depends on choice of sensor / location</a:t>
            </a:r>
          </a:p>
          <a:p>
            <a:pPr marL="342891" indent="-342891">
              <a:buAutoNum type="arabicPeriod"/>
            </a:pPr>
            <a:r>
              <a:rPr lang="en-US" sz="1600" dirty="0"/>
              <a:t>Also some variation with beam parameters…</a:t>
            </a:r>
          </a:p>
          <a:p>
            <a:pPr marL="342891" indent="-342891">
              <a:buAutoNum type="arabicPeriod"/>
            </a:pPr>
            <a:r>
              <a:rPr lang="en-US" sz="1600" dirty="0"/>
              <a:t>𝜎</a:t>
            </a:r>
            <a:r>
              <a:rPr lang="en-US" sz="1600" baseline="-25000" dirty="0" err="1"/>
              <a:t>Bhabha@zero-degree</a:t>
            </a:r>
            <a:r>
              <a:rPr lang="en-US" sz="1600" dirty="0"/>
              <a:t> not precisely computed in QED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00FF"/>
                </a:solidFill>
              </a:rPr>
              <a:t>    </a:t>
            </a:r>
            <a:r>
              <a:rPr lang="en-US" sz="1600" dirty="0">
                <a:solidFill>
                  <a:srgbClr val="0000FF"/>
                </a:solidFill>
                <a:sym typeface="Wingdings" panose="05000000000000000000" pitchFamily="2" charset="2"/>
              </a:rPr>
              <a:t> OK for usage on “short” enough time-scales</a:t>
            </a:r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>
                <a:solidFill>
                  <a:srgbClr val="0000FF"/>
                </a:solidFill>
                <a:sym typeface="Wingdings" panose="05000000000000000000" pitchFamily="2" charset="2"/>
              </a:rPr>
              <a:t>     care for beam parameter dependence</a:t>
            </a:r>
            <a:endParaRPr lang="fr-FR" sz="1600" dirty="0">
              <a:solidFill>
                <a:srgbClr val="0000FF"/>
              </a:solidFill>
            </a:endParaRPr>
          </a:p>
        </p:txBody>
      </p:sp>
      <p:cxnSp>
        <p:nvCxnSpPr>
          <p:cNvPr id="71" name="Connecteur droit 70"/>
          <p:cNvCxnSpPr/>
          <p:nvPr/>
        </p:nvCxnSpPr>
        <p:spPr>
          <a:xfrm>
            <a:off x="10200456" y="3713692"/>
            <a:ext cx="0" cy="720080"/>
          </a:xfrm>
          <a:prstGeom prst="line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>
            <a:off x="10272464" y="3713692"/>
            <a:ext cx="0" cy="720080"/>
          </a:xfrm>
          <a:prstGeom prst="line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3417508" y="4530642"/>
                <a:ext cx="989747" cy="559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solidFill>
                            <a:srgbClr val="990099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600" i="1" dirty="0">
                          <a:solidFill>
                            <a:srgbClr val="99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1351" dirty="0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508" y="4530642"/>
                <a:ext cx="989747" cy="55983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49169" y="1022198"/>
            <a:ext cx="834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Dima El </a:t>
            </a:r>
            <a:r>
              <a:rPr lang="en-US" sz="1600" dirty="0" err="1" smtClean="0"/>
              <a:t>Khechen</a:t>
            </a:r>
            <a:r>
              <a:rPr lang="en-US" sz="1600" dirty="0" smtClean="0"/>
              <a:t> </a:t>
            </a:r>
            <a:r>
              <a:rPr lang="en-US" sz="1600" dirty="0"/>
              <a:t>et al., </a:t>
            </a:r>
            <a:r>
              <a:rPr lang="en-US" sz="1600" dirty="0" smtClean="0"/>
              <a:t>PRAB 22, 062801 </a:t>
            </a:r>
            <a:r>
              <a:rPr lang="en-US" sz="1600" dirty="0"/>
              <a:t>(</a:t>
            </a:r>
            <a:r>
              <a:rPr lang="en-US" sz="1600" dirty="0" smtClean="0"/>
              <a:t>2019)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06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699477" y="2040181"/>
            <a:ext cx="3460420" cy="1295069"/>
          </a:xfrm>
          <a:prstGeom prst="rect">
            <a:avLst/>
          </a:prstGeom>
        </p:spPr>
        <p:txBody>
          <a:bodyPr vert="horz" lIns="0" tIns="34291" rIns="0" bIns="34291" numCol="1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Optimal position found at 10 m behind IP using SAD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Over-bent </a:t>
            </a:r>
            <a:r>
              <a:rPr lang="en-CA" sz="1425" dirty="0" err="1">
                <a:solidFill>
                  <a:schemeClr val="tx1"/>
                </a:solidFill>
              </a:rPr>
              <a:t>Bhabha</a:t>
            </a:r>
            <a:r>
              <a:rPr lang="en-CA" sz="1425" dirty="0">
                <a:solidFill>
                  <a:schemeClr val="tx1"/>
                </a:solidFill>
              </a:rPr>
              <a:t> positrons </a:t>
            </a:r>
            <a:r>
              <a:rPr lang="en-CA" sz="1425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CA" sz="1425" dirty="0">
                <a:solidFill>
                  <a:schemeClr val="tx1"/>
                </a:solidFill>
              </a:rPr>
              <a:t> vacuum chamber 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Special beam pipe with window + Tungsten radiator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Start-to-end simulation (</a:t>
            </a:r>
            <a:r>
              <a:rPr lang="en-CA" sz="1425" dirty="0" err="1">
                <a:solidFill>
                  <a:schemeClr val="tx1"/>
                </a:solidFill>
              </a:rPr>
              <a:t>GuineaPig</a:t>
            </a:r>
            <a:r>
              <a:rPr lang="en-CA" sz="1425" dirty="0">
                <a:solidFill>
                  <a:schemeClr val="tx1"/>
                </a:solidFill>
              </a:rPr>
              <a:t>++, SAD, GEANT4)</a:t>
            </a:r>
          </a:p>
        </p:txBody>
      </p:sp>
      <p:pic>
        <p:nvPicPr>
          <p:cNvPr id="1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28315" b="16380"/>
          <a:stretch/>
        </p:blipFill>
        <p:spPr>
          <a:xfrm>
            <a:off x="5303913" y="1310963"/>
            <a:ext cx="6828612" cy="2183365"/>
          </a:xfrm>
        </p:spPr>
      </p:pic>
      <p:sp>
        <p:nvSpPr>
          <p:cNvPr id="15" name="Rectangle 14"/>
          <p:cNvSpPr/>
          <p:nvPr/>
        </p:nvSpPr>
        <p:spPr>
          <a:xfrm>
            <a:off x="1991545" y="1572250"/>
            <a:ext cx="2401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POSITRON RING (measure e+)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6137" r="9845" b="9649"/>
          <a:stretch/>
        </p:blipFill>
        <p:spPr>
          <a:xfrm>
            <a:off x="2180432" y="3797366"/>
            <a:ext cx="2972600" cy="15955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25355" y="4334911"/>
            <a:ext cx="355667" cy="322095"/>
          </a:xfrm>
          <a:prstGeom prst="rect">
            <a:avLst/>
          </a:prstGeom>
        </p:spPr>
        <p:txBody>
          <a:bodyPr vert="horz" wrap="square" lIns="0" tIns="34291" rIns="0" bIns="34291" numCol="2" rtlCol="0">
            <a:normAutofit/>
          </a:bodyPr>
          <a:lstStyle/>
          <a:p>
            <a:r>
              <a:rPr lang="en-CA" sz="1200" b="1" dirty="0">
                <a:solidFill>
                  <a:srgbClr val="FF6600"/>
                </a:solidFill>
              </a:rPr>
              <a:t>IP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487489" y="4857111"/>
            <a:ext cx="518091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1" dirty="0"/>
              <a:t>X(m)</a:t>
            </a:r>
            <a:endParaRPr lang="en-US" sz="1351" dirty="0"/>
          </a:p>
        </p:txBody>
      </p:sp>
      <p:sp>
        <p:nvSpPr>
          <p:cNvPr id="28" name="Rectangle 27"/>
          <p:cNvSpPr/>
          <p:nvPr/>
        </p:nvSpPr>
        <p:spPr>
          <a:xfrm>
            <a:off x="1933571" y="4869160"/>
            <a:ext cx="272832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1" dirty="0"/>
              <a:t>0</a:t>
            </a:r>
            <a:endParaRPr lang="en-US" sz="1351" dirty="0"/>
          </a:p>
        </p:txBody>
      </p:sp>
      <p:sp>
        <p:nvSpPr>
          <p:cNvPr id="29" name="Rectangle 28"/>
          <p:cNvSpPr/>
          <p:nvPr/>
        </p:nvSpPr>
        <p:spPr>
          <a:xfrm>
            <a:off x="4626670" y="4085748"/>
            <a:ext cx="677243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351" dirty="0" smtClean="0"/>
              <a:t>28 m</a:t>
            </a:r>
            <a:endParaRPr lang="en-US" sz="1351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495209" y="4120620"/>
            <a:ext cx="5100783" cy="928701"/>
          </a:xfrm>
          <a:prstGeom prst="rect">
            <a:avLst/>
          </a:prstGeom>
        </p:spPr>
        <p:txBody>
          <a:bodyPr vert="horz" lIns="0" tIns="34291" rIns="0" bIns="34291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CA" sz="1200" dirty="0">
                <a:solidFill>
                  <a:schemeClr val="tx1"/>
                </a:solidFill>
              </a:rPr>
              <a:t>Photon ray-tracing in detailed vacuum chamber geometry + GEANT4</a:t>
            </a:r>
          </a:p>
          <a:p>
            <a:pPr>
              <a:buFont typeface="Arial" pitchFamily="34" charset="0"/>
              <a:buChar char="•"/>
            </a:pPr>
            <a:r>
              <a:rPr lang="en-CA" sz="1200" dirty="0">
                <a:solidFill>
                  <a:schemeClr val="tx1"/>
                </a:solidFill>
              </a:rPr>
              <a:t>Original position at 30 m (2018)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New optimal position found at 28 m with ≈ 10 times higher rate</a:t>
            </a:r>
            <a:endParaRPr lang="en-CA" sz="1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652287" y="3732685"/>
                <a:ext cx="232403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ELECTRON RING (measure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400" b="1" dirty="0"/>
                  <a:t>)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287" y="3732685"/>
                <a:ext cx="2324034" cy="307777"/>
              </a:xfrm>
              <a:prstGeom prst="rect">
                <a:avLst/>
              </a:prstGeom>
              <a:blipFill>
                <a:blip r:embed="rId5"/>
                <a:stretch>
                  <a:fillRect l="-787" t="-1961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/>
          <p:cNvCxnSpPr/>
          <p:nvPr/>
        </p:nvCxnSpPr>
        <p:spPr>
          <a:xfrm>
            <a:off x="2098904" y="3622339"/>
            <a:ext cx="7968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76437" y="2204865"/>
            <a:ext cx="355667" cy="322095"/>
          </a:xfrm>
          <a:prstGeom prst="rect">
            <a:avLst/>
          </a:prstGeom>
        </p:spPr>
        <p:txBody>
          <a:bodyPr vert="horz" wrap="square" lIns="0" tIns="34291" rIns="0" bIns="34291" numCol="2" rtlCol="0">
            <a:normAutofit/>
          </a:bodyPr>
          <a:lstStyle/>
          <a:p>
            <a:r>
              <a:rPr lang="en-CA" sz="1200" b="1" dirty="0">
                <a:solidFill>
                  <a:srgbClr val="FF0000"/>
                </a:solidFill>
              </a:rPr>
              <a:t>IP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789555" y="3861048"/>
            <a:ext cx="404278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1" dirty="0"/>
              <a:t>0.4</a:t>
            </a:r>
            <a:endParaRPr lang="en-US" sz="135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394" y="5220034"/>
            <a:ext cx="2524081" cy="15926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423" y="5063211"/>
            <a:ext cx="1322131" cy="17612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3856" y="5023042"/>
            <a:ext cx="2390340" cy="178959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429120" y="74792"/>
            <a:ext cx="6439327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733" dirty="0" err="1">
                <a:solidFill>
                  <a:srgbClr val="0000FF"/>
                </a:solidFill>
              </a:rPr>
              <a:t>Implementation</a:t>
            </a:r>
            <a:r>
              <a:rPr lang="fr-FR" sz="3733" dirty="0">
                <a:solidFill>
                  <a:srgbClr val="0000FF"/>
                </a:solidFill>
              </a:rPr>
              <a:t> in LER and HER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96512" y="707898"/>
            <a:ext cx="834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Cheng </a:t>
            </a:r>
            <a:r>
              <a:rPr lang="en-US" sz="1600" dirty="0" err="1" smtClean="0"/>
              <a:t>Guo</a:t>
            </a:r>
            <a:r>
              <a:rPr lang="en-US" sz="1600" dirty="0" smtClean="0"/>
              <a:t> Pang </a:t>
            </a:r>
            <a:r>
              <a:rPr lang="en-US" sz="1600" dirty="0"/>
              <a:t>et al., </a:t>
            </a:r>
            <a:r>
              <a:rPr lang="en-US" sz="1600" dirty="0" err="1"/>
              <a:t>Nucl.Instrum.Meth</a:t>
            </a:r>
            <a:r>
              <a:rPr lang="en-US" sz="1600" dirty="0"/>
              <a:t>. A931 (2019) 225-235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429" y="5438498"/>
            <a:ext cx="2485877" cy="137469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699477" y="5917839"/>
            <a:ext cx="1260490" cy="50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351" dirty="0" smtClean="0"/>
              <a:t>loss position distribution</a:t>
            </a:r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5882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35935" r="59990" b="41681"/>
          <a:stretch/>
        </p:blipFill>
        <p:spPr>
          <a:xfrm>
            <a:off x="6428525" y="5605132"/>
            <a:ext cx="1539102" cy="992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024" y="116632"/>
            <a:ext cx="8748464" cy="1504625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500" dirty="0">
                <a:solidFill>
                  <a:srgbClr val="990099"/>
                </a:solidFill>
              </a:rPr>
              <a:t>Two complementary techniques for fast luminosity measurements</a:t>
            </a:r>
            <a:br>
              <a:rPr lang="en-US" sz="2500" dirty="0">
                <a:solidFill>
                  <a:srgbClr val="990099"/>
                </a:solidFill>
              </a:rPr>
            </a:br>
            <a:r>
              <a:rPr lang="en-US" sz="400" dirty="0"/>
              <a:t/>
            </a:r>
            <a:br>
              <a:rPr lang="en-US" sz="400" dirty="0"/>
            </a:br>
            <a:r>
              <a:rPr lang="en-US" sz="2000" dirty="0"/>
              <a:t>                          </a:t>
            </a:r>
            <a:r>
              <a:rPr lang="en-US" sz="1800" dirty="0"/>
              <a:t>- compare / collaborate / mutually supporting </a:t>
            </a:r>
            <a:br>
              <a:rPr lang="en-US" sz="1800" dirty="0"/>
            </a:br>
            <a:r>
              <a:rPr lang="en-US" sz="1800" dirty="0"/>
              <a:t>                            - share simulation, mechanics, some data…</a:t>
            </a:r>
            <a:br>
              <a:rPr lang="en-US" sz="1800" dirty="0"/>
            </a:br>
            <a:r>
              <a:rPr lang="en-US" sz="1800" dirty="0"/>
              <a:t>                            - since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898886"/>
            <a:ext cx="3773360" cy="449994"/>
          </a:xfrm>
        </p:spPr>
        <p:txBody>
          <a:bodyPr numCol="1">
            <a:noAutofit/>
          </a:bodyPr>
          <a:lstStyle/>
          <a:p>
            <a:pPr marL="0" indent="0" algn="ctr">
              <a:buNone/>
            </a:pPr>
            <a:r>
              <a:rPr lang="en-CA" sz="1800" b="1" dirty="0">
                <a:solidFill>
                  <a:srgbClr val="0000FF"/>
                </a:solidFill>
              </a:rPr>
              <a:t>LumiBelle2 / </a:t>
            </a:r>
            <a:r>
              <a:rPr lang="en-CA" sz="1800" b="1" dirty="0" err="1">
                <a:solidFill>
                  <a:srgbClr val="0000FF"/>
                </a:solidFill>
              </a:rPr>
              <a:t>IJCLab</a:t>
            </a:r>
            <a:endParaRPr lang="en-CA" sz="1800" b="1" dirty="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96000" y="1967646"/>
            <a:ext cx="4120514" cy="453243"/>
          </a:xfrm>
          <a:prstGeom prst="rect">
            <a:avLst/>
          </a:prstGeom>
        </p:spPr>
        <p:txBody>
          <a:bodyPr vert="horz" lIns="0" tIns="45720" rIns="0" bIns="45720" numCol="1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F81BD"/>
              </a:buClr>
            </a:pPr>
            <a:r>
              <a:rPr lang="en-CA" sz="2100" b="1" dirty="0">
                <a:solidFill>
                  <a:srgbClr val="0000FF"/>
                </a:solidFill>
                <a:latin typeface="Calibri"/>
              </a:rPr>
              <a:t>ZDLM (Zero Degree Luminosity Monitor) / KEK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1919537" y="2564905"/>
                <a:ext cx="3969219" cy="1467251"/>
              </a:xfrm>
              <a:prstGeom prst="rect">
                <a:avLst/>
              </a:prstGeom>
            </p:spPr>
            <p:txBody>
              <a:bodyPr vert="horz" lIns="0" tIns="45720" rIns="0" bIns="45720" numCol="1" rtlCol="0">
                <a:normAutofit fontScale="92500" lnSpcReduction="1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single crystal CVD diamond sensors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sz="1700" i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/>
                      </a:rPr>
                      <m:t>4×4×0.5/0.14 </m:t>
                    </m:r>
                    <m:r>
                      <a:rPr lang="en-CA" sz="1700" i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CA" sz="1700" i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CA" sz="17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Fast charge/current amplifiers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Digital electronics and processing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endParaRPr lang="en-CA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endParaRPr lang="en-CA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7" y="2564905"/>
                <a:ext cx="3969219" cy="1467251"/>
              </a:xfrm>
              <a:prstGeom prst="rect">
                <a:avLst/>
              </a:prstGeom>
              <a:blipFill>
                <a:blip r:embed="rId4"/>
                <a:stretch>
                  <a:fillRect l="-2919" t="-4167" b="-2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6023992" y="2564904"/>
                <a:ext cx="4392488" cy="1584176"/>
              </a:xfrm>
              <a:prstGeom prst="rect">
                <a:avLst/>
              </a:prstGeom>
            </p:spPr>
            <p:txBody>
              <a:bodyPr vert="horz" lIns="0" tIns="45720" rIns="0" bIns="45720" numCol="1" rtlCol="0">
                <a:normAutofit fontScale="925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Cherenkov and scintillator detectors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sz="1700" i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/>
                      </a:rPr>
                      <m:t>15×15×64 </m:t>
                    </m:r>
                    <m:r>
                      <a:rPr lang="en-CA" sz="1700" i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CA" sz="17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 </a:t>
                </a:r>
                <a:r>
                  <a:rPr lang="it-IT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LGSO non-organic scintillator and ES-crystal (quartz)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it-IT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Photomultipliers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r>
                  <a:rPr lang="en-CA" sz="1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Analog &amp; digital processing</a:t>
                </a:r>
              </a:p>
              <a:p>
                <a:pPr>
                  <a:buClr>
                    <a:srgbClr val="4F81BD"/>
                  </a:buClr>
                  <a:buFont typeface="Arial" pitchFamily="34" charset="0"/>
                  <a:buChar char="•"/>
                </a:pPr>
                <a:endParaRPr lang="en-CA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  <a:p>
                <a:pPr>
                  <a:buClr>
                    <a:srgbClr val="4F81BD"/>
                  </a:buClr>
                </a:pPr>
                <a:endParaRPr lang="en-CA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992" y="2564904"/>
                <a:ext cx="4392488" cy="1584176"/>
              </a:xfrm>
              <a:prstGeom prst="rect">
                <a:avLst/>
              </a:prstGeom>
              <a:blipFill>
                <a:blip r:embed="rId5"/>
                <a:stretch>
                  <a:fillRect l="-2635" t="-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0" t="43937" r="19180" b="23786"/>
          <a:stretch/>
        </p:blipFill>
        <p:spPr>
          <a:xfrm>
            <a:off x="9400018" y="4404832"/>
            <a:ext cx="490812" cy="1040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57764" r="61521" b="18810"/>
          <a:stretch/>
        </p:blipFill>
        <p:spPr>
          <a:xfrm>
            <a:off x="6682084" y="4713752"/>
            <a:ext cx="1079771" cy="875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0" t="15328" r="18890" b="58643"/>
          <a:stretch/>
        </p:blipFill>
        <p:spPr>
          <a:xfrm>
            <a:off x="8184550" y="5480576"/>
            <a:ext cx="1729100" cy="9727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t="43753" r="36680" b="28123"/>
          <a:stretch/>
        </p:blipFill>
        <p:spPr>
          <a:xfrm>
            <a:off x="8192310" y="4394178"/>
            <a:ext cx="1065178" cy="1051046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4804696"/>
            <a:ext cx="2803677" cy="16486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3512" y="1772816"/>
            <a:ext cx="4176464" cy="4968552"/>
          </a:xfrm>
          <a:prstGeom prst="rect">
            <a:avLst/>
          </a:prstGeom>
          <a:noFill/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4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13218</TotalTime>
  <Words>1248</Words>
  <Application>Microsoft Office PowerPoint</Application>
  <PresentationFormat>Grand écran</PresentationFormat>
  <Paragraphs>229</Paragraphs>
  <Slides>15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15</vt:i4>
      </vt:variant>
    </vt:vector>
  </HeadingPairs>
  <TitlesOfParts>
    <vt:vector size="32" baseType="lpstr">
      <vt:lpstr>MS PGothic</vt:lpstr>
      <vt:lpstr>SimSun</vt:lpstr>
      <vt:lpstr>Yu Gothic</vt:lpstr>
      <vt:lpstr>Arial</vt:lpstr>
      <vt:lpstr>Calibri</vt:lpstr>
      <vt:lpstr>Calibri Light</vt:lpstr>
      <vt:lpstr>Cambria Math</vt:lpstr>
      <vt:lpstr>等线</vt:lpstr>
      <vt:lpstr>等线 Light</vt:lpstr>
      <vt:lpstr>Marker Felt</vt:lpstr>
      <vt:lpstr>MS Mincho</vt:lpstr>
      <vt:lpstr>Symbol</vt:lpstr>
      <vt:lpstr>Times New Roman</vt:lpstr>
      <vt:lpstr>Wingdings</vt:lpstr>
      <vt:lpstr>Thème Office</vt:lpstr>
      <vt:lpstr>Office ​​テーマ</vt:lpstr>
      <vt:lpstr>1_Thème Office</vt:lpstr>
      <vt:lpstr>Présentation PowerPoint</vt:lpstr>
      <vt:lpstr>The SuperKEKB/Belle II project</vt:lpstr>
      <vt:lpstr>Présentation PowerPoint</vt:lpstr>
      <vt:lpstr>Fast &amp; slow beam position variations at IP require feedback corrections</vt:lpstr>
      <vt:lpstr>Fast luminosity monitoring specifications</vt:lpstr>
      <vt:lpstr>Luminosity related observables</vt:lpstr>
      <vt:lpstr>Présentation PowerPoint</vt:lpstr>
      <vt:lpstr>Présentation PowerPoint</vt:lpstr>
      <vt:lpstr>Two complementary techniques for fast luminosity measurements                            - compare / collaborate / mutually supporting                              - share simulation, mechanics, some data…                             - since 2012</vt:lpstr>
      <vt:lpstr>Présentation PowerPoint</vt:lpstr>
      <vt:lpstr>Présentation PowerPoint</vt:lpstr>
      <vt:lpstr>Présentation PowerPoint</vt:lpstr>
      <vt:lpstr>Setting up and optimizing beam collision with LumiBelle2</vt:lpstr>
      <vt:lpstr>Minimising electron and positron IP beam sizes with LumiBelle2…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Injection-related backgrounds at SuperKEKB</dc:title>
  <dc:creator>Philippe Bambade</dc:creator>
  <cp:lastModifiedBy>Philippe Bambade</cp:lastModifiedBy>
  <cp:revision>385</cp:revision>
  <dcterms:created xsi:type="dcterms:W3CDTF">2024-04-09T13:21:17Z</dcterms:created>
  <dcterms:modified xsi:type="dcterms:W3CDTF">2025-11-08T00:08:22Z</dcterms:modified>
</cp:coreProperties>
</file>