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1" r:id="rId4"/>
    <p:sldId id="281" r:id="rId5"/>
    <p:sldId id="260" r:id="rId6"/>
    <p:sldId id="283" r:id="rId7"/>
    <p:sldId id="282" r:id="rId8"/>
    <p:sldId id="259" r:id="rId9"/>
    <p:sldId id="263" r:id="rId10"/>
    <p:sldId id="264" r:id="rId11"/>
    <p:sldId id="284" r:id="rId12"/>
    <p:sldId id="285" r:id="rId13"/>
    <p:sldId id="286" r:id="rId14"/>
    <p:sldId id="287" r:id="rId15"/>
    <p:sldId id="289" r:id="rId16"/>
    <p:sldId id="292" r:id="rId17"/>
    <p:sldId id="295" r:id="rId18"/>
    <p:sldId id="288" r:id="rId19"/>
    <p:sldId id="296" r:id="rId20"/>
    <p:sldId id="268" r:id="rId21"/>
    <p:sldId id="293" r:id="rId22"/>
    <p:sldId id="269" r:id="rId23"/>
    <p:sldId id="290" r:id="rId24"/>
    <p:sldId id="270" r:id="rId25"/>
    <p:sldId id="294" r:id="rId26"/>
    <p:sldId id="271" r:id="rId27"/>
    <p:sldId id="272" r:id="rId28"/>
    <p:sldId id="277" r:id="rId29"/>
    <p:sldId id="274" r:id="rId30"/>
    <p:sldId id="275" r:id="rId31"/>
    <p:sldId id="278" r:id="rId32"/>
    <p:sldId id="279" r:id="rId33"/>
    <p:sldId id="276" r:id="rId34"/>
  </p:sldIdLst>
  <p:sldSz cx="12192000" cy="6858000"/>
  <p:notesSz cx="6858000" cy="12192000"/>
  <p:embeddedFontLst>
    <p:embeddedFont>
      <p:font typeface="MiSans" panose="02010600030101010101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icrosoft JhengHei" panose="020B0604030504040204" pitchFamily="34" charset="-120"/>
      <p:regular r:id="rId41"/>
      <p:bold r:id="rId42"/>
    </p:embeddedFont>
    <p:embeddedFont>
      <p:font typeface="Microsoft JhengHei" panose="020B0604030504040204" pitchFamily="34" charset="-120"/>
      <p:regular r:id="rId41"/>
      <p:bold r:id="rId42"/>
    </p:embeddedFont>
    <p:embeddedFont>
      <p:font typeface="等线" panose="02010600030101010101" pitchFamily="2" charset="-122"/>
      <p:regular r:id="rId43"/>
      <p:bold r:id="rId44"/>
    </p:embeddedFont>
    <p:embeddedFont>
      <p:font typeface="黑体" panose="02010609060101010101" pitchFamily="49" charset="-122"/>
      <p:regular r:id="rId45"/>
    </p:embeddedFont>
    <p:embeddedFont>
      <p:font typeface="华文细黑" panose="02010600040101010101" pitchFamily="2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4" Type="http://schemas.openxmlformats.org/officeDocument/2006/relationships/image" Target="../media/image10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4" Type="http://schemas.openxmlformats.org/officeDocument/2006/relationships/image" Target="../media/image10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12C19-D5E6-4AB2-9A5C-478377CFBDEF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56116B6-3C02-4DF5-846E-9C7CF242E9E8}">
      <dgm:prSet phldrT="[文本]" custT="1"/>
      <dgm:spPr>
        <a:xfrm>
          <a:off x="1313161" y="223142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传输阀及门阀</a:t>
          </a:r>
          <a:endParaRPr lang="zh-CN" altLang="en-US" sz="18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726C2A0-6F1E-4A96-A96F-3361190D0B3E}" type="parTrans" cxnId="{1CD91F8A-4577-49B6-8B1F-DAE299158F8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12A19CC-349F-4B36-AD2E-D34E2D620A41}" type="sibTrans" cxnId="{1CD91F8A-4577-49B6-8B1F-DAE299158F8C}">
      <dgm:prSet/>
      <dgm:spPr>
        <a:xfrm>
          <a:off x="0" y="1507009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54" t="1553" r="6654" b="1553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27F9D93-84AA-4983-AEAE-A2262D647401}">
      <dgm:prSet phldrT="[文本]" custT="1"/>
      <dgm:spPr>
        <a:xfrm>
          <a:off x="2627263" y="1502478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钟摆阀</a:t>
          </a:r>
          <a:endParaRPr lang="zh-CN" altLang="en-US" sz="18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D0E9214-E550-48F8-B5EA-D290611966C4}" type="parTrans" cxnId="{508653E3-4E82-4E0C-9984-7D74F862901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6DE15B-E271-4798-9626-5B85F45C5F57}" type="sibTrans" cxnId="{508653E3-4E82-4E0C-9984-7D74F8629013}">
      <dgm:prSet/>
      <dgm:spPr>
        <a:xfrm>
          <a:off x="3940424" y="2228589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E374E88-37F0-4539-B02D-B99057C8A5EC}">
      <dgm:prSet phldrT="[文本]" custT="1"/>
      <dgm:spPr>
        <a:xfrm>
          <a:off x="1313161" y="782030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自动压力控制阀</a:t>
          </a:r>
          <a:endParaRPr lang="zh-CN" altLang="en-US" sz="18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89C62E7-5C17-40AA-B647-68A2781B394F}" type="parTrans" cxnId="{D6144179-8BE3-47A8-822E-A31AE23F6CC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F621531-3BC4-4EFF-A0AD-04C96F667197}" type="sibTrans" cxnId="{D6144179-8BE3-47A8-822E-A31AE23F6CC9}">
      <dgm:prSet/>
      <dgm:spPr>
        <a:xfrm>
          <a:off x="2627263" y="53653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126FEC-5833-41DF-A7F3-5D8CEC25B7DA}">
      <dgm:prSet phldrT="[文本]" custT="1"/>
      <dgm:spPr>
        <a:xfrm>
          <a:off x="7874264" y="2980189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破真空阀</a:t>
          </a:r>
          <a:endParaRPr lang="zh-CN" altLang="en-US" sz="18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62CCDE6-5914-48FA-8A61-FDF23EA4351F}" type="parTrans" cxnId="{FDE23AB3-2F6C-4B78-9769-F0A8D148213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880679E-4232-44D0-B5CD-9B0972D1ADAA}" type="sibTrans" cxnId="{FDE23AB3-2F6C-4B78-9769-F0A8D148213D}">
      <dgm:prSet/>
      <dgm:spPr>
        <a:xfrm>
          <a:off x="6561103" y="3697238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27" t="3930" r="7727" b="393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F3E9D1-DB66-48D6-BD2C-2477B2DFC6A9}">
      <dgm:prSet phldrT="[文本]" custT="1"/>
      <dgm:spPr>
        <a:xfrm>
          <a:off x="3940424" y="779765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插板</a:t>
          </a: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阀</a:t>
          </a:r>
          <a:endParaRPr lang="zh-CN" altLang="en-US" sz="18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50AFA883-DE5A-4F88-B41A-E2087A41289A}" type="parTrans" cxnId="{D5F8601F-5ED7-4BC3-B879-B163E9A2CCB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D2505F2-66B8-4C4D-8B01-7B5B4AAE75FF}" type="sibTrans" cxnId="{D5F8601F-5ED7-4BC3-B879-B163E9A2CCBF}">
      <dgm:prSet/>
      <dgm:spPr>
        <a:xfrm>
          <a:off x="5253586" y="1516638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7D76A3-B407-4599-A697-F2BE26FA4FD0}">
      <dgm:prSet phldrT="[文本]" custT="1"/>
      <dgm:spPr>
        <a:xfrm>
          <a:off x="5253586" y="67246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逆止阀</a:t>
          </a:r>
          <a:endParaRPr lang="zh-CN" altLang="en-US" sz="18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D56874B-651C-4ADE-8787-6305403D4D60}" type="parTrans" cxnId="{E4D148B7-1735-4316-8C20-D6EB4A32EC0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B8F724D-0971-4650-99B8-55BE1AEB8382}" type="sibTrans" cxnId="{E4D148B7-1735-4316-8C20-D6EB4A32EC0D}">
      <dgm:prSet/>
      <dgm:spPr>
        <a:xfrm>
          <a:off x="6567688" y="799022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D67216-B69C-486B-B519-60689EAD0D86}">
      <dgm:prSet phldrT="[文本]" custT="1"/>
      <dgm:spPr>
        <a:xfrm>
          <a:off x="6567688" y="224558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全金属阀</a:t>
          </a:r>
        </a:p>
      </dgm:t>
    </dgm:pt>
    <dgm:pt modelId="{D4536FE7-98E2-46B1-93C4-FC49690556AE}" type="parTrans" cxnId="{CF301475-C1DE-4DC5-AE43-5AC50D964B8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109E3F9-5402-40A7-9EE4-B86124F480D3}" type="sibTrans" cxnId="{CF301475-C1DE-4DC5-AE43-5AC50D964B82}">
      <dgm:prSet/>
      <dgm:spPr>
        <a:xfrm>
          <a:off x="5253586" y="2963197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4B591A-F324-4BEC-9C78-5B726F5196CE}">
      <dgm:prSet phldrT="[文本]" custT="1"/>
      <dgm:spPr>
        <a:xfrm>
          <a:off x="2626322" y="295470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真空蝶阀</a:t>
          </a:r>
          <a:endParaRPr lang="zh-CN" altLang="en-US" sz="18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EE1E79B4-50FD-44A6-B13D-CB1B391FA87C}" type="parTrans" cxnId="{B855B77E-D8F4-4F2C-AF16-890A634F52B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097C5F8-F55F-430F-A6B3-F50C88EC8D08}" type="sibTrans" cxnId="{B855B77E-D8F4-4F2C-AF16-890A634F52BB}">
      <dgm:prSet/>
      <dgm:spPr>
        <a:xfrm>
          <a:off x="1312220" y="3683645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9546" t="-2425" r="29546" b="-2425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D2071B-87E3-4A4D-9BE2-63B258E1CC33}">
      <dgm:prSet phldrT="[文本]" custT="1"/>
      <dgm:spPr>
        <a:xfrm>
          <a:off x="7879908" y="81973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铁氟龙披覆阀门</a:t>
          </a:r>
          <a:endParaRPr lang="zh-CN" altLang="en-US" sz="18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E1DA090-024E-4260-8946-6EF0114B3CB1}" type="parTrans" cxnId="{B9E0EC74-630D-4468-B966-CD81AC93EDD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5EBBA7-04FD-4E79-A3AD-0C9565F8C895}" type="sibTrans" cxnId="{B9E0EC74-630D-4468-B966-CD81AC93EDD1}">
      <dgm:prSet/>
      <dgm:spPr>
        <a:xfrm>
          <a:off x="7879908" y="1528532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9"/>
          <a:srcRect/>
          <a:stretch>
            <a:fillRect l="30898" t="722" r="-61888" b="722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A2C6ED3-F8BD-49A0-8DC4-C919315182CC}">
      <dgm:prSet phldrT="[文本]" custT="1"/>
      <dgm:spPr>
        <a:xfrm>
          <a:off x="3934780" y="3689308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球阀</a:t>
          </a:r>
        </a:p>
      </dgm:t>
    </dgm:pt>
    <dgm:pt modelId="{CC90CC22-E429-4836-B007-4D1373EEAD35}" type="parTrans" cxnId="{29A01B48-83E1-4E7D-B067-8D213FD00ED9}">
      <dgm:prSet/>
      <dgm:spPr/>
      <dgm:t>
        <a:bodyPr/>
        <a:lstStyle/>
        <a:p>
          <a:endParaRPr lang="zh-CN" altLang="en-US"/>
        </a:p>
      </dgm:t>
    </dgm:pt>
    <dgm:pt modelId="{C5C226DB-7061-4912-8EC6-EF55AE2C6280}" type="sibTrans" cxnId="{29A01B48-83E1-4E7D-B067-8D213FD00ED9}">
      <dgm:prSet/>
      <dgm:spPr>
        <a:xfrm>
          <a:off x="2620678" y="4406924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0" t="4678" r="1660" b="4678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68367F6D-9E5A-4C60-87CE-CAF6F12915A3}" type="pres">
      <dgm:prSet presAssocID="{ECC12C19-D5E6-4AB2-9A5C-478377CFBDEF}" presName="Name0" presStyleCnt="0">
        <dgm:presLayoutVars>
          <dgm:chMax val="21"/>
          <dgm:chPref val="21"/>
        </dgm:presLayoutVars>
      </dgm:prSet>
      <dgm:spPr/>
    </dgm:pt>
    <dgm:pt modelId="{10B57723-206B-4E81-914E-83243E035434}" type="pres">
      <dgm:prSet presAssocID="{A56116B6-3C02-4DF5-846E-9C7CF242E9E8}" presName="text1" presStyleCnt="0"/>
      <dgm:spPr/>
    </dgm:pt>
    <dgm:pt modelId="{A576BA8F-79B0-4166-AD2B-C0E5C90FFF16}" type="pres">
      <dgm:prSet presAssocID="{A56116B6-3C02-4DF5-846E-9C7CF242E9E8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</dgm:pt>
    <dgm:pt modelId="{AE4D9CB4-8C8D-4ABE-9C6C-015ABE5DF0D2}" type="pres">
      <dgm:prSet presAssocID="{A56116B6-3C02-4DF5-846E-9C7CF242E9E8}" presName="textaccent1" presStyleCnt="0"/>
      <dgm:spPr/>
    </dgm:pt>
    <dgm:pt modelId="{77E3EA34-742F-41AA-9E99-9012AE4E1308}" type="pres">
      <dgm:prSet presAssocID="{A56116B6-3C02-4DF5-846E-9C7CF242E9E8}" presName="accentRepeatNode" presStyleLbl="solidAlignAcc1" presStyleIdx="0" presStyleCnt="20"/>
      <dgm:spPr>
        <a:xfrm>
          <a:off x="1349847" y="2817635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9A71ECA-BD4A-44DC-902C-3B7B130C5872}" type="pres">
      <dgm:prSet presAssocID="{712A19CC-349F-4B36-AD2E-D34E2D620A41}" presName="image1" presStyleCnt="0"/>
      <dgm:spPr/>
    </dgm:pt>
    <dgm:pt modelId="{10B9799C-BCB9-46B9-B705-C0A1A729F3CD}" type="pres">
      <dgm:prSet presAssocID="{712A19CC-349F-4B36-AD2E-D34E2D620A41}" presName="imageRepeatNode" presStyleLbl="alignAcc1" presStyleIdx="0" presStyleCnt="10"/>
      <dgm:spPr/>
    </dgm:pt>
    <dgm:pt modelId="{9CBE6317-7DF1-4754-BC0E-D68C978B5538}" type="pres">
      <dgm:prSet presAssocID="{712A19CC-349F-4B36-AD2E-D34E2D620A41}" presName="imageaccent1" presStyleCnt="0"/>
      <dgm:spPr/>
    </dgm:pt>
    <dgm:pt modelId="{78B4B377-3040-43F0-8BAA-79E06550574A}" type="pres">
      <dgm:prSet presAssocID="{712A19CC-349F-4B36-AD2E-D34E2D620A41}" presName="accentRepeatNode" presStyleLbl="solidAlignAcc1" presStyleIdx="1" presStyleCnt="20"/>
      <dgm:spPr>
        <a:xfrm>
          <a:off x="1045073" y="2643187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EAB7B70-4292-4997-8745-656811FCF012}" type="pres">
      <dgm:prSet presAssocID="{E27F9D93-84AA-4983-AEAE-A2262D647401}" presName="text2" presStyleCnt="0"/>
      <dgm:spPr/>
    </dgm:pt>
    <dgm:pt modelId="{58055A37-1B81-443B-8B88-5C2514653877}" type="pres">
      <dgm:prSet presAssocID="{E27F9D93-84AA-4983-AEAE-A2262D647401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</dgm:pt>
    <dgm:pt modelId="{673C9C93-76C4-4C00-B9C3-8D856070353D}" type="pres">
      <dgm:prSet presAssocID="{E27F9D93-84AA-4983-AEAE-A2262D647401}" presName="textaccent2" presStyleCnt="0"/>
      <dgm:spPr/>
    </dgm:pt>
    <dgm:pt modelId="{DA87B8B5-EBCB-4090-959A-7A7524D03396}" type="pres">
      <dgm:prSet presAssocID="{E27F9D93-84AA-4983-AEAE-A2262D647401}" presName="accentRepeatNode" presStyleLbl="solidAlignAcc1" presStyleIdx="2" presStyleCnt="20"/>
      <dgm:spPr>
        <a:xfrm>
          <a:off x="3677980" y="263639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389FFA5-37A1-4D7F-864C-4E277799ABB5}" type="pres">
      <dgm:prSet presAssocID="{646DE15B-E271-4798-9626-5B85F45C5F57}" presName="image2" presStyleCnt="0"/>
      <dgm:spPr/>
    </dgm:pt>
    <dgm:pt modelId="{1E6488B3-271A-4D77-9A5F-28081F6F816B}" type="pres">
      <dgm:prSet presAssocID="{646DE15B-E271-4798-9626-5B85F45C5F57}" presName="imageRepeatNode" presStyleLbl="alignAcc1" presStyleIdx="1" presStyleCnt="10"/>
      <dgm:spPr/>
    </dgm:pt>
    <dgm:pt modelId="{D2DEF3C1-C619-4168-A2C2-A67A29B911A5}" type="pres">
      <dgm:prSet presAssocID="{646DE15B-E271-4798-9626-5B85F45C5F57}" presName="imageaccent2" presStyleCnt="0"/>
      <dgm:spPr/>
    </dgm:pt>
    <dgm:pt modelId="{613BA226-F3D7-4167-8044-DEBDD27F9958}" type="pres">
      <dgm:prSet presAssocID="{646DE15B-E271-4798-9626-5B85F45C5F57}" presName="accentRepeatNode" presStyleLbl="solidAlignAcc1" presStyleIdx="3" presStyleCnt="20"/>
      <dgm:spPr>
        <a:xfrm>
          <a:off x="3977110" y="2811971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F510164-B794-4855-A45F-E4DA2838E806}" type="pres">
      <dgm:prSet presAssocID="{AE374E88-37F0-4539-B02D-B99057C8A5EC}" presName="text3" presStyleCnt="0"/>
      <dgm:spPr/>
    </dgm:pt>
    <dgm:pt modelId="{C9826DAC-18C4-4390-AB40-B1CB42422099}" type="pres">
      <dgm:prSet presAssocID="{AE374E88-37F0-4539-B02D-B99057C8A5EC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</dgm:pt>
    <dgm:pt modelId="{A03EE94E-E143-458A-AF39-F7B60D911214}" type="pres">
      <dgm:prSet presAssocID="{AE374E88-37F0-4539-B02D-B99057C8A5EC}" presName="textaccent3" presStyleCnt="0"/>
      <dgm:spPr/>
    </dgm:pt>
    <dgm:pt modelId="{02D0FDEF-5499-4781-AC71-84A91BCFADC9}" type="pres">
      <dgm:prSet presAssocID="{AE374E88-37F0-4539-B02D-B99057C8A5EC}" presName="accentRepeatNode" presStyleLbl="solidAlignAcc1" presStyleIdx="4" presStyleCnt="20"/>
      <dgm:spPr>
        <a:xfrm>
          <a:off x="2352590" y="800155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B3F3181-2AFD-4CFD-A2F4-04A7627DC528}" type="pres">
      <dgm:prSet presAssocID="{BF621531-3BC4-4EFF-A0AD-04C96F667197}" presName="image3" presStyleCnt="0"/>
      <dgm:spPr/>
    </dgm:pt>
    <dgm:pt modelId="{9A9A58D6-6DF5-40C3-B08E-336489949074}" type="pres">
      <dgm:prSet presAssocID="{BF621531-3BC4-4EFF-A0AD-04C96F667197}" presName="imageRepeatNode" presStyleLbl="alignAcc1" presStyleIdx="2" presStyleCnt="10"/>
      <dgm:spPr/>
    </dgm:pt>
    <dgm:pt modelId="{6BCD63E1-B278-42D3-8602-44D4DBFE2C9B}" type="pres">
      <dgm:prSet presAssocID="{BF621531-3BC4-4EFF-A0AD-04C96F667197}" presName="imageaccent3" presStyleCnt="0"/>
      <dgm:spPr/>
    </dgm:pt>
    <dgm:pt modelId="{05943D73-D158-419A-86E8-E32DDA305EE0}" type="pres">
      <dgm:prSet presAssocID="{BF621531-3BC4-4EFF-A0AD-04C96F667197}" presName="accentRepeatNode" presStyleLbl="solidAlignAcc1" presStyleIdx="5" presStyleCnt="20"/>
      <dgm:spPr>
        <a:xfrm>
          <a:off x="2670533" y="634202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A0FA6DC-AE6E-4E86-A858-4E03FBA4A864}" type="pres">
      <dgm:prSet presAssocID="{AAF3E9D1-DB66-48D6-BD2C-2477B2DFC6A9}" presName="text4" presStyleCnt="0"/>
      <dgm:spPr/>
    </dgm:pt>
    <dgm:pt modelId="{13C09F96-8289-46F0-AE01-E10BCD985689}" type="pres">
      <dgm:prSet presAssocID="{AAF3E9D1-DB66-48D6-BD2C-2477B2DFC6A9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</dgm:pt>
    <dgm:pt modelId="{405BB609-BA2B-413D-9D77-E998697C9873}" type="pres">
      <dgm:prSet presAssocID="{AAF3E9D1-DB66-48D6-BD2C-2477B2DFC6A9}" presName="textaccent4" presStyleCnt="0"/>
      <dgm:spPr/>
    </dgm:pt>
    <dgm:pt modelId="{825906E8-6068-4C79-BC0E-FB1EE7506B96}" type="pres">
      <dgm:prSet presAssocID="{AAF3E9D1-DB66-48D6-BD2C-2477B2DFC6A9}" presName="accentRepeatNode" presStyleLbl="solidAlignAcc1" presStyleIdx="6" presStyleCnt="20"/>
      <dgm:spPr>
        <a:xfrm>
          <a:off x="5261111" y="1360314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49FF0A8-BF13-4C19-95D1-7C3CF921BD16}" type="pres">
      <dgm:prSet presAssocID="{0D2505F2-66B8-4C4D-8B01-7B5B4AAE75FF}" presName="image4" presStyleCnt="0"/>
      <dgm:spPr/>
    </dgm:pt>
    <dgm:pt modelId="{05ECEB37-F707-4C0B-989F-1E1525CD7525}" type="pres">
      <dgm:prSet presAssocID="{0D2505F2-66B8-4C4D-8B01-7B5B4AAE75FF}" presName="imageRepeatNode" presStyleLbl="alignAcc1" presStyleIdx="3" presStyleCnt="10"/>
      <dgm:spPr/>
    </dgm:pt>
    <dgm:pt modelId="{461B4610-3438-4AE0-9681-C69AC08806C8}" type="pres">
      <dgm:prSet presAssocID="{0D2505F2-66B8-4C4D-8B01-7B5B4AAE75FF}" presName="imageaccent4" presStyleCnt="0"/>
      <dgm:spPr/>
    </dgm:pt>
    <dgm:pt modelId="{DDEFCBDA-02A7-4079-8FF5-BA85854D16B8}" type="pres">
      <dgm:prSet presAssocID="{0D2505F2-66B8-4C4D-8B01-7B5B4AAE75FF}" presName="accentRepeatNode" presStyleLbl="solidAlignAcc1" presStyleIdx="7" presStyleCnt="20"/>
      <dgm:spPr>
        <a:xfrm>
          <a:off x="5550834" y="153986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CF7D199-FB46-4122-8DB2-BCDBB3D82B00}" type="pres">
      <dgm:prSet presAssocID="{ED7D76A3-B407-4599-A697-F2BE26FA4FD0}" presName="text5" presStyleCnt="0"/>
      <dgm:spPr/>
    </dgm:pt>
    <dgm:pt modelId="{6032DFA5-B5CE-4A91-A531-C41E6A1132FF}" type="pres">
      <dgm:prSet presAssocID="{ED7D76A3-B407-4599-A697-F2BE26FA4FD0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</dgm:pt>
    <dgm:pt modelId="{DFFD9CCB-D1F2-49BE-8BAA-2C0B812CA19E}" type="pres">
      <dgm:prSet presAssocID="{ED7D76A3-B407-4599-A697-F2BE26FA4FD0}" presName="textaccent5" presStyleCnt="0"/>
      <dgm:spPr/>
    </dgm:pt>
    <dgm:pt modelId="{E95C16C9-E3F8-4BAC-8DB6-284652DEC61C}" type="pres">
      <dgm:prSet presAssocID="{ED7D76A3-B407-4599-A697-F2BE26FA4FD0}" presName="accentRepeatNode" presStyleLbl="solidAlignAcc1" presStyleIdx="8" presStyleCnt="20"/>
      <dgm:spPr>
        <a:xfrm>
          <a:off x="6574272" y="65515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2EAFC35-C6E7-4DBA-958E-3584FAF405D5}" type="pres">
      <dgm:prSet presAssocID="{8B8F724D-0971-4650-99B8-55BE1AEB8382}" presName="image5" presStyleCnt="0"/>
      <dgm:spPr/>
    </dgm:pt>
    <dgm:pt modelId="{E8600310-D7B1-4A3B-A3A9-F2628770A64F}" type="pres">
      <dgm:prSet presAssocID="{8B8F724D-0971-4650-99B8-55BE1AEB8382}" presName="imageRepeatNode" presStyleLbl="alignAcc1" presStyleIdx="4" presStyleCnt="10"/>
      <dgm:spPr/>
    </dgm:pt>
    <dgm:pt modelId="{635CAC56-5B06-46FE-B2F8-04D79E8C61D5}" type="pres">
      <dgm:prSet presAssocID="{8B8F724D-0971-4650-99B8-55BE1AEB8382}" presName="imageaccent5" presStyleCnt="0"/>
      <dgm:spPr/>
    </dgm:pt>
    <dgm:pt modelId="{524D4904-49BA-457D-B546-E3D307E72B2B}" type="pres">
      <dgm:prSet presAssocID="{8B8F724D-0971-4650-99B8-55BE1AEB8382}" presName="accentRepeatNode" presStyleLbl="solidAlignAcc1" presStyleIdx="9" presStyleCnt="20"/>
      <dgm:spPr>
        <a:xfrm>
          <a:off x="6871521" y="827908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310B1B8-EEAD-42EE-B0CF-7D13C21CE107}" type="pres">
      <dgm:prSet presAssocID="{E6D67216-B69C-486B-B519-60689EAD0D86}" presName="text6" presStyleCnt="0"/>
      <dgm:spPr/>
    </dgm:pt>
    <dgm:pt modelId="{F8DCCD5A-D1A0-4681-AF4D-45A355AF7E43}" type="pres">
      <dgm:prSet presAssocID="{E6D67216-B69C-486B-B519-60689EAD0D86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</dgm:pt>
    <dgm:pt modelId="{D62B5B13-F99B-40B5-BC8C-49F48DAAA4FF}" type="pres">
      <dgm:prSet presAssocID="{E6D67216-B69C-486B-B519-60689EAD0D86}" presName="textaccent6" presStyleCnt="0"/>
      <dgm:spPr/>
    </dgm:pt>
    <dgm:pt modelId="{B4379FE5-FC66-4EC0-9FAF-F7A1BD45A448}" type="pres">
      <dgm:prSet presAssocID="{E6D67216-B69C-486B-B519-60689EAD0D86}" presName="accentRepeatNode" presStyleLbl="solidAlignAcc1" presStyleIdx="10" presStyleCnt="20"/>
      <dgm:spPr>
        <a:xfrm>
          <a:off x="6869639" y="3393653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8390816-6941-4C90-9616-7647227E60D6}" type="pres">
      <dgm:prSet presAssocID="{3109E3F9-5402-40A7-9EE4-B86124F480D3}" presName="image6" presStyleCnt="0"/>
      <dgm:spPr/>
    </dgm:pt>
    <dgm:pt modelId="{B0E59FAD-A75F-443F-86B4-F0ABD4345AEB}" type="pres">
      <dgm:prSet presAssocID="{3109E3F9-5402-40A7-9EE4-B86124F480D3}" presName="imageRepeatNode" presStyleLbl="alignAcc1" presStyleIdx="5" presStyleCnt="10"/>
      <dgm:spPr/>
    </dgm:pt>
    <dgm:pt modelId="{EBCBDFE7-A9DF-466D-8B39-58BA5A106A6D}" type="pres">
      <dgm:prSet presAssocID="{3109E3F9-5402-40A7-9EE4-B86124F480D3}" presName="imageaccent6" presStyleCnt="0"/>
      <dgm:spPr/>
    </dgm:pt>
    <dgm:pt modelId="{9E004CBF-1033-4CA5-834E-0905022904EF}" type="pres">
      <dgm:prSet presAssocID="{3109E3F9-5402-40A7-9EE4-B86124F480D3}" presName="accentRepeatNode" presStyleLbl="solidAlignAcc1" presStyleIdx="11" presStyleCnt="20"/>
      <dgm:spPr>
        <a:xfrm>
          <a:off x="6586501" y="3538082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E2AF0F0-E7F8-4D6D-8108-6FBBC2ABA65B}" type="pres">
      <dgm:prSet presAssocID="{7E4B591A-F324-4BEC-9C78-5B726F5196CE}" presName="text7" presStyleCnt="0"/>
      <dgm:spPr/>
    </dgm:pt>
    <dgm:pt modelId="{F436D5F8-0A10-414F-A04A-95B4CF6D48AC}" type="pres">
      <dgm:prSet presAssocID="{7E4B591A-F324-4BEC-9C78-5B726F5196CE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</dgm:pt>
    <dgm:pt modelId="{A75CA2A2-7EB8-4769-9E35-50004964FD54}" type="pres">
      <dgm:prSet presAssocID="{7E4B591A-F324-4BEC-9C78-5B726F5196CE}" presName="textaccent7" presStyleCnt="0"/>
      <dgm:spPr/>
    </dgm:pt>
    <dgm:pt modelId="{F9414EBE-43A3-415F-9696-FF868CBE92A1}" type="pres">
      <dgm:prSet presAssocID="{7E4B591A-F324-4BEC-9C78-5B726F5196CE}" presName="accentRepeatNode" presStyleLbl="solidAlignAcc1" presStyleIdx="12" presStyleCnt="20"/>
      <dgm:spPr>
        <a:xfrm>
          <a:off x="2669593" y="3535817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FA355D-AF43-40CF-8E6F-4E2A56ADA451}" type="pres">
      <dgm:prSet presAssocID="{C097C5F8-F55F-430F-A6B3-F50C88EC8D08}" presName="image7" presStyleCnt="0"/>
      <dgm:spPr/>
    </dgm:pt>
    <dgm:pt modelId="{A6383F45-977E-42F8-A149-BC6A04AB9E96}" type="pres">
      <dgm:prSet presAssocID="{C097C5F8-F55F-430F-A6B3-F50C88EC8D08}" presName="imageRepeatNode" presStyleLbl="alignAcc1" presStyleIdx="6" presStyleCnt="10"/>
      <dgm:spPr/>
    </dgm:pt>
    <dgm:pt modelId="{DB79B2AB-DB8D-4611-B27D-15FAAFBF0836}" type="pres">
      <dgm:prSet presAssocID="{C097C5F8-F55F-430F-A6B3-F50C88EC8D08}" presName="imageaccent7" presStyleCnt="0"/>
      <dgm:spPr/>
    </dgm:pt>
    <dgm:pt modelId="{81E34B95-250A-4225-A827-9F9CC504E5BE}" type="pres">
      <dgm:prSet presAssocID="{C097C5F8-F55F-430F-A6B3-F50C88EC8D08}" presName="accentRepeatNode" presStyleLbl="solidAlignAcc1" presStyleIdx="13" presStyleCnt="20"/>
      <dgm:spPr>
        <a:xfrm>
          <a:off x="2351649" y="370176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8B99EDB-7705-4A0A-90FA-6803FBB2C4FD}" type="pres">
      <dgm:prSet presAssocID="{3E126FEC-5833-41DF-A7F3-5D8CEC25B7DA}" presName="text8" presStyleCnt="0"/>
      <dgm:spPr/>
    </dgm:pt>
    <dgm:pt modelId="{3CBBB1B8-6A01-4548-8EA9-0EB3C9AE95DD}" type="pres">
      <dgm:prSet presAssocID="{3E126FEC-5833-41DF-A7F3-5D8CEC25B7DA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</dgm:pt>
    <dgm:pt modelId="{7DC9441A-6F2F-4EBF-939D-544C6258027A}" type="pres">
      <dgm:prSet presAssocID="{3E126FEC-5833-41DF-A7F3-5D8CEC25B7DA}" presName="textaccent8" presStyleCnt="0"/>
      <dgm:spPr/>
    </dgm:pt>
    <dgm:pt modelId="{41297CB8-0842-4049-A15A-FA025DCB2554}" type="pres">
      <dgm:prSet presAssocID="{3E126FEC-5833-41DF-A7F3-5D8CEC25B7DA}" presName="accentRepeatNode" presStyleLbl="solidAlignAcc1" presStyleIdx="14" presStyleCnt="20"/>
      <dgm:spPr>
        <a:xfrm>
          <a:off x="8177157" y="412826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599E5B0-6398-4AD2-BB79-5DE035976D27}" type="pres">
      <dgm:prSet presAssocID="{9880679E-4232-44D0-B5CD-9B0972D1ADAA}" presName="image8" presStyleCnt="0"/>
      <dgm:spPr/>
    </dgm:pt>
    <dgm:pt modelId="{1BB985B1-E4B2-418D-B2C5-375F5D7B0A8A}" type="pres">
      <dgm:prSet presAssocID="{9880679E-4232-44D0-B5CD-9B0972D1ADAA}" presName="imageRepeatNode" presStyleLbl="alignAcc1" presStyleIdx="7" presStyleCnt="10"/>
      <dgm:spPr/>
    </dgm:pt>
    <dgm:pt modelId="{E8F78A87-FE77-44FD-B5F3-120122E4BD9D}" type="pres">
      <dgm:prSet presAssocID="{9880679E-4232-44D0-B5CD-9B0972D1ADAA}" presName="imageaccent8" presStyleCnt="0"/>
      <dgm:spPr/>
    </dgm:pt>
    <dgm:pt modelId="{D246598F-31F6-4076-B70E-D2D9D81E4A21}" type="pres">
      <dgm:prSet presAssocID="{9880679E-4232-44D0-B5CD-9B0972D1ADAA}" presName="accentRepeatNode" presStyleLbl="solidAlignAcc1" presStyleIdx="15" presStyleCnt="20"/>
      <dgm:spPr>
        <a:xfrm>
          <a:off x="7894018" y="427269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E240D1A-20EB-4B9D-9FDB-1428A7CFE1EF}" type="pres">
      <dgm:prSet presAssocID="{14D2071B-87E3-4A4D-9BE2-63B258E1CC33}" presName="text9" presStyleCnt="0"/>
      <dgm:spPr/>
    </dgm:pt>
    <dgm:pt modelId="{2C5A9AF7-CDEA-4771-9A27-17D62364373B}" type="pres">
      <dgm:prSet presAssocID="{14D2071B-87E3-4A4D-9BE2-63B258E1CC33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</dgm:pt>
    <dgm:pt modelId="{51EB6333-289C-49C6-A5E2-4DE820C1F0D5}" type="pres">
      <dgm:prSet presAssocID="{14D2071B-87E3-4A4D-9BE2-63B258E1CC33}" presName="textaccent9" presStyleCnt="0"/>
      <dgm:spPr/>
    </dgm:pt>
    <dgm:pt modelId="{748E613E-BA08-412F-A4DA-914854874969}" type="pres">
      <dgm:prSet presAssocID="{14D2071B-87E3-4A4D-9BE2-63B258E1CC33}" presName="accentRepeatNode" presStyleLbl="solidAlignAcc1" presStyleIdx="16" presStyleCnt="20"/>
      <dgm:spPr>
        <a:xfrm>
          <a:off x="8936269" y="123400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314F364-108F-4A8D-9573-798057524516}" type="pres">
      <dgm:prSet presAssocID="{CE5EBBA7-04FD-4E79-A3AD-0C9565F8C895}" presName="image9" presStyleCnt="0"/>
      <dgm:spPr/>
    </dgm:pt>
    <dgm:pt modelId="{2644641D-0D99-4828-8F06-5316850E69DD}" type="pres">
      <dgm:prSet presAssocID="{CE5EBBA7-04FD-4E79-A3AD-0C9565F8C895}" presName="imageRepeatNode" presStyleLbl="alignAcc1" presStyleIdx="8" presStyleCnt="10"/>
      <dgm:spPr/>
    </dgm:pt>
    <dgm:pt modelId="{236149C9-1883-4EA3-B6F2-28C8041415E9}" type="pres">
      <dgm:prSet presAssocID="{CE5EBBA7-04FD-4E79-A3AD-0C9565F8C895}" presName="imageaccent9" presStyleCnt="0"/>
      <dgm:spPr/>
    </dgm:pt>
    <dgm:pt modelId="{94689A8D-522F-45B2-831B-E0A63117899B}" type="pres">
      <dgm:prSet presAssocID="{CE5EBBA7-04FD-4E79-A3AD-0C9565F8C895}" presName="accentRepeatNode" presStyleLbl="solidAlignAcc1" presStyleIdx="17" presStyleCnt="20"/>
      <dgm:spPr>
        <a:xfrm>
          <a:off x="8936269" y="1536461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E26B4D3-2A36-4047-93A9-C985D658541C}" type="pres">
      <dgm:prSet presAssocID="{7A2C6ED3-F8BD-49A0-8DC4-C919315182CC}" presName="text10" presStyleCnt="0"/>
      <dgm:spPr/>
    </dgm:pt>
    <dgm:pt modelId="{457832FE-D6A9-4D6D-8944-088D91483F5F}" type="pres">
      <dgm:prSet presAssocID="{7A2C6ED3-F8BD-49A0-8DC4-C919315182CC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</dgm:pt>
    <dgm:pt modelId="{5138E4ED-6E23-4258-81D8-BB7A85BFF0EB}" type="pres">
      <dgm:prSet presAssocID="{7A2C6ED3-F8BD-49A0-8DC4-C919315182CC}" presName="textaccent10" presStyleCnt="0"/>
      <dgm:spPr/>
    </dgm:pt>
    <dgm:pt modelId="{C6D588CD-3FBE-4429-A7B0-E099FC481939}" type="pres">
      <dgm:prSet presAssocID="{7A2C6ED3-F8BD-49A0-8DC4-C919315182CC}" presName="accentRepeatNode" presStyleLbl="solidAlignAcc1" presStyleIdx="18" presStyleCnt="20"/>
      <dgm:spPr>
        <a:xfrm>
          <a:off x="4236732" y="483738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C0BDD86-B0CC-41CF-9B13-5DFDB6492E2C}" type="pres">
      <dgm:prSet presAssocID="{C5C226DB-7061-4912-8EC6-EF55AE2C6280}" presName="image10" presStyleCnt="0"/>
      <dgm:spPr/>
    </dgm:pt>
    <dgm:pt modelId="{29B8F001-8AFD-4A66-A0D4-24C18C281C13}" type="pres">
      <dgm:prSet presAssocID="{C5C226DB-7061-4912-8EC6-EF55AE2C6280}" presName="imageRepeatNode" presStyleLbl="alignAcc1" presStyleIdx="9" presStyleCnt="10"/>
      <dgm:spPr/>
    </dgm:pt>
    <dgm:pt modelId="{A341DE13-6D63-4E52-A8BB-2FC165E1872A}" type="pres">
      <dgm:prSet presAssocID="{C5C226DB-7061-4912-8EC6-EF55AE2C6280}" presName="imageaccent10" presStyleCnt="0"/>
      <dgm:spPr/>
    </dgm:pt>
    <dgm:pt modelId="{D92A53F1-FAD9-4B2B-ACCB-F7A0F8510BC2}" type="pres">
      <dgm:prSet presAssocID="{C5C226DB-7061-4912-8EC6-EF55AE2C6280}" presName="accentRepeatNode" presStyleLbl="solidAlignAcc1" presStyleIdx="19" presStyleCnt="20"/>
      <dgm:spPr>
        <a:xfrm>
          <a:off x="3953593" y="498181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6F324E01-F463-480F-B4C6-6D515BE26315}" type="presOf" srcId="{0D2505F2-66B8-4C4D-8B01-7B5B4AAE75FF}" destId="{05ECEB37-F707-4C0B-989F-1E1525CD7525}" srcOrd="0" destOrd="0" presId="urn:microsoft.com/office/officeart/2008/layout/HexagonCluster"/>
    <dgm:cxn modelId="{0AA99619-37C4-4583-97BE-F41E5F8F0BB0}" type="presOf" srcId="{8B8F724D-0971-4650-99B8-55BE1AEB8382}" destId="{E8600310-D7B1-4A3B-A3A9-F2628770A64F}" srcOrd="0" destOrd="0" presId="urn:microsoft.com/office/officeart/2008/layout/HexagonCluster"/>
    <dgm:cxn modelId="{6BF6CA1D-B171-4EE9-A03E-252E37757599}" type="presOf" srcId="{ECC12C19-D5E6-4AB2-9A5C-478377CFBDEF}" destId="{68367F6D-9E5A-4C60-87CE-CAF6F12915A3}" srcOrd="0" destOrd="0" presId="urn:microsoft.com/office/officeart/2008/layout/HexagonCluster"/>
    <dgm:cxn modelId="{D5F8601F-5ED7-4BC3-B879-B163E9A2CCBF}" srcId="{ECC12C19-D5E6-4AB2-9A5C-478377CFBDEF}" destId="{AAF3E9D1-DB66-48D6-BD2C-2477B2DFC6A9}" srcOrd="3" destOrd="0" parTransId="{50AFA883-DE5A-4F88-B41A-E2087A41289A}" sibTransId="{0D2505F2-66B8-4C4D-8B01-7B5B4AAE75FF}"/>
    <dgm:cxn modelId="{6AAADD24-3567-40BE-AD9C-BD4F38D891D2}" type="presOf" srcId="{9880679E-4232-44D0-B5CD-9B0972D1ADAA}" destId="{1BB985B1-E4B2-418D-B2C5-375F5D7B0A8A}" srcOrd="0" destOrd="0" presId="urn:microsoft.com/office/officeart/2008/layout/HexagonCluster"/>
    <dgm:cxn modelId="{874DA431-6F55-4601-9527-CE1ED5F02818}" type="presOf" srcId="{BF621531-3BC4-4EFF-A0AD-04C96F667197}" destId="{9A9A58D6-6DF5-40C3-B08E-336489949074}" srcOrd="0" destOrd="0" presId="urn:microsoft.com/office/officeart/2008/layout/HexagonCluster"/>
    <dgm:cxn modelId="{2BDB3334-F84D-4B71-A6A4-740988BE1DBC}" type="presOf" srcId="{C5C226DB-7061-4912-8EC6-EF55AE2C6280}" destId="{29B8F001-8AFD-4A66-A0D4-24C18C281C13}" srcOrd="0" destOrd="0" presId="urn:microsoft.com/office/officeart/2008/layout/HexagonCluster"/>
    <dgm:cxn modelId="{8BD5A234-B4BB-482B-B60D-806D46FDD953}" type="presOf" srcId="{ED7D76A3-B407-4599-A697-F2BE26FA4FD0}" destId="{6032DFA5-B5CE-4A91-A531-C41E6A1132FF}" srcOrd="0" destOrd="0" presId="urn:microsoft.com/office/officeart/2008/layout/HexagonCluster"/>
    <dgm:cxn modelId="{29A01B48-83E1-4E7D-B067-8D213FD00ED9}" srcId="{ECC12C19-D5E6-4AB2-9A5C-478377CFBDEF}" destId="{7A2C6ED3-F8BD-49A0-8DC4-C919315182CC}" srcOrd="9" destOrd="0" parTransId="{CC90CC22-E429-4836-B007-4D1373EEAD35}" sibTransId="{C5C226DB-7061-4912-8EC6-EF55AE2C6280}"/>
    <dgm:cxn modelId="{E59AF948-E454-4CE4-8EFA-11903C8BED61}" type="presOf" srcId="{C097C5F8-F55F-430F-A6B3-F50C88EC8D08}" destId="{A6383F45-977E-42F8-A149-BC6A04AB9E96}" srcOrd="0" destOrd="0" presId="urn:microsoft.com/office/officeart/2008/layout/HexagonCluster"/>
    <dgm:cxn modelId="{C17FE26A-0449-4DD3-8D29-639B2E804969}" type="presOf" srcId="{A56116B6-3C02-4DF5-846E-9C7CF242E9E8}" destId="{A576BA8F-79B0-4166-AD2B-C0E5C90FFF16}" srcOrd="0" destOrd="0" presId="urn:microsoft.com/office/officeart/2008/layout/HexagonCluster"/>
    <dgm:cxn modelId="{B9E0EC74-630D-4468-B966-CD81AC93EDD1}" srcId="{ECC12C19-D5E6-4AB2-9A5C-478377CFBDEF}" destId="{14D2071B-87E3-4A4D-9BE2-63B258E1CC33}" srcOrd="8" destOrd="0" parTransId="{1E1DA090-024E-4260-8946-6EF0114B3CB1}" sibTransId="{CE5EBBA7-04FD-4E79-A3AD-0C9565F8C895}"/>
    <dgm:cxn modelId="{CF301475-C1DE-4DC5-AE43-5AC50D964B82}" srcId="{ECC12C19-D5E6-4AB2-9A5C-478377CFBDEF}" destId="{E6D67216-B69C-486B-B519-60689EAD0D86}" srcOrd="5" destOrd="0" parTransId="{D4536FE7-98E2-46B1-93C4-FC49690556AE}" sibTransId="{3109E3F9-5402-40A7-9EE4-B86124F480D3}"/>
    <dgm:cxn modelId="{5FC4E776-F5D3-4FE3-9234-10544EFE294C}" type="presOf" srcId="{CE5EBBA7-04FD-4E79-A3AD-0C9565F8C895}" destId="{2644641D-0D99-4828-8F06-5316850E69DD}" srcOrd="0" destOrd="0" presId="urn:microsoft.com/office/officeart/2008/layout/HexagonCluster"/>
    <dgm:cxn modelId="{EE85BA58-A125-45FC-9890-205A99CABC05}" type="presOf" srcId="{7A2C6ED3-F8BD-49A0-8DC4-C919315182CC}" destId="{457832FE-D6A9-4D6D-8944-088D91483F5F}" srcOrd="0" destOrd="0" presId="urn:microsoft.com/office/officeart/2008/layout/HexagonCluster"/>
    <dgm:cxn modelId="{D6144179-8BE3-47A8-822E-A31AE23F6CC9}" srcId="{ECC12C19-D5E6-4AB2-9A5C-478377CFBDEF}" destId="{AE374E88-37F0-4539-B02D-B99057C8A5EC}" srcOrd="2" destOrd="0" parTransId="{389C62E7-5C17-40AA-B647-68A2781B394F}" sibTransId="{BF621531-3BC4-4EFF-A0AD-04C96F667197}"/>
    <dgm:cxn modelId="{B855B77E-D8F4-4F2C-AF16-890A634F52BB}" srcId="{ECC12C19-D5E6-4AB2-9A5C-478377CFBDEF}" destId="{7E4B591A-F324-4BEC-9C78-5B726F5196CE}" srcOrd="6" destOrd="0" parTransId="{EE1E79B4-50FD-44A6-B13D-CB1B391FA87C}" sibTransId="{C097C5F8-F55F-430F-A6B3-F50C88EC8D08}"/>
    <dgm:cxn modelId="{8E412F82-D48C-4606-9715-06760518242A}" type="presOf" srcId="{E6D67216-B69C-486B-B519-60689EAD0D86}" destId="{F8DCCD5A-D1A0-4681-AF4D-45A355AF7E43}" srcOrd="0" destOrd="0" presId="urn:microsoft.com/office/officeart/2008/layout/HexagonCluster"/>
    <dgm:cxn modelId="{46E88D86-2D73-487B-A005-C9AF36AC2C7E}" type="presOf" srcId="{3E126FEC-5833-41DF-A7F3-5D8CEC25B7DA}" destId="{3CBBB1B8-6A01-4548-8EA9-0EB3C9AE95DD}" srcOrd="0" destOrd="0" presId="urn:microsoft.com/office/officeart/2008/layout/HexagonCluster"/>
    <dgm:cxn modelId="{1CD91F8A-4577-49B6-8B1F-DAE299158F8C}" srcId="{ECC12C19-D5E6-4AB2-9A5C-478377CFBDEF}" destId="{A56116B6-3C02-4DF5-846E-9C7CF242E9E8}" srcOrd="0" destOrd="0" parTransId="{F726C2A0-6F1E-4A96-A96F-3361190D0B3E}" sibTransId="{712A19CC-349F-4B36-AD2E-D34E2D620A41}"/>
    <dgm:cxn modelId="{D8870994-D05F-4A56-A66F-B1AB062F00D9}" type="presOf" srcId="{14D2071B-87E3-4A4D-9BE2-63B258E1CC33}" destId="{2C5A9AF7-CDEA-4771-9A27-17D62364373B}" srcOrd="0" destOrd="0" presId="urn:microsoft.com/office/officeart/2008/layout/HexagonCluster"/>
    <dgm:cxn modelId="{B124549D-4968-4DDA-A776-B4F81384B479}" type="presOf" srcId="{3109E3F9-5402-40A7-9EE4-B86124F480D3}" destId="{B0E59FAD-A75F-443F-86B4-F0ABD4345AEB}" srcOrd="0" destOrd="0" presId="urn:microsoft.com/office/officeart/2008/layout/HexagonCluster"/>
    <dgm:cxn modelId="{FDE23AB3-2F6C-4B78-9769-F0A8D148213D}" srcId="{ECC12C19-D5E6-4AB2-9A5C-478377CFBDEF}" destId="{3E126FEC-5833-41DF-A7F3-5D8CEC25B7DA}" srcOrd="7" destOrd="0" parTransId="{B62CCDE6-5914-48FA-8A61-FDF23EA4351F}" sibTransId="{9880679E-4232-44D0-B5CD-9B0972D1ADAA}"/>
    <dgm:cxn modelId="{8799F9B3-36EB-4BD3-8E01-EF9BDBF4910E}" type="presOf" srcId="{AE374E88-37F0-4539-B02D-B99057C8A5EC}" destId="{C9826DAC-18C4-4390-AB40-B1CB42422099}" srcOrd="0" destOrd="0" presId="urn:microsoft.com/office/officeart/2008/layout/HexagonCluster"/>
    <dgm:cxn modelId="{E4D148B7-1735-4316-8C20-D6EB4A32EC0D}" srcId="{ECC12C19-D5E6-4AB2-9A5C-478377CFBDEF}" destId="{ED7D76A3-B407-4599-A697-F2BE26FA4FD0}" srcOrd="4" destOrd="0" parTransId="{DD56874B-651C-4ADE-8787-6305403D4D60}" sibTransId="{8B8F724D-0971-4650-99B8-55BE1AEB8382}"/>
    <dgm:cxn modelId="{0E4DD3B7-9A20-458B-8EC5-A275AE5B53F2}" type="presOf" srcId="{646DE15B-E271-4798-9626-5B85F45C5F57}" destId="{1E6488B3-271A-4D77-9A5F-28081F6F816B}" srcOrd="0" destOrd="0" presId="urn:microsoft.com/office/officeart/2008/layout/HexagonCluster"/>
    <dgm:cxn modelId="{CD11C9C0-F9C8-4837-AB52-DD493F5BEF3C}" type="presOf" srcId="{AAF3E9D1-DB66-48D6-BD2C-2477B2DFC6A9}" destId="{13C09F96-8289-46F0-AE01-E10BCD985689}" srcOrd="0" destOrd="0" presId="urn:microsoft.com/office/officeart/2008/layout/HexagonCluster"/>
    <dgm:cxn modelId="{713C88DD-9004-42ED-9BDA-C5D67ED4430A}" type="presOf" srcId="{712A19CC-349F-4B36-AD2E-D34E2D620A41}" destId="{10B9799C-BCB9-46B9-B705-C0A1A729F3CD}" srcOrd="0" destOrd="0" presId="urn:microsoft.com/office/officeart/2008/layout/HexagonCluster"/>
    <dgm:cxn modelId="{508653E3-4E82-4E0C-9984-7D74F8629013}" srcId="{ECC12C19-D5E6-4AB2-9A5C-478377CFBDEF}" destId="{E27F9D93-84AA-4983-AEAE-A2262D647401}" srcOrd="1" destOrd="0" parTransId="{6D0E9214-E550-48F8-B5EA-D290611966C4}" sibTransId="{646DE15B-E271-4798-9626-5B85F45C5F57}"/>
    <dgm:cxn modelId="{610C82E5-37AC-45C9-B137-2774841056A7}" type="presOf" srcId="{E27F9D93-84AA-4983-AEAE-A2262D647401}" destId="{58055A37-1B81-443B-8B88-5C2514653877}" srcOrd="0" destOrd="0" presId="urn:microsoft.com/office/officeart/2008/layout/HexagonCluster"/>
    <dgm:cxn modelId="{AD0B28FB-93DB-435C-B708-F7C847284510}" type="presOf" srcId="{7E4B591A-F324-4BEC-9C78-5B726F5196CE}" destId="{F436D5F8-0A10-414F-A04A-95B4CF6D48AC}" srcOrd="0" destOrd="0" presId="urn:microsoft.com/office/officeart/2008/layout/HexagonCluster"/>
    <dgm:cxn modelId="{A7841747-CFB2-48B1-B889-0BDCDCD360C5}" type="presParOf" srcId="{68367F6D-9E5A-4C60-87CE-CAF6F12915A3}" destId="{10B57723-206B-4E81-914E-83243E035434}" srcOrd="0" destOrd="0" presId="urn:microsoft.com/office/officeart/2008/layout/HexagonCluster"/>
    <dgm:cxn modelId="{4F05F6ED-8270-4105-8CBA-B162D1D713F7}" type="presParOf" srcId="{10B57723-206B-4E81-914E-83243E035434}" destId="{A576BA8F-79B0-4166-AD2B-C0E5C90FFF16}" srcOrd="0" destOrd="0" presId="urn:microsoft.com/office/officeart/2008/layout/HexagonCluster"/>
    <dgm:cxn modelId="{B0B0B963-A385-4641-B241-DD7FE0C11417}" type="presParOf" srcId="{68367F6D-9E5A-4C60-87CE-CAF6F12915A3}" destId="{AE4D9CB4-8C8D-4ABE-9C6C-015ABE5DF0D2}" srcOrd="1" destOrd="0" presId="urn:microsoft.com/office/officeart/2008/layout/HexagonCluster"/>
    <dgm:cxn modelId="{5A146CA7-3364-42B5-8925-3820648D3E97}" type="presParOf" srcId="{AE4D9CB4-8C8D-4ABE-9C6C-015ABE5DF0D2}" destId="{77E3EA34-742F-41AA-9E99-9012AE4E1308}" srcOrd="0" destOrd="0" presId="urn:microsoft.com/office/officeart/2008/layout/HexagonCluster"/>
    <dgm:cxn modelId="{C3BF2B4C-B31E-494B-8B57-E26C953D4C8D}" type="presParOf" srcId="{68367F6D-9E5A-4C60-87CE-CAF6F12915A3}" destId="{49A71ECA-BD4A-44DC-902C-3B7B130C5872}" srcOrd="2" destOrd="0" presId="urn:microsoft.com/office/officeart/2008/layout/HexagonCluster"/>
    <dgm:cxn modelId="{2BAFAE33-F5F1-4F41-A152-D197A9D3EF3E}" type="presParOf" srcId="{49A71ECA-BD4A-44DC-902C-3B7B130C5872}" destId="{10B9799C-BCB9-46B9-B705-C0A1A729F3CD}" srcOrd="0" destOrd="0" presId="urn:microsoft.com/office/officeart/2008/layout/HexagonCluster"/>
    <dgm:cxn modelId="{CDAAF3C2-FBB4-4CCF-98BC-CAB1036BB2C8}" type="presParOf" srcId="{68367F6D-9E5A-4C60-87CE-CAF6F12915A3}" destId="{9CBE6317-7DF1-4754-BC0E-D68C978B5538}" srcOrd="3" destOrd="0" presId="urn:microsoft.com/office/officeart/2008/layout/HexagonCluster"/>
    <dgm:cxn modelId="{02027681-63AD-4767-B923-ADE7F878D038}" type="presParOf" srcId="{9CBE6317-7DF1-4754-BC0E-D68C978B5538}" destId="{78B4B377-3040-43F0-8BAA-79E06550574A}" srcOrd="0" destOrd="0" presId="urn:microsoft.com/office/officeart/2008/layout/HexagonCluster"/>
    <dgm:cxn modelId="{6A80BB72-7E2B-47C9-BFB0-AC1886369315}" type="presParOf" srcId="{68367F6D-9E5A-4C60-87CE-CAF6F12915A3}" destId="{2EAB7B70-4292-4997-8745-656811FCF012}" srcOrd="4" destOrd="0" presId="urn:microsoft.com/office/officeart/2008/layout/HexagonCluster"/>
    <dgm:cxn modelId="{AD13DD2D-9F29-4C82-971E-D009705508E8}" type="presParOf" srcId="{2EAB7B70-4292-4997-8745-656811FCF012}" destId="{58055A37-1B81-443B-8B88-5C2514653877}" srcOrd="0" destOrd="0" presId="urn:microsoft.com/office/officeart/2008/layout/HexagonCluster"/>
    <dgm:cxn modelId="{D573AD35-E378-4483-93CD-4400EE57E576}" type="presParOf" srcId="{68367F6D-9E5A-4C60-87CE-CAF6F12915A3}" destId="{673C9C93-76C4-4C00-B9C3-8D856070353D}" srcOrd="5" destOrd="0" presId="urn:microsoft.com/office/officeart/2008/layout/HexagonCluster"/>
    <dgm:cxn modelId="{81D9977C-916F-4653-922E-0E88F17D5A76}" type="presParOf" srcId="{673C9C93-76C4-4C00-B9C3-8D856070353D}" destId="{DA87B8B5-EBCB-4090-959A-7A7524D03396}" srcOrd="0" destOrd="0" presId="urn:microsoft.com/office/officeart/2008/layout/HexagonCluster"/>
    <dgm:cxn modelId="{865B8A99-F554-4DA2-9C74-73699D72DD52}" type="presParOf" srcId="{68367F6D-9E5A-4C60-87CE-CAF6F12915A3}" destId="{F389FFA5-37A1-4D7F-864C-4E277799ABB5}" srcOrd="6" destOrd="0" presId="urn:microsoft.com/office/officeart/2008/layout/HexagonCluster"/>
    <dgm:cxn modelId="{EB11FDE4-290E-44FF-A4B7-0FA602353BE2}" type="presParOf" srcId="{F389FFA5-37A1-4D7F-864C-4E277799ABB5}" destId="{1E6488B3-271A-4D77-9A5F-28081F6F816B}" srcOrd="0" destOrd="0" presId="urn:microsoft.com/office/officeart/2008/layout/HexagonCluster"/>
    <dgm:cxn modelId="{C313D6C6-2332-4690-A035-D64EA5E641B1}" type="presParOf" srcId="{68367F6D-9E5A-4C60-87CE-CAF6F12915A3}" destId="{D2DEF3C1-C619-4168-A2C2-A67A29B911A5}" srcOrd="7" destOrd="0" presId="urn:microsoft.com/office/officeart/2008/layout/HexagonCluster"/>
    <dgm:cxn modelId="{BB443930-2205-4362-A001-D1EBBFB26CFD}" type="presParOf" srcId="{D2DEF3C1-C619-4168-A2C2-A67A29B911A5}" destId="{613BA226-F3D7-4167-8044-DEBDD27F9958}" srcOrd="0" destOrd="0" presId="urn:microsoft.com/office/officeart/2008/layout/HexagonCluster"/>
    <dgm:cxn modelId="{668330D4-965F-463B-8F6A-A562B49CFBBC}" type="presParOf" srcId="{68367F6D-9E5A-4C60-87CE-CAF6F12915A3}" destId="{2F510164-B794-4855-A45F-E4DA2838E806}" srcOrd="8" destOrd="0" presId="urn:microsoft.com/office/officeart/2008/layout/HexagonCluster"/>
    <dgm:cxn modelId="{DD64CCF6-0267-492B-9116-E19F75B8FD04}" type="presParOf" srcId="{2F510164-B794-4855-A45F-E4DA2838E806}" destId="{C9826DAC-18C4-4390-AB40-B1CB42422099}" srcOrd="0" destOrd="0" presId="urn:microsoft.com/office/officeart/2008/layout/HexagonCluster"/>
    <dgm:cxn modelId="{792174F6-23E1-4603-B12C-F60869992238}" type="presParOf" srcId="{68367F6D-9E5A-4C60-87CE-CAF6F12915A3}" destId="{A03EE94E-E143-458A-AF39-F7B60D911214}" srcOrd="9" destOrd="0" presId="urn:microsoft.com/office/officeart/2008/layout/HexagonCluster"/>
    <dgm:cxn modelId="{E66C9357-61DE-4064-BDED-A098042A8873}" type="presParOf" srcId="{A03EE94E-E143-458A-AF39-F7B60D911214}" destId="{02D0FDEF-5499-4781-AC71-84A91BCFADC9}" srcOrd="0" destOrd="0" presId="urn:microsoft.com/office/officeart/2008/layout/HexagonCluster"/>
    <dgm:cxn modelId="{01DFE015-A56B-4714-B995-5D73E24FE7EE}" type="presParOf" srcId="{68367F6D-9E5A-4C60-87CE-CAF6F12915A3}" destId="{3B3F3181-2AFD-4CFD-A2F4-04A7627DC528}" srcOrd="10" destOrd="0" presId="urn:microsoft.com/office/officeart/2008/layout/HexagonCluster"/>
    <dgm:cxn modelId="{FF0330D2-ED04-4783-A799-6051BFE9B6D3}" type="presParOf" srcId="{3B3F3181-2AFD-4CFD-A2F4-04A7627DC528}" destId="{9A9A58D6-6DF5-40C3-B08E-336489949074}" srcOrd="0" destOrd="0" presId="urn:microsoft.com/office/officeart/2008/layout/HexagonCluster"/>
    <dgm:cxn modelId="{33963B93-B38C-4C57-AD91-24CE15507AD2}" type="presParOf" srcId="{68367F6D-9E5A-4C60-87CE-CAF6F12915A3}" destId="{6BCD63E1-B278-42D3-8602-44D4DBFE2C9B}" srcOrd="11" destOrd="0" presId="urn:microsoft.com/office/officeart/2008/layout/HexagonCluster"/>
    <dgm:cxn modelId="{5FCC9743-1F12-4289-BB11-235482521146}" type="presParOf" srcId="{6BCD63E1-B278-42D3-8602-44D4DBFE2C9B}" destId="{05943D73-D158-419A-86E8-E32DDA305EE0}" srcOrd="0" destOrd="0" presId="urn:microsoft.com/office/officeart/2008/layout/HexagonCluster"/>
    <dgm:cxn modelId="{CE888929-8DFF-4731-8DF1-08C2DD04A9CC}" type="presParOf" srcId="{68367F6D-9E5A-4C60-87CE-CAF6F12915A3}" destId="{AA0FA6DC-AE6E-4E86-A858-4E03FBA4A864}" srcOrd="12" destOrd="0" presId="urn:microsoft.com/office/officeart/2008/layout/HexagonCluster"/>
    <dgm:cxn modelId="{1751A047-9430-4585-BD89-85DC1A1E9F33}" type="presParOf" srcId="{AA0FA6DC-AE6E-4E86-A858-4E03FBA4A864}" destId="{13C09F96-8289-46F0-AE01-E10BCD985689}" srcOrd="0" destOrd="0" presId="urn:microsoft.com/office/officeart/2008/layout/HexagonCluster"/>
    <dgm:cxn modelId="{D2264BBC-0767-4899-BA19-FA0FFC7E9EFB}" type="presParOf" srcId="{68367F6D-9E5A-4C60-87CE-CAF6F12915A3}" destId="{405BB609-BA2B-413D-9D77-E998697C9873}" srcOrd="13" destOrd="0" presId="urn:microsoft.com/office/officeart/2008/layout/HexagonCluster"/>
    <dgm:cxn modelId="{4D403636-3A51-40B1-91B9-43DB9D98135C}" type="presParOf" srcId="{405BB609-BA2B-413D-9D77-E998697C9873}" destId="{825906E8-6068-4C79-BC0E-FB1EE7506B96}" srcOrd="0" destOrd="0" presId="urn:microsoft.com/office/officeart/2008/layout/HexagonCluster"/>
    <dgm:cxn modelId="{4CCA1016-AA27-4EE6-A002-EABCED28554C}" type="presParOf" srcId="{68367F6D-9E5A-4C60-87CE-CAF6F12915A3}" destId="{F49FF0A8-BF13-4C19-95D1-7C3CF921BD16}" srcOrd="14" destOrd="0" presId="urn:microsoft.com/office/officeart/2008/layout/HexagonCluster"/>
    <dgm:cxn modelId="{EA352EC7-B581-435C-B83E-A5BFFB28CB91}" type="presParOf" srcId="{F49FF0A8-BF13-4C19-95D1-7C3CF921BD16}" destId="{05ECEB37-F707-4C0B-989F-1E1525CD7525}" srcOrd="0" destOrd="0" presId="urn:microsoft.com/office/officeart/2008/layout/HexagonCluster"/>
    <dgm:cxn modelId="{3A6CC5C7-6F8D-4441-A38B-D9D7BF9EF71A}" type="presParOf" srcId="{68367F6D-9E5A-4C60-87CE-CAF6F12915A3}" destId="{461B4610-3438-4AE0-9681-C69AC08806C8}" srcOrd="15" destOrd="0" presId="urn:microsoft.com/office/officeart/2008/layout/HexagonCluster"/>
    <dgm:cxn modelId="{5F855CEE-DF0A-45D5-AA6B-98BFF17D2908}" type="presParOf" srcId="{461B4610-3438-4AE0-9681-C69AC08806C8}" destId="{DDEFCBDA-02A7-4079-8FF5-BA85854D16B8}" srcOrd="0" destOrd="0" presId="urn:microsoft.com/office/officeart/2008/layout/HexagonCluster"/>
    <dgm:cxn modelId="{57372289-4A0E-430F-A96E-A82FEB8569D6}" type="presParOf" srcId="{68367F6D-9E5A-4C60-87CE-CAF6F12915A3}" destId="{8CF7D199-FB46-4122-8DB2-BCDBB3D82B00}" srcOrd="16" destOrd="0" presId="urn:microsoft.com/office/officeart/2008/layout/HexagonCluster"/>
    <dgm:cxn modelId="{8FEEE8F6-C8E2-4288-9458-AF5707ECA4AD}" type="presParOf" srcId="{8CF7D199-FB46-4122-8DB2-BCDBB3D82B00}" destId="{6032DFA5-B5CE-4A91-A531-C41E6A1132FF}" srcOrd="0" destOrd="0" presId="urn:microsoft.com/office/officeart/2008/layout/HexagonCluster"/>
    <dgm:cxn modelId="{7B5D1EE8-41D7-4421-890D-A40F8319C246}" type="presParOf" srcId="{68367F6D-9E5A-4C60-87CE-CAF6F12915A3}" destId="{DFFD9CCB-D1F2-49BE-8BAA-2C0B812CA19E}" srcOrd="17" destOrd="0" presId="urn:microsoft.com/office/officeart/2008/layout/HexagonCluster"/>
    <dgm:cxn modelId="{95FD87CE-E014-48FC-952A-848ABF37B43E}" type="presParOf" srcId="{DFFD9CCB-D1F2-49BE-8BAA-2C0B812CA19E}" destId="{E95C16C9-E3F8-4BAC-8DB6-284652DEC61C}" srcOrd="0" destOrd="0" presId="urn:microsoft.com/office/officeart/2008/layout/HexagonCluster"/>
    <dgm:cxn modelId="{70A0AC75-4602-4DE5-8D44-1DD8ADC57B39}" type="presParOf" srcId="{68367F6D-9E5A-4C60-87CE-CAF6F12915A3}" destId="{02EAFC35-C6E7-4DBA-958E-3584FAF405D5}" srcOrd="18" destOrd="0" presId="urn:microsoft.com/office/officeart/2008/layout/HexagonCluster"/>
    <dgm:cxn modelId="{5BE579DC-E3C8-4877-B4D5-2FB5698E4781}" type="presParOf" srcId="{02EAFC35-C6E7-4DBA-958E-3584FAF405D5}" destId="{E8600310-D7B1-4A3B-A3A9-F2628770A64F}" srcOrd="0" destOrd="0" presId="urn:microsoft.com/office/officeart/2008/layout/HexagonCluster"/>
    <dgm:cxn modelId="{FDD19923-5139-491D-A8B1-501913E56D2B}" type="presParOf" srcId="{68367F6D-9E5A-4C60-87CE-CAF6F12915A3}" destId="{635CAC56-5B06-46FE-B2F8-04D79E8C61D5}" srcOrd="19" destOrd="0" presId="urn:microsoft.com/office/officeart/2008/layout/HexagonCluster"/>
    <dgm:cxn modelId="{CCE1D9E9-0894-4821-906B-11DDA51D6F12}" type="presParOf" srcId="{635CAC56-5B06-46FE-B2F8-04D79E8C61D5}" destId="{524D4904-49BA-457D-B546-E3D307E72B2B}" srcOrd="0" destOrd="0" presId="urn:microsoft.com/office/officeart/2008/layout/HexagonCluster"/>
    <dgm:cxn modelId="{9E015146-6201-4934-A26F-57E83838557A}" type="presParOf" srcId="{68367F6D-9E5A-4C60-87CE-CAF6F12915A3}" destId="{A310B1B8-EEAD-42EE-B0CF-7D13C21CE107}" srcOrd="20" destOrd="0" presId="urn:microsoft.com/office/officeart/2008/layout/HexagonCluster"/>
    <dgm:cxn modelId="{DE4A9E86-48B9-47AA-B2AA-99451C5E34F8}" type="presParOf" srcId="{A310B1B8-EEAD-42EE-B0CF-7D13C21CE107}" destId="{F8DCCD5A-D1A0-4681-AF4D-45A355AF7E43}" srcOrd="0" destOrd="0" presId="urn:microsoft.com/office/officeart/2008/layout/HexagonCluster"/>
    <dgm:cxn modelId="{196D3085-6DA2-46B4-818A-7A53D2EE52F9}" type="presParOf" srcId="{68367F6D-9E5A-4C60-87CE-CAF6F12915A3}" destId="{D62B5B13-F99B-40B5-BC8C-49F48DAAA4FF}" srcOrd="21" destOrd="0" presId="urn:microsoft.com/office/officeart/2008/layout/HexagonCluster"/>
    <dgm:cxn modelId="{F8C816CD-6989-41C3-A923-A51B5013D6E5}" type="presParOf" srcId="{D62B5B13-F99B-40B5-BC8C-49F48DAAA4FF}" destId="{B4379FE5-FC66-4EC0-9FAF-F7A1BD45A448}" srcOrd="0" destOrd="0" presId="urn:microsoft.com/office/officeart/2008/layout/HexagonCluster"/>
    <dgm:cxn modelId="{F438EE5C-547F-4C80-A12C-B74CD5C553EA}" type="presParOf" srcId="{68367F6D-9E5A-4C60-87CE-CAF6F12915A3}" destId="{28390816-6941-4C90-9616-7647227E60D6}" srcOrd="22" destOrd="0" presId="urn:microsoft.com/office/officeart/2008/layout/HexagonCluster"/>
    <dgm:cxn modelId="{49A45115-B259-42EA-8C6A-7B35CE697785}" type="presParOf" srcId="{28390816-6941-4C90-9616-7647227E60D6}" destId="{B0E59FAD-A75F-443F-86B4-F0ABD4345AEB}" srcOrd="0" destOrd="0" presId="urn:microsoft.com/office/officeart/2008/layout/HexagonCluster"/>
    <dgm:cxn modelId="{96E95B0F-AA64-4A7F-9090-F7B404010B32}" type="presParOf" srcId="{68367F6D-9E5A-4C60-87CE-CAF6F12915A3}" destId="{EBCBDFE7-A9DF-466D-8B39-58BA5A106A6D}" srcOrd="23" destOrd="0" presId="urn:microsoft.com/office/officeart/2008/layout/HexagonCluster"/>
    <dgm:cxn modelId="{BFE2CD63-85B1-4744-A002-C019F251BD09}" type="presParOf" srcId="{EBCBDFE7-A9DF-466D-8B39-58BA5A106A6D}" destId="{9E004CBF-1033-4CA5-834E-0905022904EF}" srcOrd="0" destOrd="0" presId="urn:microsoft.com/office/officeart/2008/layout/HexagonCluster"/>
    <dgm:cxn modelId="{E7E97107-6C45-4E4E-9944-3FFA38D9A9FD}" type="presParOf" srcId="{68367F6D-9E5A-4C60-87CE-CAF6F12915A3}" destId="{3E2AF0F0-E7F8-4D6D-8108-6FBBC2ABA65B}" srcOrd="24" destOrd="0" presId="urn:microsoft.com/office/officeart/2008/layout/HexagonCluster"/>
    <dgm:cxn modelId="{0F5DF737-8DEC-4213-A154-1EC1BF8126D9}" type="presParOf" srcId="{3E2AF0F0-E7F8-4D6D-8108-6FBBC2ABA65B}" destId="{F436D5F8-0A10-414F-A04A-95B4CF6D48AC}" srcOrd="0" destOrd="0" presId="urn:microsoft.com/office/officeart/2008/layout/HexagonCluster"/>
    <dgm:cxn modelId="{EE2B7806-1AE6-44F0-8152-CEED541FD6E2}" type="presParOf" srcId="{68367F6D-9E5A-4C60-87CE-CAF6F12915A3}" destId="{A75CA2A2-7EB8-4769-9E35-50004964FD54}" srcOrd="25" destOrd="0" presId="urn:microsoft.com/office/officeart/2008/layout/HexagonCluster"/>
    <dgm:cxn modelId="{064FDD4A-2769-4CB0-BF85-5B1BB31CB26B}" type="presParOf" srcId="{A75CA2A2-7EB8-4769-9E35-50004964FD54}" destId="{F9414EBE-43A3-415F-9696-FF868CBE92A1}" srcOrd="0" destOrd="0" presId="urn:microsoft.com/office/officeart/2008/layout/HexagonCluster"/>
    <dgm:cxn modelId="{D58CFC48-5CF5-484E-9EE0-12338C74D637}" type="presParOf" srcId="{68367F6D-9E5A-4C60-87CE-CAF6F12915A3}" destId="{38FA355D-AF43-40CF-8E6F-4E2A56ADA451}" srcOrd="26" destOrd="0" presId="urn:microsoft.com/office/officeart/2008/layout/HexagonCluster"/>
    <dgm:cxn modelId="{777C40A9-9EE6-4F66-9C5B-2637666FC0F4}" type="presParOf" srcId="{38FA355D-AF43-40CF-8E6F-4E2A56ADA451}" destId="{A6383F45-977E-42F8-A149-BC6A04AB9E96}" srcOrd="0" destOrd="0" presId="urn:microsoft.com/office/officeart/2008/layout/HexagonCluster"/>
    <dgm:cxn modelId="{A3616CC8-9D93-4E1B-8FDC-747042377430}" type="presParOf" srcId="{68367F6D-9E5A-4C60-87CE-CAF6F12915A3}" destId="{DB79B2AB-DB8D-4611-B27D-15FAAFBF0836}" srcOrd="27" destOrd="0" presId="urn:microsoft.com/office/officeart/2008/layout/HexagonCluster"/>
    <dgm:cxn modelId="{C9DEA0F3-1A5E-4787-AC4D-0BBE7398CAF8}" type="presParOf" srcId="{DB79B2AB-DB8D-4611-B27D-15FAAFBF0836}" destId="{81E34B95-250A-4225-A827-9F9CC504E5BE}" srcOrd="0" destOrd="0" presId="urn:microsoft.com/office/officeart/2008/layout/HexagonCluster"/>
    <dgm:cxn modelId="{D1C8458C-3C19-4159-8D13-F557A9BFF5A8}" type="presParOf" srcId="{68367F6D-9E5A-4C60-87CE-CAF6F12915A3}" destId="{98B99EDB-7705-4A0A-90FA-6803FBB2C4FD}" srcOrd="28" destOrd="0" presId="urn:microsoft.com/office/officeart/2008/layout/HexagonCluster"/>
    <dgm:cxn modelId="{35D2BEF1-EC44-487A-B7D1-65064C8EA9C0}" type="presParOf" srcId="{98B99EDB-7705-4A0A-90FA-6803FBB2C4FD}" destId="{3CBBB1B8-6A01-4548-8EA9-0EB3C9AE95DD}" srcOrd="0" destOrd="0" presId="urn:microsoft.com/office/officeart/2008/layout/HexagonCluster"/>
    <dgm:cxn modelId="{0C25522B-1EC8-484B-AFFB-BB477907EA83}" type="presParOf" srcId="{68367F6D-9E5A-4C60-87CE-CAF6F12915A3}" destId="{7DC9441A-6F2F-4EBF-939D-544C6258027A}" srcOrd="29" destOrd="0" presId="urn:microsoft.com/office/officeart/2008/layout/HexagonCluster"/>
    <dgm:cxn modelId="{73DFB950-05DE-4F7B-9FD1-AB7958E51FBA}" type="presParOf" srcId="{7DC9441A-6F2F-4EBF-939D-544C6258027A}" destId="{41297CB8-0842-4049-A15A-FA025DCB2554}" srcOrd="0" destOrd="0" presId="urn:microsoft.com/office/officeart/2008/layout/HexagonCluster"/>
    <dgm:cxn modelId="{E5B183B8-4008-4773-BD4E-4A1029E26BDB}" type="presParOf" srcId="{68367F6D-9E5A-4C60-87CE-CAF6F12915A3}" destId="{B599E5B0-6398-4AD2-BB79-5DE035976D27}" srcOrd="30" destOrd="0" presId="urn:microsoft.com/office/officeart/2008/layout/HexagonCluster"/>
    <dgm:cxn modelId="{D55BFE77-7119-4608-9BF9-31C014E6A587}" type="presParOf" srcId="{B599E5B0-6398-4AD2-BB79-5DE035976D27}" destId="{1BB985B1-E4B2-418D-B2C5-375F5D7B0A8A}" srcOrd="0" destOrd="0" presId="urn:microsoft.com/office/officeart/2008/layout/HexagonCluster"/>
    <dgm:cxn modelId="{626308CF-C009-40F7-A101-FEBCCB3DB69F}" type="presParOf" srcId="{68367F6D-9E5A-4C60-87CE-CAF6F12915A3}" destId="{E8F78A87-FE77-44FD-B5F3-120122E4BD9D}" srcOrd="31" destOrd="0" presId="urn:microsoft.com/office/officeart/2008/layout/HexagonCluster"/>
    <dgm:cxn modelId="{7DB44C6C-667F-4CD3-882B-C6485050A69A}" type="presParOf" srcId="{E8F78A87-FE77-44FD-B5F3-120122E4BD9D}" destId="{D246598F-31F6-4076-B70E-D2D9D81E4A21}" srcOrd="0" destOrd="0" presId="urn:microsoft.com/office/officeart/2008/layout/HexagonCluster"/>
    <dgm:cxn modelId="{2CCFF94B-DD45-4C60-A9C8-1F6CA57CA73E}" type="presParOf" srcId="{68367F6D-9E5A-4C60-87CE-CAF6F12915A3}" destId="{1E240D1A-20EB-4B9D-9FDB-1428A7CFE1EF}" srcOrd="32" destOrd="0" presId="urn:microsoft.com/office/officeart/2008/layout/HexagonCluster"/>
    <dgm:cxn modelId="{3B1CF39B-C717-4712-B476-122552305366}" type="presParOf" srcId="{1E240D1A-20EB-4B9D-9FDB-1428A7CFE1EF}" destId="{2C5A9AF7-CDEA-4771-9A27-17D62364373B}" srcOrd="0" destOrd="0" presId="urn:microsoft.com/office/officeart/2008/layout/HexagonCluster"/>
    <dgm:cxn modelId="{70221737-81F8-4554-AC94-8305622B5F5F}" type="presParOf" srcId="{68367F6D-9E5A-4C60-87CE-CAF6F12915A3}" destId="{51EB6333-289C-49C6-A5E2-4DE820C1F0D5}" srcOrd="33" destOrd="0" presId="urn:microsoft.com/office/officeart/2008/layout/HexagonCluster"/>
    <dgm:cxn modelId="{3C069C78-08B5-4810-971B-1BF1D75B3179}" type="presParOf" srcId="{51EB6333-289C-49C6-A5E2-4DE820C1F0D5}" destId="{748E613E-BA08-412F-A4DA-914854874969}" srcOrd="0" destOrd="0" presId="urn:microsoft.com/office/officeart/2008/layout/HexagonCluster"/>
    <dgm:cxn modelId="{63DC69B5-8DA0-4A09-9DE1-937925DAC2A3}" type="presParOf" srcId="{68367F6D-9E5A-4C60-87CE-CAF6F12915A3}" destId="{B314F364-108F-4A8D-9573-798057524516}" srcOrd="34" destOrd="0" presId="urn:microsoft.com/office/officeart/2008/layout/HexagonCluster"/>
    <dgm:cxn modelId="{EC0647F3-ABFC-4D2B-AC95-13F7A85CB82C}" type="presParOf" srcId="{B314F364-108F-4A8D-9573-798057524516}" destId="{2644641D-0D99-4828-8F06-5316850E69DD}" srcOrd="0" destOrd="0" presId="urn:microsoft.com/office/officeart/2008/layout/HexagonCluster"/>
    <dgm:cxn modelId="{B05E9600-80E1-42EF-A8E4-C0D7759932F2}" type="presParOf" srcId="{68367F6D-9E5A-4C60-87CE-CAF6F12915A3}" destId="{236149C9-1883-4EA3-B6F2-28C8041415E9}" srcOrd="35" destOrd="0" presId="urn:microsoft.com/office/officeart/2008/layout/HexagonCluster"/>
    <dgm:cxn modelId="{622AB4F5-C60F-419A-ABAD-D6B208068F77}" type="presParOf" srcId="{236149C9-1883-4EA3-B6F2-28C8041415E9}" destId="{94689A8D-522F-45B2-831B-E0A63117899B}" srcOrd="0" destOrd="0" presId="urn:microsoft.com/office/officeart/2008/layout/HexagonCluster"/>
    <dgm:cxn modelId="{D6C6EE20-82C6-4285-974C-C8050629C87A}" type="presParOf" srcId="{68367F6D-9E5A-4C60-87CE-CAF6F12915A3}" destId="{BE26B4D3-2A36-4047-93A9-C985D658541C}" srcOrd="36" destOrd="0" presId="urn:microsoft.com/office/officeart/2008/layout/HexagonCluster"/>
    <dgm:cxn modelId="{EAE90C0D-8033-4ABF-8F01-A15D92DFC34E}" type="presParOf" srcId="{BE26B4D3-2A36-4047-93A9-C985D658541C}" destId="{457832FE-D6A9-4D6D-8944-088D91483F5F}" srcOrd="0" destOrd="0" presId="urn:microsoft.com/office/officeart/2008/layout/HexagonCluster"/>
    <dgm:cxn modelId="{5931F5F3-7BBC-49E8-BE2C-662B2AB878F6}" type="presParOf" srcId="{68367F6D-9E5A-4C60-87CE-CAF6F12915A3}" destId="{5138E4ED-6E23-4258-81D8-BB7A85BFF0EB}" srcOrd="37" destOrd="0" presId="urn:microsoft.com/office/officeart/2008/layout/HexagonCluster"/>
    <dgm:cxn modelId="{06CDF54E-7C3F-4067-86D2-04FE287DE098}" type="presParOf" srcId="{5138E4ED-6E23-4258-81D8-BB7A85BFF0EB}" destId="{C6D588CD-3FBE-4429-A7B0-E099FC481939}" srcOrd="0" destOrd="0" presId="urn:microsoft.com/office/officeart/2008/layout/HexagonCluster"/>
    <dgm:cxn modelId="{667DCDB9-C5EE-44F2-93B7-D8621BF11B88}" type="presParOf" srcId="{68367F6D-9E5A-4C60-87CE-CAF6F12915A3}" destId="{4C0BDD86-B0CC-41CF-9B13-5DFDB6492E2C}" srcOrd="38" destOrd="0" presId="urn:microsoft.com/office/officeart/2008/layout/HexagonCluster"/>
    <dgm:cxn modelId="{D75F1592-67EA-4A5F-8F63-B57AE2D628DB}" type="presParOf" srcId="{4C0BDD86-B0CC-41CF-9B13-5DFDB6492E2C}" destId="{29B8F001-8AFD-4A66-A0D4-24C18C281C13}" srcOrd="0" destOrd="0" presId="urn:microsoft.com/office/officeart/2008/layout/HexagonCluster"/>
    <dgm:cxn modelId="{D85CC199-9583-4558-B60D-EB1BBB5E92E7}" type="presParOf" srcId="{68367F6D-9E5A-4C60-87CE-CAF6F12915A3}" destId="{A341DE13-6D63-4E52-A8BB-2FC165E1872A}" srcOrd="39" destOrd="0" presId="urn:microsoft.com/office/officeart/2008/layout/HexagonCluster"/>
    <dgm:cxn modelId="{BA9149CB-E8D2-4A2D-9000-47EFA6F6701F}" type="presParOf" srcId="{A341DE13-6D63-4E52-A8BB-2FC165E1872A}" destId="{D92A53F1-FAD9-4B2B-ACCB-F7A0F8510BC2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E705AF-B703-4E3A-A8C6-45FCC2DB53DD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1EE3E7A-734C-4170-A681-54559495A970}">
      <dgm:prSet phldrT="[文字]" custT="1"/>
      <dgm:spPr>
        <a:xfrm>
          <a:off x="4007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24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低粉尘</a:t>
          </a:r>
        </a:p>
      </dgm:t>
    </dgm:pt>
    <dgm:pt modelId="{E778E4A5-EF1E-4D74-9171-1E5EC7721BE2}" type="parTrans" cxnId="{D143ABD4-0C01-4EFD-B1A9-44EA4D35A463}">
      <dgm:prSet/>
      <dgm:spPr/>
      <dgm:t>
        <a:bodyPr/>
        <a:lstStyle/>
        <a:p>
          <a:endParaRPr lang="zh-TW" altLang="en-US"/>
        </a:p>
      </dgm:t>
    </dgm:pt>
    <dgm:pt modelId="{9756432B-2EFA-4E1A-B9F6-F9E94070EAF9}" type="sibTrans" cxnId="{D143ABD4-0C01-4EFD-B1A9-44EA4D35A463}">
      <dgm:prSet/>
      <dgm:spPr/>
      <dgm:t>
        <a:bodyPr/>
        <a:lstStyle/>
        <a:p>
          <a:endParaRPr lang="zh-TW" altLang="en-US"/>
        </a:p>
      </dgm:t>
    </dgm:pt>
    <dgm:pt modelId="{B4BF622D-9639-48B3-B062-23E24ADDBCDD}">
      <dgm:prSet phldrT="[文字]" custT="1"/>
      <dgm:spPr>
        <a:xfrm>
          <a:off x="101834" y="2939047"/>
          <a:ext cx="1852253" cy="181957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粉尘测试平台</a:t>
          </a:r>
        </a:p>
      </dgm:t>
    </dgm:pt>
    <dgm:pt modelId="{5CC58AE0-546F-40B6-B2F9-3CCFBBEAD95F}" type="parTrans" cxnId="{872AB4DF-B42E-42D6-ADB0-96DB5CD7395D}">
      <dgm:prSet/>
      <dgm:spPr/>
      <dgm:t>
        <a:bodyPr/>
        <a:lstStyle/>
        <a:p>
          <a:endParaRPr lang="zh-TW" altLang="en-US"/>
        </a:p>
      </dgm:t>
    </dgm:pt>
    <dgm:pt modelId="{14BFF9C7-3628-4C5F-B9C5-CE29F6E3ED7E}" type="sibTrans" cxnId="{872AB4DF-B42E-42D6-ADB0-96DB5CD7395D}">
      <dgm:prSet/>
      <dgm:spPr/>
      <dgm:t>
        <a:bodyPr/>
        <a:lstStyle/>
        <a:p>
          <a:endParaRPr lang="zh-TW" altLang="en-US"/>
        </a:p>
      </dgm:t>
    </dgm:pt>
    <dgm:pt modelId="{D1DE4607-54A5-4019-85CC-9E26B3897F84}">
      <dgm:prSet phldrT="[文字]" custT="1"/>
      <dgm:spPr>
        <a:xfrm>
          <a:off x="2266049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24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低震动</a:t>
          </a:r>
        </a:p>
      </dgm:t>
    </dgm:pt>
    <dgm:pt modelId="{5C6A4A07-D7EE-4CE4-9809-9086BAF200A2}" type="parTrans" cxnId="{F36F5799-D058-47AC-84C3-FDC04B172A10}">
      <dgm:prSet/>
      <dgm:spPr/>
      <dgm:t>
        <a:bodyPr/>
        <a:lstStyle/>
        <a:p>
          <a:endParaRPr lang="zh-TW" altLang="en-US"/>
        </a:p>
      </dgm:t>
    </dgm:pt>
    <dgm:pt modelId="{D3CBFF43-BC37-4096-89FA-D8CE96764675}" type="sibTrans" cxnId="{F36F5799-D058-47AC-84C3-FDC04B172A10}">
      <dgm:prSet/>
      <dgm:spPr/>
      <dgm:t>
        <a:bodyPr/>
        <a:lstStyle/>
        <a:p>
          <a:endParaRPr lang="zh-TW" altLang="en-US"/>
        </a:p>
      </dgm:t>
    </dgm:pt>
    <dgm:pt modelId="{CB57F3AC-EC22-4200-A75B-CC401EF42F76}">
      <dgm:prSet phldrT="[文字]" custT="1"/>
      <dgm:spPr>
        <a:xfrm>
          <a:off x="2363875" y="2939047"/>
          <a:ext cx="1852253" cy="181957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震动测试平台</a:t>
          </a:r>
        </a:p>
      </dgm:t>
    </dgm:pt>
    <dgm:pt modelId="{22D338E0-49F2-4304-BFC5-92515CA56DF0}" type="parTrans" cxnId="{33242AE2-D472-4556-90D9-B23FF1DEA7DA}">
      <dgm:prSet/>
      <dgm:spPr/>
      <dgm:t>
        <a:bodyPr/>
        <a:lstStyle/>
        <a:p>
          <a:endParaRPr lang="zh-TW" altLang="en-US"/>
        </a:p>
      </dgm:t>
    </dgm:pt>
    <dgm:pt modelId="{EEB17000-2DB0-4B84-BC5A-D970B22EA07E}" type="sibTrans" cxnId="{33242AE2-D472-4556-90D9-B23FF1DEA7DA}">
      <dgm:prSet/>
      <dgm:spPr/>
      <dgm:t>
        <a:bodyPr/>
        <a:lstStyle/>
        <a:p>
          <a:endParaRPr lang="zh-TW" altLang="en-US"/>
        </a:p>
      </dgm:t>
    </dgm:pt>
    <dgm:pt modelId="{E0271C33-8F3F-4AB0-B541-C2CBDDE2FC74}">
      <dgm:prSet phldrT="[文字]" custT="1"/>
      <dgm:spPr>
        <a:xfrm>
          <a:off x="4528090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24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抗腐蚀</a:t>
          </a:r>
        </a:p>
      </dgm:t>
    </dgm:pt>
    <dgm:pt modelId="{CFBD415A-7F85-4B1B-A6D9-C35909A1AC2A}" type="parTrans" cxnId="{86D67FE9-A077-4F3A-A82B-575357C279FB}">
      <dgm:prSet/>
      <dgm:spPr/>
      <dgm:t>
        <a:bodyPr/>
        <a:lstStyle/>
        <a:p>
          <a:endParaRPr lang="zh-TW" altLang="en-US"/>
        </a:p>
      </dgm:t>
    </dgm:pt>
    <dgm:pt modelId="{F4596549-866D-42E8-9240-FEF28B644B12}" type="sibTrans" cxnId="{86D67FE9-A077-4F3A-A82B-575357C279FB}">
      <dgm:prSet/>
      <dgm:spPr/>
      <dgm:t>
        <a:bodyPr/>
        <a:lstStyle/>
        <a:p>
          <a:endParaRPr lang="zh-TW" altLang="en-US"/>
        </a:p>
      </dgm:t>
    </dgm:pt>
    <dgm:pt modelId="{71312229-DD85-4558-BAD6-F72F8C425023}">
      <dgm:prSet phldrT="[文字]" custT="1"/>
      <dgm:spPr>
        <a:xfrm>
          <a:off x="4625917" y="2939047"/>
          <a:ext cx="1852253" cy="181957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涂层实验室</a:t>
          </a:r>
        </a:p>
      </dgm:t>
    </dgm:pt>
    <dgm:pt modelId="{EF41A0FE-15E9-4232-895A-E16A83E52337}" type="parTrans" cxnId="{907CA7BC-0E51-4946-9D79-B7020CB75293}">
      <dgm:prSet/>
      <dgm:spPr/>
      <dgm:t>
        <a:bodyPr/>
        <a:lstStyle/>
        <a:p>
          <a:endParaRPr lang="zh-TW" altLang="en-US"/>
        </a:p>
      </dgm:t>
    </dgm:pt>
    <dgm:pt modelId="{79DE381B-7AB0-4219-BF3B-B3F70A07942B}" type="sibTrans" cxnId="{907CA7BC-0E51-4946-9D79-B7020CB75293}">
      <dgm:prSet/>
      <dgm:spPr/>
      <dgm:t>
        <a:bodyPr/>
        <a:lstStyle/>
        <a:p>
          <a:endParaRPr lang="zh-TW" altLang="en-US"/>
        </a:p>
      </dgm:t>
    </dgm:pt>
    <dgm:pt modelId="{E9D55B08-3F64-4AD1-A428-65E70393235C}">
      <dgm:prSet phldrT="[文字]" custT="1"/>
      <dgm:spPr>
        <a:xfrm>
          <a:off x="6790132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TW" altLang="en-US" sz="24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高精度</a:t>
          </a:r>
        </a:p>
      </dgm:t>
    </dgm:pt>
    <dgm:pt modelId="{B6D0C077-E894-47A9-8ABB-1FE94F5FB1A0}" type="parTrans" cxnId="{62FBD658-B34E-494D-B0DC-EABD00087074}">
      <dgm:prSet/>
      <dgm:spPr/>
      <dgm:t>
        <a:bodyPr/>
        <a:lstStyle/>
        <a:p>
          <a:endParaRPr lang="zh-TW" altLang="en-US"/>
        </a:p>
      </dgm:t>
    </dgm:pt>
    <dgm:pt modelId="{8070D587-60C0-4EA0-A3BC-32E7139179F6}" type="sibTrans" cxnId="{62FBD658-B34E-494D-B0DC-EABD00087074}">
      <dgm:prSet/>
      <dgm:spPr/>
      <dgm:t>
        <a:bodyPr/>
        <a:lstStyle/>
        <a:p>
          <a:endParaRPr lang="zh-TW" altLang="en-US"/>
        </a:p>
      </dgm:t>
    </dgm:pt>
    <dgm:pt modelId="{B87F8234-9F9B-4BDD-8648-B9D021635C71}">
      <dgm:prSet phldrT="[文字]" custT="1"/>
      <dgm:spPr>
        <a:xfrm>
          <a:off x="6887959" y="2939047"/>
          <a:ext cx="1852253" cy="1819579"/>
        </a:xfrm>
        <a:prstGeom prst="rect">
          <a:avLst/>
        </a:prstGeom>
        <a:noFill/>
        <a:ln>
          <a:noFill/>
        </a:ln>
        <a:effectLst/>
      </dgm:spPr>
      <dgm:t>
        <a:bodyPr wrap="square" rtlCol="0"/>
        <a:lstStyle/>
        <a:p>
          <a:pPr>
            <a:buNone/>
          </a:pPr>
          <a:r>
            <a:rPr lang="zh-TW" altLang="en-US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流导测试平台</a:t>
          </a:r>
        </a:p>
      </dgm:t>
    </dgm:pt>
    <dgm:pt modelId="{A7AB3E35-BB66-4C0B-B88F-96112EA2A056}" type="parTrans" cxnId="{37E73E68-5864-4F3A-B795-2430E07DFA65}">
      <dgm:prSet/>
      <dgm:spPr/>
      <dgm:t>
        <a:bodyPr/>
        <a:lstStyle/>
        <a:p>
          <a:endParaRPr lang="zh-TW" altLang="en-US"/>
        </a:p>
      </dgm:t>
    </dgm:pt>
    <dgm:pt modelId="{481D5BA6-5B67-4B0E-BC47-54615C11C273}" type="sibTrans" cxnId="{37E73E68-5864-4F3A-B795-2430E07DFA65}">
      <dgm:prSet/>
      <dgm:spPr/>
      <dgm:t>
        <a:bodyPr/>
        <a:lstStyle/>
        <a:p>
          <a:endParaRPr lang="zh-TW" altLang="en-US"/>
        </a:p>
      </dgm:t>
    </dgm:pt>
    <dgm:pt modelId="{F65650BA-E7AC-4EE5-9B05-1C6155BF0498}" type="pres">
      <dgm:prSet presAssocID="{E5E705AF-B703-4E3A-A8C6-45FCC2DB53DD}" presName="Name0" presStyleCnt="0">
        <dgm:presLayoutVars>
          <dgm:dir/>
        </dgm:presLayoutVars>
      </dgm:prSet>
      <dgm:spPr/>
    </dgm:pt>
    <dgm:pt modelId="{F8F32E0F-F52E-4BA8-BBAC-8D52190CC88E}" type="pres">
      <dgm:prSet presAssocID="{51EE3E7A-734C-4170-A681-54559495A970}" presName="composite" presStyleCnt="0"/>
      <dgm:spPr/>
    </dgm:pt>
    <dgm:pt modelId="{3A2C0C61-CF09-482E-8162-CBBAEC59614E}" type="pres">
      <dgm:prSet presAssocID="{51EE3E7A-734C-4170-A681-54559495A970}" presName="Accent" presStyleLbl="alignAcc1" presStyleIdx="0" presStyleCnt="4"/>
      <dgm:spPr>
        <a:xfrm>
          <a:off x="4007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540DF60-7187-4349-B0EA-35F781CD17DC}" type="pres">
      <dgm:prSet presAssocID="{51EE3E7A-734C-4170-A681-54559495A970}" presName="Image" presStyleLbl="node1" presStyleIdx="0" presStyleCnt="4"/>
      <dgm:spPr>
        <a:xfrm>
          <a:off x="101834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4456152-14DA-422C-B4CD-41388BDB6429}" type="pres">
      <dgm:prSet presAssocID="{51EE3E7A-734C-4170-A681-54559495A970}" presName="Child" presStyleLbl="revTx" presStyleIdx="0" presStyleCnt="4">
        <dgm:presLayoutVars>
          <dgm:bulletEnabled val="1"/>
        </dgm:presLayoutVars>
      </dgm:prSet>
      <dgm:spPr/>
    </dgm:pt>
    <dgm:pt modelId="{9901AE7A-40EB-464A-948B-550E5357A270}" type="pres">
      <dgm:prSet presAssocID="{51EE3E7A-734C-4170-A681-54559495A970}" presName="Parent" presStyleLbl="alignNode1" presStyleIdx="0" presStyleCnt="4">
        <dgm:presLayoutVars>
          <dgm:bulletEnabled val="1"/>
        </dgm:presLayoutVars>
      </dgm:prSet>
      <dgm:spPr/>
    </dgm:pt>
    <dgm:pt modelId="{46B9906D-DEDA-4856-AED5-6418F8AE9EEC}" type="pres">
      <dgm:prSet presAssocID="{9756432B-2EFA-4E1A-B9F6-F9E94070EAF9}" presName="sibTrans" presStyleCnt="0"/>
      <dgm:spPr/>
    </dgm:pt>
    <dgm:pt modelId="{3BFA09FB-02D4-4DAD-8368-34839607EB66}" type="pres">
      <dgm:prSet presAssocID="{D1DE4607-54A5-4019-85CC-9E26B3897F84}" presName="composite" presStyleCnt="0"/>
      <dgm:spPr/>
    </dgm:pt>
    <dgm:pt modelId="{D25DD17E-75AB-4114-94EB-22663881EF7D}" type="pres">
      <dgm:prSet presAssocID="{D1DE4607-54A5-4019-85CC-9E26B3897F84}" presName="Accent" presStyleLbl="alignAcc1" presStyleIdx="1" presStyleCnt="4"/>
      <dgm:spPr>
        <a:xfrm>
          <a:off x="2266049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E6ECF02-8ABA-406C-9583-123D07D9E897}" type="pres">
      <dgm:prSet presAssocID="{D1DE4607-54A5-4019-85CC-9E26B3897F84}" presName="Image" presStyleLbl="node1" presStyleIdx="1" presStyleCnt="4" custLinFactNeighborX="1466" custLinFactNeighborY="-571"/>
      <dgm:spPr>
        <a:xfrm>
          <a:off x="2391029" y="134520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0C4537E-BF68-460B-BA1C-F1505AFE2978}" type="pres">
      <dgm:prSet presAssocID="{D1DE4607-54A5-4019-85CC-9E26B3897F84}" presName="Child" presStyleLbl="revTx" presStyleIdx="1" presStyleCnt="4">
        <dgm:presLayoutVars>
          <dgm:bulletEnabled val="1"/>
        </dgm:presLayoutVars>
      </dgm:prSet>
      <dgm:spPr/>
    </dgm:pt>
    <dgm:pt modelId="{5280135D-DE66-4D06-AF0E-CF56E5D27640}" type="pres">
      <dgm:prSet presAssocID="{D1DE4607-54A5-4019-85CC-9E26B3897F84}" presName="Parent" presStyleLbl="alignNode1" presStyleIdx="1" presStyleCnt="4">
        <dgm:presLayoutVars>
          <dgm:bulletEnabled val="1"/>
        </dgm:presLayoutVars>
      </dgm:prSet>
      <dgm:spPr/>
    </dgm:pt>
    <dgm:pt modelId="{342D2D41-E2FB-4D46-A81C-24FDC9432CB4}" type="pres">
      <dgm:prSet presAssocID="{D3CBFF43-BC37-4096-89FA-D8CE96764675}" presName="sibTrans" presStyleCnt="0"/>
      <dgm:spPr/>
    </dgm:pt>
    <dgm:pt modelId="{653CAC2F-6711-4632-A6EA-6716DCEDB8F9}" type="pres">
      <dgm:prSet presAssocID="{E0271C33-8F3F-4AB0-B541-C2CBDDE2FC74}" presName="composite" presStyleCnt="0"/>
      <dgm:spPr/>
    </dgm:pt>
    <dgm:pt modelId="{F5EAE89A-9EF6-4546-9B9D-E9E1A87D21D9}" type="pres">
      <dgm:prSet presAssocID="{E0271C33-8F3F-4AB0-B541-C2CBDDE2FC74}" presName="Accent" presStyleLbl="alignAcc1" presStyleIdx="2" presStyleCnt="4"/>
      <dgm:spPr>
        <a:xfrm>
          <a:off x="4528090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11363A6-519C-4C32-91F8-E6BBC80C6BA8}" type="pres">
      <dgm:prSet presAssocID="{E0271C33-8F3F-4AB0-B541-C2CBDDE2FC74}" presName="Image" presStyleLbl="node1" presStyleIdx="2" presStyleCnt="4"/>
      <dgm:spPr>
        <a:xfrm>
          <a:off x="4625917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7D56A1B-6DF5-4933-BDA8-A7974F088E62}" type="pres">
      <dgm:prSet presAssocID="{E0271C33-8F3F-4AB0-B541-C2CBDDE2FC74}" presName="Child" presStyleLbl="revTx" presStyleIdx="2" presStyleCnt="4">
        <dgm:presLayoutVars>
          <dgm:bulletEnabled val="1"/>
        </dgm:presLayoutVars>
      </dgm:prSet>
      <dgm:spPr/>
    </dgm:pt>
    <dgm:pt modelId="{1F358910-0A60-42E0-9A78-C5A0809B7243}" type="pres">
      <dgm:prSet presAssocID="{E0271C33-8F3F-4AB0-B541-C2CBDDE2FC74}" presName="Parent" presStyleLbl="alignNode1" presStyleIdx="2" presStyleCnt="4">
        <dgm:presLayoutVars>
          <dgm:bulletEnabled val="1"/>
        </dgm:presLayoutVars>
      </dgm:prSet>
      <dgm:spPr/>
    </dgm:pt>
    <dgm:pt modelId="{0E25990F-87C1-4752-B7B4-F0574FFD7A40}" type="pres">
      <dgm:prSet presAssocID="{F4596549-866D-42E8-9240-FEF28B644B12}" presName="sibTrans" presStyleCnt="0"/>
      <dgm:spPr/>
    </dgm:pt>
    <dgm:pt modelId="{0515F036-4BFD-44AB-8DC7-57C7B7A8B5EC}" type="pres">
      <dgm:prSet presAssocID="{E9D55B08-3F64-4AD1-A428-65E70393235C}" presName="composite" presStyleCnt="0"/>
      <dgm:spPr/>
    </dgm:pt>
    <dgm:pt modelId="{8B4F16DE-8A2C-4FBD-98CB-0144838E144A}" type="pres">
      <dgm:prSet presAssocID="{E9D55B08-3F64-4AD1-A428-65E70393235C}" presName="Accent" presStyleLbl="alignAcc1" presStyleIdx="3" presStyleCnt="4"/>
      <dgm:spPr>
        <a:xfrm>
          <a:off x="6790132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B5808F3-48A6-4E94-A87A-67F8B81FD2DF}" type="pres">
      <dgm:prSet presAssocID="{E9D55B08-3F64-4AD1-A428-65E70393235C}" presName="Image" presStyleLbl="node1" presStyleIdx="3" presStyleCnt="4"/>
      <dgm:spPr>
        <a:xfrm>
          <a:off x="6887959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1E5A206-581C-4C43-97D6-44F8AB6673CA}" type="pres">
      <dgm:prSet presAssocID="{E9D55B08-3F64-4AD1-A428-65E70393235C}" presName="Child" presStyleLbl="revTx" presStyleIdx="3" presStyleCnt="4">
        <dgm:presLayoutVars>
          <dgm:bulletEnabled val="1"/>
        </dgm:presLayoutVars>
      </dgm:prSet>
      <dgm:spPr>
        <a:xfrm>
          <a:off x="6887959" y="2939047"/>
          <a:ext cx="1852253" cy="1819579"/>
        </a:xfrm>
        <a:prstGeom prst="rect">
          <a:avLst/>
        </a:prstGeom>
      </dgm:spPr>
    </dgm:pt>
    <dgm:pt modelId="{A02095A7-1048-4047-B6F0-3B3A99E57B29}" type="pres">
      <dgm:prSet presAssocID="{E9D55B08-3F64-4AD1-A428-65E70393235C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3452AA15-0BF3-49C0-944E-9547A0F56C95}" type="presOf" srcId="{B87F8234-9F9B-4BDD-8648-B9D021635C71}" destId="{E1E5A206-581C-4C43-97D6-44F8AB6673CA}" srcOrd="0" destOrd="0" presId="urn:microsoft.com/office/officeart/2008/layout/TitlePictureLineup"/>
    <dgm:cxn modelId="{6D4FEC3E-9AFA-4BBC-842E-034448C3A0DE}" type="presOf" srcId="{E0271C33-8F3F-4AB0-B541-C2CBDDE2FC74}" destId="{1F358910-0A60-42E0-9A78-C5A0809B7243}" srcOrd="0" destOrd="0" presId="urn:microsoft.com/office/officeart/2008/layout/TitlePictureLineup"/>
    <dgm:cxn modelId="{D5301962-0F42-4FEB-A1DA-DC88FB609FF9}" type="presOf" srcId="{71312229-DD85-4558-BAD6-F72F8C425023}" destId="{87D56A1B-6DF5-4933-BDA8-A7974F088E62}" srcOrd="0" destOrd="0" presId="urn:microsoft.com/office/officeart/2008/layout/TitlePictureLineup"/>
    <dgm:cxn modelId="{37E73E68-5864-4F3A-B795-2430E07DFA65}" srcId="{E9D55B08-3F64-4AD1-A428-65E70393235C}" destId="{B87F8234-9F9B-4BDD-8648-B9D021635C71}" srcOrd="0" destOrd="0" parTransId="{A7AB3E35-BB66-4C0B-B88F-96112EA2A056}" sibTransId="{481D5BA6-5B67-4B0E-BC47-54615C11C273}"/>
    <dgm:cxn modelId="{2EE71C56-6B97-4ACA-801F-B94D98F3345B}" type="presOf" srcId="{CB57F3AC-EC22-4200-A75B-CC401EF42F76}" destId="{50C4537E-BF68-460B-BA1C-F1505AFE2978}" srcOrd="0" destOrd="0" presId="urn:microsoft.com/office/officeart/2008/layout/TitlePictureLineup"/>
    <dgm:cxn modelId="{62FBD658-B34E-494D-B0DC-EABD00087074}" srcId="{E5E705AF-B703-4E3A-A8C6-45FCC2DB53DD}" destId="{E9D55B08-3F64-4AD1-A428-65E70393235C}" srcOrd="3" destOrd="0" parTransId="{B6D0C077-E894-47A9-8ABB-1FE94F5FB1A0}" sibTransId="{8070D587-60C0-4EA0-A3BC-32E7139179F6}"/>
    <dgm:cxn modelId="{FFF5438F-2FA1-4141-9CFD-4878F8EB1609}" type="presOf" srcId="{E9D55B08-3F64-4AD1-A428-65E70393235C}" destId="{A02095A7-1048-4047-B6F0-3B3A99E57B29}" srcOrd="0" destOrd="0" presId="urn:microsoft.com/office/officeart/2008/layout/TitlePictureLineup"/>
    <dgm:cxn modelId="{F36F5799-D058-47AC-84C3-FDC04B172A10}" srcId="{E5E705AF-B703-4E3A-A8C6-45FCC2DB53DD}" destId="{D1DE4607-54A5-4019-85CC-9E26B3897F84}" srcOrd="1" destOrd="0" parTransId="{5C6A4A07-D7EE-4CE4-9809-9086BAF200A2}" sibTransId="{D3CBFF43-BC37-4096-89FA-D8CE96764675}"/>
    <dgm:cxn modelId="{337BE1B7-F4F1-410D-9198-50E3200C242E}" type="presOf" srcId="{E5E705AF-B703-4E3A-A8C6-45FCC2DB53DD}" destId="{F65650BA-E7AC-4EE5-9B05-1C6155BF0498}" srcOrd="0" destOrd="0" presId="urn:microsoft.com/office/officeart/2008/layout/TitlePictureLineup"/>
    <dgm:cxn modelId="{907CA7BC-0E51-4946-9D79-B7020CB75293}" srcId="{E0271C33-8F3F-4AB0-B541-C2CBDDE2FC74}" destId="{71312229-DD85-4558-BAD6-F72F8C425023}" srcOrd="0" destOrd="0" parTransId="{EF41A0FE-15E9-4232-895A-E16A83E52337}" sibTransId="{79DE381B-7AB0-4219-BF3B-B3F70A07942B}"/>
    <dgm:cxn modelId="{D143ABD4-0C01-4EFD-B1A9-44EA4D35A463}" srcId="{E5E705AF-B703-4E3A-A8C6-45FCC2DB53DD}" destId="{51EE3E7A-734C-4170-A681-54559495A970}" srcOrd="0" destOrd="0" parTransId="{E778E4A5-EF1E-4D74-9171-1E5EC7721BE2}" sibTransId="{9756432B-2EFA-4E1A-B9F6-F9E94070EAF9}"/>
    <dgm:cxn modelId="{D5DB5AD7-542E-4F12-9BBD-A4E1DD74B0EF}" type="presOf" srcId="{D1DE4607-54A5-4019-85CC-9E26B3897F84}" destId="{5280135D-DE66-4D06-AF0E-CF56E5D27640}" srcOrd="0" destOrd="0" presId="urn:microsoft.com/office/officeart/2008/layout/TitlePictureLineup"/>
    <dgm:cxn modelId="{872AB4DF-B42E-42D6-ADB0-96DB5CD7395D}" srcId="{51EE3E7A-734C-4170-A681-54559495A970}" destId="{B4BF622D-9639-48B3-B062-23E24ADDBCDD}" srcOrd="0" destOrd="0" parTransId="{5CC58AE0-546F-40B6-B2F9-3CCFBBEAD95F}" sibTransId="{14BFF9C7-3628-4C5F-B9C5-CE29F6E3ED7E}"/>
    <dgm:cxn modelId="{33242AE2-D472-4556-90D9-B23FF1DEA7DA}" srcId="{D1DE4607-54A5-4019-85CC-9E26B3897F84}" destId="{CB57F3AC-EC22-4200-A75B-CC401EF42F76}" srcOrd="0" destOrd="0" parTransId="{22D338E0-49F2-4304-BFC5-92515CA56DF0}" sibTransId="{EEB17000-2DB0-4B84-BC5A-D970B22EA07E}"/>
    <dgm:cxn modelId="{A764AEE4-D5E1-4012-980A-7A0060C990DC}" type="presOf" srcId="{B4BF622D-9639-48B3-B062-23E24ADDBCDD}" destId="{34456152-14DA-422C-B4CD-41388BDB6429}" srcOrd="0" destOrd="0" presId="urn:microsoft.com/office/officeart/2008/layout/TitlePictureLineup"/>
    <dgm:cxn modelId="{86D67FE9-A077-4F3A-A82B-575357C279FB}" srcId="{E5E705AF-B703-4E3A-A8C6-45FCC2DB53DD}" destId="{E0271C33-8F3F-4AB0-B541-C2CBDDE2FC74}" srcOrd="2" destOrd="0" parTransId="{CFBD415A-7F85-4B1B-A6D9-C35909A1AC2A}" sibTransId="{F4596549-866D-42E8-9240-FEF28B644B12}"/>
    <dgm:cxn modelId="{82D074ED-191C-46D1-88A9-62D8604C53C3}" type="presOf" srcId="{51EE3E7A-734C-4170-A681-54559495A970}" destId="{9901AE7A-40EB-464A-948B-550E5357A270}" srcOrd="0" destOrd="0" presId="urn:microsoft.com/office/officeart/2008/layout/TitlePictureLineup"/>
    <dgm:cxn modelId="{5F2B2E7E-E493-46DF-8AF5-9A881A4DB4E0}" type="presParOf" srcId="{F65650BA-E7AC-4EE5-9B05-1C6155BF0498}" destId="{F8F32E0F-F52E-4BA8-BBAC-8D52190CC88E}" srcOrd="0" destOrd="0" presId="urn:microsoft.com/office/officeart/2008/layout/TitlePictureLineup"/>
    <dgm:cxn modelId="{CC966709-9286-43CE-8320-0E8F69B925C4}" type="presParOf" srcId="{F8F32E0F-F52E-4BA8-BBAC-8D52190CC88E}" destId="{3A2C0C61-CF09-482E-8162-CBBAEC59614E}" srcOrd="0" destOrd="0" presId="urn:microsoft.com/office/officeart/2008/layout/TitlePictureLineup"/>
    <dgm:cxn modelId="{F44BA809-FAFF-4C35-8737-4DED72663160}" type="presParOf" srcId="{F8F32E0F-F52E-4BA8-BBAC-8D52190CC88E}" destId="{1540DF60-7187-4349-B0EA-35F781CD17DC}" srcOrd="1" destOrd="0" presId="urn:microsoft.com/office/officeart/2008/layout/TitlePictureLineup"/>
    <dgm:cxn modelId="{62A67020-0CBF-426D-8EA0-02E09BAFA6E0}" type="presParOf" srcId="{F8F32E0F-F52E-4BA8-BBAC-8D52190CC88E}" destId="{34456152-14DA-422C-B4CD-41388BDB6429}" srcOrd="2" destOrd="0" presId="urn:microsoft.com/office/officeart/2008/layout/TitlePictureLineup"/>
    <dgm:cxn modelId="{78C594B8-C7B0-43C2-B187-B854AB56E709}" type="presParOf" srcId="{F8F32E0F-F52E-4BA8-BBAC-8D52190CC88E}" destId="{9901AE7A-40EB-464A-948B-550E5357A270}" srcOrd="3" destOrd="0" presId="urn:microsoft.com/office/officeart/2008/layout/TitlePictureLineup"/>
    <dgm:cxn modelId="{FAB83138-0147-4461-BE12-491415A99F6A}" type="presParOf" srcId="{F65650BA-E7AC-4EE5-9B05-1C6155BF0498}" destId="{46B9906D-DEDA-4856-AED5-6418F8AE9EEC}" srcOrd="1" destOrd="0" presId="urn:microsoft.com/office/officeart/2008/layout/TitlePictureLineup"/>
    <dgm:cxn modelId="{F92A1829-63AB-425F-8BFA-309711D7D808}" type="presParOf" srcId="{F65650BA-E7AC-4EE5-9B05-1C6155BF0498}" destId="{3BFA09FB-02D4-4DAD-8368-34839607EB66}" srcOrd="2" destOrd="0" presId="urn:microsoft.com/office/officeart/2008/layout/TitlePictureLineup"/>
    <dgm:cxn modelId="{B28B81BF-3DC2-4124-B1A0-F0003BC70363}" type="presParOf" srcId="{3BFA09FB-02D4-4DAD-8368-34839607EB66}" destId="{D25DD17E-75AB-4114-94EB-22663881EF7D}" srcOrd="0" destOrd="0" presId="urn:microsoft.com/office/officeart/2008/layout/TitlePictureLineup"/>
    <dgm:cxn modelId="{3653FAEF-DBD6-46A5-BE83-780CD1DCD378}" type="presParOf" srcId="{3BFA09FB-02D4-4DAD-8368-34839607EB66}" destId="{9E6ECF02-8ABA-406C-9583-123D07D9E897}" srcOrd="1" destOrd="0" presId="urn:microsoft.com/office/officeart/2008/layout/TitlePictureLineup"/>
    <dgm:cxn modelId="{28F61A72-04A3-43CF-BDEF-25C8FF3D88F7}" type="presParOf" srcId="{3BFA09FB-02D4-4DAD-8368-34839607EB66}" destId="{50C4537E-BF68-460B-BA1C-F1505AFE2978}" srcOrd="2" destOrd="0" presId="urn:microsoft.com/office/officeart/2008/layout/TitlePictureLineup"/>
    <dgm:cxn modelId="{3A81D0A5-D0EE-494B-A14E-B89EFFC2B36A}" type="presParOf" srcId="{3BFA09FB-02D4-4DAD-8368-34839607EB66}" destId="{5280135D-DE66-4D06-AF0E-CF56E5D27640}" srcOrd="3" destOrd="0" presId="urn:microsoft.com/office/officeart/2008/layout/TitlePictureLineup"/>
    <dgm:cxn modelId="{5184D27A-2CE6-47FD-A7BE-DE1815EE9721}" type="presParOf" srcId="{F65650BA-E7AC-4EE5-9B05-1C6155BF0498}" destId="{342D2D41-E2FB-4D46-A81C-24FDC9432CB4}" srcOrd="3" destOrd="0" presId="urn:microsoft.com/office/officeart/2008/layout/TitlePictureLineup"/>
    <dgm:cxn modelId="{CC95B48E-D37D-4894-8645-899FB490742A}" type="presParOf" srcId="{F65650BA-E7AC-4EE5-9B05-1C6155BF0498}" destId="{653CAC2F-6711-4632-A6EA-6716DCEDB8F9}" srcOrd="4" destOrd="0" presId="urn:microsoft.com/office/officeart/2008/layout/TitlePictureLineup"/>
    <dgm:cxn modelId="{6722E1D6-F340-4C6C-90A3-4597CA88EC8C}" type="presParOf" srcId="{653CAC2F-6711-4632-A6EA-6716DCEDB8F9}" destId="{F5EAE89A-9EF6-4546-9B9D-E9E1A87D21D9}" srcOrd="0" destOrd="0" presId="urn:microsoft.com/office/officeart/2008/layout/TitlePictureLineup"/>
    <dgm:cxn modelId="{41C80661-B25B-4B0A-9F52-CD49499AD767}" type="presParOf" srcId="{653CAC2F-6711-4632-A6EA-6716DCEDB8F9}" destId="{E11363A6-519C-4C32-91F8-E6BBC80C6BA8}" srcOrd="1" destOrd="0" presId="urn:microsoft.com/office/officeart/2008/layout/TitlePictureLineup"/>
    <dgm:cxn modelId="{30B4F8FB-6721-4349-803E-42D610062295}" type="presParOf" srcId="{653CAC2F-6711-4632-A6EA-6716DCEDB8F9}" destId="{87D56A1B-6DF5-4933-BDA8-A7974F088E62}" srcOrd="2" destOrd="0" presId="urn:microsoft.com/office/officeart/2008/layout/TitlePictureLineup"/>
    <dgm:cxn modelId="{ECD24756-BF9F-4DD5-A6BA-0C1D7D1887C0}" type="presParOf" srcId="{653CAC2F-6711-4632-A6EA-6716DCEDB8F9}" destId="{1F358910-0A60-42E0-9A78-C5A0809B7243}" srcOrd="3" destOrd="0" presId="urn:microsoft.com/office/officeart/2008/layout/TitlePictureLineup"/>
    <dgm:cxn modelId="{B8BE0937-EF78-480F-A284-3E0E70442256}" type="presParOf" srcId="{F65650BA-E7AC-4EE5-9B05-1C6155BF0498}" destId="{0E25990F-87C1-4752-B7B4-F0574FFD7A40}" srcOrd="5" destOrd="0" presId="urn:microsoft.com/office/officeart/2008/layout/TitlePictureLineup"/>
    <dgm:cxn modelId="{78077967-0E57-41CF-9B4C-94386A688AB5}" type="presParOf" srcId="{F65650BA-E7AC-4EE5-9B05-1C6155BF0498}" destId="{0515F036-4BFD-44AB-8DC7-57C7B7A8B5EC}" srcOrd="6" destOrd="0" presId="urn:microsoft.com/office/officeart/2008/layout/TitlePictureLineup"/>
    <dgm:cxn modelId="{E312B95C-423A-407F-B838-5EF012227991}" type="presParOf" srcId="{0515F036-4BFD-44AB-8DC7-57C7B7A8B5EC}" destId="{8B4F16DE-8A2C-4FBD-98CB-0144838E144A}" srcOrd="0" destOrd="0" presId="urn:microsoft.com/office/officeart/2008/layout/TitlePictureLineup"/>
    <dgm:cxn modelId="{3D9B3F68-01D6-4C92-9D25-B91E29D91398}" type="presParOf" srcId="{0515F036-4BFD-44AB-8DC7-57C7B7A8B5EC}" destId="{7B5808F3-48A6-4E94-A87A-67F8B81FD2DF}" srcOrd="1" destOrd="0" presId="urn:microsoft.com/office/officeart/2008/layout/TitlePictureLineup"/>
    <dgm:cxn modelId="{6952624E-2320-4798-876A-4B6F66A390F8}" type="presParOf" srcId="{0515F036-4BFD-44AB-8DC7-57C7B7A8B5EC}" destId="{E1E5A206-581C-4C43-97D6-44F8AB6673CA}" srcOrd="2" destOrd="0" presId="urn:microsoft.com/office/officeart/2008/layout/TitlePictureLineup"/>
    <dgm:cxn modelId="{1A69A305-E806-4E40-9709-B8D207055968}" type="presParOf" srcId="{0515F036-4BFD-44AB-8DC7-57C7B7A8B5EC}" destId="{A02095A7-1048-4047-B6F0-3B3A99E57B2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6BA8F-79B0-4166-AD2B-C0E5C90FFF16}">
      <dsp:nvSpPr>
        <dsp:cNvPr id="0" name=""/>
        <dsp:cNvSpPr/>
      </dsp:nvSpPr>
      <dsp:spPr>
        <a:xfrm>
          <a:off x="1313161" y="223142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传输阀及门阀</a:t>
          </a:r>
          <a:endParaRPr lang="zh-CN" altLang="en-US" sz="18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549604" y="2434401"/>
        <a:ext cx="1053805" cy="904665"/>
      </dsp:txXfrm>
    </dsp:sp>
    <dsp:sp modelId="{77E3EA34-742F-41AA-9E99-9012AE4E1308}">
      <dsp:nvSpPr>
        <dsp:cNvPr id="0" name=""/>
        <dsp:cNvSpPr/>
      </dsp:nvSpPr>
      <dsp:spPr>
        <a:xfrm>
          <a:off x="1349847" y="2817635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9799C-BCB9-46B9-B705-C0A1A729F3CD}">
      <dsp:nvSpPr>
        <dsp:cNvPr id="0" name=""/>
        <dsp:cNvSpPr/>
      </dsp:nvSpPr>
      <dsp:spPr>
        <a:xfrm>
          <a:off x="0" y="1507009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54" t="1553" r="6654" b="1553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4B377-3040-43F0-8BAA-79E06550574A}">
      <dsp:nvSpPr>
        <dsp:cNvPr id="0" name=""/>
        <dsp:cNvSpPr/>
      </dsp:nvSpPr>
      <dsp:spPr>
        <a:xfrm>
          <a:off x="1045073" y="2643187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55A37-1B81-443B-8B88-5C2514653877}">
      <dsp:nvSpPr>
        <dsp:cNvPr id="0" name=""/>
        <dsp:cNvSpPr/>
      </dsp:nvSpPr>
      <dsp:spPr>
        <a:xfrm>
          <a:off x="2627263" y="1502478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钟摆阀</a:t>
          </a:r>
          <a:endParaRPr lang="zh-CN" altLang="en-US" sz="18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863706" y="1705458"/>
        <a:ext cx="1053805" cy="904665"/>
      </dsp:txXfrm>
    </dsp:sp>
    <dsp:sp modelId="{DA87B8B5-EBCB-4090-959A-7A7524D03396}">
      <dsp:nvSpPr>
        <dsp:cNvPr id="0" name=""/>
        <dsp:cNvSpPr/>
      </dsp:nvSpPr>
      <dsp:spPr>
        <a:xfrm>
          <a:off x="3677980" y="263639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488B3-271A-4D77-9A5F-28081F6F816B}">
      <dsp:nvSpPr>
        <dsp:cNvPr id="0" name=""/>
        <dsp:cNvSpPr/>
      </dsp:nvSpPr>
      <dsp:spPr>
        <a:xfrm>
          <a:off x="3940424" y="2228589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BA226-F3D7-4167-8044-DEBDD27F9958}">
      <dsp:nvSpPr>
        <dsp:cNvPr id="0" name=""/>
        <dsp:cNvSpPr/>
      </dsp:nvSpPr>
      <dsp:spPr>
        <a:xfrm>
          <a:off x="3977110" y="2811971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6DAC-18C4-4390-AB40-B1CB42422099}">
      <dsp:nvSpPr>
        <dsp:cNvPr id="0" name=""/>
        <dsp:cNvSpPr/>
      </dsp:nvSpPr>
      <dsp:spPr>
        <a:xfrm>
          <a:off x="1313161" y="782030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自动压力控制阀</a:t>
          </a:r>
          <a:endParaRPr lang="zh-CN" altLang="en-US" sz="18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549604" y="985010"/>
        <a:ext cx="1053805" cy="904665"/>
      </dsp:txXfrm>
    </dsp:sp>
    <dsp:sp modelId="{02D0FDEF-5499-4781-AC71-84A91BCFADC9}">
      <dsp:nvSpPr>
        <dsp:cNvPr id="0" name=""/>
        <dsp:cNvSpPr/>
      </dsp:nvSpPr>
      <dsp:spPr>
        <a:xfrm>
          <a:off x="2352590" y="800155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A58D6-6DF5-40C3-B08E-336489949074}">
      <dsp:nvSpPr>
        <dsp:cNvPr id="0" name=""/>
        <dsp:cNvSpPr/>
      </dsp:nvSpPr>
      <dsp:spPr>
        <a:xfrm>
          <a:off x="2627263" y="53653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43D73-D158-419A-86E8-E32DDA305EE0}">
      <dsp:nvSpPr>
        <dsp:cNvPr id="0" name=""/>
        <dsp:cNvSpPr/>
      </dsp:nvSpPr>
      <dsp:spPr>
        <a:xfrm>
          <a:off x="2670533" y="634202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09F96-8289-46F0-AE01-E10BCD985689}">
      <dsp:nvSpPr>
        <dsp:cNvPr id="0" name=""/>
        <dsp:cNvSpPr/>
      </dsp:nvSpPr>
      <dsp:spPr>
        <a:xfrm>
          <a:off x="3940424" y="779765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插板</a:t>
          </a: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阀</a:t>
          </a:r>
          <a:endParaRPr lang="zh-CN" altLang="en-US" sz="18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176867" y="982745"/>
        <a:ext cx="1053805" cy="904665"/>
      </dsp:txXfrm>
    </dsp:sp>
    <dsp:sp modelId="{825906E8-6068-4C79-BC0E-FB1EE7506B96}">
      <dsp:nvSpPr>
        <dsp:cNvPr id="0" name=""/>
        <dsp:cNvSpPr/>
      </dsp:nvSpPr>
      <dsp:spPr>
        <a:xfrm>
          <a:off x="5261111" y="1360314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CEB37-F707-4C0B-989F-1E1525CD7525}">
      <dsp:nvSpPr>
        <dsp:cNvPr id="0" name=""/>
        <dsp:cNvSpPr/>
      </dsp:nvSpPr>
      <dsp:spPr>
        <a:xfrm>
          <a:off x="5253586" y="1516638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FCBDA-02A7-4079-8FF5-BA85854D16B8}">
      <dsp:nvSpPr>
        <dsp:cNvPr id="0" name=""/>
        <dsp:cNvSpPr/>
      </dsp:nvSpPr>
      <dsp:spPr>
        <a:xfrm>
          <a:off x="5550834" y="153986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2DFA5-B5CE-4A91-A531-C41E6A1132FF}">
      <dsp:nvSpPr>
        <dsp:cNvPr id="0" name=""/>
        <dsp:cNvSpPr/>
      </dsp:nvSpPr>
      <dsp:spPr>
        <a:xfrm>
          <a:off x="5253586" y="67246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逆止阀</a:t>
          </a:r>
          <a:endParaRPr lang="zh-CN" altLang="en-US" sz="18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490029" y="270226"/>
        <a:ext cx="1053805" cy="904665"/>
      </dsp:txXfrm>
    </dsp:sp>
    <dsp:sp modelId="{E95C16C9-E3F8-4BAC-8DB6-284652DEC61C}">
      <dsp:nvSpPr>
        <dsp:cNvPr id="0" name=""/>
        <dsp:cNvSpPr/>
      </dsp:nvSpPr>
      <dsp:spPr>
        <a:xfrm>
          <a:off x="6574272" y="65515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00310-D7B1-4A3B-A3A9-F2628770A64F}">
      <dsp:nvSpPr>
        <dsp:cNvPr id="0" name=""/>
        <dsp:cNvSpPr/>
      </dsp:nvSpPr>
      <dsp:spPr>
        <a:xfrm>
          <a:off x="6567688" y="799022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D4904-49BA-457D-B546-E3D307E72B2B}">
      <dsp:nvSpPr>
        <dsp:cNvPr id="0" name=""/>
        <dsp:cNvSpPr/>
      </dsp:nvSpPr>
      <dsp:spPr>
        <a:xfrm>
          <a:off x="6871521" y="827908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CCD5A-D1A0-4681-AF4D-45A355AF7E43}">
      <dsp:nvSpPr>
        <dsp:cNvPr id="0" name=""/>
        <dsp:cNvSpPr/>
      </dsp:nvSpPr>
      <dsp:spPr>
        <a:xfrm>
          <a:off x="6567688" y="224558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全金属阀</a:t>
          </a:r>
        </a:p>
      </dsp:txBody>
      <dsp:txXfrm>
        <a:off x="6804131" y="2448561"/>
        <a:ext cx="1053805" cy="904665"/>
      </dsp:txXfrm>
    </dsp:sp>
    <dsp:sp modelId="{B4379FE5-FC66-4EC0-9FAF-F7A1BD45A448}">
      <dsp:nvSpPr>
        <dsp:cNvPr id="0" name=""/>
        <dsp:cNvSpPr/>
      </dsp:nvSpPr>
      <dsp:spPr>
        <a:xfrm>
          <a:off x="6869639" y="3393653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59FAD-A75F-443F-86B4-F0ABD4345AEB}">
      <dsp:nvSpPr>
        <dsp:cNvPr id="0" name=""/>
        <dsp:cNvSpPr/>
      </dsp:nvSpPr>
      <dsp:spPr>
        <a:xfrm>
          <a:off x="5253586" y="2963197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04CBF-1033-4CA5-834E-0905022904EF}">
      <dsp:nvSpPr>
        <dsp:cNvPr id="0" name=""/>
        <dsp:cNvSpPr/>
      </dsp:nvSpPr>
      <dsp:spPr>
        <a:xfrm>
          <a:off x="6586501" y="3538082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6D5F8-0A10-414F-A04A-95B4CF6D48AC}">
      <dsp:nvSpPr>
        <dsp:cNvPr id="0" name=""/>
        <dsp:cNvSpPr/>
      </dsp:nvSpPr>
      <dsp:spPr>
        <a:xfrm>
          <a:off x="2626322" y="2954701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真空蝶阀</a:t>
          </a:r>
          <a:endParaRPr lang="zh-CN" altLang="en-US" sz="18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862765" y="3157681"/>
        <a:ext cx="1053805" cy="904665"/>
      </dsp:txXfrm>
    </dsp:sp>
    <dsp:sp modelId="{F9414EBE-43A3-415F-9696-FF868CBE92A1}">
      <dsp:nvSpPr>
        <dsp:cNvPr id="0" name=""/>
        <dsp:cNvSpPr/>
      </dsp:nvSpPr>
      <dsp:spPr>
        <a:xfrm>
          <a:off x="2669593" y="3535817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83F45-977E-42F8-A149-BC6A04AB9E96}">
      <dsp:nvSpPr>
        <dsp:cNvPr id="0" name=""/>
        <dsp:cNvSpPr/>
      </dsp:nvSpPr>
      <dsp:spPr>
        <a:xfrm>
          <a:off x="1312220" y="3683645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9546" t="-2425" r="29546" b="-2425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34B95-250A-4225-A827-9F9CC504E5BE}">
      <dsp:nvSpPr>
        <dsp:cNvPr id="0" name=""/>
        <dsp:cNvSpPr/>
      </dsp:nvSpPr>
      <dsp:spPr>
        <a:xfrm>
          <a:off x="2351649" y="370176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BB1B8-6A01-4548-8EA9-0EB3C9AE95DD}">
      <dsp:nvSpPr>
        <dsp:cNvPr id="0" name=""/>
        <dsp:cNvSpPr/>
      </dsp:nvSpPr>
      <dsp:spPr>
        <a:xfrm>
          <a:off x="7874264" y="2980189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破真空阀</a:t>
          </a:r>
          <a:endParaRPr lang="zh-CN" altLang="en-US" sz="18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8110707" y="3183169"/>
        <a:ext cx="1053805" cy="904665"/>
      </dsp:txXfrm>
    </dsp:sp>
    <dsp:sp modelId="{41297CB8-0842-4049-A15A-FA025DCB2554}">
      <dsp:nvSpPr>
        <dsp:cNvPr id="0" name=""/>
        <dsp:cNvSpPr/>
      </dsp:nvSpPr>
      <dsp:spPr>
        <a:xfrm>
          <a:off x="8177157" y="412826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985B1-E4B2-418D-B2C5-375F5D7B0A8A}">
      <dsp:nvSpPr>
        <dsp:cNvPr id="0" name=""/>
        <dsp:cNvSpPr/>
      </dsp:nvSpPr>
      <dsp:spPr>
        <a:xfrm>
          <a:off x="6561103" y="3697238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27" t="3930" r="7727" b="3930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6598F-31F6-4076-B70E-D2D9D81E4A21}">
      <dsp:nvSpPr>
        <dsp:cNvPr id="0" name=""/>
        <dsp:cNvSpPr/>
      </dsp:nvSpPr>
      <dsp:spPr>
        <a:xfrm>
          <a:off x="7894018" y="427269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A9AF7-CDEA-4771-9A27-17D62364373B}">
      <dsp:nvSpPr>
        <dsp:cNvPr id="0" name=""/>
        <dsp:cNvSpPr/>
      </dsp:nvSpPr>
      <dsp:spPr>
        <a:xfrm>
          <a:off x="7879908" y="81973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铁氟龙披覆阀门</a:t>
          </a:r>
          <a:endParaRPr lang="zh-CN" altLang="en-US" sz="18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8116351" y="284953"/>
        <a:ext cx="1053805" cy="904665"/>
      </dsp:txXfrm>
    </dsp:sp>
    <dsp:sp modelId="{748E613E-BA08-412F-A4DA-914854874969}">
      <dsp:nvSpPr>
        <dsp:cNvPr id="0" name=""/>
        <dsp:cNvSpPr/>
      </dsp:nvSpPr>
      <dsp:spPr>
        <a:xfrm>
          <a:off x="8936269" y="1234009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4641D-0D99-4828-8F06-5316850E69DD}">
      <dsp:nvSpPr>
        <dsp:cNvPr id="0" name=""/>
        <dsp:cNvSpPr/>
      </dsp:nvSpPr>
      <dsp:spPr>
        <a:xfrm>
          <a:off x="7879908" y="1528532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9"/>
          <a:srcRect/>
          <a:stretch>
            <a:fillRect l="30898" t="722" r="-61888" b="722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89A8D-522F-45B2-831B-E0A63117899B}">
      <dsp:nvSpPr>
        <dsp:cNvPr id="0" name=""/>
        <dsp:cNvSpPr/>
      </dsp:nvSpPr>
      <dsp:spPr>
        <a:xfrm>
          <a:off x="8936269" y="1536461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832FE-D6A9-4D6D-8944-088D91483F5F}">
      <dsp:nvSpPr>
        <dsp:cNvPr id="0" name=""/>
        <dsp:cNvSpPr/>
      </dsp:nvSpPr>
      <dsp:spPr>
        <a:xfrm>
          <a:off x="3934780" y="3689308"/>
          <a:ext cx="1526691" cy="1310625"/>
        </a:xfrm>
        <a:prstGeom prst="hexagon">
          <a:avLst>
            <a:gd name="adj" fmla="val 25000"/>
            <a:gd name="vf" fmla="val 115470"/>
          </a:avLst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球阀</a:t>
          </a:r>
        </a:p>
      </dsp:txBody>
      <dsp:txXfrm>
        <a:off x="4171223" y="3892288"/>
        <a:ext cx="1053805" cy="904665"/>
      </dsp:txXfrm>
    </dsp:sp>
    <dsp:sp modelId="{C6D588CD-3FBE-4429-A7B0-E099FC481939}">
      <dsp:nvSpPr>
        <dsp:cNvPr id="0" name=""/>
        <dsp:cNvSpPr/>
      </dsp:nvSpPr>
      <dsp:spPr>
        <a:xfrm>
          <a:off x="4236732" y="483738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8F001-8AFD-4A66-A0D4-24C18C281C13}">
      <dsp:nvSpPr>
        <dsp:cNvPr id="0" name=""/>
        <dsp:cNvSpPr/>
      </dsp:nvSpPr>
      <dsp:spPr>
        <a:xfrm>
          <a:off x="2620678" y="4406924"/>
          <a:ext cx="1526691" cy="131062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0" t="4678" r="1660" b="4678"/>
          </a:stretch>
        </a:blip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A53F1-FAD9-4B2B-ACCB-F7A0F8510BC2}">
      <dsp:nvSpPr>
        <dsp:cNvPr id="0" name=""/>
        <dsp:cNvSpPr/>
      </dsp:nvSpPr>
      <dsp:spPr>
        <a:xfrm>
          <a:off x="3953593" y="4981810"/>
          <a:ext cx="177784" cy="15349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C0C61-CF09-482E-8162-CBBAEC59614E}">
      <dsp:nvSpPr>
        <dsp:cNvPr id="0" name=""/>
        <dsp:cNvSpPr/>
      </dsp:nvSpPr>
      <dsp:spPr>
        <a:xfrm>
          <a:off x="4007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0DF60-7187-4349-B0EA-35F781CD17DC}">
      <dsp:nvSpPr>
        <dsp:cNvPr id="0" name=""/>
        <dsp:cNvSpPr/>
      </dsp:nvSpPr>
      <dsp:spPr>
        <a:xfrm>
          <a:off x="101834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56152-14DA-422C-B4CD-41388BDB6429}">
      <dsp:nvSpPr>
        <dsp:cNvPr id="0" name=""/>
        <dsp:cNvSpPr/>
      </dsp:nvSpPr>
      <dsp:spPr>
        <a:xfrm>
          <a:off x="101834" y="2939047"/>
          <a:ext cx="1852253" cy="181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粉尘测试平台</a:t>
          </a:r>
        </a:p>
      </dsp:txBody>
      <dsp:txXfrm>
        <a:off x="101834" y="2939047"/>
        <a:ext cx="1852253" cy="1819579"/>
      </dsp:txXfrm>
    </dsp:sp>
    <dsp:sp modelId="{9901AE7A-40EB-464A-948B-550E5357A270}">
      <dsp:nvSpPr>
        <dsp:cNvPr id="0" name=""/>
        <dsp:cNvSpPr/>
      </dsp:nvSpPr>
      <dsp:spPr>
        <a:xfrm>
          <a:off x="4007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低粉尘</a:t>
          </a:r>
        </a:p>
      </dsp:txBody>
      <dsp:txXfrm>
        <a:off x="4007" y="845552"/>
        <a:ext cx="1956537" cy="391307"/>
      </dsp:txXfrm>
    </dsp:sp>
    <dsp:sp modelId="{D25DD17E-75AB-4114-94EB-22663881EF7D}">
      <dsp:nvSpPr>
        <dsp:cNvPr id="0" name=""/>
        <dsp:cNvSpPr/>
      </dsp:nvSpPr>
      <dsp:spPr>
        <a:xfrm>
          <a:off x="2266049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ECF02-8ABA-406C-9583-123D07D9E897}">
      <dsp:nvSpPr>
        <dsp:cNvPr id="0" name=""/>
        <dsp:cNvSpPr/>
      </dsp:nvSpPr>
      <dsp:spPr>
        <a:xfrm>
          <a:off x="2391029" y="134520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4537E-BF68-460B-BA1C-F1505AFE2978}">
      <dsp:nvSpPr>
        <dsp:cNvPr id="0" name=""/>
        <dsp:cNvSpPr/>
      </dsp:nvSpPr>
      <dsp:spPr>
        <a:xfrm>
          <a:off x="2363875" y="2939047"/>
          <a:ext cx="1852253" cy="181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震动测试平台</a:t>
          </a:r>
        </a:p>
      </dsp:txBody>
      <dsp:txXfrm>
        <a:off x="2363875" y="2939047"/>
        <a:ext cx="1852253" cy="1819579"/>
      </dsp:txXfrm>
    </dsp:sp>
    <dsp:sp modelId="{5280135D-DE66-4D06-AF0E-CF56E5D27640}">
      <dsp:nvSpPr>
        <dsp:cNvPr id="0" name=""/>
        <dsp:cNvSpPr/>
      </dsp:nvSpPr>
      <dsp:spPr>
        <a:xfrm>
          <a:off x="2266049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低震动</a:t>
          </a:r>
        </a:p>
      </dsp:txBody>
      <dsp:txXfrm>
        <a:off x="2266049" y="845552"/>
        <a:ext cx="1956537" cy="391307"/>
      </dsp:txXfrm>
    </dsp:sp>
    <dsp:sp modelId="{F5EAE89A-9EF6-4546-9B9D-E9E1A87D21D9}">
      <dsp:nvSpPr>
        <dsp:cNvPr id="0" name=""/>
        <dsp:cNvSpPr/>
      </dsp:nvSpPr>
      <dsp:spPr>
        <a:xfrm>
          <a:off x="4528090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363A6-519C-4C32-91F8-E6BBC80C6BA8}">
      <dsp:nvSpPr>
        <dsp:cNvPr id="0" name=""/>
        <dsp:cNvSpPr/>
      </dsp:nvSpPr>
      <dsp:spPr>
        <a:xfrm>
          <a:off x="4625917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56A1B-6DF5-4933-BDA8-A7974F088E62}">
      <dsp:nvSpPr>
        <dsp:cNvPr id="0" name=""/>
        <dsp:cNvSpPr/>
      </dsp:nvSpPr>
      <dsp:spPr>
        <a:xfrm>
          <a:off x="4625917" y="2939047"/>
          <a:ext cx="1852253" cy="181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涂层实验室</a:t>
          </a:r>
        </a:p>
      </dsp:txBody>
      <dsp:txXfrm>
        <a:off x="4625917" y="2939047"/>
        <a:ext cx="1852253" cy="1819579"/>
      </dsp:txXfrm>
    </dsp:sp>
    <dsp:sp modelId="{1F358910-0A60-42E0-9A78-C5A0809B7243}">
      <dsp:nvSpPr>
        <dsp:cNvPr id="0" name=""/>
        <dsp:cNvSpPr/>
      </dsp:nvSpPr>
      <dsp:spPr>
        <a:xfrm>
          <a:off x="4528090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抗腐蚀</a:t>
          </a:r>
        </a:p>
      </dsp:txBody>
      <dsp:txXfrm>
        <a:off x="4528090" y="845552"/>
        <a:ext cx="1956537" cy="391307"/>
      </dsp:txXfrm>
    </dsp:sp>
    <dsp:sp modelId="{8B4F16DE-8A2C-4FBD-98CB-0144838E144A}">
      <dsp:nvSpPr>
        <dsp:cNvPr id="0" name=""/>
        <dsp:cNvSpPr/>
      </dsp:nvSpPr>
      <dsp:spPr>
        <a:xfrm>
          <a:off x="6790132" y="1236859"/>
          <a:ext cx="0" cy="352176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808F3-48A6-4E94-A87A-67F8B81FD2DF}">
      <dsp:nvSpPr>
        <dsp:cNvPr id="0" name=""/>
        <dsp:cNvSpPr/>
      </dsp:nvSpPr>
      <dsp:spPr>
        <a:xfrm>
          <a:off x="6887959" y="1354252"/>
          <a:ext cx="1852253" cy="158479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5A206-581C-4C43-97D6-44F8AB6673CA}">
      <dsp:nvSpPr>
        <dsp:cNvPr id="0" name=""/>
        <dsp:cNvSpPr/>
      </dsp:nvSpPr>
      <dsp:spPr>
        <a:xfrm>
          <a:off x="6887959" y="2939047"/>
          <a:ext cx="1852253" cy="181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rtlCol="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流导测试平台</a:t>
          </a:r>
        </a:p>
      </dsp:txBody>
      <dsp:txXfrm>
        <a:off x="6887959" y="2939047"/>
        <a:ext cx="1852253" cy="1819579"/>
      </dsp:txXfrm>
    </dsp:sp>
    <dsp:sp modelId="{A02095A7-1048-4047-B6F0-3B3A99E57B29}">
      <dsp:nvSpPr>
        <dsp:cNvPr id="0" name=""/>
        <dsp:cNvSpPr/>
      </dsp:nvSpPr>
      <dsp:spPr>
        <a:xfrm>
          <a:off x="6790132" y="845552"/>
          <a:ext cx="1956537" cy="391307"/>
        </a:xfrm>
        <a:prstGeom prst="rect">
          <a:avLst/>
        </a:prstGeom>
        <a:solidFill>
          <a:srgbClr val="3494B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494B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高精度</a:t>
          </a:r>
        </a:p>
      </dsp:txBody>
      <dsp:txXfrm>
        <a:off x="6790132" y="845552"/>
        <a:ext cx="1956537" cy="391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25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1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3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6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34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0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4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6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25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59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58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25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95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1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24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31.png"/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0.jpeg"/><Relationship Id="rId5" Type="http://schemas.openxmlformats.org/officeDocument/2006/relationships/image" Target="../media/image36.png"/><Relationship Id="rId10" Type="http://schemas.openxmlformats.org/officeDocument/2006/relationships/image" Target="../media/image59.jpeg"/><Relationship Id="rId4" Type="http://schemas.openxmlformats.org/officeDocument/2006/relationships/image" Target="../media/image41.pn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12" Type="http://schemas.openxmlformats.org/officeDocument/2006/relationships/image" Target="../media/image6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11" Type="http://schemas.openxmlformats.org/officeDocument/2006/relationships/image" Target="../media/image64.png"/><Relationship Id="rId5" Type="http://schemas.openxmlformats.org/officeDocument/2006/relationships/image" Target="../media/image42.png"/><Relationship Id="rId10" Type="http://schemas.openxmlformats.org/officeDocument/2006/relationships/image" Target="../media/image63.png"/><Relationship Id="rId4" Type="http://schemas.openxmlformats.org/officeDocument/2006/relationships/image" Target="../media/image41.png"/><Relationship Id="rId9" Type="http://schemas.openxmlformats.org/officeDocument/2006/relationships/image" Target="../media/image6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10" Type="http://schemas.openxmlformats.org/officeDocument/2006/relationships/image" Target="../media/image87.png"/><Relationship Id="rId4" Type="http://schemas.openxmlformats.org/officeDocument/2006/relationships/image" Target="../media/image36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36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2.png"/><Relationship Id="rId5" Type="http://schemas.openxmlformats.org/officeDocument/2006/relationships/image" Target="../media/image41.png"/><Relationship Id="rId10" Type="http://schemas.openxmlformats.org/officeDocument/2006/relationships/image" Target="../media/image2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99.png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image" Target="../media/image90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7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1.png"/><Relationship Id="rId15" Type="http://schemas.openxmlformats.org/officeDocument/2006/relationships/image" Target="../media/image109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02.png"/><Relationship Id="rId9" Type="http://schemas.openxmlformats.org/officeDocument/2006/relationships/diagramLayout" Target="../diagrams/layout2.xml"/><Relationship Id="rId14" Type="http://schemas.openxmlformats.org/officeDocument/2006/relationships/image" Target="../media/image10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110.png"/><Relationship Id="rId7" Type="http://schemas.openxmlformats.org/officeDocument/2006/relationships/image" Target="../media/image11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0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6.png"/><Relationship Id="rId39" Type="http://schemas.openxmlformats.org/officeDocument/2006/relationships/image" Target="../media/image149.png"/><Relationship Id="rId21" Type="http://schemas.openxmlformats.org/officeDocument/2006/relationships/image" Target="../media/image132.png"/><Relationship Id="rId34" Type="http://schemas.openxmlformats.org/officeDocument/2006/relationships/image" Target="../media/image144.png"/><Relationship Id="rId42" Type="http://schemas.openxmlformats.org/officeDocument/2006/relationships/image" Target="../media/image152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28.png"/><Relationship Id="rId20" Type="http://schemas.openxmlformats.org/officeDocument/2006/relationships/image" Target="../media/image131.png"/><Relationship Id="rId29" Type="http://schemas.openxmlformats.org/officeDocument/2006/relationships/image" Target="../media/image139.png"/><Relationship Id="rId41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4.png"/><Relationship Id="rId32" Type="http://schemas.openxmlformats.org/officeDocument/2006/relationships/image" Target="../media/image142.png"/><Relationship Id="rId37" Type="http://schemas.openxmlformats.org/officeDocument/2006/relationships/image" Target="../media/image147.png"/><Relationship Id="rId40" Type="http://schemas.openxmlformats.org/officeDocument/2006/relationships/image" Target="../media/image150.png"/><Relationship Id="rId5" Type="http://schemas.openxmlformats.org/officeDocument/2006/relationships/image" Target="../media/image2.png"/><Relationship Id="rId15" Type="http://schemas.openxmlformats.org/officeDocument/2006/relationships/image" Target="../media/image127.jpeg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36" Type="http://schemas.openxmlformats.org/officeDocument/2006/relationships/image" Target="../media/image146.png"/><Relationship Id="rId10" Type="http://schemas.openxmlformats.org/officeDocument/2006/relationships/image" Target="../media/image122.png"/><Relationship Id="rId19" Type="http://schemas.microsoft.com/office/2007/relationships/hdphoto" Target="../media/hdphoto4.wdp"/><Relationship Id="rId31" Type="http://schemas.openxmlformats.org/officeDocument/2006/relationships/image" Target="../media/image141.png"/><Relationship Id="rId44" Type="http://schemas.openxmlformats.org/officeDocument/2006/relationships/image" Target="../media/image154.png"/><Relationship Id="rId4" Type="http://schemas.openxmlformats.org/officeDocument/2006/relationships/image" Target="../media/image112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microsoft.com/office/2007/relationships/hdphoto" Target="../media/hdphoto5.wdp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Relationship Id="rId35" Type="http://schemas.openxmlformats.org/officeDocument/2006/relationships/image" Target="../media/image145.png"/><Relationship Id="rId43" Type="http://schemas.openxmlformats.org/officeDocument/2006/relationships/image" Target="../media/image153.png"/><Relationship Id="rId8" Type="http://schemas.openxmlformats.org/officeDocument/2006/relationships/image" Target="../media/image120.png"/><Relationship Id="rId3" Type="http://schemas.openxmlformats.org/officeDocument/2006/relationships/image" Target="../media/image110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38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2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5" Type="http://schemas.openxmlformats.org/officeDocument/2006/relationships/image" Target="../media/image24.jpeg"/><Relationship Id="rId10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6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2.png"/><Relationship Id="rId9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924025" y="3969049"/>
            <a:ext cx="10301910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3" name="Shape 1"/>
          <p:cNvSpPr/>
          <p:nvPr/>
        </p:nvSpPr>
        <p:spPr>
          <a:xfrm>
            <a:off x="8886825" y="4891405"/>
            <a:ext cx="2567305" cy="429260"/>
          </a:xfrm>
          <a:prstGeom prst="roundRect">
            <a:avLst>
              <a:gd name="adj" fmla="val 50000"/>
            </a:avLst>
          </a:prstGeom>
          <a:solidFill>
            <a:srgbClr val="1786DB"/>
          </a:solidFill>
          <a:ln/>
        </p:spPr>
      </p:sp>
      <p:sp>
        <p:nvSpPr>
          <p:cNvPr id="4" name="Text 2"/>
          <p:cNvSpPr/>
          <p:nvPr/>
        </p:nvSpPr>
        <p:spPr>
          <a:xfrm>
            <a:off x="8886825" y="4891405"/>
            <a:ext cx="2567305" cy="4292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886825" y="4893310"/>
            <a:ext cx="2566670" cy="4298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2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刘长江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72361" y="970915"/>
            <a:ext cx="2580473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2025/11/07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70021" y="2445720"/>
            <a:ext cx="10492340" cy="15839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5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日扬电子科技（上海）有限公司</a:t>
            </a:r>
            <a:endParaRPr 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圖片 31">
            <a:extLst>
              <a:ext uri="{FF2B5EF4-FFF2-40B4-BE49-F238E27FC236}">
                <a16:creationId xmlns:a16="http://schemas.microsoft.com/office/drawing/2014/main" id="{E499E6AE-654F-40E0-90BA-1025EA133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7339439B-79FC-43A7-AFFB-772098FA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" y="1275453"/>
            <a:ext cx="2599441" cy="5558490"/>
          </a:xfrm>
          <a:prstGeom prst="rect">
            <a:avLst/>
          </a:prstGeom>
        </p:spPr>
      </p:pic>
      <p:pic>
        <p:nvPicPr>
          <p:cNvPr id="10" name="Image 7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25" name="圖片 31">
            <a:extLst>
              <a:ext uri="{FF2B5EF4-FFF2-40B4-BE49-F238E27FC236}">
                <a16:creationId xmlns:a16="http://schemas.microsoft.com/office/drawing/2014/main" id="{50A6990B-D8BB-4E7E-BBDE-C3EF4DC9B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E267DFB0-7F93-4095-B397-7AFDE505A4A9}"/>
              </a:ext>
            </a:extLst>
          </p:cNvPr>
          <p:cNvSpPr txBox="1">
            <a:spLocks/>
          </p:cNvSpPr>
          <p:nvPr/>
        </p:nvSpPr>
        <p:spPr>
          <a:xfrm>
            <a:off x="8610600" y="6285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圖片 28">
            <a:extLst>
              <a:ext uri="{FF2B5EF4-FFF2-40B4-BE49-F238E27FC236}">
                <a16:creationId xmlns:a16="http://schemas.microsoft.com/office/drawing/2014/main" id="{434E3F1D-8FF0-454C-8D27-041E63EF8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9" name="投影片編號版面配置區 1">
            <a:extLst>
              <a:ext uri="{FF2B5EF4-FFF2-40B4-BE49-F238E27FC236}">
                <a16:creationId xmlns:a16="http://schemas.microsoft.com/office/drawing/2014/main" id="{6E26248F-CBA3-43C3-B9D4-8682F7358190}"/>
              </a:ext>
            </a:extLst>
          </p:cNvPr>
          <p:cNvSpPr txBox="1"/>
          <p:nvPr/>
        </p:nvSpPr>
        <p:spPr>
          <a:xfrm>
            <a:off x="8645940" y="6356791"/>
            <a:ext cx="275351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AA611-6692-4583-86AB-5AB9B972BD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圓角 7">
            <a:extLst>
              <a:ext uri="{FF2B5EF4-FFF2-40B4-BE49-F238E27FC236}">
                <a16:creationId xmlns:a16="http://schemas.microsoft.com/office/drawing/2014/main" id="{300041CE-E6C9-4A51-9229-AF3A9D83B522}"/>
              </a:ext>
            </a:extLst>
          </p:cNvPr>
          <p:cNvSpPr/>
          <p:nvPr/>
        </p:nvSpPr>
        <p:spPr>
          <a:xfrm>
            <a:off x="1916791" y="3693120"/>
            <a:ext cx="1628775" cy="2614613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3494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: 圓角 11">
            <a:extLst>
              <a:ext uri="{FF2B5EF4-FFF2-40B4-BE49-F238E27FC236}">
                <a16:creationId xmlns:a16="http://schemas.microsoft.com/office/drawing/2014/main" id="{E7C68F5D-E17C-4D70-8C27-BA06C600FE63}"/>
              </a:ext>
            </a:extLst>
          </p:cNvPr>
          <p:cNvSpPr/>
          <p:nvPr/>
        </p:nvSpPr>
        <p:spPr>
          <a:xfrm>
            <a:off x="3672111" y="3703327"/>
            <a:ext cx="1628775" cy="2614613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75BD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12">
            <a:extLst>
              <a:ext uri="{FF2B5EF4-FFF2-40B4-BE49-F238E27FC236}">
                <a16:creationId xmlns:a16="http://schemas.microsoft.com/office/drawing/2014/main" id="{F6CBDFF4-9C7A-4CCC-AE51-61BF57F61D55}"/>
              </a:ext>
            </a:extLst>
          </p:cNvPr>
          <p:cNvSpPr/>
          <p:nvPr/>
        </p:nvSpPr>
        <p:spPr>
          <a:xfrm>
            <a:off x="5417224" y="3697204"/>
            <a:ext cx="1628775" cy="2614613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7A8C8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: 圓角 13">
            <a:extLst>
              <a:ext uri="{FF2B5EF4-FFF2-40B4-BE49-F238E27FC236}">
                <a16:creationId xmlns:a16="http://schemas.microsoft.com/office/drawing/2014/main" id="{FA7F95C8-D7EF-42E2-B2D2-602C63D1D013}"/>
              </a:ext>
            </a:extLst>
          </p:cNvPr>
          <p:cNvSpPr/>
          <p:nvPr/>
        </p:nvSpPr>
        <p:spPr>
          <a:xfrm>
            <a:off x="7172545" y="3707410"/>
            <a:ext cx="1628775" cy="2614613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84ACB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: 圓角 14">
            <a:extLst>
              <a:ext uri="{FF2B5EF4-FFF2-40B4-BE49-F238E27FC236}">
                <a16:creationId xmlns:a16="http://schemas.microsoft.com/office/drawing/2014/main" id="{41E22ED9-7132-45E5-8F7D-8F697E0407FE}"/>
              </a:ext>
            </a:extLst>
          </p:cNvPr>
          <p:cNvSpPr/>
          <p:nvPr/>
        </p:nvSpPr>
        <p:spPr>
          <a:xfrm>
            <a:off x="8921734" y="3711495"/>
            <a:ext cx="1628775" cy="2614613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2683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語音泡泡: 矩形 19">
            <a:extLst>
              <a:ext uri="{FF2B5EF4-FFF2-40B4-BE49-F238E27FC236}">
                <a16:creationId xmlns:a16="http://schemas.microsoft.com/office/drawing/2014/main" id="{74C29417-8EAA-4FA7-990B-97F794131BF5}"/>
              </a:ext>
            </a:extLst>
          </p:cNvPr>
          <p:cNvSpPr/>
          <p:nvPr/>
        </p:nvSpPr>
        <p:spPr>
          <a:xfrm>
            <a:off x="1908625" y="3301229"/>
            <a:ext cx="1628775" cy="323942"/>
          </a:xfrm>
          <a:prstGeom prst="wedgeRectCallout">
            <a:avLst/>
          </a:prstGeom>
          <a:solidFill>
            <a:srgbClr val="3494BA"/>
          </a:solidFill>
          <a:ln w="12700" cap="flat" cmpd="sng" algn="ctr">
            <a:solidFill>
              <a:srgbClr val="3494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Angle Valve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語音泡泡: 矩形 20">
            <a:extLst>
              <a:ext uri="{FF2B5EF4-FFF2-40B4-BE49-F238E27FC236}">
                <a16:creationId xmlns:a16="http://schemas.microsoft.com/office/drawing/2014/main" id="{7BA2E4B1-55A3-466E-89E0-475E98B4FA32}"/>
              </a:ext>
            </a:extLst>
          </p:cNvPr>
          <p:cNvSpPr/>
          <p:nvPr/>
        </p:nvSpPr>
        <p:spPr>
          <a:xfrm>
            <a:off x="3663946" y="3311436"/>
            <a:ext cx="1628775" cy="323942"/>
          </a:xfrm>
          <a:prstGeom prst="wedgeRectCallout">
            <a:avLst/>
          </a:prstGeom>
          <a:solidFill>
            <a:srgbClr val="75BDA7"/>
          </a:solidFill>
          <a:ln w="12700" cap="flat" cmpd="sng" algn="ctr">
            <a:solidFill>
              <a:srgbClr val="75BD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Gate Valve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語音泡泡: 矩形 21">
            <a:extLst>
              <a:ext uri="{FF2B5EF4-FFF2-40B4-BE49-F238E27FC236}">
                <a16:creationId xmlns:a16="http://schemas.microsoft.com/office/drawing/2014/main" id="{F69E142F-DC9F-4199-B4AE-15A327CF74F3}"/>
              </a:ext>
            </a:extLst>
          </p:cNvPr>
          <p:cNvSpPr/>
          <p:nvPr/>
        </p:nvSpPr>
        <p:spPr>
          <a:xfrm>
            <a:off x="5409059" y="3305313"/>
            <a:ext cx="1628775" cy="323942"/>
          </a:xfrm>
          <a:prstGeom prst="wedgeRectCallout">
            <a:avLst/>
          </a:prstGeom>
          <a:solidFill>
            <a:srgbClr val="7A8C8E"/>
          </a:solidFill>
          <a:ln w="12700" cap="flat" cmpd="sng" algn="ctr">
            <a:solidFill>
              <a:srgbClr val="7A8C8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Butterfly Valve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語音泡泡: 矩形 22">
            <a:extLst>
              <a:ext uri="{FF2B5EF4-FFF2-40B4-BE49-F238E27FC236}">
                <a16:creationId xmlns:a16="http://schemas.microsoft.com/office/drawing/2014/main" id="{CD65FE1D-2655-4C92-B44B-DF45C5A2CF26}"/>
              </a:ext>
            </a:extLst>
          </p:cNvPr>
          <p:cNvSpPr/>
          <p:nvPr/>
        </p:nvSpPr>
        <p:spPr>
          <a:xfrm>
            <a:off x="7164379" y="3315520"/>
            <a:ext cx="1628775" cy="323942"/>
          </a:xfrm>
          <a:prstGeom prst="wedgeRectCallout">
            <a:avLst/>
          </a:prstGeom>
          <a:solidFill>
            <a:srgbClr val="84ACB6"/>
          </a:solidFill>
          <a:ln w="12700" cap="flat" cmpd="sng" algn="ctr">
            <a:solidFill>
              <a:srgbClr val="84ACB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Transfer Valve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語音泡泡: 矩形 23">
            <a:extLst>
              <a:ext uri="{FF2B5EF4-FFF2-40B4-BE49-F238E27FC236}">
                <a16:creationId xmlns:a16="http://schemas.microsoft.com/office/drawing/2014/main" id="{9509103C-3C02-4E8A-A0DD-9DC76648174A}"/>
              </a:ext>
            </a:extLst>
          </p:cNvPr>
          <p:cNvSpPr/>
          <p:nvPr/>
        </p:nvSpPr>
        <p:spPr>
          <a:xfrm>
            <a:off x="8913569" y="3319604"/>
            <a:ext cx="1628775" cy="323942"/>
          </a:xfrm>
          <a:prstGeom prst="wedgeRectCallout">
            <a:avLst/>
          </a:prstGeom>
          <a:solidFill>
            <a:srgbClr val="2683C6"/>
          </a:solidFill>
          <a:ln w="12700" cap="flat" cmpd="sng" algn="ctr">
            <a:solidFill>
              <a:srgbClr val="2683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Pendulum Valve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Freeform: Shape 65">
            <a:extLst>
              <a:ext uri="{FF2B5EF4-FFF2-40B4-BE49-F238E27FC236}">
                <a16:creationId xmlns:a16="http://schemas.microsoft.com/office/drawing/2014/main" id="{8CF47312-B6F1-420C-A4EB-EAAEA2795F83}"/>
              </a:ext>
            </a:extLst>
          </p:cNvPr>
          <p:cNvSpPr/>
          <p:nvPr/>
        </p:nvSpPr>
        <p:spPr>
          <a:xfrm>
            <a:off x="7044348" y="1993391"/>
            <a:ext cx="4660273" cy="497288"/>
          </a:xfrm>
          <a:custGeom>
            <a:avLst/>
            <a:gdLst>
              <a:gd name="connsiteX0" fmla="*/ 750480 w 6303022"/>
              <a:gd name="connsiteY0" fmla="*/ 0 h 998396"/>
              <a:gd name="connsiteX1" fmla="*/ 6303022 w 6303022"/>
              <a:gd name="connsiteY1" fmla="*/ 0 h 998396"/>
              <a:gd name="connsiteX2" fmla="*/ 6303022 w 6303022"/>
              <a:gd name="connsiteY2" fmla="*/ 998396 h 998396"/>
              <a:gd name="connsiteX3" fmla="*/ 3960440 w 6303022"/>
              <a:gd name="connsiteY3" fmla="*/ 998396 h 998396"/>
              <a:gd name="connsiteX4" fmla="*/ 165205 w 6303022"/>
              <a:gd name="connsiteY4" fmla="*/ 998396 h 998396"/>
              <a:gd name="connsiteX5" fmla="*/ 0 w 6303022"/>
              <a:gd name="connsiteY5" fmla="*/ 998396 h 998396"/>
              <a:gd name="connsiteX6" fmla="*/ 0 w 6303022"/>
              <a:gd name="connsiteY6" fmla="*/ 989252 h 998396"/>
              <a:gd name="connsiteX7" fmla="*/ 170566 w 6303022"/>
              <a:gd name="connsiteY7" fmla="*/ 989252 h 99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3022" h="998396">
                <a:moveTo>
                  <a:pt x="750480" y="0"/>
                </a:moveTo>
                <a:lnTo>
                  <a:pt x="6303022" y="0"/>
                </a:lnTo>
                <a:lnTo>
                  <a:pt x="6303022" y="998396"/>
                </a:lnTo>
                <a:lnTo>
                  <a:pt x="3960440" y="998396"/>
                </a:lnTo>
                <a:lnTo>
                  <a:pt x="165205" y="998396"/>
                </a:lnTo>
                <a:lnTo>
                  <a:pt x="0" y="998396"/>
                </a:lnTo>
                <a:lnTo>
                  <a:pt x="0" y="989252"/>
                </a:lnTo>
                <a:lnTo>
                  <a:pt x="170566" y="989252"/>
                </a:lnTo>
                <a:close/>
              </a:path>
            </a:pathLst>
          </a:custGeom>
          <a:solidFill>
            <a:srgbClr val="0097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: Shape 63">
            <a:extLst>
              <a:ext uri="{FF2B5EF4-FFF2-40B4-BE49-F238E27FC236}">
                <a16:creationId xmlns:a16="http://schemas.microsoft.com/office/drawing/2014/main" id="{C56412A5-E0B7-4563-BB47-88AB59664BA4}"/>
              </a:ext>
            </a:extLst>
          </p:cNvPr>
          <p:cNvSpPr/>
          <p:nvPr/>
        </p:nvSpPr>
        <p:spPr>
          <a:xfrm>
            <a:off x="7023467" y="2490679"/>
            <a:ext cx="4681153" cy="478469"/>
          </a:xfrm>
          <a:custGeom>
            <a:avLst/>
            <a:gdLst>
              <a:gd name="connsiteX0" fmla="*/ 21867 w 6331262"/>
              <a:gd name="connsiteY0" fmla="*/ 0 h 960612"/>
              <a:gd name="connsiteX1" fmla="*/ 193445 w 6331262"/>
              <a:gd name="connsiteY1" fmla="*/ 0 h 960612"/>
              <a:gd name="connsiteX2" fmla="*/ 1793757 w 6331262"/>
              <a:gd name="connsiteY2" fmla="*/ 0 h 960612"/>
              <a:gd name="connsiteX3" fmla="*/ 6331262 w 6331262"/>
              <a:gd name="connsiteY3" fmla="*/ 0 h 960612"/>
              <a:gd name="connsiteX4" fmla="*/ 6331262 w 6331262"/>
              <a:gd name="connsiteY4" fmla="*/ 960612 h 960612"/>
              <a:gd name="connsiteX5" fmla="*/ 1793757 w 6331262"/>
              <a:gd name="connsiteY5" fmla="*/ 960612 h 960612"/>
              <a:gd name="connsiteX6" fmla="*/ 21867 w 6331262"/>
              <a:gd name="connsiteY6" fmla="*/ 960612 h 960612"/>
              <a:gd name="connsiteX7" fmla="*/ 0 w 6331262"/>
              <a:gd name="connsiteY7" fmla="*/ 960612 h 960612"/>
              <a:gd name="connsiteX8" fmla="*/ 0 w 6331262"/>
              <a:gd name="connsiteY8" fmla="*/ 317501 h 960612"/>
              <a:gd name="connsiteX9" fmla="*/ 21867 w 6331262"/>
              <a:gd name="connsiteY9" fmla="*/ 281611 h 9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1262" h="960612">
                <a:moveTo>
                  <a:pt x="21867" y="0"/>
                </a:moveTo>
                <a:lnTo>
                  <a:pt x="193445" y="0"/>
                </a:lnTo>
                <a:lnTo>
                  <a:pt x="1793757" y="0"/>
                </a:lnTo>
                <a:lnTo>
                  <a:pt x="6331262" y="0"/>
                </a:lnTo>
                <a:lnTo>
                  <a:pt x="6331262" y="960612"/>
                </a:lnTo>
                <a:lnTo>
                  <a:pt x="1793757" y="960612"/>
                </a:lnTo>
                <a:lnTo>
                  <a:pt x="21867" y="960612"/>
                </a:lnTo>
                <a:lnTo>
                  <a:pt x="0" y="960612"/>
                </a:lnTo>
                <a:lnTo>
                  <a:pt x="0" y="317501"/>
                </a:lnTo>
                <a:lnTo>
                  <a:pt x="21867" y="281611"/>
                </a:lnTo>
                <a:close/>
              </a:path>
            </a:pathLst>
          </a:custGeom>
          <a:solidFill>
            <a:srgbClr val="E54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: Shape 46">
            <a:extLst>
              <a:ext uri="{FF2B5EF4-FFF2-40B4-BE49-F238E27FC236}">
                <a16:creationId xmlns:a16="http://schemas.microsoft.com/office/drawing/2014/main" id="{187569DF-062A-4B9E-858A-0B585E9D84E0}"/>
              </a:ext>
            </a:extLst>
          </p:cNvPr>
          <p:cNvSpPr/>
          <p:nvPr/>
        </p:nvSpPr>
        <p:spPr>
          <a:xfrm>
            <a:off x="7464109" y="1498107"/>
            <a:ext cx="4240512" cy="497288"/>
          </a:xfrm>
          <a:custGeom>
            <a:avLst/>
            <a:gdLst>
              <a:gd name="connsiteX0" fmla="*/ 585275 w 5554901"/>
              <a:gd name="connsiteY0" fmla="*/ 0 h 998396"/>
              <a:gd name="connsiteX1" fmla="*/ 5554901 w 5554901"/>
              <a:gd name="connsiteY1" fmla="*/ 0 h 998396"/>
              <a:gd name="connsiteX2" fmla="*/ 5554901 w 5554901"/>
              <a:gd name="connsiteY2" fmla="*/ 998396 h 998396"/>
              <a:gd name="connsiteX3" fmla="*/ 0 w 5554901"/>
              <a:gd name="connsiteY3" fmla="*/ 998396 h 99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4901" h="998396">
                <a:moveTo>
                  <a:pt x="585275" y="0"/>
                </a:moveTo>
                <a:lnTo>
                  <a:pt x="5554901" y="0"/>
                </a:lnTo>
                <a:lnTo>
                  <a:pt x="5554901" y="998396"/>
                </a:lnTo>
                <a:lnTo>
                  <a:pt x="0" y="998396"/>
                </a:lnTo>
                <a:close/>
              </a:path>
            </a:pathLst>
          </a:custGeom>
          <a:solidFill>
            <a:srgbClr val="ED8C1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: Shape 48">
            <a:extLst>
              <a:ext uri="{FF2B5EF4-FFF2-40B4-BE49-F238E27FC236}">
                <a16:creationId xmlns:a16="http://schemas.microsoft.com/office/drawing/2014/main" id="{903FF1DD-B550-41A2-86E7-03072BFE4159}"/>
              </a:ext>
            </a:extLst>
          </p:cNvPr>
          <p:cNvSpPr/>
          <p:nvPr/>
        </p:nvSpPr>
        <p:spPr>
          <a:xfrm>
            <a:off x="8030221" y="1000818"/>
            <a:ext cx="3674399" cy="497288"/>
          </a:xfrm>
          <a:custGeom>
            <a:avLst/>
            <a:gdLst>
              <a:gd name="connsiteX0" fmla="*/ 585275 w 4969626"/>
              <a:gd name="connsiteY0" fmla="*/ 0 h 998396"/>
              <a:gd name="connsiteX1" fmla="*/ 4969626 w 4969626"/>
              <a:gd name="connsiteY1" fmla="*/ 0 h 998396"/>
              <a:gd name="connsiteX2" fmla="*/ 4969626 w 4969626"/>
              <a:gd name="connsiteY2" fmla="*/ 998396 h 998396"/>
              <a:gd name="connsiteX3" fmla="*/ 0 w 4969626"/>
              <a:gd name="connsiteY3" fmla="*/ 998396 h 99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9626" h="998396">
                <a:moveTo>
                  <a:pt x="585275" y="0"/>
                </a:moveTo>
                <a:lnTo>
                  <a:pt x="4969626" y="0"/>
                </a:lnTo>
                <a:lnTo>
                  <a:pt x="4969626" y="998396"/>
                </a:lnTo>
                <a:lnTo>
                  <a:pt x="0" y="998396"/>
                </a:lnTo>
                <a:close/>
              </a:path>
            </a:pathLst>
          </a:custGeom>
          <a:solidFill>
            <a:srgbClr val="42B5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: Shape 36">
            <a:extLst>
              <a:ext uri="{FF2B5EF4-FFF2-40B4-BE49-F238E27FC236}">
                <a16:creationId xmlns:a16="http://schemas.microsoft.com/office/drawing/2014/main" id="{26A6AADB-1A2F-4911-A1B4-AF00747DE17C}"/>
              </a:ext>
            </a:extLst>
          </p:cNvPr>
          <p:cNvSpPr/>
          <p:nvPr/>
        </p:nvSpPr>
        <p:spPr>
          <a:xfrm>
            <a:off x="7573517" y="1000818"/>
            <a:ext cx="3927680" cy="1968329"/>
          </a:xfrm>
          <a:custGeom>
            <a:avLst/>
            <a:gdLst>
              <a:gd name="connsiteX0" fmla="*/ 2279093 w 5312190"/>
              <a:gd name="connsiteY0" fmla="*/ 0 h 3951776"/>
              <a:gd name="connsiteX1" fmla="*/ 5312190 w 5312190"/>
              <a:gd name="connsiteY1" fmla="*/ 0 h 3951776"/>
              <a:gd name="connsiteX2" fmla="*/ 3033096 w 5312190"/>
              <a:gd name="connsiteY2" fmla="*/ 3951776 h 3951776"/>
              <a:gd name="connsiteX3" fmla="*/ 0 w 5312190"/>
              <a:gd name="connsiteY3" fmla="*/ 3951776 h 39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2190" h="3951776">
                <a:moveTo>
                  <a:pt x="2279093" y="0"/>
                </a:moveTo>
                <a:lnTo>
                  <a:pt x="5312190" y="0"/>
                </a:lnTo>
                <a:lnTo>
                  <a:pt x="3033096" y="3951776"/>
                </a:lnTo>
                <a:lnTo>
                  <a:pt x="0" y="3951776"/>
                </a:lnTo>
                <a:close/>
              </a:path>
            </a:pathLst>
          </a:custGeom>
          <a:gradFill flip="none" rotWithShape="1">
            <a:gsLst>
              <a:gs pos="0">
                <a:srgbClr val="3494BA">
                  <a:lumMod val="5000"/>
                  <a:lumOff val="95000"/>
                  <a:alpha val="0"/>
                </a:srgbClr>
              </a:gs>
              <a:gs pos="37000">
                <a:sysClr val="window" lastClr="FFFFFF">
                  <a:alpha val="0"/>
                </a:sysClr>
              </a:gs>
              <a:gs pos="76000">
                <a:srgbClr val="CEDBE6">
                  <a:lumMod val="10000"/>
                  <a:alpha val="50000"/>
                </a:srgbClr>
              </a:gs>
              <a:gs pos="100000">
                <a:srgbClr val="CEDBE6">
                  <a:lumMod val="10000"/>
                </a:srgbClr>
              </a:gs>
            </a:gsLst>
            <a:lin ang="12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: Shape 4">
            <a:extLst>
              <a:ext uri="{FF2B5EF4-FFF2-40B4-BE49-F238E27FC236}">
                <a16:creationId xmlns:a16="http://schemas.microsoft.com/office/drawing/2014/main" id="{30F3D54B-EE81-40FB-9DF3-D6953F9FC281}"/>
              </a:ext>
            </a:extLst>
          </p:cNvPr>
          <p:cNvSpPr/>
          <p:nvPr/>
        </p:nvSpPr>
        <p:spPr>
          <a:xfrm>
            <a:off x="7890300" y="1000819"/>
            <a:ext cx="618165" cy="497288"/>
          </a:xfrm>
          <a:custGeom>
            <a:avLst/>
            <a:gdLst>
              <a:gd name="connsiteX0" fmla="*/ 576423 w 836068"/>
              <a:gd name="connsiteY0" fmla="*/ 0 h 998395"/>
              <a:gd name="connsiteX1" fmla="*/ 836068 w 836068"/>
              <a:gd name="connsiteY1" fmla="*/ 149906 h 998395"/>
              <a:gd name="connsiteX2" fmla="*/ 834330 w 836068"/>
              <a:gd name="connsiteY2" fmla="*/ 152917 h 998395"/>
              <a:gd name="connsiteX3" fmla="*/ 813862 w 836068"/>
              <a:gd name="connsiteY3" fmla="*/ 141100 h 998395"/>
              <a:gd name="connsiteX4" fmla="*/ 318903 w 836068"/>
              <a:gd name="connsiteY4" fmla="*/ 998395 h 998395"/>
              <a:gd name="connsiteX5" fmla="*/ 0 w 836068"/>
              <a:gd name="connsiteY5" fmla="*/ 998395 h 998395"/>
              <a:gd name="connsiteX6" fmla="*/ 576423 w 836068"/>
              <a:gd name="connsiteY6" fmla="*/ 0 h 99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068" h="998395">
                <a:moveTo>
                  <a:pt x="576423" y="0"/>
                </a:moveTo>
                <a:lnTo>
                  <a:pt x="836068" y="149906"/>
                </a:lnTo>
                <a:lnTo>
                  <a:pt x="834330" y="152917"/>
                </a:lnTo>
                <a:lnTo>
                  <a:pt x="813862" y="141100"/>
                </a:lnTo>
                <a:lnTo>
                  <a:pt x="318903" y="998395"/>
                </a:lnTo>
                <a:lnTo>
                  <a:pt x="0" y="998395"/>
                </a:lnTo>
                <a:lnTo>
                  <a:pt x="576423" y="0"/>
                </a:lnTo>
                <a:close/>
              </a:path>
            </a:pathLst>
          </a:custGeom>
          <a:solidFill>
            <a:srgbClr val="A8CC68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: Shape 5">
            <a:extLst>
              <a:ext uri="{FF2B5EF4-FFF2-40B4-BE49-F238E27FC236}">
                <a16:creationId xmlns:a16="http://schemas.microsoft.com/office/drawing/2014/main" id="{0841A435-3797-41FD-9D05-6A690BF98063}"/>
              </a:ext>
            </a:extLst>
          </p:cNvPr>
          <p:cNvSpPr/>
          <p:nvPr/>
        </p:nvSpPr>
        <p:spPr>
          <a:xfrm rot="18000000">
            <a:off x="7468280" y="1644652"/>
            <a:ext cx="653640" cy="204199"/>
          </a:xfrm>
          <a:custGeom>
            <a:avLst/>
            <a:gdLst>
              <a:gd name="connsiteX0" fmla="*/ 1152848 w 1312300"/>
              <a:gd name="connsiteY0" fmla="*/ 0 h 276179"/>
              <a:gd name="connsiteX1" fmla="*/ 1312300 w 1312300"/>
              <a:gd name="connsiteY1" fmla="*/ 276179 h 276179"/>
              <a:gd name="connsiteX2" fmla="*/ 159451 w 1312300"/>
              <a:gd name="connsiteY2" fmla="*/ 276178 h 276179"/>
              <a:gd name="connsiteX3" fmla="*/ 0 w 1312300"/>
              <a:gd name="connsiteY3" fmla="*/ 0 h 276179"/>
              <a:gd name="connsiteX4" fmla="*/ 1152848 w 1312300"/>
              <a:gd name="connsiteY4" fmla="*/ 0 h 27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300" h="276179">
                <a:moveTo>
                  <a:pt x="1152848" y="0"/>
                </a:moveTo>
                <a:lnTo>
                  <a:pt x="1312300" y="276179"/>
                </a:lnTo>
                <a:lnTo>
                  <a:pt x="159451" y="276178"/>
                </a:lnTo>
                <a:lnTo>
                  <a:pt x="0" y="0"/>
                </a:lnTo>
                <a:lnTo>
                  <a:pt x="1152848" y="0"/>
                </a:lnTo>
                <a:close/>
              </a:path>
            </a:pathLst>
          </a:custGeom>
          <a:solidFill>
            <a:srgbClr val="F6BF6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: Shape 6">
            <a:extLst>
              <a:ext uri="{FF2B5EF4-FFF2-40B4-BE49-F238E27FC236}">
                <a16:creationId xmlns:a16="http://schemas.microsoft.com/office/drawing/2014/main" id="{AD526EE7-60A1-4537-BB33-5CF08133AD5A}"/>
              </a:ext>
            </a:extLst>
          </p:cNvPr>
          <p:cNvSpPr/>
          <p:nvPr/>
        </p:nvSpPr>
        <p:spPr>
          <a:xfrm rot="18000000">
            <a:off x="7043804" y="2139936"/>
            <a:ext cx="653640" cy="204199"/>
          </a:xfrm>
          <a:custGeom>
            <a:avLst/>
            <a:gdLst>
              <a:gd name="connsiteX0" fmla="*/ 1152848 w 1312300"/>
              <a:gd name="connsiteY0" fmla="*/ 0 h 276178"/>
              <a:gd name="connsiteX1" fmla="*/ 1312300 w 1312300"/>
              <a:gd name="connsiteY1" fmla="*/ 276178 h 276178"/>
              <a:gd name="connsiteX2" fmla="*/ 159451 w 1312300"/>
              <a:gd name="connsiteY2" fmla="*/ 276178 h 276178"/>
              <a:gd name="connsiteX3" fmla="*/ 0 w 1312300"/>
              <a:gd name="connsiteY3" fmla="*/ 0 h 276178"/>
              <a:gd name="connsiteX4" fmla="*/ 1152848 w 1312300"/>
              <a:gd name="connsiteY4" fmla="*/ 0 h 27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300" h="276178">
                <a:moveTo>
                  <a:pt x="1152848" y="0"/>
                </a:moveTo>
                <a:lnTo>
                  <a:pt x="1312300" y="276178"/>
                </a:lnTo>
                <a:lnTo>
                  <a:pt x="159451" y="276178"/>
                </a:lnTo>
                <a:lnTo>
                  <a:pt x="0" y="0"/>
                </a:lnTo>
                <a:lnTo>
                  <a:pt x="1152848" y="0"/>
                </a:lnTo>
                <a:close/>
              </a:path>
            </a:pathLst>
          </a:custGeom>
          <a:solidFill>
            <a:srgbClr val="00BAEE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: Shape 7">
            <a:extLst>
              <a:ext uri="{FF2B5EF4-FFF2-40B4-BE49-F238E27FC236}">
                <a16:creationId xmlns:a16="http://schemas.microsoft.com/office/drawing/2014/main" id="{D5304EC2-7BD6-417D-8CA9-6BB20B0AEC36}"/>
              </a:ext>
            </a:extLst>
          </p:cNvPr>
          <p:cNvSpPr/>
          <p:nvPr/>
        </p:nvSpPr>
        <p:spPr>
          <a:xfrm rot="18000000">
            <a:off x="6913934" y="2488938"/>
            <a:ext cx="317699" cy="212700"/>
          </a:xfrm>
          <a:custGeom>
            <a:avLst/>
            <a:gdLst>
              <a:gd name="connsiteX0" fmla="*/ 478387 w 637838"/>
              <a:gd name="connsiteY0" fmla="*/ 0 h 287677"/>
              <a:gd name="connsiteX1" fmla="*/ 637838 w 637838"/>
              <a:gd name="connsiteY1" fmla="*/ 276178 h 287677"/>
              <a:gd name="connsiteX2" fmla="*/ 50726 w 637838"/>
              <a:gd name="connsiteY2" fmla="*/ 276178 h 287677"/>
              <a:gd name="connsiteX3" fmla="*/ 52016 w 637838"/>
              <a:gd name="connsiteY3" fmla="*/ 277094 h 287677"/>
              <a:gd name="connsiteX4" fmla="*/ 52016 w 637838"/>
              <a:gd name="connsiteY4" fmla="*/ 284770 h 287677"/>
              <a:gd name="connsiteX5" fmla="*/ 41950 w 637838"/>
              <a:gd name="connsiteY5" fmla="*/ 287677 h 287677"/>
              <a:gd name="connsiteX6" fmla="*/ 32410 w 637838"/>
              <a:gd name="connsiteY6" fmla="*/ 278123 h 287677"/>
              <a:gd name="connsiteX7" fmla="*/ 0 w 637838"/>
              <a:gd name="connsiteY7" fmla="*/ 154362 h 287677"/>
              <a:gd name="connsiteX8" fmla="*/ 55525 w 637838"/>
              <a:gd name="connsiteY8" fmla="*/ 7676 h 287677"/>
              <a:gd name="connsiteX9" fmla="*/ 55525 w 637838"/>
              <a:gd name="connsiteY9" fmla="*/ 0 h 287677"/>
              <a:gd name="connsiteX10" fmla="*/ 478387 w 637838"/>
              <a:gd name="connsiteY10" fmla="*/ 0 h 28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838" h="287677">
                <a:moveTo>
                  <a:pt x="478387" y="0"/>
                </a:moveTo>
                <a:lnTo>
                  <a:pt x="637838" y="276178"/>
                </a:lnTo>
                <a:lnTo>
                  <a:pt x="50726" y="276178"/>
                </a:lnTo>
                <a:cubicBezTo>
                  <a:pt x="51094" y="276484"/>
                  <a:pt x="51463" y="276789"/>
                  <a:pt x="52016" y="277094"/>
                </a:cubicBezTo>
                <a:lnTo>
                  <a:pt x="52016" y="284770"/>
                </a:lnTo>
                <a:lnTo>
                  <a:pt x="41950" y="287677"/>
                </a:lnTo>
                <a:lnTo>
                  <a:pt x="32410" y="278123"/>
                </a:lnTo>
                <a:cubicBezTo>
                  <a:pt x="12800" y="250333"/>
                  <a:pt x="0" y="205455"/>
                  <a:pt x="0" y="154362"/>
                </a:cubicBezTo>
                <a:cubicBezTo>
                  <a:pt x="0" y="85308"/>
                  <a:pt x="23302" y="27317"/>
                  <a:pt x="55525" y="7676"/>
                </a:cubicBezTo>
                <a:lnTo>
                  <a:pt x="55525" y="0"/>
                </a:lnTo>
                <a:lnTo>
                  <a:pt x="478387" y="0"/>
                </a:lnTo>
                <a:close/>
              </a:path>
            </a:pathLst>
          </a:custGeom>
          <a:solidFill>
            <a:srgbClr val="ED967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: Shape 8">
            <a:extLst>
              <a:ext uri="{FF2B5EF4-FFF2-40B4-BE49-F238E27FC236}">
                <a16:creationId xmlns:a16="http://schemas.microsoft.com/office/drawing/2014/main" id="{36B970FA-D699-4EAD-B916-B59D20D35C14}"/>
              </a:ext>
            </a:extLst>
          </p:cNvPr>
          <p:cNvSpPr/>
          <p:nvPr/>
        </p:nvSpPr>
        <p:spPr>
          <a:xfrm>
            <a:off x="8382055" y="1144838"/>
            <a:ext cx="489196" cy="353269"/>
          </a:xfrm>
          <a:custGeom>
            <a:avLst/>
            <a:gdLst>
              <a:gd name="connsiteX0" fmla="*/ 405186 w 661637"/>
              <a:gd name="connsiteY0" fmla="*/ 0 h 709251"/>
              <a:gd name="connsiteX1" fmla="*/ 661637 w 661637"/>
              <a:gd name="connsiteY1" fmla="*/ 148062 h 709251"/>
              <a:gd name="connsiteX2" fmla="*/ 337634 w 661637"/>
              <a:gd name="connsiteY2" fmla="*/ 709251 h 709251"/>
              <a:gd name="connsiteX3" fmla="*/ 0 w 661637"/>
              <a:gd name="connsiteY3" fmla="*/ 709251 h 709251"/>
              <a:gd name="connsiteX4" fmla="*/ 408411 w 661637"/>
              <a:gd name="connsiteY4" fmla="*/ 1862 h 709251"/>
              <a:gd name="connsiteX5" fmla="*/ 405186 w 661637"/>
              <a:gd name="connsiteY5" fmla="*/ 0 h 709251"/>
              <a:gd name="connsiteX6" fmla="*/ 405186 w 661637"/>
              <a:gd name="connsiteY6" fmla="*/ 0 h 70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37" h="709251">
                <a:moveTo>
                  <a:pt x="405186" y="0"/>
                </a:moveTo>
                <a:lnTo>
                  <a:pt x="661637" y="148062"/>
                </a:lnTo>
                <a:lnTo>
                  <a:pt x="337634" y="709251"/>
                </a:lnTo>
                <a:lnTo>
                  <a:pt x="0" y="709251"/>
                </a:lnTo>
                <a:lnTo>
                  <a:pt x="408411" y="1862"/>
                </a:lnTo>
                <a:lnTo>
                  <a:pt x="405186" y="0"/>
                </a:lnTo>
                <a:lnTo>
                  <a:pt x="405186" y="0"/>
                </a:lnTo>
                <a:close/>
              </a:path>
            </a:pathLst>
          </a:custGeom>
          <a:solidFill>
            <a:srgbClr val="7ABE6A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: Shape 9">
            <a:extLst>
              <a:ext uri="{FF2B5EF4-FFF2-40B4-BE49-F238E27FC236}">
                <a16:creationId xmlns:a16="http://schemas.microsoft.com/office/drawing/2014/main" id="{9C1E3BDE-2AF9-464F-B3B5-A80503122A0C}"/>
              </a:ext>
            </a:extLst>
          </p:cNvPr>
          <p:cNvSpPr/>
          <p:nvPr/>
        </p:nvSpPr>
        <p:spPr>
          <a:xfrm>
            <a:off x="8634841" y="1217085"/>
            <a:ext cx="429668" cy="281021"/>
          </a:xfrm>
          <a:custGeom>
            <a:avLst/>
            <a:gdLst>
              <a:gd name="connsiteX0" fmla="*/ 321482 w 581127"/>
              <a:gd name="connsiteY0" fmla="*/ 0 h 564200"/>
              <a:gd name="connsiteX1" fmla="*/ 581127 w 581127"/>
              <a:gd name="connsiteY1" fmla="*/ 149906 h 564200"/>
              <a:gd name="connsiteX2" fmla="*/ 341934 w 581127"/>
              <a:gd name="connsiteY2" fmla="*/ 564200 h 564200"/>
              <a:gd name="connsiteX3" fmla="*/ 0 w 581127"/>
              <a:gd name="connsiteY3" fmla="*/ 564200 h 564200"/>
              <a:gd name="connsiteX4" fmla="*/ 322938 w 581127"/>
              <a:gd name="connsiteY4" fmla="*/ 4855 h 564200"/>
              <a:gd name="connsiteX5" fmla="*/ 319744 w 581127"/>
              <a:gd name="connsiteY5" fmla="*/ 3011 h 564200"/>
              <a:gd name="connsiteX6" fmla="*/ 321482 w 581127"/>
              <a:gd name="connsiteY6" fmla="*/ 0 h 5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127" h="564200">
                <a:moveTo>
                  <a:pt x="321482" y="0"/>
                </a:moveTo>
                <a:lnTo>
                  <a:pt x="581127" y="149906"/>
                </a:lnTo>
                <a:lnTo>
                  <a:pt x="341934" y="564200"/>
                </a:lnTo>
                <a:lnTo>
                  <a:pt x="0" y="564200"/>
                </a:lnTo>
                <a:lnTo>
                  <a:pt x="322938" y="4855"/>
                </a:lnTo>
                <a:lnTo>
                  <a:pt x="319744" y="3011"/>
                </a:lnTo>
                <a:lnTo>
                  <a:pt x="321482" y="0"/>
                </a:lnTo>
                <a:close/>
              </a:path>
            </a:pathLst>
          </a:custGeom>
          <a:solidFill>
            <a:srgbClr val="42B56B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reeform: Shape 10">
            <a:extLst>
              <a:ext uri="{FF2B5EF4-FFF2-40B4-BE49-F238E27FC236}">
                <a16:creationId xmlns:a16="http://schemas.microsoft.com/office/drawing/2014/main" id="{3D0D96D7-D6E5-40BA-BDF9-E76A6709B878}"/>
              </a:ext>
            </a:extLst>
          </p:cNvPr>
          <p:cNvSpPr/>
          <p:nvPr/>
        </p:nvSpPr>
        <p:spPr>
          <a:xfrm rot="18000000">
            <a:off x="8157331" y="1212013"/>
            <a:ext cx="493066" cy="218919"/>
          </a:xfrm>
          <a:custGeom>
            <a:avLst/>
            <a:gdLst>
              <a:gd name="connsiteX0" fmla="*/ 989919 w 989919"/>
              <a:gd name="connsiteY0" fmla="*/ 23634 h 296088"/>
              <a:gd name="connsiteX1" fmla="*/ 989918 w 989919"/>
              <a:gd name="connsiteY1" fmla="*/ 296088 h 296088"/>
              <a:gd name="connsiteX2" fmla="*/ 170946 w 989919"/>
              <a:gd name="connsiteY2" fmla="*/ 296088 h 296088"/>
              <a:gd name="connsiteX3" fmla="*/ 13645 w 989919"/>
              <a:gd name="connsiteY3" fmla="*/ 23634 h 296088"/>
              <a:gd name="connsiteX4" fmla="*/ 989919 w 989919"/>
              <a:gd name="connsiteY4" fmla="*/ 0 h 296088"/>
              <a:gd name="connsiteX5" fmla="*/ 989919 w 989919"/>
              <a:gd name="connsiteY5" fmla="*/ 23633 h 296088"/>
              <a:gd name="connsiteX6" fmla="*/ 13645 w 989919"/>
              <a:gd name="connsiteY6" fmla="*/ 23633 h 296088"/>
              <a:gd name="connsiteX7" fmla="*/ 0 w 989919"/>
              <a:gd name="connsiteY7" fmla="*/ 0 h 29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919" h="296088">
                <a:moveTo>
                  <a:pt x="989919" y="23634"/>
                </a:moveTo>
                <a:lnTo>
                  <a:pt x="989918" y="296088"/>
                </a:lnTo>
                <a:lnTo>
                  <a:pt x="170946" y="296088"/>
                </a:lnTo>
                <a:lnTo>
                  <a:pt x="13645" y="23634"/>
                </a:lnTo>
                <a:close/>
                <a:moveTo>
                  <a:pt x="989919" y="0"/>
                </a:moveTo>
                <a:lnTo>
                  <a:pt x="989919" y="23633"/>
                </a:lnTo>
                <a:lnTo>
                  <a:pt x="13645" y="23633"/>
                </a:lnTo>
                <a:lnTo>
                  <a:pt x="0" y="0"/>
                </a:lnTo>
                <a:close/>
              </a:path>
            </a:pathLst>
          </a:custGeom>
          <a:solidFill>
            <a:srgbClr val="95C66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reeform: Shape 11">
            <a:extLst>
              <a:ext uri="{FF2B5EF4-FFF2-40B4-BE49-F238E27FC236}">
                <a16:creationId xmlns:a16="http://schemas.microsoft.com/office/drawing/2014/main" id="{1F7977DA-6D84-43A3-BDA9-CCF58085669A}"/>
              </a:ext>
            </a:extLst>
          </p:cNvPr>
          <p:cNvSpPr/>
          <p:nvPr/>
        </p:nvSpPr>
        <p:spPr>
          <a:xfrm rot="18000000">
            <a:off x="7964624" y="1638655"/>
            <a:ext cx="658305" cy="216192"/>
          </a:xfrm>
          <a:custGeom>
            <a:avLst/>
            <a:gdLst>
              <a:gd name="connsiteX0" fmla="*/ 1152848 w 1321665"/>
              <a:gd name="connsiteY0" fmla="*/ 0 h 292400"/>
              <a:gd name="connsiteX1" fmla="*/ 1321665 w 1321665"/>
              <a:gd name="connsiteY1" fmla="*/ 292400 h 292400"/>
              <a:gd name="connsiteX2" fmla="*/ 168817 w 1321665"/>
              <a:gd name="connsiteY2" fmla="*/ 292399 h 292400"/>
              <a:gd name="connsiteX3" fmla="*/ 0 w 1321665"/>
              <a:gd name="connsiteY3" fmla="*/ 0 h 292400"/>
              <a:gd name="connsiteX4" fmla="*/ 1152848 w 1321665"/>
              <a:gd name="connsiteY4" fmla="*/ 0 h 2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665" h="292400">
                <a:moveTo>
                  <a:pt x="1152848" y="0"/>
                </a:moveTo>
                <a:lnTo>
                  <a:pt x="1321665" y="292400"/>
                </a:lnTo>
                <a:lnTo>
                  <a:pt x="168817" y="292399"/>
                </a:lnTo>
                <a:lnTo>
                  <a:pt x="0" y="0"/>
                </a:lnTo>
                <a:lnTo>
                  <a:pt x="1152848" y="0"/>
                </a:lnTo>
                <a:close/>
              </a:path>
            </a:pathLst>
          </a:custGeom>
          <a:solidFill>
            <a:srgbClr val="F0A04D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Freeform: Shape 12">
            <a:extLst>
              <a:ext uri="{FF2B5EF4-FFF2-40B4-BE49-F238E27FC236}">
                <a16:creationId xmlns:a16="http://schemas.microsoft.com/office/drawing/2014/main" id="{5621C231-F915-4186-ABC8-F7A875678BAE}"/>
              </a:ext>
            </a:extLst>
          </p:cNvPr>
          <p:cNvSpPr/>
          <p:nvPr/>
        </p:nvSpPr>
        <p:spPr>
          <a:xfrm rot="18000000">
            <a:off x="8218464" y="1637278"/>
            <a:ext cx="659376" cy="218946"/>
          </a:xfrm>
          <a:custGeom>
            <a:avLst/>
            <a:gdLst>
              <a:gd name="connsiteX0" fmla="*/ 1152849 w 1323816"/>
              <a:gd name="connsiteY0" fmla="*/ 0 h 296124"/>
              <a:gd name="connsiteX1" fmla="*/ 1323816 w 1323816"/>
              <a:gd name="connsiteY1" fmla="*/ 296123 h 296124"/>
              <a:gd name="connsiteX2" fmla="*/ 170968 w 1323816"/>
              <a:gd name="connsiteY2" fmla="*/ 296124 h 296124"/>
              <a:gd name="connsiteX3" fmla="*/ 0 w 1323816"/>
              <a:gd name="connsiteY3" fmla="*/ 0 h 296124"/>
              <a:gd name="connsiteX4" fmla="*/ 1152849 w 1323816"/>
              <a:gd name="connsiteY4" fmla="*/ 0 h 29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816" h="296124">
                <a:moveTo>
                  <a:pt x="1152849" y="0"/>
                </a:moveTo>
                <a:lnTo>
                  <a:pt x="1323816" y="296123"/>
                </a:lnTo>
                <a:lnTo>
                  <a:pt x="170968" y="296124"/>
                </a:lnTo>
                <a:lnTo>
                  <a:pt x="0" y="0"/>
                </a:lnTo>
                <a:lnTo>
                  <a:pt x="1152849" y="0"/>
                </a:lnTo>
                <a:close/>
              </a:path>
            </a:pathLst>
          </a:custGeom>
          <a:solidFill>
            <a:srgbClr val="ED8E4A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: Shape 13">
            <a:extLst>
              <a:ext uri="{FF2B5EF4-FFF2-40B4-BE49-F238E27FC236}">
                <a16:creationId xmlns:a16="http://schemas.microsoft.com/office/drawing/2014/main" id="{375A94AA-21ED-480A-95D7-C771977626ED}"/>
              </a:ext>
            </a:extLst>
          </p:cNvPr>
          <p:cNvSpPr/>
          <p:nvPr/>
        </p:nvSpPr>
        <p:spPr>
          <a:xfrm rot="18000000">
            <a:off x="7709703" y="1637291"/>
            <a:ext cx="659365" cy="218920"/>
          </a:xfrm>
          <a:custGeom>
            <a:avLst/>
            <a:gdLst>
              <a:gd name="connsiteX0" fmla="*/ 1166494 w 1323795"/>
              <a:gd name="connsiteY0" fmla="*/ 23634 h 296089"/>
              <a:gd name="connsiteX1" fmla="*/ 1323795 w 1323795"/>
              <a:gd name="connsiteY1" fmla="*/ 296089 h 296089"/>
              <a:gd name="connsiteX2" fmla="*/ 170947 w 1323795"/>
              <a:gd name="connsiteY2" fmla="*/ 296089 h 296089"/>
              <a:gd name="connsiteX3" fmla="*/ 13645 w 1323795"/>
              <a:gd name="connsiteY3" fmla="*/ 23635 h 296089"/>
              <a:gd name="connsiteX4" fmla="*/ 13645 w 1323795"/>
              <a:gd name="connsiteY4" fmla="*/ 23635 h 296089"/>
              <a:gd name="connsiteX5" fmla="*/ 0 w 1323795"/>
              <a:gd name="connsiteY5" fmla="*/ 0 h 296089"/>
              <a:gd name="connsiteX6" fmla="*/ 1152849 w 1323795"/>
              <a:gd name="connsiteY6" fmla="*/ 1 h 296089"/>
              <a:gd name="connsiteX7" fmla="*/ 1166494 w 1323795"/>
              <a:gd name="connsiteY7" fmla="*/ 23634 h 2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3795" h="296089">
                <a:moveTo>
                  <a:pt x="1166494" y="23634"/>
                </a:moveTo>
                <a:lnTo>
                  <a:pt x="1323795" y="296089"/>
                </a:lnTo>
                <a:lnTo>
                  <a:pt x="170947" y="296089"/>
                </a:lnTo>
                <a:lnTo>
                  <a:pt x="13645" y="23635"/>
                </a:lnTo>
                <a:lnTo>
                  <a:pt x="13645" y="23635"/>
                </a:lnTo>
                <a:lnTo>
                  <a:pt x="0" y="0"/>
                </a:lnTo>
                <a:lnTo>
                  <a:pt x="1152849" y="1"/>
                </a:lnTo>
                <a:lnTo>
                  <a:pt x="1166494" y="23634"/>
                </a:lnTo>
                <a:close/>
              </a:path>
            </a:pathLst>
          </a:custGeom>
          <a:solidFill>
            <a:srgbClr val="F1A84E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: Shape 14">
            <a:extLst>
              <a:ext uri="{FF2B5EF4-FFF2-40B4-BE49-F238E27FC236}">
                <a16:creationId xmlns:a16="http://schemas.microsoft.com/office/drawing/2014/main" id="{147911E8-AB57-4D77-B0CD-1D3D59586FB5}"/>
              </a:ext>
            </a:extLst>
          </p:cNvPr>
          <p:cNvSpPr/>
          <p:nvPr/>
        </p:nvSpPr>
        <p:spPr>
          <a:xfrm rot="18000000">
            <a:off x="7540152" y="2133939"/>
            <a:ext cx="658305" cy="216191"/>
          </a:xfrm>
          <a:custGeom>
            <a:avLst/>
            <a:gdLst>
              <a:gd name="connsiteX0" fmla="*/ 1152848 w 1321665"/>
              <a:gd name="connsiteY0" fmla="*/ 0 h 292399"/>
              <a:gd name="connsiteX1" fmla="*/ 1321665 w 1321665"/>
              <a:gd name="connsiteY1" fmla="*/ 292399 h 292399"/>
              <a:gd name="connsiteX2" fmla="*/ 168817 w 1321665"/>
              <a:gd name="connsiteY2" fmla="*/ 292399 h 292399"/>
              <a:gd name="connsiteX3" fmla="*/ 0 w 1321665"/>
              <a:gd name="connsiteY3" fmla="*/ 0 h 292399"/>
              <a:gd name="connsiteX4" fmla="*/ 1152848 w 1321665"/>
              <a:gd name="connsiteY4" fmla="*/ 0 h 29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665" h="292399">
                <a:moveTo>
                  <a:pt x="1152848" y="0"/>
                </a:moveTo>
                <a:lnTo>
                  <a:pt x="1321665" y="292399"/>
                </a:lnTo>
                <a:lnTo>
                  <a:pt x="168817" y="292399"/>
                </a:lnTo>
                <a:lnTo>
                  <a:pt x="0" y="0"/>
                </a:lnTo>
                <a:lnTo>
                  <a:pt x="1152848" y="0"/>
                </a:lnTo>
                <a:close/>
              </a:path>
            </a:pathLst>
          </a:custGeom>
          <a:solidFill>
            <a:srgbClr val="00A0D2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Freeform: Shape 15">
            <a:extLst>
              <a:ext uri="{FF2B5EF4-FFF2-40B4-BE49-F238E27FC236}">
                <a16:creationId xmlns:a16="http://schemas.microsoft.com/office/drawing/2014/main" id="{BEAA54A9-BF12-4BC3-BF4B-D9AFAE91EDA2}"/>
              </a:ext>
            </a:extLst>
          </p:cNvPr>
          <p:cNvSpPr/>
          <p:nvPr/>
        </p:nvSpPr>
        <p:spPr>
          <a:xfrm rot="18000000">
            <a:off x="7793991" y="2132562"/>
            <a:ext cx="659376" cy="218946"/>
          </a:xfrm>
          <a:custGeom>
            <a:avLst/>
            <a:gdLst>
              <a:gd name="connsiteX0" fmla="*/ 1152849 w 1323816"/>
              <a:gd name="connsiteY0" fmla="*/ 0 h 296124"/>
              <a:gd name="connsiteX1" fmla="*/ 1323816 w 1323816"/>
              <a:gd name="connsiteY1" fmla="*/ 296123 h 296124"/>
              <a:gd name="connsiteX2" fmla="*/ 170968 w 1323816"/>
              <a:gd name="connsiteY2" fmla="*/ 296124 h 296124"/>
              <a:gd name="connsiteX3" fmla="*/ 0 w 1323816"/>
              <a:gd name="connsiteY3" fmla="*/ 0 h 296124"/>
              <a:gd name="connsiteX4" fmla="*/ 1152849 w 1323816"/>
              <a:gd name="connsiteY4" fmla="*/ 0 h 29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816" h="296124">
                <a:moveTo>
                  <a:pt x="1152849" y="0"/>
                </a:moveTo>
                <a:lnTo>
                  <a:pt x="1323816" y="296123"/>
                </a:lnTo>
                <a:lnTo>
                  <a:pt x="170968" y="296124"/>
                </a:lnTo>
                <a:lnTo>
                  <a:pt x="0" y="0"/>
                </a:lnTo>
                <a:lnTo>
                  <a:pt x="1152849" y="0"/>
                </a:lnTo>
                <a:close/>
              </a:path>
            </a:pathLst>
          </a:custGeom>
          <a:solidFill>
            <a:srgbClr val="0097C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: Shape 16">
            <a:extLst>
              <a:ext uri="{FF2B5EF4-FFF2-40B4-BE49-F238E27FC236}">
                <a16:creationId xmlns:a16="http://schemas.microsoft.com/office/drawing/2014/main" id="{4816C3A0-4F20-4863-BAAB-D8D08F8ABCFC}"/>
              </a:ext>
            </a:extLst>
          </p:cNvPr>
          <p:cNvSpPr/>
          <p:nvPr/>
        </p:nvSpPr>
        <p:spPr>
          <a:xfrm rot="18000000">
            <a:off x="7285229" y="2132576"/>
            <a:ext cx="659365" cy="218920"/>
          </a:xfrm>
          <a:custGeom>
            <a:avLst/>
            <a:gdLst>
              <a:gd name="connsiteX0" fmla="*/ 1152849 w 1323795"/>
              <a:gd name="connsiteY0" fmla="*/ 0 h 296089"/>
              <a:gd name="connsiteX1" fmla="*/ 1166494 w 1323795"/>
              <a:gd name="connsiteY1" fmla="*/ 23634 h 296089"/>
              <a:gd name="connsiteX2" fmla="*/ 1323795 w 1323795"/>
              <a:gd name="connsiteY2" fmla="*/ 296089 h 296089"/>
              <a:gd name="connsiteX3" fmla="*/ 170947 w 1323795"/>
              <a:gd name="connsiteY3" fmla="*/ 296089 h 296089"/>
              <a:gd name="connsiteX4" fmla="*/ 13645 w 1323795"/>
              <a:gd name="connsiteY4" fmla="*/ 23634 h 296089"/>
              <a:gd name="connsiteX5" fmla="*/ 0 w 1323795"/>
              <a:gd name="connsiteY5" fmla="*/ 0 h 2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795" h="296089">
                <a:moveTo>
                  <a:pt x="1152849" y="0"/>
                </a:moveTo>
                <a:lnTo>
                  <a:pt x="1166494" y="23634"/>
                </a:lnTo>
                <a:lnTo>
                  <a:pt x="1323795" y="296089"/>
                </a:lnTo>
                <a:lnTo>
                  <a:pt x="170947" y="296089"/>
                </a:lnTo>
                <a:lnTo>
                  <a:pt x="13645" y="23634"/>
                </a:lnTo>
                <a:lnTo>
                  <a:pt x="0" y="0"/>
                </a:lnTo>
                <a:close/>
              </a:path>
            </a:pathLst>
          </a:custGeom>
          <a:solidFill>
            <a:srgbClr val="00A8DC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reeform: Shape 17">
            <a:extLst>
              <a:ext uri="{FF2B5EF4-FFF2-40B4-BE49-F238E27FC236}">
                <a16:creationId xmlns:a16="http://schemas.microsoft.com/office/drawing/2014/main" id="{FC08920D-50A6-44D6-B0D6-A1420251CDA5}"/>
              </a:ext>
            </a:extLst>
          </p:cNvPr>
          <p:cNvSpPr/>
          <p:nvPr/>
        </p:nvSpPr>
        <p:spPr>
          <a:xfrm rot="18000000">
            <a:off x="7241537" y="2567634"/>
            <a:ext cx="512605" cy="217711"/>
          </a:xfrm>
          <a:custGeom>
            <a:avLst/>
            <a:gdLst>
              <a:gd name="connsiteX0" fmla="*/ 860329 w 1029146"/>
              <a:gd name="connsiteY0" fmla="*/ 0 h 294455"/>
              <a:gd name="connsiteX1" fmla="*/ 1029146 w 1029146"/>
              <a:gd name="connsiteY1" fmla="*/ 292399 h 294455"/>
              <a:gd name="connsiteX2" fmla="*/ 103463 w 1029146"/>
              <a:gd name="connsiteY2" fmla="*/ 292399 h 294455"/>
              <a:gd name="connsiteX3" fmla="*/ 101410 w 1029146"/>
              <a:gd name="connsiteY3" fmla="*/ 294455 h 294455"/>
              <a:gd name="connsiteX4" fmla="*/ 101410 w 1029146"/>
              <a:gd name="connsiteY4" fmla="*/ 287496 h 294455"/>
              <a:gd name="connsiteX5" fmla="*/ 7724 w 1029146"/>
              <a:gd name="connsiteY5" fmla="*/ 109745 h 294455"/>
              <a:gd name="connsiteX6" fmla="*/ 0 w 1029146"/>
              <a:gd name="connsiteY6" fmla="*/ 0 h 294455"/>
              <a:gd name="connsiteX7" fmla="*/ 860329 w 1029146"/>
              <a:gd name="connsiteY7" fmla="*/ 0 h 29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9146" h="294455">
                <a:moveTo>
                  <a:pt x="860329" y="0"/>
                </a:moveTo>
                <a:lnTo>
                  <a:pt x="1029146" y="292399"/>
                </a:lnTo>
                <a:lnTo>
                  <a:pt x="103463" y="292399"/>
                </a:lnTo>
                <a:lnTo>
                  <a:pt x="101410" y="294455"/>
                </a:lnTo>
                <a:lnTo>
                  <a:pt x="101410" y="287496"/>
                </a:lnTo>
                <a:cubicBezTo>
                  <a:pt x="59277" y="287495"/>
                  <a:pt x="23153" y="214307"/>
                  <a:pt x="7724" y="109745"/>
                </a:cubicBezTo>
                <a:lnTo>
                  <a:pt x="0" y="0"/>
                </a:lnTo>
                <a:lnTo>
                  <a:pt x="860329" y="0"/>
                </a:lnTo>
                <a:close/>
              </a:path>
            </a:pathLst>
          </a:custGeom>
          <a:solidFill>
            <a:srgbClr val="E86D51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: Shape 18">
            <a:extLst>
              <a:ext uri="{FF2B5EF4-FFF2-40B4-BE49-F238E27FC236}">
                <a16:creationId xmlns:a16="http://schemas.microsoft.com/office/drawing/2014/main" id="{03D2FB5F-16D4-486A-A6F2-CF3D15E60A33}"/>
              </a:ext>
            </a:extLst>
          </p:cNvPr>
          <p:cNvSpPr/>
          <p:nvPr/>
        </p:nvSpPr>
        <p:spPr>
          <a:xfrm rot="18000000">
            <a:off x="7441457" y="2592170"/>
            <a:ext cx="574220" cy="220153"/>
          </a:xfrm>
          <a:custGeom>
            <a:avLst/>
            <a:gdLst>
              <a:gd name="connsiteX0" fmla="*/ 981881 w 1152849"/>
              <a:gd name="connsiteY0" fmla="*/ 1633 h 297757"/>
              <a:gd name="connsiteX1" fmla="*/ 1152849 w 1152849"/>
              <a:gd name="connsiteY1" fmla="*/ 297757 h 297757"/>
              <a:gd name="connsiteX2" fmla="*/ 55525 w 1152849"/>
              <a:gd name="connsiteY2" fmla="*/ 297756 h 297757"/>
              <a:gd name="connsiteX3" fmla="*/ 55525 w 1152849"/>
              <a:gd name="connsiteY3" fmla="*/ 290081 h 297757"/>
              <a:gd name="connsiteX4" fmla="*/ 1 w 1152849"/>
              <a:gd name="connsiteY4" fmla="*/ 143395 h 297757"/>
              <a:gd name="connsiteX5" fmla="*/ 32410 w 1152849"/>
              <a:gd name="connsiteY5" fmla="*/ 19634 h 297757"/>
              <a:gd name="connsiteX6" fmla="*/ 52016 w 1152849"/>
              <a:gd name="connsiteY6" fmla="*/ 0 h 297757"/>
              <a:gd name="connsiteX7" fmla="*/ 52016 w 1152849"/>
              <a:gd name="connsiteY7" fmla="*/ 716 h 297757"/>
              <a:gd name="connsiteX8" fmla="*/ 50726 w 1152849"/>
              <a:gd name="connsiteY8" fmla="*/ 1633 h 297757"/>
              <a:gd name="connsiteX9" fmla="*/ 981881 w 1152849"/>
              <a:gd name="connsiteY9" fmla="*/ 1633 h 29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2849" h="297757">
                <a:moveTo>
                  <a:pt x="981881" y="1633"/>
                </a:moveTo>
                <a:lnTo>
                  <a:pt x="1152849" y="297757"/>
                </a:lnTo>
                <a:lnTo>
                  <a:pt x="55525" y="297756"/>
                </a:lnTo>
                <a:lnTo>
                  <a:pt x="55525" y="290081"/>
                </a:lnTo>
                <a:cubicBezTo>
                  <a:pt x="23302" y="270440"/>
                  <a:pt x="0" y="212755"/>
                  <a:pt x="1" y="143395"/>
                </a:cubicBezTo>
                <a:cubicBezTo>
                  <a:pt x="0" y="92302"/>
                  <a:pt x="12801" y="47424"/>
                  <a:pt x="32410" y="19634"/>
                </a:cubicBezTo>
                <a:lnTo>
                  <a:pt x="52016" y="0"/>
                </a:lnTo>
                <a:lnTo>
                  <a:pt x="52016" y="716"/>
                </a:lnTo>
                <a:cubicBezTo>
                  <a:pt x="51463" y="1021"/>
                  <a:pt x="51095" y="1327"/>
                  <a:pt x="50726" y="1633"/>
                </a:cubicBezTo>
                <a:lnTo>
                  <a:pt x="981881" y="1633"/>
                </a:lnTo>
                <a:close/>
              </a:path>
            </a:pathLst>
          </a:custGeom>
          <a:solidFill>
            <a:srgbClr val="E54F40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: Shape 19">
            <a:extLst>
              <a:ext uri="{FF2B5EF4-FFF2-40B4-BE49-F238E27FC236}">
                <a16:creationId xmlns:a16="http://schemas.microsoft.com/office/drawing/2014/main" id="{DD06E48A-8971-47EB-B3C7-80E2706A5CDD}"/>
              </a:ext>
            </a:extLst>
          </p:cNvPr>
          <p:cNvSpPr/>
          <p:nvPr/>
        </p:nvSpPr>
        <p:spPr>
          <a:xfrm rot="18000000">
            <a:off x="7061062" y="2529439"/>
            <a:ext cx="427448" cy="218921"/>
          </a:xfrm>
          <a:custGeom>
            <a:avLst/>
            <a:gdLst>
              <a:gd name="connsiteX0" fmla="*/ 700878 w 858180"/>
              <a:gd name="connsiteY0" fmla="*/ 23635 h 296090"/>
              <a:gd name="connsiteX1" fmla="*/ 858180 w 858180"/>
              <a:gd name="connsiteY1" fmla="*/ 296090 h 296090"/>
              <a:gd name="connsiteX2" fmla="*/ 0 w 858180"/>
              <a:gd name="connsiteY2" fmla="*/ 296090 h 296090"/>
              <a:gd name="connsiteX3" fmla="*/ 7725 w 858180"/>
              <a:gd name="connsiteY3" fmla="*/ 186472 h 296090"/>
              <a:gd name="connsiteX4" fmla="*/ 80913 w 858180"/>
              <a:gd name="connsiteY4" fmla="*/ 14511 h 296090"/>
              <a:gd name="connsiteX5" fmla="*/ 91344 w 858180"/>
              <a:gd name="connsiteY5" fmla="*/ 11500 h 296090"/>
              <a:gd name="connsiteX6" fmla="*/ 103463 w 858180"/>
              <a:gd name="connsiteY6" fmla="*/ 23635 h 296090"/>
              <a:gd name="connsiteX7" fmla="*/ 687233 w 858180"/>
              <a:gd name="connsiteY7" fmla="*/ 0 h 296090"/>
              <a:gd name="connsiteX8" fmla="*/ 700878 w 858180"/>
              <a:gd name="connsiteY8" fmla="*/ 23634 h 296090"/>
              <a:gd name="connsiteX9" fmla="*/ 103464 w 858180"/>
              <a:gd name="connsiteY9" fmla="*/ 23634 h 296090"/>
              <a:gd name="connsiteX10" fmla="*/ 91345 w 858180"/>
              <a:gd name="connsiteY10" fmla="*/ 11499 h 296090"/>
              <a:gd name="connsiteX11" fmla="*/ 101411 w 858180"/>
              <a:gd name="connsiteY11" fmla="*/ 8592 h 296090"/>
              <a:gd name="connsiteX12" fmla="*/ 101411 w 858180"/>
              <a:gd name="connsiteY12" fmla="*/ 916 h 296090"/>
              <a:gd name="connsiteX13" fmla="*/ 100121 w 858180"/>
              <a:gd name="connsiteY13" fmla="*/ 0 h 29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8180" h="296090">
                <a:moveTo>
                  <a:pt x="700878" y="23635"/>
                </a:moveTo>
                <a:lnTo>
                  <a:pt x="858180" y="296090"/>
                </a:lnTo>
                <a:lnTo>
                  <a:pt x="0" y="296090"/>
                </a:lnTo>
                <a:lnTo>
                  <a:pt x="7725" y="186472"/>
                </a:lnTo>
                <a:cubicBezTo>
                  <a:pt x="20582" y="99373"/>
                  <a:pt x="47811" y="33912"/>
                  <a:pt x="80913" y="14511"/>
                </a:cubicBezTo>
                <a:lnTo>
                  <a:pt x="91344" y="11500"/>
                </a:lnTo>
                <a:lnTo>
                  <a:pt x="103463" y="23635"/>
                </a:lnTo>
                <a:close/>
                <a:moveTo>
                  <a:pt x="687233" y="0"/>
                </a:moveTo>
                <a:lnTo>
                  <a:pt x="700878" y="23634"/>
                </a:lnTo>
                <a:lnTo>
                  <a:pt x="103464" y="23634"/>
                </a:lnTo>
                <a:lnTo>
                  <a:pt x="91345" y="11499"/>
                </a:lnTo>
                <a:lnTo>
                  <a:pt x="101411" y="8592"/>
                </a:lnTo>
                <a:lnTo>
                  <a:pt x="101411" y="916"/>
                </a:lnTo>
                <a:cubicBezTo>
                  <a:pt x="100858" y="611"/>
                  <a:pt x="100489" y="306"/>
                  <a:pt x="100121" y="0"/>
                </a:cubicBezTo>
                <a:close/>
              </a:path>
            </a:pathLst>
          </a:custGeom>
          <a:solidFill>
            <a:srgbClr val="EA8263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20">
            <a:extLst>
              <a:ext uri="{FF2B5EF4-FFF2-40B4-BE49-F238E27FC236}">
                <a16:creationId xmlns:a16="http://schemas.microsoft.com/office/drawing/2014/main" id="{B13E366D-66C1-45C8-A375-61C84E6DD712}"/>
              </a:ext>
            </a:extLst>
          </p:cNvPr>
          <p:cNvGrpSpPr/>
          <p:nvPr/>
        </p:nvGrpSpPr>
        <p:grpSpPr>
          <a:xfrm rot="7200000">
            <a:off x="8634387" y="541697"/>
            <a:ext cx="408277" cy="863737"/>
            <a:chOff x="927487" y="3035566"/>
            <a:chExt cx="628926" cy="483477"/>
          </a:xfrm>
        </p:grpSpPr>
        <p:grpSp>
          <p:nvGrpSpPr>
            <p:cNvPr id="62" name="Group 21">
              <a:extLst>
                <a:ext uri="{FF2B5EF4-FFF2-40B4-BE49-F238E27FC236}">
                  <a16:creationId xmlns:a16="http://schemas.microsoft.com/office/drawing/2014/main" id="{FB5F646C-8C73-4E7C-87BD-FDB924221DE0}"/>
                </a:ext>
              </a:extLst>
            </p:cNvPr>
            <p:cNvGrpSpPr/>
            <p:nvPr/>
          </p:nvGrpSpPr>
          <p:grpSpPr>
            <a:xfrm rot="10800000">
              <a:off x="1204368" y="3035566"/>
              <a:ext cx="352045" cy="483475"/>
              <a:chOff x="6410420" y="2032990"/>
              <a:chExt cx="352045" cy="496188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98179447-396F-484F-8FF0-9046403CDCF3}"/>
                  </a:ext>
                </a:extLst>
              </p:cNvPr>
              <p:cNvSpPr/>
              <p:nvPr/>
            </p:nvSpPr>
            <p:spPr>
              <a:xfrm>
                <a:off x="6410420" y="2032990"/>
                <a:ext cx="352045" cy="496188"/>
              </a:xfrm>
              <a:prstGeom prst="rect">
                <a:avLst/>
              </a:prstGeom>
              <a:solidFill>
                <a:srgbClr val="BDBEB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">
                <a:extLst>
                  <a:ext uri="{FF2B5EF4-FFF2-40B4-BE49-F238E27FC236}">
                    <a16:creationId xmlns:a16="http://schemas.microsoft.com/office/drawing/2014/main" id="{F6D5660C-3055-42DB-B830-C1D3FCA5C80B}"/>
                  </a:ext>
                </a:extLst>
              </p:cNvPr>
              <p:cNvSpPr/>
              <p:nvPr/>
            </p:nvSpPr>
            <p:spPr>
              <a:xfrm>
                <a:off x="6664420" y="2032990"/>
                <a:ext cx="28322" cy="496188"/>
              </a:xfrm>
              <a:prstGeom prst="rect">
                <a:avLst/>
              </a:prstGeom>
              <a:solidFill>
                <a:srgbClr val="5B5B5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">
                <a:extLst>
                  <a:ext uri="{FF2B5EF4-FFF2-40B4-BE49-F238E27FC236}">
                    <a16:creationId xmlns:a16="http://schemas.microsoft.com/office/drawing/2014/main" id="{DD5C557D-657F-4040-9B03-0C1DF8C34B27}"/>
                  </a:ext>
                </a:extLst>
              </p:cNvPr>
              <p:cNvSpPr/>
              <p:nvPr/>
            </p:nvSpPr>
            <p:spPr>
              <a:xfrm>
                <a:off x="6600920" y="2032990"/>
                <a:ext cx="28322" cy="496188"/>
              </a:xfrm>
              <a:prstGeom prst="rect">
                <a:avLst/>
              </a:prstGeom>
              <a:solidFill>
                <a:srgbClr val="5B5B5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">
                <a:extLst>
                  <a:ext uri="{FF2B5EF4-FFF2-40B4-BE49-F238E27FC236}">
                    <a16:creationId xmlns:a16="http://schemas.microsoft.com/office/drawing/2014/main" id="{DD59F278-9F52-4487-9AC2-AA6637959C8A}"/>
                  </a:ext>
                </a:extLst>
              </p:cNvPr>
              <p:cNvSpPr/>
              <p:nvPr/>
            </p:nvSpPr>
            <p:spPr>
              <a:xfrm>
                <a:off x="6550120" y="2032990"/>
                <a:ext cx="28322" cy="496188"/>
              </a:xfrm>
              <a:prstGeom prst="rect">
                <a:avLst/>
              </a:prstGeom>
              <a:solidFill>
                <a:srgbClr val="5B5B5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">
                <a:extLst>
                  <a:ext uri="{FF2B5EF4-FFF2-40B4-BE49-F238E27FC236}">
                    <a16:creationId xmlns:a16="http://schemas.microsoft.com/office/drawing/2014/main" id="{6D80FC9F-E5CD-4E7C-BB3B-32C39F0611EA}"/>
                  </a:ext>
                </a:extLst>
              </p:cNvPr>
              <p:cNvSpPr/>
              <p:nvPr/>
            </p:nvSpPr>
            <p:spPr>
              <a:xfrm>
                <a:off x="6486620" y="2032990"/>
                <a:ext cx="28322" cy="496188"/>
              </a:xfrm>
              <a:prstGeom prst="rect">
                <a:avLst/>
              </a:prstGeom>
              <a:solidFill>
                <a:srgbClr val="5B5B5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D8B77858-FBC9-4247-9C05-2EF3ECF56AF9}"/>
                </a:ext>
              </a:extLst>
            </p:cNvPr>
            <p:cNvSpPr/>
            <p:nvPr/>
          </p:nvSpPr>
          <p:spPr>
            <a:xfrm rot="10800000">
              <a:off x="927487" y="3035566"/>
              <a:ext cx="283846" cy="48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956"/>
                  </a:moveTo>
                  <a:lnTo>
                    <a:pt x="21600" y="4638"/>
                  </a:lnTo>
                  <a:cubicBezTo>
                    <a:pt x="21600" y="2079"/>
                    <a:pt x="17966" y="0"/>
                    <a:pt x="13492" y="0"/>
                  </a:cubicBezTo>
                  <a:lnTo>
                    <a:pt x="0" y="0"/>
                  </a:lnTo>
                  <a:lnTo>
                    <a:pt x="0" y="21600"/>
                  </a:lnTo>
                  <a:lnTo>
                    <a:pt x="13492" y="21600"/>
                  </a:lnTo>
                  <a:cubicBezTo>
                    <a:pt x="17976" y="21594"/>
                    <a:pt x="21600" y="19516"/>
                    <a:pt x="21600" y="16956"/>
                  </a:cubicBezTo>
                  <a:close/>
                </a:path>
              </a:pathLst>
            </a:custGeom>
            <a:solidFill>
              <a:srgbClr val="D88480"/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Freeform: Shape 29">
            <a:extLst>
              <a:ext uri="{FF2B5EF4-FFF2-40B4-BE49-F238E27FC236}">
                <a16:creationId xmlns:a16="http://schemas.microsoft.com/office/drawing/2014/main" id="{1BC6F4A5-072D-4CE5-8DF0-BA93BA97EB81}"/>
              </a:ext>
            </a:extLst>
          </p:cNvPr>
          <p:cNvSpPr/>
          <p:nvPr/>
        </p:nvSpPr>
        <p:spPr>
          <a:xfrm rot="18000000">
            <a:off x="6949801" y="2940826"/>
            <a:ext cx="135714" cy="313472"/>
          </a:xfrm>
          <a:custGeom>
            <a:avLst/>
            <a:gdLst>
              <a:gd name="connsiteX0" fmla="*/ 196428 w 209060"/>
              <a:gd name="connsiteY0" fmla="*/ 0 h 175466"/>
              <a:gd name="connsiteX1" fmla="*/ 209060 w 209060"/>
              <a:gd name="connsiteY1" fmla="*/ 86996 h 175466"/>
              <a:gd name="connsiteX2" fmla="*/ 196233 w 209060"/>
              <a:gd name="connsiteY2" fmla="*/ 175466 h 175466"/>
              <a:gd name="connsiteX3" fmla="*/ 12466 w 209060"/>
              <a:gd name="connsiteY3" fmla="*/ 105413 h 175466"/>
              <a:gd name="connsiteX4" fmla="*/ 0 w 209060"/>
              <a:gd name="connsiteY4" fmla="*/ 87445 h 175466"/>
              <a:gd name="connsiteX5" fmla="*/ 12391 w 209060"/>
              <a:gd name="connsiteY5" fmla="*/ 69751 h 175466"/>
              <a:gd name="connsiteX6" fmla="*/ 196118 w 209060"/>
              <a:gd name="connsiteY6" fmla="*/ 117 h 17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060" h="175466">
                <a:moveTo>
                  <a:pt x="196428" y="0"/>
                </a:moveTo>
                <a:lnTo>
                  <a:pt x="209060" y="86996"/>
                </a:lnTo>
                <a:cubicBezTo>
                  <a:pt x="209060" y="118478"/>
                  <a:pt x="204491" y="148339"/>
                  <a:pt x="196233" y="175466"/>
                </a:cubicBezTo>
                <a:lnTo>
                  <a:pt x="12466" y="105413"/>
                </a:lnTo>
                <a:lnTo>
                  <a:pt x="0" y="87445"/>
                </a:lnTo>
                <a:lnTo>
                  <a:pt x="12391" y="69751"/>
                </a:lnTo>
                <a:lnTo>
                  <a:pt x="196118" y="117"/>
                </a:lnTo>
                <a:close/>
              </a:path>
            </a:pathLst>
          </a:custGeom>
          <a:solidFill>
            <a:srgbClr val="4B494B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圖片 102">
            <a:extLst>
              <a:ext uri="{FF2B5EF4-FFF2-40B4-BE49-F238E27FC236}">
                <a16:creationId xmlns:a16="http://schemas.microsoft.com/office/drawing/2014/main" id="{939B8B35-4D8F-4261-BA00-A84B6006D2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66" y="193879"/>
            <a:ext cx="2435215" cy="3339006"/>
          </a:xfrm>
          <a:prstGeom prst="rect">
            <a:avLst/>
          </a:prstGeom>
        </p:spPr>
      </p:pic>
      <p:sp>
        <p:nvSpPr>
          <p:cNvPr id="71" name="TextBox 52">
            <a:extLst>
              <a:ext uri="{FF2B5EF4-FFF2-40B4-BE49-F238E27FC236}">
                <a16:creationId xmlns:a16="http://schemas.microsoft.com/office/drawing/2014/main" id="{08C6F2A1-6F21-4E93-A0EC-27B0BE72AF3B}"/>
              </a:ext>
            </a:extLst>
          </p:cNvPr>
          <p:cNvSpPr txBox="1"/>
          <p:nvPr/>
        </p:nvSpPr>
        <p:spPr>
          <a:xfrm>
            <a:off x="5029812" y="918419"/>
            <a:ext cx="2505814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b="1" cap="all" noProof="1">
                <a:solidFill>
                  <a:srgbClr val="42B5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阀门通过</a:t>
            </a:r>
            <a:r>
              <a:rPr lang="en-US" altLang="zh-TW" b="1" cap="all" noProof="1">
                <a:solidFill>
                  <a:srgbClr val="42B5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semi s2</a:t>
            </a:r>
            <a:r>
              <a:rPr lang="zh-TW" altLang="en-US" b="1" cap="all" noProof="1">
                <a:solidFill>
                  <a:srgbClr val="42B5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en-US" b="1" cap="all" noProof="1">
              <a:solidFill>
                <a:srgbClr val="42B56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55">
            <a:extLst>
              <a:ext uri="{FF2B5EF4-FFF2-40B4-BE49-F238E27FC236}">
                <a16:creationId xmlns:a16="http://schemas.microsoft.com/office/drawing/2014/main" id="{A89B5A3B-60F2-48E9-A77B-582DD3440960}"/>
              </a:ext>
            </a:extLst>
          </p:cNvPr>
          <p:cNvSpPr txBox="1"/>
          <p:nvPr/>
        </p:nvSpPr>
        <p:spPr>
          <a:xfrm>
            <a:off x="2024777" y="1498106"/>
            <a:ext cx="531748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b="1" cap="all" noProof="1">
                <a:solidFill>
                  <a:srgbClr val="ED8C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已有超过</a:t>
            </a:r>
            <a:r>
              <a:rPr lang="en-US" altLang="zh-TW" b="1" cap="all" noProof="1">
                <a:solidFill>
                  <a:srgbClr val="ED8C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TW" altLang="en-US" b="1" cap="all" noProof="1">
                <a:solidFill>
                  <a:srgbClr val="ED8C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款阀门通过国内顶尖半导体设备商认证</a:t>
            </a:r>
            <a:endParaRPr lang="en-US" b="1" cap="all" noProof="1">
              <a:solidFill>
                <a:srgbClr val="ED8C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8E4B0CEC-02BA-422D-B835-3CBF9D064200}"/>
              </a:ext>
            </a:extLst>
          </p:cNvPr>
          <p:cNvSpPr txBox="1"/>
          <p:nvPr/>
        </p:nvSpPr>
        <p:spPr>
          <a:xfrm>
            <a:off x="1845182" y="2011201"/>
            <a:ext cx="517247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all" spc="0" normalizeH="0" baseline="0" noProof="1">
                <a:ln>
                  <a:noFill/>
                </a:ln>
                <a:solidFill>
                  <a:srgbClr val="0097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坚强的研发团队可满足客制化设计服务</a:t>
            </a:r>
            <a:r>
              <a:rPr kumimoji="0" lang="en-US" sz="1800" b="1" i="0" u="none" strike="noStrike" kern="1200" cap="all" spc="0" normalizeH="0" baseline="0" noProof="1">
                <a:ln>
                  <a:noFill/>
                </a:ln>
                <a:solidFill>
                  <a:srgbClr val="0097C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4" name="TextBox 61">
            <a:extLst>
              <a:ext uri="{FF2B5EF4-FFF2-40B4-BE49-F238E27FC236}">
                <a16:creationId xmlns:a16="http://schemas.microsoft.com/office/drawing/2014/main" id="{DC62A8EC-9C7C-4B31-8BE5-CAC786E34781}"/>
              </a:ext>
            </a:extLst>
          </p:cNvPr>
          <p:cNvSpPr txBox="1"/>
          <p:nvPr/>
        </p:nvSpPr>
        <p:spPr>
          <a:xfrm>
            <a:off x="3513423" y="2555398"/>
            <a:ext cx="318548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b="1" cap="all" noProof="1">
                <a:solidFill>
                  <a:srgbClr val="E54F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高性价比及国产化的最佳选择</a:t>
            </a:r>
            <a:endParaRPr lang="en-US" b="1" cap="all" noProof="1">
              <a:solidFill>
                <a:srgbClr val="E54F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" name="圖片 112">
            <a:extLst>
              <a:ext uri="{FF2B5EF4-FFF2-40B4-BE49-F238E27FC236}">
                <a16:creationId xmlns:a16="http://schemas.microsoft.com/office/drawing/2014/main" id="{854F2CF6-4299-4800-991C-B7CA23E0AA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18" y="5415095"/>
            <a:ext cx="894629" cy="85121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11-d3k7jhos8jdo4os5e6d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765" y="3749040"/>
            <a:ext cx="5066030" cy="2541905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45" y="1541145"/>
            <a:ext cx="280670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8725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85062" y="4280202"/>
            <a:ext cx="280670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1529141" y="4280202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角阀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54C4DD4E-EAA5-4CD8-92C5-C28C6B35B55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5201141"/>
              </p:ext>
            </p:extLst>
          </p:nvPr>
        </p:nvGraphicFramePr>
        <p:xfrm>
          <a:off x="408305" y="1297854"/>
          <a:ext cx="11369675" cy="2794635"/>
        </p:xfrm>
        <a:graphic>
          <a:graphicData uri="http://schemas.openxmlformats.org/drawingml/2006/table">
            <a:tbl>
              <a:tblPr firstRow="1" bandRow="1"/>
              <a:tblGrid>
                <a:gridCol w="17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0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0400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lnSpc>
                          <a:spcPct val="15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用于对真空系统放气用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规格尺寸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16~200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压力范围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1x10E(-8)mbar</a:t>
                      </a:r>
                      <a:r>
                        <a:rPr lang="en-US" altLang="zh-CN" sz="1600" baseline="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to 2bar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驱动方式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气动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连接法兰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KF</a:t>
                      </a:r>
                      <a:r>
                        <a:rPr lang="zh-CN" altLang="en-US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、</a:t>
                      </a:r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ISO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漏率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1x10E(-9)mbar. L/s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密封圈材质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VITON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6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密封方式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FORMED</a:t>
                      </a:r>
                      <a:r>
                        <a:rPr lang="en-US" altLang="zh-CN" sz="1600" baseline="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BELLOW</a:t>
                      </a:r>
                      <a:r>
                        <a:rPr lang="zh-CN" altLang="en-US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；</a:t>
                      </a:r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ORING</a:t>
                      </a:r>
                      <a:r>
                        <a:rPr lang="zh-CN" altLang="en-US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密封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本体材质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SUS304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安装方式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any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耐热温度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150</a:t>
                      </a:r>
                      <a:r>
                        <a:rPr lang="zh-CN" altLang="en-US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℃（本体）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CDA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4~6.5</a:t>
                      </a:r>
                      <a:r>
                        <a:rPr lang="en-US" altLang="zh-CN" sz="1600" baseline="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kg/cm²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寿命周期</a:t>
                      </a: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1million</a:t>
                      </a:r>
                      <a:endParaRPr lang="zh-CN" altLang="en-US" sz="1600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91423" marR="91423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文字方塊 17">
            <a:extLst>
              <a:ext uri="{FF2B5EF4-FFF2-40B4-BE49-F238E27FC236}">
                <a16:creationId xmlns:a16="http://schemas.microsoft.com/office/drawing/2014/main" id="{18AD7F4C-6EBE-4C09-9692-EB74F218B7FA}"/>
              </a:ext>
            </a:extLst>
          </p:cNvPr>
          <p:cNvSpPr txBox="1"/>
          <p:nvPr/>
        </p:nvSpPr>
        <p:spPr>
          <a:xfrm>
            <a:off x="6415378" y="1203291"/>
            <a:ext cx="561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气动、口径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16-200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、高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超高真空</a:t>
            </a:r>
            <a:endParaRPr lang="zh-TW" altLang="en-US" sz="2400" b="1" dirty="0">
              <a:solidFill>
                <a:srgbClr val="373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A51872C-5E19-4A88-B0D7-CB712416FB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9" y="4239486"/>
            <a:ext cx="2340261" cy="23402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23D1348-8F46-432C-BFA7-D4ECDD211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42" y="4068519"/>
            <a:ext cx="1314865" cy="26088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A7A6F29-1AB3-46F0-911A-4209E6B8E6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38" y="4239486"/>
            <a:ext cx="1160898" cy="19753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D8D36B-F561-419E-9B95-0E8A4EE679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39" y="4171971"/>
            <a:ext cx="2401957" cy="24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87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DFD83B6A-FCFD-4FBF-A141-C223F679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94" y="927846"/>
            <a:ext cx="5174292" cy="543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8725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389581" y="4269831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12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插板阀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965B6B8-AFDB-4610-82FE-53147B280B94}"/>
              </a:ext>
            </a:extLst>
          </p:cNvPr>
          <p:cNvSpPr/>
          <p:nvPr/>
        </p:nvSpPr>
        <p:spPr>
          <a:xfrm>
            <a:off x="7015176" y="2955851"/>
            <a:ext cx="723014" cy="1334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59B2252-5958-409B-B446-317DC2A41435}"/>
              </a:ext>
            </a:extLst>
          </p:cNvPr>
          <p:cNvSpPr/>
          <p:nvPr/>
        </p:nvSpPr>
        <p:spPr>
          <a:xfrm>
            <a:off x="1536931" y="1305341"/>
            <a:ext cx="42516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型号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ISO160-M  /ISO100-M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材質         阀体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SUS304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波紋管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AM350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使用壽命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HV :DN100 ~ 200-300,000 cycles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DN250-200,000 cycles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大氣壓力下之漏率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＜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2×10-9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mbar․l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/sec for O-ring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＜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5×10-10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mbar․l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/sec for gasket seal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耐溫限制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Open      200℃ Viton® bonnet seal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Closed	150℃ Viton® bonnet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目标市场 半导体设备商  工程公司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阀门种类齐全，品质稳定，价格适中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SEMI S2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认证 洁净间组装</a:t>
            </a:r>
          </a:p>
        </p:txBody>
      </p:sp>
      <p:sp>
        <p:nvSpPr>
          <p:cNvPr id="29" name="文字方塊 17">
            <a:extLst>
              <a:ext uri="{FF2B5EF4-FFF2-40B4-BE49-F238E27FC236}">
                <a16:creationId xmlns:a16="http://schemas.microsoft.com/office/drawing/2014/main" id="{708FC962-B4DA-4089-B068-FA932E2345AD}"/>
              </a:ext>
            </a:extLst>
          </p:cNvPr>
          <p:cNvSpPr txBox="1"/>
          <p:nvPr/>
        </p:nvSpPr>
        <p:spPr>
          <a:xfrm>
            <a:off x="934679" y="5651263"/>
            <a:ext cx="561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气动、口径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40-500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、高</a:t>
            </a:r>
            <a:r>
              <a:rPr lang="en-US" altLang="zh-CN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超高真空</a:t>
            </a:r>
            <a:endParaRPr lang="zh-TW" altLang="en-US" sz="2400" b="1" dirty="0">
              <a:solidFill>
                <a:srgbClr val="373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37293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EF4057-297C-4EB5-8E7C-B1A09FFC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3107">
            <a:off x="291551" y="1524485"/>
            <a:ext cx="6177134" cy="23335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D73BD6-B363-45A5-82D1-1CCBD7E95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7005"/>
            <a:ext cx="6712244" cy="2330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7C4499-E190-4B0D-B5FF-DD492B6D7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177" y="871048"/>
            <a:ext cx="4652638" cy="5592618"/>
          </a:xfrm>
          <a:prstGeom prst="rect">
            <a:avLst/>
          </a:prstGeom>
        </p:spPr>
      </p:pic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29" y="651956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8725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69500" y="5016524"/>
            <a:ext cx="184350" cy="173735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1389581" y="4269831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光伏行业矩形阀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82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CF1C41F-C9CE-4089-8D3D-DBC40DFC1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3434976"/>
            <a:ext cx="5581650" cy="3200400"/>
          </a:xfrm>
          <a:prstGeom prst="rect">
            <a:avLst/>
          </a:prstGeom>
        </p:spPr>
      </p:pic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---L-motion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055CCC-1137-460C-B0E2-411FFB93E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431" y="738232"/>
            <a:ext cx="2844430" cy="30376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689DB6-393D-45A2-A054-21FDCA7A9D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518" y="1356228"/>
            <a:ext cx="6916253" cy="5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205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---I-motion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C8F338E-B94C-4E20-A479-30AF371A0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308" y="1928233"/>
            <a:ext cx="6068554" cy="300153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C596466-1C31-4896-8EED-2F9E8AE8D496}"/>
              </a:ext>
            </a:extLst>
          </p:cNvPr>
          <p:cNvSpPr txBox="1"/>
          <p:nvPr/>
        </p:nvSpPr>
        <p:spPr>
          <a:xfrm>
            <a:off x="971964" y="1622436"/>
            <a:ext cx="50001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规格尺寸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32×336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材质 	本体 	铝合金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不锈钢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可选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气缸 	铝合金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波纹管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AM350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气缸压力（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MPa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0.5~0.7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泄漏量</a:t>
            </a:r>
            <a:r>
              <a:rPr lang="en-US" altLang="zh-CN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mbar.L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/S 	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内部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1×10^-8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外部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1×10^-7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使用压力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Pa 	≤1bar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密封材质 	内部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Viton/FFKM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（可选）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外部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Viton/FFKM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（可选）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使用寿命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万次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气动管径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6mm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电气接口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9Pin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公头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电磁阀 	三位五通（选配）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位置感应器 	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线式 	</a:t>
            </a:r>
          </a:p>
          <a:p>
            <a:pPr defTabSz="457200"/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表面处理 	乱纹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阳极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可选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 	</a:t>
            </a:r>
          </a:p>
        </p:txBody>
      </p:sp>
    </p:spTree>
    <p:extLst>
      <p:ext uri="{BB962C8B-B14F-4D97-AF65-F5344CB8AC3E}">
        <p14:creationId xmlns:p14="http://schemas.microsoft.com/office/powerpoint/2010/main" val="34749853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16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控压钟摆阀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7A81BE-4624-43DC-ABB7-913683B08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96" y="2279149"/>
            <a:ext cx="6096000" cy="27549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7598CC-0CEF-4C19-BBEC-328D13758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217" y="694978"/>
            <a:ext cx="4657902" cy="59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94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17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控压蝶阀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48B8E0EF-1979-4382-BE2E-A11D2D39ECD3}"/>
              </a:ext>
            </a:extLst>
          </p:cNvPr>
          <p:cNvSpPr txBox="1">
            <a:spLocks/>
          </p:cNvSpPr>
          <p:nvPr/>
        </p:nvSpPr>
        <p:spPr>
          <a:xfrm>
            <a:off x="8610600" y="6275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4BEC5-68D7-4F61-A671-044E44A479C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494BA">
                    <a:lumMod val="5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494BA">
                  <a:lumMod val="5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B6D017-5618-4FBA-9225-6A5F088B7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899" y="1191959"/>
            <a:ext cx="5323741" cy="54961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5CDC1E-39FF-4523-88E8-D68559074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231" y="376483"/>
            <a:ext cx="4156956" cy="62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455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18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---TWO STAGE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48B8E0EF-1979-4382-BE2E-A11D2D39ECD3}"/>
              </a:ext>
            </a:extLst>
          </p:cNvPr>
          <p:cNvSpPr txBox="1">
            <a:spLocks/>
          </p:cNvSpPr>
          <p:nvPr/>
        </p:nvSpPr>
        <p:spPr>
          <a:xfrm>
            <a:off x="8610600" y="6275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4BEC5-68D7-4F61-A671-044E44A479C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494BA">
                    <a:lumMod val="5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494BA">
                  <a:lumMod val="5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794464D-1782-4BC9-B698-06CEE0F60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29636"/>
              </p:ext>
            </p:extLst>
          </p:nvPr>
        </p:nvGraphicFramePr>
        <p:xfrm>
          <a:off x="1370621" y="5388565"/>
          <a:ext cx="9032957" cy="1151862"/>
        </p:xfrm>
        <a:graphic>
          <a:graphicData uri="http://schemas.openxmlformats.org/drawingml/2006/table">
            <a:tbl>
              <a:tblPr firstRow="1" bandRow="1"/>
              <a:tblGrid>
                <a:gridCol w="145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2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品牌</a:t>
                      </a: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型号</a:t>
                      </a: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 err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Htc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RDS0230041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170mm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66mm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55mm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SMC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XLD-40KH0-M9PLA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170mm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66mm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55mm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52" marR="91452"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94B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5FF9ADC5-3ECF-4E5D-8135-2696884B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21" y="815545"/>
            <a:ext cx="2796306" cy="43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8894609-DFE1-4C67-A958-3879E3D6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85" y="815545"/>
            <a:ext cx="2951063" cy="43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87BD5DC-312F-4137-A448-D2345EF6380F}"/>
              </a:ext>
            </a:extLst>
          </p:cNvPr>
          <p:cNvSpPr/>
          <p:nvPr/>
        </p:nvSpPr>
        <p:spPr>
          <a:xfrm>
            <a:off x="1343078" y="1153815"/>
            <a:ext cx="42215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型号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KF40 TWO STAGE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材質         阀体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6061T6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使用壽命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万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漏率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＜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1.3×10-8mbar․l /sec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内部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＜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1.3×10-9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mbar․l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/sec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外部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动作时间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主排气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zh-TW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≦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0.21 sec,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初期排气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zh-TW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≦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0.08 sec</a:t>
            </a:r>
            <a:endParaRPr kumimoji="0" lang="zh-CN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目标市场 半导体设备商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进口品牌替代价格适中 开关速度快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89741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90DE93E-61EC-4892-A142-C5334CCC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" y="1411298"/>
            <a:ext cx="6888793" cy="4729619"/>
          </a:xfrm>
          <a:prstGeom prst="rect">
            <a:avLst/>
          </a:prstGeom>
        </p:spPr>
      </p:pic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83" y="1604891"/>
            <a:ext cx="184351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118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99364" y="4280202"/>
            <a:ext cx="184351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910118" y="4535654"/>
            <a:ext cx="280670" cy="173736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19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全金属插板阀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1BBDF4-3389-48AF-911A-44FBDCA39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50" y="1097280"/>
            <a:ext cx="4067121" cy="28394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993AC1E-EEB0-4CB5-9EAB-126E75689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310" y="4015682"/>
            <a:ext cx="3913808" cy="26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2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5-d3k7jg8s8jdo4os5e4i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67" y="4329564"/>
            <a:ext cx="5650865" cy="99377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0-11:13:05-d3k7jg8s8jdo4os5e4i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67" y="1405185"/>
            <a:ext cx="5650865" cy="993775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4709777" y="1648826"/>
            <a:ext cx="469265" cy="469265"/>
          </a:xfrm>
          <a:prstGeom prst="ellipse">
            <a:avLst/>
          </a:prstGeom>
          <a:gradFill flip="none" rotWithShape="1">
            <a:gsLst>
              <a:gs pos="0">
                <a:srgbClr val="D1DCF2">
                  <a:alpha val="84000"/>
                </a:srgbClr>
              </a:gs>
              <a:gs pos="2000">
                <a:srgbClr val="D1DCF2">
                  <a:alpha val="84000"/>
                </a:srgbClr>
              </a:gs>
              <a:gs pos="55000">
                <a:srgbClr val="4874CB">
                  <a:alpha val="69000"/>
                </a:srgbClr>
              </a:gs>
              <a:gs pos="100000">
                <a:srgbClr val="345FB6"/>
              </a:gs>
            </a:gsLst>
            <a:path path="circle">
              <a:fillToRect r="100000" b="100000"/>
            </a:path>
            <a:tileRect l="-100000" t="-100000"/>
          </a:gradFill>
          <a:ln/>
        </p:spPr>
      </p:sp>
      <p:sp>
        <p:nvSpPr>
          <p:cNvPr id="5" name="Text 1"/>
          <p:cNvSpPr/>
          <p:nvPr/>
        </p:nvSpPr>
        <p:spPr>
          <a:xfrm>
            <a:off x="4709777" y="1630398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4780412" y="4525144"/>
            <a:ext cx="469265" cy="469265"/>
          </a:xfrm>
          <a:prstGeom prst="ellipse">
            <a:avLst/>
          </a:prstGeom>
          <a:gradFill flip="none" rotWithShape="1">
            <a:gsLst>
              <a:gs pos="0">
                <a:srgbClr val="D1DCF2">
                  <a:alpha val="84000"/>
                </a:srgbClr>
              </a:gs>
              <a:gs pos="2000">
                <a:srgbClr val="D1DCF2">
                  <a:alpha val="84000"/>
                </a:srgbClr>
              </a:gs>
              <a:gs pos="55000">
                <a:srgbClr val="4874CB">
                  <a:alpha val="69000"/>
                </a:srgbClr>
              </a:gs>
              <a:gs pos="100000">
                <a:srgbClr val="345FB6"/>
              </a:gs>
            </a:gsLst>
            <a:path path="circle">
              <a:fillToRect r="100000" b="100000"/>
            </a:path>
            <a:tileRect l="-100000" t="-100000"/>
          </a:gradFill>
          <a:ln/>
        </p:spPr>
      </p:sp>
      <p:sp>
        <p:nvSpPr>
          <p:cNvPr id="7" name="Text 3"/>
          <p:cNvSpPr/>
          <p:nvPr/>
        </p:nvSpPr>
        <p:spPr>
          <a:xfrm>
            <a:off x="4760727" y="4517222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462915" y="3393812"/>
            <a:ext cx="2174240" cy="9759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2E54A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9" name="Image 2" descr="https://kimi-img.moonshot.cn/pub/slides/slides_tmpl/image/25-10-10-11:13:05-d3k7jg8s8jdo4os5e4h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395" y="3621142"/>
            <a:ext cx="1902460" cy="461645"/>
          </a:xfrm>
          <a:prstGeom prst="rect">
            <a:avLst/>
          </a:prstGeom>
        </p:spPr>
      </p:pic>
      <p:pic>
        <p:nvPicPr>
          <p:cNvPr id="11" name="Image 4" descr="https://kimi-img.moonshot.cn/pub/slides/slides_tmpl/image/25-10-10-11:13:05-d3k7jg8s8jdo4os5e4h0.png"/>
          <p:cNvPicPr>
            <a:picLocks noChangeAspect="1"/>
          </p:cNvPicPr>
          <p:nvPr/>
        </p:nvPicPr>
        <p:blipFill>
          <a:blip r:embed="rId6">
            <a:alphaModFix amt="37000"/>
          </a:blip>
          <a:srcRect t="226" r="321" b="228"/>
          <a:stretch/>
        </p:blipFill>
        <p:spPr>
          <a:xfrm>
            <a:off x="11571984" y="23052"/>
            <a:ext cx="589280" cy="556895"/>
          </a:xfrm>
          <a:prstGeom prst="rect">
            <a:avLst/>
          </a:prstGeom>
        </p:spPr>
      </p:pic>
      <p:pic>
        <p:nvPicPr>
          <p:cNvPr id="13" name="Image 6" descr="https://kimi-img.moonshot.cn/pub/slides/slides_tmpl/image/25-10-10-11:13:05-d3k7jg8s8jdo4os5e4i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67" y="5304357"/>
            <a:ext cx="5650865" cy="993775"/>
          </a:xfrm>
          <a:prstGeom prst="rect">
            <a:avLst/>
          </a:prstGeom>
        </p:spPr>
      </p:pic>
      <p:pic>
        <p:nvPicPr>
          <p:cNvPr id="14" name="Image 7" descr="https://kimi-img.moonshot.cn/pub/slides/slides_tmpl/image/25-10-10-11:13:05-d3k7jg8s8jdo4os5e4i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67" y="2379978"/>
            <a:ext cx="5650865" cy="993775"/>
          </a:xfrm>
          <a:prstGeom prst="rect">
            <a:avLst/>
          </a:prstGeom>
        </p:spPr>
      </p:pic>
      <p:sp>
        <p:nvSpPr>
          <p:cNvPr id="15" name="Shape 5"/>
          <p:cNvSpPr/>
          <p:nvPr/>
        </p:nvSpPr>
        <p:spPr>
          <a:xfrm>
            <a:off x="4742996" y="2593036"/>
            <a:ext cx="469265" cy="469265"/>
          </a:xfrm>
          <a:prstGeom prst="ellipse">
            <a:avLst/>
          </a:prstGeom>
          <a:gradFill flip="none" rotWithShape="1">
            <a:gsLst>
              <a:gs pos="0">
                <a:srgbClr val="D1DCF2">
                  <a:alpha val="84000"/>
                </a:srgbClr>
              </a:gs>
              <a:gs pos="2000">
                <a:srgbClr val="D1DCF2">
                  <a:alpha val="84000"/>
                </a:srgbClr>
              </a:gs>
              <a:gs pos="55000">
                <a:srgbClr val="4874CB">
                  <a:alpha val="69000"/>
                </a:srgbClr>
              </a:gs>
              <a:gs pos="100000">
                <a:srgbClr val="345FB6"/>
              </a:gs>
            </a:gsLst>
            <a:path path="circle">
              <a:fillToRect r="100000" b="100000"/>
            </a:path>
            <a:tileRect l="-100000" t="-100000"/>
          </a:gradFill>
          <a:ln/>
        </p:spPr>
      </p:sp>
      <p:sp>
        <p:nvSpPr>
          <p:cNvPr id="16" name="Text 6"/>
          <p:cNvSpPr/>
          <p:nvPr/>
        </p:nvSpPr>
        <p:spPr>
          <a:xfrm>
            <a:off x="4731567" y="2574608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7"/>
          <p:cNvSpPr/>
          <p:nvPr/>
        </p:nvSpPr>
        <p:spPr>
          <a:xfrm>
            <a:off x="4790497" y="5518365"/>
            <a:ext cx="469265" cy="469265"/>
          </a:xfrm>
          <a:prstGeom prst="ellipse">
            <a:avLst/>
          </a:prstGeom>
          <a:gradFill flip="none" rotWithShape="1">
            <a:gsLst>
              <a:gs pos="0">
                <a:srgbClr val="D1DCF2">
                  <a:alpha val="84000"/>
                </a:srgbClr>
              </a:gs>
              <a:gs pos="2000">
                <a:srgbClr val="D1DCF2">
                  <a:alpha val="84000"/>
                </a:srgbClr>
              </a:gs>
              <a:gs pos="55000">
                <a:srgbClr val="4874CB">
                  <a:alpha val="69000"/>
                </a:srgbClr>
              </a:gs>
              <a:gs pos="100000">
                <a:srgbClr val="345FB6"/>
              </a:gs>
            </a:gsLst>
            <a:path path="circle">
              <a:fillToRect r="100000" b="100000"/>
            </a:path>
            <a:tileRect l="-100000" t="-100000"/>
          </a:gradFill>
          <a:ln/>
        </p:spPr>
      </p:sp>
      <p:sp>
        <p:nvSpPr>
          <p:cNvPr id="18" name="Text 8"/>
          <p:cNvSpPr/>
          <p:nvPr/>
        </p:nvSpPr>
        <p:spPr>
          <a:xfrm>
            <a:off x="4763267" y="5499937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0" name="Image 9" descr="https://kimi-img.moonshot.cn/pub/slides/slides_tmpl/image/25-10-10-11:13:05-d3k7jg8s8jdo4os5e4i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67" y="3354771"/>
            <a:ext cx="5650865" cy="993775"/>
          </a:xfrm>
          <a:prstGeom prst="rect">
            <a:avLst/>
          </a:prstGeom>
        </p:spPr>
      </p:pic>
      <p:sp>
        <p:nvSpPr>
          <p:cNvPr id="21" name="Shape 9"/>
          <p:cNvSpPr/>
          <p:nvPr/>
        </p:nvSpPr>
        <p:spPr>
          <a:xfrm>
            <a:off x="4751369" y="3595070"/>
            <a:ext cx="469265" cy="469265"/>
          </a:xfrm>
          <a:prstGeom prst="ellipse">
            <a:avLst/>
          </a:prstGeom>
          <a:gradFill flip="none" rotWithShape="1">
            <a:gsLst>
              <a:gs pos="0">
                <a:srgbClr val="D1DCF2">
                  <a:alpha val="84000"/>
                </a:srgbClr>
              </a:gs>
              <a:gs pos="2000">
                <a:srgbClr val="D1DCF2">
                  <a:alpha val="84000"/>
                </a:srgbClr>
              </a:gs>
              <a:gs pos="55000">
                <a:srgbClr val="4874CB">
                  <a:alpha val="69000"/>
                </a:srgbClr>
              </a:gs>
              <a:gs pos="100000">
                <a:srgbClr val="345FB6"/>
              </a:gs>
            </a:gsLst>
            <a:path path="circle">
              <a:fillToRect r="100000" b="100000"/>
            </a:path>
            <a:tileRect l="-100000" t="-100000"/>
          </a:gradFill>
          <a:ln/>
        </p:spPr>
      </p:sp>
      <p:sp>
        <p:nvSpPr>
          <p:cNvPr id="22" name="Text 10"/>
          <p:cNvSpPr/>
          <p:nvPr/>
        </p:nvSpPr>
        <p:spPr>
          <a:xfrm>
            <a:off x="4742997" y="3681695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Text 12"/>
          <p:cNvSpPr/>
          <p:nvPr/>
        </p:nvSpPr>
        <p:spPr>
          <a:xfrm>
            <a:off x="4774697" y="5135110"/>
            <a:ext cx="469265" cy="4692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5" name="Text 13"/>
          <p:cNvSpPr/>
          <p:nvPr/>
        </p:nvSpPr>
        <p:spPr>
          <a:xfrm>
            <a:off x="4762682" y="3633170"/>
            <a:ext cx="513080" cy="4311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6" name="Text 14"/>
          <p:cNvSpPr/>
          <p:nvPr/>
        </p:nvSpPr>
        <p:spPr>
          <a:xfrm>
            <a:off x="5232532" y="3570568"/>
            <a:ext cx="4460875" cy="5245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制造能力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 15"/>
          <p:cNvSpPr/>
          <p:nvPr/>
        </p:nvSpPr>
        <p:spPr>
          <a:xfrm>
            <a:off x="4751252" y="2604241"/>
            <a:ext cx="513080" cy="4311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8" name="Text 16"/>
          <p:cNvSpPr/>
          <p:nvPr/>
        </p:nvSpPr>
        <p:spPr>
          <a:xfrm>
            <a:off x="5200832" y="2595775"/>
            <a:ext cx="4460875" cy="5245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日扬真空产品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 17"/>
          <p:cNvSpPr/>
          <p:nvPr/>
        </p:nvSpPr>
        <p:spPr>
          <a:xfrm>
            <a:off x="4729462" y="1660031"/>
            <a:ext cx="513080" cy="4311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0" name="Text 18"/>
          <p:cNvSpPr/>
          <p:nvPr/>
        </p:nvSpPr>
        <p:spPr>
          <a:xfrm>
            <a:off x="5179042" y="1651565"/>
            <a:ext cx="4460875" cy="5245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日扬上海简介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 21"/>
          <p:cNvSpPr/>
          <p:nvPr/>
        </p:nvSpPr>
        <p:spPr>
          <a:xfrm>
            <a:off x="4782952" y="5538037"/>
            <a:ext cx="513080" cy="4311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4" name="Text 22"/>
          <p:cNvSpPr/>
          <p:nvPr/>
        </p:nvSpPr>
        <p:spPr>
          <a:xfrm>
            <a:off x="5232532" y="5550737"/>
            <a:ext cx="4460875" cy="5245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客户分布</a:t>
            </a:r>
            <a:endParaRPr lang="en-US" altLang="zh-CN" sz="1600" dirty="0"/>
          </a:p>
        </p:txBody>
      </p:sp>
      <p:sp>
        <p:nvSpPr>
          <p:cNvPr id="35" name="Text 23"/>
          <p:cNvSpPr/>
          <p:nvPr/>
        </p:nvSpPr>
        <p:spPr>
          <a:xfrm>
            <a:off x="4780412" y="4555322"/>
            <a:ext cx="513080" cy="4311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6" name="Text 24"/>
          <p:cNvSpPr/>
          <p:nvPr/>
        </p:nvSpPr>
        <p:spPr>
          <a:xfrm>
            <a:off x="5229992" y="4568022"/>
            <a:ext cx="4460875" cy="5245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研发能力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" name="圖片 31">
            <a:extLst>
              <a:ext uri="{FF2B5EF4-FFF2-40B4-BE49-F238E27FC236}">
                <a16:creationId xmlns:a16="http://schemas.microsoft.com/office/drawing/2014/main" id="{8E218BFF-A69C-44D4-BD2D-32EAC22A7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kimi-img.moonshot.cn/pub/slides/slides_tmpl/image/25-10-10-11:13:06-d3k7jggs8jdo4os5e4r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2388552"/>
            <a:ext cx="1600200" cy="16510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10-11:13:06-d3k7jggs8jdo4os5e4vg.png"/>
          <p:cNvPicPr>
            <a:picLocks noChangeAspect="1"/>
          </p:cNvPicPr>
          <p:nvPr/>
        </p:nvPicPr>
        <p:blipFill>
          <a:blip r:embed="rId5"/>
          <a:srcRect l="56" t="92" b="92"/>
          <a:stretch/>
        </p:blipFill>
        <p:spPr>
          <a:xfrm>
            <a:off x="8890" y="0"/>
            <a:ext cx="6771640" cy="68580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10-11:13:06-d3k7jggs8jdo4os5e4s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" y="2689860"/>
            <a:ext cx="1859280" cy="187134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37790" y="2865755"/>
            <a:ext cx="8900160" cy="1173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制造能力及案例介绍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67512790-D786-45E4-B761-06C1F6B9F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303BAD-4EB3-4BE2-820A-437B683B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5" y="1037867"/>
            <a:ext cx="6707425" cy="3245429"/>
          </a:xfrm>
          <a:prstGeom prst="rect">
            <a:avLst/>
          </a:prstGeom>
        </p:spPr>
      </p:pic>
      <p:pic>
        <p:nvPicPr>
          <p:cNvPr id="11" name="Image 4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" y="953135"/>
            <a:ext cx="628015" cy="182880"/>
          </a:xfrm>
          <a:prstGeom prst="rect">
            <a:avLst/>
          </a:prstGeom>
        </p:spPr>
      </p:pic>
      <p:pic>
        <p:nvPicPr>
          <p:cNvPr id="13" name="Image 5" descr="https://kimi-img.moonshot.cn/pub/slides/slides_tmpl/image/25-10-10-11:13:06-d3k7jggs8jdo4os5e51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0" y="5884545"/>
            <a:ext cx="688975" cy="701040"/>
          </a:xfrm>
          <a:prstGeom prst="rect">
            <a:avLst/>
          </a:prstGeom>
        </p:spPr>
      </p:pic>
      <p:pic>
        <p:nvPicPr>
          <p:cNvPr id="17" name="圖片 31">
            <a:extLst>
              <a:ext uri="{FF2B5EF4-FFF2-40B4-BE49-F238E27FC236}">
                <a16:creationId xmlns:a16="http://schemas.microsoft.com/office/drawing/2014/main" id="{AC7303BC-2E90-48F4-8F0D-EC9D88A1E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67EA0F8-A228-4726-8766-FF913E8A718C}"/>
              </a:ext>
            </a:extLst>
          </p:cNvPr>
          <p:cNvSpPr txBox="1"/>
          <p:nvPr/>
        </p:nvSpPr>
        <p:spPr>
          <a:xfrm>
            <a:off x="1482290" y="36637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阀门生产车间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EBF8197-3DE6-4636-90FF-18F44A05B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22" y="4407030"/>
            <a:ext cx="3377335" cy="218260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5B152E-3531-4F56-866D-4A65597E4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917" y="3952302"/>
            <a:ext cx="4062255" cy="27102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C8E533-F558-4696-9F4D-08CAAA05B0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1158" y="4407030"/>
            <a:ext cx="3265282" cy="21785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352F92-F465-4ABE-BF69-D6A949F9E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8917" y="1136015"/>
            <a:ext cx="4062255" cy="27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573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AD12A-8DBF-45C3-ABE7-B0ECFF00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89" y="490032"/>
            <a:ext cx="5690016" cy="3793344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0-11:13:10-d3k7jhgs8jdo4os5e5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0" y="3627120"/>
            <a:ext cx="4114800" cy="2846705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7" name="Image 5" descr="https://kimi-img.moonshot.cn/pub/slides/slides_tmpl/image/25-10-10-11:13:07-d3k7jgos8jdo4os5e54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20000">
            <a:off x="10706735" y="-624205"/>
            <a:ext cx="1950720" cy="195072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rg.png"/>
          <p:cNvPicPr>
            <a:picLocks noChangeAspect="1"/>
          </p:cNvPicPr>
          <p:nvPr/>
        </p:nvPicPr>
        <p:blipFill>
          <a:blip r:embed="rId8">
            <a:alphaModFix amt="74000"/>
          </a:blip>
          <a:srcRect l="128" t="26683" r="-128" b="-4046"/>
          <a:stretch/>
        </p:blipFill>
        <p:spPr>
          <a:xfrm>
            <a:off x="1" y="0"/>
            <a:ext cx="12191999" cy="20764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348206" y="394335"/>
            <a:ext cx="6780530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加工能力介绍</a:t>
            </a:r>
            <a:endParaRPr lang="en-US" sz="1600" dirty="0"/>
          </a:p>
        </p:txBody>
      </p:sp>
      <p:pic>
        <p:nvPicPr>
          <p:cNvPr id="11" name="Image 8" descr="https://kimi-img.moonshot.cn/pub/slides/slides_tmpl/image/25-10-10-11:13:10-d3k7jhgs8jdo4os5e5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49" y="1358265"/>
            <a:ext cx="6114415" cy="2200910"/>
          </a:xfrm>
          <a:prstGeom prst="rect">
            <a:avLst/>
          </a:prstGeom>
        </p:spPr>
      </p:pic>
      <p:sp>
        <p:nvSpPr>
          <p:cNvPr id="14" name="Text 1"/>
          <p:cNvSpPr/>
          <p:nvPr/>
        </p:nvSpPr>
        <p:spPr>
          <a:xfrm>
            <a:off x="628189" y="1308476"/>
            <a:ext cx="5899611" cy="368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机加工及检测设备</a:t>
            </a:r>
            <a:endParaRPr lang="en-US" sz="1600" b="1" dirty="0">
              <a:solidFill>
                <a:srgbClr val="4874CB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15" name="Text 2"/>
          <p:cNvSpPr/>
          <p:nvPr/>
        </p:nvSpPr>
        <p:spPr>
          <a:xfrm>
            <a:off x="657297" y="1765065"/>
            <a:ext cx="5395595" cy="15728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大型加工机台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4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小型精密加工机台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3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CNC 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车床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21</a:t>
            </a:r>
            <a:endParaRPr lang="en-US" altLang="zh-TW" sz="16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激光追踪仪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2 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三坐标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1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氦气测漏仪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10</a:t>
            </a:r>
            <a:endParaRPr kumimoji="0" lang="zh-TW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 3"/>
          <p:cNvSpPr/>
          <p:nvPr/>
        </p:nvSpPr>
        <p:spPr>
          <a:xfrm>
            <a:off x="628189" y="3426220"/>
            <a:ext cx="3708400" cy="9679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</a:t>
            </a:r>
            <a:r>
              <a:rPr lang="zh-CN" altLang="en-US" sz="16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焊接人员</a:t>
            </a:r>
            <a:r>
              <a:rPr lang="en-US" sz="16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AWS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认证焊接工程师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x 11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5"/>
          <p:cNvSpPr/>
          <p:nvPr/>
        </p:nvSpPr>
        <p:spPr>
          <a:xfrm>
            <a:off x="7425690" y="3855720"/>
            <a:ext cx="3708400" cy="538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数据增值</a:t>
            </a:r>
            <a:endParaRPr lang="en-US" sz="1600" dirty="0"/>
          </a:p>
        </p:txBody>
      </p:sp>
      <p:pic>
        <p:nvPicPr>
          <p:cNvPr id="20" name="圖片 31">
            <a:extLst>
              <a:ext uri="{FF2B5EF4-FFF2-40B4-BE49-F238E27FC236}">
                <a16:creationId xmlns:a16="http://schemas.microsoft.com/office/drawing/2014/main" id="{9B7A8690-D3EF-4CE3-8EF7-570EC069F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C85CDA0-17BA-40CA-81EB-E4601015F4D7}"/>
              </a:ext>
            </a:extLst>
          </p:cNvPr>
          <p:cNvSpPr/>
          <p:nvPr/>
        </p:nvSpPr>
        <p:spPr>
          <a:xfrm>
            <a:off x="628189" y="4215064"/>
            <a:ext cx="5137344" cy="2147896"/>
          </a:xfrm>
          <a:prstGeom prst="rect">
            <a:avLst/>
          </a:prstGeom>
          <a:blipFill>
            <a:blip r:embed="rId11" cstate="email"/>
            <a:srcRect/>
            <a:stretch>
              <a:fillRect l="-15000" r="-15000"/>
            </a:stretch>
          </a:blipFill>
          <a:ln>
            <a:noFill/>
          </a:ln>
          <a:effectLst/>
        </p:spPr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E1C3CD-77F7-4566-B468-10165131E5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9497" y="4450847"/>
            <a:ext cx="2768007" cy="1845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05B7EA-D671-45CA-9FE7-702089E0DF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4450847"/>
            <a:ext cx="2756333" cy="183899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rg.png"/>
          <p:cNvPicPr>
            <a:picLocks noChangeAspect="1"/>
          </p:cNvPicPr>
          <p:nvPr/>
        </p:nvPicPr>
        <p:blipFill>
          <a:blip r:embed="rId6">
            <a:alphaModFix amt="74000"/>
          </a:blip>
          <a:srcRect t="15208"/>
          <a:stretch/>
        </p:blipFill>
        <p:spPr>
          <a:xfrm>
            <a:off x="1" y="0"/>
            <a:ext cx="12191999" cy="242506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292989" y="241935"/>
            <a:ext cx="6780530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腔体加工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893445" y="3741601"/>
            <a:ext cx="4458335" cy="669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5" name="圖片 31">
            <a:extLst>
              <a:ext uri="{FF2B5EF4-FFF2-40B4-BE49-F238E27FC236}">
                <a16:creationId xmlns:a16="http://schemas.microsoft.com/office/drawing/2014/main" id="{4045B27B-79FB-49B0-8BC3-6DA9404CE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24" name="Picture 6" descr="http://www.htcvacuum.com/upload/media/about/product_line/content01.jpg">
            <a:extLst>
              <a:ext uri="{FF2B5EF4-FFF2-40B4-BE49-F238E27FC236}">
                <a16:creationId xmlns:a16="http://schemas.microsoft.com/office/drawing/2014/main" id="{0374FB88-36BB-44ED-80E4-BF7ACA17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1" y="1275453"/>
            <a:ext cx="7262483" cy="50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線接點 3">
            <a:extLst>
              <a:ext uri="{FF2B5EF4-FFF2-40B4-BE49-F238E27FC236}">
                <a16:creationId xmlns:a16="http://schemas.microsoft.com/office/drawing/2014/main" id="{35751442-7CBF-4C98-88E5-924A509A6483}"/>
              </a:ext>
            </a:extLst>
          </p:cNvPr>
          <p:cNvCxnSpPr/>
          <p:nvPr/>
        </p:nvCxnSpPr>
        <p:spPr>
          <a:xfrm>
            <a:off x="8799968" y="1221135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6" name="文字方塊 11">
            <a:extLst>
              <a:ext uri="{FF2B5EF4-FFF2-40B4-BE49-F238E27FC236}">
                <a16:creationId xmlns:a16="http://schemas.microsoft.com/office/drawing/2014/main" id="{8B6AA1D7-A5F5-45F0-B07B-D1328A6A331D}"/>
              </a:ext>
            </a:extLst>
          </p:cNvPr>
          <p:cNvSpPr txBox="1"/>
          <p:nvPr/>
        </p:nvSpPr>
        <p:spPr>
          <a:xfrm>
            <a:off x="8665216" y="1309150"/>
            <a:ext cx="300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材质 </a:t>
            </a:r>
            <a:r>
              <a:rPr lang="en-US" altLang="zh-TW" b="1" dirty="0" err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SUS,AL,Steel</a:t>
            </a:r>
            <a:endParaRPr lang="zh-TW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線接點 12">
            <a:extLst>
              <a:ext uri="{FF2B5EF4-FFF2-40B4-BE49-F238E27FC236}">
                <a16:creationId xmlns:a16="http://schemas.microsoft.com/office/drawing/2014/main" id="{91E402D6-99A2-4689-BBB9-7C3E8957C03D}"/>
              </a:ext>
            </a:extLst>
          </p:cNvPr>
          <p:cNvCxnSpPr/>
          <p:nvPr/>
        </p:nvCxnSpPr>
        <p:spPr>
          <a:xfrm>
            <a:off x="8819244" y="1697366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8" name="文字方塊 13">
            <a:extLst>
              <a:ext uri="{FF2B5EF4-FFF2-40B4-BE49-F238E27FC236}">
                <a16:creationId xmlns:a16="http://schemas.microsoft.com/office/drawing/2014/main" id="{9EA372EE-6B8F-42FB-9255-AC2FC0389501}"/>
              </a:ext>
            </a:extLst>
          </p:cNvPr>
          <p:cNvSpPr txBox="1"/>
          <p:nvPr/>
        </p:nvSpPr>
        <p:spPr>
          <a:xfrm>
            <a:off x="8665215" y="1715695"/>
            <a:ext cx="326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表面处里 喷砂</a:t>
            </a:r>
            <a:r>
              <a:rPr lang="en-US" altLang="zh-TW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抛光</a:t>
            </a:r>
            <a:r>
              <a:rPr lang="en-US" altLang="zh-TW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镜面</a:t>
            </a:r>
            <a:r>
              <a:rPr lang="en-US" altLang="zh-TW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,EP,</a:t>
            </a:r>
          </a:p>
          <a:p>
            <a:pPr defTabSz="457200"/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阳极氧化</a:t>
            </a:r>
            <a:r>
              <a:rPr lang="en-US" altLang="zh-TW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镀镍</a:t>
            </a:r>
            <a:endParaRPr lang="zh-TW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線接點 14">
            <a:extLst>
              <a:ext uri="{FF2B5EF4-FFF2-40B4-BE49-F238E27FC236}">
                <a16:creationId xmlns:a16="http://schemas.microsoft.com/office/drawing/2014/main" id="{999D1F31-2039-45B7-BDF2-171366441106}"/>
              </a:ext>
            </a:extLst>
          </p:cNvPr>
          <p:cNvCxnSpPr/>
          <p:nvPr/>
        </p:nvCxnSpPr>
        <p:spPr>
          <a:xfrm>
            <a:off x="8819244" y="2330236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30" name="文字方塊 15">
            <a:extLst>
              <a:ext uri="{FF2B5EF4-FFF2-40B4-BE49-F238E27FC236}">
                <a16:creationId xmlns:a16="http://schemas.microsoft.com/office/drawing/2014/main" id="{F3EEC8F3-80BA-414B-9C3F-ED4802C232B5}"/>
              </a:ext>
            </a:extLst>
          </p:cNvPr>
          <p:cNvSpPr txBox="1"/>
          <p:nvPr/>
        </p:nvSpPr>
        <p:spPr>
          <a:xfrm>
            <a:off x="8665216" y="2380910"/>
            <a:ext cx="326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真空度*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~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1×10</a:t>
            </a:r>
            <a:r>
              <a:rPr kumimoji="0" lang="en-US" altLang="zh-TW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-10 </a:t>
            </a:r>
            <a:r>
              <a:rPr kumimoji="0" lang="en-US" altLang="zh-TW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torr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線接點 16">
            <a:extLst>
              <a:ext uri="{FF2B5EF4-FFF2-40B4-BE49-F238E27FC236}">
                <a16:creationId xmlns:a16="http://schemas.microsoft.com/office/drawing/2014/main" id="{63ACEB47-8E40-48C2-9981-55830A338716}"/>
              </a:ext>
            </a:extLst>
          </p:cNvPr>
          <p:cNvCxnSpPr/>
          <p:nvPr/>
        </p:nvCxnSpPr>
        <p:spPr>
          <a:xfrm>
            <a:off x="8819244" y="2769126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32" name="文字方塊 17">
            <a:extLst>
              <a:ext uri="{FF2B5EF4-FFF2-40B4-BE49-F238E27FC236}">
                <a16:creationId xmlns:a16="http://schemas.microsoft.com/office/drawing/2014/main" id="{C270E252-0E44-4C96-B899-6A586E32ADAF}"/>
              </a:ext>
            </a:extLst>
          </p:cNvPr>
          <p:cNvSpPr txBox="1"/>
          <p:nvPr/>
        </p:nvSpPr>
        <p:spPr>
          <a:xfrm>
            <a:off x="8665217" y="2769125"/>
            <a:ext cx="326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漏率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&lt;6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×10</a:t>
            </a:r>
            <a:r>
              <a:rPr kumimoji="0" lang="en-US" altLang="zh-TW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-10 </a:t>
            </a:r>
            <a:r>
              <a:rPr kumimoji="0" lang="en-US" altLang="zh-TW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torr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/L.S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線接點 18">
            <a:extLst>
              <a:ext uri="{FF2B5EF4-FFF2-40B4-BE49-F238E27FC236}">
                <a16:creationId xmlns:a16="http://schemas.microsoft.com/office/drawing/2014/main" id="{64455F09-46B5-434F-97AE-56D69D4C2B71}"/>
              </a:ext>
            </a:extLst>
          </p:cNvPr>
          <p:cNvCxnSpPr/>
          <p:nvPr/>
        </p:nvCxnSpPr>
        <p:spPr>
          <a:xfrm>
            <a:off x="8819245" y="3157341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cxnSp>
        <p:nvCxnSpPr>
          <p:cNvPr id="34" name="直線接點 20">
            <a:extLst>
              <a:ext uri="{FF2B5EF4-FFF2-40B4-BE49-F238E27FC236}">
                <a16:creationId xmlns:a16="http://schemas.microsoft.com/office/drawing/2014/main" id="{717D0AD5-51DB-4BFE-A3F8-07C5A58B6A70}"/>
              </a:ext>
            </a:extLst>
          </p:cNvPr>
          <p:cNvCxnSpPr/>
          <p:nvPr/>
        </p:nvCxnSpPr>
        <p:spPr>
          <a:xfrm>
            <a:off x="8819245" y="3545557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pic>
        <p:nvPicPr>
          <p:cNvPr id="35" name="圖片 4">
            <a:extLst>
              <a:ext uri="{FF2B5EF4-FFF2-40B4-BE49-F238E27FC236}">
                <a16:creationId xmlns:a16="http://schemas.microsoft.com/office/drawing/2014/main" id="{90CC6D4A-2BB7-4B05-8073-8907C00DE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 trans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91" y="4208588"/>
            <a:ext cx="1737240" cy="2521390"/>
          </a:xfrm>
          <a:prstGeom prst="rect">
            <a:avLst/>
          </a:prstGeom>
        </p:spPr>
      </p:pic>
      <p:sp>
        <p:nvSpPr>
          <p:cNvPr id="36" name="文字方塊 22">
            <a:extLst>
              <a:ext uri="{FF2B5EF4-FFF2-40B4-BE49-F238E27FC236}">
                <a16:creationId xmlns:a16="http://schemas.microsoft.com/office/drawing/2014/main" id="{3B7BBC7E-5D35-467B-8FE7-5B68E5E3AAD8}"/>
              </a:ext>
            </a:extLst>
          </p:cNvPr>
          <p:cNvSpPr txBox="1"/>
          <p:nvPr/>
        </p:nvSpPr>
        <p:spPr>
          <a:xfrm>
            <a:off x="8666375" y="3562305"/>
            <a:ext cx="326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温度分布*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-255°~1450°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7" name="直線接點 23">
            <a:extLst>
              <a:ext uri="{FF2B5EF4-FFF2-40B4-BE49-F238E27FC236}">
                <a16:creationId xmlns:a16="http://schemas.microsoft.com/office/drawing/2014/main" id="{834A29A3-5CC0-44BC-8E85-D92B4397C1B3}"/>
              </a:ext>
            </a:extLst>
          </p:cNvPr>
          <p:cNvCxnSpPr/>
          <p:nvPr/>
        </p:nvCxnSpPr>
        <p:spPr>
          <a:xfrm>
            <a:off x="8820403" y="3950521"/>
            <a:ext cx="2682506" cy="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0848998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20000">
            <a:off x="10706735" y="-624205"/>
            <a:ext cx="1950720" cy="195072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0-11:13:07-d3k7jgos8jdo4os5e5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9276080" y="4420870"/>
            <a:ext cx="3163570" cy="316357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8-d3k7jh0s8jdo4os5e5i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" y="3677920"/>
            <a:ext cx="6632575" cy="2395855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10-10-11:13:08-d3k7jh0s8jdo4os5e5i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" y="1282065"/>
            <a:ext cx="6632575" cy="2395855"/>
          </a:xfrm>
          <a:prstGeom prst="rect">
            <a:avLst/>
          </a:prstGeom>
        </p:spPr>
      </p:pic>
      <p:pic>
        <p:nvPicPr>
          <p:cNvPr id="7" name="Image 5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rg.png"/>
          <p:cNvPicPr>
            <a:picLocks noChangeAspect="1"/>
          </p:cNvPicPr>
          <p:nvPr/>
        </p:nvPicPr>
        <p:blipFill>
          <a:blip r:embed="rId8">
            <a:alphaModFix amt="74000"/>
          </a:blip>
          <a:srcRect t="15208"/>
          <a:stretch/>
        </p:blipFill>
        <p:spPr>
          <a:xfrm>
            <a:off x="1" y="0"/>
            <a:ext cx="12191999" cy="242506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292989" y="241935"/>
            <a:ext cx="6780530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铝腔体整体加工</a:t>
            </a:r>
            <a:endParaRPr lang="en-US" sz="1600" dirty="0"/>
          </a:p>
        </p:txBody>
      </p:sp>
      <p:sp>
        <p:nvSpPr>
          <p:cNvPr id="11" name="Text 1"/>
          <p:cNvSpPr/>
          <p:nvPr/>
        </p:nvSpPr>
        <p:spPr>
          <a:xfrm>
            <a:off x="893445" y="1508125"/>
            <a:ext cx="4458335" cy="669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表面硬氧处理</a:t>
            </a:r>
            <a:endParaRPr lang="en-US" sz="2000" b="1" dirty="0">
              <a:solidFill>
                <a:srgbClr val="4874CB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12" name="Text 2"/>
          <p:cNvSpPr/>
          <p:nvPr/>
        </p:nvSpPr>
        <p:spPr>
          <a:xfrm>
            <a:off x="803275" y="2079625"/>
            <a:ext cx="5988050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3"/>
          <p:cNvSpPr/>
          <p:nvPr/>
        </p:nvSpPr>
        <p:spPr>
          <a:xfrm>
            <a:off x="893445" y="3741601"/>
            <a:ext cx="4458335" cy="669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772795" y="4362450"/>
            <a:ext cx="5987415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zh-CN" altLang="en-US" sz="2000" dirty="0">
                <a:solidFill>
                  <a:srgbClr val="2683C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漏率</a:t>
            </a:r>
            <a:r>
              <a:rPr lang="en-US" altLang="zh-CN" sz="2000" dirty="0">
                <a:solidFill>
                  <a:srgbClr val="2683C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7.6*10-8mbarL/s</a:t>
            </a:r>
            <a:endParaRPr lang="zh-CN" altLang="en-US" sz="2000" dirty="0">
              <a:solidFill>
                <a:srgbClr val="2683C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圖片 31">
            <a:extLst>
              <a:ext uri="{FF2B5EF4-FFF2-40B4-BE49-F238E27FC236}">
                <a16:creationId xmlns:a16="http://schemas.microsoft.com/office/drawing/2014/main" id="{4045B27B-79FB-49B0-8BC3-6DA9404CE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2C1ECE-9950-45BB-8C0D-A17B5FF92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6864" y="1169671"/>
            <a:ext cx="3800107" cy="22860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C91BC1-DBAD-424E-8737-DFB335BE22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234" y="3725993"/>
            <a:ext cx="3656699" cy="27843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098CCCA-C2D8-439D-BB7D-57AEB6AE4B53}"/>
              </a:ext>
            </a:extLst>
          </p:cNvPr>
          <p:cNvSpPr txBox="1"/>
          <p:nvPr/>
        </p:nvSpPr>
        <p:spPr>
          <a:xfrm>
            <a:off x="803275" y="2314148"/>
            <a:ext cx="6420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710mm*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692mm*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367mm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870mm*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777mm*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378mm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rg.png"/>
          <p:cNvPicPr>
            <a:picLocks noChangeAspect="1"/>
          </p:cNvPicPr>
          <p:nvPr/>
        </p:nvPicPr>
        <p:blipFill>
          <a:blip r:embed="rId6">
            <a:alphaModFix amt="74000"/>
          </a:blip>
          <a:srcRect t="15208"/>
          <a:stretch/>
        </p:blipFill>
        <p:spPr>
          <a:xfrm>
            <a:off x="1" y="0"/>
            <a:ext cx="12191999" cy="242506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292989" y="241935"/>
            <a:ext cx="6780530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超高真空腔体加工</a:t>
            </a:r>
            <a:endParaRPr lang="en-US" sz="1600" dirty="0"/>
          </a:p>
        </p:txBody>
      </p:sp>
      <p:sp>
        <p:nvSpPr>
          <p:cNvPr id="12" name="Text 2"/>
          <p:cNvSpPr/>
          <p:nvPr/>
        </p:nvSpPr>
        <p:spPr>
          <a:xfrm>
            <a:off x="803275" y="2079625"/>
            <a:ext cx="5988050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3"/>
          <p:cNvSpPr/>
          <p:nvPr/>
        </p:nvSpPr>
        <p:spPr>
          <a:xfrm>
            <a:off x="893445" y="3741601"/>
            <a:ext cx="4458335" cy="669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5" name="圖片 31">
            <a:extLst>
              <a:ext uri="{FF2B5EF4-FFF2-40B4-BE49-F238E27FC236}">
                <a16:creationId xmlns:a16="http://schemas.microsoft.com/office/drawing/2014/main" id="{4045B27B-79FB-49B0-8BC3-6DA9404CE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7AE27-5AD9-4564-8930-B94357A9E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425" y="1179111"/>
            <a:ext cx="3836350" cy="51886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DAD194-F143-4EA2-B3C7-072E9F0E8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558" y="1275453"/>
            <a:ext cx="4711274" cy="52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4798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kimi-img.moonshot.cn/pub/slides/slides_tmpl/image/25-10-10-11:13:06-d3k7jggs8jdo4os5e4r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2388552"/>
            <a:ext cx="1600200" cy="16510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10-11:13:06-d3k7jggs8jdo4os5e4vg.png"/>
          <p:cNvPicPr>
            <a:picLocks noChangeAspect="1"/>
          </p:cNvPicPr>
          <p:nvPr/>
        </p:nvPicPr>
        <p:blipFill>
          <a:blip r:embed="rId5"/>
          <a:srcRect l="56" t="92" b="92"/>
          <a:stretch/>
        </p:blipFill>
        <p:spPr>
          <a:xfrm>
            <a:off x="8890" y="0"/>
            <a:ext cx="6771640" cy="68580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10-11:13:06-d3k7jggs8jdo4os5e4s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" y="2689860"/>
            <a:ext cx="1859280" cy="187134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37790" y="2865755"/>
            <a:ext cx="8900160" cy="1173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研发能力及体系认证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04955E6B-8B73-41CC-97FE-CD0E3CE32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8-d3k7jh0s8jdo4os5e5e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1887" y="1020036"/>
            <a:ext cx="9748743" cy="5837964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0-11:13:08-d3k7jh0s8jdo4os5e5e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525" y="1017270"/>
            <a:ext cx="3174958" cy="584073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405958" y="394335"/>
            <a:ext cx="6780530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研发实验室及研发团队</a:t>
            </a:r>
            <a:endParaRPr lang="en-US" sz="1600" dirty="0"/>
          </a:p>
        </p:txBody>
      </p:sp>
      <p:pic>
        <p:nvPicPr>
          <p:cNvPr id="7" name="Image 4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5" name="圖片 31">
            <a:extLst>
              <a:ext uri="{FF2B5EF4-FFF2-40B4-BE49-F238E27FC236}">
                <a16:creationId xmlns:a16="http://schemas.microsoft.com/office/drawing/2014/main" id="{4E14EB08-9163-4FF8-89EF-C96F9169D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3833DBC-C808-428B-A862-B0695E22E366}"/>
              </a:ext>
            </a:extLst>
          </p:cNvPr>
          <p:cNvGrpSpPr/>
          <p:nvPr/>
        </p:nvGrpSpPr>
        <p:grpSpPr>
          <a:xfrm>
            <a:off x="84650" y="754606"/>
            <a:ext cx="8875668" cy="5604179"/>
            <a:chOff x="1720661" y="525101"/>
            <a:chExt cx="8875668" cy="5604179"/>
          </a:xfrm>
        </p:grpSpPr>
        <p:graphicFrame>
          <p:nvGraphicFramePr>
            <p:cNvPr id="41" name="資料庫圖表 26">
              <a:extLst>
                <a:ext uri="{FF2B5EF4-FFF2-40B4-BE49-F238E27FC236}">
                  <a16:creationId xmlns:a16="http://schemas.microsoft.com/office/drawing/2014/main" id="{A4EBD478-1196-42BB-877A-E693C2EF2E8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6800940"/>
                </p:ext>
              </p:extLst>
            </p:nvPr>
          </p:nvGraphicFramePr>
          <p:xfrm>
            <a:off x="1720661" y="525101"/>
            <a:ext cx="8750677" cy="56041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42" name="文字方塊 47">
              <a:extLst>
                <a:ext uri="{FF2B5EF4-FFF2-40B4-BE49-F238E27FC236}">
                  <a16:creationId xmlns:a16="http://schemas.microsoft.com/office/drawing/2014/main" id="{ADB94175-851D-4AB4-B6E7-51E7030600E3}"/>
                </a:ext>
              </a:extLst>
            </p:cNvPr>
            <p:cNvSpPr txBox="1"/>
            <p:nvPr/>
          </p:nvSpPr>
          <p:spPr>
            <a:xfrm>
              <a:off x="2344848" y="3954856"/>
              <a:ext cx="15300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分析半导体传输阀及钟摆阀微粒产生数据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推动半导体高阶制程阀门微粒标准</a:t>
              </a:r>
            </a:p>
          </p:txBody>
        </p:sp>
        <p:sp>
          <p:nvSpPr>
            <p:cNvPr id="43" name="文字方塊 49">
              <a:extLst>
                <a:ext uri="{FF2B5EF4-FFF2-40B4-BE49-F238E27FC236}">
                  <a16:creationId xmlns:a16="http://schemas.microsoft.com/office/drawing/2014/main" id="{C5A8078E-DE97-4DB3-806C-9C91B2BD908C}"/>
                </a:ext>
              </a:extLst>
            </p:cNvPr>
            <p:cNvSpPr txBox="1"/>
            <p:nvPr/>
          </p:nvSpPr>
          <p:spPr>
            <a:xfrm>
              <a:off x="4389423" y="3954856"/>
              <a:ext cx="15300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分析半导体传输阀及钟摆阀震动数据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推动半导体高阶制程阀门震动标准</a:t>
              </a:r>
            </a:p>
          </p:txBody>
        </p:sp>
        <p:sp>
          <p:nvSpPr>
            <p:cNvPr id="44" name="文字方塊 50">
              <a:extLst>
                <a:ext uri="{FF2B5EF4-FFF2-40B4-BE49-F238E27FC236}">
                  <a16:creationId xmlns:a16="http://schemas.microsoft.com/office/drawing/2014/main" id="{AFE8A211-036B-472C-9705-A7C539489456}"/>
                </a:ext>
              </a:extLst>
            </p:cNvPr>
            <p:cNvSpPr txBox="1"/>
            <p:nvPr/>
          </p:nvSpPr>
          <p:spPr>
            <a:xfrm>
              <a:off x="8815311" y="3954856"/>
              <a:ext cx="15300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分析控压阀参数及演算法数据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提高反应速度及控压精度</a:t>
              </a:r>
            </a:p>
          </p:txBody>
        </p:sp>
        <p:sp>
          <p:nvSpPr>
            <p:cNvPr id="45" name="文字方塊 51">
              <a:extLst>
                <a:ext uri="{FF2B5EF4-FFF2-40B4-BE49-F238E27FC236}">
                  <a16:creationId xmlns:a16="http://schemas.microsoft.com/office/drawing/2014/main" id="{C6772772-EF6F-4C61-8E25-931962FBC5E1}"/>
                </a:ext>
              </a:extLst>
            </p:cNvPr>
            <p:cNvSpPr txBox="1"/>
            <p:nvPr/>
          </p:nvSpPr>
          <p:spPr>
            <a:xfrm>
              <a:off x="6759922" y="3954856"/>
              <a:ext cx="15300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测试抗粘黏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防腐蚀涂层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改善半导体制程中阀门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管道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干泵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尾气处里设备之堵塞</a:t>
              </a:r>
              <a:r>
                <a:rPr kumimoji="0" lang="en-US" altLang="zh-TW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kumimoji="0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腐蚀等制程意外因素</a:t>
              </a: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87768F-A680-4F62-9B5A-5F414C1A9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66" r="67719" b="3963"/>
            <a:stretch/>
          </p:blipFill>
          <p:spPr bwMode="auto">
            <a:xfrm>
              <a:off x="9679730" y="5087122"/>
              <a:ext cx="916599" cy="848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圖片 88">
              <a:extLst>
                <a:ext uri="{FF2B5EF4-FFF2-40B4-BE49-F238E27FC236}">
                  <a16:creationId xmlns:a16="http://schemas.microsoft.com/office/drawing/2014/main" id="{B9E7B264-60F3-4376-AE77-A60359281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940" y="5087122"/>
              <a:ext cx="963749" cy="852963"/>
            </a:xfrm>
            <a:prstGeom prst="rect">
              <a:avLst/>
            </a:prstGeom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D2C3000-F043-41DE-AAC6-1D28E4B71D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86"/>
            <a:stretch/>
          </p:blipFill>
          <p:spPr bwMode="auto">
            <a:xfrm>
              <a:off x="2910690" y="5087122"/>
              <a:ext cx="1000536" cy="85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圖片 90">
              <a:extLst>
                <a:ext uri="{FF2B5EF4-FFF2-40B4-BE49-F238E27FC236}">
                  <a16:creationId xmlns:a16="http://schemas.microsoft.com/office/drawing/2014/main" id="{A7433DCF-CCAE-4365-8135-E8530E835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060" y="5087122"/>
              <a:ext cx="963749" cy="852963"/>
            </a:xfrm>
            <a:prstGeom prst="rect">
              <a:avLst/>
            </a:prstGeom>
          </p:spPr>
        </p:pic>
      </p:grpSp>
      <p:grpSp>
        <p:nvGrpSpPr>
          <p:cNvPr id="50" name="群組 31">
            <a:extLst>
              <a:ext uri="{FF2B5EF4-FFF2-40B4-BE49-F238E27FC236}">
                <a16:creationId xmlns:a16="http://schemas.microsoft.com/office/drawing/2014/main" id="{4854AE53-7A39-4A9A-BDBA-8B141808C489}"/>
              </a:ext>
            </a:extLst>
          </p:cNvPr>
          <p:cNvGrpSpPr/>
          <p:nvPr/>
        </p:nvGrpSpPr>
        <p:grpSpPr>
          <a:xfrm>
            <a:off x="9271864" y="1411169"/>
            <a:ext cx="2920138" cy="5209833"/>
            <a:chOff x="7123595" y="1013979"/>
            <a:chExt cx="4344466" cy="3914373"/>
          </a:xfrm>
        </p:grpSpPr>
        <p:sp>
          <p:nvSpPr>
            <p:cNvPr id="51" name="文字方塊 16">
              <a:extLst>
                <a:ext uri="{FF2B5EF4-FFF2-40B4-BE49-F238E27FC236}">
                  <a16:creationId xmlns:a16="http://schemas.microsoft.com/office/drawing/2014/main" id="{19992C67-8573-4DB3-8F82-5B409BBDAFB2}"/>
                </a:ext>
              </a:extLst>
            </p:cNvPr>
            <p:cNvSpPr txBox="1"/>
            <p:nvPr/>
          </p:nvSpPr>
          <p:spPr>
            <a:xfrm>
              <a:off x="7123596" y="1013979"/>
              <a:ext cx="3005870" cy="27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研发团队</a:t>
              </a:r>
              <a:r>
                <a:rPr kumimoji="0" lang="en-US" altLang="zh-TW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23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  <p:cxnSp>
          <p:nvCxnSpPr>
            <p:cNvPr id="52" name="直線接點 17">
              <a:extLst>
                <a:ext uri="{FF2B5EF4-FFF2-40B4-BE49-F238E27FC236}">
                  <a16:creationId xmlns:a16="http://schemas.microsoft.com/office/drawing/2014/main" id="{84403940-E98C-4706-AC6D-31D0E86F2070}"/>
                </a:ext>
              </a:extLst>
            </p:cNvPr>
            <p:cNvCxnSpPr/>
            <p:nvPr/>
          </p:nvCxnSpPr>
          <p:spPr>
            <a:xfrm>
              <a:off x="7277625" y="1402195"/>
              <a:ext cx="2682506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53" name="文字方塊 18">
              <a:extLst>
                <a:ext uri="{FF2B5EF4-FFF2-40B4-BE49-F238E27FC236}">
                  <a16:creationId xmlns:a16="http://schemas.microsoft.com/office/drawing/2014/main" id="{CD777CD0-580F-40DC-AD0D-6FC8760231D9}"/>
                </a:ext>
              </a:extLst>
            </p:cNvPr>
            <p:cNvSpPr txBox="1"/>
            <p:nvPr/>
          </p:nvSpPr>
          <p:spPr>
            <a:xfrm>
              <a:off x="7142873" y="1490210"/>
              <a:ext cx="4199248" cy="27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本科及研究生以上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11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人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4" name="直線接點 19">
              <a:extLst>
                <a:ext uri="{FF2B5EF4-FFF2-40B4-BE49-F238E27FC236}">
                  <a16:creationId xmlns:a16="http://schemas.microsoft.com/office/drawing/2014/main" id="{A8C45CFA-548C-4E90-B700-C1CC68EE8CDD}"/>
                </a:ext>
              </a:extLst>
            </p:cNvPr>
            <p:cNvCxnSpPr/>
            <p:nvPr/>
          </p:nvCxnSpPr>
          <p:spPr>
            <a:xfrm>
              <a:off x="7296901" y="1878426"/>
              <a:ext cx="2682506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55" name="文字方塊 20">
              <a:extLst>
                <a:ext uri="{FF2B5EF4-FFF2-40B4-BE49-F238E27FC236}">
                  <a16:creationId xmlns:a16="http://schemas.microsoft.com/office/drawing/2014/main" id="{2D875C25-BF5A-4C78-B7BF-6FEE0F93E4FC}"/>
                </a:ext>
              </a:extLst>
            </p:cNvPr>
            <p:cNvSpPr txBox="1"/>
            <p:nvPr/>
          </p:nvSpPr>
          <p:spPr>
            <a:xfrm>
              <a:off x="7142871" y="1923914"/>
              <a:ext cx="3740561" cy="27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平均从业年资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&gt;6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年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直線接點 21">
              <a:extLst>
                <a:ext uri="{FF2B5EF4-FFF2-40B4-BE49-F238E27FC236}">
                  <a16:creationId xmlns:a16="http://schemas.microsoft.com/office/drawing/2014/main" id="{7481B873-F697-4248-8AA2-834703D2955A}"/>
                </a:ext>
              </a:extLst>
            </p:cNvPr>
            <p:cNvCxnSpPr/>
            <p:nvPr/>
          </p:nvCxnSpPr>
          <p:spPr>
            <a:xfrm>
              <a:off x="7296901" y="2312130"/>
              <a:ext cx="2682506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57" name="文字方塊 22">
              <a:extLst>
                <a:ext uri="{FF2B5EF4-FFF2-40B4-BE49-F238E27FC236}">
                  <a16:creationId xmlns:a16="http://schemas.microsoft.com/office/drawing/2014/main" id="{95EFDE14-90A3-40E6-B1BD-130252126F2E}"/>
                </a:ext>
              </a:extLst>
            </p:cNvPr>
            <p:cNvSpPr txBox="1"/>
            <p:nvPr/>
          </p:nvSpPr>
          <p:spPr>
            <a:xfrm>
              <a:off x="7142873" y="2942196"/>
              <a:ext cx="4179970" cy="69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超高真空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,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阀门寿命</a:t>
              </a:r>
              <a:endPara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残气分析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,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抽气模拟</a:t>
              </a:r>
              <a:endPara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b="1" kern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… … …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等测试平台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8" name="直線接點 23">
              <a:extLst>
                <a:ext uri="{FF2B5EF4-FFF2-40B4-BE49-F238E27FC236}">
                  <a16:creationId xmlns:a16="http://schemas.microsoft.com/office/drawing/2014/main" id="{58384B68-B34D-4BB6-87B4-B74A11D0096E}"/>
                </a:ext>
              </a:extLst>
            </p:cNvPr>
            <p:cNvCxnSpPr/>
            <p:nvPr/>
          </p:nvCxnSpPr>
          <p:spPr>
            <a:xfrm>
              <a:off x="7296901" y="2823444"/>
              <a:ext cx="2682506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59" name="文字方塊 24">
              <a:extLst>
                <a:ext uri="{FF2B5EF4-FFF2-40B4-BE49-F238E27FC236}">
                  <a16:creationId xmlns:a16="http://schemas.microsoft.com/office/drawing/2014/main" id="{B3EC0FA2-DCEA-4C44-ADF7-320C37DD6DA1}"/>
                </a:ext>
              </a:extLst>
            </p:cNvPr>
            <p:cNvSpPr txBox="1"/>
            <p:nvPr/>
          </p:nvSpPr>
          <p:spPr>
            <a:xfrm>
              <a:off x="7142748" y="3718789"/>
              <a:ext cx="4325313" cy="90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2021~24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取得专利数</a:t>
              </a:r>
              <a:endParaRPr lang="en-US" altLang="zh-TW" b="1" kern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30(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发明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3)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0" name="直線接點 26">
              <a:extLst>
                <a:ext uri="{FF2B5EF4-FFF2-40B4-BE49-F238E27FC236}">
                  <a16:creationId xmlns:a16="http://schemas.microsoft.com/office/drawing/2014/main" id="{6E4796B3-F594-40DE-B6A0-E417A538C0B8}"/>
                </a:ext>
              </a:extLst>
            </p:cNvPr>
            <p:cNvCxnSpPr/>
            <p:nvPr/>
          </p:nvCxnSpPr>
          <p:spPr>
            <a:xfrm>
              <a:off x="7296902" y="3663246"/>
              <a:ext cx="2682506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61" name="文字方塊 27">
              <a:extLst>
                <a:ext uri="{FF2B5EF4-FFF2-40B4-BE49-F238E27FC236}">
                  <a16:creationId xmlns:a16="http://schemas.microsoft.com/office/drawing/2014/main" id="{EEB10142-2235-4437-B7BE-B674B186969B}"/>
                </a:ext>
              </a:extLst>
            </p:cNvPr>
            <p:cNvSpPr txBox="1"/>
            <p:nvPr/>
          </p:nvSpPr>
          <p:spPr>
            <a:xfrm>
              <a:off x="7142748" y="4234614"/>
              <a:ext cx="4180095" cy="69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2023-2025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每年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研发费用</a:t>
              </a:r>
              <a:r>
                <a:rPr kumimoji="0" lang="en-US" altLang="zh-TW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&gt;1500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约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占预算营收</a:t>
              </a:r>
              <a:r>
                <a:rPr kumimoji="0" lang="en-US" altLang="zh-TW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7.5%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  <p:cxnSp>
          <p:nvCxnSpPr>
            <p:cNvPr id="62" name="直線接點 28">
              <a:extLst>
                <a:ext uri="{FF2B5EF4-FFF2-40B4-BE49-F238E27FC236}">
                  <a16:creationId xmlns:a16="http://schemas.microsoft.com/office/drawing/2014/main" id="{8ECE20AE-E7F1-4FC9-BA6C-717758D716C7}"/>
                </a:ext>
              </a:extLst>
            </p:cNvPr>
            <p:cNvCxnSpPr/>
            <p:nvPr/>
          </p:nvCxnSpPr>
          <p:spPr>
            <a:xfrm>
              <a:off x="7304554" y="4208380"/>
              <a:ext cx="2682507" cy="0"/>
            </a:xfrm>
            <a:prstGeom prst="line">
              <a:avLst/>
            </a:prstGeom>
            <a:noFill/>
            <a:ln w="6350" cap="flat" cmpd="sng" algn="ctr">
              <a:solidFill>
                <a:srgbClr val="3494BA"/>
              </a:solidFill>
              <a:prstDash val="solid"/>
              <a:miter lim="800000"/>
            </a:ln>
            <a:effectLst/>
          </p:spPr>
        </p:cxnSp>
        <p:sp>
          <p:nvSpPr>
            <p:cNvPr id="63" name="文字方塊 29">
              <a:extLst>
                <a:ext uri="{FF2B5EF4-FFF2-40B4-BE49-F238E27FC236}">
                  <a16:creationId xmlns:a16="http://schemas.microsoft.com/office/drawing/2014/main" id="{FA2430F9-661D-4127-97FA-AE1FBBDAAD2C}"/>
                </a:ext>
              </a:extLst>
            </p:cNvPr>
            <p:cNvSpPr txBox="1"/>
            <p:nvPr/>
          </p:nvSpPr>
          <p:spPr>
            <a:xfrm>
              <a:off x="7123595" y="2425646"/>
              <a:ext cx="4199249" cy="48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应力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,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流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热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场分析能力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10">
            <a:extLst>
              <a:ext uri="{FF2B5EF4-FFF2-40B4-BE49-F238E27FC236}">
                <a16:creationId xmlns:a16="http://schemas.microsoft.com/office/drawing/2014/main" id="{DA44D9F1-34CE-498A-B721-7ED7A558D4DA}"/>
              </a:ext>
            </a:extLst>
          </p:cNvPr>
          <p:cNvSpPr/>
          <p:nvPr/>
        </p:nvSpPr>
        <p:spPr>
          <a:xfrm>
            <a:off x="8206645" y="1250410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DD3CBDC-2BD3-42D0-A8B0-F4AE6114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1328803"/>
            <a:ext cx="3035564" cy="4159213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38" y="9517913"/>
            <a:ext cx="2489200" cy="889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190" y="9517913"/>
            <a:ext cx="2489200" cy="889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603" y="9528073"/>
            <a:ext cx="2489200" cy="88900"/>
          </a:xfrm>
          <a:prstGeom prst="rect">
            <a:avLst/>
          </a:prstGeom>
        </p:spPr>
      </p:pic>
      <p:sp>
        <p:nvSpPr>
          <p:cNvPr id="8" name="Shape 0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Text 1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1310420" y="194945"/>
            <a:ext cx="9518015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体系认证</a:t>
            </a:r>
            <a:endParaRPr 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 3"/>
          <p:cNvSpPr/>
          <p:nvPr/>
        </p:nvSpPr>
        <p:spPr>
          <a:xfrm>
            <a:off x="851535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战略投资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47688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我们欢迎战略投资，携手有实力的伙伴共同推动公司发展，实现互利共赢。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4616450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场景共建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436816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我们希望与合作伙伴共同探索新的应用场景，通过技术创新和模式创新，开拓市场。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8482965" y="877528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渠道代理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8312150" y="758283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我们寻找优秀的渠道代理，通过合作扩大市场覆盖，提升品牌影响力。</a:t>
            </a:r>
            <a:endParaRPr lang="en-US" sz="1600" dirty="0"/>
          </a:p>
        </p:txBody>
      </p:sp>
      <p:pic>
        <p:nvPicPr>
          <p:cNvPr id="17" name="圖片 31">
            <a:extLst>
              <a:ext uri="{FF2B5EF4-FFF2-40B4-BE49-F238E27FC236}">
                <a16:creationId xmlns:a16="http://schemas.microsoft.com/office/drawing/2014/main" id="{DB71697C-24AC-42AC-82F7-24EF7B3A7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140" name="Shape 2">
            <a:extLst>
              <a:ext uri="{FF2B5EF4-FFF2-40B4-BE49-F238E27FC236}">
                <a16:creationId xmlns:a16="http://schemas.microsoft.com/office/drawing/2014/main" id="{35DB2F48-AAC2-4A79-8C78-2781EA154B39}"/>
              </a:ext>
            </a:extLst>
          </p:cNvPr>
          <p:cNvSpPr/>
          <p:nvPr/>
        </p:nvSpPr>
        <p:spPr>
          <a:xfrm>
            <a:off x="754380" y="1769660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264" name="Text 3">
            <a:extLst>
              <a:ext uri="{FF2B5EF4-FFF2-40B4-BE49-F238E27FC236}">
                <a16:creationId xmlns:a16="http://schemas.microsoft.com/office/drawing/2014/main" id="{7890B3A4-9AD1-49FB-B17F-D860D1F18B08}"/>
              </a:ext>
            </a:extLst>
          </p:cNvPr>
          <p:cNvSpPr/>
          <p:nvPr/>
        </p:nvSpPr>
        <p:spPr>
          <a:xfrm>
            <a:off x="754380" y="1769660"/>
            <a:ext cx="3212560" cy="426909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67" name="Shape 6">
            <a:extLst>
              <a:ext uri="{FF2B5EF4-FFF2-40B4-BE49-F238E27FC236}">
                <a16:creationId xmlns:a16="http://schemas.microsoft.com/office/drawing/2014/main" id="{1F2CE13E-B7DC-4760-B850-D7293F399ED0}"/>
              </a:ext>
            </a:extLst>
          </p:cNvPr>
          <p:cNvSpPr/>
          <p:nvPr/>
        </p:nvSpPr>
        <p:spPr>
          <a:xfrm>
            <a:off x="4480513" y="1510035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268" name="Text 7">
            <a:extLst>
              <a:ext uri="{FF2B5EF4-FFF2-40B4-BE49-F238E27FC236}">
                <a16:creationId xmlns:a16="http://schemas.microsoft.com/office/drawing/2014/main" id="{1E6131CE-762C-4C12-8386-A4EDEE15B250}"/>
              </a:ext>
            </a:extLst>
          </p:cNvPr>
          <p:cNvSpPr/>
          <p:nvPr/>
        </p:nvSpPr>
        <p:spPr>
          <a:xfrm>
            <a:off x="4480513" y="1510035"/>
            <a:ext cx="3212560" cy="426909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2" name="Text 11">
            <a:extLst>
              <a:ext uri="{FF2B5EF4-FFF2-40B4-BE49-F238E27FC236}">
                <a16:creationId xmlns:a16="http://schemas.microsoft.com/office/drawing/2014/main" id="{55DD69CC-B6A9-47DC-9D32-BB4142415033}"/>
              </a:ext>
            </a:extLst>
          </p:cNvPr>
          <p:cNvSpPr/>
          <p:nvPr/>
        </p:nvSpPr>
        <p:spPr>
          <a:xfrm>
            <a:off x="8206645" y="1250410"/>
            <a:ext cx="3212560" cy="426909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5" name="Shape 14">
            <a:extLst>
              <a:ext uri="{FF2B5EF4-FFF2-40B4-BE49-F238E27FC236}">
                <a16:creationId xmlns:a16="http://schemas.microsoft.com/office/drawing/2014/main" id="{AB48D09F-99C2-41A0-9409-92C4716979C1}"/>
              </a:ext>
            </a:extLst>
          </p:cNvPr>
          <p:cNvSpPr/>
          <p:nvPr/>
        </p:nvSpPr>
        <p:spPr>
          <a:xfrm>
            <a:off x="3964208" y="1523114"/>
            <a:ext cx="527914" cy="4519565"/>
          </a:xfrm>
          <a:custGeom>
            <a:avLst/>
            <a:gdLst/>
            <a:ahLst/>
            <a:cxnLst/>
            <a:rect l="l" t="t" r="r" b="b"/>
            <a:pathLst>
              <a:path w="527914" h="4519565">
                <a:moveTo>
                  <a:pt x="527914" y="0"/>
                </a:moveTo>
                <a:lnTo>
                  <a:pt x="0" y="241314"/>
                </a:lnTo>
                <a:lnTo>
                  <a:pt x="0" y="4519565"/>
                </a:lnTo>
                <a:lnTo>
                  <a:pt x="518353" y="4254708"/>
                </a:lnTo>
                <a:lnTo>
                  <a:pt x="527914" y="0"/>
                </a:lnTo>
                <a:close/>
              </a:path>
            </a:pathLst>
          </a:custGeom>
          <a:solidFill>
            <a:srgbClr val="004CC0"/>
          </a:solidFill>
          <a:ln/>
        </p:spPr>
      </p:sp>
      <p:sp>
        <p:nvSpPr>
          <p:cNvPr id="276" name="Text 15">
            <a:extLst>
              <a:ext uri="{FF2B5EF4-FFF2-40B4-BE49-F238E27FC236}">
                <a16:creationId xmlns:a16="http://schemas.microsoft.com/office/drawing/2014/main" id="{70DB62E8-98CD-4182-A2C9-9EE77F3FC51A}"/>
              </a:ext>
            </a:extLst>
          </p:cNvPr>
          <p:cNvSpPr/>
          <p:nvPr/>
        </p:nvSpPr>
        <p:spPr>
          <a:xfrm>
            <a:off x="3964208" y="1523114"/>
            <a:ext cx="527914" cy="45195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7" name="Shape 16">
            <a:extLst>
              <a:ext uri="{FF2B5EF4-FFF2-40B4-BE49-F238E27FC236}">
                <a16:creationId xmlns:a16="http://schemas.microsoft.com/office/drawing/2014/main" id="{835E279C-A524-4196-A494-B0D3A02FF6E5}"/>
              </a:ext>
            </a:extLst>
          </p:cNvPr>
          <p:cNvSpPr/>
          <p:nvPr/>
        </p:nvSpPr>
        <p:spPr>
          <a:xfrm>
            <a:off x="7688292" y="1247140"/>
            <a:ext cx="527914" cy="4545724"/>
          </a:xfrm>
          <a:custGeom>
            <a:avLst/>
            <a:gdLst/>
            <a:ahLst/>
            <a:cxnLst/>
            <a:rect l="l" t="t" r="r" b="b"/>
            <a:pathLst>
              <a:path w="527914" h="4545724">
                <a:moveTo>
                  <a:pt x="527914" y="0"/>
                </a:moveTo>
                <a:lnTo>
                  <a:pt x="0" y="242710"/>
                </a:lnTo>
                <a:lnTo>
                  <a:pt x="0" y="4545724"/>
                </a:lnTo>
                <a:lnTo>
                  <a:pt x="518353" y="4279334"/>
                </a:lnTo>
                <a:lnTo>
                  <a:pt x="527914" y="0"/>
                </a:lnTo>
                <a:close/>
              </a:path>
            </a:pathLst>
          </a:custGeom>
          <a:solidFill>
            <a:srgbClr val="004CC0"/>
          </a:solidFill>
          <a:ln/>
        </p:spPr>
      </p:sp>
      <p:sp>
        <p:nvSpPr>
          <p:cNvPr id="278" name="Text 17">
            <a:extLst>
              <a:ext uri="{FF2B5EF4-FFF2-40B4-BE49-F238E27FC236}">
                <a16:creationId xmlns:a16="http://schemas.microsoft.com/office/drawing/2014/main" id="{ABEE2D96-DC11-4D02-8D0C-3E15E1357677}"/>
              </a:ext>
            </a:extLst>
          </p:cNvPr>
          <p:cNvSpPr/>
          <p:nvPr/>
        </p:nvSpPr>
        <p:spPr>
          <a:xfrm>
            <a:off x="7688292" y="1247140"/>
            <a:ext cx="527914" cy="454572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F6316C0-DD2F-471C-9B8B-B3ADCC6CE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3" y="1769659"/>
            <a:ext cx="3155860" cy="42489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7EFA59-BABF-4700-ABAD-EEEF131BF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4989" y="1540214"/>
            <a:ext cx="3066296" cy="4208738"/>
          </a:xfrm>
          <a:prstGeom prst="rect">
            <a:avLst/>
          </a:prstGeom>
        </p:spPr>
      </p:pic>
      <p:sp>
        <p:nvSpPr>
          <p:cNvPr id="289" name="Text 23">
            <a:extLst>
              <a:ext uri="{FF2B5EF4-FFF2-40B4-BE49-F238E27FC236}">
                <a16:creationId xmlns:a16="http://schemas.microsoft.com/office/drawing/2014/main" id="{CBD715FE-CEC0-48BB-B8E6-B085C049A3FA}"/>
              </a:ext>
            </a:extLst>
          </p:cNvPr>
          <p:cNvSpPr/>
          <p:nvPr/>
        </p:nvSpPr>
        <p:spPr>
          <a:xfrm>
            <a:off x="1761703" y="1898110"/>
            <a:ext cx="285743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1D3EB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ISO45001</a:t>
            </a:r>
            <a:endParaRPr lang="en-US" sz="1600" dirty="0"/>
          </a:p>
        </p:txBody>
      </p:sp>
      <p:sp>
        <p:nvSpPr>
          <p:cNvPr id="290" name="Text 22">
            <a:extLst>
              <a:ext uri="{FF2B5EF4-FFF2-40B4-BE49-F238E27FC236}">
                <a16:creationId xmlns:a16="http://schemas.microsoft.com/office/drawing/2014/main" id="{EAB7BAB6-8C1D-44C8-BCCA-BE7C98B58D9C}"/>
              </a:ext>
            </a:extLst>
          </p:cNvPr>
          <p:cNvSpPr/>
          <p:nvPr/>
        </p:nvSpPr>
        <p:spPr>
          <a:xfrm>
            <a:off x="780288" y="1814834"/>
            <a:ext cx="735573" cy="523220"/>
          </a:xfrm>
          <a:prstGeom prst="rect">
            <a:avLst/>
          </a:prstGeom>
          <a:solidFill>
            <a:srgbClr val="004CC0"/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92" name="Text 26">
            <a:extLst>
              <a:ext uri="{FF2B5EF4-FFF2-40B4-BE49-F238E27FC236}">
                <a16:creationId xmlns:a16="http://schemas.microsoft.com/office/drawing/2014/main" id="{BBC6EEAE-A921-4F38-B78C-4AFDF877803C}"/>
              </a:ext>
            </a:extLst>
          </p:cNvPr>
          <p:cNvSpPr/>
          <p:nvPr/>
        </p:nvSpPr>
        <p:spPr>
          <a:xfrm>
            <a:off x="5507783" y="1618750"/>
            <a:ext cx="285743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1D3EB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ISO14001</a:t>
            </a:r>
            <a:endParaRPr lang="en-US" sz="1600" dirty="0"/>
          </a:p>
        </p:txBody>
      </p:sp>
      <p:sp>
        <p:nvSpPr>
          <p:cNvPr id="293" name="Text 25">
            <a:extLst>
              <a:ext uri="{FF2B5EF4-FFF2-40B4-BE49-F238E27FC236}">
                <a16:creationId xmlns:a16="http://schemas.microsoft.com/office/drawing/2014/main" id="{3DFA1B72-C547-4BB3-8FC9-F2514F687775}"/>
              </a:ext>
            </a:extLst>
          </p:cNvPr>
          <p:cNvSpPr/>
          <p:nvPr/>
        </p:nvSpPr>
        <p:spPr>
          <a:xfrm>
            <a:off x="4503709" y="1536630"/>
            <a:ext cx="695918" cy="543551"/>
          </a:xfrm>
          <a:prstGeom prst="rect">
            <a:avLst/>
          </a:prstGeom>
          <a:solidFill>
            <a:srgbClr val="004CC0"/>
          </a:solidFill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94" name="Text 28">
            <a:extLst>
              <a:ext uri="{FF2B5EF4-FFF2-40B4-BE49-F238E27FC236}">
                <a16:creationId xmlns:a16="http://schemas.microsoft.com/office/drawing/2014/main" id="{F053E91A-A1D8-4925-8A26-248FCE09153D}"/>
              </a:ext>
            </a:extLst>
          </p:cNvPr>
          <p:cNvSpPr/>
          <p:nvPr/>
        </p:nvSpPr>
        <p:spPr>
          <a:xfrm>
            <a:off x="8250248" y="1277761"/>
            <a:ext cx="695918" cy="537073"/>
          </a:xfrm>
          <a:prstGeom prst="rect">
            <a:avLst/>
          </a:prstGeom>
          <a:solidFill>
            <a:srgbClr val="004CC0"/>
          </a:solidFill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96" name="Text 29">
            <a:extLst>
              <a:ext uri="{FF2B5EF4-FFF2-40B4-BE49-F238E27FC236}">
                <a16:creationId xmlns:a16="http://schemas.microsoft.com/office/drawing/2014/main" id="{A297AA19-CAE3-4C99-A6CF-10878B2DB2F5}"/>
              </a:ext>
            </a:extLst>
          </p:cNvPr>
          <p:cNvSpPr/>
          <p:nvPr/>
        </p:nvSpPr>
        <p:spPr>
          <a:xfrm>
            <a:off x="9276156" y="1344896"/>
            <a:ext cx="285743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1D3EB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ISO9001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975241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kimi-img.moonshot.cn/pub/slides/slides_tmpl/image/25-10-10-11:13:06-d3k7jggs8jdo4os5e4r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2388552"/>
            <a:ext cx="1600200" cy="16510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10-11:13:06-d3k7jggs8jdo4os5e4vg.png"/>
          <p:cNvPicPr>
            <a:picLocks noChangeAspect="1"/>
          </p:cNvPicPr>
          <p:nvPr/>
        </p:nvPicPr>
        <p:blipFill>
          <a:blip r:embed="rId5"/>
          <a:srcRect l="56" t="92" b="92"/>
          <a:stretch/>
        </p:blipFill>
        <p:spPr>
          <a:xfrm>
            <a:off x="8890" y="0"/>
            <a:ext cx="6771640" cy="68580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10-11:13:06-d3k7jggs8jdo4os5e4s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" y="2689860"/>
            <a:ext cx="1859280" cy="187134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37790" y="2865755"/>
            <a:ext cx="8900160" cy="1173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公司客户分布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2D8C7001-C809-4A01-AD84-EF6E39E27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kimi-img.moonshot.cn/pub/slides/slides_tmpl/image/25-10-10-11:13:06-d3k7jggs8jdo4os5e4r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2388552"/>
            <a:ext cx="1600200" cy="16510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10-11:13:06-d3k7jggs8jdo4os5e4vg.png"/>
          <p:cNvPicPr>
            <a:picLocks noChangeAspect="1"/>
          </p:cNvPicPr>
          <p:nvPr/>
        </p:nvPicPr>
        <p:blipFill>
          <a:blip r:embed="rId5"/>
          <a:srcRect l="56" t="92" b="92"/>
          <a:stretch/>
        </p:blipFill>
        <p:spPr>
          <a:xfrm>
            <a:off x="8890" y="0"/>
            <a:ext cx="6771640" cy="68580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10-11:13:06-d3k7jggs8jdo4os5e4s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" y="2689860"/>
            <a:ext cx="1859280" cy="187134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37790" y="2865755"/>
            <a:ext cx="8900160" cy="1173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日扬上海简介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2A0F36FD-4EF3-4980-9721-0591357A1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38" y="9517913"/>
            <a:ext cx="2489200" cy="889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190" y="9517913"/>
            <a:ext cx="2489200" cy="889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603" y="9528073"/>
            <a:ext cx="2489200" cy="8890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10-10-11:13:10-d3k7jhgs8jdo4os5e5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097" y="1534094"/>
            <a:ext cx="25400" cy="3060700"/>
          </a:xfrm>
          <a:prstGeom prst="rect">
            <a:avLst/>
          </a:prstGeom>
        </p:spPr>
      </p:pic>
      <p:pic>
        <p:nvPicPr>
          <p:cNvPr id="7" name="Image 5" descr="https://kimi-img.moonshot.cn/pub/slides/slides_tmpl/image/25-10-10-11:13:10-d3k7jhgs8jdo4os5e5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599" y="1807971"/>
            <a:ext cx="25400" cy="3060700"/>
          </a:xfrm>
          <a:prstGeom prst="rect">
            <a:avLst/>
          </a:prstGeom>
        </p:spPr>
      </p:pic>
      <p:sp>
        <p:nvSpPr>
          <p:cNvPr id="8" name="Shape 0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Text 1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1310420" y="194945"/>
            <a:ext cx="9518015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全球代理商及客户分布</a:t>
            </a:r>
            <a:endParaRPr lang="en-US" sz="1600" dirty="0"/>
          </a:p>
        </p:txBody>
      </p:sp>
      <p:sp>
        <p:nvSpPr>
          <p:cNvPr id="11" name="Text 3"/>
          <p:cNvSpPr/>
          <p:nvPr/>
        </p:nvSpPr>
        <p:spPr>
          <a:xfrm>
            <a:off x="851535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战略投资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47688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我们欢迎战略投资，携手有实力的伙伴共同推动公司发展，实现互利共赢。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4616450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场景共建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436816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我们希望与合作伙伴共同探索新的应用场景，通过技术创新和模式创新，开拓市场。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8482965" y="877528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渠道代理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8312150" y="758283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我们寻找优秀的渠道代理，通过合作扩大市场覆盖，提升品牌影响力。</a:t>
            </a:r>
            <a:endParaRPr lang="en-US" sz="1600" dirty="0"/>
          </a:p>
        </p:txBody>
      </p:sp>
      <p:pic>
        <p:nvPicPr>
          <p:cNvPr id="17" name="圖片 31">
            <a:extLst>
              <a:ext uri="{FF2B5EF4-FFF2-40B4-BE49-F238E27FC236}">
                <a16:creationId xmlns:a16="http://schemas.microsoft.com/office/drawing/2014/main" id="{DB71697C-24AC-42AC-82F7-24EF7B3A7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grpSp>
        <p:nvGrpSpPr>
          <p:cNvPr id="141" name="群組 366">
            <a:extLst>
              <a:ext uri="{FF2B5EF4-FFF2-40B4-BE49-F238E27FC236}">
                <a16:creationId xmlns:a16="http://schemas.microsoft.com/office/drawing/2014/main" id="{482435C1-EAC0-4521-85E8-BC216079BA1F}"/>
              </a:ext>
            </a:extLst>
          </p:cNvPr>
          <p:cNvGrpSpPr/>
          <p:nvPr/>
        </p:nvGrpSpPr>
        <p:grpSpPr>
          <a:xfrm>
            <a:off x="5621708" y="5814695"/>
            <a:ext cx="885857" cy="645160"/>
            <a:chOff x="3563888" y="6106502"/>
            <a:chExt cx="881164" cy="624374"/>
          </a:xfrm>
        </p:grpSpPr>
        <p:grpSp>
          <p:nvGrpSpPr>
            <p:cNvPr id="142" name="群組 375">
              <a:extLst>
                <a:ext uri="{FF2B5EF4-FFF2-40B4-BE49-F238E27FC236}">
                  <a16:creationId xmlns:a16="http://schemas.microsoft.com/office/drawing/2014/main" id="{72D6B194-4253-4E62-9236-C649FA4F661C}"/>
                </a:ext>
              </a:extLst>
            </p:cNvPr>
            <p:cNvGrpSpPr/>
            <p:nvPr/>
          </p:nvGrpSpPr>
          <p:grpSpPr>
            <a:xfrm>
              <a:off x="3563888" y="6168931"/>
              <a:ext cx="244475" cy="244475"/>
              <a:chOff x="4800965" y="5454430"/>
              <a:chExt cx="244475" cy="244475"/>
            </a:xfrm>
          </p:grpSpPr>
          <p:sp>
            <p:nvSpPr>
              <p:cNvPr id="144" name="Oval 139">
                <a:extLst>
                  <a:ext uri="{FF2B5EF4-FFF2-40B4-BE49-F238E27FC236}">
                    <a16:creationId xmlns:a16="http://schemas.microsoft.com/office/drawing/2014/main" id="{12524854-CA9A-41DF-8B38-B82BD4F12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965" y="5454430"/>
                <a:ext cx="244475" cy="244475"/>
              </a:xfrm>
              <a:prstGeom prst="ellipse">
                <a:avLst/>
              </a:prstGeom>
              <a:solidFill>
                <a:srgbClr val="F9B60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140">
                <a:extLst>
                  <a:ext uri="{FF2B5EF4-FFF2-40B4-BE49-F238E27FC236}">
                    <a16:creationId xmlns:a16="http://schemas.microsoft.com/office/drawing/2014/main" id="{DC204C4A-B532-490D-ADEB-1DF6686B5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7462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" name="文字方塊 376">
              <a:extLst>
                <a:ext uri="{FF2B5EF4-FFF2-40B4-BE49-F238E27FC236}">
                  <a16:creationId xmlns:a16="http://schemas.microsoft.com/office/drawing/2014/main" id="{23DD2A4A-FE3A-4910-81FB-053ACCD04F9C}"/>
                </a:ext>
              </a:extLst>
            </p:cNvPr>
            <p:cNvSpPr txBox="1"/>
            <p:nvPr/>
          </p:nvSpPr>
          <p:spPr>
            <a:xfrm>
              <a:off x="3808363" y="6106502"/>
              <a:ext cx="636689" cy="624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79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代理
</a:t>
              </a:r>
            </a:p>
          </p:txBody>
        </p:sp>
      </p:grpSp>
      <p:grpSp>
        <p:nvGrpSpPr>
          <p:cNvPr id="146" name="群組 367">
            <a:extLst>
              <a:ext uri="{FF2B5EF4-FFF2-40B4-BE49-F238E27FC236}">
                <a16:creationId xmlns:a16="http://schemas.microsoft.com/office/drawing/2014/main" id="{1A8B18F7-33B1-42A2-922E-64354E957198}"/>
              </a:ext>
            </a:extLst>
          </p:cNvPr>
          <p:cNvGrpSpPr/>
          <p:nvPr/>
        </p:nvGrpSpPr>
        <p:grpSpPr>
          <a:xfrm>
            <a:off x="4012278" y="5814695"/>
            <a:ext cx="1336215" cy="645160"/>
            <a:chOff x="-28995" y="6106502"/>
            <a:chExt cx="1329193" cy="624374"/>
          </a:xfrm>
        </p:grpSpPr>
        <p:grpSp>
          <p:nvGrpSpPr>
            <p:cNvPr id="147" name="群組 371">
              <a:extLst>
                <a:ext uri="{FF2B5EF4-FFF2-40B4-BE49-F238E27FC236}">
                  <a16:creationId xmlns:a16="http://schemas.microsoft.com/office/drawing/2014/main" id="{949D1E1A-55C8-43D5-B236-F6C5DF2A47D8}"/>
                </a:ext>
              </a:extLst>
            </p:cNvPr>
            <p:cNvGrpSpPr/>
            <p:nvPr/>
          </p:nvGrpSpPr>
          <p:grpSpPr>
            <a:xfrm>
              <a:off x="-28995" y="6168931"/>
              <a:ext cx="386485" cy="244475"/>
              <a:chOff x="6523733" y="5454430"/>
              <a:chExt cx="386485" cy="244475"/>
            </a:xfrm>
          </p:grpSpPr>
          <p:sp>
            <p:nvSpPr>
              <p:cNvPr id="149" name="Oval 139">
                <a:extLst>
                  <a:ext uri="{FF2B5EF4-FFF2-40B4-BE49-F238E27FC236}">
                    <a16:creationId xmlns:a16="http://schemas.microsoft.com/office/drawing/2014/main" id="{44D9352F-4E4C-4A06-93D9-71CA067E3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3733" y="5454430"/>
                <a:ext cx="244475" cy="244475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0" name="Oval 140">
                <a:extLst>
                  <a:ext uri="{FF2B5EF4-FFF2-40B4-BE49-F238E27FC236}">
                    <a16:creationId xmlns:a16="http://schemas.microsoft.com/office/drawing/2014/main" id="{46771B06-4996-4262-9095-7D4510FA0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8737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8" name="文字方塊 372">
              <a:extLst>
                <a:ext uri="{FF2B5EF4-FFF2-40B4-BE49-F238E27FC236}">
                  <a16:creationId xmlns:a16="http://schemas.microsoft.com/office/drawing/2014/main" id="{E5F69CE1-373A-45FC-B4F0-9948A52CACDF}"/>
                </a:ext>
              </a:extLst>
            </p:cNvPr>
            <p:cNvSpPr txBox="1"/>
            <p:nvPr/>
          </p:nvSpPr>
          <p:spPr>
            <a:xfrm>
              <a:off x="208685" y="6106502"/>
              <a:ext cx="1091513" cy="624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79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主要客户
</a:t>
              </a:r>
            </a:p>
          </p:txBody>
        </p:sp>
      </p:grpSp>
      <p:grpSp>
        <p:nvGrpSpPr>
          <p:cNvPr id="151" name="群組 368">
            <a:extLst>
              <a:ext uri="{FF2B5EF4-FFF2-40B4-BE49-F238E27FC236}">
                <a16:creationId xmlns:a16="http://schemas.microsoft.com/office/drawing/2014/main" id="{2D5C4526-C96D-46F7-974D-D71AF56A9860}"/>
              </a:ext>
            </a:extLst>
          </p:cNvPr>
          <p:cNvGrpSpPr/>
          <p:nvPr/>
        </p:nvGrpSpPr>
        <p:grpSpPr>
          <a:xfrm>
            <a:off x="7007225" y="5734050"/>
            <a:ext cx="1522905" cy="520065"/>
            <a:chOff x="3648849" y="6028245"/>
            <a:chExt cx="1514840" cy="503199"/>
          </a:xfrm>
        </p:grpSpPr>
        <p:sp>
          <p:nvSpPr>
            <p:cNvPr id="152" name="文字方塊 369">
              <a:extLst>
                <a:ext uri="{FF2B5EF4-FFF2-40B4-BE49-F238E27FC236}">
                  <a16:creationId xmlns:a16="http://schemas.microsoft.com/office/drawing/2014/main" id="{D3141CD8-C41C-40C7-B5CC-4553AE0C588B}"/>
                </a:ext>
              </a:extLst>
            </p:cNvPr>
            <p:cNvSpPr txBox="1"/>
            <p:nvPr/>
          </p:nvSpPr>
          <p:spPr>
            <a:xfrm>
              <a:off x="3971789" y="6106502"/>
              <a:ext cx="1191900" cy="356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79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日扬</a:t>
              </a:r>
              <a:r>
                <a:rPr kumimoji="0" lang="en-US" altLang="zh-TW" sz="179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kumimoji="0" lang="zh-TW" altLang="en-US" sz="179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明远</a:t>
              </a:r>
            </a:p>
          </p:txBody>
        </p:sp>
        <p:sp>
          <p:nvSpPr>
            <p:cNvPr id="153" name="文字方塊 370">
              <a:extLst>
                <a:ext uri="{FF2B5EF4-FFF2-40B4-BE49-F238E27FC236}">
                  <a16:creationId xmlns:a16="http://schemas.microsoft.com/office/drawing/2014/main" id="{6B9A8FFD-7A1F-45A3-9E54-EA340F521209}"/>
                </a:ext>
              </a:extLst>
            </p:cNvPr>
            <p:cNvSpPr txBox="1"/>
            <p:nvPr/>
          </p:nvSpPr>
          <p:spPr>
            <a:xfrm>
              <a:off x="3648849" y="6028245"/>
              <a:ext cx="495835" cy="50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9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Wingdings" panose="05000000000000000000"/>
                </a:rPr>
                <a:t></a:t>
              </a:r>
              <a:endParaRPr kumimoji="0" lang="zh-TW" altLang="en-US" sz="279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4" name="群組 133">
            <a:extLst>
              <a:ext uri="{FF2B5EF4-FFF2-40B4-BE49-F238E27FC236}">
                <a16:creationId xmlns:a16="http://schemas.microsoft.com/office/drawing/2014/main" id="{0F9AC0DE-FDE7-4BC5-9011-98FF7AE757F0}"/>
              </a:ext>
            </a:extLst>
          </p:cNvPr>
          <p:cNvGrpSpPr/>
          <p:nvPr/>
        </p:nvGrpSpPr>
        <p:grpSpPr>
          <a:xfrm>
            <a:off x="937678" y="935968"/>
            <a:ext cx="9521687" cy="4952255"/>
            <a:chOff x="1643589" y="921582"/>
            <a:chExt cx="7797411" cy="4698715"/>
          </a:xfrm>
        </p:grpSpPr>
        <p:pic>
          <p:nvPicPr>
            <p:cNvPr id="155" name="圖片 143">
              <a:extLst>
                <a:ext uri="{FF2B5EF4-FFF2-40B4-BE49-F238E27FC236}">
                  <a16:creationId xmlns:a16="http://schemas.microsoft.com/office/drawing/2014/main" id="{41ECD237-F39C-4E95-953B-3B0E158CA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589" y="1167630"/>
              <a:ext cx="7560840" cy="4328113"/>
            </a:xfrm>
            <a:prstGeom prst="rect">
              <a:avLst/>
            </a:prstGeom>
          </p:spPr>
        </p:pic>
        <p:grpSp>
          <p:nvGrpSpPr>
            <p:cNvPr id="156" name="群組 144">
              <a:extLst>
                <a:ext uri="{FF2B5EF4-FFF2-40B4-BE49-F238E27FC236}">
                  <a16:creationId xmlns:a16="http://schemas.microsoft.com/office/drawing/2014/main" id="{A977D8E3-0800-4F32-8D42-93CBD3E3C0BD}"/>
                </a:ext>
              </a:extLst>
            </p:cNvPr>
            <p:cNvGrpSpPr/>
            <p:nvPr/>
          </p:nvGrpSpPr>
          <p:grpSpPr>
            <a:xfrm>
              <a:off x="7669555" y="2413875"/>
              <a:ext cx="244475" cy="244475"/>
              <a:chOff x="6732240" y="5454430"/>
              <a:chExt cx="244475" cy="244475"/>
            </a:xfrm>
          </p:grpSpPr>
          <p:sp>
            <p:nvSpPr>
              <p:cNvPr id="252" name="Oval 139">
                <a:extLst>
                  <a:ext uri="{FF2B5EF4-FFF2-40B4-BE49-F238E27FC236}">
                    <a16:creationId xmlns:a16="http://schemas.microsoft.com/office/drawing/2014/main" id="{6C2A48D4-FB16-42A2-AC6B-B0BFF0337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2240" y="5454430"/>
                <a:ext cx="244475" cy="244475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3" name="Oval 140">
                <a:extLst>
                  <a:ext uri="{FF2B5EF4-FFF2-40B4-BE49-F238E27FC236}">
                    <a16:creationId xmlns:a16="http://schemas.microsoft.com/office/drawing/2014/main" id="{68CBC6F3-5B68-409D-A490-2B447223A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8737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7" name="群組 145">
              <a:extLst>
                <a:ext uri="{FF2B5EF4-FFF2-40B4-BE49-F238E27FC236}">
                  <a16:creationId xmlns:a16="http://schemas.microsoft.com/office/drawing/2014/main" id="{7A3F6E28-5D58-49F9-8D54-1EDF47BA1948}"/>
                </a:ext>
              </a:extLst>
            </p:cNvPr>
            <p:cNvGrpSpPr/>
            <p:nvPr/>
          </p:nvGrpSpPr>
          <p:grpSpPr>
            <a:xfrm>
              <a:off x="7858290" y="2610183"/>
              <a:ext cx="244475" cy="244475"/>
              <a:chOff x="6732240" y="5454430"/>
              <a:chExt cx="244475" cy="244475"/>
            </a:xfrm>
          </p:grpSpPr>
          <p:sp>
            <p:nvSpPr>
              <p:cNvPr id="250" name="Oval 139">
                <a:extLst>
                  <a:ext uri="{FF2B5EF4-FFF2-40B4-BE49-F238E27FC236}">
                    <a16:creationId xmlns:a16="http://schemas.microsoft.com/office/drawing/2014/main" id="{9E567F7C-0D50-482C-92EB-0D3D2FEE5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2240" y="5454430"/>
                <a:ext cx="244475" cy="244475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1" name="Oval 140">
                <a:extLst>
                  <a:ext uri="{FF2B5EF4-FFF2-40B4-BE49-F238E27FC236}">
                    <a16:creationId xmlns:a16="http://schemas.microsoft.com/office/drawing/2014/main" id="{2FCC0A96-6044-4EC3-92B4-39AF5FBF7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8737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群組 146">
              <a:extLst>
                <a:ext uri="{FF2B5EF4-FFF2-40B4-BE49-F238E27FC236}">
                  <a16:creationId xmlns:a16="http://schemas.microsoft.com/office/drawing/2014/main" id="{37BE98D0-2F21-45C7-859A-CCD954147461}"/>
                </a:ext>
              </a:extLst>
            </p:cNvPr>
            <p:cNvGrpSpPr/>
            <p:nvPr/>
          </p:nvGrpSpPr>
          <p:grpSpPr>
            <a:xfrm>
              <a:off x="7736054" y="3039452"/>
              <a:ext cx="1704946" cy="840896"/>
              <a:chOff x="6848041" y="3242614"/>
              <a:chExt cx="1704946" cy="840896"/>
            </a:xfrm>
          </p:grpSpPr>
          <p:cxnSp>
            <p:nvCxnSpPr>
              <p:cNvPr id="247" name="肘形接點 235">
                <a:extLst>
                  <a:ext uri="{FF2B5EF4-FFF2-40B4-BE49-F238E27FC236}">
                    <a16:creationId xmlns:a16="http://schemas.microsoft.com/office/drawing/2014/main" id="{E43834F2-094D-4DE7-906B-DA144E6CBD93}"/>
                  </a:ext>
                </a:extLst>
              </p:cNvPr>
              <p:cNvCxnSpPr/>
              <p:nvPr/>
            </p:nvCxnSpPr>
            <p:spPr>
              <a:xfrm>
                <a:off x="6848041" y="3280110"/>
                <a:ext cx="341037" cy="209327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FF3399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左大括弧 236">
                <a:extLst>
                  <a:ext uri="{FF2B5EF4-FFF2-40B4-BE49-F238E27FC236}">
                    <a16:creationId xmlns:a16="http://schemas.microsoft.com/office/drawing/2014/main" id="{EAC4CD60-B29F-4E65-859D-9892120AA3BE}"/>
                  </a:ext>
                </a:extLst>
              </p:cNvPr>
              <p:cNvSpPr/>
              <p:nvPr/>
            </p:nvSpPr>
            <p:spPr>
              <a:xfrm>
                <a:off x="7199509" y="3242614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文字方塊 237">
                <a:extLst>
                  <a:ext uri="{FF2B5EF4-FFF2-40B4-BE49-F238E27FC236}">
                    <a16:creationId xmlns:a16="http://schemas.microsoft.com/office/drawing/2014/main" id="{2648D3FD-2C87-4D91-9DDC-D6F1497736E8}"/>
                  </a:ext>
                </a:extLst>
              </p:cNvPr>
              <p:cNvSpPr txBox="1"/>
              <p:nvPr/>
            </p:nvSpPr>
            <p:spPr>
              <a:xfrm>
                <a:off x="7211626" y="3243713"/>
                <a:ext cx="1341361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TW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宋体" panose="02010600030101010101" pitchFamily="2" charset="-122"/>
                    <a:cs typeface="Arial" panose="020B0604020202020204" pitchFamily="34" charset="0"/>
                  </a:rPr>
                  <a:t>中国</a:t>
                </a: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台湾</a:t>
                </a:r>
                <a:r>
                  <a:rPr kumimoji="0" lang="en-US" altLang="zh-TW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新竹
</a:t>
                </a:r>
                <a:r>
                  <a:rPr kumimoji="0" lang="zh-CN" altLang="zh-TW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宋体" panose="02010600030101010101" pitchFamily="2" charset="-122"/>
                    <a:cs typeface="Arial" panose="020B0604020202020204" pitchFamily="34" charset="0"/>
                  </a:rPr>
                  <a:t>中国</a:t>
                </a: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台湾</a:t>
                </a:r>
                <a:r>
                  <a:rPr kumimoji="0" lang="en-US" altLang="zh-TW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台南
</a:t>
                </a:r>
              </a:p>
            </p:txBody>
          </p:sp>
        </p:grpSp>
        <p:grpSp>
          <p:nvGrpSpPr>
            <p:cNvPr id="159" name="群組 147">
              <a:extLst>
                <a:ext uri="{FF2B5EF4-FFF2-40B4-BE49-F238E27FC236}">
                  <a16:creationId xmlns:a16="http://schemas.microsoft.com/office/drawing/2014/main" id="{AB0132CB-CD56-45CB-B48E-E074B75F94DE}"/>
                </a:ext>
              </a:extLst>
            </p:cNvPr>
            <p:cNvGrpSpPr/>
            <p:nvPr/>
          </p:nvGrpSpPr>
          <p:grpSpPr>
            <a:xfrm>
              <a:off x="6374978" y="1969660"/>
              <a:ext cx="1131247" cy="767657"/>
              <a:chOff x="5486965" y="2172822"/>
              <a:chExt cx="1131247" cy="767657"/>
            </a:xfrm>
          </p:grpSpPr>
          <p:cxnSp>
            <p:nvCxnSpPr>
              <p:cNvPr id="244" name="肘形接點 232">
                <a:extLst>
                  <a:ext uri="{FF2B5EF4-FFF2-40B4-BE49-F238E27FC236}">
                    <a16:creationId xmlns:a16="http://schemas.microsoft.com/office/drawing/2014/main" id="{D9D60076-E661-480F-B68F-ACE5DE1B81E6}"/>
                  </a:ext>
                </a:extLst>
              </p:cNvPr>
              <p:cNvCxnSpPr/>
              <p:nvPr/>
            </p:nvCxnSpPr>
            <p:spPr>
              <a:xfrm rot="16200000" flipV="1">
                <a:off x="6262180" y="2584447"/>
                <a:ext cx="370064" cy="342000"/>
              </a:xfrm>
              <a:prstGeom prst="bentConnector3">
                <a:avLst/>
              </a:prstGeom>
              <a:ln>
                <a:solidFill>
                  <a:srgbClr val="FF3399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左大括弧 233">
                <a:extLst>
                  <a:ext uri="{FF2B5EF4-FFF2-40B4-BE49-F238E27FC236}">
                    <a16:creationId xmlns:a16="http://schemas.microsoft.com/office/drawing/2014/main" id="{275165EA-5E29-4F7C-9D3C-0097BBDBF2C1}"/>
                  </a:ext>
                </a:extLst>
              </p:cNvPr>
              <p:cNvSpPr/>
              <p:nvPr/>
            </p:nvSpPr>
            <p:spPr>
              <a:xfrm rot="16200000">
                <a:off x="6226169" y="2268577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文字方塊 234">
                <a:extLst>
                  <a:ext uri="{FF2B5EF4-FFF2-40B4-BE49-F238E27FC236}">
                    <a16:creationId xmlns:a16="http://schemas.microsoft.com/office/drawing/2014/main" id="{BE874233-D3CC-42A8-A35F-2A1E4526D60B}"/>
                  </a:ext>
                </a:extLst>
              </p:cNvPr>
              <p:cNvSpPr txBox="1"/>
              <p:nvPr/>
            </p:nvSpPr>
            <p:spPr>
              <a:xfrm>
                <a:off x="5486965" y="2172822"/>
                <a:ext cx="980078" cy="349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中国</a:t>
                </a:r>
                <a:r>
                  <a:rPr kumimoji="0" lang="en-US" altLang="zh-TW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上海</a:t>
                </a:r>
                <a:endParaRPr kumimoji="0" lang="en-US" altLang="zh-TW" sz="1395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0" name="群組 148">
              <a:extLst>
                <a:ext uri="{FF2B5EF4-FFF2-40B4-BE49-F238E27FC236}">
                  <a16:creationId xmlns:a16="http://schemas.microsoft.com/office/drawing/2014/main" id="{FCFA3CAF-6B24-474A-B706-B4B7B9885D33}"/>
                </a:ext>
              </a:extLst>
            </p:cNvPr>
            <p:cNvGrpSpPr/>
            <p:nvPr/>
          </p:nvGrpSpPr>
          <p:grpSpPr>
            <a:xfrm>
              <a:off x="8087522" y="4356187"/>
              <a:ext cx="1338158" cy="1264110"/>
              <a:chOff x="7199509" y="4559349"/>
              <a:chExt cx="1338158" cy="1264110"/>
            </a:xfrm>
          </p:grpSpPr>
          <p:sp>
            <p:nvSpPr>
              <p:cNvPr id="240" name="Oval 139">
                <a:extLst>
                  <a:ext uri="{FF2B5EF4-FFF2-40B4-BE49-F238E27FC236}">
                    <a16:creationId xmlns:a16="http://schemas.microsoft.com/office/drawing/2014/main" id="{F876CFB6-0583-4724-AD17-6214DF5FF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4328" y="4559349"/>
                <a:ext cx="244475" cy="244475"/>
              </a:xfrm>
              <a:prstGeom prst="ellipse">
                <a:avLst/>
              </a:prstGeom>
              <a:solidFill>
                <a:srgbClr val="F9B60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241" name="肘形接點 229">
                <a:extLst>
                  <a:ext uri="{FF2B5EF4-FFF2-40B4-BE49-F238E27FC236}">
                    <a16:creationId xmlns:a16="http://schemas.microsoft.com/office/drawing/2014/main" id="{6DBD3894-DE52-4040-8072-9D31F5F14DEA}"/>
                  </a:ext>
                </a:extLst>
              </p:cNvPr>
              <p:cNvCxnSpPr>
                <a:stCxn id="240" idx="4"/>
              </p:cNvCxnSpPr>
              <p:nvPr/>
            </p:nvCxnSpPr>
            <p:spPr>
              <a:xfrm rot="5400000">
                <a:off x="7433878" y="5016512"/>
                <a:ext cx="425376" cy="1"/>
              </a:xfrm>
              <a:prstGeom prst="bentConnector3">
                <a:avLst/>
              </a:prstGeom>
              <a:ln>
                <a:solidFill>
                  <a:srgbClr val="7030A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左大括弧 230">
                <a:extLst>
                  <a:ext uri="{FF2B5EF4-FFF2-40B4-BE49-F238E27FC236}">
                    <a16:creationId xmlns:a16="http://schemas.microsoft.com/office/drawing/2014/main" id="{3819AABF-CFC5-435B-895A-DAB6B78C74B9}"/>
                  </a:ext>
                </a:extLst>
              </p:cNvPr>
              <p:cNvSpPr/>
              <p:nvPr/>
            </p:nvSpPr>
            <p:spPr>
              <a:xfrm rot="5400000">
                <a:off x="7599671" y="5028404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7030A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文字方塊 231">
                <a:extLst>
                  <a:ext uri="{FF2B5EF4-FFF2-40B4-BE49-F238E27FC236}">
                    <a16:creationId xmlns:a16="http://schemas.microsoft.com/office/drawing/2014/main" id="{50A95E05-B72F-44A5-9FFE-14CDB00395E8}"/>
                  </a:ext>
                </a:extLst>
              </p:cNvPr>
              <p:cNvSpPr txBox="1"/>
              <p:nvPr/>
            </p:nvSpPr>
            <p:spPr>
              <a:xfrm>
                <a:off x="7199509" y="5228874"/>
                <a:ext cx="1338158" cy="594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澳大利亚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雪梨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1" name="群組 149">
              <a:extLst>
                <a:ext uri="{FF2B5EF4-FFF2-40B4-BE49-F238E27FC236}">
                  <a16:creationId xmlns:a16="http://schemas.microsoft.com/office/drawing/2014/main" id="{25718A3D-6B18-4542-A433-BB423651203A}"/>
                </a:ext>
              </a:extLst>
            </p:cNvPr>
            <p:cNvGrpSpPr/>
            <p:nvPr/>
          </p:nvGrpSpPr>
          <p:grpSpPr>
            <a:xfrm>
              <a:off x="6192614" y="3091805"/>
              <a:ext cx="901928" cy="1147713"/>
              <a:chOff x="4272152" y="4373200"/>
              <a:chExt cx="901928" cy="1147713"/>
            </a:xfrm>
          </p:grpSpPr>
          <p:cxnSp>
            <p:nvCxnSpPr>
              <p:cNvPr id="237" name="肘形接點 225">
                <a:extLst>
                  <a:ext uri="{FF2B5EF4-FFF2-40B4-BE49-F238E27FC236}">
                    <a16:creationId xmlns:a16="http://schemas.microsoft.com/office/drawing/2014/main" id="{09F7EE13-7EA6-4B8C-94CD-F513B2B3E461}"/>
                  </a:ext>
                </a:extLst>
              </p:cNvPr>
              <p:cNvCxnSpPr>
                <a:endCxn id="238" idx="1"/>
              </p:cNvCxnSpPr>
              <p:nvPr/>
            </p:nvCxnSpPr>
            <p:spPr>
              <a:xfrm rot="5400000">
                <a:off x="4550952" y="4406582"/>
                <a:ext cx="286138" cy="219374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F9B60D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左大括弧 226">
                <a:extLst>
                  <a:ext uri="{FF2B5EF4-FFF2-40B4-BE49-F238E27FC236}">
                    <a16:creationId xmlns:a16="http://schemas.microsoft.com/office/drawing/2014/main" id="{6565772A-43BC-40C6-AD2D-A96817490377}"/>
                  </a:ext>
                </a:extLst>
              </p:cNvPr>
              <p:cNvSpPr/>
              <p:nvPr/>
            </p:nvSpPr>
            <p:spPr>
              <a:xfrm rot="5400000">
                <a:off x="4537441" y="4458540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F9B60D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文字方塊 227">
                <a:extLst>
                  <a:ext uri="{FF2B5EF4-FFF2-40B4-BE49-F238E27FC236}">
                    <a16:creationId xmlns:a16="http://schemas.microsoft.com/office/drawing/2014/main" id="{A43B587E-10BC-4FA7-BE8F-D21AFE3954B5}"/>
                  </a:ext>
                </a:extLst>
              </p:cNvPr>
              <p:cNvSpPr txBox="1"/>
              <p:nvPr/>
            </p:nvSpPr>
            <p:spPr>
              <a:xfrm>
                <a:off x="4272152" y="4681116"/>
                <a:ext cx="901928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印度
班加罗尔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2" name="左大括弧 150">
              <a:extLst>
                <a:ext uri="{FF2B5EF4-FFF2-40B4-BE49-F238E27FC236}">
                  <a16:creationId xmlns:a16="http://schemas.microsoft.com/office/drawing/2014/main" id="{B4125A4B-A3DB-42D6-9EDD-F6A912E15559}"/>
                </a:ext>
              </a:extLst>
            </p:cNvPr>
            <p:cNvSpPr/>
            <p:nvPr/>
          </p:nvSpPr>
          <p:spPr>
            <a:xfrm>
              <a:off x="6325089" y="1483629"/>
              <a:ext cx="93786" cy="495381"/>
            </a:xfrm>
            <a:prstGeom prst="leftBrace">
              <a:avLst>
                <a:gd name="adj1" fmla="val 81269"/>
                <a:gd name="adj2" fmla="val 50000"/>
              </a:avLst>
            </a:prstGeom>
            <a:ln>
              <a:solidFill>
                <a:srgbClr val="F9B60D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63" name="群組 151">
              <a:extLst>
                <a:ext uri="{FF2B5EF4-FFF2-40B4-BE49-F238E27FC236}">
                  <a16:creationId xmlns:a16="http://schemas.microsoft.com/office/drawing/2014/main" id="{AF58195C-3D3B-431F-AE61-BD79FC3462CE}"/>
                </a:ext>
              </a:extLst>
            </p:cNvPr>
            <p:cNvGrpSpPr/>
            <p:nvPr/>
          </p:nvGrpSpPr>
          <p:grpSpPr>
            <a:xfrm>
              <a:off x="5832574" y="1494118"/>
              <a:ext cx="1208263" cy="839797"/>
              <a:chOff x="4996517" y="1679943"/>
              <a:chExt cx="1208263" cy="839797"/>
            </a:xfrm>
          </p:grpSpPr>
          <p:grpSp>
            <p:nvGrpSpPr>
              <p:cNvPr id="231" name="群組 219">
                <a:extLst>
                  <a:ext uri="{FF2B5EF4-FFF2-40B4-BE49-F238E27FC236}">
                    <a16:creationId xmlns:a16="http://schemas.microsoft.com/office/drawing/2014/main" id="{F0EDC5EC-ED28-415B-8EC8-A32A0BE7BE48}"/>
                  </a:ext>
                </a:extLst>
              </p:cNvPr>
              <p:cNvGrpSpPr/>
              <p:nvPr/>
            </p:nvGrpSpPr>
            <p:grpSpPr>
              <a:xfrm>
                <a:off x="4996517" y="1998488"/>
                <a:ext cx="492514" cy="401535"/>
                <a:chOff x="4996517" y="1998488"/>
                <a:chExt cx="492514" cy="401535"/>
              </a:xfrm>
            </p:grpSpPr>
            <p:grpSp>
              <p:nvGrpSpPr>
                <p:cNvPr id="233" name="群組 221">
                  <a:extLst>
                    <a:ext uri="{FF2B5EF4-FFF2-40B4-BE49-F238E27FC236}">
                      <a16:creationId xmlns:a16="http://schemas.microsoft.com/office/drawing/2014/main" id="{49C49676-70BB-44FD-AAF9-7E3904AC789E}"/>
                    </a:ext>
                  </a:extLst>
                </p:cNvPr>
                <p:cNvGrpSpPr/>
                <p:nvPr/>
              </p:nvGrpSpPr>
              <p:grpSpPr>
                <a:xfrm>
                  <a:off x="4996517" y="2155548"/>
                  <a:ext cx="244475" cy="244475"/>
                  <a:chOff x="4800965" y="5454430"/>
                  <a:chExt cx="244475" cy="244475"/>
                </a:xfrm>
              </p:grpSpPr>
              <p:sp>
                <p:nvSpPr>
                  <p:cNvPr id="235" name="Oval 139">
                    <a:extLst>
                      <a:ext uri="{FF2B5EF4-FFF2-40B4-BE49-F238E27FC236}">
                        <a16:creationId xmlns:a16="http://schemas.microsoft.com/office/drawing/2014/main" id="{034BB5EC-A012-4D1C-BECE-EBA1A5288F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00965" y="5454430"/>
                    <a:ext cx="244475" cy="244475"/>
                  </a:xfrm>
                  <a:prstGeom prst="ellipse">
                    <a:avLst/>
                  </a:prstGeom>
                  <a:solidFill>
                    <a:srgbClr val="F9B60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01600">
                        <a:solidFill>
                          <a:srgbClr val="000000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ko-KR"/>
                    </a:defPPr>
                    <a:lvl1pPr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1pPr>
                    <a:lvl2pPr marL="4572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2pPr>
                    <a:lvl3pPr marL="9144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3pPr>
                    <a:lvl4pPr marL="13716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4pPr>
                    <a:lvl5pPr marL="18288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ko-KR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icrosoft JhengHei" panose="020B0604030504040204" pitchFamily="34" charset="-120"/>
                      <a:ea typeface="Malgun Gothic" panose="020B0503020000020004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Oval 140">
                    <a:extLst>
                      <a:ext uri="{FF2B5EF4-FFF2-40B4-BE49-F238E27FC236}">
                        <a16:creationId xmlns:a16="http://schemas.microsoft.com/office/drawing/2014/main" id="{2B548241-F402-4B0C-B03E-132DD394A9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67462" y="5520927"/>
                    <a:ext cx="111481" cy="11148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01600">
                        <a:solidFill>
                          <a:srgbClr val="000000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ko-KR"/>
                    </a:defPPr>
                    <a:lvl1pPr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1pPr>
                    <a:lvl2pPr marL="4572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2pPr>
                    <a:lvl3pPr marL="9144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3pPr>
                    <a:lvl4pPr marL="13716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4pPr>
                    <a:lvl5pPr marL="1828800"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kern="1200">
                        <a:solidFill>
                          <a:schemeClr val="tx1"/>
                        </a:solidFill>
                        <a:latin typeface="굴림" pitchFamily="34" charset="-127"/>
                        <a:ea typeface="굴림" pitchFamily="34" charset="-127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ko-KR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JhengHei" panose="020B0604030504040204" pitchFamily="34" charset="-120"/>
                      <a:ea typeface="Malgun Gothic" panose="020B0503020000020004" charset="-127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34" name="肘形接點 222">
                  <a:extLst>
                    <a:ext uri="{FF2B5EF4-FFF2-40B4-BE49-F238E27FC236}">
                      <a16:creationId xmlns:a16="http://schemas.microsoft.com/office/drawing/2014/main" id="{F6503396-5648-4D9F-8E0D-27277B5DD477}"/>
                    </a:ext>
                  </a:extLst>
                </p:cNvPr>
                <p:cNvCxnSpPr>
                  <a:stCxn id="236" idx="0"/>
                  <a:endCxn id="162" idx="1"/>
                </p:cNvCxnSpPr>
                <p:nvPr/>
              </p:nvCxnSpPr>
              <p:spPr>
                <a:xfrm rot="5400000" flipH="1" flipV="1">
                  <a:off x="5192114" y="1925128"/>
                  <a:ext cx="223558" cy="370277"/>
                </a:xfrm>
                <a:prstGeom prst="bentConnector2">
                  <a:avLst/>
                </a:prstGeom>
                <a:ln>
                  <a:solidFill>
                    <a:srgbClr val="F9B60D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2" name="文字方塊 220">
                <a:extLst>
                  <a:ext uri="{FF2B5EF4-FFF2-40B4-BE49-F238E27FC236}">
                    <a16:creationId xmlns:a16="http://schemas.microsoft.com/office/drawing/2014/main" id="{5AC80142-CC77-48C2-95FE-645DCED88612}"/>
                  </a:ext>
                </a:extLst>
              </p:cNvPr>
              <p:cNvSpPr txBox="1"/>
              <p:nvPr/>
            </p:nvSpPr>
            <p:spPr>
              <a:xfrm>
                <a:off x="5482213" y="1679943"/>
                <a:ext cx="722567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俄罗斯
莫斯科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" name="群組 152">
              <a:extLst>
                <a:ext uri="{FF2B5EF4-FFF2-40B4-BE49-F238E27FC236}">
                  <a16:creationId xmlns:a16="http://schemas.microsoft.com/office/drawing/2014/main" id="{3EF43897-35AC-433D-8579-FEFB06B17F80}"/>
                </a:ext>
              </a:extLst>
            </p:cNvPr>
            <p:cNvGrpSpPr/>
            <p:nvPr/>
          </p:nvGrpSpPr>
          <p:grpSpPr>
            <a:xfrm>
              <a:off x="5421220" y="2677013"/>
              <a:ext cx="901928" cy="1437938"/>
              <a:chOff x="4533207" y="2979893"/>
              <a:chExt cx="901928" cy="1437938"/>
            </a:xfrm>
          </p:grpSpPr>
          <p:grpSp>
            <p:nvGrpSpPr>
              <p:cNvPr id="226" name="群組 214">
                <a:extLst>
                  <a:ext uri="{FF2B5EF4-FFF2-40B4-BE49-F238E27FC236}">
                    <a16:creationId xmlns:a16="http://schemas.microsoft.com/office/drawing/2014/main" id="{C98EDDEB-F9B3-400C-A303-5F14EC0A0F11}"/>
                  </a:ext>
                </a:extLst>
              </p:cNvPr>
              <p:cNvGrpSpPr/>
              <p:nvPr/>
            </p:nvGrpSpPr>
            <p:grpSpPr>
              <a:xfrm>
                <a:off x="4745224" y="2979893"/>
                <a:ext cx="244475" cy="244475"/>
                <a:chOff x="4800965" y="5454430"/>
                <a:chExt cx="244475" cy="244475"/>
              </a:xfrm>
            </p:grpSpPr>
            <p:sp>
              <p:nvSpPr>
                <p:cNvPr id="229" name="Oval 139">
                  <a:extLst>
                    <a:ext uri="{FF2B5EF4-FFF2-40B4-BE49-F238E27FC236}">
                      <a16:creationId xmlns:a16="http://schemas.microsoft.com/office/drawing/2014/main" id="{44CC0828-65B3-4B84-8235-859A0D7CA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965" y="5454430"/>
                  <a:ext cx="244475" cy="244475"/>
                </a:xfrm>
                <a:prstGeom prst="ellipse">
                  <a:avLst/>
                </a:prstGeom>
                <a:solidFill>
                  <a:srgbClr val="F9B60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Oval 140">
                  <a:extLst>
                    <a:ext uri="{FF2B5EF4-FFF2-40B4-BE49-F238E27FC236}">
                      <a16:creationId xmlns:a16="http://schemas.microsoft.com/office/drawing/2014/main" id="{ACC9894C-8240-49F8-98F7-EF7989E318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7462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7" name="文字方塊 215">
                <a:extLst>
                  <a:ext uri="{FF2B5EF4-FFF2-40B4-BE49-F238E27FC236}">
                    <a16:creationId xmlns:a16="http://schemas.microsoft.com/office/drawing/2014/main" id="{511D7A16-77FC-4629-A3FC-CDB8A3905C5E}"/>
                  </a:ext>
                </a:extLst>
              </p:cNvPr>
              <p:cNvSpPr txBox="1"/>
              <p:nvPr/>
            </p:nvSpPr>
            <p:spPr>
              <a:xfrm>
                <a:off x="4533207" y="3578034"/>
                <a:ext cx="901928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以色列
雷霍沃特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28" name="肘形接點 216">
                <a:extLst>
                  <a:ext uri="{FF2B5EF4-FFF2-40B4-BE49-F238E27FC236}">
                    <a16:creationId xmlns:a16="http://schemas.microsoft.com/office/drawing/2014/main" id="{57924212-B347-46F2-8986-B137B469BC4B}"/>
                  </a:ext>
                </a:extLst>
              </p:cNvPr>
              <p:cNvCxnSpPr>
                <a:stCxn id="230" idx="4"/>
                <a:endCxn id="174" idx="1"/>
              </p:cNvCxnSpPr>
              <p:nvPr/>
            </p:nvCxnSpPr>
            <p:spPr>
              <a:xfrm rot="5400000">
                <a:off x="4680627" y="3338356"/>
                <a:ext cx="367320" cy="635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F9B60D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群組 153">
              <a:extLst>
                <a:ext uri="{FF2B5EF4-FFF2-40B4-BE49-F238E27FC236}">
                  <a16:creationId xmlns:a16="http://schemas.microsoft.com/office/drawing/2014/main" id="{C7CD318E-EDEB-40D9-9B83-64FD61C34796}"/>
                </a:ext>
              </a:extLst>
            </p:cNvPr>
            <p:cNvGrpSpPr/>
            <p:nvPr/>
          </p:nvGrpSpPr>
          <p:grpSpPr>
            <a:xfrm>
              <a:off x="8077092" y="2552284"/>
              <a:ext cx="1350821" cy="846115"/>
              <a:chOff x="7189079" y="2755446"/>
              <a:chExt cx="1350821" cy="846115"/>
            </a:xfrm>
          </p:grpSpPr>
          <p:cxnSp>
            <p:nvCxnSpPr>
              <p:cNvPr id="223" name="肘形接點 211">
                <a:extLst>
                  <a:ext uri="{FF2B5EF4-FFF2-40B4-BE49-F238E27FC236}">
                    <a16:creationId xmlns:a16="http://schemas.microsoft.com/office/drawing/2014/main" id="{BF678E07-6DFA-4AFC-82E0-B26F63E344D8}"/>
                  </a:ext>
                </a:extLst>
              </p:cNvPr>
              <p:cNvCxnSpPr/>
              <p:nvPr/>
            </p:nvCxnSpPr>
            <p:spPr>
              <a:xfrm>
                <a:off x="7189079" y="2881724"/>
                <a:ext cx="376073" cy="122237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左大括弧 212">
                <a:extLst>
                  <a:ext uri="{FF2B5EF4-FFF2-40B4-BE49-F238E27FC236}">
                    <a16:creationId xmlns:a16="http://schemas.microsoft.com/office/drawing/2014/main" id="{A9BF199C-80B1-485A-9655-94353071AB51}"/>
                  </a:ext>
                </a:extLst>
              </p:cNvPr>
              <p:cNvSpPr/>
              <p:nvPr/>
            </p:nvSpPr>
            <p:spPr>
              <a:xfrm>
                <a:off x="7568856" y="2755446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文字方塊 213">
                <a:extLst>
                  <a:ext uri="{FF2B5EF4-FFF2-40B4-BE49-F238E27FC236}">
                    <a16:creationId xmlns:a16="http://schemas.microsoft.com/office/drawing/2014/main" id="{33CDB2FB-D3F5-42E7-BDA9-FBCDE9925EB7}"/>
                  </a:ext>
                </a:extLst>
              </p:cNvPr>
              <p:cNvSpPr txBox="1"/>
              <p:nvPr/>
            </p:nvSpPr>
            <p:spPr>
              <a:xfrm>
                <a:off x="7596335" y="2761764"/>
                <a:ext cx="943565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日本
东京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,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熊本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6" name="群組 154">
              <a:extLst>
                <a:ext uri="{FF2B5EF4-FFF2-40B4-BE49-F238E27FC236}">
                  <a16:creationId xmlns:a16="http://schemas.microsoft.com/office/drawing/2014/main" id="{2FE7460A-486E-4F4E-A5A6-15B79EB9CFD3}"/>
                </a:ext>
              </a:extLst>
            </p:cNvPr>
            <p:cNvGrpSpPr/>
            <p:nvPr/>
          </p:nvGrpSpPr>
          <p:grpSpPr>
            <a:xfrm>
              <a:off x="7791794" y="2031854"/>
              <a:ext cx="980054" cy="839797"/>
              <a:chOff x="6903781" y="2235016"/>
              <a:chExt cx="980054" cy="839797"/>
            </a:xfrm>
          </p:grpSpPr>
          <p:sp>
            <p:nvSpPr>
              <p:cNvPr id="220" name="左大括弧 208">
                <a:extLst>
                  <a:ext uri="{FF2B5EF4-FFF2-40B4-BE49-F238E27FC236}">
                    <a16:creationId xmlns:a16="http://schemas.microsoft.com/office/drawing/2014/main" id="{9051DB51-781C-4E4E-894D-C8B2B8D534C9}"/>
                  </a:ext>
                </a:extLst>
              </p:cNvPr>
              <p:cNvSpPr/>
              <p:nvPr/>
            </p:nvSpPr>
            <p:spPr>
              <a:xfrm>
                <a:off x="7315405" y="2245205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21" name="肘形接點 209">
                <a:extLst>
                  <a:ext uri="{FF2B5EF4-FFF2-40B4-BE49-F238E27FC236}">
                    <a16:creationId xmlns:a16="http://schemas.microsoft.com/office/drawing/2014/main" id="{63EF9AB8-23CC-4750-AD6E-76846C38A1C2}"/>
                  </a:ext>
                </a:extLst>
              </p:cNvPr>
              <p:cNvCxnSpPr>
                <a:endCxn id="220" idx="1"/>
              </p:cNvCxnSpPr>
              <p:nvPr/>
            </p:nvCxnSpPr>
            <p:spPr>
              <a:xfrm flipV="1">
                <a:off x="6903781" y="2492896"/>
                <a:ext cx="411624" cy="173458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文字方塊 210">
                <a:extLst>
                  <a:ext uri="{FF2B5EF4-FFF2-40B4-BE49-F238E27FC236}">
                    <a16:creationId xmlns:a16="http://schemas.microsoft.com/office/drawing/2014/main" id="{4C695572-9426-47A7-9126-0B890D9D1248}"/>
                  </a:ext>
                </a:extLst>
              </p:cNvPr>
              <p:cNvSpPr txBox="1"/>
              <p:nvPr/>
            </p:nvSpPr>
            <p:spPr>
              <a:xfrm>
                <a:off x="7340629" y="2235016"/>
                <a:ext cx="543206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韩国
首尔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7" name="群組 155">
              <a:extLst>
                <a:ext uri="{FF2B5EF4-FFF2-40B4-BE49-F238E27FC236}">
                  <a16:creationId xmlns:a16="http://schemas.microsoft.com/office/drawing/2014/main" id="{E8D54EAC-A25D-49FA-9C94-36611776744B}"/>
                </a:ext>
              </a:extLst>
            </p:cNvPr>
            <p:cNvGrpSpPr/>
            <p:nvPr/>
          </p:nvGrpSpPr>
          <p:grpSpPr>
            <a:xfrm>
              <a:off x="4796028" y="1237617"/>
              <a:ext cx="1158798" cy="1296144"/>
              <a:chOff x="3851920" y="1435468"/>
              <a:chExt cx="1158798" cy="1296144"/>
            </a:xfrm>
          </p:grpSpPr>
          <p:grpSp>
            <p:nvGrpSpPr>
              <p:cNvPr id="214" name="群組 202">
                <a:extLst>
                  <a:ext uri="{FF2B5EF4-FFF2-40B4-BE49-F238E27FC236}">
                    <a16:creationId xmlns:a16="http://schemas.microsoft.com/office/drawing/2014/main" id="{7AE29D97-77E1-4223-B52C-CD8E0B29F776}"/>
                  </a:ext>
                </a:extLst>
              </p:cNvPr>
              <p:cNvGrpSpPr/>
              <p:nvPr/>
            </p:nvGrpSpPr>
            <p:grpSpPr>
              <a:xfrm>
                <a:off x="4139952" y="2487137"/>
                <a:ext cx="244475" cy="244475"/>
                <a:chOff x="6732240" y="5454430"/>
                <a:chExt cx="244475" cy="244475"/>
              </a:xfrm>
            </p:grpSpPr>
            <p:sp>
              <p:nvSpPr>
                <p:cNvPr id="218" name="Oval 139">
                  <a:extLst>
                    <a:ext uri="{FF2B5EF4-FFF2-40B4-BE49-F238E27FC236}">
                      <a16:creationId xmlns:a16="http://schemas.microsoft.com/office/drawing/2014/main" id="{F1DC7B63-AD00-4751-99B0-0E2C88106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2240" y="5454430"/>
                  <a:ext cx="244475" cy="244475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Oval 140">
                  <a:extLst>
                    <a:ext uri="{FF2B5EF4-FFF2-40B4-BE49-F238E27FC236}">
                      <a16:creationId xmlns:a16="http://schemas.microsoft.com/office/drawing/2014/main" id="{04F91709-BB34-47E0-B6DA-9D5553E98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8737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15" name="肘形接點 203">
                <a:extLst>
                  <a:ext uri="{FF2B5EF4-FFF2-40B4-BE49-F238E27FC236}">
                    <a16:creationId xmlns:a16="http://schemas.microsoft.com/office/drawing/2014/main" id="{5D1CA938-1AD4-4224-B43B-DFA01227A4B7}"/>
                  </a:ext>
                </a:extLst>
              </p:cNvPr>
              <p:cNvCxnSpPr>
                <a:stCxn id="218" idx="0"/>
                <a:endCxn id="216" idx="1"/>
              </p:cNvCxnSpPr>
              <p:nvPr/>
            </p:nvCxnSpPr>
            <p:spPr>
              <a:xfrm rot="5400000" flipH="1" flipV="1">
                <a:off x="4123119" y="2150604"/>
                <a:ext cx="475605" cy="197462"/>
              </a:xfrm>
              <a:prstGeom prst="bentConnector3">
                <a:avLst/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左大括弧 204">
                <a:extLst>
                  <a:ext uri="{FF2B5EF4-FFF2-40B4-BE49-F238E27FC236}">
                    <a16:creationId xmlns:a16="http://schemas.microsoft.com/office/drawing/2014/main" id="{D9D4A1BF-202F-4170-AC45-2B54FD411A63}"/>
                  </a:ext>
                </a:extLst>
              </p:cNvPr>
              <p:cNvSpPr/>
              <p:nvPr/>
            </p:nvSpPr>
            <p:spPr>
              <a:xfrm rot="16200000">
                <a:off x="4412758" y="1716948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文字方塊 205">
                <a:extLst>
                  <a:ext uri="{FF2B5EF4-FFF2-40B4-BE49-F238E27FC236}">
                    <a16:creationId xmlns:a16="http://schemas.microsoft.com/office/drawing/2014/main" id="{E349CB13-F7DB-4EA7-A788-7A04DCF9AB1E}"/>
                  </a:ext>
                </a:extLst>
              </p:cNvPr>
              <p:cNvSpPr txBox="1"/>
              <p:nvPr/>
            </p:nvSpPr>
            <p:spPr>
              <a:xfrm>
                <a:off x="3851920" y="1435468"/>
                <a:ext cx="1158798" cy="83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德国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哥廷根
德国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耶拿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8" name="群組 156">
              <a:extLst>
                <a:ext uri="{FF2B5EF4-FFF2-40B4-BE49-F238E27FC236}">
                  <a16:creationId xmlns:a16="http://schemas.microsoft.com/office/drawing/2014/main" id="{7DCB625C-9265-4A68-80FE-AFC7970F96C3}"/>
                </a:ext>
              </a:extLst>
            </p:cNvPr>
            <p:cNvGrpSpPr/>
            <p:nvPr/>
          </p:nvGrpSpPr>
          <p:grpSpPr>
            <a:xfrm>
              <a:off x="3515797" y="921582"/>
              <a:ext cx="1524689" cy="1465083"/>
              <a:chOff x="2627784" y="1219444"/>
              <a:chExt cx="1524689" cy="1465083"/>
            </a:xfrm>
          </p:grpSpPr>
          <p:grpSp>
            <p:nvGrpSpPr>
              <p:cNvPr id="208" name="群組 196">
                <a:extLst>
                  <a:ext uri="{FF2B5EF4-FFF2-40B4-BE49-F238E27FC236}">
                    <a16:creationId xmlns:a16="http://schemas.microsoft.com/office/drawing/2014/main" id="{370176EB-59F9-4790-A292-6392120188A2}"/>
                  </a:ext>
                </a:extLst>
              </p:cNvPr>
              <p:cNvGrpSpPr/>
              <p:nvPr/>
            </p:nvGrpSpPr>
            <p:grpSpPr>
              <a:xfrm>
                <a:off x="3907998" y="2440052"/>
                <a:ext cx="244475" cy="244475"/>
                <a:chOff x="6816744" y="5494459"/>
                <a:chExt cx="244475" cy="244475"/>
              </a:xfrm>
            </p:grpSpPr>
            <p:sp>
              <p:nvSpPr>
                <p:cNvPr id="212" name="Oval 139">
                  <a:extLst>
                    <a:ext uri="{FF2B5EF4-FFF2-40B4-BE49-F238E27FC236}">
                      <a16:creationId xmlns:a16="http://schemas.microsoft.com/office/drawing/2014/main" id="{E7B4EE62-3CFB-468F-83C2-4CB7AA94E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6744" y="5494459"/>
                  <a:ext cx="244475" cy="244475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Oval 140">
                  <a:extLst>
                    <a:ext uri="{FF2B5EF4-FFF2-40B4-BE49-F238E27FC236}">
                      <a16:creationId xmlns:a16="http://schemas.microsoft.com/office/drawing/2014/main" id="{354F80F7-3DC7-46A5-AE53-184C8870C7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77730" y="556646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09" name="肘形接點 197">
                <a:extLst>
                  <a:ext uri="{FF2B5EF4-FFF2-40B4-BE49-F238E27FC236}">
                    <a16:creationId xmlns:a16="http://schemas.microsoft.com/office/drawing/2014/main" id="{012C0F7B-500A-4E33-AE90-671F6DC4E5BA}"/>
                  </a:ext>
                </a:extLst>
              </p:cNvPr>
              <p:cNvCxnSpPr>
                <a:stCxn id="212" idx="1"/>
                <a:endCxn id="210" idx="1"/>
              </p:cNvCxnSpPr>
              <p:nvPr/>
            </p:nvCxnSpPr>
            <p:spPr>
              <a:xfrm rot="16200000" flipV="1">
                <a:off x="3370710" y="1902763"/>
                <a:ext cx="464323" cy="68186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左大括弧 198">
                <a:extLst>
                  <a:ext uri="{FF2B5EF4-FFF2-40B4-BE49-F238E27FC236}">
                    <a16:creationId xmlns:a16="http://schemas.microsoft.com/office/drawing/2014/main" id="{7E09816F-27CC-47F0-962E-D519C1692ADD}"/>
                  </a:ext>
                </a:extLst>
              </p:cNvPr>
              <p:cNvSpPr/>
              <p:nvPr/>
            </p:nvSpPr>
            <p:spPr>
              <a:xfrm rot="16200000">
                <a:off x="3215046" y="1716948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文字方塊 199">
                <a:extLst>
                  <a:ext uri="{FF2B5EF4-FFF2-40B4-BE49-F238E27FC236}">
                    <a16:creationId xmlns:a16="http://schemas.microsoft.com/office/drawing/2014/main" id="{3D3E1509-0CEF-4E40-8DA6-06C4E4D30ED3}"/>
                  </a:ext>
                </a:extLst>
              </p:cNvPr>
              <p:cNvSpPr txBox="1"/>
              <p:nvPr/>
            </p:nvSpPr>
            <p:spPr>
              <a:xfrm>
                <a:off x="2627784" y="1219444"/>
                <a:ext cx="1338158" cy="1085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英国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伦敦
英国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格温内斯
英国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布莱顿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9" name="群組 157">
              <a:extLst>
                <a:ext uri="{FF2B5EF4-FFF2-40B4-BE49-F238E27FC236}">
                  <a16:creationId xmlns:a16="http://schemas.microsoft.com/office/drawing/2014/main" id="{C6E8DC4F-9B91-4646-A749-6CF5F33666AC}"/>
                </a:ext>
              </a:extLst>
            </p:cNvPr>
            <p:cNvGrpSpPr/>
            <p:nvPr/>
          </p:nvGrpSpPr>
          <p:grpSpPr>
            <a:xfrm>
              <a:off x="4868036" y="2447389"/>
              <a:ext cx="625132" cy="244475"/>
              <a:chOff x="3923928" y="2645240"/>
              <a:chExt cx="625132" cy="244475"/>
            </a:xfrm>
          </p:grpSpPr>
          <p:grpSp>
            <p:nvGrpSpPr>
              <p:cNvPr id="204" name="群組 192">
                <a:extLst>
                  <a:ext uri="{FF2B5EF4-FFF2-40B4-BE49-F238E27FC236}">
                    <a16:creationId xmlns:a16="http://schemas.microsoft.com/office/drawing/2014/main" id="{D920C2ED-CDA9-41A9-89CF-EF3E9A7075DA}"/>
                  </a:ext>
                </a:extLst>
              </p:cNvPr>
              <p:cNvGrpSpPr/>
              <p:nvPr/>
            </p:nvGrpSpPr>
            <p:grpSpPr>
              <a:xfrm>
                <a:off x="3923928" y="2645240"/>
                <a:ext cx="244475" cy="244475"/>
                <a:chOff x="6732240" y="5454430"/>
                <a:chExt cx="244475" cy="244475"/>
              </a:xfrm>
            </p:grpSpPr>
            <p:sp>
              <p:nvSpPr>
                <p:cNvPr id="206" name="Oval 139">
                  <a:extLst>
                    <a:ext uri="{FF2B5EF4-FFF2-40B4-BE49-F238E27FC236}">
                      <a16:creationId xmlns:a16="http://schemas.microsoft.com/office/drawing/2014/main" id="{18B533D2-FAD1-42C9-BCF3-5AB4D5BFB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2240" y="5454430"/>
                  <a:ext cx="244475" cy="244475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Oval 140">
                  <a:extLst>
                    <a:ext uri="{FF2B5EF4-FFF2-40B4-BE49-F238E27FC236}">
                      <a16:creationId xmlns:a16="http://schemas.microsoft.com/office/drawing/2014/main" id="{21E1BB0B-45A5-4381-8414-7764250C5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8737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05" name="肘形接點 193">
                <a:extLst>
                  <a:ext uri="{FF2B5EF4-FFF2-40B4-BE49-F238E27FC236}">
                    <a16:creationId xmlns:a16="http://schemas.microsoft.com/office/drawing/2014/main" id="{6A286EC3-3328-4392-9A20-E895B09B8E1D}"/>
                  </a:ext>
                </a:extLst>
              </p:cNvPr>
              <p:cNvCxnSpPr/>
              <p:nvPr/>
            </p:nvCxnSpPr>
            <p:spPr>
              <a:xfrm rot="10800000" flipV="1">
                <a:off x="4172781" y="2808034"/>
                <a:ext cx="376279" cy="15184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群組 158">
              <a:extLst>
                <a:ext uri="{FF2B5EF4-FFF2-40B4-BE49-F238E27FC236}">
                  <a16:creationId xmlns:a16="http://schemas.microsoft.com/office/drawing/2014/main" id="{E7CDDC47-360F-4B9F-845C-8570508761D3}"/>
                </a:ext>
              </a:extLst>
            </p:cNvPr>
            <p:cNvGrpSpPr/>
            <p:nvPr/>
          </p:nvGrpSpPr>
          <p:grpSpPr>
            <a:xfrm>
              <a:off x="3515797" y="2673486"/>
              <a:ext cx="1601504" cy="1269260"/>
              <a:chOff x="2555776" y="3252571"/>
              <a:chExt cx="1601504" cy="1269260"/>
            </a:xfrm>
          </p:grpSpPr>
          <p:grpSp>
            <p:nvGrpSpPr>
              <p:cNvPr id="198" name="群組 186">
                <a:extLst>
                  <a:ext uri="{FF2B5EF4-FFF2-40B4-BE49-F238E27FC236}">
                    <a16:creationId xmlns:a16="http://schemas.microsoft.com/office/drawing/2014/main" id="{5719A533-BF23-4E21-912F-9D33BC7C5579}"/>
                  </a:ext>
                </a:extLst>
              </p:cNvPr>
              <p:cNvGrpSpPr/>
              <p:nvPr/>
            </p:nvGrpSpPr>
            <p:grpSpPr>
              <a:xfrm>
                <a:off x="2555776" y="3252571"/>
                <a:ext cx="244475" cy="244475"/>
                <a:chOff x="6732240" y="5454430"/>
                <a:chExt cx="244475" cy="244475"/>
              </a:xfrm>
            </p:grpSpPr>
            <p:sp>
              <p:nvSpPr>
                <p:cNvPr id="202" name="Oval 139">
                  <a:extLst>
                    <a:ext uri="{FF2B5EF4-FFF2-40B4-BE49-F238E27FC236}">
                      <a16:creationId xmlns:a16="http://schemas.microsoft.com/office/drawing/2014/main" id="{1BF86C9F-66C0-41D2-8980-819C51F69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2240" y="5454430"/>
                  <a:ext cx="244475" cy="244475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Oval 140">
                  <a:extLst>
                    <a:ext uri="{FF2B5EF4-FFF2-40B4-BE49-F238E27FC236}">
                      <a16:creationId xmlns:a16="http://schemas.microsoft.com/office/drawing/2014/main" id="{EE592B95-15FB-475D-A9AA-54055EB407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8737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9" name="左大括弧 187">
                <a:extLst>
                  <a:ext uri="{FF2B5EF4-FFF2-40B4-BE49-F238E27FC236}">
                    <a16:creationId xmlns:a16="http://schemas.microsoft.com/office/drawing/2014/main" id="{57C0CE33-03C8-4D62-BEF0-69AE5378473D}"/>
                  </a:ext>
                </a:extLst>
              </p:cNvPr>
              <p:cNvSpPr/>
              <p:nvPr/>
            </p:nvSpPr>
            <p:spPr>
              <a:xfrm>
                <a:off x="2937130" y="3532375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00" name="肘形接點 188">
                <a:extLst>
                  <a:ext uri="{FF2B5EF4-FFF2-40B4-BE49-F238E27FC236}">
                    <a16:creationId xmlns:a16="http://schemas.microsoft.com/office/drawing/2014/main" id="{1773DA7D-DA35-478D-AE39-C03C3E8C412A}"/>
                  </a:ext>
                </a:extLst>
              </p:cNvPr>
              <p:cNvCxnSpPr>
                <a:stCxn id="202" idx="4"/>
                <a:endCxn id="199" idx="1"/>
              </p:cNvCxnSpPr>
              <p:nvPr/>
            </p:nvCxnSpPr>
            <p:spPr>
              <a:xfrm rot="16200000" flipH="1">
                <a:off x="2666062" y="3508998"/>
                <a:ext cx="283020" cy="259116"/>
              </a:xfrm>
              <a:prstGeom prst="bentConnector2">
                <a:avLst/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文字方塊 189">
                <a:extLst>
                  <a:ext uri="{FF2B5EF4-FFF2-40B4-BE49-F238E27FC236}">
                    <a16:creationId xmlns:a16="http://schemas.microsoft.com/office/drawing/2014/main" id="{1D3E6F51-582E-4855-B4F8-CF97E4813AB8}"/>
                  </a:ext>
                </a:extLst>
              </p:cNvPr>
              <p:cNvSpPr txBox="1"/>
              <p:nvPr/>
            </p:nvSpPr>
            <p:spPr>
              <a:xfrm>
                <a:off x="2934251" y="3436098"/>
                <a:ext cx="1223029" cy="1085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匹兹堡
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纽约
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迈阿密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1" name="群組 159">
              <a:extLst>
                <a:ext uri="{FF2B5EF4-FFF2-40B4-BE49-F238E27FC236}">
                  <a16:creationId xmlns:a16="http://schemas.microsoft.com/office/drawing/2014/main" id="{FD4AB2C8-9E1C-4794-A876-D0627820CC24}"/>
                </a:ext>
              </a:extLst>
            </p:cNvPr>
            <p:cNvGrpSpPr/>
            <p:nvPr/>
          </p:nvGrpSpPr>
          <p:grpSpPr>
            <a:xfrm>
              <a:off x="1859613" y="2898968"/>
              <a:ext cx="1158798" cy="1515343"/>
              <a:chOff x="971600" y="3196830"/>
              <a:chExt cx="1158798" cy="1515343"/>
            </a:xfrm>
          </p:grpSpPr>
          <p:grpSp>
            <p:nvGrpSpPr>
              <p:cNvPr id="192" name="群組 180">
                <a:extLst>
                  <a:ext uri="{FF2B5EF4-FFF2-40B4-BE49-F238E27FC236}">
                    <a16:creationId xmlns:a16="http://schemas.microsoft.com/office/drawing/2014/main" id="{98730621-8D91-4898-8CE3-91F06420ECCC}"/>
                  </a:ext>
                </a:extLst>
              </p:cNvPr>
              <p:cNvGrpSpPr/>
              <p:nvPr/>
            </p:nvGrpSpPr>
            <p:grpSpPr>
              <a:xfrm>
                <a:off x="1835696" y="3196830"/>
                <a:ext cx="244475" cy="244475"/>
                <a:chOff x="6732240" y="5454430"/>
                <a:chExt cx="244475" cy="244475"/>
              </a:xfrm>
            </p:grpSpPr>
            <p:sp>
              <p:nvSpPr>
                <p:cNvPr id="196" name="Oval 139">
                  <a:extLst>
                    <a:ext uri="{FF2B5EF4-FFF2-40B4-BE49-F238E27FC236}">
                      <a16:creationId xmlns:a16="http://schemas.microsoft.com/office/drawing/2014/main" id="{80CC5039-F48F-4322-8078-62187850E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2240" y="5454430"/>
                  <a:ext cx="244475" cy="244475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Oval 140">
                  <a:extLst>
                    <a:ext uri="{FF2B5EF4-FFF2-40B4-BE49-F238E27FC236}">
                      <a16:creationId xmlns:a16="http://schemas.microsoft.com/office/drawing/2014/main" id="{7BE72194-5052-4FDD-B5F8-49804FAD9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8737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3" name="左大括弧 181">
                <a:extLst>
                  <a:ext uri="{FF2B5EF4-FFF2-40B4-BE49-F238E27FC236}">
                    <a16:creationId xmlns:a16="http://schemas.microsoft.com/office/drawing/2014/main" id="{6B9A66D2-B2C2-4D6E-B37E-C1C56C477EC7}"/>
                  </a:ext>
                </a:extLst>
              </p:cNvPr>
              <p:cNvSpPr/>
              <p:nvPr/>
            </p:nvSpPr>
            <p:spPr>
              <a:xfrm rot="5400000">
                <a:off x="1637602" y="3352333"/>
                <a:ext cx="93786" cy="495381"/>
              </a:xfrm>
              <a:prstGeom prst="leftBrace">
                <a:avLst>
                  <a:gd name="adj1" fmla="val 81269"/>
                  <a:gd name="adj2" fmla="val 50000"/>
                </a:avLst>
              </a:prstGeom>
              <a:ln>
                <a:solidFill>
                  <a:srgbClr val="6600CC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194" name="肘形接點 182">
                <a:extLst>
                  <a:ext uri="{FF2B5EF4-FFF2-40B4-BE49-F238E27FC236}">
                    <a16:creationId xmlns:a16="http://schemas.microsoft.com/office/drawing/2014/main" id="{1524F46B-B774-4197-A9F0-9BCF675671B5}"/>
                  </a:ext>
                </a:extLst>
              </p:cNvPr>
              <p:cNvCxnSpPr>
                <a:stCxn id="196" idx="2"/>
                <a:endCxn id="193" idx="1"/>
              </p:cNvCxnSpPr>
              <p:nvPr/>
            </p:nvCxnSpPr>
            <p:spPr>
              <a:xfrm rot="10800000" flipV="1">
                <a:off x="1684496" y="3319067"/>
                <a:ext cx="151201" cy="234063"/>
              </a:xfrm>
              <a:prstGeom prst="bentConnector2">
                <a:avLst/>
              </a:prstGeom>
              <a:ln>
                <a:solidFill>
                  <a:srgbClr val="66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文字方塊 183">
                <a:extLst>
                  <a:ext uri="{FF2B5EF4-FFF2-40B4-BE49-F238E27FC236}">
                    <a16:creationId xmlns:a16="http://schemas.microsoft.com/office/drawing/2014/main" id="{89F7F3DB-CCCF-40DA-95D3-B85993573254}"/>
                  </a:ext>
                </a:extLst>
              </p:cNvPr>
              <p:cNvSpPr txBox="1"/>
              <p:nvPr/>
            </p:nvSpPr>
            <p:spPr>
              <a:xfrm>
                <a:off x="971600" y="3626440"/>
                <a:ext cx="1158798" cy="1085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波特兰
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旧金山
美国</a:t>
                </a:r>
                <a:r>
                  <a: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rPr>
                  <a:t>洛杉矶
</a:t>
                </a:r>
                <a:endPara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2" name="文字方塊 160">
              <a:extLst>
                <a:ext uri="{FF2B5EF4-FFF2-40B4-BE49-F238E27FC236}">
                  <a16:creationId xmlns:a16="http://schemas.microsoft.com/office/drawing/2014/main" id="{BBE196B8-D5FB-426F-BCD5-6588A79E4504}"/>
                </a:ext>
              </a:extLst>
            </p:cNvPr>
            <p:cNvSpPr txBox="1"/>
            <p:nvPr/>
          </p:nvSpPr>
          <p:spPr>
            <a:xfrm>
              <a:off x="7256791" y="2555074"/>
              <a:ext cx="508085" cy="594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9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Wingdings" panose="05000000000000000000"/>
                </a:rPr>
                <a:t></a:t>
              </a:r>
              <a:endParaRPr kumimoji="0" lang="zh-TW" altLang="en-US" sz="279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173" name="文字方塊 161">
              <a:extLst>
                <a:ext uri="{FF2B5EF4-FFF2-40B4-BE49-F238E27FC236}">
                  <a16:creationId xmlns:a16="http://schemas.microsoft.com/office/drawing/2014/main" id="{3A7F442C-0EB7-470E-9BFD-773EBF6F2DC3}"/>
                </a:ext>
              </a:extLst>
            </p:cNvPr>
            <p:cNvSpPr txBox="1"/>
            <p:nvPr/>
          </p:nvSpPr>
          <p:spPr>
            <a:xfrm>
              <a:off x="7431234" y="2750567"/>
              <a:ext cx="508085" cy="594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9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Wingdings" panose="05000000000000000000"/>
                </a:rPr>
                <a:t></a:t>
              </a:r>
              <a:endParaRPr kumimoji="0" lang="zh-TW" altLang="en-US" sz="279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174" name="左大括弧 162">
              <a:extLst>
                <a:ext uri="{FF2B5EF4-FFF2-40B4-BE49-F238E27FC236}">
                  <a16:creationId xmlns:a16="http://schemas.microsoft.com/office/drawing/2014/main" id="{F4EBD1D4-105C-4DAA-B5F9-E0EFAFAEF83C}"/>
                </a:ext>
              </a:extLst>
            </p:cNvPr>
            <p:cNvSpPr/>
            <p:nvPr/>
          </p:nvSpPr>
          <p:spPr>
            <a:xfrm rot="5400000">
              <a:off x="5702231" y="3021513"/>
              <a:ext cx="93786" cy="495381"/>
            </a:xfrm>
            <a:prstGeom prst="leftBrace">
              <a:avLst>
                <a:gd name="adj1" fmla="val 81269"/>
                <a:gd name="adj2" fmla="val 50000"/>
              </a:avLst>
            </a:prstGeom>
            <a:ln>
              <a:solidFill>
                <a:srgbClr val="F9B60D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75" name="Picture 3">
              <a:extLst>
                <a:ext uri="{FF2B5EF4-FFF2-40B4-BE49-F238E27FC236}">
                  <a16:creationId xmlns:a16="http://schemas.microsoft.com/office/drawing/2014/main" id="{F29C963A-221F-4EFD-900F-014EB3B9F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958" y="4348934"/>
              <a:ext cx="2492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6" name="群組 164">
              <a:extLst>
                <a:ext uri="{FF2B5EF4-FFF2-40B4-BE49-F238E27FC236}">
                  <a16:creationId xmlns:a16="http://schemas.microsoft.com/office/drawing/2014/main" id="{105471E9-5296-4C10-8326-FFA556F37E6D}"/>
                </a:ext>
              </a:extLst>
            </p:cNvPr>
            <p:cNvGrpSpPr/>
            <p:nvPr/>
          </p:nvGrpSpPr>
          <p:grpSpPr>
            <a:xfrm>
              <a:off x="6776371" y="3319296"/>
              <a:ext cx="773293" cy="1590690"/>
              <a:chOff x="5888358" y="3617158"/>
              <a:chExt cx="773293" cy="1590690"/>
            </a:xfrm>
          </p:grpSpPr>
          <p:grpSp>
            <p:nvGrpSpPr>
              <p:cNvPr id="185" name="群組 173">
                <a:extLst>
                  <a:ext uri="{FF2B5EF4-FFF2-40B4-BE49-F238E27FC236}">
                    <a16:creationId xmlns:a16="http://schemas.microsoft.com/office/drawing/2014/main" id="{6F35E9A0-0D61-40A0-B114-D530BF016D01}"/>
                  </a:ext>
                </a:extLst>
              </p:cNvPr>
              <p:cNvGrpSpPr/>
              <p:nvPr/>
            </p:nvGrpSpPr>
            <p:grpSpPr>
              <a:xfrm>
                <a:off x="5888358" y="3870668"/>
                <a:ext cx="773293" cy="1337180"/>
                <a:chOff x="5888358" y="3870668"/>
                <a:chExt cx="773293" cy="1337180"/>
              </a:xfrm>
            </p:grpSpPr>
            <p:cxnSp>
              <p:nvCxnSpPr>
                <p:cNvPr id="189" name="肘形接點 177">
                  <a:extLst>
                    <a:ext uri="{FF2B5EF4-FFF2-40B4-BE49-F238E27FC236}">
                      <a16:creationId xmlns:a16="http://schemas.microsoft.com/office/drawing/2014/main" id="{BD7B1FEF-9C33-448D-B77E-EAF5EB4A55D9}"/>
                    </a:ext>
                  </a:extLst>
                </p:cNvPr>
                <p:cNvCxnSpPr/>
                <p:nvPr/>
              </p:nvCxnSpPr>
              <p:spPr>
                <a:xfrm rot="5400000">
                  <a:off x="6201274" y="4083355"/>
                  <a:ext cx="425376" cy="1"/>
                </a:xfrm>
                <a:prstGeom prst="bentConnector3">
                  <a:avLst/>
                </a:prstGeom>
                <a:ln>
                  <a:solidFill>
                    <a:srgbClr val="F9B60D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左大括弧 178">
                  <a:extLst>
                    <a:ext uri="{FF2B5EF4-FFF2-40B4-BE49-F238E27FC236}">
                      <a16:creationId xmlns:a16="http://schemas.microsoft.com/office/drawing/2014/main" id="{6D97AEC6-29D1-4C20-B70F-DA4491140314}"/>
                    </a:ext>
                  </a:extLst>
                </p:cNvPr>
                <p:cNvSpPr/>
                <p:nvPr/>
              </p:nvSpPr>
              <p:spPr>
                <a:xfrm rot="5400000">
                  <a:off x="6367067" y="4095247"/>
                  <a:ext cx="93786" cy="495381"/>
                </a:xfrm>
                <a:prstGeom prst="leftBrace">
                  <a:avLst>
                    <a:gd name="adj1" fmla="val 81269"/>
                    <a:gd name="adj2" fmla="val 50000"/>
                  </a:avLst>
                </a:prstGeom>
                <a:ln>
                  <a:solidFill>
                    <a:srgbClr val="F9B60D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文字方塊 179">
                  <a:extLst>
                    <a:ext uri="{FF2B5EF4-FFF2-40B4-BE49-F238E27FC236}">
                      <a16:creationId xmlns:a16="http://schemas.microsoft.com/office/drawing/2014/main" id="{AF8D1D61-10AC-4612-A8E9-8D9567BAE96A}"/>
                    </a:ext>
                  </a:extLst>
                </p:cNvPr>
                <p:cNvSpPr txBox="1"/>
                <p:nvPr/>
              </p:nvSpPr>
              <p:spPr>
                <a:xfrm>
                  <a:off x="5888358" y="4368051"/>
                  <a:ext cx="722567" cy="8397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39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JhengHei" panose="020B0604030504040204" pitchFamily="34" charset="-120"/>
                      <a:ea typeface="Microsoft JhengHei" panose="020B0604030504040204" pitchFamily="34" charset="-120"/>
                      <a:cs typeface="Arial" panose="020B0604020202020204" pitchFamily="34" charset="0"/>
                    </a:rPr>
                    <a:t>泰国
新加坡
</a:t>
                  </a:r>
                  <a:endParaRPr kumimoji="0" lang="en-US" altLang="zh-TW" sz="139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6" name="群組 174">
                <a:extLst>
                  <a:ext uri="{FF2B5EF4-FFF2-40B4-BE49-F238E27FC236}">
                    <a16:creationId xmlns:a16="http://schemas.microsoft.com/office/drawing/2014/main" id="{4A886824-7BBD-47B0-A892-180FE77BFEB1}"/>
                  </a:ext>
                </a:extLst>
              </p:cNvPr>
              <p:cNvGrpSpPr/>
              <p:nvPr/>
            </p:nvGrpSpPr>
            <p:grpSpPr>
              <a:xfrm>
                <a:off x="6298746" y="3617158"/>
                <a:ext cx="244475" cy="244475"/>
                <a:chOff x="4800965" y="5454430"/>
                <a:chExt cx="244475" cy="244475"/>
              </a:xfrm>
            </p:grpSpPr>
            <p:sp>
              <p:nvSpPr>
                <p:cNvPr id="187" name="Oval 139">
                  <a:extLst>
                    <a:ext uri="{FF2B5EF4-FFF2-40B4-BE49-F238E27FC236}">
                      <a16:creationId xmlns:a16="http://schemas.microsoft.com/office/drawing/2014/main" id="{5289A2E5-1C5D-4C6B-B6DE-5E9356554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965" y="5454430"/>
                  <a:ext cx="244475" cy="244475"/>
                </a:xfrm>
                <a:prstGeom prst="ellipse">
                  <a:avLst/>
                </a:prstGeom>
                <a:solidFill>
                  <a:srgbClr val="F9B60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Oval 140">
                  <a:extLst>
                    <a:ext uri="{FF2B5EF4-FFF2-40B4-BE49-F238E27FC236}">
                      <a16:creationId xmlns:a16="http://schemas.microsoft.com/office/drawing/2014/main" id="{1192AE0F-14DB-46A7-85F5-C3CBAAEED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7462" y="5520927"/>
                  <a:ext cx="111481" cy="111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01600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굴림" pitchFamily="34" charset="-127"/>
                      <a:ea typeface="굴림" pitchFamily="34" charset="-127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ko-KR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algun Gothic" panose="020B0503020000020004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7" name="文字方塊 165">
              <a:extLst>
                <a:ext uri="{FF2B5EF4-FFF2-40B4-BE49-F238E27FC236}">
                  <a16:creationId xmlns:a16="http://schemas.microsoft.com/office/drawing/2014/main" id="{D42FEF7F-8925-4DF1-BA90-EACFC511F0BC}"/>
                </a:ext>
              </a:extLst>
            </p:cNvPr>
            <p:cNvSpPr txBox="1"/>
            <p:nvPr/>
          </p:nvSpPr>
          <p:spPr>
            <a:xfrm>
              <a:off x="5442545" y="2214199"/>
              <a:ext cx="1158798" cy="83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荷兰
法国</a:t>
              </a:r>
              <a:r>
                <a:rPr kumimoji="0" lang="en-US" altLang="zh-TW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-</a:t>
              </a:r>
              <a:r>
                <a:rPr kumimoji="0" lang="zh-TW" altLang="en-US" sz="13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阿讷西
</a:t>
              </a:r>
              <a:endParaRPr kumimoji="0" lang="en-US" altLang="zh-TW" sz="13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78" name="群組 166">
              <a:extLst>
                <a:ext uri="{FF2B5EF4-FFF2-40B4-BE49-F238E27FC236}">
                  <a16:creationId xmlns:a16="http://schemas.microsoft.com/office/drawing/2014/main" id="{434812AF-3F63-4035-9308-231E8953B52E}"/>
                </a:ext>
              </a:extLst>
            </p:cNvPr>
            <p:cNvGrpSpPr/>
            <p:nvPr/>
          </p:nvGrpSpPr>
          <p:grpSpPr>
            <a:xfrm>
              <a:off x="7093660" y="3005498"/>
              <a:ext cx="244475" cy="244475"/>
              <a:chOff x="4800965" y="5454430"/>
              <a:chExt cx="244475" cy="244475"/>
            </a:xfrm>
          </p:grpSpPr>
          <p:sp>
            <p:nvSpPr>
              <p:cNvPr id="183" name="Oval 139">
                <a:extLst>
                  <a:ext uri="{FF2B5EF4-FFF2-40B4-BE49-F238E27FC236}">
                    <a16:creationId xmlns:a16="http://schemas.microsoft.com/office/drawing/2014/main" id="{8996C543-ABE0-4AD0-999C-6F7C72227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965" y="5454430"/>
                <a:ext cx="244475" cy="244475"/>
              </a:xfrm>
              <a:prstGeom prst="ellipse">
                <a:avLst/>
              </a:prstGeom>
              <a:solidFill>
                <a:srgbClr val="F9B60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val 140">
                <a:extLst>
                  <a:ext uri="{FF2B5EF4-FFF2-40B4-BE49-F238E27FC236}">
                    <a16:creationId xmlns:a16="http://schemas.microsoft.com/office/drawing/2014/main" id="{90826298-CD3A-4E9E-A7C0-7E1D1866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7462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群組 167">
              <a:extLst>
                <a:ext uri="{FF2B5EF4-FFF2-40B4-BE49-F238E27FC236}">
                  <a16:creationId xmlns:a16="http://schemas.microsoft.com/office/drawing/2014/main" id="{2CB0C17C-F89C-4CEF-A62F-4A73F85F4269}"/>
                </a:ext>
              </a:extLst>
            </p:cNvPr>
            <p:cNvGrpSpPr/>
            <p:nvPr/>
          </p:nvGrpSpPr>
          <p:grpSpPr>
            <a:xfrm>
              <a:off x="6616980" y="2843858"/>
              <a:ext cx="244475" cy="244475"/>
              <a:chOff x="4800965" y="5454430"/>
              <a:chExt cx="244475" cy="244475"/>
            </a:xfrm>
          </p:grpSpPr>
          <p:sp>
            <p:nvSpPr>
              <p:cNvPr id="181" name="Oval 139">
                <a:extLst>
                  <a:ext uri="{FF2B5EF4-FFF2-40B4-BE49-F238E27FC236}">
                    <a16:creationId xmlns:a16="http://schemas.microsoft.com/office/drawing/2014/main" id="{925F24F4-4A5D-4F94-91E0-B994FE997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965" y="5454430"/>
                <a:ext cx="244475" cy="244475"/>
              </a:xfrm>
              <a:prstGeom prst="ellipse">
                <a:avLst/>
              </a:prstGeom>
              <a:solidFill>
                <a:srgbClr val="F9B60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2" name="Oval 140">
                <a:extLst>
                  <a:ext uri="{FF2B5EF4-FFF2-40B4-BE49-F238E27FC236}">
                    <a16:creationId xmlns:a16="http://schemas.microsoft.com/office/drawing/2014/main" id="{5B42891E-F6FC-45D4-9558-183570AAA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7462" y="5520927"/>
                <a:ext cx="111481" cy="111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01600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algun Gothic" panose="020B0503020000020004" charset="-127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0" name="肘形接點 168">
              <a:extLst>
                <a:ext uri="{FF2B5EF4-FFF2-40B4-BE49-F238E27FC236}">
                  <a16:creationId xmlns:a16="http://schemas.microsoft.com/office/drawing/2014/main" id="{33D14A25-9F44-434A-9794-CF8C6AA84B9C}"/>
                </a:ext>
              </a:extLst>
            </p:cNvPr>
            <p:cNvCxnSpPr/>
            <p:nvPr/>
          </p:nvCxnSpPr>
          <p:spPr>
            <a:xfrm rot="5400000">
              <a:off x="7002684" y="3808366"/>
              <a:ext cx="425376" cy="1"/>
            </a:xfrm>
            <a:prstGeom prst="bentConnector3">
              <a:avLst>
                <a:gd name="adj1" fmla="val -96295"/>
              </a:avLst>
            </a:prstGeom>
            <a:ln>
              <a:solidFill>
                <a:srgbClr val="F9B60D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文字方塊 134">
            <a:extLst>
              <a:ext uri="{FF2B5EF4-FFF2-40B4-BE49-F238E27FC236}">
                <a16:creationId xmlns:a16="http://schemas.microsoft.com/office/drawing/2014/main" id="{D4510B59-D867-4C2D-9ED1-B80AD7840210}"/>
              </a:ext>
            </a:extLst>
          </p:cNvPr>
          <p:cNvSpPr txBox="1"/>
          <p:nvPr/>
        </p:nvSpPr>
        <p:spPr>
          <a:xfrm>
            <a:off x="675596" y="5789930"/>
            <a:ext cx="2669540" cy="826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39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客户遍布</a:t>
            </a:r>
            <a:r>
              <a:rPr kumimoji="1" lang="en-US" altLang="zh-TW" sz="239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57</a:t>
            </a:r>
            <a:r>
              <a:rPr kumimoji="1" lang="zh-TW" altLang="en-US" sz="239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个国家
</a:t>
            </a:r>
          </a:p>
        </p:txBody>
      </p:sp>
      <p:sp>
        <p:nvSpPr>
          <p:cNvPr id="255" name="Oval 140">
            <a:extLst>
              <a:ext uri="{FF2B5EF4-FFF2-40B4-BE49-F238E27FC236}">
                <a16:creationId xmlns:a16="http://schemas.microsoft.com/office/drawing/2014/main" id="{E51228D1-6E0C-497B-8859-49B0B548C44E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144520" y="6148705"/>
            <a:ext cx="138430" cy="1333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9pPr>
          </a:lstStyle>
          <a:p>
            <a:pPr marL="0" marR="0" lvl="0" indent="0" algn="ct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algun Gothic" panose="020B0503020000020004" charset="-127"/>
              <a:cs typeface="Arial" panose="020B0604020202020204" pitchFamily="34" charset="0"/>
            </a:endParaRPr>
          </a:p>
        </p:txBody>
      </p:sp>
      <p:sp>
        <p:nvSpPr>
          <p:cNvPr id="256" name="太陽 136">
            <a:extLst>
              <a:ext uri="{FF2B5EF4-FFF2-40B4-BE49-F238E27FC236}">
                <a16:creationId xmlns:a16="http://schemas.microsoft.com/office/drawing/2014/main" id="{AC5181E3-967B-4A12-879C-382C0F57298E}"/>
              </a:ext>
            </a:extLst>
          </p:cNvPr>
          <p:cNvSpPr/>
          <p:nvPr/>
        </p:nvSpPr>
        <p:spPr>
          <a:xfrm>
            <a:off x="4030345" y="3235325"/>
            <a:ext cx="271780" cy="243840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57" name="文字方塊 137">
            <a:extLst>
              <a:ext uri="{FF2B5EF4-FFF2-40B4-BE49-F238E27FC236}">
                <a16:creationId xmlns:a16="http://schemas.microsoft.com/office/drawing/2014/main" id="{469E0C6D-26D9-4E93-B8AA-C7DBEDDE4873}"/>
              </a:ext>
            </a:extLst>
          </p:cNvPr>
          <p:cNvSpPr txBox="1"/>
          <p:nvPr/>
        </p:nvSpPr>
        <p:spPr>
          <a:xfrm>
            <a:off x="3872230" y="2956560"/>
            <a:ext cx="716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凤凰城
</a:t>
            </a:r>
          </a:p>
        </p:txBody>
      </p:sp>
      <p:sp>
        <p:nvSpPr>
          <p:cNvPr id="258" name="文字方塊 138">
            <a:extLst>
              <a:ext uri="{FF2B5EF4-FFF2-40B4-BE49-F238E27FC236}">
                <a16:creationId xmlns:a16="http://schemas.microsoft.com/office/drawing/2014/main" id="{3172AF8E-AA73-4CE3-AED9-2AB858ADD78A}"/>
              </a:ext>
            </a:extLst>
          </p:cNvPr>
          <p:cNvSpPr txBox="1"/>
          <p:nvPr/>
        </p:nvSpPr>
        <p:spPr>
          <a:xfrm>
            <a:off x="9316720" y="5707380"/>
            <a:ext cx="11963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795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日扬</a:t>
            </a:r>
            <a:r>
              <a:rPr kumimoji="0" lang="en-US" altLang="zh-TW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美国
</a:t>
            </a:r>
          </a:p>
        </p:txBody>
      </p:sp>
      <p:sp>
        <p:nvSpPr>
          <p:cNvPr id="259" name="太陽 139">
            <a:extLst>
              <a:ext uri="{FF2B5EF4-FFF2-40B4-BE49-F238E27FC236}">
                <a16:creationId xmlns:a16="http://schemas.microsoft.com/office/drawing/2014/main" id="{FF68161E-1E85-4D2E-B402-CC9623C080B4}"/>
              </a:ext>
            </a:extLst>
          </p:cNvPr>
          <p:cNvSpPr/>
          <p:nvPr/>
        </p:nvSpPr>
        <p:spPr>
          <a:xfrm>
            <a:off x="9044305" y="5789930"/>
            <a:ext cx="271780" cy="243840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60" name="文字方塊 141">
            <a:extLst>
              <a:ext uri="{FF2B5EF4-FFF2-40B4-BE49-F238E27FC236}">
                <a16:creationId xmlns:a16="http://schemas.microsoft.com/office/drawing/2014/main" id="{7A49BB5A-27EB-4012-B6F7-0D943B526EF3}"/>
              </a:ext>
            </a:extLst>
          </p:cNvPr>
          <p:cNvSpPr txBox="1"/>
          <p:nvPr/>
        </p:nvSpPr>
        <p:spPr>
          <a:xfrm>
            <a:off x="9326245" y="6036310"/>
            <a:ext cx="1196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795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日扬</a:t>
            </a:r>
            <a:r>
              <a:rPr kumimoji="0" lang="en-US" altLang="zh-TW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17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日本</a:t>
            </a:r>
          </a:p>
        </p:txBody>
      </p:sp>
      <p:sp>
        <p:nvSpPr>
          <p:cNvPr id="261" name="太陽 130">
            <a:extLst>
              <a:ext uri="{FF2B5EF4-FFF2-40B4-BE49-F238E27FC236}">
                <a16:creationId xmlns:a16="http://schemas.microsoft.com/office/drawing/2014/main" id="{770C76B2-161D-41DA-B444-B40EE8C552E9}"/>
              </a:ext>
            </a:extLst>
          </p:cNvPr>
          <p:cNvSpPr/>
          <p:nvPr/>
        </p:nvSpPr>
        <p:spPr>
          <a:xfrm>
            <a:off x="8745301" y="3086285"/>
            <a:ext cx="271868" cy="243547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62" name="太陽 139">
            <a:extLst>
              <a:ext uri="{FF2B5EF4-FFF2-40B4-BE49-F238E27FC236}">
                <a16:creationId xmlns:a16="http://schemas.microsoft.com/office/drawing/2014/main" id="{C9AB38CD-32D3-416B-B808-71098ECD5A0E}"/>
              </a:ext>
            </a:extLst>
          </p:cNvPr>
          <p:cNvSpPr/>
          <p:nvPr/>
        </p:nvSpPr>
        <p:spPr>
          <a:xfrm>
            <a:off x="9064434" y="6128362"/>
            <a:ext cx="271780" cy="243840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63" name="Oval 140">
            <a:extLst>
              <a:ext uri="{FF2B5EF4-FFF2-40B4-BE49-F238E27FC236}">
                <a16:creationId xmlns:a16="http://schemas.microsoft.com/office/drawing/2014/main" id="{A5496A92-2325-4DB7-AF47-567D59253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758" y="5938533"/>
            <a:ext cx="136133" cy="11749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9pPr>
          </a:lstStyle>
          <a:p>
            <a:pPr marL="0" marR="0" lvl="0" indent="0" algn="ct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algun Gothic" panose="020B050302000002000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38" y="9517913"/>
            <a:ext cx="2489200" cy="889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190" y="9517913"/>
            <a:ext cx="2489200" cy="889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603" y="9528073"/>
            <a:ext cx="2489200" cy="88900"/>
          </a:xfrm>
          <a:prstGeom prst="rect">
            <a:avLst/>
          </a:prstGeom>
        </p:spPr>
      </p:pic>
      <p:sp>
        <p:nvSpPr>
          <p:cNvPr id="8" name="Shape 0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Text 1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1310420" y="194945"/>
            <a:ext cx="9518015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客户</a:t>
            </a:r>
            <a:endParaRPr lang="en-US" sz="1600" dirty="0"/>
          </a:p>
        </p:txBody>
      </p:sp>
      <p:sp>
        <p:nvSpPr>
          <p:cNvPr id="11" name="Text 3"/>
          <p:cNvSpPr/>
          <p:nvPr/>
        </p:nvSpPr>
        <p:spPr>
          <a:xfrm>
            <a:off x="851535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战略投资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47688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我们欢迎战略投资，携手有实力的伙伴共同推动公司发展，实现互利共赢。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4616450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场景共建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436816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我们希望与合作伙伴共同探索新的应用场景，通过技术创新和模式创新，开拓市场。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8482965" y="877528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渠道代理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8312150" y="758283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我们寻找优秀的渠道代理，通过合作扩大市场覆盖，提升品牌影响力。</a:t>
            </a:r>
            <a:endParaRPr lang="en-US" sz="1600" dirty="0"/>
          </a:p>
        </p:txBody>
      </p:sp>
      <p:pic>
        <p:nvPicPr>
          <p:cNvPr id="17" name="圖片 31">
            <a:extLst>
              <a:ext uri="{FF2B5EF4-FFF2-40B4-BE49-F238E27FC236}">
                <a16:creationId xmlns:a16="http://schemas.microsoft.com/office/drawing/2014/main" id="{DB71697C-24AC-42AC-82F7-24EF7B3A7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266" name="圖片 21">
            <a:extLst>
              <a:ext uri="{FF2B5EF4-FFF2-40B4-BE49-F238E27FC236}">
                <a16:creationId xmlns:a16="http://schemas.microsoft.com/office/drawing/2014/main" id="{F0A0A80B-C4CA-4637-90D9-0284D883880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449" y="2075470"/>
            <a:ext cx="1600200" cy="62865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67" name="Picture 2">
            <a:extLst>
              <a:ext uri="{FF2B5EF4-FFF2-40B4-BE49-F238E27FC236}">
                <a16:creationId xmlns:a16="http://schemas.microsoft.com/office/drawing/2014/main" id="{FB62E4E1-5D3A-4FB7-8674-2F71F28F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03" y="1282748"/>
            <a:ext cx="16097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" name="Picture 4" descr="http://www.sinonitride.com/upload/201805/1525398331.png">
            <a:extLst>
              <a:ext uri="{FF2B5EF4-FFF2-40B4-BE49-F238E27FC236}">
                <a16:creationId xmlns:a16="http://schemas.microsoft.com/office/drawing/2014/main" id="{C108F86C-F0D0-40AA-915E-B468C9BF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" y="3931610"/>
            <a:ext cx="1584176" cy="3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3">
            <a:extLst>
              <a:ext uri="{FF2B5EF4-FFF2-40B4-BE49-F238E27FC236}">
                <a16:creationId xmlns:a16="http://schemas.microsoft.com/office/drawing/2014/main" id="{C6B035CD-3EDE-4560-8295-9BC43E8E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06" y="1288303"/>
            <a:ext cx="1397774" cy="13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" name="Picture 4">
            <a:extLst>
              <a:ext uri="{FF2B5EF4-FFF2-40B4-BE49-F238E27FC236}">
                <a16:creationId xmlns:a16="http://schemas.microsoft.com/office/drawing/2014/main" id="{1BD195B6-BE5D-4E95-9136-4CDA18BA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4" y="2942838"/>
            <a:ext cx="6477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" name="Picture 4">
            <a:extLst>
              <a:ext uri="{FF2B5EF4-FFF2-40B4-BE49-F238E27FC236}">
                <a16:creationId xmlns:a16="http://schemas.microsoft.com/office/drawing/2014/main" id="{1F0FA438-945E-47E0-89E9-E2D8B59A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2" y="4501127"/>
            <a:ext cx="1402556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" name="Picture 5">
            <a:extLst>
              <a:ext uri="{FF2B5EF4-FFF2-40B4-BE49-F238E27FC236}">
                <a16:creationId xmlns:a16="http://schemas.microsoft.com/office/drawing/2014/main" id="{1CFFFEFA-E1EB-4A21-953C-6E6C3D20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51" y="3708919"/>
            <a:ext cx="292122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" name="圖片 17">
            <a:extLst>
              <a:ext uri="{FF2B5EF4-FFF2-40B4-BE49-F238E27FC236}">
                <a16:creationId xmlns:a16="http://schemas.microsoft.com/office/drawing/2014/main" id="{F1171C5F-DDE4-43CA-8508-1F0B343B17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12061" y="2075470"/>
            <a:ext cx="1600200" cy="62865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74" name="Picture 6">
            <a:extLst>
              <a:ext uri="{FF2B5EF4-FFF2-40B4-BE49-F238E27FC236}">
                <a16:creationId xmlns:a16="http://schemas.microsoft.com/office/drawing/2014/main" id="{6705D790-915D-4E96-91A6-5EDE9AC6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61" y="2903808"/>
            <a:ext cx="1600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" name="圖片 37">
            <a:extLst>
              <a:ext uri="{FF2B5EF4-FFF2-40B4-BE49-F238E27FC236}">
                <a16:creationId xmlns:a16="http://schemas.microsoft.com/office/drawing/2014/main" id="{C80B5285-7308-46C0-9C7D-B46390892A1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90765" y="4979756"/>
            <a:ext cx="1600200" cy="62865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76" name="圖片 20">
            <a:extLst>
              <a:ext uri="{FF2B5EF4-FFF2-40B4-BE49-F238E27FC236}">
                <a16:creationId xmlns:a16="http://schemas.microsoft.com/office/drawing/2014/main" id="{3C105C65-7EB3-4E18-AF59-55D1D43447F6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9449" y="1288304"/>
            <a:ext cx="1600200" cy="62865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77" name="Picture 7">
            <a:extLst>
              <a:ext uri="{FF2B5EF4-FFF2-40B4-BE49-F238E27FC236}">
                <a16:creationId xmlns:a16="http://schemas.microsoft.com/office/drawing/2014/main" id="{6AFBC9D2-92F4-4FF1-B1EB-E700BDA9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" y="2844935"/>
            <a:ext cx="1640899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" name="Picture 8">
            <a:extLst>
              <a:ext uri="{FF2B5EF4-FFF2-40B4-BE49-F238E27FC236}">
                <a16:creationId xmlns:a16="http://schemas.microsoft.com/office/drawing/2014/main" id="{454CCAD9-7D02-4094-A399-A4DEDFAE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79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65" y="4099123"/>
            <a:ext cx="11880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" name="Picture 10">
            <a:extLst>
              <a:ext uri="{FF2B5EF4-FFF2-40B4-BE49-F238E27FC236}">
                <a16:creationId xmlns:a16="http://schemas.microsoft.com/office/drawing/2014/main" id="{F74391C0-825A-41CC-9818-16991FC2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4" y="4374324"/>
            <a:ext cx="1030653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12">
            <a:extLst>
              <a:ext uri="{FF2B5EF4-FFF2-40B4-BE49-F238E27FC236}">
                <a16:creationId xmlns:a16="http://schemas.microsoft.com/office/drawing/2014/main" id="{5A1D8276-B113-43BD-937B-99BDEBAE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67" y="1892774"/>
            <a:ext cx="1296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" name="Picture 13">
            <a:extLst>
              <a:ext uri="{FF2B5EF4-FFF2-40B4-BE49-F238E27FC236}">
                <a16:creationId xmlns:a16="http://schemas.microsoft.com/office/drawing/2014/main" id="{39C3442E-30CE-4718-BBC5-C1DA8003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41" y="4218212"/>
            <a:ext cx="1349909" cy="7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Picture 14">
            <a:extLst>
              <a:ext uri="{FF2B5EF4-FFF2-40B4-BE49-F238E27FC236}">
                <a16:creationId xmlns:a16="http://schemas.microsoft.com/office/drawing/2014/main" id="{FF107B9B-81FE-44F0-9627-D01C9BD9B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80" y="1328511"/>
            <a:ext cx="2042584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Picture 15">
            <a:extLst>
              <a:ext uri="{FF2B5EF4-FFF2-40B4-BE49-F238E27FC236}">
                <a16:creationId xmlns:a16="http://schemas.microsoft.com/office/drawing/2014/main" id="{574344DD-A0AB-4F48-AD21-A8B0D7796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" t="23499" r="1378" b="23707"/>
          <a:stretch>
            <a:fillRect/>
          </a:stretch>
        </p:blipFill>
        <p:spPr bwMode="auto">
          <a:xfrm>
            <a:off x="5736067" y="4998031"/>
            <a:ext cx="1584000" cy="62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Picture 16">
            <a:extLst>
              <a:ext uri="{FF2B5EF4-FFF2-40B4-BE49-F238E27FC236}">
                <a16:creationId xmlns:a16="http://schemas.microsoft.com/office/drawing/2014/main" id="{63C6012A-6101-4336-9043-CC9F0AB8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24" y="2119795"/>
            <a:ext cx="228873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" name="Picture 17">
            <a:extLst>
              <a:ext uri="{FF2B5EF4-FFF2-40B4-BE49-F238E27FC236}">
                <a16:creationId xmlns:a16="http://schemas.microsoft.com/office/drawing/2014/main" id="{072A04CD-15DC-45A0-8E43-474F836F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80" y="2823344"/>
            <a:ext cx="101727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" name="Picture 19">
            <a:extLst>
              <a:ext uri="{FF2B5EF4-FFF2-40B4-BE49-F238E27FC236}">
                <a16:creationId xmlns:a16="http://schemas.microsoft.com/office/drawing/2014/main" id="{C23166E0-8BC6-4866-A1E5-F6B6A9DEC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80" y="4432552"/>
            <a:ext cx="2228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" name="Picture 20">
            <a:extLst>
              <a:ext uri="{FF2B5EF4-FFF2-40B4-BE49-F238E27FC236}">
                <a16:creationId xmlns:a16="http://schemas.microsoft.com/office/drawing/2014/main" id="{1042D248-8BD1-41E5-9C24-B051E7C4D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0" b="21280"/>
          <a:stretch>
            <a:fillRect/>
          </a:stretch>
        </p:blipFill>
        <p:spPr bwMode="auto">
          <a:xfrm>
            <a:off x="9666173" y="1281871"/>
            <a:ext cx="1834559" cy="68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" name="Picture 21">
            <a:extLst>
              <a:ext uri="{FF2B5EF4-FFF2-40B4-BE49-F238E27FC236}">
                <a16:creationId xmlns:a16="http://schemas.microsoft.com/office/drawing/2014/main" id="{05408DD1-574A-4B07-9B7B-7DD93EEB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241" y="2043618"/>
            <a:ext cx="1679491" cy="7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" name="Picture 22">
            <a:extLst>
              <a:ext uri="{FF2B5EF4-FFF2-40B4-BE49-F238E27FC236}">
                <a16:creationId xmlns:a16="http://schemas.microsoft.com/office/drawing/2014/main" id="{EAC27004-0713-4871-A061-AD25F15F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27" y="2859570"/>
            <a:ext cx="316550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" name="Picture 23">
            <a:extLst>
              <a:ext uri="{FF2B5EF4-FFF2-40B4-BE49-F238E27FC236}">
                <a16:creationId xmlns:a16="http://schemas.microsoft.com/office/drawing/2014/main" id="{980B4BFE-5DBD-4D06-A0FD-468339046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15558" r="1349" b="42477"/>
          <a:stretch>
            <a:fillRect/>
          </a:stretch>
        </p:blipFill>
        <p:spPr bwMode="auto">
          <a:xfrm>
            <a:off x="8815775" y="3715243"/>
            <a:ext cx="1476000" cy="6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" name="Picture 24">
            <a:extLst>
              <a:ext uri="{FF2B5EF4-FFF2-40B4-BE49-F238E27FC236}">
                <a16:creationId xmlns:a16="http://schemas.microsoft.com/office/drawing/2014/main" id="{EB30675E-536C-4E36-92C2-1BEB7FDC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930" y="3663324"/>
            <a:ext cx="111600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7">
            <a:extLst>
              <a:ext uri="{FF2B5EF4-FFF2-40B4-BE49-F238E27FC236}">
                <a16:creationId xmlns:a16="http://schemas.microsoft.com/office/drawing/2014/main" id="{E9C1BB38-4049-4967-A0A4-E1F97D38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9" y="4501127"/>
            <a:ext cx="918867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" name="Picture 28">
            <a:extLst>
              <a:ext uri="{FF2B5EF4-FFF2-40B4-BE49-F238E27FC236}">
                <a16:creationId xmlns:a16="http://schemas.microsoft.com/office/drawing/2014/main" id="{19EB0856-25BB-4ECB-81E4-BB64F649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42" y="5676785"/>
            <a:ext cx="144730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Picture 29">
            <a:extLst>
              <a:ext uri="{FF2B5EF4-FFF2-40B4-BE49-F238E27FC236}">
                <a16:creationId xmlns:a16="http://schemas.microsoft.com/office/drawing/2014/main" id="{5FB387D5-0F83-4601-A6EF-84D2273C1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2" b="30175"/>
          <a:stretch>
            <a:fillRect/>
          </a:stretch>
        </p:blipFill>
        <p:spPr bwMode="auto">
          <a:xfrm>
            <a:off x="9931680" y="5543263"/>
            <a:ext cx="1714500" cy="81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" name="Picture 30">
            <a:extLst>
              <a:ext uri="{FF2B5EF4-FFF2-40B4-BE49-F238E27FC236}">
                <a16:creationId xmlns:a16="http://schemas.microsoft.com/office/drawing/2014/main" id="{A8499A21-E1B7-4469-9A84-BD92D701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1" y="5150709"/>
            <a:ext cx="115200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" name="Picture 31">
            <a:extLst>
              <a:ext uri="{FF2B5EF4-FFF2-40B4-BE49-F238E27FC236}">
                <a16:creationId xmlns:a16="http://schemas.microsoft.com/office/drawing/2014/main" id="{7EF05D06-FA48-4BD8-B976-50069C01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13" y="5676785"/>
            <a:ext cx="1263915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Picture 32">
            <a:extLst>
              <a:ext uri="{FF2B5EF4-FFF2-40B4-BE49-F238E27FC236}">
                <a16:creationId xmlns:a16="http://schemas.microsoft.com/office/drawing/2014/main" id="{38AE1236-BDAC-4B5F-84F8-876155E0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58" y="5624649"/>
            <a:ext cx="1972452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8" name="Picture 34">
            <a:extLst>
              <a:ext uri="{FF2B5EF4-FFF2-40B4-BE49-F238E27FC236}">
                <a16:creationId xmlns:a16="http://schemas.microsoft.com/office/drawing/2014/main" id="{0208FCB4-D555-4B05-BD5B-9A32A518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0" y="5747845"/>
            <a:ext cx="2223659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" name="Picture 36">
            <a:extLst>
              <a:ext uri="{FF2B5EF4-FFF2-40B4-BE49-F238E27FC236}">
                <a16:creationId xmlns:a16="http://schemas.microsoft.com/office/drawing/2014/main" id="{5A0DF642-0F9D-4D19-B2E9-2F3E3093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81" y="5077875"/>
            <a:ext cx="1716248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Picture 37">
            <a:extLst>
              <a:ext uri="{FF2B5EF4-FFF2-40B4-BE49-F238E27FC236}">
                <a16:creationId xmlns:a16="http://schemas.microsoft.com/office/drawing/2014/main" id="{BB01DDC8-B189-44E3-A272-FAA36F2E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017" y="4808709"/>
            <a:ext cx="110091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Picture 39">
            <a:extLst>
              <a:ext uri="{FF2B5EF4-FFF2-40B4-BE49-F238E27FC236}">
                <a16:creationId xmlns:a16="http://schemas.microsoft.com/office/drawing/2014/main" id="{CACD2CD7-0F1F-4574-8A7E-A76640FFB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29220"/>
          <a:stretch>
            <a:fillRect/>
          </a:stretch>
        </p:blipFill>
        <p:spPr bwMode="auto">
          <a:xfrm>
            <a:off x="5880067" y="3340940"/>
            <a:ext cx="136958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63931C5-619C-4CED-B563-57880BD2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05" y="1298729"/>
            <a:ext cx="1389862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5389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38" y="9517913"/>
            <a:ext cx="2489200" cy="889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190" y="9517913"/>
            <a:ext cx="2489200" cy="889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10-11:13:09-d3k7jh8s8jdo4os5e5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603" y="9528073"/>
            <a:ext cx="2489200" cy="88900"/>
          </a:xfrm>
          <a:prstGeom prst="rect">
            <a:avLst/>
          </a:prstGeom>
        </p:spPr>
      </p:pic>
      <p:sp>
        <p:nvSpPr>
          <p:cNvPr id="8" name="Shape 0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Text 1"/>
          <p:cNvSpPr/>
          <p:nvPr/>
        </p:nvSpPr>
        <p:spPr>
          <a:xfrm>
            <a:off x="-635" y="635"/>
            <a:ext cx="12192635" cy="8547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1310420" y="194945"/>
            <a:ext cx="9518015" cy="6229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科研客户</a:t>
            </a:r>
            <a:endParaRPr lang="en-US" sz="1600" dirty="0"/>
          </a:p>
        </p:txBody>
      </p:sp>
      <p:sp>
        <p:nvSpPr>
          <p:cNvPr id="11" name="Text 3"/>
          <p:cNvSpPr/>
          <p:nvPr/>
        </p:nvSpPr>
        <p:spPr>
          <a:xfrm>
            <a:off x="851535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战略投资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47688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我们欢迎战略投资，携手有实力的伙伴共同推动公司发展，实现互利共赢。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4616450" y="877020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场景共建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4368165" y="757267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我们希望与合作伙伴共同探索新的应用场景，通过技术创新和模式创新，开拓市场。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8482965" y="8775280"/>
            <a:ext cx="285686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渠道代理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8312150" y="7582835"/>
            <a:ext cx="3335655" cy="1867535"/>
          </a:xfrm>
          <a:prstGeom prst="rect">
            <a:avLst/>
          </a:prstGeom>
          <a:noFill/>
          <a:ln/>
        </p:spPr>
        <p:txBody>
          <a:bodyPr wrap="square" lIns="0" tIns="0" rIns="0" bIns="4699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26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我们寻找优秀的渠道代理，通过合作扩大市场覆盖，提升品牌影响力。</a:t>
            </a:r>
            <a:endParaRPr lang="en-US" sz="1600" dirty="0"/>
          </a:p>
        </p:txBody>
      </p:sp>
      <p:pic>
        <p:nvPicPr>
          <p:cNvPr id="17" name="圖片 31">
            <a:extLst>
              <a:ext uri="{FF2B5EF4-FFF2-40B4-BE49-F238E27FC236}">
                <a16:creationId xmlns:a16="http://schemas.microsoft.com/office/drawing/2014/main" id="{DB71697C-24AC-42AC-82F7-24EF7B3A7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C6D8B3E-0372-4514-A238-D1471462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7" y="1364996"/>
            <a:ext cx="11166774" cy="509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97362C27-80C0-43AF-BD35-61DBAB4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6" y="4392497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32912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3C47648-BDE1-4252-9003-A2C72D4B5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467"/>
            <a:ext cx="12192000" cy="6874933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 flipH="1">
            <a:off x="7170821" y="2303878"/>
            <a:ext cx="5008018" cy="0"/>
          </a:xfrm>
          <a:prstGeom prst="line">
            <a:avLst/>
          </a:prstGeom>
          <a:noFill/>
          <a:ln w="38100">
            <a:solidFill>
              <a:srgbClr val="4874CB"/>
            </a:solidFill>
            <a:prstDash val="solid"/>
            <a:headEnd type="none"/>
            <a:tailEnd type="none"/>
          </a:ln>
        </p:spPr>
      </p:sp>
      <p:pic>
        <p:nvPicPr>
          <p:cNvPr id="7" name="Image 3" descr="https://kimi-img.moonshot.cn/pub/slides/slides_tmpl/image/25-10-10-11:13:05-d3k7jg8s8jdo4os5e4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60" y="4203065"/>
            <a:ext cx="303530" cy="14287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904227" y="1275453"/>
            <a:ext cx="10093965" cy="227827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zh-CN" altLang="en-US" sz="6000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感谢您的观看</a:t>
            </a:r>
            <a:endParaRPr lang="en-US" altLang="zh-CN" sz="6000" dirty="0">
              <a:solidFill>
                <a:srgbClr val="4874CB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THANKS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D0811386-F5E2-46D7-A8FC-77CE5EA9B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6-d3k7jggs8jdo4os5e4rg.png"/>
          <p:cNvPicPr>
            <a:picLocks noChangeAspect="1"/>
          </p:cNvPicPr>
          <p:nvPr/>
        </p:nvPicPr>
        <p:blipFill>
          <a:blip r:embed="rId4">
            <a:alphaModFix amt="74000"/>
          </a:blip>
          <a:srcRect t="15208"/>
          <a:stretch/>
        </p:blipFill>
        <p:spPr>
          <a:xfrm>
            <a:off x="1" y="0"/>
            <a:ext cx="13779500" cy="2425065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0-11:13:06-d3k7jggs8jdo4os5e4v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390525"/>
            <a:ext cx="597535" cy="280670"/>
          </a:xfrm>
          <a:prstGeom prst="rect">
            <a:avLst/>
          </a:prstGeom>
        </p:spPr>
      </p:pic>
      <p:pic>
        <p:nvPicPr>
          <p:cNvPr id="14" name="圖片 31">
            <a:extLst>
              <a:ext uri="{FF2B5EF4-FFF2-40B4-BE49-F238E27FC236}">
                <a16:creationId xmlns:a16="http://schemas.microsoft.com/office/drawing/2014/main" id="{DBB61937-8553-4AAC-BD7B-7072E4026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27" name="Image 0" descr="https://kimi-img.moonshot.cn/pub/slides/slides_tmpl/image/25-09-30-16:32:24-d3dpb60s8jdo4os5dh0g.png">
            <a:extLst>
              <a:ext uri="{FF2B5EF4-FFF2-40B4-BE49-F238E27FC236}">
                <a16:creationId xmlns:a16="http://schemas.microsoft.com/office/drawing/2014/main" id="{14256186-7F8E-492F-9CC2-A088C8A0F0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" r="69"/>
          <a:stretch/>
        </p:blipFill>
        <p:spPr>
          <a:xfrm>
            <a:off x="8096885" y="1448435"/>
            <a:ext cx="3383280" cy="4632960"/>
          </a:xfrm>
          <a:prstGeom prst="rect">
            <a:avLst/>
          </a:prstGeom>
        </p:spPr>
      </p:pic>
      <p:sp>
        <p:nvSpPr>
          <p:cNvPr id="28" name="Shape 0">
            <a:extLst>
              <a:ext uri="{FF2B5EF4-FFF2-40B4-BE49-F238E27FC236}">
                <a16:creationId xmlns:a16="http://schemas.microsoft.com/office/drawing/2014/main" id="{84F4525F-29D6-495A-9F5B-E97744805C4D}"/>
              </a:ext>
            </a:extLst>
          </p:cNvPr>
          <p:cNvSpPr/>
          <p:nvPr/>
        </p:nvSpPr>
        <p:spPr>
          <a:xfrm>
            <a:off x="1082040" y="3046095"/>
            <a:ext cx="6698615" cy="0"/>
          </a:xfrm>
          <a:prstGeom prst="line">
            <a:avLst/>
          </a:prstGeom>
          <a:noFill/>
          <a:ln w="12700">
            <a:solidFill>
              <a:srgbClr val="0B207A"/>
            </a:solidFill>
            <a:prstDash val="dash"/>
            <a:headEnd type="none"/>
            <a:tailEnd type="none"/>
          </a:ln>
        </p:spPr>
      </p:sp>
      <p:sp>
        <p:nvSpPr>
          <p:cNvPr id="29" name="Shape 1">
            <a:extLst>
              <a:ext uri="{FF2B5EF4-FFF2-40B4-BE49-F238E27FC236}">
                <a16:creationId xmlns:a16="http://schemas.microsoft.com/office/drawing/2014/main" id="{9A605B9C-258D-4DBF-A4EC-D1B146F274C1}"/>
              </a:ext>
            </a:extLst>
          </p:cNvPr>
          <p:cNvSpPr/>
          <p:nvPr/>
        </p:nvSpPr>
        <p:spPr>
          <a:xfrm>
            <a:off x="1082040" y="4487545"/>
            <a:ext cx="6698615" cy="0"/>
          </a:xfrm>
          <a:prstGeom prst="line">
            <a:avLst/>
          </a:prstGeom>
          <a:noFill/>
          <a:ln w="12700">
            <a:solidFill>
              <a:srgbClr val="0B207A"/>
            </a:solidFill>
            <a:prstDash val="dash"/>
            <a:headEnd type="none"/>
            <a:tailEnd type="none"/>
          </a:ln>
        </p:spPr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49C9C24B-C1BA-4AE5-8C13-3100CA4D8467}"/>
              </a:ext>
            </a:extLst>
          </p:cNvPr>
          <p:cNvSpPr/>
          <p:nvPr/>
        </p:nvSpPr>
        <p:spPr>
          <a:xfrm>
            <a:off x="1731412" y="575945"/>
            <a:ext cx="8434705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 err="1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日扬科技（上海）简介</a:t>
            </a:r>
            <a:endParaRPr lang="en-US" sz="1600" dirty="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00227143-C624-4B77-9226-93BC9560C8FF}"/>
              </a:ext>
            </a:extLst>
          </p:cNvPr>
          <p:cNvSpPr/>
          <p:nvPr/>
        </p:nvSpPr>
        <p:spPr>
          <a:xfrm>
            <a:off x="1082040" y="1444495"/>
            <a:ext cx="6698615" cy="4616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公司成立与发展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D7BD7332-D641-4AA6-9A56-25716BC158AD}"/>
              </a:ext>
            </a:extLst>
          </p:cNvPr>
          <p:cNvSpPr/>
          <p:nvPr/>
        </p:nvSpPr>
        <p:spPr>
          <a:xfrm>
            <a:off x="1082040" y="1918340"/>
            <a:ext cx="6698615" cy="100719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日扬电子科技（上海）于2001年在上海外高桥成立，2004年搬迁至上海宝山城市工业园区。作为日扬集团大陆地区的服务窗口，公司集研发、生产、制造和服务于一体，致力于高端设备的国产化。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 5">
            <a:extLst>
              <a:ext uri="{FF2B5EF4-FFF2-40B4-BE49-F238E27FC236}">
                <a16:creationId xmlns:a16="http://schemas.microsoft.com/office/drawing/2014/main" id="{E15124BC-05F9-4079-AF74-B126C85CC303}"/>
              </a:ext>
            </a:extLst>
          </p:cNvPr>
          <p:cNvSpPr/>
          <p:nvPr/>
        </p:nvSpPr>
        <p:spPr>
          <a:xfrm>
            <a:off x="1082040" y="3068825"/>
            <a:ext cx="6698615" cy="4616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生产设施与车间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 6">
            <a:extLst>
              <a:ext uri="{FF2B5EF4-FFF2-40B4-BE49-F238E27FC236}">
                <a16:creationId xmlns:a16="http://schemas.microsoft.com/office/drawing/2014/main" id="{60AB9744-E0BD-45CF-9241-4785D3E86C98}"/>
              </a:ext>
            </a:extLst>
          </p:cNvPr>
          <p:cNvSpPr/>
          <p:nvPr/>
        </p:nvSpPr>
        <p:spPr>
          <a:xfrm>
            <a:off x="1082040" y="3484915"/>
            <a:ext cx="6698615" cy="132728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公司厂区内有三座车间，分别用于生产、组装维修以及多用途用途。配备ISO6无尘室（436平方米）和ISO8无尘室（312平方米），一车间和二车间专注于真空产品制造，三车间则负责阀门维修及尾气处理设备制造。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 7">
            <a:extLst>
              <a:ext uri="{FF2B5EF4-FFF2-40B4-BE49-F238E27FC236}">
                <a16:creationId xmlns:a16="http://schemas.microsoft.com/office/drawing/2014/main" id="{BFDE34E0-0E18-47FC-8276-569F1FBFA35C}"/>
              </a:ext>
            </a:extLst>
          </p:cNvPr>
          <p:cNvSpPr/>
          <p:nvPr/>
        </p:nvSpPr>
        <p:spPr>
          <a:xfrm>
            <a:off x="1082040" y="4527720"/>
            <a:ext cx="6698615" cy="4616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员工与资本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D6B015FC-5E8F-4AB1-8100-587227A72648}"/>
              </a:ext>
            </a:extLst>
          </p:cNvPr>
          <p:cNvSpPr/>
          <p:nvPr/>
        </p:nvSpPr>
        <p:spPr>
          <a:xfrm>
            <a:off x="1082040" y="4984115"/>
            <a:ext cx="6698615" cy="6871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公司现有员工总人数160人，其中研发人员27人，占比约14%。公司资本额为2025万美元。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Text 9">
            <a:extLst>
              <a:ext uri="{FF2B5EF4-FFF2-40B4-BE49-F238E27FC236}">
                <a16:creationId xmlns:a16="http://schemas.microsoft.com/office/drawing/2014/main" id="{5C0B6501-3C3A-4209-90EE-5AD56FF5C9BE}"/>
              </a:ext>
            </a:extLst>
          </p:cNvPr>
          <p:cNvSpPr/>
          <p:nvPr/>
        </p:nvSpPr>
        <p:spPr>
          <a:xfrm>
            <a:off x="8443595" y="2101215"/>
            <a:ext cx="2675255" cy="4616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营收与业绩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Text 10">
            <a:extLst>
              <a:ext uri="{FF2B5EF4-FFF2-40B4-BE49-F238E27FC236}">
                <a16:creationId xmlns:a16="http://schemas.microsoft.com/office/drawing/2014/main" id="{6B624A99-AB08-4C15-980C-8F2183F97515}"/>
              </a:ext>
            </a:extLst>
          </p:cNvPr>
          <p:cNvSpPr/>
          <p:nvPr/>
        </p:nvSpPr>
        <p:spPr>
          <a:xfrm>
            <a:off x="8443595" y="3046095"/>
            <a:ext cx="2778125" cy="22015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2024年营收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2亿元人民币</a:t>
            </a:r>
            <a:endParaRPr 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54416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gradFill flip="none" rotWithShape="0">
          <a:gsLst>
            <a:gs pos="0">
              <a:srgbClr val="F6F8FD"/>
            </a:gs>
            <a:gs pos="48000">
              <a:srgbClr val="ACC1E8">
                <a:alpha val="25000"/>
              </a:srgbClr>
            </a:gs>
            <a:gs pos="83000">
              <a:srgbClr val="ACC1E8"/>
            </a:gs>
            <a:gs pos="100000">
              <a:srgbClr val="C8D5E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5"/>
          <p:cNvSpPr/>
          <p:nvPr/>
        </p:nvSpPr>
        <p:spPr>
          <a:xfrm>
            <a:off x="5525327" y="4857087"/>
            <a:ext cx="5512856" cy="4809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1E386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价值观</a:t>
            </a:r>
            <a:endParaRPr lang="en-US" sz="1600" dirty="0"/>
          </a:p>
        </p:txBody>
      </p:sp>
      <p:pic>
        <p:nvPicPr>
          <p:cNvPr id="16" name="圖片 31">
            <a:extLst>
              <a:ext uri="{FF2B5EF4-FFF2-40B4-BE49-F238E27FC236}">
                <a16:creationId xmlns:a16="http://schemas.microsoft.com/office/drawing/2014/main" id="{0378BF81-B725-4E46-B2D4-43B97E924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grpSp>
        <p:nvGrpSpPr>
          <p:cNvPr id="18" name="Group 40">
            <a:extLst>
              <a:ext uri="{FF2B5EF4-FFF2-40B4-BE49-F238E27FC236}">
                <a16:creationId xmlns:a16="http://schemas.microsoft.com/office/drawing/2014/main" id="{11767D01-D251-4AC8-8E2F-72E59D9F8FEC}"/>
              </a:ext>
            </a:extLst>
          </p:cNvPr>
          <p:cNvGrpSpPr/>
          <p:nvPr/>
        </p:nvGrpSpPr>
        <p:grpSpPr>
          <a:xfrm>
            <a:off x="3034365" y="2268606"/>
            <a:ext cx="3579633" cy="3689388"/>
            <a:chOff x="2616201" y="3092450"/>
            <a:chExt cx="2673350" cy="2873375"/>
          </a:xfrm>
          <a:solidFill>
            <a:srgbClr val="0070C0"/>
          </a:solidFill>
        </p:grpSpPr>
        <p:sp>
          <p:nvSpPr>
            <p:cNvPr id="19" name="Freeform 1211">
              <a:extLst>
                <a:ext uri="{FF2B5EF4-FFF2-40B4-BE49-F238E27FC236}">
                  <a16:creationId xmlns:a16="http://schemas.microsoft.com/office/drawing/2014/main" id="{60E1B316-4EBE-4349-9535-ABC25B35FCA0}"/>
                </a:ext>
              </a:extLst>
            </p:cNvPr>
            <p:cNvSpPr/>
            <p:nvPr/>
          </p:nvSpPr>
          <p:spPr bwMode="auto">
            <a:xfrm>
              <a:off x="2616201" y="3711575"/>
              <a:ext cx="2673350" cy="2254250"/>
            </a:xfrm>
            <a:custGeom>
              <a:avLst/>
              <a:gdLst>
                <a:gd name="T0" fmla="*/ 828 w 842"/>
                <a:gd name="T1" fmla="*/ 489 h 710"/>
                <a:gd name="T2" fmla="*/ 621 w 842"/>
                <a:gd name="T3" fmla="*/ 696 h 710"/>
                <a:gd name="T4" fmla="*/ 569 w 842"/>
                <a:gd name="T5" fmla="*/ 696 h 710"/>
                <a:gd name="T6" fmla="*/ 267 w 842"/>
                <a:gd name="T7" fmla="*/ 394 h 710"/>
                <a:gd name="T8" fmla="*/ 222 w 842"/>
                <a:gd name="T9" fmla="*/ 394 h 710"/>
                <a:gd name="T10" fmla="*/ 204 w 842"/>
                <a:gd name="T11" fmla="*/ 442 h 710"/>
                <a:gd name="T12" fmla="*/ 176 w 842"/>
                <a:gd name="T13" fmla="*/ 517 h 710"/>
                <a:gd name="T14" fmla="*/ 38 w 842"/>
                <a:gd name="T15" fmla="*/ 517 h 710"/>
                <a:gd name="T16" fmla="*/ 38 w 842"/>
                <a:gd name="T17" fmla="*/ 379 h 710"/>
                <a:gd name="T18" fmla="*/ 113 w 842"/>
                <a:gd name="T19" fmla="*/ 351 h 710"/>
                <a:gd name="T20" fmla="*/ 161 w 842"/>
                <a:gd name="T21" fmla="*/ 333 h 710"/>
                <a:gd name="T22" fmla="*/ 161 w 842"/>
                <a:gd name="T23" fmla="*/ 288 h 710"/>
                <a:gd name="T24" fmla="*/ 111 w 842"/>
                <a:gd name="T25" fmla="*/ 238 h 710"/>
                <a:gd name="T26" fmla="*/ 111 w 842"/>
                <a:gd name="T27" fmla="*/ 186 h 710"/>
                <a:gd name="T28" fmla="*/ 266 w 842"/>
                <a:gd name="T29" fmla="*/ 31 h 710"/>
                <a:gd name="T30" fmla="*/ 326 w 842"/>
                <a:gd name="T31" fmla="*/ 0 h 710"/>
                <a:gd name="T32" fmla="*/ 326 w 842"/>
                <a:gd name="T33" fmla="*/ 116 h 710"/>
                <a:gd name="T34" fmla="*/ 246 w 842"/>
                <a:gd name="T35" fmla="*/ 212 h 710"/>
                <a:gd name="T36" fmla="*/ 343 w 842"/>
                <a:gd name="T37" fmla="*/ 309 h 710"/>
                <a:gd name="T38" fmla="*/ 441 w 842"/>
                <a:gd name="T39" fmla="*/ 212 h 710"/>
                <a:gd name="T40" fmla="*/ 360 w 842"/>
                <a:gd name="T41" fmla="*/ 116 h 710"/>
                <a:gd name="T42" fmla="*/ 360 w 842"/>
                <a:gd name="T43" fmla="*/ 0 h 710"/>
                <a:gd name="T44" fmla="*/ 421 w 842"/>
                <a:gd name="T45" fmla="*/ 31 h 710"/>
                <a:gd name="T46" fmla="*/ 693 w 842"/>
                <a:gd name="T47" fmla="*/ 303 h 710"/>
                <a:gd name="T48" fmla="*/ 696 w 842"/>
                <a:gd name="T49" fmla="*/ 310 h 710"/>
                <a:gd name="T50" fmla="*/ 693 w 842"/>
                <a:gd name="T51" fmla="*/ 318 h 710"/>
                <a:gd name="T52" fmla="*/ 662 w 842"/>
                <a:gd name="T53" fmla="*/ 329 h 710"/>
                <a:gd name="T54" fmla="*/ 570 w 842"/>
                <a:gd name="T55" fmla="*/ 364 h 710"/>
                <a:gd name="T56" fmla="*/ 570 w 842"/>
                <a:gd name="T57" fmla="*/ 532 h 710"/>
                <a:gd name="T58" fmla="*/ 739 w 842"/>
                <a:gd name="T59" fmla="*/ 532 h 710"/>
                <a:gd name="T60" fmla="*/ 773 w 842"/>
                <a:gd name="T61" fmla="*/ 440 h 710"/>
                <a:gd name="T62" fmla="*/ 785 w 842"/>
                <a:gd name="T63" fmla="*/ 410 h 710"/>
                <a:gd name="T64" fmla="*/ 800 w 842"/>
                <a:gd name="T65" fmla="*/ 410 h 710"/>
                <a:gd name="T66" fmla="*/ 828 w 842"/>
                <a:gd name="T67" fmla="*/ 437 h 710"/>
                <a:gd name="T68" fmla="*/ 828 w 842"/>
                <a:gd name="T69" fmla="*/ 489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2" h="710">
                  <a:moveTo>
                    <a:pt x="828" y="489"/>
                  </a:moveTo>
                  <a:cubicBezTo>
                    <a:pt x="621" y="696"/>
                    <a:pt x="621" y="696"/>
                    <a:pt x="621" y="696"/>
                  </a:cubicBezTo>
                  <a:cubicBezTo>
                    <a:pt x="607" y="710"/>
                    <a:pt x="583" y="710"/>
                    <a:pt x="569" y="696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55" y="382"/>
                    <a:pt x="235" y="382"/>
                    <a:pt x="222" y="394"/>
                  </a:cubicBezTo>
                  <a:cubicBezTo>
                    <a:pt x="210" y="407"/>
                    <a:pt x="203" y="424"/>
                    <a:pt x="204" y="442"/>
                  </a:cubicBezTo>
                  <a:cubicBezTo>
                    <a:pt x="206" y="469"/>
                    <a:pt x="197" y="496"/>
                    <a:pt x="176" y="517"/>
                  </a:cubicBezTo>
                  <a:cubicBezTo>
                    <a:pt x="138" y="555"/>
                    <a:pt x="76" y="555"/>
                    <a:pt x="38" y="517"/>
                  </a:cubicBezTo>
                  <a:cubicBezTo>
                    <a:pt x="0" y="479"/>
                    <a:pt x="0" y="417"/>
                    <a:pt x="38" y="379"/>
                  </a:cubicBezTo>
                  <a:cubicBezTo>
                    <a:pt x="59" y="359"/>
                    <a:pt x="86" y="349"/>
                    <a:pt x="113" y="351"/>
                  </a:cubicBezTo>
                  <a:cubicBezTo>
                    <a:pt x="131" y="352"/>
                    <a:pt x="148" y="346"/>
                    <a:pt x="161" y="333"/>
                  </a:cubicBezTo>
                  <a:cubicBezTo>
                    <a:pt x="173" y="321"/>
                    <a:pt x="173" y="300"/>
                    <a:pt x="161" y="288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96" y="223"/>
                    <a:pt x="96" y="200"/>
                    <a:pt x="111" y="186"/>
                  </a:cubicBezTo>
                  <a:cubicBezTo>
                    <a:pt x="266" y="31"/>
                    <a:pt x="266" y="31"/>
                    <a:pt x="266" y="31"/>
                  </a:cubicBezTo>
                  <a:cubicBezTo>
                    <a:pt x="282" y="14"/>
                    <a:pt x="304" y="4"/>
                    <a:pt x="326" y="0"/>
                  </a:cubicBezTo>
                  <a:cubicBezTo>
                    <a:pt x="326" y="116"/>
                    <a:pt x="326" y="116"/>
                    <a:pt x="326" y="116"/>
                  </a:cubicBezTo>
                  <a:cubicBezTo>
                    <a:pt x="281" y="124"/>
                    <a:pt x="246" y="164"/>
                    <a:pt x="246" y="212"/>
                  </a:cubicBezTo>
                  <a:cubicBezTo>
                    <a:pt x="246" y="266"/>
                    <a:pt x="290" y="309"/>
                    <a:pt x="343" y="309"/>
                  </a:cubicBezTo>
                  <a:cubicBezTo>
                    <a:pt x="397" y="309"/>
                    <a:pt x="441" y="266"/>
                    <a:pt x="441" y="212"/>
                  </a:cubicBezTo>
                  <a:cubicBezTo>
                    <a:pt x="441" y="164"/>
                    <a:pt x="406" y="124"/>
                    <a:pt x="360" y="116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83" y="4"/>
                    <a:pt x="405" y="14"/>
                    <a:pt x="421" y="31"/>
                  </a:cubicBezTo>
                  <a:cubicBezTo>
                    <a:pt x="693" y="303"/>
                    <a:pt x="693" y="303"/>
                    <a:pt x="693" y="303"/>
                  </a:cubicBezTo>
                  <a:cubicBezTo>
                    <a:pt x="695" y="305"/>
                    <a:pt x="696" y="308"/>
                    <a:pt x="696" y="310"/>
                  </a:cubicBezTo>
                  <a:cubicBezTo>
                    <a:pt x="696" y="313"/>
                    <a:pt x="695" y="316"/>
                    <a:pt x="693" y="318"/>
                  </a:cubicBezTo>
                  <a:cubicBezTo>
                    <a:pt x="685" y="326"/>
                    <a:pt x="674" y="330"/>
                    <a:pt x="662" y="329"/>
                  </a:cubicBezTo>
                  <a:cubicBezTo>
                    <a:pt x="628" y="327"/>
                    <a:pt x="595" y="340"/>
                    <a:pt x="570" y="364"/>
                  </a:cubicBezTo>
                  <a:cubicBezTo>
                    <a:pt x="524" y="410"/>
                    <a:pt x="524" y="486"/>
                    <a:pt x="570" y="532"/>
                  </a:cubicBezTo>
                  <a:cubicBezTo>
                    <a:pt x="617" y="579"/>
                    <a:pt x="692" y="579"/>
                    <a:pt x="739" y="532"/>
                  </a:cubicBezTo>
                  <a:cubicBezTo>
                    <a:pt x="763" y="508"/>
                    <a:pt x="776" y="475"/>
                    <a:pt x="773" y="440"/>
                  </a:cubicBezTo>
                  <a:cubicBezTo>
                    <a:pt x="773" y="429"/>
                    <a:pt x="777" y="418"/>
                    <a:pt x="785" y="410"/>
                  </a:cubicBezTo>
                  <a:cubicBezTo>
                    <a:pt x="789" y="405"/>
                    <a:pt x="796" y="405"/>
                    <a:pt x="800" y="410"/>
                  </a:cubicBezTo>
                  <a:cubicBezTo>
                    <a:pt x="828" y="437"/>
                    <a:pt x="828" y="437"/>
                    <a:pt x="828" y="437"/>
                  </a:cubicBezTo>
                  <a:cubicBezTo>
                    <a:pt x="842" y="452"/>
                    <a:pt x="842" y="475"/>
                    <a:pt x="828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en-US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0" name="Freeform 1216">
              <a:extLst>
                <a:ext uri="{FF2B5EF4-FFF2-40B4-BE49-F238E27FC236}">
                  <a16:creationId xmlns:a16="http://schemas.microsoft.com/office/drawing/2014/main" id="{F6C276BA-3EE7-48D4-BE8D-63C47080D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951" y="3092450"/>
              <a:ext cx="85725" cy="993775"/>
            </a:xfrm>
            <a:custGeom>
              <a:avLst/>
              <a:gdLst>
                <a:gd name="T0" fmla="*/ 9 w 27"/>
                <a:gd name="T1" fmla="*/ 165 h 313"/>
                <a:gd name="T2" fmla="*/ 17 w 27"/>
                <a:gd name="T3" fmla="*/ 165 h 313"/>
                <a:gd name="T4" fmla="*/ 13 w 27"/>
                <a:gd name="T5" fmla="*/ 209 h 313"/>
                <a:gd name="T6" fmla="*/ 13 w 27"/>
                <a:gd name="T7" fmla="*/ 217 h 313"/>
                <a:gd name="T8" fmla="*/ 13 w 27"/>
                <a:gd name="T9" fmla="*/ 209 h 313"/>
                <a:gd name="T10" fmla="*/ 9 w 27"/>
                <a:gd name="T11" fmla="*/ 197 h 313"/>
                <a:gd name="T12" fmla="*/ 17 w 27"/>
                <a:gd name="T13" fmla="*/ 197 h 313"/>
                <a:gd name="T14" fmla="*/ 13 w 27"/>
                <a:gd name="T15" fmla="*/ 177 h 313"/>
                <a:gd name="T16" fmla="*/ 13 w 27"/>
                <a:gd name="T17" fmla="*/ 185 h 313"/>
                <a:gd name="T18" fmla="*/ 13 w 27"/>
                <a:gd name="T19" fmla="*/ 177 h 313"/>
                <a:gd name="T20" fmla="*/ 9 w 27"/>
                <a:gd name="T21" fmla="*/ 229 h 313"/>
                <a:gd name="T22" fmla="*/ 17 w 27"/>
                <a:gd name="T23" fmla="*/ 229 h 313"/>
                <a:gd name="T24" fmla="*/ 13 w 27"/>
                <a:gd name="T25" fmla="*/ 305 h 313"/>
                <a:gd name="T26" fmla="*/ 13 w 27"/>
                <a:gd name="T27" fmla="*/ 313 h 313"/>
                <a:gd name="T28" fmla="*/ 13 w 27"/>
                <a:gd name="T29" fmla="*/ 305 h 313"/>
                <a:gd name="T30" fmla="*/ 9 w 27"/>
                <a:gd name="T31" fmla="*/ 293 h 313"/>
                <a:gd name="T32" fmla="*/ 17 w 27"/>
                <a:gd name="T33" fmla="*/ 293 h 313"/>
                <a:gd name="T34" fmla="*/ 13 w 27"/>
                <a:gd name="T35" fmla="*/ 273 h 313"/>
                <a:gd name="T36" fmla="*/ 13 w 27"/>
                <a:gd name="T37" fmla="*/ 281 h 313"/>
                <a:gd name="T38" fmla="*/ 13 w 27"/>
                <a:gd name="T39" fmla="*/ 273 h 313"/>
                <a:gd name="T40" fmla="*/ 9 w 27"/>
                <a:gd name="T41" fmla="*/ 245 h 313"/>
                <a:gd name="T42" fmla="*/ 17 w 27"/>
                <a:gd name="T43" fmla="*/ 245 h 313"/>
                <a:gd name="T44" fmla="*/ 13 w 27"/>
                <a:gd name="T45" fmla="*/ 257 h 313"/>
                <a:gd name="T46" fmla="*/ 13 w 27"/>
                <a:gd name="T47" fmla="*/ 265 h 313"/>
                <a:gd name="T48" fmla="*/ 13 w 27"/>
                <a:gd name="T49" fmla="*/ 257 h 313"/>
                <a:gd name="T50" fmla="*/ 9 w 27"/>
                <a:gd name="T51" fmla="*/ 37 h 313"/>
                <a:gd name="T52" fmla="*/ 17 w 27"/>
                <a:gd name="T53" fmla="*/ 37 h 313"/>
                <a:gd name="T54" fmla="*/ 13 w 27"/>
                <a:gd name="T55" fmla="*/ 49 h 313"/>
                <a:gd name="T56" fmla="*/ 13 w 27"/>
                <a:gd name="T57" fmla="*/ 57 h 313"/>
                <a:gd name="T58" fmla="*/ 13 w 27"/>
                <a:gd name="T59" fmla="*/ 49 h 313"/>
                <a:gd name="T60" fmla="*/ 0 w 27"/>
                <a:gd name="T61" fmla="*/ 14 h 313"/>
                <a:gd name="T62" fmla="*/ 27 w 27"/>
                <a:gd name="T63" fmla="*/ 14 h 313"/>
                <a:gd name="T64" fmla="*/ 13 w 27"/>
                <a:gd name="T65" fmla="*/ 65 h 313"/>
                <a:gd name="T66" fmla="*/ 13 w 27"/>
                <a:gd name="T67" fmla="*/ 73 h 313"/>
                <a:gd name="T68" fmla="*/ 13 w 27"/>
                <a:gd name="T69" fmla="*/ 65 h 313"/>
                <a:gd name="T70" fmla="*/ 9 w 27"/>
                <a:gd name="T71" fmla="*/ 101 h 313"/>
                <a:gd name="T72" fmla="*/ 17 w 27"/>
                <a:gd name="T73" fmla="*/ 101 h 313"/>
                <a:gd name="T74" fmla="*/ 13 w 27"/>
                <a:gd name="T75" fmla="*/ 81 h 313"/>
                <a:gd name="T76" fmla="*/ 13 w 27"/>
                <a:gd name="T77" fmla="*/ 89 h 313"/>
                <a:gd name="T78" fmla="*/ 13 w 27"/>
                <a:gd name="T79" fmla="*/ 81 h 313"/>
                <a:gd name="T80" fmla="*/ 9 w 27"/>
                <a:gd name="T81" fmla="*/ 117 h 313"/>
                <a:gd name="T82" fmla="*/ 17 w 27"/>
                <a:gd name="T83" fmla="*/ 117 h 313"/>
                <a:gd name="T84" fmla="*/ 13 w 27"/>
                <a:gd name="T85" fmla="*/ 129 h 313"/>
                <a:gd name="T86" fmla="*/ 13 w 27"/>
                <a:gd name="T87" fmla="*/ 137 h 313"/>
                <a:gd name="T88" fmla="*/ 13 w 27"/>
                <a:gd name="T89" fmla="*/ 129 h 313"/>
                <a:gd name="T90" fmla="*/ 9 w 27"/>
                <a:gd name="T91" fmla="*/ 149 h 313"/>
                <a:gd name="T92" fmla="*/ 17 w 27"/>
                <a:gd name="T93" fmla="*/ 14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" h="313">
                  <a:moveTo>
                    <a:pt x="13" y="161"/>
                  </a:moveTo>
                  <a:cubicBezTo>
                    <a:pt x="11" y="161"/>
                    <a:pt x="9" y="163"/>
                    <a:pt x="9" y="165"/>
                  </a:cubicBezTo>
                  <a:cubicBezTo>
                    <a:pt x="9" y="167"/>
                    <a:pt x="11" y="169"/>
                    <a:pt x="13" y="169"/>
                  </a:cubicBezTo>
                  <a:cubicBezTo>
                    <a:pt x="16" y="169"/>
                    <a:pt x="17" y="167"/>
                    <a:pt x="17" y="165"/>
                  </a:cubicBezTo>
                  <a:cubicBezTo>
                    <a:pt x="17" y="163"/>
                    <a:pt x="16" y="161"/>
                    <a:pt x="13" y="161"/>
                  </a:cubicBezTo>
                  <a:close/>
                  <a:moveTo>
                    <a:pt x="13" y="209"/>
                  </a:moveTo>
                  <a:cubicBezTo>
                    <a:pt x="11" y="209"/>
                    <a:pt x="9" y="211"/>
                    <a:pt x="9" y="213"/>
                  </a:cubicBezTo>
                  <a:cubicBezTo>
                    <a:pt x="9" y="215"/>
                    <a:pt x="11" y="217"/>
                    <a:pt x="13" y="217"/>
                  </a:cubicBezTo>
                  <a:cubicBezTo>
                    <a:pt x="16" y="217"/>
                    <a:pt x="17" y="215"/>
                    <a:pt x="17" y="213"/>
                  </a:cubicBezTo>
                  <a:cubicBezTo>
                    <a:pt x="17" y="211"/>
                    <a:pt x="16" y="209"/>
                    <a:pt x="13" y="209"/>
                  </a:cubicBezTo>
                  <a:close/>
                  <a:moveTo>
                    <a:pt x="13" y="193"/>
                  </a:moveTo>
                  <a:cubicBezTo>
                    <a:pt x="11" y="193"/>
                    <a:pt x="9" y="195"/>
                    <a:pt x="9" y="197"/>
                  </a:cubicBezTo>
                  <a:cubicBezTo>
                    <a:pt x="9" y="199"/>
                    <a:pt x="11" y="201"/>
                    <a:pt x="13" y="201"/>
                  </a:cubicBezTo>
                  <a:cubicBezTo>
                    <a:pt x="16" y="201"/>
                    <a:pt x="17" y="199"/>
                    <a:pt x="17" y="197"/>
                  </a:cubicBezTo>
                  <a:cubicBezTo>
                    <a:pt x="17" y="195"/>
                    <a:pt x="16" y="193"/>
                    <a:pt x="13" y="193"/>
                  </a:cubicBezTo>
                  <a:close/>
                  <a:moveTo>
                    <a:pt x="13" y="177"/>
                  </a:moveTo>
                  <a:cubicBezTo>
                    <a:pt x="11" y="177"/>
                    <a:pt x="9" y="179"/>
                    <a:pt x="9" y="181"/>
                  </a:cubicBezTo>
                  <a:cubicBezTo>
                    <a:pt x="9" y="183"/>
                    <a:pt x="11" y="185"/>
                    <a:pt x="13" y="185"/>
                  </a:cubicBezTo>
                  <a:cubicBezTo>
                    <a:pt x="16" y="185"/>
                    <a:pt x="17" y="183"/>
                    <a:pt x="17" y="181"/>
                  </a:cubicBezTo>
                  <a:cubicBezTo>
                    <a:pt x="17" y="179"/>
                    <a:pt x="16" y="177"/>
                    <a:pt x="13" y="177"/>
                  </a:cubicBezTo>
                  <a:close/>
                  <a:moveTo>
                    <a:pt x="13" y="225"/>
                  </a:moveTo>
                  <a:cubicBezTo>
                    <a:pt x="11" y="225"/>
                    <a:pt x="9" y="227"/>
                    <a:pt x="9" y="229"/>
                  </a:cubicBezTo>
                  <a:cubicBezTo>
                    <a:pt x="9" y="231"/>
                    <a:pt x="11" y="233"/>
                    <a:pt x="13" y="233"/>
                  </a:cubicBezTo>
                  <a:cubicBezTo>
                    <a:pt x="16" y="233"/>
                    <a:pt x="17" y="231"/>
                    <a:pt x="17" y="229"/>
                  </a:cubicBezTo>
                  <a:cubicBezTo>
                    <a:pt x="17" y="227"/>
                    <a:pt x="16" y="225"/>
                    <a:pt x="13" y="225"/>
                  </a:cubicBezTo>
                  <a:close/>
                  <a:moveTo>
                    <a:pt x="13" y="305"/>
                  </a:moveTo>
                  <a:cubicBezTo>
                    <a:pt x="11" y="305"/>
                    <a:pt x="9" y="307"/>
                    <a:pt x="9" y="309"/>
                  </a:cubicBezTo>
                  <a:cubicBezTo>
                    <a:pt x="9" y="311"/>
                    <a:pt x="11" y="313"/>
                    <a:pt x="13" y="313"/>
                  </a:cubicBezTo>
                  <a:cubicBezTo>
                    <a:pt x="16" y="313"/>
                    <a:pt x="17" y="311"/>
                    <a:pt x="17" y="309"/>
                  </a:cubicBezTo>
                  <a:cubicBezTo>
                    <a:pt x="17" y="307"/>
                    <a:pt x="16" y="305"/>
                    <a:pt x="13" y="305"/>
                  </a:cubicBezTo>
                  <a:close/>
                  <a:moveTo>
                    <a:pt x="13" y="289"/>
                  </a:moveTo>
                  <a:cubicBezTo>
                    <a:pt x="11" y="289"/>
                    <a:pt x="9" y="291"/>
                    <a:pt x="9" y="293"/>
                  </a:cubicBezTo>
                  <a:cubicBezTo>
                    <a:pt x="9" y="295"/>
                    <a:pt x="11" y="297"/>
                    <a:pt x="13" y="297"/>
                  </a:cubicBezTo>
                  <a:cubicBezTo>
                    <a:pt x="16" y="297"/>
                    <a:pt x="17" y="295"/>
                    <a:pt x="17" y="293"/>
                  </a:cubicBezTo>
                  <a:cubicBezTo>
                    <a:pt x="17" y="291"/>
                    <a:pt x="16" y="289"/>
                    <a:pt x="13" y="289"/>
                  </a:cubicBezTo>
                  <a:close/>
                  <a:moveTo>
                    <a:pt x="13" y="273"/>
                  </a:moveTo>
                  <a:cubicBezTo>
                    <a:pt x="11" y="273"/>
                    <a:pt x="9" y="275"/>
                    <a:pt x="9" y="277"/>
                  </a:cubicBezTo>
                  <a:cubicBezTo>
                    <a:pt x="9" y="279"/>
                    <a:pt x="11" y="281"/>
                    <a:pt x="13" y="281"/>
                  </a:cubicBezTo>
                  <a:cubicBezTo>
                    <a:pt x="16" y="281"/>
                    <a:pt x="17" y="279"/>
                    <a:pt x="17" y="277"/>
                  </a:cubicBezTo>
                  <a:cubicBezTo>
                    <a:pt x="17" y="275"/>
                    <a:pt x="16" y="273"/>
                    <a:pt x="13" y="273"/>
                  </a:cubicBezTo>
                  <a:close/>
                  <a:moveTo>
                    <a:pt x="13" y="241"/>
                  </a:moveTo>
                  <a:cubicBezTo>
                    <a:pt x="11" y="241"/>
                    <a:pt x="9" y="243"/>
                    <a:pt x="9" y="245"/>
                  </a:cubicBezTo>
                  <a:cubicBezTo>
                    <a:pt x="9" y="247"/>
                    <a:pt x="11" y="249"/>
                    <a:pt x="13" y="249"/>
                  </a:cubicBezTo>
                  <a:cubicBezTo>
                    <a:pt x="16" y="249"/>
                    <a:pt x="17" y="247"/>
                    <a:pt x="17" y="245"/>
                  </a:cubicBezTo>
                  <a:cubicBezTo>
                    <a:pt x="17" y="243"/>
                    <a:pt x="16" y="241"/>
                    <a:pt x="13" y="241"/>
                  </a:cubicBezTo>
                  <a:close/>
                  <a:moveTo>
                    <a:pt x="13" y="257"/>
                  </a:moveTo>
                  <a:cubicBezTo>
                    <a:pt x="11" y="257"/>
                    <a:pt x="9" y="259"/>
                    <a:pt x="9" y="261"/>
                  </a:cubicBezTo>
                  <a:cubicBezTo>
                    <a:pt x="9" y="263"/>
                    <a:pt x="11" y="265"/>
                    <a:pt x="13" y="265"/>
                  </a:cubicBezTo>
                  <a:cubicBezTo>
                    <a:pt x="16" y="265"/>
                    <a:pt x="17" y="263"/>
                    <a:pt x="17" y="261"/>
                  </a:cubicBezTo>
                  <a:cubicBezTo>
                    <a:pt x="17" y="259"/>
                    <a:pt x="16" y="257"/>
                    <a:pt x="13" y="257"/>
                  </a:cubicBezTo>
                  <a:close/>
                  <a:moveTo>
                    <a:pt x="13" y="33"/>
                  </a:moveTo>
                  <a:cubicBezTo>
                    <a:pt x="11" y="33"/>
                    <a:pt x="9" y="35"/>
                    <a:pt x="9" y="37"/>
                  </a:cubicBezTo>
                  <a:cubicBezTo>
                    <a:pt x="9" y="39"/>
                    <a:pt x="11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6" y="33"/>
                    <a:pt x="13" y="33"/>
                  </a:cubicBezTo>
                  <a:close/>
                  <a:moveTo>
                    <a:pt x="13" y="49"/>
                  </a:moveTo>
                  <a:cubicBezTo>
                    <a:pt x="11" y="49"/>
                    <a:pt x="9" y="51"/>
                    <a:pt x="9" y="53"/>
                  </a:cubicBezTo>
                  <a:cubicBezTo>
                    <a:pt x="9" y="55"/>
                    <a:pt x="11" y="57"/>
                    <a:pt x="13" y="57"/>
                  </a:cubicBezTo>
                  <a:cubicBezTo>
                    <a:pt x="16" y="57"/>
                    <a:pt x="17" y="55"/>
                    <a:pt x="17" y="53"/>
                  </a:cubicBezTo>
                  <a:cubicBezTo>
                    <a:pt x="17" y="51"/>
                    <a:pt x="16" y="49"/>
                    <a:pt x="13" y="49"/>
                  </a:cubicBezTo>
                  <a:close/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65"/>
                  </a:moveTo>
                  <a:cubicBezTo>
                    <a:pt x="11" y="65"/>
                    <a:pt x="9" y="67"/>
                    <a:pt x="9" y="69"/>
                  </a:cubicBezTo>
                  <a:cubicBezTo>
                    <a:pt x="9" y="71"/>
                    <a:pt x="11" y="73"/>
                    <a:pt x="13" y="73"/>
                  </a:cubicBezTo>
                  <a:cubicBezTo>
                    <a:pt x="16" y="73"/>
                    <a:pt x="17" y="71"/>
                    <a:pt x="17" y="69"/>
                  </a:cubicBezTo>
                  <a:cubicBezTo>
                    <a:pt x="17" y="67"/>
                    <a:pt x="16" y="65"/>
                    <a:pt x="13" y="65"/>
                  </a:cubicBezTo>
                  <a:close/>
                  <a:moveTo>
                    <a:pt x="13" y="97"/>
                  </a:moveTo>
                  <a:cubicBezTo>
                    <a:pt x="11" y="97"/>
                    <a:pt x="9" y="99"/>
                    <a:pt x="9" y="101"/>
                  </a:cubicBezTo>
                  <a:cubicBezTo>
                    <a:pt x="9" y="103"/>
                    <a:pt x="11" y="105"/>
                    <a:pt x="13" y="105"/>
                  </a:cubicBezTo>
                  <a:cubicBezTo>
                    <a:pt x="16" y="105"/>
                    <a:pt x="17" y="103"/>
                    <a:pt x="17" y="101"/>
                  </a:cubicBezTo>
                  <a:cubicBezTo>
                    <a:pt x="17" y="99"/>
                    <a:pt x="16" y="97"/>
                    <a:pt x="13" y="97"/>
                  </a:cubicBezTo>
                  <a:close/>
                  <a:moveTo>
                    <a:pt x="13" y="81"/>
                  </a:moveTo>
                  <a:cubicBezTo>
                    <a:pt x="11" y="81"/>
                    <a:pt x="9" y="83"/>
                    <a:pt x="9" y="85"/>
                  </a:cubicBezTo>
                  <a:cubicBezTo>
                    <a:pt x="9" y="87"/>
                    <a:pt x="11" y="89"/>
                    <a:pt x="13" y="89"/>
                  </a:cubicBezTo>
                  <a:cubicBezTo>
                    <a:pt x="16" y="89"/>
                    <a:pt x="17" y="87"/>
                    <a:pt x="17" y="85"/>
                  </a:cubicBezTo>
                  <a:cubicBezTo>
                    <a:pt x="17" y="83"/>
                    <a:pt x="16" y="81"/>
                    <a:pt x="13" y="81"/>
                  </a:cubicBezTo>
                  <a:close/>
                  <a:moveTo>
                    <a:pt x="13" y="113"/>
                  </a:moveTo>
                  <a:cubicBezTo>
                    <a:pt x="11" y="113"/>
                    <a:pt x="9" y="115"/>
                    <a:pt x="9" y="117"/>
                  </a:cubicBezTo>
                  <a:cubicBezTo>
                    <a:pt x="9" y="119"/>
                    <a:pt x="11" y="121"/>
                    <a:pt x="13" y="121"/>
                  </a:cubicBezTo>
                  <a:cubicBezTo>
                    <a:pt x="16" y="121"/>
                    <a:pt x="17" y="119"/>
                    <a:pt x="17" y="117"/>
                  </a:cubicBezTo>
                  <a:cubicBezTo>
                    <a:pt x="17" y="115"/>
                    <a:pt x="16" y="113"/>
                    <a:pt x="13" y="113"/>
                  </a:cubicBezTo>
                  <a:close/>
                  <a:moveTo>
                    <a:pt x="13" y="129"/>
                  </a:moveTo>
                  <a:cubicBezTo>
                    <a:pt x="11" y="129"/>
                    <a:pt x="9" y="131"/>
                    <a:pt x="9" y="133"/>
                  </a:cubicBezTo>
                  <a:cubicBezTo>
                    <a:pt x="9" y="135"/>
                    <a:pt x="11" y="137"/>
                    <a:pt x="13" y="137"/>
                  </a:cubicBezTo>
                  <a:cubicBezTo>
                    <a:pt x="16" y="137"/>
                    <a:pt x="17" y="135"/>
                    <a:pt x="17" y="133"/>
                  </a:cubicBezTo>
                  <a:cubicBezTo>
                    <a:pt x="17" y="131"/>
                    <a:pt x="16" y="129"/>
                    <a:pt x="13" y="129"/>
                  </a:cubicBezTo>
                  <a:close/>
                  <a:moveTo>
                    <a:pt x="13" y="145"/>
                  </a:moveTo>
                  <a:cubicBezTo>
                    <a:pt x="11" y="145"/>
                    <a:pt x="9" y="147"/>
                    <a:pt x="9" y="149"/>
                  </a:cubicBezTo>
                  <a:cubicBezTo>
                    <a:pt x="9" y="151"/>
                    <a:pt x="11" y="153"/>
                    <a:pt x="13" y="153"/>
                  </a:cubicBezTo>
                  <a:cubicBezTo>
                    <a:pt x="16" y="153"/>
                    <a:pt x="17" y="151"/>
                    <a:pt x="17" y="149"/>
                  </a:cubicBezTo>
                  <a:cubicBezTo>
                    <a:pt x="17" y="147"/>
                    <a:pt x="16" y="145"/>
                    <a:pt x="13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en-US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21" name="Group 44">
            <a:extLst>
              <a:ext uri="{FF2B5EF4-FFF2-40B4-BE49-F238E27FC236}">
                <a16:creationId xmlns:a16="http://schemas.microsoft.com/office/drawing/2014/main" id="{C4E86994-CFA5-4056-A6EA-64F044AE99C7}"/>
              </a:ext>
            </a:extLst>
          </p:cNvPr>
          <p:cNvGrpSpPr/>
          <p:nvPr/>
        </p:nvGrpSpPr>
        <p:grpSpPr>
          <a:xfrm>
            <a:off x="702499" y="2268606"/>
            <a:ext cx="3581760" cy="3689388"/>
            <a:chOff x="4352926" y="3092450"/>
            <a:chExt cx="2674938" cy="2873375"/>
          </a:xfrm>
          <a:solidFill>
            <a:srgbClr val="B5B5B5"/>
          </a:solidFill>
        </p:grpSpPr>
        <p:sp>
          <p:nvSpPr>
            <p:cNvPr id="22" name="Freeform 1209">
              <a:extLst>
                <a:ext uri="{FF2B5EF4-FFF2-40B4-BE49-F238E27FC236}">
                  <a16:creationId xmlns:a16="http://schemas.microsoft.com/office/drawing/2014/main" id="{3B9A4C95-3EAF-4A6E-9081-7B0BC7B12B06}"/>
                </a:ext>
              </a:extLst>
            </p:cNvPr>
            <p:cNvSpPr/>
            <p:nvPr/>
          </p:nvSpPr>
          <p:spPr bwMode="auto">
            <a:xfrm>
              <a:off x="4352926" y="3711575"/>
              <a:ext cx="2674938" cy="2254250"/>
            </a:xfrm>
            <a:custGeom>
              <a:avLst/>
              <a:gdLst>
                <a:gd name="T0" fmla="*/ 828 w 843"/>
                <a:gd name="T1" fmla="*/ 489 h 710"/>
                <a:gd name="T2" fmla="*/ 621 w 843"/>
                <a:gd name="T3" fmla="*/ 696 h 710"/>
                <a:gd name="T4" fmla="*/ 570 w 843"/>
                <a:gd name="T5" fmla="*/ 696 h 710"/>
                <a:gd name="T6" fmla="*/ 268 w 843"/>
                <a:gd name="T7" fmla="*/ 394 h 710"/>
                <a:gd name="T8" fmla="*/ 223 w 843"/>
                <a:gd name="T9" fmla="*/ 394 h 710"/>
                <a:gd name="T10" fmla="*/ 205 w 843"/>
                <a:gd name="T11" fmla="*/ 442 h 710"/>
                <a:gd name="T12" fmla="*/ 176 w 843"/>
                <a:gd name="T13" fmla="*/ 517 h 710"/>
                <a:gd name="T14" fmla="*/ 39 w 843"/>
                <a:gd name="T15" fmla="*/ 517 h 710"/>
                <a:gd name="T16" fmla="*/ 39 w 843"/>
                <a:gd name="T17" fmla="*/ 379 h 710"/>
                <a:gd name="T18" fmla="*/ 114 w 843"/>
                <a:gd name="T19" fmla="*/ 351 h 710"/>
                <a:gd name="T20" fmla="*/ 161 w 843"/>
                <a:gd name="T21" fmla="*/ 333 h 710"/>
                <a:gd name="T22" fmla="*/ 161 w 843"/>
                <a:gd name="T23" fmla="*/ 288 h 710"/>
                <a:gd name="T24" fmla="*/ 111 w 843"/>
                <a:gd name="T25" fmla="*/ 238 h 710"/>
                <a:gd name="T26" fmla="*/ 111 w 843"/>
                <a:gd name="T27" fmla="*/ 186 h 710"/>
                <a:gd name="T28" fmla="*/ 266 w 843"/>
                <a:gd name="T29" fmla="*/ 31 h 710"/>
                <a:gd name="T30" fmla="*/ 325 w 843"/>
                <a:gd name="T31" fmla="*/ 0 h 710"/>
                <a:gd name="T32" fmla="*/ 325 w 843"/>
                <a:gd name="T33" fmla="*/ 116 h 710"/>
                <a:gd name="T34" fmla="*/ 244 w 843"/>
                <a:gd name="T35" fmla="*/ 212 h 710"/>
                <a:gd name="T36" fmla="*/ 342 w 843"/>
                <a:gd name="T37" fmla="*/ 309 h 710"/>
                <a:gd name="T38" fmla="*/ 439 w 843"/>
                <a:gd name="T39" fmla="*/ 212 h 710"/>
                <a:gd name="T40" fmla="*/ 359 w 843"/>
                <a:gd name="T41" fmla="*/ 116 h 710"/>
                <a:gd name="T42" fmla="*/ 359 w 843"/>
                <a:gd name="T43" fmla="*/ 0 h 710"/>
                <a:gd name="T44" fmla="*/ 422 w 843"/>
                <a:gd name="T45" fmla="*/ 31 h 710"/>
                <a:gd name="T46" fmla="*/ 694 w 843"/>
                <a:gd name="T47" fmla="*/ 303 h 710"/>
                <a:gd name="T48" fmla="*/ 697 w 843"/>
                <a:gd name="T49" fmla="*/ 310 h 710"/>
                <a:gd name="T50" fmla="*/ 694 w 843"/>
                <a:gd name="T51" fmla="*/ 318 h 710"/>
                <a:gd name="T52" fmla="*/ 663 w 843"/>
                <a:gd name="T53" fmla="*/ 329 h 710"/>
                <a:gd name="T54" fmla="*/ 571 w 843"/>
                <a:gd name="T55" fmla="*/ 364 h 710"/>
                <a:gd name="T56" fmla="*/ 571 w 843"/>
                <a:gd name="T57" fmla="*/ 532 h 710"/>
                <a:gd name="T58" fmla="*/ 739 w 843"/>
                <a:gd name="T59" fmla="*/ 532 h 710"/>
                <a:gd name="T60" fmla="*/ 774 w 843"/>
                <a:gd name="T61" fmla="*/ 440 h 710"/>
                <a:gd name="T62" fmla="*/ 786 w 843"/>
                <a:gd name="T63" fmla="*/ 410 h 710"/>
                <a:gd name="T64" fmla="*/ 801 w 843"/>
                <a:gd name="T65" fmla="*/ 410 h 710"/>
                <a:gd name="T66" fmla="*/ 828 w 843"/>
                <a:gd name="T67" fmla="*/ 437 h 710"/>
                <a:gd name="T68" fmla="*/ 828 w 843"/>
                <a:gd name="T69" fmla="*/ 489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3" h="710">
                  <a:moveTo>
                    <a:pt x="828" y="489"/>
                  </a:moveTo>
                  <a:cubicBezTo>
                    <a:pt x="621" y="696"/>
                    <a:pt x="621" y="696"/>
                    <a:pt x="621" y="696"/>
                  </a:cubicBezTo>
                  <a:cubicBezTo>
                    <a:pt x="607" y="710"/>
                    <a:pt x="584" y="710"/>
                    <a:pt x="570" y="696"/>
                  </a:cubicBezTo>
                  <a:cubicBezTo>
                    <a:pt x="268" y="394"/>
                    <a:pt x="268" y="394"/>
                    <a:pt x="268" y="394"/>
                  </a:cubicBezTo>
                  <a:cubicBezTo>
                    <a:pt x="256" y="382"/>
                    <a:pt x="235" y="382"/>
                    <a:pt x="223" y="394"/>
                  </a:cubicBezTo>
                  <a:cubicBezTo>
                    <a:pt x="210" y="407"/>
                    <a:pt x="204" y="424"/>
                    <a:pt x="205" y="442"/>
                  </a:cubicBezTo>
                  <a:cubicBezTo>
                    <a:pt x="207" y="469"/>
                    <a:pt x="197" y="496"/>
                    <a:pt x="176" y="517"/>
                  </a:cubicBezTo>
                  <a:cubicBezTo>
                    <a:pt x="138" y="555"/>
                    <a:pt x="77" y="555"/>
                    <a:pt x="39" y="517"/>
                  </a:cubicBezTo>
                  <a:cubicBezTo>
                    <a:pt x="0" y="479"/>
                    <a:pt x="0" y="417"/>
                    <a:pt x="39" y="379"/>
                  </a:cubicBezTo>
                  <a:cubicBezTo>
                    <a:pt x="59" y="359"/>
                    <a:pt x="87" y="349"/>
                    <a:pt x="114" y="351"/>
                  </a:cubicBezTo>
                  <a:cubicBezTo>
                    <a:pt x="132" y="352"/>
                    <a:pt x="149" y="346"/>
                    <a:pt x="161" y="333"/>
                  </a:cubicBezTo>
                  <a:cubicBezTo>
                    <a:pt x="174" y="321"/>
                    <a:pt x="174" y="300"/>
                    <a:pt x="161" y="288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97" y="223"/>
                    <a:pt x="97" y="200"/>
                    <a:pt x="111" y="186"/>
                  </a:cubicBezTo>
                  <a:cubicBezTo>
                    <a:pt x="266" y="31"/>
                    <a:pt x="266" y="31"/>
                    <a:pt x="266" y="31"/>
                  </a:cubicBezTo>
                  <a:cubicBezTo>
                    <a:pt x="282" y="15"/>
                    <a:pt x="303" y="4"/>
                    <a:pt x="325" y="0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279" y="124"/>
                    <a:pt x="244" y="164"/>
                    <a:pt x="244" y="212"/>
                  </a:cubicBezTo>
                  <a:cubicBezTo>
                    <a:pt x="244" y="266"/>
                    <a:pt x="288" y="309"/>
                    <a:pt x="342" y="309"/>
                  </a:cubicBezTo>
                  <a:cubicBezTo>
                    <a:pt x="395" y="309"/>
                    <a:pt x="439" y="266"/>
                    <a:pt x="439" y="212"/>
                  </a:cubicBezTo>
                  <a:cubicBezTo>
                    <a:pt x="439" y="164"/>
                    <a:pt x="404" y="124"/>
                    <a:pt x="359" y="116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82" y="3"/>
                    <a:pt x="405" y="14"/>
                    <a:pt x="422" y="31"/>
                  </a:cubicBezTo>
                  <a:cubicBezTo>
                    <a:pt x="694" y="303"/>
                    <a:pt x="694" y="303"/>
                    <a:pt x="694" y="303"/>
                  </a:cubicBezTo>
                  <a:cubicBezTo>
                    <a:pt x="696" y="305"/>
                    <a:pt x="697" y="308"/>
                    <a:pt x="697" y="310"/>
                  </a:cubicBezTo>
                  <a:cubicBezTo>
                    <a:pt x="697" y="313"/>
                    <a:pt x="696" y="316"/>
                    <a:pt x="694" y="318"/>
                  </a:cubicBezTo>
                  <a:cubicBezTo>
                    <a:pt x="686" y="326"/>
                    <a:pt x="674" y="330"/>
                    <a:pt x="663" y="329"/>
                  </a:cubicBezTo>
                  <a:cubicBezTo>
                    <a:pt x="629" y="327"/>
                    <a:pt x="595" y="340"/>
                    <a:pt x="571" y="364"/>
                  </a:cubicBezTo>
                  <a:cubicBezTo>
                    <a:pt x="525" y="410"/>
                    <a:pt x="525" y="486"/>
                    <a:pt x="571" y="532"/>
                  </a:cubicBezTo>
                  <a:cubicBezTo>
                    <a:pt x="617" y="579"/>
                    <a:pt x="693" y="579"/>
                    <a:pt x="739" y="532"/>
                  </a:cubicBezTo>
                  <a:cubicBezTo>
                    <a:pt x="764" y="508"/>
                    <a:pt x="776" y="475"/>
                    <a:pt x="774" y="440"/>
                  </a:cubicBezTo>
                  <a:cubicBezTo>
                    <a:pt x="773" y="429"/>
                    <a:pt x="777" y="418"/>
                    <a:pt x="786" y="410"/>
                  </a:cubicBezTo>
                  <a:cubicBezTo>
                    <a:pt x="790" y="405"/>
                    <a:pt x="796" y="405"/>
                    <a:pt x="801" y="410"/>
                  </a:cubicBezTo>
                  <a:cubicBezTo>
                    <a:pt x="828" y="437"/>
                    <a:pt x="828" y="437"/>
                    <a:pt x="828" y="437"/>
                  </a:cubicBezTo>
                  <a:cubicBezTo>
                    <a:pt x="843" y="452"/>
                    <a:pt x="843" y="475"/>
                    <a:pt x="828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en-US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3" name="Freeform 1217">
              <a:extLst>
                <a:ext uri="{FF2B5EF4-FFF2-40B4-BE49-F238E27FC236}">
                  <a16:creationId xmlns:a16="http://schemas.microsoft.com/office/drawing/2014/main" id="{C1822190-B2FF-4114-8480-E8857ADAF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4326" y="3092450"/>
              <a:ext cx="85725" cy="993775"/>
            </a:xfrm>
            <a:custGeom>
              <a:avLst/>
              <a:gdLst>
                <a:gd name="T0" fmla="*/ 10 w 27"/>
                <a:gd name="T1" fmla="*/ 245 h 313"/>
                <a:gd name="T2" fmla="*/ 18 w 27"/>
                <a:gd name="T3" fmla="*/ 245 h 313"/>
                <a:gd name="T4" fmla="*/ 14 w 27"/>
                <a:gd name="T5" fmla="*/ 225 h 313"/>
                <a:gd name="T6" fmla="*/ 14 w 27"/>
                <a:gd name="T7" fmla="*/ 233 h 313"/>
                <a:gd name="T8" fmla="*/ 14 w 27"/>
                <a:gd name="T9" fmla="*/ 225 h 313"/>
                <a:gd name="T10" fmla="*/ 10 w 27"/>
                <a:gd name="T11" fmla="*/ 213 h 313"/>
                <a:gd name="T12" fmla="*/ 18 w 27"/>
                <a:gd name="T13" fmla="*/ 213 h 313"/>
                <a:gd name="T14" fmla="*/ 14 w 27"/>
                <a:gd name="T15" fmla="*/ 193 h 313"/>
                <a:gd name="T16" fmla="*/ 14 w 27"/>
                <a:gd name="T17" fmla="*/ 201 h 313"/>
                <a:gd name="T18" fmla="*/ 14 w 27"/>
                <a:gd name="T19" fmla="*/ 193 h 313"/>
                <a:gd name="T20" fmla="*/ 10 w 27"/>
                <a:gd name="T21" fmla="*/ 277 h 313"/>
                <a:gd name="T22" fmla="*/ 18 w 27"/>
                <a:gd name="T23" fmla="*/ 277 h 313"/>
                <a:gd name="T24" fmla="*/ 14 w 27"/>
                <a:gd name="T25" fmla="*/ 305 h 313"/>
                <a:gd name="T26" fmla="*/ 14 w 27"/>
                <a:gd name="T27" fmla="*/ 313 h 313"/>
                <a:gd name="T28" fmla="*/ 14 w 27"/>
                <a:gd name="T29" fmla="*/ 305 h 313"/>
                <a:gd name="T30" fmla="*/ 10 w 27"/>
                <a:gd name="T31" fmla="*/ 293 h 313"/>
                <a:gd name="T32" fmla="*/ 18 w 27"/>
                <a:gd name="T33" fmla="*/ 293 h 313"/>
                <a:gd name="T34" fmla="*/ 14 w 27"/>
                <a:gd name="T35" fmla="*/ 161 h 313"/>
                <a:gd name="T36" fmla="*/ 14 w 27"/>
                <a:gd name="T37" fmla="*/ 169 h 313"/>
                <a:gd name="T38" fmla="*/ 14 w 27"/>
                <a:gd name="T39" fmla="*/ 161 h 313"/>
                <a:gd name="T40" fmla="*/ 10 w 27"/>
                <a:gd name="T41" fmla="*/ 261 h 313"/>
                <a:gd name="T42" fmla="*/ 18 w 27"/>
                <a:gd name="T43" fmla="*/ 261 h 313"/>
                <a:gd name="T44" fmla="*/ 14 w 27"/>
                <a:gd name="T45" fmla="*/ 177 h 313"/>
                <a:gd name="T46" fmla="*/ 14 w 27"/>
                <a:gd name="T47" fmla="*/ 185 h 313"/>
                <a:gd name="T48" fmla="*/ 14 w 27"/>
                <a:gd name="T49" fmla="*/ 177 h 313"/>
                <a:gd name="T50" fmla="*/ 10 w 27"/>
                <a:gd name="T51" fmla="*/ 53 h 313"/>
                <a:gd name="T52" fmla="*/ 18 w 27"/>
                <a:gd name="T53" fmla="*/ 53 h 313"/>
                <a:gd name="T54" fmla="*/ 14 w 27"/>
                <a:gd name="T55" fmla="*/ 33 h 313"/>
                <a:gd name="T56" fmla="*/ 14 w 27"/>
                <a:gd name="T57" fmla="*/ 41 h 313"/>
                <a:gd name="T58" fmla="*/ 14 w 27"/>
                <a:gd name="T59" fmla="*/ 33 h 313"/>
                <a:gd name="T60" fmla="*/ 10 w 27"/>
                <a:gd name="T61" fmla="*/ 69 h 313"/>
                <a:gd name="T62" fmla="*/ 18 w 27"/>
                <a:gd name="T63" fmla="*/ 69 h 313"/>
                <a:gd name="T64" fmla="*/ 14 w 27"/>
                <a:gd name="T65" fmla="*/ 0 h 313"/>
                <a:gd name="T66" fmla="*/ 14 w 27"/>
                <a:gd name="T67" fmla="*/ 27 h 313"/>
                <a:gd name="T68" fmla="*/ 14 w 27"/>
                <a:gd name="T69" fmla="*/ 0 h 313"/>
                <a:gd name="T70" fmla="*/ 10 w 27"/>
                <a:gd name="T71" fmla="*/ 133 h 313"/>
                <a:gd name="T72" fmla="*/ 18 w 27"/>
                <a:gd name="T73" fmla="*/ 133 h 313"/>
                <a:gd name="T74" fmla="*/ 14 w 27"/>
                <a:gd name="T75" fmla="*/ 145 h 313"/>
                <a:gd name="T76" fmla="*/ 14 w 27"/>
                <a:gd name="T77" fmla="*/ 153 h 313"/>
                <a:gd name="T78" fmla="*/ 14 w 27"/>
                <a:gd name="T79" fmla="*/ 145 h 313"/>
                <a:gd name="T80" fmla="*/ 10 w 27"/>
                <a:gd name="T81" fmla="*/ 117 h 313"/>
                <a:gd name="T82" fmla="*/ 18 w 27"/>
                <a:gd name="T83" fmla="*/ 117 h 313"/>
                <a:gd name="T84" fmla="*/ 14 w 27"/>
                <a:gd name="T85" fmla="*/ 81 h 313"/>
                <a:gd name="T86" fmla="*/ 14 w 27"/>
                <a:gd name="T87" fmla="*/ 89 h 313"/>
                <a:gd name="T88" fmla="*/ 14 w 27"/>
                <a:gd name="T89" fmla="*/ 81 h 313"/>
                <a:gd name="T90" fmla="*/ 10 w 27"/>
                <a:gd name="T91" fmla="*/ 101 h 313"/>
                <a:gd name="T92" fmla="*/ 18 w 27"/>
                <a:gd name="T93" fmla="*/ 10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" h="313">
                  <a:moveTo>
                    <a:pt x="14" y="241"/>
                  </a:moveTo>
                  <a:cubicBezTo>
                    <a:pt x="11" y="241"/>
                    <a:pt x="10" y="243"/>
                    <a:pt x="10" y="245"/>
                  </a:cubicBezTo>
                  <a:cubicBezTo>
                    <a:pt x="10" y="247"/>
                    <a:pt x="11" y="249"/>
                    <a:pt x="14" y="249"/>
                  </a:cubicBezTo>
                  <a:cubicBezTo>
                    <a:pt x="16" y="249"/>
                    <a:pt x="18" y="247"/>
                    <a:pt x="18" y="245"/>
                  </a:cubicBezTo>
                  <a:cubicBezTo>
                    <a:pt x="18" y="243"/>
                    <a:pt x="16" y="241"/>
                    <a:pt x="14" y="241"/>
                  </a:cubicBezTo>
                  <a:close/>
                  <a:moveTo>
                    <a:pt x="14" y="225"/>
                  </a:moveTo>
                  <a:cubicBezTo>
                    <a:pt x="11" y="225"/>
                    <a:pt x="10" y="227"/>
                    <a:pt x="10" y="229"/>
                  </a:cubicBezTo>
                  <a:cubicBezTo>
                    <a:pt x="10" y="231"/>
                    <a:pt x="11" y="233"/>
                    <a:pt x="14" y="233"/>
                  </a:cubicBezTo>
                  <a:cubicBezTo>
                    <a:pt x="16" y="233"/>
                    <a:pt x="18" y="231"/>
                    <a:pt x="18" y="229"/>
                  </a:cubicBezTo>
                  <a:cubicBezTo>
                    <a:pt x="18" y="227"/>
                    <a:pt x="16" y="225"/>
                    <a:pt x="14" y="225"/>
                  </a:cubicBezTo>
                  <a:close/>
                  <a:moveTo>
                    <a:pt x="14" y="209"/>
                  </a:moveTo>
                  <a:cubicBezTo>
                    <a:pt x="11" y="209"/>
                    <a:pt x="10" y="211"/>
                    <a:pt x="10" y="213"/>
                  </a:cubicBezTo>
                  <a:cubicBezTo>
                    <a:pt x="10" y="215"/>
                    <a:pt x="11" y="217"/>
                    <a:pt x="14" y="217"/>
                  </a:cubicBezTo>
                  <a:cubicBezTo>
                    <a:pt x="16" y="217"/>
                    <a:pt x="18" y="215"/>
                    <a:pt x="18" y="213"/>
                  </a:cubicBezTo>
                  <a:cubicBezTo>
                    <a:pt x="18" y="211"/>
                    <a:pt x="16" y="209"/>
                    <a:pt x="14" y="209"/>
                  </a:cubicBezTo>
                  <a:close/>
                  <a:moveTo>
                    <a:pt x="14" y="193"/>
                  </a:moveTo>
                  <a:cubicBezTo>
                    <a:pt x="11" y="193"/>
                    <a:pt x="10" y="195"/>
                    <a:pt x="10" y="197"/>
                  </a:cubicBezTo>
                  <a:cubicBezTo>
                    <a:pt x="10" y="199"/>
                    <a:pt x="11" y="201"/>
                    <a:pt x="14" y="201"/>
                  </a:cubicBezTo>
                  <a:cubicBezTo>
                    <a:pt x="16" y="201"/>
                    <a:pt x="18" y="199"/>
                    <a:pt x="18" y="197"/>
                  </a:cubicBezTo>
                  <a:cubicBezTo>
                    <a:pt x="18" y="195"/>
                    <a:pt x="16" y="193"/>
                    <a:pt x="14" y="193"/>
                  </a:cubicBezTo>
                  <a:close/>
                  <a:moveTo>
                    <a:pt x="14" y="273"/>
                  </a:moveTo>
                  <a:cubicBezTo>
                    <a:pt x="11" y="273"/>
                    <a:pt x="10" y="275"/>
                    <a:pt x="10" y="277"/>
                  </a:cubicBezTo>
                  <a:cubicBezTo>
                    <a:pt x="10" y="279"/>
                    <a:pt x="11" y="281"/>
                    <a:pt x="14" y="281"/>
                  </a:cubicBezTo>
                  <a:cubicBezTo>
                    <a:pt x="16" y="281"/>
                    <a:pt x="18" y="279"/>
                    <a:pt x="18" y="277"/>
                  </a:cubicBezTo>
                  <a:cubicBezTo>
                    <a:pt x="18" y="275"/>
                    <a:pt x="16" y="273"/>
                    <a:pt x="14" y="273"/>
                  </a:cubicBezTo>
                  <a:close/>
                  <a:moveTo>
                    <a:pt x="14" y="305"/>
                  </a:moveTo>
                  <a:cubicBezTo>
                    <a:pt x="11" y="305"/>
                    <a:pt x="10" y="307"/>
                    <a:pt x="10" y="309"/>
                  </a:cubicBezTo>
                  <a:cubicBezTo>
                    <a:pt x="10" y="311"/>
                    <a:pt x="11" y="313"/>
                    <a:pt x="14" y="313"/>
                  </a:cubicBezTo>
                  <a:cubicBezTo>
                    <a:pt x="16" y="313"/>
                    <a:pt x="18" y="311"/>
                    <a:pt x="18" y="309"/>
                  </a:cubicBezTo>
                  <a:cubicBezTo>
                    <a:pt x="18" y="307"/>
                    <a:pt x="16" y="305"/>
                    <a:pt x="14" y="305"/>
                  </a:cubicBezTo>
                  <a:close/>
                  <a:moveTo>
                    <a:pt x="14" y="289"/>
                  </a:moveTo>
                  <a:cubicBezTo>
                    <a:pt x="11" y="289"/>
                    <a:pt x="10" y="291"/>
                    <a:pt x="10" y="293"/>
                  </a:cubicBezTo>
                  <a:cubicBezTo>
                    <a:pt x="10" y="295"/>
                    <a:pt x="11" y="297"/>
                    <a:pt x="14" y="297"/>
                  </a:cubicBezTo>
                  <a:cubicBezTo>
                    <a:pt x="16" y="297"/>
                    <a:pt x="18" y="295"/>
                    <a:pt x="18" y="293"/>
                  </a:cubicBezTo>
                  <a:cubicBezTo>
                    <a:pt x="18" y="291"/>
                    <a:pt x="16" y="289"/>
                    <a:pt x="14" y="289"/>
                  </a:cubicBezTo>
                  <a:close/>
                  <a:moveTo>
                    <a:pt x="14" y="161"/>
                  </a:moveTo>
                  <a:cubicBezTo>
                    <a:pt x="11" y="161"/>
                    <a:pt x="10" y="163"/>
                    <a:pt x="10" y="165"/>
                  </a:cubicBezTo>
                  <a:cubicBezTo>
                    <a:pt x="10" y="167"/>
                    <a:pt x="11" y="169"/>
                    <a:pt x="14" y="169"/>
                  </a:cubicBezTo>
                  <a:cubicBezTo>
                    <a:pt x="16" y="169"/>
                    <a:pt x="18" y="167"/>
                    <a:pt x="18" y="165"/>
                  </a:cubicBezTo>
                  <a:cubicBezTo>
                    <a:pt x="18" y="163"/>
                    <a:pt x="16" y="161"/>
                    <a:pt x="14" y="161"/>
                  </a:cubicBezTo>
                  <a:close/>
                  <a:moveTo>
                    <a:pt x="14" y="257"/>
                  </a:moveTo>
                  <a:cubicBezTo>
                    <a:pt x="11" y="257"/>
                    <a:pt x="10" y="259"/>
                    <a:pt x="10" y="261"/>
                  </a:cubicBezTo>
                  <a:cubicBezTo>
                    <a:pt x="10" y="263"/>
                    <a:pt x="11" y="265"/>
                    <a:pt x="14" y="265"/>
                  </a:cubicBezTo>
                  <a:cubicBezTo>
                    <a:pt x="16" y="265"/>
                    <a:pt x="18" y="263"/>
                    <a:pt x="18" y="261"/>
                  </a:cubicBezTo>
                  <a:cubicBezTo>
                    <a:pt x="18" y="259"/>
                    <a:pt x="16" y="257"/>
                    <a:pt x="14" y="257"/>
                  </a:cubicBezTo>
                  <a:close/>
                  <a:moveTo>
                    <a:pt x="14" y="177"/>
                  </a:moveTo>
                  <a:cubicBezTo>
                    <a:pt x="11" y="177"/>
                    <a:pt x="10" y="179"/>
                    <a:pt x="10" y="181"/>
                  </a:cubicBezTo>
                  <a:cubicBezTo>
                    <a:pt x="10" y="183"/>
                    <a:pt x="11" y="185"/>
                    <a:pt x="14" y="185"/>
                  </a:cubicBezTo>
                  <a:cubicBezTo>
                    <a:pt x="16" y="185"/>
                    <a:pt x="18" y="183"/>
                    <a:pt x="18" y="181"/>
                  </a:cubicBezTo>
                  <a:cubicBezTo>
                    <a:pt x="18" y="179"/>
                    <a:pt x="16" y="177"/>
                    <a:pt x="14" y="177"/>
                  </a:cubicBezTo>
                  <a:close/>
                  <a:moveTo>
                    <a:pt x="14" y="49"/>
                  </a:moveTo>
                  <a:cubicBezTo>
                    <a:pt x="11" y="49"/>
                    <a:pt x="10" y="51"/>
                    <a:pt x="10" y="53"/>
                  </a:cubicBezTo>
                  <a:cubicBezTo>
                    <a:pt x="10" y="55"/>
                    <a:pt x="11" y="57"/>
                    <a:pt x="14" y="57"/>
                  </a:cubicBezTo>
                  <a:cubicBezTo>
                    <a:pt x="16" y="57"/>
                    <a:pt x="18" y="55"/>
                    <a:pt x="18" y="53"/>
                  </a:cubicBezTo>
                  <a:cubicBezTo>
                    <a:pt x="18" y="51"/>
                    <a:pt x="16" y="49"/>
                    <a:pt x="14" y="49"/>
                  </a:cubicBezTo>
                  <a:close/>
                  <a:moveTo>
                    <a:pt x="14" y="33"/>
                  </a:moveTo>
                  <a:cubicBezTo>
                    <a:pt x="11" y="33"/>
                    <a:pt x="10" y="35"/>
                    <a:pt x="10" y="37"/>
                  </a:cubicBezTo>
                  <a:cubicBezTo>
                    <a:pt x="10" y="39"/>
                    <a:pt x="11" y="41"/>
                    <a:pt x="14" y="41"/>
                  </a:cubicBezTo>
                  <a:cubicBezTo>
                    <a:pt x="16" y="41"/>
                    <a:pt x="18" y="39"/>
                    <a:pt x="18" y="37"/>
                  </a:cubicBezTo>
                  <a:cubicBezTo>
                    <a:pt x="18" y="35"/>
                    <a:pt x="16" y="33"/>
                    <a:pt x="14" y="33"/>
                  </a:cubicBezTo>
                  <a:close/>
                  <a:moveTo>
                    <a:pt x="14" y="65"/>
                  </a:moveTo>
                  <a:cubicBezTo>
                    <a:pt x="11" y="65"/>
                    <a:pt x="10" y="67"/>
                    <a:pt x="10" y="69"/>
                  </a:cubicBezTo>
                  <a:cubicBezTo>
                    <a:pt x="10" y="71"/>
                    <a:pt x="11" y="73"/>
                    <a:pt x="14" y="73"/>
                  </a:cubicBezTo>
                  <a:cubicBezTo>
                    <a:pt x="16" y="73"/>
                    <a:pt x="18" y="71"/>
                    <a:pt x="18" y="69"/>
                  </a:cubicBezTo>
                  <a:cubicBezTo>
                    <a:pt x="18" y="67"/>
                    <a:pt x="16" y="65"/>
                    <a:pt x="14" y="65"/>
                  </a:cubicBezTo>
                  <a:close/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4" y="27"/>
                  </a:cubicBezTo>
                  <a:cubicBezTo>
                    <a:pt x="21" y="27"/>
                    <a:pt x="27" y="21"/>
                    <a:pt x="27" y="14"/>
                  </a:cubicBezTo>
                  <a:cubicBezTo>
                    <a:pt x="27" y="6"/>
                    <a:pt x="21" y="0"/>
                    <a:pt x="14" y="0"/>
                  </a:cubicBezTo>
                  <a:close/>
                  <a:moveTo>
                    <a:pt x="14" y="129"/>
                  </a:moveTo>
                  <a:cubicBezTo>
                    <a:pt x="11" y="129"/>
                    <a:pt x="10" y="131"/>
                    <a:pt x="10" y="133"/>
                  </a:cubicBezTo>
                  <a:cubicBezTo>
                    <a:pt x="10" y="135"/>
                    <a:pt x="11" y="137"/>
                    <a:pt x="14" y="137"/>
                  </a:cubicBezTo>
                  <a:cubicBezTo>
                    <a:pt x="16" y="137"/>
                    <a:pt x="18" y="135"/>
                    <a:pt x="18" y="133"/>
                  </a:cubicBezTo>
                  <a:cubicBezTo>
                    <a:pt x="18" y="131"/>
                    <a:pt x="16" y="129"/>
                    <a:pt x="14" y="129"/>
                  </a:cubicBezTo>
                  <a:close/>
                  <a:moveTo>
                    <a:pt x="14" y="145"/>
                  </a:moveTo>
                  <a:cubicBezTo>
                    <a:pt x="11" y="145"/>
                    <a:pt x="10" y="147"/>
                    <a:pt x="10" y="149"/>
                  </a:cubicBezTo>
                  <a:cubicBezTo>
                    <a:pt x="10" y="151"/>
                    <a:pt x="11" y="153"/>
                    <a:pt x="14" y="153"/>
                  </a:cubicBezTo>
                  <a:cubicBezTo>
                    <a:pt x="16" y="153"/>
                    <a:pt x="18" y="151"/>
                    <a:pt x="18" y="149"/>
                  </a:cubicBezTo>
                  <a:cubicBezTo>
                    <a:pt x="18" y="147"/>
                    <a:pt x="16" y="145"/>
                    <a:pt x="14" y="145"/>
                  </a:cubicBezTo>
                  <a:close/>
                  <a:moveTo>
                    <a:pt x="14" y="113"/>
                  </a:moveTo>
                  <a:cubicBezTo>
                    <a:pt x="11" y="113"/>
                    <a:pt x="10" y="115"/>
                    <a:pt x="10" y="117"/>
                  </a:cubicBezTo>
                  <a:cubicBezTo>
                    <a:pt x="10" y="119"/>
                    <a:pt x="11" y="121"/>
                    <a:pt x="14" y="121"/>
                  </a:cubicBezTo>
                  <a:cubicBezTo>
                    <a:pt x="16" y="121"/>
                    <a:pt x="18" y="119"/>
                    <a:pt x="18" y="117"/>
                  </a:cubicBezTo>
                  <a:cubicBezTo>
                    <a:pt x="18" y="115"/>
                    <a:pt x="16" y="113"/>
                    <a:pt x="14" y="113"/>
                  </a:cubicBezTo>
                  <a:close/>
                  <a:moveTo>
                    <a:pt x="14" y="81"/>
                  </a:moveTo>
                  <a:cubicBezTo>
                    <a:pt x="11" y="81"/>
                    <a:pt x="10" y="83"/>
                    <a:pt x="10" y="85"/>
                  </a:cubicBezTo>
                  <a:cubicBezTo>
                    <a:pt x="10" y="87"/>
                    <a:pt x="11" y="89"/>
                    <a:pt x="14" y="89"/>
                  </a:cubicBezTo>
                  <a:cubicBezTo>
                    <a:pt x="16" y="89"/>
                    <a:pt x="18" y="87"/>
                    <a:pt x="18" y="85"/>
                  </a:cubicBezTo>
                  <a:cubicBezTo>
                    <a:pt x="18" y="83"/>
                    <a:pt x="16" y="81"/>
                    <a:pt x="14" y="81"/>
                  </a:cubicBezTo>
                  <a:close/>
                  <a:moveTo>
                    <a:pt x="14" y="97"/>
                  </a:moveTo>
                  <a:cubicBezTo>
                    <a:pt x="11" y="97"/>
                    <a:pt x="10" y="99"/>
                    <a:pt x="10" y="101"/>
                  </a:cubicBezTo>
                  <a:cubicBezTo>
                    <a:pt x="10" y="103"/>
                    <a:pt x="11" y="105"/>
                    <a:pt x="14" y="105"/>
                  </a:cubicBezTo>
                  <a:cubicBezTo>
                    <a:pt x="16" y="105"/>
                    <a:pt x="18" y="103"/>
                    <a:pt x="18" y="101"/>
                  </a:cubicBezTo>
                  <a:cubicBezTo>
                    <a:pt x="18" y="99"/>
                    <a:pt x="16" y="97"/>
                    <a:pt x="14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en-US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24" name="TextBox 31">
            <a:extLst>
              <a:ext uri="{FF2B5EF4-FFF2-40B4-BE49-F238E27FC236}">
                <a16:creationId xmlns:a16="http://schemas.microsoft.com/office/drawing/2014/main" id="{589B3091-B536-4707-A486-2704685FCA59}"/>
              </a:ext>
            </a:extLst>
          </p:cNvPr>
          <p:cNvSpPr txBox="1"/>
          <p:nvPr/>
        </p:nvSpPr>
        <p:spPr>
          <a:xfrm>
            <a:off x="776495" y="4793118"/>
            <a:ext cx="767069" cy="466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765"/>
            <a:r>
              <a:rPr lang="en-US" sz="3000" b="1" dirty="0">
                <a:solidFill>
                  <a:srgbClr val="FFFFFF"/>
                </a:solidFill>
                <a:latin typeface="Arial" panose="020B0604020202020204"/>
              </a:rPr>
              <a:t>1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05562DFB-E90D-42F4-937B-C719BF1AC876}"/>
              </a:ext>
            </a:extLst>
          </p:cNvPr>
          <p:cNvSpPr txBox="1"/>
          <p:nvPr/>
        </p:nvSpPr>
        <p:spPr>
          <a:xfrm>
            <a:off x="3104108" y="4793118"/>
            <a:ext cx="767069" cy="466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765"/>
            <a:r>
              <a:rPr lang="en-US" sz="3000" b="1" dirty="0">
                <a:solidFill>
                  <a:srgbClr val="FFFFFF"/>
                </a:solidFill>
                <a:latin typeface="Arial" panose="020B0604020202020204"/>
              </a:rPr>
              <a:t>2</a:t>
            </a: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B1211B5C-B499-4246-92E1-68296FBF68DB}"/>
              </a:ext>
            </a:extLst>
          </p:cNvPr>
          <p:cNvSpPr txBox="1"/>
          <p:nvPr/>
        </p:nvSpPr>
        <p:spPr>
          <a:xfrm>
            <a:off x="2657360" y="1638196"/>
            <a:ext cx="3052989" cy="579638"/>
          </a:xfrm>
          <a:prstGeom prst="rect">
            <a:avLst/>
          </a:prstGeom>
        </p:spPr>
        <p:txBody>
          <a:bodyPr vert="horz" wrap="square" lIns="0" tIns="12692" rIns="0" bIns="0" rtlCol="0">
            <a:spAutoFit/>
          </a:bodyPr>
          <a:lstStyle/>
          <a:p>
            <a:pPr marL="241300" algn="ctr" defTabSz="913765">
              <a:spcBef>
                <a:spcPts val="100"/>
              </a:spcBef>
            </a:pPr>
            <a:r>
              <a:rPr lang="zh-TW" altLang="en-US" b="1" dirty="0">
                <a:solidFill>
                  <a:srgbClr val="3494B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半导体零组件</a:t>
            </a:r>
            <a:r>
              <a:rPr lang="en-US" altLang="zh-TW" b="1" dirty="0">
                <a:solidFill>
                  <a:srgbClr val="3494B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&amp;</a:t>
            </a:r>
            <a:r>
              <a:rPr lang="zh-TW" altLang="en-US" b="1" dirty="0">
                <a:solidFill>
                  <a:srgbClr val="3494B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维修</a:t>
            </a:r>
            <a:r>
              <a:rPr b="1" spc="-35" dirty="0">
                <a:solidFill>
                  <a:srgbClr val="3494B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endParaRPr lang="en-US" b="1" spc="-35" dirty="0">
              <a:solidFill>
                <a:srgbClr val="3494BA">
                  <a:lumMod val="90000"/>
                  <a:lumOff val="1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241300" algn="ctr" defTabSz="913765">
              <a:spcBef>
                <a:spcPts val="100"/>
              </a:spcBef>
            </a:pPr>
            <a:r>
              <a:rPr lang="zh-TW" altLang="en-US" b="1" dirty="0">
                <a:solidFill>
                  <a:srgbClr val="3494B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供应商</a:t>
            </a:r>
            <a:endParaRPr dirty="0">
              <a:solidFill>
                <a:srgbClr val="3494BA">
                  <a:lumMod val="90000"/>
                  <a:lumOff val="1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976E37E0-7A71-49CA-83E4-A04CDA430897}"/>
              </a:ext>
            </a:extLst>
          </p:cNvPr>
          <p:cNvSpPr txBox="1"/>
          <p:nvPr/>
        </p:nvSpPr>
        <p:spPr>
          <a:xfrm>
            <a:off x="776494" y="1627542"/>
            <a:ext cx="1960626" cy="579638"/>
          </a:xfrm>
          <a:prstGeom prst="rect">
            <a:avLst/>
          </a:prstGeom>
        </p:spPr>
        <p:txBody>
          <a:bodyPr vert="horz" wrap="square" lIns="0" tIns="12692" rIns="0" bIns="0" rtlCol="0">
            <a:spAutoFit/>
          </a:bodyPr>
          <a:lstStyle/>
          <a:p>
            <a:pPr marL="588645" marR="5080" indent="-576580" algn="ctr" defTabSz="913765">
              <a:spcBef>
                <a:spcPts val="100"/>
              </a:spcBef>
            </a:pPr>
            <a:r>
              <a:rPr lang="zh-TW" altLang="en-US" b="1" spc="-6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原材料</a:t>
            </a:r>
            <a:r>
              <a:rPr b="1" spc="-6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r>
              <a:rPr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&amp;</a:t>
            </a:r>
            <a:r>
              <a:rPr b="1" spc="-3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r>
              <a:rPr lang="zh-TW" altLang="en-US" b="1" spc="-3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化学品</a:t>
            </a:r>
            <a:endParaRPr lang="en-US" altLang="zh-TW" b="1" spc="-3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588645" marR="5080" indent="-576580" algn="ctr" defTabSz="913765">
              <a:spcBef>
                <a:spcPts val="100"/>
              </a:spcBef>
            </a:pPr>
            <a:r>
              <a:rPr lang="zh-TW" altLang="en-US" b="1" spc="-3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供应商</a:t>
            </a:r>
            <a:endParaRPr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pic>
        <p:nvPicPr>
          <p:cNvPr id="28" name="Picture 2" descr="化學制品, 公式, 線, icon. 邊緣, 流動, 角落, 指, 線, 被隔离, 网 ...">
            <a:extLst>
              <a:ext uri="{FF2B5EF4-FFF2-40B4-BE49-F238E27FC236}">
                <a16:creationId xmlns:a16="http://schemas.microsoft.com/office/drawing/2014/main" id="{DF62E02A-CD31-4B0C-8CB9-6EE6CF97C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9720" r="18095" b="21108"/>
          <a:stretch>
            <a:fillRect/>
          </a:stretch>
        </p:blipFill>
        <p:spPr bwMode="auto">
          <a:xfrm>
            <a:off x="1793869" y="3558421"/>
            <a:ext cx="720935" cy="6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群組 71">
            <a:extLst>
              <a:ext uri="{FF2B5EF4-FFF2-40B4-BE49-F238E27FC236}">
                <a16:creationId xmlns:a16="http://schemas.microsoft.com/office/drawing/2014/main" id="{06D071D0-1921-42E3-A1AA-57EF7E47FA89}"/>
              </a:ext>
            </a:extLst>
          </p:cNvPr>
          <p:cNvGrpSpPr/>
          <p:nvPr/>
        </p:nvGrpSpPr>
        <p:grpSpPr>
          <a:xfrm>
            <a:off x="7689588" y="465089"/>
            <a:ext cx="3577508" cy="5492905"/>
            <a:chOff x="7381588" y="465089"/>
            <a:chExt cx="3577508" cy="5492905"/>
          </a:xfrm>
        </p:grpSpPr>
        <p:grpSp>
          <p:nvGrpSpPr>
            <p:cNvPr id="30" name="Group 48">
              <a:extLst>
                <a:ext uri="{FF2B5EF4-FFF2-40B4-BE49-F238E27FC236}">
                  <a16:creationId xmlns:a16="http://schemas.microsoft.com/office/drawing/2014/main" id="{171BF373-9629-4521-88DD-82F2A16FB769}"/>
                </a:ext>
              </a:extLst>
            </p:cNvPr>
            <p:cNvGrpSpPr/>
            <p:nvPr/>
          </p:nvGrpSpPr>
          <p:grpSpPr>
            <a:xfrm>
              <a:off x="7381588" y="2268606"/>
              <a:ext cx="3577508" cy="3689388"/>
              <a:chOff x="6092826" y="3092450"/>
              <a:chExt cx="2671763" cy="2873375"/>
            </a:xfrm>
          </p:grpSpPr>
          <p:sp>
            <p:nvSpPr>
              <p:cNvPr id="43" name="Freeform 1210">
                <a:extLst>
                  <a:ext uri="{FF2B5EF4-FFF2-40B4-BE49-F238E27FC236}">
                    <a16:creationId xmlns:a16="http://schemas.microsoft.com/office/drawing/2014/main" id="{C6B1AF4A-FA4B-4EEE-9C03-DC1608BFFE3A}"/>
                  </a:ext>
                </a:extLst>
              </p:cNvPr>
              <p:cNvSpPr/>
              <p:nvPr/>
            </p:nvSpPr>
            <p:spPr bwMode="auto">
              <a:xfrm>
                <a:off x="6092826" y="3708400"/>
                <a:ext cx="2671763" cy="2257425"/>
              </a:xfrm>
              <a:custGeom>
                <a:avLst/>
                <a:gdLst>
                  <a:gd name="T0" fmla="*/ 828 w 842"/>
                  <a:gd name="T1" fmla="*/ 490 h 711"/>
                  <a:gd name="T2" fmla="*/ 621 w 842"/>
                  <a:gd name="T3" fmla="*/ 697 h 711"/>
                  <a:gd name="T4" fmla="*/ 569 w 842"/>
                  <a:gd name="T5" fmla="*/ 697 h 711"/>
                  <a:gd name="T6" fmla="*/ 268 w 842"/>
                  <a:gd name="T7" fmla="*/ 395 h 711"/>
                  <a:gd name="T8" fmla="*/ 222 w 842"/>
                  <a:gd name="T9" fmla="*/ 395 h 711"/>
                  <a:gd name="T10" fmla="*/ 204 w 842"/>
                  <a:gd name="T11" fmla="*/ 443 h 711"/>
                  <a:gd name="T12" fmla="*/ 176 w 842"/>
                  <a:gd name="T13" fmla="*/ 518 h 711"/>
                  <a:gd name="T14" fmla="*/ 38 w 842"/>
                  <a:gd name="T15" fmla="*/ 518 h 711"/>
                  <a:gd name="T16" fmla="*/ 38 w 842"/>
                  <a:gd name="T17" fmla="*/ 380 h 711"/>
                  <a:gd name="T18" fmla="*/ 114 w 842"/>
                  <a:gd name="T19" fmla="*/ 352 h 711"/>
                  <a:gd name="T20" fmla="*/ 161 w 842"/>
                  <a:gd name="T21" fmla="*/ 334 h 711"/>
                  <a:gd name="T22" fmla="*/ 161 w 842"/>
                  <a:gd name="T23" fmla="*/ 289 h 711"/>
                  <a:gd name="T24" fmla="*/ 111 w 842"/>
                  <a:gd name="T25" fmla="*/ 239 h 711"/>
                  <a:gd name="T26" fmla="*/ 111 w 842"/>
                  <a:gd name="T27" fmla="*/ 187 h 711"/>
                  <a:gd name="T28" fmla="*/ 266 w 842"/>
                  <a:gd name="T29" fmla="*/ 32 h 711"/>
                  <a:gd name="T30" fmla="*/ 322 w 842"/>
                  <a:gd name="T31" fmla="*/ 2 h 711"/>
                  <a:gd name="T32" fmla="*/ 322 w 842"/>
                  <a:gd name="T33" fmla="*/ 117 h 711"/>
                  <a:gd name="T34" fmla="*/ 241 w 842"/>
                  <a:gd name="T35" fmla="*/ 213 h 711"/>
                  <a:gd name="T36" fmla="*/ 339 w 842"/>
                  <a:gd name="T37" fmla="*/ 310 h 711"/>
                  <a:gd name="T38" fmla="*/ 436 w 842"/>
                  <a:gd name="T39" fmla="*/ 213 h 711"/>
                  <a:gd name="T40" fmla="*/ 356 w 842"/>
                  <a:gd name="T41" fmla="*/ 117 h 711"/>
                  <a:gd name="T42" fmla="*/ 356 w 842"/>
                  <a:gd name="T43" fmla="*/ 0 h 711"/>
                  <a:gd name="T44" fmla="*/ 421 w 842"/>
                  <a:gd name="T45" fmla="*/ 32 h 711"/>
                  <a:gd name="T46" fmla="*/ 693 w 842"/>
                  <a:gd name="T47" fmla="*/ 304 h 711"/>
                  <a:gd name="T48" fmla="*/ 697 w 842"/>
                  <a:gd name="T49" fmla="*/ 311 h 711"/>
                  <a:gd name="T50" fmla="*/ 693 w 842"/>
                  <a:gd name="T51" fmla="*/ 319 h 711"/>
                  <a:gd name="T52" fmla="*/ 663 w 842"/>
                  <a:gd name="T53" fmla="*/ 330 h 711"/>
                  <a:gd name="T54" fmla="*/ 571 w 842"/>
                  <a:gd name="T55" fmla="*/ 365 h 711"/>
                  <a:gd name="T56" fmla="*/ 571 w 842"/>
                  <a:gd name="T57" fmla="*/ 533 h 711"/>
                  <a:gd name="T58" fmla="*/ 739 w 842"/>
                  <a:gd name="T59" fmla="*/ 533 h 711"/>
                  <a:gd name="T60" fmla="*/ 774 w 842"/>
                  <a:gd name="T61" fmla="*/ 441 h 711"/>
                  <a:gd name="T62" fmla="*/ 785 w 842"/>
                  <a:gd name="T63" fmla="*/ 411 h 711"/>
                  <a:gd name="T64" fmla="*/ 800 w 842"/>
                  <a:gd name="T65" fmla="*/ 411 h 711"/>
                  <a:gd name="T66" fmla="*/ 828 w 842"/>
                  <a:gd name="T67" fmla="*/ 438 h 711"/>
                  <a:gd name="T68" fmla="*/ 828 w 842"/>
                  <a:gd name="T69" fmla="*/ 49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2" h="711">
                    <a:moveTo>
                      <a:pt x="828" y="490"/>
                    </a:moveTo>
                    <a:cubicBezTo>
                      <a:pt x="621" y="697"/>
                      <a:pt x="621" y="697"/>
                      <a:pt x="621" y="697"/>
                    </a:cubicBezTo>
                    <a:cubicBezTo>
                      <a:pt x="607" y="711"/>
                      <a:pt x="584" y="711"/>
                      <a:pt x="569" y="697"/>
                    </a:cubicBezTo>
                    <a:cubicBezTo>
                      <a:pt x="268" y="395"/>
                      <a:pt x="268" y="395"/>
                      <a:pt x="268" y="395"/>
                    </a:cubicBezTo>
                    <a:cubicBezTo>
                      <a:pt x="255" y="383"/>
                      <a:pt x="235" y="383"/>
                      <a:pt x="222" y="395"/>
                    </a:cubicBezTo>
                    <a:cubicBezTo>
                      <a:pt x="210" y="408"/>
                      <a:pt x="203" y="425"/>
                      <a:pt x="204" y="443"/>
                    </a:cubicBezTo>
                    <a:cubicBezTo>
                      <a:pt x="206" y="470"/>
                      <a:pt x="197" y="497"/>
                      <a:pt x="176" y="518"/>
                    </a:cubicBezTo>
                    <a:cubicBezTo>
                      <a:pt x="138" y="556"/>
                      <a:pt x="76" y="556"/>
                      <a:pt x="38" y="518"/>
                    </a:cubicBezTo>
                    <a:cubicBezTo>
                      <a:pt x="0" y="480"/>
                      <a:pt x="0" y="418"/>
                      <a:pt x="38" y="380"/>
                    </a:cubicBezTo>
                    <a:cubicBezTo>
                      <a:pt x="59" y="360"/>
                      <a:pt x="87" y="350"/>
                      <a:pt x="114" y="352"/>
                    </a:cubicBezTo>
                    <a:cubicBezTo>
                      <a:pt x="131" y="353"/>
                      <a:pt x="149" y="347"/>
                      <a:pt x="161" y="334"/>
                    </a:cubicBezTo>
                    <a:cubicBezTo>
                      <a:pt x="174" y="322"/>
                      <a:pt x="174" y="301"/>
                      <a:pt x="161" y="289"/>
                    </a:cubicBezTo>
                    <a:cubicBezTo>
                      <a:pt x="111" y="239"/>
                      <a:pt x="111" y="239"/>
                      <a:pt x="111" y="239"/>
                    </a:cubicBezTo>
                    <a:cubicBezTo>
                      <a:pt x="97" y="224"/>
                      <a:pt x="97" y="201"/>
                      <a:pt x="111" y="187"/>
                    </a:cubicBezTo>
                    <a:cubicBezTo>
                      <a:pt x="266" y="32"/>
                      <a:pt x="266" y="32"/>
                      <a:pt x="266" y="32"/>
                    </a:cubicBezTo>
                    <a:cubicBezTo>
                      <a:pt x="281" y="17"/>
                      <a:pt x="301" y="6"/>
                      <a:pt x="322" y="2"/>
                    </a:cubicBezTo>
                    <a:cubicBezTo>
                      <a:pt x="322" y="117"/>
                      <a:pt x="322" y="117"/>
                      <a:pt x="322" y="117"/>
                    </a:cubicBezTo>
                    <a:cubicBezTo>
                      <a:pt x="276" y="125"/>
                      <a:pt x="241" y="165"/>
                      <a:pt x="241" y="213"/>
                    </a:cubicBezTo>
                    <a:cubicBezTo>
                      <a:pt x="241" y="267"/>
                      <a:pt x="285" y="310"/>
                      <a:pt x="339" y="310"/>
                    </a:cubicBezTo>
                    <a:cubicBezTo>
                      <a:pt x="393" y="310"/>
                      <a:pt x="436" y="267"/>
                      <a:pt x="436" y="213"/>
                    </a:cubicBezTo>
                    <a:cubicBezTo>
                      <a:pt x="436" y="165"/>
                      <a:pt x="401" y="125"/>
                      <a:pt x="356" y="117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80" y="3"/>
                      <a:pt x="404" y="14"/>
                      <a:pt x="421" y="32"/>
                    </a:cubicBezTo>
                    <a:cubicBezTo>
                      <a:pt x="693" y="304"/>
                      <a:pt x="693" y="304"/>
                      <a:pt x="693" y="304"/>
                    </a:cubicBezTo>
                    <a:cubicBezTo>
                      <a:pt x="696" y="306"/>
                      <a:pt x="697" y="309"/>
                      <a:pt x="697" y="311"/>
                    </a:cubicBezTo>
                    <a:cubicBezTo>
                      <a:pt x="697" y="314"/>
                      <a:pt x="696" y="317"/>
                      <a:pt x="693" y="319"/>
                    </a:cubicBezTo>
                    <a:cubicBezTo>
                      <a:pt x="685" y="327"/>
                      <a:pt x="674" y="331"/>
                      <a:pt x="663" y="330"/>
                    </a:cubicBezTo>
                    <a:cubicBezTo>
                      <a:pt x="628" y="328"/>
                      <a:pt x="595" y="341"/>
                      <a:pt x="571" y="365"/>
                    </a:cubicBezTo>
                    <a:cubicBezTo>
                      <a:pt x="524" y="411"/>
                      <a:pt x="524" y="487"/>
                      <a:pt x="571" y="533"/>
                    </a:cubicBezTo>
                    <a:cubicBezTo>
                      <a:pt x="617" y="580"/>
                      <a:pt x="693" y="580"/>
                      <a:pt x="739" y="533"/>
                    </a:cubicBezTo>
                    <a:cubicBezTo>
                      <a:pt x="763" y="509"/>
                      <a:pt x="776" y="476"/>
                      <a:pt x="774" y="441"/>
                    </a:cubicBezTo>
                    <a:cubicBezTo>
                      <a:pt x="773" y="430"/>
                      <a:pt x="777" y="419"/>
                      <a:pt x="785" y="411"/>
                    </a:cubicBezTo>
                    <a:cubicBezTo>
                      <a:pt x="789" y="406"/>
                      <a:pt x="796" y="406"/>
                      <a:pt x="800" y="411"/>
                    </a:cubicBezTo>
                    <a:cubicBezTo>
                      <a:pt x="828" y="438"/>
                      <a:pt x="828" y="438"/>
                      <a:pt x="828" y="438"/>
                    </a:cubicBezTo>
                    <a:cubicBezTo>
                      <a:pt x="842" y="453"/>
                      <a:pt x="842" y="476"/>
                      <a:pt x="828" y="490"/>
                    </a:cubicBez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4" name="Freeform 1218">
                <a:extLst>
                  <a:ext uri="{FF2B5EF4-FFF2-40B4-BE49-F238E27FC236}">
                    <a16:creationId xmlns:a16="http://schemas.microsoft.com/office/drawing/2014/main" id="{B7839364-B288-45AF-8900-BB1632FDFE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3113" y="3092450"/>
                <a:ext cx="85725" cy="993775"/>
              </a:xfrm>
              <a:custGeom>
                <a:avLst/>
                <a:gdLst>
                  <a:gd name="T0" fmla="*/ 10 w 27"/>
                  <a:gd name="T1" fmla="*/ 213 h 313"/>
                  <a:gd name="T2" fmla="*/ 18 w 27"/>
                  <a:gd name="T3" fmla="*/ 213 h 313"/>
                  <a:gd name="T4" fmla="*/ 14 w 27"/>
                  <a:gd name="T5" fmla="*/ 177 h 313"/>
                  <a:gd name="T6" fmla="*/ 14 w 27"/>
                  <a:gd name="T7" fmla="*/ 185 h 313"/>
                  <a:gd name="T8" fmla="*/ 14 w 27"/>
                  <a:gd name="T9" fmla="*/ 177 h 313"/>
                  <a:gd name="T10" fmla="*/ 10 w 27"/>
                  <a:gd name="T11" fmla="*/ 245 h 313"/>
                  <a:gd name="T12" fmla="*/ 18 w 27"/>
                  <a:gd name="T13" fmla="*/ 245 h 313"/>
                  <a:gd name="T14" fmla="*/ 14 w 27"/>
                  <a:gd name="T15" fmla="*/ 193 h 313"/>
                  <a:gd name="T16" fmla="*/ 14 w 27"/>
                  <a:gd name="T17" fmla="*/ 201 h 313"/>
                  <a:gd name="T18" fmla="*/ 14 w 27"/>
                  <a:gd name="T19" fmla="*/ 193 h 313"/>
                  <a:gd name="T20" fmla="*/ 10 w 27"/>
                  <a:gd name="T21" fmla="*/ 229 h 313"/>
                  <a:gd name="T22" fmla="*/ 18 w 27"/>
                  <a:gd name="T23" fmla="*/ 229 h 313"/>
                  <a:gd name="T24" fmla="*/ 14 w 27"/>
                  <a:gd name="T25" fmla="*/ 305 h 313"/>
                  <a:gd name="T26" fmla="*/ 14 w 27"/>
                  <a:gd name="T27" fmla="*/ 313 h 313"/>
                  <a:gd name="T28" fmla="*/ 14 w 27"/>
                  <a:gd name="T29" fmla="*/ 305 h 313"/>
                  <a:gd name="T30" fmla="*/ 10 w 27"/>
                  <a:gd name="T31" fmla="*/ 293 h 313"/>
                  <a:gd name="T32" fmla="*/ 18 w 27"/>
                  <a:gd name="T33" fmla="*/ 293 h 313"/>
                  <a:gd name="T34" fmla="*/ 14 w 27"/>
                  <a:gd name="T35" fmla="*/ 273 h 313"/>
                  <a:gd name="T36" fmla="*/ 14 w 27"/>
                  <a:gd name="T37" fmla="*/ 281 h 313"/>
                  <a:gd name="T38" fmla="*/ 14 w 27"/>
                  <a:gd name="T39" fmla="*/ 273 h 313"/>
                  <a:gd name="T40" fmla="*/ 10 w 27"/>
                  <a:gd name="T41" fmla="*/ 261 h 313"/>
                  <a:gd name="T42" fmla="*/ 18 w 27"/>
                  <a:gd name="T43" fmla="*/ 261 h 313"/>
                  <a:gd name="T44" fmla="*/ 14 w 27"/>
                  <a:gd name="T45" fmla="*/ 49 h 313"/>
                  <a:gd name="T46" fmla="*/ 14 w 27"/>
                  <a:gd name="T47" fmla="*/ 57 h 313"/>
                  <a:gd name="T48" fmla="*/ 14 w 27"/>
                  <a:gd name="T49" fmla="*/ 49 h 313"/>
                  <a:gd name="T50" fmla="*/ 10 w 27"/>
                  <a:gd name="T51" fmla="*/ 69 h 313"/>
                  <a:gd name="T52" fmla="*/ 18 w 27"/>
                  <a:gd name="T53" fmla="*/ 69 h 313"/>
                  <a:gd name="T54" fmla="*/ 14 w 27"/>
                  <a:gd name="T55" fmla="*/ 81 h 313"/>
                  <a:gd name="T56" fmla="*/ 14 w 27"/>
                  <a:gd name="T57" fmla="*/ 89 h 313"/>
                  <a:gd name="T58" fmla="*/ 14 w 27"/>
                  <a:gd name="T59" fmla="*/ 81 h 313"/>
                  <a:gd name="T60" fmla="*/ 10 w 27"/>
                  <a:gd name="T61" fmla="*/ 165 h 313"/>
                  <a:gd name="T62" fmla="*/ 18 w 27"/>
                  <a:gd name="T63" fmla="*/ 165 h 313"/>
                  <a:gd name="T64" fmla="*/ 14 w 27"/>
                  <a:gd name="T65" fmla="*/ 33 h 313"/>
                  <a:gd name="T66" fmla="*/ 14 w 27"/>
                  <a:gd name="T67" fmla="*/ 41 h 313"/>
                  <a:gd name="T68" fmla="*/ 14 w 27"/>
                  <a:gd name="T69" fmla="*/ 33 h 313"/>
                  <a:gd name="T70" fmla="*/ 0 w 27"/>
                  <a:gd name="T71" fmla="*/ 14 h 313"/>
                  <a:gd name="T72" fmla="*/ 27 w 27"/>
                  <a:gd name="T73" fmla="*/ 14 h 313"/>
                  <a:gd name="T74" fmla="*/ 14 w 27"/>
                  <a:gd name="T75" fmla="*/ 145 h 313"/>
                  <a:gd name="T76" fmla="*/ 14 w 27"/>
                  <a:gd name="T77" fmla="*/ 153 h 313"/>
                  <a:gd name="T78" fmla="*/ 14 w 27"/>
                  <a:gd name="T79" fmla="*/ 145 h 313"/>
                  <a:gd name="T80" fmla="*/ 10 w 27"/>
                  <a:gd name="T81" fmla="*/ 133 h 313"/>
                  <a:gd name="T82" fmla="*/ 18 w 27"/>
                  <a:gd name="T83" fmla="*/ 133 h 313"/>
                  <a:gd name="T84" fmla="*/ 14 w 27"/>
                  <a:gd name="T85" fmla="*/ 113 h 313"/>
                  <a:gd name="T86" fmla="*/ 14 w 27"/>
                  <a:gd name="T87" fmla="*/ 121 h 313"/>
                  <a:gd name="T88" fmla="*/ 14 w 27"/>
                  <a:gd name="T89" fmla="*/ 113 h 313"/>
                  <a:gd name="T90" fmla="*/ 10 w 27"/>
                  <a:gd name="T91" fmla="*/ 101 h 313"/>
                  <a:gd name="T92" fmla="*/ 18 w 27"/>
                  <a:gd name="T93" fmla="*/ 10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" h="313">
                    <a:moveTo>
                      <a:pt x="14" y="209"/>
                    </a:moveTo>
                    <a:cubicBezTo>
                      <a:pt x="11" y="209"/>
                      <a:pt x="10" y="211"/>
                      <a:pt x="10" y="213"/>
                    </a:cubicBezTo>
                    <a:cubicBezTo>
                      <a:pt x="10" y="215"/>
                      <a:pt x="11" y="217"/>
                      <a:pt x="14" y="217"/>
                    </a:cubicBezTo>
                    <a:cubicBezTo>
                      <a:pt x="16" y="217"/>
                      <a:pt x="18" y="215"/>
                      <a:pt x="18" y="213"/>
                    </a:cubicBezTo>
                    <a:cubicBezTo>
                      <a:pt x="18" y="211"/>
                      <a:pt x="16" y="209"/>
                      <a:pt x="14" y="209"/>
                    </a:cubicBezTo>
                    <a:close/>
                    <a:moveTo>
                      <a:pt x="14" y="177"/>
                    </a:moveTo>
                    <a:cubicBezTo>
                      <a:pt x="11" y="177"/>
                      <a:pt x="10" y="179"/>
                      <a:pt x="10" y="181"/>
                    </a:cubicBezTo>
                    <a:cubicBezTo>
                      <a:pt x="10" y="183"/>
                      <a:pt x="11" y="185"/>
                      <a:pt x="14" y="185"/>
                    </a:cubicBezTo>
                    <a:cubicBezTo>
                      <a:pt x="16" y="185"/>
                      <a:pt x="18" y="183"/>
                      <a:pt x="18" y="181"/>
                    </a:cubicBezTo>
                    <a:cubicBezTo>
                      <a:pt x="18" y="179"/>
                      <a:pt x="16" y="177"/>
                      <a:pt x="14" y="177"/>
                    </a:cubicBezTo>
                    <a:close/>
                    <a:moveTo>
                      <a:pt x="14" y="241"/>
                    </a:moveTo>
                    <a:cubicBezTo>
                      <a:pt x="11" y="241"/>
                      <a:pt x="10" y="243"/>
                      <a:pt x="10" y="245"/>
                    </a:cubicBezTo>
                    <a:cubicBezTo>
                      <a:pt x="10" y="247"/>
                      <a:pt x="11" y="249"/>
                      <a:pt x="14" y="249"/>
                    </a:cubicBezTo>
                    <a:cubicBezTo>
                      <a:pt x="16" y="249"/>
                      <a:pt x="18" y="247"/>
                      <a:pt x="18" y="245"/>
                    </a:cubicBezTo>
                    <a:cubicBezTo>
                      <a:pt x="18" y="243"/>
                      <a:pt x="16" y="241"/>
                      <a:pt x="14" y="241"/>
                    </a:cubicBezTo>
                    <a:close/>
                    <a:moveTo>
                      <a:pt x="14" y="193"/>
                    </a:moveTo>
                    <a:cubicBezTo>
                      <a:pt x="11" y="193"/>
                      <a:pt x="10" y="195"/>
                      <a:pt x="10" y="197"/>
                    </a:cubicBezTo>
                    <a:cubicBezTo>
                      <a:pt x="10" y="199"/>
                      <a:pt x="11" y="201"/>
                      <a:pt x="14" y="201"/>
                    </a:cubicBezTo>
                    <a:cubicBezTo>
                      <a:pt x="16" y="201"/>
                      <a:pt x="18" y="199"/>
                      <a:pt x="18" y="197"/>
                    </a:cubicBezTo>
                    <a:cubicBezTo>
                      <a:pt x="18" y="195"/>
                      <a:pt x="16" y="193"/>
                      <a:pt x="14" y="193"/>
                    </a:cubicBezTo>
                    <a:close/>
                    <a:moveTo>
                      <a:pt x="14" y="225"/>
                    </a:moveTo>
                    <a:cubicBezTo>
                      <a:pt x="11" y="225"/>
                      <a:pt x="10" y="227"/>
                      <a:pt x="10" y="229"/>
                    </a:cubicBezTo>
                    <a:cubicBezTo>
                      <a:pt x="10" y="231"/>
                      <a:pt x="11" y="233"/>
                      <a:pt x="14" y="233"/>
                    </a:cubicBezTo>
                    <a:cubicBezTo>
                      <a:pt x="16" y="233"/>
                      <a:pt x="18" y="231"/>
                      <a:pt x="18" y="229"/>
                    </a:cubicBezTo>
                    <a:cubicBezTo>
                      <a:pt x="18" y="227"/>
                      <a:pt x="16" y="225"/>
                      <a:pt x="14" y="225"/>
                    </a:cubicBezTo>
                    <a:close/>
                    <a:moveTo>
                      <a:pt x="14" y="305"/>
                    </a:moveTo>
                    <a:cubicBezTo>
                      <a:pt x="11" y="305"/>
                      <a:pt x="10" y="307"/>
                      <a:pt x="10" y="309"/>
                    </a:cubicBezTo>
                    <a:cubicBezTo>
                      <a:pt x="10" y="311"/>
                      <a:pt x="11" y="313"/>
                      <a:pt x="14" y="313"/>
                    </a:cubicBezTo>
                    <a:cubicBezTo>
                      <a:pt x="16" y="313"/>
                      <a:pt x="18" y="311"/>
                      <a:pt x="18" y="309"/>
                    </a:cubicBezTo>
                    <a:cubicBezTo>
                      <a:pt x="18" y="307"/>
                      <a:pt x="16" y="305"/>
                      <a:pt x="14" y="305"/>
                    </a:cubicBezTo>
                    <a:close/>
                    <a:moveTo>
                      <a:pt x="14" y="289"/>
                    </a:moveTo>
                    <a:cubicBezTo>
                      <a:pt x="11" y="289"/>
                      <a:pt x="10" y="291"/>
                      <a:pt x="10" y="293"/>
                    </a:cubicBezTo>
                    <a:cubicBezTo>
                      <a:pt x="10" y="295"/>
                      <a:pt x="11" y="297"/>
                      <a:pt x="14" y="297"/>
                    </a:cubicBezTo>
                    <a:cubicBezTo>
                      <a:pt x="16" y="297"/>
                      <a:pt x="18" y="295"/>
                      <a:pt x="18" y="293"/>
                    </a:cubicBezTo>
                    <a:cubicBezTo>
                      <a:pt x="18" y="291"/>
                      <a:pt x="16" y="289"/>
                      <a:pt x="14" y="289"/>
                    </a:cubicBezTo>
                    <a:close/>
                    <a:moveTo>
                      <a:pt x="14" y="273"/>
                    </a:moveTo>
                    <a:cubicBezTo>
                      <a:pt x="11" y="273"/>
                      <a:pt x="10" y="275"/>
                      <a:pt x="10" y="277"/>
                    </a:cubicBezTo>
                    <a:cubicBezTo>
                      <a:pt x="10" y="279"/>
                      <a:pt x="11" y="281"/>
                      <a:pt x="14" y="281"/>
                    </a:cubicBezTo>
                    <a:cubicBezTo>
                      <a:pt x="16" y="281"/>
                      <a:pt x="18" y="279"/>
                      <a:pt x="18" y="277"/>
                    </a:cubicBezTo>
                    <a:cubicBezTo>
                      <a:pt x="18" y="275"/>
                      <a:pt x="16" y="273"/>
                      <a:pt x="14" y="273"/>
                    </a:cubicBezTo>
                    <a:close/>
                    <a:moveTo>
                      <a:pt x="14" y="257"/>
                    </a:moveTo>
                    <a:cubicBezTo>
                      <a:pt x="11" y="257"/>
                      <a:pt x="10" y="259"/>
                      <a:pt x="10" y="261"/>
                    </a:cubicBezTo>
                    <a:cubicBezTo>
                      <a:pt x="10" y="263"/>
                      <a:pt x="11" y="265"/>
                      <a:pt x="14" y="265"/>
                    </a:cubicBezTo>
                    <a:cubicBezTo>
                      <a:pt x="16" y="265"/>
                      <a:pt x="18" y="263"/>
                      <a:pt x="18" y="261"/>
                    </a:cubicBezTo>
                    <a:cubicBezTo>
                      <a:pt x="18" y="259"/>
                      <a:pt x="16" y="257"/>
                      <a:pt x="14" y="257"/>
                    </a:cubicBezTo>
                    <a:close/>
                    <a:moveTo>
                      <a:pt x="14" y="49"/>
                    </a:moveTo>
                    <a:cubicBezTo>
                      <a:pt x="11" y="49"/>
                      <a:pt x="10" y="51"/>
                      <a:pt x="10" y="53"/>
                    </a:cubicBezTo>
                    <a:cubicBezTo>
                      <a:pt x="10" y="55"/>
                      <a:pt x="11" y="57"/>
                      <a:pt x="14" y="57"/>
                    </a:cubicBezTo>
                    <a:cubicBezTo>
                      <a:pt x="16" y="57"/>
                      <a:pt x="18" y="55"/>
                      <a:pt x="18" y="53"/>
                    </a:cubicBezTo>
                    <a:cubicBezTo>
                      <a:pt x="18" y="51"/>
                      <a:pt x="16" y="49"/>
                      <a:pt x="14" y="49"/>
                    </a:cubicBezTo>
                    <a:close/>
                    <a:moveTo>
                      <a:pt x="14" y="65"/>
                    </a:moveTo>
                    <a:cubicBezTo>
                      <a:pt x="11" y="65"/>
                      <a:pt x="10" y="67"/>
                      <a:pt x="10" y="69"/>
                    </a:cubicBezTo>
                    <a:cubicBezTo>
                      <a:pt x="10" y="71"/>
                      <a:pt x="11" y="73"/>
                      <a:pt x="14" y="73"/>
                    </a:cubicBezTo>
                    <a:cubicBezTo>
                      <a:pt x="16" y="73"/>
                      <a:pt x="18" y="71"/>
                      <a:pt x="18" y="69"/>
                    </a:cubicBezTo>
                    <a:cubicBezTo>
                      <a:pt x="18" y="67"/>
                      <a:pt x="16" y="65"/>
                      <a:pt x="14" y="65"/>
                    </a:cubicBezTo>
                    <a:close/>
                    <a:moveTo>
                      <a:pt x="14" y="81"/>
                    </a:moveTo>
                    <a:cubicBezTo>
                      <a:pt x="11" y="81"/>
                      <a:pt x="10" y="83"/>
                      <a:pt x="10" y="85"/>
                    </a:cubicBezTo>
                    <a:cubicBezTo>
                      <a:pt x="10" y="87"/>
                      <a:pt x="11" y="89"/>
                      <a:pt x="14" y="89"/>
                    </a:cubicBezTo>
                    <a:cubicBezTo>
                      <a:pt x="16" y="89"/>
                      <a:pt x="18" y="87"/>
                      <a:pt x="18" y="85"/>
                    </a:cubicBezTo>
                    <a:cubicBezTo>
                      <a:pt x="18" y="83"/>
                      <a:pt x="16" y="81"/>
                      <a:pt x="14" y="81"/>
                    </a:cubicBezTo>
                    <a:close/>
                    <a:moveTo>
                      <a:pt x="14" y="161"/>
                    </a:moveTo>
                    <a:cubicBezTo>
                      <a:pt x="11" y="161"/>
                      <a:pt x="10" y="163"/>
                      <a:pt x="10" y="165"/>
                    </a:cubicBezTo>
                    <a:cubicBezTo>
                      <a:pt x="10" y="167"/>
                      <a:pt x="11" y="169"/>
                      <a:pt x="14" y="169"/>
                    </a:cubicBezTo>
                    <a:cubicBezTo>
                      <a:pt x="16" y="169"/>
                      <a:pt x="18" y="167"/>
                      <a:pt x="18" y="165"/>
                    </a:cubicBezTo>
                    <a:cubicBezTo>
                      <a:pt x="18" y="163"/>
                      <a:pt x="16" y="161"/>
                      <a:pt x="14" y="161"/>
                    </a:cubicBezTo>
                    <a:close/>
                    <a:moveTo>
                      <a:pt x="14" y="33"/>
                    </a:moveTo>
                    <a:cubicBezTo>
                      <a:pt x="11" y="33"/>
                      <a:pt x="10" y="35"/>
                      <a:pt x="10" y="37"/>
                    </a:cubicBezTo>
                    <a:cubicBezTo>
                      <a:pt x="10" y="39"/>
                      <a:pt x="11" y="41"/>
                      <a:pt x="14" y="41"/>
                    </a:cubicBezTo>
                    <a:cubicBezTo>
                      <a:pt x="16" y="41"/>
                      <a:pt x="18" y="39"/>
                      <a:pt x="18" y="37"/>
                    </a:cubicBezTo>
                    <a:cubicBezTo>
                      <a:pt x="18" y="35"/>
                      <a:pt x="16" y="33"/>
                      <a:pt x="14" y="33"/>
                    </a:cubicBezTo>
                    <a:close/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4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145"/>
                    </a:moveTo>
                    <a:cubicBezTo>
                      <a:pt x="11" y="145"/>
                      <a:pt x="10" y="147"/>
                      <a:pt x="10" y="149"/>
                    </a:cubicBezTo>
                    <a:cubicBezTo>
                      <a:pt x="10" y="151"/>
                      <a:pt x="11" y="153"/>
                      <a:pt x="14" y="153"/>
                    </a:cubicBezTo>
                    <a:cubicBezTo>
                      <a:pt x="16" y="153"/>
                      <a:pt x="18" y="151"/>
                      <a:pt x="18" y="149"/>
                    </a:cubicBezTo>
                    <a:cubicBezTo>
                      <a:pt x="18" y="147"/>
                      <a:pt x="16" y="145"/>
                      <a:pt x="14" y="145"/>
                    </a:cubicBezTo>
                    <a:close/>
                    <a:moveTo>
                      <a:pt x="14" y="129"/>
                    </a:moveTo>
                    <a:cubicBezTo>
                      <a:pt x="11" y="129"/>
                      <a:pt x="10" y="131"/>
                      <a:pt x="10" y="133"/>
                    </a:cubicBezTo>
                    <a:cubicBezTo>
                      <a:pt x="10" y="135"/>
                      <a:pt x="11" y="137"/>
                      <a:pt x="14" y="137"/>
                    </a:cubicBezTo>
                    <a:cubicBezTo>
                      <a:pt x="16" y="137"/>
                      <a:pt x="18" y="135"/>
                      <a:pt x="18" y="133"/>
                    </a:cubicBezTo>
                    <a:cubicBezTo>
                      <a:pt x="18" y="131"/>
                      <a:pt x="16" y="129"/>
                      <a:pt x="14" y="129"/>
                    </a:cubicBezTo>
                    <a:close/>
                    <a:moveTo>
                      <a:pt x="14" y="113"/>
                    </a:moveTo>
                    <a:cubicBezTo>
                      <a:pt x="11" y="113"/>
                      <a:pt x="10" y="115"/>
                      <a:pt x="10" y="117"/>
                    </a:cubicBezTo>
                    <a:cubicBezTo>
                      <a:pt x="10" y="119"/>
                      <a:pt x="11" y="121"/>
                      <a:pt x="14" y="121"/>
                    </a:cubicBezTo>
                    <a:cubicBezTo>
                      <a:pt x="16" y="121"/>
                      <a:pt x="18" y="119"/>
                      <a:pt x="18" y="117"/>
                    </a:cubicBezTo>
                    <a:cubicBezTo>
                      <a:pt x="18" y="115"/>
                      <a:pt x="16" y="113"/>
                      <a:pt x="14" y="113"/>
                    </a:cubicBezTo>
                    <a:close/>
                    <a:moveTo>
                      <a:pt x="14" y="97"/>
                    </a:moveTo>
                    <a:cubicBezTo>
                      <a:pt x="11" y="97"/>
                      <a:pt x="10" y="99"/>
                      <a:pt x="10" y="101"/>
                    </a:cubicBezTo>
                    <a:cubicBezTo>
                      <a:pt x="10" y="103"/>
                      <a:pt x="11" y="105"/>
                      <a:pt x="14" y="105"/>
                    </a:cubicBezTo>
                    <a:cubicBezTo>
                      <a:pt x="16" y="105"/>
                      <a:pt x="18" y="103"/>
                      <a:pt x="18" y="101"/>
                    </a:cubicBezTo>
                    <a:cubicBezTo>
                      <a:pt x="18" y="99"/>
                      <a:pt x="16" y="97"/>
                      <a:pt x="14" y="97"/>
                    </a:cubicBez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31" name="object 14">
              <a:extLst>
                <a:ext uri="{FF2B5EF4-FFF2-40B4-BE49-F238E27FC236}">
                  <a16:creationId xmlns:a16="http://schemas.microsoft.com/office/drawing/2014/main" id="{2905BDC7-A5E2-4554-A5E1-6D683C4A085B}"/>
                </a:ext>
              </a:extLst>
            </p:cNvPr>
            <p:cNvSpPr txBox="1"/>
            <p:nvPr/>
          </p:nvSpPr>
          <p:spPr>
            <a:xfrm>
              <a:off x="7861960" y="1617381"/>
              <a:ext cx="2206339" cy="536036"/>
            </a:xfrm>
            <a:prstGeom prst="rect">
              <a:avLst/>
            </a:prstGeom>
          </p:spPr>
          <p:txBody>
            <a:bodyPr vert="horz" wrap="square" lIns="0" tIns="12692" rIns="0" bIns="0" rtlCol="0">
              <a:spAutoFit/>
            </a:bodyPr>
            <a:lstStyle/>
            <a:p>
              <a:pPr marL="12700" marR="5080" lvl="0" indent="92710" algn="ctr" defTabSz="913765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芯片制造商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 </a:t>
              </a:r>
              <a:r>
                <a:rPr kumimoji="0" sz="1600" b="0" i="0" u="none" strike="noStrike" kern="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(Semi,</a:t>
              </a:r>
              <a:r>
                <a:rPr kumimoji="0" sz="1600" b="0" i="0" u="none" strike="noStrike" kern="0" cap="none" spc="-3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 </a:t>
              </a:r>
              <a:r>
                <a:rPr kumimoji="0" sz="1600" b="0" i="0" u="none" strike="noStrike" kern="0" cap="none" spc="-2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Display,</a:t>
              </a:r>
              <a:r>
                <a:rPr kumimoji="0" sz="1600" b="0" i="0" u="none" strike="noStrike" kern="0" cap="none" spc="-4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 </a:t>
              </a:r>
              <a:r>
                <a:rPr kumimoji="0" sz="16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LED,</a:t>
              </a:r>
              <a:r>
                <a:rPr kumimoji="0" sz="16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 </a:t>
              </a:r>
              <a:r>
                <a:rPr kumimoji="0" sz="1600" b="0" i="0" u="none" strike="noStrike" kern="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….)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endParaRPr>
            </a:p>
          </p:txBody>
        </p:sp>
        <p:grpSp>
          <p:nvGrpSpPr>
            <p:cNvPr id="32" name="群組 12">
              <a:extLst>
                <a:ext uri="{FF2B5EF4-FFF2-40B4-BE49-F238E27FC236}">
                  <a16:creationId xmlns:a16="http://schemas.microsoft.com/office/drawing/2014/main" id="{53AA7B1B-9F2A-47EC-A049-BE1EE5C72CA9}"/>
                </a:ext>
              </a:extLst>
            </p:cNvPr>
            <p:cNvGrpSpPr/>
            <p:nvPr/>
          </p:nvGrpSpPr>
          <p:grpSpPr>
            <a:xfrm>
              <a:off x="8130713" y="465089"/>
              <a:ext cx="1186139" cy="541228"/>
              <a:chOff x="11518874" y="188558"/>
              <a:chExt cx="1444678" cy="535602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2848F0C3-9136-43C4-B682-8DACB4701555}"/>
                  </a:ext>
                </a:extLst>
              </p:cNvPr>
              <p:cNvSpPr/>
              <p:nvPr/>
            </p:nvSpPr>
            <p:spPr>
              <a:xfrm>
                <a:off x="11518874" y="188558"/>
                <a:ext cx="1444678" cy="5356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42" name="object 15">
                <a:extLst>
                  <a:ext uri="{FF2B5EF4-FFF2-40B4-BE49-F238E27FC236}">
                    <a16:creationId xmlns:a16="http://schemas.microsoft.com/office/drawing/2014/main" id="{07A4D9BA-F235-4FDC-9E43-73931D1FD888}"/>
                  </a:ext>
                </a:extLst>
              </p:cNvPr>
              <p:cNvPicPr/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112" r="3078"/>
              <a:stretch>
                <a:fillRect/>
              </a:stretch>
            </p:blipFill>
            <p:spPr>
              <a:xfrm>
                <a:off x="11920633" y="231957"/>
                <a:ext cx="641622" cy="44471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" name="群組 13">
              <a:extLst>
                <a:ext uri="{FF2B5EF4-FFF2-40B4-BE49-F238E27FC236}">
                  <a16:creationId xmlns:a16="http://schemas.microsoft.com/office/drawing/2014/main" id="{A9D20E84-ECF2-4F76-B20F-F50ABA1D5D11}"/>
                </a:ext>
              </a:extLst>
            </p:cNvPr>
            <p:cNvGrpSpPr/>
            <p:nvPr/>
          </p:nvGrpSpPr>
          <p:grpSpPr>
            <a:xfrm>
              <a:off x="9243002" y="1048365"/>
              <a:ext cx="1115924" cy="534304"/>
              <a:chOff x="11363310" y="848598"/>
              <a:chExt cx="1444678" cy="535602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58831A4-250C-4A63-92CE-CBE427E013C9}"/>
                  </a:ext>
                </a:extLst>
              </p:cNvPr>
              <p:cNvSpPr/>
              <p:nvPr/>
            </p:nvSpPr>
            <p:spPr>
              <a:xfrm>
                <a:off x="11363310" y="848598"/>
                <a:ext cx="1444678" cy="5356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40" name="object 16">
                <a:extLst>
                  <a:ext uri="{FF2B5EF4-FFF2-40B4-BE49-F238E27FC236}">
                    <a16:creationId xmlns:a16="http://schemas.microsoft.com/office/drawing/2014/main" id="{1F4449C4-4232-40EB-962A-930EA70CC2A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735304" y="918967"/>
                <a:ext cx="792088" cy="394864"/>
              </a:xfrm>
              <a:prstGeom prst="rect">
                <a:avLst/>
              </a:prstGeom>
            </p:spPr>
          </p:pic>
        </p:grpSp>
        <p:grpSp>
          <p:nvGrpSpPr>
            <p:cNvPr id="34" name="群組 14">
              <a:extLst>
                <a:ext uri="{FF2B5EF4-FFF2-40B4-BE49-F238E27FC236}">
                  <a16:creationId xmlns:a16="http://schemas.microsoft.com/office/drawing/2014/main" id="{2826A348-B33F-4950-9840-CA240F60A4A7}"/>
                </a:ext>
              </a:extLst>
            </p:cNvPr>
            <p:cNvGrpSpPr/>
            <p:nvPr/>
          </p:nvGrpSpPr>
          <p:grpSpPr>
            <a:xfrm>
              <a:off x="8131597" y="1096208"/>
              <a:ext cx="1031077" cy="453474"/>
              <a:chOff x="11518874" y="1595673"/>
              <a:chExt cx="1444678" cy="535602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770E0CAF-E475-4000-B5E0-6FDE51538EA6}"/>
                  </a:ext>
                </a:extLst>
              </p:cNvPr>
              <p:cNvSpPr/>
              <p:nvPr/>
            </p:nvSpPr>
            <p:spPr>
              <a:xfrm>
                <a:off x="11518874" y="1595673"/>
                <a:ext cx="1444678" cy="5356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38" name="object 17">
                <a:extLst>
                  <a:ext uri="{FF2B5EF4-FFF2-40B4-BE49-F238E27FC236}">
                    <a16:creationId xmlns:a16="http://schemas.microsoft.com/office/drawing/2014/main" id="{60A5459C-E88D-4478-A520-6F202AA89E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727183" y="1718877"/>
                <a:ext cx="1028058" cy="340925"/>
              </a:xfrm>
              <a:prstGeom prst="rect">
                <a:avLst/>
              </a:prstGeom>
            </p:spPr>
          </p:pic>
        </p:grpSp>
        <p:pic>
          <p:nvPicPr>
            <p:cNvPr id="35" name="圖形 30" descr="工廠">
              <a:extLst>
                <a:ext uri="{FF2B5EF4-FFF2-40B4-BE49-F238E27FC236}">
                  <a16:creationId xmlns:a16="http://schemas.microsoft.com/office/drawing/2014/main" id="{7EFB970C-D2BE-427A-99FE-13845A48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749" y="3502471"/>
              <a:ext cx="627748" cy="62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045DBC88-472C-4EE1-9DA5-4AA166478FCD}"/>
                </a:ext>
              </a:extLst>
            </p:cNvPr>
            <p:cNvSpPr txBox="1"/>
            <p:nvPr/>
          </p:nvSpPr>
          <p:spPr>
            <a:xfrm>
              <a:off x="7451332" y="4793118"/>
              <a:ext cx="767069" cy="466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rPr>
                <a:t>4</a:t>
              </a:r>
            </a:p>
          </p:txBody>
        </p:sp>
      </p:grpSp>
      <p:grpSp>
        <p:nvGrpSpPr>
          <p:cNvPr id="45" name="群組 53">
            <a:extLst>
              <a:ext uri="{FF2B5EF4-FFF2-40B4-BE49-F238E27FC236}">
                <a16:creationId xmlns:a16="http://schemas.microsoft.com/office/drawing/2014/main" id="{CE4212CC-8E6C-42F1-BFBD-6A9B78550E58}"/>
              </a:ext>
            </a:extLst>
          </p:cNvPr>
          <p:cNvGrpSpPr/>
          <p:nvPr/>
        </p:nvGrpSpPr>
        <p:grpSpPr>
          <a:xfrm>
            <a:off x="4230668" y="3638023"/>
            <a:ext cx="543644" cy="543644"/>
            <a:chOff x="1715068" y="1768756"/>
            <a:chExt cx="543644" cy="543644"/>
          </a:xfrm>
          <a:solidFill>
            <a:srgbClr val="0070C0"/>
          </a:solidFill>
        </p:grpSpPr>
        <p:sp>
          <p:nvSpPr>
            <p:cNvPr id="46" name="iṥḻiḍe">
              <a:extLst>
                <a:ext uri="{FF2B5EF4-FFF2-40B4-BE49-F238E27FC236}">
                  <a16:creationId xmlns:a16="http://schemas.microsoft.com/office/drawing/2014/main" id="{52D6B0BF-96F9-4482-9EFF-E07B906DF71D}"/>
                </a:ext>
              </a:extLst>
            </p:cNvPr>
            <p:cNvSpPr/>
            <p:nvPr/>
          </p:nvSpPr>
          <p:spPr bwMode="auto">
            <a:xfrm>
              <a:off x="1885763" y="1768756"/>
              <a:ext cx="202253" cy="543644"/>
            </a:xfrm>
            <a:custGeom>
              <a:avLst/>
              <a:gdLst>
                <a:gd name="T0" fmla="*/ 71 w 141"/>
                <a:gd name="T1" fmla="*/ 0 h 379"/>
                <a:gd name="T2" fmla="*/ 84 w 141"/>
                <a:gd name="T3" fmla="*/ 4 h 379"/>
                <a:gd name="T4" fmla="*/ 98 w 141"/>
                <a:gd name="T5" fmla="*/ 15 h 379"/>
                <a:gd name="T6" fmla="*/ 110 w 141"/>
                <a:gd name="T7" fmla="*/ 33 h 379"/>
                <a:gd name="T8" fmla="*/ 119 w 141"/>
                <a:gd name="T9" fmla="*/ 56 h 379"/>
                <a:gd name="T10" fmla="*/ 136 w 141"/>
                <a:gd name="T11" fmla="*/ 117 h 379"/>
                <a:gd name="T12" fmla="*/ 141 w 141"/>
                <a:gd name="T13" fmla="*/ 190 h 379"/>
                <a:gd name="T14" fmla="*/ 140 w 141"/>
                <a:gd name="T15" fmla="*/ 228 h 379"/>
                <a:gd name="T16" fmla="*/ 129 w 141"/>
                <a:gd name="T17" fmla="*/ 295 h 379"/>
                <a:gd name="T18" fmla="*/ 115 w 141"/>
                <a:gd name="T19" fmla="*/ 336 h 379"/>
                <a:gd name="T20" fmla="*/ 105 w 141"/>
                <a:gd name="T21" fmla="*/ 356 h 379"/>
                <a:gd name="T22" fmla="*/ 91 w 141"/>
                <a:gd name="T23" fmla="*/ 371 h 379"/>
                <a:gd name="T24" fmla="*/ 77 w 141"/>
                <a:gd name="T25" fmla="*/ 378 h 379"/>
                <a:gd name="T26" fmla="*/ 71 w 141"/>
                <a:gd name="T27" fmla="*/ 379 h 379"/>
                <a:gd name="T28" fmla="*/ 71 w 141"/>
                <a:gd name="T29" fmla="*/ 348 h 379"/>
                <a:gd name="T30" fmla="*/ 71 w 141"/>
                <a:gd name="T31" fmla="*/ 348 h 379"/>
                <a:gd name="T32" fmla="*/ 83 w 141"/>
                <a:gd name="T33" fmla="*/ 346 h 379"/>
                <a:gd name="T34" fmla="*/ 94 w 141"/>
                <a:gd name="T35" fmla="*/ 336 h 379"/>
                <a:gd name="T36" fmla="*/ 103 w 141"/>
                <a:gd name="T37" fmla="*/ 321 h 379"/>
                <a:gd name="T38" fmla="*/ 119 w 141"/>
                <a:gd name="T39" fmla="*/ 279 h 379"/>
                <a:gd name="T40" fmla="*/ 128 w 141"/>
                <a:gd name="T41" fmla="*/ 222 h 379"/>
                <a:gd name="T42" fmla="*/ 129 w 141"/>
                <a:gd name="T43" fmla="*/ 190 h 379"/>
                <a:gd name="T44" fmla="*/ 125 w 141"/>
                <a:gd name="T45" fmla="*/ 128 h 379"/>
                <a:gd name="T46" fmla="*/ 113 w 141"/>
                <a:gd name="T47" fmla="*/ 77 h 379"/>
                <a:gd name="T48" fmla="*/ 99 w 141"/>
                <a:gd name="T49" fmla="*/ 50 h 379"/>
                <a:gd name="T50" fmla="*/ 88 w 141"/>
                <a:gd name="T51" fmla="*/ 38 h 379"/>
                <a:gd name="T52" fmla="*/ 76 w 141"/>
                <a:gd name="T53" fmla="*/ 31 h 379"/>
                <a:gd name="T54" fmla="*/ 71 w 141"/>
                <a:gd name="T55" fmla="*/ 31 h 379"/>
                <a:gd name="T56" fmla="*/ 71 w 141"/>
                <a:gd name="T57" fmla="*/ 0 h 379"/>
                <a:gd name="T58" fmla="*/ 71 w 141"/>
                <a:gd name="T59" fmla="*/ 379 h 379"/>
                <a:gd name="T60" fmla="*/ 57 w 141"/>
                <a:gd name="T61" fmla="*/ 375 h 379"/>
                <a:gd name="T62" fmla="*/ 44 w 141"/>
                <a:gd name="T63" fmla="*/ 365 h 379"/>
                <a:gd name="T64" fmla="*/ 31 w 141"/>
                <a:gd name="T65" fmla="*/ 347 h 379"/>
                <a:gd name="T66" fmla="*/ 22 w 141"/>
                <a:gd name="T67" fmla="*/ 324 h 379"/>
                <a:gd name="T68" fmla="*/ 7 w 141"/>
                <a:gd name="T69" fmla="*/ 264 h 379"/>
                <a:gd name="T70" fmla="*/ 0 w 141"/>
                <a:gd name="T71" fmla="*/ 190 h 379"/>
                <a:gd name="T72" fmla="*/ 3 w 141"/>
                <a:gd name="T73" fmla="*/ 152 h 379"/>
                <a:gd name="T74" fmla="*/ 12 w 141"/>
                <a:gd name="T75" fmla="*/ 84 h 379"/>
                <a:gd name="T76" fmla="*/ 26 w 141"/>
                <a:gd name="T77" fmla="*/ 44 h 379"/>
                <a:gd name="T78" fmla="*/ 37 w 141"/>
                <a:gd name="T79" fmla="*/ 23 h 379"/>
                <a:gd name="T80" fmla="*/ 50 w 141"/>
                <a:gd name="T81" fmla="*/ 8 h 379"/>
                <a:gd name="T82" fmla="*/ 64 w 141"/>
                <a:gd name="T83" fmla="*/ 2 h 379"/>
                <a:gd name="T84" fmla="*/ 71 w 141"/>
                <a:gd name="T85" fmla="*/ 31 h 379"/>
                <a:gd name="T86" fmla="*/ 65 w 141"/>
                <a:gd name="T87" fmla="*/ 31 h 379"/>
                <a:gd name="T88" fmla="*/ 53 w 141"/>
                <a:gd name="T89" fmla="*/ 38 h 379"/>
                <a:gd name="T90" fmla="*/ 42 w 141"/>
                <a:gd name="T91" fmla="*/ 50 h 379"/>
                <a:gd name="T92" fmla="*/ 29 w 141"/>
                <a:gd name="T93" fmla="*/ 77 h 379"/>
                <a:gd name="T94" fmla="*/ 17 w 141"/>
                <a:gd name="T95" fmla="*/ 128 h 379"/>
                <a:gd name="T96" fmla="*/ 12 w 141"/>
                <a:gd name="T97" fmla="*/ 190 h 379"/>
                <a:gd name="T98" fmla="*/ 14 w 141"/>
                <a:gd name="T99" fmla="*/ 222 h 379"/>
                <a:gd name="T100" fmla="*/ 22 w 141"/>
                <a:gd name="T101" fmla="*/ 279 h 379"/>
                <a:gd name="T102" fmla="*/ 38 w 141"/>
                <a:gd name="T103" fmla="*/ 321 h 379"/>
                <a:gd name="T104" fmla="*/ 48 w 141"/>
                <a:gd name="T105" fmla="*/ 336 h 379"/>
                <a:gd name="T106" fmla="*/ 59 w 141"/>
                <a:gd name="T107" fmla="*/ 346 h 379"/>
                <a:gd name="T108" fmla="*/ 71 w 141"/>
                <a:gd name="T109" fmla="*/ 348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379">
                  <a:moveTo>
                    <a:pt x="71" y="0"/>
                  </a:moveTo>
                  <a:lnTo>
                    <a:pt x="71" y="0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8"/>
                  </a:lnTo>
                  <a:lnTo>
                    <a:pt x="98" y="15"/>
                  </a:lnTo>
                  <a:lnTo>
                    <a:pt x="105" y="23"/>
                  </a:lnTo>
                  <a:lnTo>
                    <a:pt x="110" y="33"/>
                  </a:lnTo>
                  <a:lnTo>
                    <a:pt x="115" y="44"/>
                  </a:lnTo>
                  <a:lnTo>
                    <a:pt x="119" y="56"/>
                  </a:lnTo>
                  <a:lnTo>
                    <a:pt x="129" y="84"/>
                  </a:lnTo>
                  <a:lnTo>
                    <a:pt x="136" y="117"/>
                  </a:lnTo>
                  <a:lnTo>
                    <a:pt x="140" y="152"/>
                  </a:lnTo>
                  <a:lnTo>
                    <a:pt x="141" y="190"/>
                  </a:lnTo>
                  <a:lnTo>
                    <a:pt x="141" y="190"/>
                  </a:lnTo>
                  <a:lnTo>
                    <a:pt x="140" y="228"/>
                  </a:lnTo>
                  <a:lnTo>
                    <a:pt x="136" y="264"/>
                  </a:lnTo>
                  <a:lnTo>
                    <a:pt x="129" y="295"/>
                  </a:lnTo>
                  <a:lnTo>
                    <a:pt x="119" y="324"/>
                  </a:lnTo>
                  <a:lnTo>
                    <a:pt x="115" y="336"/>
                  </a:lnTo>
                  <a:lnTo>
                    <a:pt x="110" y="347"/>
                  </a:lnTo>
                  <a:lnTo>
                    <a:pt x="105" y="356"/>
                  </a:lnTo>
                  <a:lnTo>
                    <a:pt x="98" y="365"/>
                  </a:lnTo>
                  <a:lnTo>
                    <a:pt x="91" y="371"/>
                  </a:lnTo>
                  <a:lnTo>
                    <a:pt x="84" y="375"/>
                  </a:lnTo>
                  <a:lnTo>
                    <a:pt x="77" y="378"/>
                  </a:lnTo>
                  <a:lnTo>
                    <a:pt x="71" y="379"/>
                  </a:lnTo>
                  <a:lnTo>
                    <a:pt x="71" y="379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6" y="348"/>
                  </a:lnTo>
                  <a:lnTo>
                    <a:pt x="83" y="346"/>
                  </a:lnTo>
                  <a:lnTo>
                    <a:pt x="88" y="342"/>
                  </a:lnTo>
                  <a:lnTo>
                    <a:pt x="94" y="336"/>
                  </a:lnTo>
                  <a:lnTo>
                    <a:pt x="99" y="329"/>
                  </a:lnTo>
                  <a:lnTo>
                    <a:pt x="103" y="321"/>
                  </a:lnTo>
                  <a:lnTo>
                    <a:pt x="113" y="302"/>
                  </a:lnTo>
                  <a:lnTo>
                    <a:pt x="119" y="279"/>
                  </a:lnTo>
                  <a:lnTo>
                    <a:pt x="125" y="252"/>
                  </a:lnTo>
                  <a:lnTo>
                    <a:pt x="128" y="222"/>
                  </a:lnTo>
                  <a:lnTo>
                    <a:pt x="129" y="190"/>
                  </a:lnTo>
                  <a:lnTo>
                    <a:pt x="129" y="190"/>
                  </a:lnTo>
                  <a:lnTo>
                    <a:pt x="128" y="157"/>
                  </a:lnTo>
                  <a:lnTo>
                    <a:pt x="125" y="128"/>
                  </a:lnTo>
                  <a:lnTo>
                    <a:pt x="119" y="102"/>
                  </a:lnTo>
                  <a:lnTo>
                    <a:pt x="113" y="77"/>
                  </a:lnTo>
                  <a:lnTo>
                    <a:pt x="103" y="59"/>
                  </a:lnTo>
                  <a:lnTo>
                    <a:pt x="99" y="50"/>
                  </a:lnTo>
                  <a:lnTo>
                    <a:pt x="94" y="44"/>
                  </a:lnTo>
                  <a:lnTo>
                    <a:pt x="88" y="38"/>
                  </a:lnTo>
                  <a:lnTo>
                    <a:pt x="83" y="34"/>
                  </a:lnTo>
                  <a:lnTo>
                    <a:pt x="76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71" y="379"/>
                  </a:moveTo>
                  <a:lnTo>
                    <a:pt x="71" y="379"/>
                  </a:lnTo>
                  <a:lnTo>
                    <a:pt x="64" y="378"/>
                  </a:lnTo>
                  <a:lnTo>
                    <a:pt x="57" y="375"/>
                  </a:lnTo>
                  <a:lnTo>
                    <a:pt x="50" y="371"/>
                  </a:lnTo>
                  <a:lnTo>
                    <a:pt x="44" y="365"/>
                  </a:lnTo>
                  <a:lnTo>
                    <a:pt x="37" y="356"/>
                  </a:lnTo>
                  <a:lnTo>
                    <a:pt x="31" y="347"/>
                  </a:lnTo>
                  <a:lnTo>
                    <a:pt x="26" y="336"/>
                  </a:lnTo>
                  <a:lnTo>
                    <a:pt x="22" y="324"/>
                  </a:lnTo>
                  <a:lnTo>
                    <a:pt x="12" y="295"/>
                  </a:lnTo>
                  <a:lnTo>
                    <a:pt x="7" y="264"/>
                  </a:lnTo>
                  <a:lnTo>
                    <a:pt x="3" y="228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" y="152"/>
                  </a:lnTo>
                  <a:lnTo>
                    <a:pt x="7" y="117"/>
                  </a:lnTo>
                  <a:lnTo>
                    <a:pt x="12" y="84"/>
                  </a:lnTo>
                  <a:lnTo>
                    <a:pt x="22" y="56"/>
                  </a:lnTo>
                  <a:lnTo>
                    <a:pt x="26" y="44"/>
                  </a:lnTo>
                  <a:lnTo>
                    <a:pt x="31" y="33"/>
                  </a:lnTo>
                  <a:lnTo>
                    <a:pt x="37" y="23"/>
                  </a:lnTo>
                  <a:lnTo>
                    <a:pt x="44" y="15"/>
                  </a:lnTo>
                  <a:lnTo>
                    <a:pt x="50" y="8"/>
                  </a:lnTo>
                  <a:lnTo>
                    <a:pt x="57" y="4"/>
                  </a:lnTo>
                  <a:lnTo>
                    <a:pt x="64" y="2"/>
                  </a:lnTo>
                  <a:lnTo>
                    <a:pt x="71" y="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53" y="38"/>
                  </a:lnTo>
                  <a:lnTo>
                    <a:pt x="48" y="44"/>
                  </a:lnTo>
                  <a:lnTo>
                    <a:pt x="42" y="50"/>
                  </a:lnTo>
                  <a:lnTo>
                    <a:pt x="38" y="59"/>
                  </a:lnTo>
                  <a:lnTo>
                    <a:pt x="29" y="77"/>
                  </a:lnTo>
                  <a:lnTo>
                    <a:pt x="22" y="102"/>
                  </a:lnTo>
                  <a:lnTo>
                    <a:pt x="17" y="128"/>
                  </a:lnTo>
                  <a:lnTo>
                    <a:pt x="14" y="157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4" y="222"/>
                  </a:lnTo>
                  <a:lnTo>
                    <a:pt x="17" y="252"/>
                  </a:lnTo>
                  <a:lnTo>
                    <a:pt x="22" y="279"/>
                  </a:lnTo>
                  <a:lnTo>
                    <a:pt x="29" y="302"/>
                  </a:lnTo>
                  <a:lnTo>
                    <a:pt x="38" y="321"/>
                  </a:lnTo>
                  <a:lnTo>
                    <a:pt x="42" y="329"/>
                  </a:lnTo>
                  <a:lnTo>
                    <a:pt x="48" y="336"/>
                  </a:lnTo>
                  <a:lnTo>
                    <a:pt x="53" y="342"/>
                  </a:lnTo>
                  <a:lnTo>
                    <a:pt x="59" y="346"/>
                  </a:lnTo>
                  <a:lnTo>
                    <a:pt x="65" y="348"/>
                  </a:lnTo>
                  <a:lnTo>
                    <a:pt x="71" y="348"/>
                  </a:lnTo>
                  <a:lnTo>
                    <a:pt x="71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ker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7" name="iŝľïḍe">
              <a:extLst>
                <a:ext uri="{FF2B5EF4-FFF2-40B4-BE49-F238E27FC236}">
                  <a16:creationId xmlns:a16="http://schemas.microsoft.com/office/drawing/2014/main" id="{B4CB1F3C-74A7-4933-93B1-751CE0CA4B70}"/>
                </a:ext>
              </a:extLst>
            </p:cNvPr>
            <p:cNvSpPr/>
            <p:nvPr/>
          </p:nvSpPr>
          <p:spPr bwMode="auto">
            <a:xfrm>
              <a:off x="1715068" y="1942320"/>
              <a:ext cx="543644" cy="199384"/>
            </a:xfrm>
            <a:custGeom>
              <a:avLst/>
              <a:gdLst>
                <a:gd name="T0" fmla="*/ 190 w 379"/>
                <a:gd name="T1" fmla="*/ 0 h 139"/>
                <a:gd name="T2" fmla="*/ 228 w 379"/>
                <a:gd name="T3" fmla="*/ 1 h 139"/>
                <a:gd name="T4" fmla="*/ 295 w 379"/>
                <a:gd name="T5" fmla="*/ 11 h 139"/>
                <a:gd name="T6" fmla="*/ 336 w 379"/>
                <a:gd name="T7" fmla="*/ 24 h 139"/>
                <a:gd name="T8" fmla="*/ 356 w 379"/>
                <a:gd name="T9" fmla="*/ 35 h 139"/>
                <a:gd name="T10" fmla="*/ 371 w 379"/>
                <a:gd name="T11" fmla="*/ 49 h 139"/>
                <a:gd name="T12" fmla="*/ 378 w 379"/>
                <a:gd name="T13" fmla="*/ 62 h 139"/>
                <a:gd name="T14" fmla="*/ 379 w 379"/>
                <a:gd name="T15" fmla="*/ 69 h 139"/>
                <a:gd name="T16" fmla="*/ 375 w 379"/>
                <a:gd name="T17" fmla="*/ 82 h 139"/>
                <a:gd name="T18" fmla="*/ 364 w 379"/>
                <a:gd name="T19" fmla="*/ 96 h 139"/>
                <a:gd name="T20" fmla="*/ 347 w 379"/>
                <a:gd name="T21" fmla="*/ 108 h 139"/>
                <a:gd name="T22" fmla="*/ 324 w 379"/>
                <a:gd name="T23" fmla="*/ 119 h 139"/>
                <a:gd name="T24" fmla="*/ 264 w 379"/>
                <a:gd name="T25" fmla="*/ 134 h 139"/>
                <a:gd name="T26" fmla="*/ 190 w 379"/>
                <a:gd name="T27" fmla="*/ 139 h 139"/>
                <a:gd name="T28" fmla="*/ 190 w 379"/>
                <a:gd name="T29" fmla="*/ 127 h 139"/>
                <a:gd name="T30" fmla="*/ 190 w 379"/>
                <a:gd name="T31" fmla="*/ 127 h 139"/>
                <a:gd name="T32" fmla="*/ 252 w 379"/>
                <a:gd name="T33" fmla="*/ 123 h 139"/>
                <a:gd name="T34" fmla="*/ 302 w 379"/>
                <a:gd name="T35" fmla="*/ 111 h 139"/>
                <a:gd name="T36" fmla="*/ 329 w 379"/>
                <a:gd name="T37" fmla="*/ 97 h 139"/>
                <a:gd name="T38" fmla="*/ 341 w 379"/>
                <a:gd name="T39" fmla="*/ 86 h 139"/>
                <a:gd name="T40" fmla="*/ 348 w 379"/>
                <a:gd name="T41" fmla="*/ 74 h 139"/>
                <a:gd name="T42" fmla="*/ 348 w 379"/>
                <a:gd name="T43" fmla="*/ 69 h 139"/>
                <a:gd name="T44" fmla="*/ 348 w 379"/>
                <a:gd name="T45" fmla="*/ 63 h 139"/>
                <a:gd name="T46" fmla="*/ 341 w 379"/>
                <a:gd name="T47" fmla="*/ 51 h 139"/>
                <a:gd name="T48" fmla="*/ 329 w 379"/>
                <a:gd name="T49" fmla="*/ 40 h 139"/>
                <a:gd name="T50" fmla="*/ 302 w 379"/>
                <a:gd name="T51" fmla="*/ 28 h 139"/>
                <a:gd name="T52" fmla="*/ 252 w 379"/>
                <a:gd name="T53" fmla="*/ 15 h 139"/>
                <a:gd name="T54" fmla="*/ 190 w 379"/>
                <a:gd name="T55" fmla="*/ 11 h 139"/>
                <a:gd name="T56" fmla="*/ 190 w 379"/>
                <a:gd name="T57" fmla="*/ 0 h 139"/>
                <a:gd name="T58" fmla="*/ 0 w 379"/>
                <a:gd name="T59" fmla="*/ 69 h 139"/>
                <a:gd name="T60" fmla="*/ 4 w 379"/>
                <a:gd name="T61" fmla="*/ 55 h 139"/>
                <a:gd name="T62" fmla="*/ 15 w 379"/>
                <a:gd name="T63" fmla="*/ 42 h 139"/>
                <a:gd name="T64" fmla="*/ 33 w 379"/>
                <a:gd name="T65" fmla="*/ 30 h 139"/>
                <a:gd name="T66" fmla="*/ 56 w 379"/>
                <a:gd name="T67" fmla="*/ 20 h 139"/>
                <a:gd name="T68" fmla="*/ 117 w 379"/>
                <a:gd name="T69" fmla="*/ 5 h 139"/>
                <a:gd name="T70" fmla="*/ 190 w 379"/>
                <a:gd name="T71" fmla="*/ 0 h 139"/>
                <a:gd name="T72" fmla="*/ 190 w 379"/>
                <a:gd name="T73" fmla="*/ 11 h 139"/>
                <a:gd name="T74" fmla="*/ 127 w 379"/>
                <a:gd name="T75" fmla="*/ 15 h 139"/>
                <a:gd name="T76" fmla="*/ 77 w 379"/>
                <a:gd name="T77" fmla="*/ 28 h 139"/>
                <a:gd name="T78" fmla="*/ 50 w 379"/>
                <a:gd name="T79" fmla="*/ 40 h 139"/>
                <a:gd name="T80" fmla="*/ 38 w 379"/>
                <a:gd name="T81" fmla="*/ 51 h 139"/>
                <a:gd name="T82" fmla="*/ 31 w 379"/>
                <a:gd name="T83" fmla="*/ 63 h 139"/>
                <a:gd name="T84" fmla="*/ 31 w 379"/>
                <a:gd name="T85" fmla="*/ 69 h 139"/>
                <a:gd name="T86" fmla="*/ 34 w 379"/>
                <a:gd name="T87" fmla="*/ 81 h 139"/>
                <a:gd name="T88" fmla="*/ 43 w 379"/>
                <a:gd name="T89" fmla="*/ 92 h 139"/>
                <a:gd name="T90" fmla="*/ 58 w 379"/>
                <a:gd name="T91" fmla="*/ 101 h 139"/>
                <a:gd name="T92" fmla="*/ 102 w 379"/>
                <a:gd name="T93" fmla="*/ 118 h 139"/>
                <a:gd name="T94" fmla="*/ 157 w 379"/>
                <a:gd name="T95" fmla="*/ 126 h 139"/>
                <a:gd name="T96" fmla="*/ 190 w 379"/>
                <a:gd name="T97" fmla="*/ 139 h 139"/>
                <a:gd name="T98" fmla="*/ 152 w 379"/>
                <a:gd name="T99" fmla="*/ 138 h 139"/>
                <a:gd name="T100" fmla="*/ 84 w 379"/>
                <a:gd name="T101" fmla="*/ 127 h 139"/>
                <a:gd name="T102" fmla="*/ 43 w 379"/>
                <a:gd name="T103" fmla="*/ 114 h 139"/>
                <a:gd name="T104" fmla="*/ 23 w 379"/>
                <a:gd name="T105" fmla="*/ 103 h 139"/>
                <a:gd name="T106" fmla="*/ 8 w 379"/>
                <a:gd name="T107" fmla="*/ 89 h 139"/>
                <a:gd name="T108" fmla="*/ 1 w 379"/>
                <a:gd name="T109" fmla="*/ 76 h 139"/>
                <a:gd name="T110" fmla="*/ 0 w 379"/>
                <a:gd name="T111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9" h="139">
                  <a:moveTo>
                    <a:pt x="190" y="0"/>
                  </a:moveTo>
                  <a:lnTo>
                    <a:pt x="190" y="0"/>
                  </a:lnTo>
                  <a:lnTo>
                    <a:pt x="190" y="0"/>
                  </a:lnTo>
                  <a:lnTo>
                    <a:pt x="228" y="1"/>
                  </a:lnTo>
                  <a:lnTo>
                    <a:pt x="264" y="5"/>
                  </a:lnTo>
                  <a:lnTo>
                    <a:pt x="295" y="11"/>
                  </a:lnTo>
                  <a:lnTo>
                    <a:pt x="324" y="20"/>
                  </a:lnTo>
                  <a:lnTo>
                    <a:pt x="336" y="24"/>
                  </a:lnTo>
                  <a:lnTo>
                    <a:pt x="347" y="30"/>
                  </a:lnTo>
                  <a:lnTo>
                    <a:pt x="356" y="35"/>
                  </a:lnTo>
                  <a:lnTo>
                    <a:pt x="364" y="42"/>
                  </a:lnTo>
                  <a:lnTo>
                    <a:pt x="371" y="49"/>
                  </a:lnTo>
                  <a:lnTo>
                    <a:pt x="375" y="55"/>
                  </a:lnTo>
                  <a:lnTo>
                    <a:pt x="378" y="62"/>
                  </a:lnTo>
                  <a:lnTo>
                    <a:pt x="379" y="69"/>
                  </a:lnTo>
                  <a:lnTo>
                    <a:pt x="379" y="69"/>
                  </a:lnTo>
                  <a:lnTo>
                    <a:pt x="378" y="76"/>
                  </a:lnTo>
                  <a:lnTo>
                    <a:pt x="375" y="82"/>
                  </a:lnTo>
                  <a:lnTo>
                    <a:pt x="371" y="89"/>
                  </a:lnTo>
                  <a:lnTo>
                    <a:pt x="364" y="96"/>
                  </a:lnTo>
                  <a:lnTo>
                    <a:pt x="356" y="103"/>
                  </a:lnTo>
                  <a:lnTo>
                    <a:pt x="347" y="108"/>
                  </a:lnTo>
                  <a:lnTo>
                    <a:pt x="336" y="114"/>
                  </a:lnTo>
                  <a:lnTo>
                    <a:pt x="324" y="119"/>
                  </a:lnTo>
                  <a:lnTo>
                    <a:pt x="295" y="127"/>
                  </a:lnTo>
                  <a:lnTo>
                    <a:pt x="264" y="134"/>
                  </a:lnTo>
                  <a:lnTo>
                    <a:pt x="228" y="138"/>
                  </a:lnTo>
                  <a:lnTo>
                    <a:pt x="190" y="139"/>
                  </a:lnTo>
                  <a:lnTo>
                    <a:pt x="190" y="139"/>
                  </a:lnTo>
                  <a:lnTo>
                    <a:pt x="190" y="127"/>
                  </a:lnTo>
                  <a:lnTo>
                    <a:pt x="190" y="127"/>
                  </a:lnTo>
                  <a:lnTo>
                    <a:pt x="190" y="127"/>
                  </a:lnTo>
                  <a:lnTo>
                    <a:pt x="222" y="126"/>
                  </a:lnTo>
                  <a:lnTo>
                    <a:pt x="252" y="123"/>
                  </a:lnTo>
                  <a:lnTo>
                    <a:pt x="279" y="118"/>
                  </a:lnTo>
                  <a:lnTo>
                    <a:pt x="302" y="111"/>
                  </a:lnTo>
                  <a:lnTo>
                    <a:pt x="321" y="101"/>
                  </a:lnTo>
                  <a:lnTo>
                    <a:pt x="329" y="97"/>
                  </a:lnTo>
                  <a:lnTo>
                    <a:pt x="336" y="92"/>
                  </a:lnTo>
                  <a:lnTo>
                    <a:pt x="341" y="86"/>
                  </a:lnTo>
                  <a:lnTo>
                    <a:pt x="345" y="81"/>
                  </a:lnTo>
                  <a:lnTo>
                    <a:pt x="348" y="74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3"/>
                  </a:lnTo>
                  <a:lnTo>
                    <a:pt x="345" y="57"/>
                  </a:lnTo>
                  <a:lnTo>
                    <a:pt x="341" y="51"/>
                  </a:lnTo>
                  <a:lnTo>
                    <a:pt x="336" y="46"/>
                  </a:lnTo>
                  <a:lnTo>
                    <a:pt x="329" y="40"/>
                  </a:lnTo>
                  <a:lnTo>
                    <a:pt x="321" y="36"/>
                  </a:lnTo>
                  <a:lnTo>
                    <a:pt x="302" y="28"/>
                  </a:lnTo>
                  <a:lnTo>
                    <a:pt x="279" y="20"/>
                  </a:lnTo>
                  <a:lnTo>
                    <a:pt x="252" y="15"/>
                  </a:lnTo>
                  <a:lnTo>
                    <a:pt x="222" y="12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90" y="0"/>
                  </a:lnTo>
                  <a:close/>
                  <a:moveTo>
                    <a:pt x="0" y="69"/>
                  </a:moveTo>
                  <a:lnTo>
                    <a:pt x="0" y="69"/>
                  </a:lnTo>
                  <a:lnTo>
                    <a:pt x="1" y="62"/>
                  </a:lnTo>
                  <a:lnTo>
                    <a:pt x="4" y="55"/>
                  </a:lnTo>
                  <a:lnTo>
                    <a:pt x="8" y="49"/>
                  </a:lnTo>
                  <a:lnTo>
                    <a:pt x="15" y="42"/>
                  </a:lnTo>
                  <a:lnTo>
                    <a:pt x="23" y="36"/>
                  </a:lnTo>
                  <a:lnTo>
                    <a:pt x="33" y="30"/>
                  </a:lnTo>
                  <a:lnTo>
                    <a:pt x="43" y="24"/>
                  </a:lnTo>
                  <a:lnTo>
                    <a:pt x="56" y="20"/>
                  </a:lnTo>
                  <a:lnTo>
                    <a:pt x="84" y="11"/>
                  </a:lnTo>
                  <a:lnTo>
                    <a:pt x="117" y="5"/>
                  </a:lnTo>
                  <a:lnTo>
                    <a:pt x="152" y="1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57" y="12"/>
                  </a:lnTo>
                  <a:lnTo>
                    <a:pt x="127" y="15"/>
                  </a:lnTo>
                  <a:lnTo>
                    <a:pt x="102" y="20"/>
                  </a:lnTo>
                  <a:lnTo>
                    <a:pt x="77" y="28"/>
                  </a:lnTo>
                  <a:lnTo>
                    <a:pt x="58" y="36"/>
                  </a:lnTo>
                  <a:lnTo>
                    <a:pt x="50" y="40"/>
                  </a:lnTo>
                  <a:lnTo>
                    <a:pt x="43" y="46"/>
                  </a:lnTo>
                  <a:lnTo>
                    <a:pt x="38" y="51"/>
                  </a:lnTo>
                  <a:lnTo>
                    <a:pt x="34" y="57"/>
                  </a:lnTo>
                  <a:lnTo>
                    <a:pt x="31" y="63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74"/>
                  </a:lnTo>
                  <a:lnTo>
                    <a:pt x="34" y="81"/>
                  </a:lnTo>
                  <a:lnTo>
                    <a:pt x="38" y="86"/>
                  </a:lnTo>
                  <a:lnTo>
                    <a:pt x="43" y="92"/>
                  </a:lnTo>
                  <a:lnTo>
                    <a:pt x="50" y="97"/>
                  </a:lnTo>
                  <a:lnTo>
                    <a:pt x="58" y="101"/>
                  </a:lnTo>
                  <a:lnTo>
                    <a:pt x="77" y="111"/>
                  </a:lnTo>
                  <a:lnTo>
                    <a:pt x="102" y="118"/>
                  </a:lnTo>
                  <a:lnTo>
                    <a:pt x="127" y="123"/>
                  </a:lnTo>
                  <a:lnTo>
                    <a:pt x="157" y="126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90" y="139"/>
                  </a:lnTo>
                  <a:lnTo>
                    <a:pt x="152" y="138"/>
                  </a:lnTo>
                  <a:lnTo>
                    <a:pt x="117" y="134"/>
                  </a:lnTo>
                  <a:lnTo>
                    <a:pt x="84" y="127"/>
                  </a:lnTo>
                  <a:lnTo>
                    <a:pt x="56" y="119"/>
                  </a:lnTo>
                  <a:lnTo>
                    <a:pt x="43" y="114"/>
                  </a:lnTo>
                  <a:lnTo>
                    <a:pt x="33" y="108"/>
                  </a:lnTo>
                  <a:lnTo>
                    <a:pt x="23" y="103"/>
                  </a:lnTo>
                  <a:lnTo>
                    <a:pt x="15" y="96"/>
                  </a:lnTo>
                  <a:lnTo>
                    <a:pt x="8" y="89"/>
                  </a:lnTo>
                  <a:lnTo>
                    <a:pt x="4" y="82"/>
                  </a:lnTo>
                  <a:lnTo>
                    <a:pt x="1" y="76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 defTabSz="913765"/>
              <a:endParaRPr ker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8" name="í$ḷïḋe">
              <a:extLst>
                <a:ext uri="{FF2B5EF4-FFF2-40B4-BE49-F238E27FC236}">
                  <a16:creationId xmlns:a16="http://schemas.microsoft.com/office/drawing/2014/main" id="{6395AFDF-5A8E-4A82-A8A9-AEAF8ABF5848}"/>
                </a:ext>
              </a:extLst>
            </p:cNvPr>
            <p:cNvSpPr/>
            <p:nvPr/>
          </p:nvSpPr>
          <p:spPr bwMode="auto">
            <a:xfrm>
              <a:off x="1783920" y="1837608"/>
              <a:ext cx="407374" cy="408809"/>
            </a:xfrm>
            <a:custGeom>
              <a:avLst/>
              <a:gdLst>
                <a:gd name="T0" fmla="*/ 142 w 284"/>
                <a:gd name="T1" fmla="*/ 50 h 285"/>
                <a:gd name="T2" fmla="*/ 190 w 284"/>
                <a:gd name="T3" fmla="*/ 93 h 285"/>
                <a:gd name="T4" fmla="*/ 218 w 284"/>
                <a:gd name="T5" fmla="*/ 120 h 285"/>
                <a:gd name="T6" fmla="*/ 258 w 284"/>
                <a:gd name="T7" fmla="*/ 176 h 285"/>
                <a:gd name="T8" fmla="*/ 277 w 284"/>
                <a:gd name="T9" fmla="*/ 214 h 285"/>
                <a:gd name="T10" fmla="*/ 283 w 284"/>
                <a:gd name="T11" fmla="*/ 237 h 285"/>
                <a:gd name="T12" fmla="*/ 284 w 284"/>
                <a:gd name="T13" fmla="*/ 256 h 285"/>
                <a:gd name="T14" fmla="*/ 280 w 284"/>
                <a:gd name="T15" fmla="*/ 271 h 285"/>
                <a:gd name="T16" fmla="*/ 276 w 284"/>
                <a:gd name="T17" fmla="*/ 276 h 285"/>
                <a:gd name="T18" fmla="*/ 266 w 284"/>
                <a:gd name="T19" fmla="*/ 283 h 285"/>
                <a:gd name="T20" fmla="*/ 254 w 284"/>
                <a:gd name="T21" fmla="*/ 285 h 285"/>
                <a:gd name="T22" fmla="*/ 223 w 284"/>
                <a:gd name="T23" fmla="*/ 280 h 285"/>
                <a:gd name="T24" fmla="*/ 184 w 284"/>
                <a:gd name="T25" fmla="*/ 262 h 285"/>
                <a:gd name="T26" fmla="*/ 142 w 284"/>
                <a:gd name="T27" fmla="*/ 235 h 285"/>
                <a:gd name="T28" fmla="*/ 142 w 284"/>
                <a:gd name="T29" fmla="*/ 219 h 285"/>
                <a:gd name="T30" fmla="*/ 177 w 284"/>
                <a:gd name="T31" fmla="*/ 243 h 285"/>
                <a:gd name="T32" fmla="*/ 209 w 284"/>
                <a:gd name="T33" fmla="*/ 257 h 285"/>
                <a:gd name="T34" fmla="*/ 235 w 284"/>
                <a:gd name="T35" fmla="*/ 261 h 285"/>
                <a:gd name="T36" fmla="*/ 246 w 284"/>
                <a:gd name="T37" fmla="*/ 260 h 285"/>
                <a:gd name="T38" fmla="*/ 254 w 284"/>
                <a:gd name="T39" fmla="*/ 254 h 285"/>
                <a:gd name="T40" fmla="*/ 254 w 284"/>
                <a:gd name="T41" fmla="*/ 254 h 285"/>
                <a:gd name="T42" fmla="*/ 260 w 284"/>
                <a:gd name="T43" fmla="*/ 243 h 285"/>
                <a:gd name="T44" fmla="*/ 261 w 284"/>
                <a:gd name="T45" fmla="*/ 230 h 285"/>
                <a:gd name="T46" fmla="*/ 258 w 284"/>
                <a:gd name="T47" fmla="*/ 212 h 285"/>
                <a:gd name="T48" fmla="*/ 239 w 284"/>
                <a:gd name="T49" fmla="*/ 170 h 285"/>
                <a:gd name="T50" fmla="*/ 205 w 284"/>
                <a:gd name="T51" fmla="*/ 124 h 285"/>
                <a:gd name="T52" fmla="*/ 184 w 284"/>
                <a:gd name="T53" fmla="*/ 101 h 285"/>
                <a:gd name="T54" fmla="*/ 142 w 284"/>
                <a:gd name="T55" fmla="*/ 65 h 285"/>
                <a:gd name="T56" fmla="*/ 8 w 284"/>
                <a:gd name="T57" fmla="*/ 8 h 285"/>
                <a:gd name="T58" fmla="*/ 12 w 284"/>
                <a:gd name="T59" fmla="*/ 5 h 285"/>
                <a:gd name="T60" fmla="*/ 23 w 284"/>
                <a:gd name="T61" fmla="*/ 0 h 285"/>
                <a:gd name="T62" fmla="*/ 44 w 284"/>
                <a:gd name="T63" fmla="*/ 0 h 285"/>
                <a:gd name="T64" fmla="*/ 79 w 284"/>
                <a:gd name="T65" fmla="*/ 11 h 285"/>
                <a:gd name="T66" fmla="*/ 120 w 284"/>
                <a:gd name="T67" fmla="*/ 34 h 285"/>
                <a:gd name="T68" fmla="*/ 142 w 284"/>
                <a:gd name="T69" fmla="*/ 65 h 285"/>
                <a:gd name="T70" fmla="*/ 124 w 284"/>
                <a:gd name="T71" fmla="*/ 51 h 285"/>
                <a:gd name="T72" fmla="*/ 89 w 284"/>
                <a:gd name="T73" fmla="*/ 32 h 285"/>
                <a:gd name="T74" fmla="*/ 60 w 284"/>
                <a:gd name="T75" fmla="*/ 23 h 285"/>
                <a:gd name="T76" fmla="*/ 43 w 284"/>
                <a:gd name="T77" fmla="*/ 23 h 285"/>
                <a:gd name="T78" fmla="*/ 33 w 284"/>
                <a:gd name="T79" fmla="*/ 27 h 285"/>
                <a:gd name="T80" fmla="*/ 29 w 284"/>
                <a:gd name="T81" fmla="*/ 29 h 285"/>
                <a:gd name="T82" fmla="*/ 24 w 284"/>
                <a:gd name="T83" fmla="*/ 40 h 285"/>
                <a:gd name="T84" fmla="*/ 23 w 284"/>
                <a:gd name="T85" fmla="*/ 55 h 285"/>
                <a:gd name="T86" fmla="*/ 25 w 284"/>
                <a:gd name="T87" fmla="*/ 71 h 285"/>
                <a:gd name="T88" fmla="*/ 44 w 284"/>
                <a:gd name="T89" fmla="*/ 113 h 285"/>
                <a:gd name="T90" fmla="*/ 78 w 284"/>
                <a:gd name="T91" fmla="*/ 159 h 285"/>
                <a:gd name="T92" fmla="*/ 100 w 284"/>
                <a:gd name="T93" fmla="*/ 184 h 285"/>
                <a:gd name="T94" fmla="*/ 142 w 284"/>
                <a:gd name="T95" fmla="*/ 219 h 285"/>
                <a:gd name="T96" fmla="*/ 142 w 284"/>
                <a:gd name="T97" fmla="*/ 235 h 285"/>
                <a:gd name="T98" fmla="*/ 93 w 284"/>
                <a:gd name="T99" fmla="*/ 192 h 285"/>
                <a:gd name="T100" fmla="*/ 66 w 284"/>
                <a:gd name="T101" fmla="*/ 164 h 285"/>
                <a:gd name="T102" fmla="*/ 25 w 284"/>
                <a:gd name="T103" fmla="*/ 108 h 285"/>
                <a:gd name="T104" fmla="*/ 6 w 284"/>
                <a:gd name="T105" fmla="*/ 70 h 285"/>
                <a:gd name="T106" fmla="*/ 1 w 284"/>
                <a:gd name="T107" fmla="*/ 47 h 285"/>
                <a:gd name="T108" fmla="*/ 0 w 284"/>
                <a:gd name="T109" fmla="*/ 28 h 285"/>
                <a:gd name="T110" fmla="*/ 4 w 284"/>
                <a:gd name="T111" fmla="*/ 13 h 285"/>
                <a:gd name="T112" fmla="*/ 8 w 284"/>
                <a:gd name="T113" fmla="*/ 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4" h="285">
                  <a:moveTo>
                    <a:pt x="142" y="50"/>
                  </a:moveTo>
                  <a:lnTo>
                    <a:pt x="142" y="50"/>
                  </a:lnTo>
                  <a:lnTo>
                    <a:pt x="166" y="70"/>
                  </a:lnTo>
                  <a:lnTo>
                    <a:pt x="190" y="93"/>
                  </a:lnTo>
                  <a:lnTo>
                    <a:pt x="190" y="93"/>
                  </a:lnTo>
                  <a:lnTo>
                    <a:pt x="218" y="120"/>
                  </a:lnTo>
                  <a:lnTo>
                    <a:pt x="239" y="149"/>
                  </a:lnTo>
                  <a:lnTo>
                    <a:pt x="258" y="176"/>
                  </a:lnTo>
                  <a:lnTo>
                    <a:pt x="272" y="201"/>
                  </a:lnTo>
                  <a:lnTo>
                    <a:pt x="277" y="214"/>
                  </a:lnTo>
                  <a:lnTo>
                    <a:pt x="280" y="226"/>
                  </a:lnTo>
                  <a:lnTo>
                    <a:pt x="283" y="237"/>
                  </a:lnTo>
                  <a:lnTo>
                    <a:pt x="284" y="246"/>
                  </a:lnTo>
                  <a:lnTo>
                    <a:pt x="284" y="256"/>
                  </a:lnTo>
                  <a:lnTo>
                    <a:pt x="283" y="264"/>
                  </a:lnTo>
                  <a:lnTo>
                    <a:pt x="280" y="271"/>
                  </a:lnTo>
                  <a:lnTo>
                    <a:pt x="276" y="276"/>
                  </a:lnTo>
                  <a:lnTo>
                    <a:pt x="276" y="276"/>
                  </a:lnTo>
                  <a:lnTo>
                    <a:pt x="272" y="280"/>
                  </a:lnTo>
                  <a:lnTo>
                    <a:pt x="266" y="283"/>
                  </a:lnTo>
                  <a:lnTo>
                    <a:pt x="261" y="284"/>
                  </a:lnTo>
                  <a:lnTo>
                    <a:pt x="254" y="285"/>
                  </a:lnTo>
                  <a:lnTo>
                    <a:pt x="239" y="284"/>
                  </a:lnTo>
                  <a:lnTo>
                    <a:pt x="223" y="280"/>
                  </a:lnTo>
                  <a:lnTo>
                    <a:pt x="204" y="273"/>
                  </a:lnTo>
                  <a:lnTo>
                    <a:pt x="184" y="262"/>
                  </a:lnTo>
                  <a:lnTo>
                    <a:pt x="163" y="250"/>
                  </a:lnTo>
                  <a:lnTo>
                    <a:pt x="142" y="235"/>
                  </a:lnTo>
                  <a:lnTo>
                    <a:pt x="142" y="219"/>
                  </a:lnTo>
                  <a:lnTo>
                    <a:pt x="142" y="219"/>
                  </a:lnTo>
                  <a:lnTo>
                    <a:pt x="159" y="233"/>
                  </a:lnTo>
                  <a:lnTo>
                    <a:pt x="177" y="243"/>
                  </a:lnTo>
                  <a:lnTo>
                    <a:pt x="195" y="252"/>
                  </a:lnTo>
                  <a:lnTo>
                    <a:pt x="209" y="257"/>
                  </a:lnTo>
                  <a:lnTo>
                    <a:pt x="223" y="261"/>
                  </a:lnTo>
                  <a:lnTo>
                    <a:pt x="235" y="261"/>
                  </a:lnTo>
                  <a:lnTo>
                    <a:pt x="241" y="261"/>
                  </a:lnTo>
                  <a:lnTo>
                    <a:pt x="246" y="260"/>
                  </a:lnTo>
                  <a:lnTo>
                    <a:pt x="250" y="257"/>
                  </a:lnTo>
                  <a:lnTo>
                    <a:pt x="254" y="254"/>
                  </a:lnTo>
                  <a:lnTo>
                    <a:pt x="254" y="254"/>
                  </a:lnTo>
                  <a:lnTo>
                    <a:pt x="254" y="254"/>
                  </a:lnTo>
                  <a:lnTo>
                    <a:pt x="258" y="249"/>
                  </a:lnTo>
                  <a:lnTo>
                    <a:pt x="260" y="243"/>
                  </a:lnTo>
                  <a:lnTo>
                    <a:pt x="261" y="237"/>
                  </a:lnTo>
                  <a:lnTo>
                    <a:pt x="261" y="230"/>
                  </a:lnTo>
                  <a:lnTo>
                    <a:pt x="260" y="220"/>
                  </a:lnTo>
                  <a:lnTo>
                    <a:pt x="258" y="212"/>
                  </a:lnTo>
                  <a:lnTo>
                    <a:pt x="250" y="192"/>
                  </a:lnTo>
                  <a:lnTo>
                    <a:pt x="239" y="170"/>
                  </a:lnTo>
                  <a:lnTo>
                    <a:pt x="223" y="147"/>
                  </a:lnTo>
                  <a:lnTo>
                    <a:pt x="205" y="124"/>
                  </a:lnTo>
                  <a:lnTo>
                    <a:pt x="184" y="101"/>
                  </a:lnTo>
                  <a:lnTo>
                    <a:pt x="184" y="101"/>
                  </a:lnTo>
                  <a:lnTo>
                    <a:pt x="162" y="81"/>
                  </a:lnTo>
                  <a:lnTo>
                    <a:pt x="142" y="65"/>
                  </a:lnTo>
                  <a:lnTo>
                    <a:pt x="142" y="50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60" y="4"/>
                  </a:lnTo>
                  <a:lnTo>
                    <a:pt x="79" y="11"/>
                  </a:lnTo>
                  <a:lnTo>
                    <a:pt x="100" y="21"/>
                  </a:lnTo>
                  <a:lnTo>
                    <a:pt x="120" y="34"/>
                  </a:lnTo>
                  <a:lnTo>
                    <a:pt x="142" y="50"/>
                  </a:lnTo>
                  <a:lnTo>
                    <a:pt x="142" y="65"/>
                  </a:lnTo>
                  <a:lnTo>
                    <a:pt x="142" y="65"/>
                  </a:lnTo>
                  <a:lnTo>
                    <a:pt x="124" y="51"/>
                  </a:lnTo>
                  <a:lnTo>
                    <a:pt x="107" y="40"/>
                  </a:lnTo>
                  <a:lnTo>
                    <a:pt x="89" y="32"/>
                  </a:lnTo>
                  <a:lnTo>
                    <a:pt x="74" y="27"/>
                  </a:lnTo>
                  <a:lnTo>
                    <a:pt x="60" y="23"/>
                  </a:lnTo>
                  <a:lnTo>
                    <a:pt x="48" y="23"/>
                  </a:lnTo>
                  <a:lnTo>
                    <a:pt x="43" y="23"/>
                  </a:lnTo>
                  <a:lnTo>
                    <a:pt x="37" y="24"/>
                  </a:lnTo>
                  <a:lnTo>
                    <a:pt x="33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4" y="40"/>
                  </a:lnTo>
                  <a:lnTo>
                    <a:pt x="23" y="47"/>
                  </a:lnTo>
                  <a:lnTo>
                    <a:pt x="23" y="55"/>
                  </a:lnTo>
                  <a:lnTo>
                    <a:pt x="24" y="63"/>
                  </a:lnTo>
                  <a:lnTo>
                    <a:pt x="25" y="71"/>
                  </a:lnTo>
                  <a:lnTo>
                    <a:pt x="33" y="92"/>
                  </a:lnTo>
                  <a:lnTo>
                    <a:pt x="44" y="113"/>
                  </a:lnTo>
                  <a:lnTo>
                    <a:pt x="60" y="136"/>
                  </a:lnTo>
                  <a:lnTo>
                    <a:pt x="78" y="159"/>
                  </a:lnTo>
                  <a:lnTo>
                    <a:pt x="100" y="184"/>
                  </a:lnTo>
                  <a:lnTo>
                    <a:pt x="100" y="184"/>
                  </a:lnTo>
                  <a:lnTo>
                    <a:pt x="121" y="203"/>
                  </a:lnTo>
                  <a:lnTo>
                    <a:pt x="142" y="219"/>
                  </a:lnTo>
                  <a:lnTo>
                    <a:pt x="142" y="235"/>
                  </a:lnTo>
                  <a:lnTo>
                    <a:pt x="142" y="235"/>
                  </a:lnTo>
                  <a:lnTo>
                    <a:pt x="117" y="215"/>
                  </a:lnTo>
                  <a:lnTo>
                    <a:pt x="93" y="192"/>
                  </a:lnTo>
                  <a:lnTo>
                    <a:pt x="93" y="192"/>
                  </a:lnTo>
                  <a:lnTo>
                    <a:pt x="66" y="164"/>
                  </a:lnTo>
                  <a:lnTo>
                    <a:pt x="44" y="135"/>
                  </a:lnTo>
                  <a:lnTo>
                    <a:pt x="25" y="108"/>
                  </a:lnTo>
                  <a:lnTo>
                    <a:pt x="12" y="82"/>
                  </a:lnTo>
                  <a:lnTo>
                    <a:pt x="6" y="70"/>
                  </a:lnTo>
                  <a:lnTo>
                    <a:pt x="4" y="58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4" y="13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ker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9" name="íşḷíďê">
              <a:extLst>
                <a:ext uri="{FF2B5EF4-FFF2-40B4-BE49-F238E27FC236}">
                  <a16:creationId xmlns:a16="http://schemas.microsoft.com/office/drawing/2014/main" id="{BC8BCB38-7914-4F86-8736-7C505E752D98}"/>
                </a:ext>
              </a:extLst>
            </p:cNvPr>
            <p:cNvSpPr/>
            <p:nvPr/>
          </p:nvSpPr>
          <p:spPr bwMode="auto">
            <a:xfrm>
              <a:off x="1783920" y="1837608"/>
              <a:ext cx="407374" cy="408809"/>
            </a:xfrm>
            <a:custGeom>
              <a:avLst/>
              <a:gdLst>
                <a:gd name="T0" fmla="*/ 142 w 284"/>
                <a:gd name="T1" fmla="*/ 50 h 285"/>
                <a:gd name="T2" fmla="*/ 184 w 284"/>
                <a:gd name="T3" fmla="*/ 21 h 285"/>
                <a:gd name="T4" fmla="*/ 223 w 284"/>
                <a:gd name="T5" fmla="*/ 4 h 285"/>
                <a:gd name="T6" fmla="*/ 254 w 284"/>
                <a:gd name="T7" fmla="*/ 0 h 285"/>
                <a:gd name="T8" fmla="*/ 266 w 284"/>
                <a:gd name="T9" fmla="*/ 2 h 285"/>
                <a:gd name="T10" fmla="*/ 276 w 284"/>
                <a:gd name="T11" fmla="*/ 8 h 285"/>
                <a:gd name="T12" fmla="*/ 280 w 284"/>
                <a:gd name="T13" fmla="*/ 13 h 285"/>
                <a:gd name="T14" fmla="*/ 284 w 284"/>
                <a:gd name="T15" fmla="*/ 28 h 285"/>
                <a:gd name="T16" fmla="*/ 283 w 284"/>
                <a:gd name="T17" fmla="*/ 47 h 285"/>
                <a:gd name="T18" fmla="*/ 277 w 284"/>
                <a:gd name="T19" fmla="*/ 70 h 285"/>
                <a:gd name="T20" fmla="*/ 258 w 284"/>
                <a:gd name="T21" fmla="*/ 108 h 285"/>
                <a:gd name="T22" fmla="*/ 218 w 284"/>
                <a:gd name="T23" fmla="*/ 164 h 285"/>
                <a:gd name="T24" fmla="*/ 190 w 284"/>
                <a:gd name="T25" fmla="*/ 192 h 285"/>
                <a:gd name="T26" fmla="*/ 142 w 284"/>
                <a:gd name="T27" fmla="*/ 235 h 285"/>
                <a:gd name="T28" fmla="*/ 142 w 284"/>
                <a:gd name="T29" fmla="*/ 219 h 285"/>
                <a:gd name="T30" fmla="*/ 184 w 284"/>
                <a:gd name="T31" fmla="*/ 184 h 285"/>
                <a:gd name="T32" fmla="*/ 205 w 284"/>
                <a:gd name="T33" fmla="*/ 159 h 285"/>
                <a:gd name="T34" fmla="*/ 239 w 284"/>
                <a:gd name="T35" fmla="*/ 113 h 285"/>
                <a:gd name="T36" fmla="*/ 258 w 284"/>
                <a:gd name="T37" fmla="*/ 71 h 285"/>
                <a:gd name="T38" fmla="*/ 261 w 284"/>
                <a:gd name="T39" fmla="*/ 55 h 285"/>
                <a:gd name="T40" fmla="*/ 260 w 284"/>
                <a:gd name="T41" fmla="*/ 40 h 285"/>
                <a:gd name="T42" fmla="*/ 254 w 284"/>
                <a:gd name="T43" fmla="*/ 29 h 285"/>
                <a:gd name="T44" fmla="*/ 254 w 284"/>
                <a:gd name="T45" fmla="*/ 29 h 285"/>
                <a:gd name="T46" fmla="*/ 246 w 284"/>
                <a:gd name="T47" fmla="*/ 24 h 285"/>
                <a:gd name="T48" fmla="*/ 235 w 284"/>
                <a:gd name="T49" fmla="*/ 23 h 285"/>
                <a:gd name="T50" fmla="*/ 209 w 284"/>
                <a:gd name="T51" fmla="*/ 27 h 285"/>
                <a:gd name="T52" fmla="*/ 177 w 284"/>
                <a:gd name="T53" fmla="*/ 40 h 285"/>
                <a:gd name="T54" fmla="*/ 142 w 284"/>
                <a:gd name="T55" fmla="*/ 65 h 285"/>
                <a:gd name="T56" fmla="*/ 8 w 284"/>
                <a:gd name="T57" fmla="*/ 276 h 285"/>
                <a:gd name="T58" fmla="*/ 4 w 284"/>
                <a:gd name="T59" fmla="*/ 271 h 285"/>
                <a:gd name="T60" fmla="*/ 0 w 284"/>
                <a:gd name="T61" fmla="*/ 256 h 285"/>
                <a:gd name="T62" fmla="*/ 1 w 284"/>
                <a:gd name="T63" fmla="*/ 237 h 285"/>
                <a:gd name="T64" fmla="*/ 6 w 284"/>
                <a:gd name="T65" fmla="*/ 214 h 285"/>
                <a:gd name="T66" fmla="*/ 25 w 284"/>
                <a:gd name="T67" fmla="*/ 176 h 285"/>
                <a:gd name="T68" fmla="*/ 66 w 284"/>
                <a:gd name="T69" fmla="*/ 120 h 285"/>
                <a:gd name="T70" fmla="*/ 93 w 284"/>
                <a:gd name="T71" fmla="*/ 93 h 285"/>
                <a:gd name="T72" fmla="*/ 142 w 284"/>
                <a:gd name="T73" fmla="*/ 50 h 285"/>
                <a:gd name="T74" fmla="*/ 142 w 284"/>
                <a:gd name="T75" fmla="*/ 65 h 285"/>
                <a:gd name="T76" fmla="*/ 100 w 284"/>
                <a:gd name="T77" fmla="*/ 101 h 285"/>
                <a:gd name="T78" fmla="*/ 78 w 284"/>
                <a:gd name="T79" fmla="*/ 124 h 285"/>
                <a:gd name="T80" fmla="*/ 44 w 284"/>
                <a:gd name="T81" fmla="*/ 170 h 285"/>
                <a:gd name="T82" fmla="*/ 25 w 284"/>
                <a:gd name="T83" fmla="*/ 212 h 285"/>
                <a:gd name="T84" fmla="*/ 23 w 284"/>
                <a:gd name="T85" fmla="*/ 230 h 285"/>
                <a:gd name="T86" fmla="*/ 24 w 284"/>
                <a:gd name="T87" fmla="*/ 243 h 285"/>
                <a:gd name="T88" fmla="*/ 29 w 284"/>
                <a:gd name="T89" fmla="*/ 254 h 285"/>
                <a:gd name="T90" fmla="*/ 33 w 284"/>
                <a:gd name="T91" fmla="*/ 257 h 285"/>
                <a:gd name="T92" fmla="*/ 43 w 284"/>
                <a:gd name="T93" fmla="*/ 261 h 285"/>
                <a:gd name="T94" fmla="*/ 60 w 284"/>
                <a:gd name="T95" fmla="*/ 261 h 285"/>
                <a:gd name="T96" fmla="*/ 89 w 284"/>
                <a:gd name="T97" fmla="*/ 252 h 285"/>
                <a:gd name="T98" fmla="*/ 124 w 284"/>
                <a:gd name="T99" fmla="*/ 233 h 285"/>
                <a:gd name="T100" fmla="*/ 142 w 284"/>
                <a:gd name="T101" fmla="*/ 235 h 285"/>
                <a:gd name="T102" fmla="*/ 120 w 284"/>
                <a:gd name="T103" fmla="*/ 250 h 285"/>
                <a:gd name="T104" fmla="*/ 79 w 284"/>
                <a:gd name="T105" fmla="*/ 273 h 285"/>
                <a:gd name="T106" fmla="*/ 44 w 284"/>
                <a:gd name="T107" fmla="*/ 284 h 285"/>
                <a:gd name="T108" fmla="*/ 23 w 284"/>
                <a:gd name="T109" fmla="*/ 284 h 285"/>
                <a:gd name="T110" fmla="*/ 12 w 284"/>
                <a:gd name="T111" fmla="*/ 280 h 285"/>
                <a:gd name="T112" fmla="*/ 8 w 284"/>
                <a:gd name="T113" fmla="*/ 27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4" h="285">
                  <a:moveTo>
                    <a:pt x="142" y="50"/>
                  </a:moveTo>
                  <a:lnTo>
                    <a:pt x="142" y="50"/>
                  </a:lnTo>
                  <a:lnTo>
                    <a:pt x="163" y="34"/>
                  </a:lnTo>
                  <a:lnTo>
                    <a:pt x="184" y="21"/>
                  </a:lnTo>
                  <a:lnTo>
                    <a:pt x="204" y="11"/>
                  </a:lnTo>
                  <a:lnTo>
                    <a:pt x="223" y="4"/>
                  </a:lnTo>
                  <a:lnTo>
                    <a:pt x="239" y="0"/>
                  </a:lnTo>
                  <a:lnTo>
                    <a:pt x="254" y="0"/>
                  </a:lnTo>
                  <a:lnTo>
                    <a:pt x="261" y="0"/>
                  </a:lnTo>
                  <a:lnTo>
                    <a:pt x="266" y="2"/>
                  </a:lnTo>
                  <a:lnTo>
                    <a:pt x="272" y="4"/>
                  </a:lnTo>
                  <a:lnTo>
                    <a:pt x="276" y="8"/>
                  </a:lnTo>
                  <a:lnTo>
                    <a:pt x="276" y="8"/>
                  </a:lnTo>
                  <a:lnTo>
                    <a:pt x="280" y="13"/>
                  </a:lnTo>
                  <a:lnTo>
                    <a:pt x="283" y="20"/>
                  </a:lnTo>
                  <a:lnTo>
                    <a:pt x="284" y="28"/>
                  </a:lnTo>
                  <a:lnTo>
                    <a:pt x="284" y="38"/>
                  </a:lnTo>
                  <a:lnTo>
                    <a:pt x="283" y="47"/>
                  </a:lnTo>
                  <a:lnTo>
                    <a:pt x="280" y="58"/>
                  </a:lnTo>
                  <a:lnTo>
                    <a:pt x="277" y="70"/>
                  </a:lnTo>
                  <a:lnTo>
                    <a:pt x="272" y="82"/>
                  </a:lnTo>
                  <a:lnTo>
                    <a:pt x="258" y="108"/>
                  </a:lnTo>
                  <a:lnTo>
                    <a:pt x="239" y="135"/>
                  </a:lnTo>
                  <a:lnTo>
                    <a:pt x="218" y="164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66" y="215"/>
                  </a:lnTo>
                  <a:lnTo>
                    <a:pt x="142" y="235"/>
                  </a:lnTo>
                  <a:lnTo>
                    <a:pt x="142" y="219"/>
                  </a:lnTo>
                  <a:lnTo>
                    <a:pt x="142" y="219"/>
                  </a:lnTo>
                  <a:lnTo>
                    <a:pt x="162" y="203"/>
                  </a:lnTo>
                  <a:lnTo>
                    <a:pt x="184" y="184"/>
                  </a:lnTo>
                  <a:lnTo>
                    <a:pt x="184" y="184"/>
                  </a:lnTo>
                  <a:lnTo>
                    <a:pt x="205" y="159"/>
                  </a:lnTo>
                  <a:lnTo>
                    <a:pt x="223" y="136"/>
                  </a:lnTo>
                  <a:lnTo>
                    <a:pt x="239" y="113"/>
                  </a:lnTo>
                  <a:lnTo>
                    <a:pt x="250" y="92"/>
                  </a:lnTo>
                  <a:lnTo>
                    <a:pt x="258" y="71"/>
                  </a:lnTo>
                  <a:lnTo>
                    <a:pt x="260" y="63"/>
                  </a:lnTo>
                  <a:lnTo>
                    <a:pt x="261" y="55"/>
                  </a:lnTo>
                  <a:lnTo>
                    <a:pt x="261" y="47"/>
                  </a:lnTo>
                  <a:lnTo>
                    <a:pt x="260" y="40"/>
                  </a:lnTo>
                  <a:lnTo>
                    <a:pt x="258" y="35"/>
                  </a:lnTo>
                  <a:lnTo>
                    <a:pt x="254" y="29"/>
                  </a:lnTo>
                  <a:lnTo>
                    <a:pt x="254" y="29"/>
                  </a:lnTo>
                  <a:lnTo>
                    <a:pt x="254" y="29"/>
                  </a:lnTo>
                  <a:lnTo>
                    <a:pt x="250" y="27"/>
                  </a:lnTo>
                  <a:lnTo>
                    <a:pt x="246" y="24"/>
                  </a:lnTo>
                  <a:lnTo>
                    <a:pt x="241" y="23"/>
                  </a:lnTo>
                  <a:lnTo>
                    <a:pt x="235" y="23"/>
                  </a:lnTo>
                  <a:lnTo>
                    <a:pt x="223" y="23"/>
                  </a:lnTo>
                  <a:lnTo>
                    <a:pt x="209" y="27"/>
                  </a:lnTo>
                  <a:lnTo>
                    <a:pt x="195" y="32"/>
                  </a:lnTo>
                  <a:lnTo>
                    <a:pt x="177" y="40"/>
                  </a:lnTo>
                  <a:lnTo>
                    <a:pt x="159" y="51"/>
                  </a:lnTo>
                  <a:lnTo>
                    <a:pt x="142" y="65"/>
                  </a:lnTo>
                  <a:lnTo>
                    <a:pt x="142" y="50"/>
                  </a:lnTo>
                  <a:close/>
                  <a:moveTo>
                    <a:pt x="8" y="276"/>
                  </a:moveTo>
                  <a:lnTo>
                    <a:pt x="8" y="276"/>
                  </a:lnTo>
                  <a:lnTo>
                    <a:pt x="4" y="271"/>
                  </a:lnTo>
                  <a:lnTo>
                    <a:pt x="1" y="264"/>
                  </a:lnTo>
                  <a:lnTo>
                    <a:pt x="0" y="256"/>
                  </a:lnTo>
                  <a:lnTo>
                    <a:pt x="0" y="246"/>
                  </a:lnTo>
                  <a:lnTo>
                    <a:pt x="1" y="237"/>
                  </a:lnTo>
                  <a:lnTo>
                    <a:pt x="4" y="226"/>
                  </a:lnTo>
                  <a:lnTo>
                    <a:pt x="6" y="214"/>
                  </a:lnTo>
                  <a:lnTo>
                    <a:pt x="12" y="201"/>
                  </a:lnTo>
                  <a:lnTo>
                    <a:pt x="25" y="176"/>
                  </a:lnTo>
                  <a:lnTo>
                    <a:pt x="44" y="149"/>
                  </a:lnTo>
                  <a:lnTo>
                    <a:pt x="66" y="120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117" y="70"/>
                  </a:lnTo>
                  <a:lnTo>
                    <a:pt x="142" y="50"/>
                  </a:lnTo>
                  <a:lnTo>
                    <a:pt x="142" y="65"/>
                  </a:lnTo>
                  <a:lnTo>
                    <a:pt x="142" y="65"/>
                  </a:lnTo>
                  <a:lnTo>
                    <a:pt x="121" y="8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78" y="124"/>
                  </a:lnTo>
                  <a:lnTo>
                    <a:pt x="60" y="147"/>
                  </a:lnTo>
                  <a:lnTo>
                    <a:pt x="44" y="170"/>
                  </a:lnTo>
                  <a:lnTo>
                    <a:pt x="33" y="192"/>
                  </a:lnTo>
                  <a:lnTo>
                    <a:pt x="25" y="212"/>
                  </a:lnTo>
                  <a:lnTo>
                    <a:pt x="24" y="220"/>
                  </a:lnTo>
                  <a:lnTo>
                    <a:pt x="23" y="230"/>
                  </a:lnTo>
                  <a:lnTo>
                    <a:pt x="23" y="237"/>
                  </a:lnTo>
                  <a:lnTo>
                    <a:pt x="24" y="243"/>
                  </a:lnTo>
                  <a:lnTo>
                    <a:pt x="25" y="249"/>
                  </a:lnTo>
                  <a:lnTo>
                    <a:pt x="29" y="254"/>
                  </a:lnTo>
                  <a:lnTo>
                    <a:pt x="29" y="254"/>
                  </a:lnTo>
                  <a:lnTo>
                    <a:pt x="33" y="257"/>
                  </a:lnTo>
                  <a:lnTo>
                    <a:pt x="37" y="260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60" y="261"/>
                  </a:lnTo>
                  <a:lnTo>
                    <a:pt x="74" y="257"/>
                  </a:lnTo>
                  <a:lnTo>
                    <a:pt x="89" y="252"/>
                  </a:lnTo>
                  <a:lnTo>
                    <a:pt x="107" y="243"/>
                  </a:lnTo>
                  <a:lnTo>
                    <a:pt x="124" y="233"/>
                  </a:lnTo>
                  <a:lnTo>
                    <a:pt x="142" y="219"/>
                  </a:lnTo>
                  <a:lnTo>
                    <a:pt x="142" y="235"/>
                  </a:lnTo>
                  <a:lnTo>
                    <a:pt x="142" y="235"/>
                  </a:lnTo>
                  <a:lnTo>
                    <a:pt x="120" y="250"/>
                  </a:lnTo>
                  <a:lnTo>
                    <a:pt x="100" y="262"/>
                  </a:lnTo>
                  <a:lnTo>
                    <a:pt x="79" y="273"/>
                  </a:lnTo>
                  <a:lnTo>
                    <a:pt x="60" y="280"/>
                  </a:lnTo>
                  <a:lnTo>
                    <a:pt x="44" y="284"/>
                  </a:lnTo>
                  <a:lnTo>
                    <a:pt x="29" y="285"/>
                  </a:lnTo>
                  <a:lnTo>
                    <a:pt x="23" y="284"/>
                  </a:lnTo>
                  <a:lnTo>
                    <a:pt x="17" y="283"/>
                  </a:lnTo>
                  <a:lnTo>
                    <a:pt x="12" y="280"/>
                  </a:lnTo>
                  <a:lnTo>
                    <a:pt x="8" y="276"/>
                  </a:lnTo>
                  <a:lnTo>
                    <a:pt x="8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ker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50" name="ïşľídé">
              <a:extLst>
                <a:ext uri="{FF2B5EF4-FFF2-40B4-BE49-F238E27FC236}">
                  <a16:creationId xmlns:a16="http://schemas.microsoft.com/office/drawing/2014/main" id="{E3028DEA-1E79-4AE5-9425-486F5C55B9E2}"/>
                </a:ext>
              </a:extLst>
            </p:cNvPr>
            <p:cNvSpPr/>
            <p:nvPr/>
          </p:nvSpPr>
          <p:spPr bwMode="auto">
            <a:xfrm>
              <a:off x="1944575" y="1998263"/>
              <a:ext cx="83196" cy="86065"/>
            </a:xfrm>
            <a:custGeom>
              <a:avLst/>
              <a:gdLst>
                <a:gd name="T0" fmla="*/ 0 w 58"/>
                <a:gd name="T1" fmla="*/ 30 h 60"/>
                <a:gd name="T2" fmla="*/ 0 w 58"/>
                <a:gd name="T3" fmla="*/ 30 h 60"/>
                <a:gd name="T4" fmla="*/ 1 w 58"/>
                <a:gd name="T5" fmla="*/ 24 h 60"/>
                <a:gd name="T6" fmla="*/ 3 w 58"/>
                <a:gd name="T7" fmla="*/ 19 h 60"/>
                <a:gd name="T8" fmla="*/ 5 w 58"/>
                <a:gd name="T9" fmla="*/ 14 h 60"/>
                <a:gd name="T10" fmla="*/ 9 w 58"/>
                <a:gd name="T11" fmla="*/ 10 h 60"/>
                <a:gd name="T12" fmla="*/ 13 w 58"/>
                <a:gd name="T13" fmla="*/ 6 h 60"/>
                <a:gd name="T14" fmla="*/ 18 w 58"/>
                <a:gd name="T15" fmla="*/ 3 h 60"/>
                <a:gd name="T16" fmla="*/ 24 w 58"/>
                <a:gd name="T17" fmla="*/ 1 h 60"/>
                <a:gd name="T18" fmla="*/ 30 w 58"/>
                <a:gd name="T19" fmla="*/ 0 h 60"/>
                <a:gd name="T20" fmla="*/ 30 w 58"/>
                <a:gd name="T21" fmla="*/ 0 h 60"/>
                <a:gd name="T22" fmla="*/ 35 w 58"/>
                <a:gd name="T23" fmla="*/ 1 h 60"/>
                <a:gd name="T24" fmla="*/ 41 w 58"/>
                <a:gd name="T25" fmla="*/ 3 h 60"/>
                <a:gd name="T26" fmla="*/ 46 w 58"/>
                <a:gd name="T27" fmla="*/ 6 h 60"/>
                <a:gd name="T28" fmla="*/ 50 w 58"/>
                <a:gd name="T29" fmla="*/ 10 h 60"/>
                <a:gd name="T30" fmla="*/ 54 w 58"/>
                <a:gd name="T31" fmla="*/ 14 h 60"/>
                <a:gd name="T32" fmla="*/ 57 w 58"/>
                <a:gd name="T33" fmla="*/ 19 h 60"/>
                <a:gd name="T34" fmla="*/ 58 w 58"/>
                <a:gd name="T35" fmla="*/ 24 h 60"/>
                <a:gd name="T36" fmla="*/ 58 w 58"/>
                <a:gd name="T37" fmla="*/ 30 h 60"/>
                <a:gd name="T38" fmla="*/ 58 w 58"/>
                <a:gd name="T39" fmla="*/ 30 h 60"/>
                <a:gd name="T40" fmla="*/ 58 w 58"/>
                <a:gd name="T41" fmla="*/ 35 h 60"/>
                <a:gd name="T42" fmla="*/ 57 w 58"/>
                <a:gd name="T43" fmla="*/ 41 h 60"/>
                <a:gd name="T44" fmla="*/ 54 w 58"/>
                <a:gd name="T45" fmla="*/ 46 h 60"/>
                <a:gd name="T46" fmla="*/ 50 w 58"/>
                <a:gd name="T47" fmla="*/ 50 h 60"/>
                <a:gd name="T48" fmla="*/ 46 w 58"/>
                <a:gd name="T49" fmla="*/ 54 h 60"/>
                <a:gd name="T50" fmla="*/ 41 w 58"/>
                <a:gd name="T51" fmla="*/ 57 h 60"/>
                <a:gd name="T52" fmla="*/ 35 w 58"/>
                <a:gd name="T53" fmla="*/ 58 h 60"/>
                <a:gd name="T54" fmla="*/ 30 w 58"/>
                <a:gd name="T55" fmla="*/ 60 h 60"/>
                <a:gd name="T56" fmla="*/ 30 w 58"/>
                <a:gd name="T57" fmla="*/ 60 h 60"/>
                <a:gd name="T58" fmla="*/ 24 w 58"/>
                <a:gd name="T59" fmla="*/ 58 h 60"/>
                <a:gd name="T60" fmla="*/ 18 w 58"/>
                <a:gd name="T61" fmla="*/ 57 h 60"/>
                <a:gd name="T62" fmla="*/ 13 w 58"/>
                <a:gd name="T63" fmla="*/ 54 h 60"/>
                <a:gd name="T64" fmla="*/ 9 w 58"/>
                <a:gd name="T65" fmla="*/ 50 h 60"/>
                <a:gd name="T66" fmla="*/ 5 w 58"/>
                <a:gd name="T67" fmla="*/ 46 h 60"/>
                <a:gd name="T68" fmla="*/ 3 w 58"/>
                <a:gd name="T69" fmla="*/ 41 h 60"/>
                <a:gd name="T70" fmla="*/ 1 w 58"/>
                <a:gd name="T71" fmla="*/ 35 h 60"/>
                <a:gd name="T72" fmla="*/ 0 w 58"/>
                <a:gd name="T73" fmla="*/ 30 h 60"/>
                <a:gd name="T74" fmla="*/ 0 w 58"/>
                <a:gd name="T75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60">
                  <a:moveTo>
                    <a:pt x="0" y="30"/>
                  </a:moveTo>
                  <a:lnTo>
                    <a:pt x="0" y="30"/>
                  </a:lnTo>
                  <a:lnTo>
                    <a:pt x="1" y="24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54" y="14"/>
                  </a:lnTo>
                  <a:lnTo>
                    <a:pt x="57" y="19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5"/>
                  </a:lnTo>
                  <a:lnTo>
                    <a:pt x="57" y="41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6" y="54"/>
                  </a:lnTo>
                  <a:lnTo>
                    <a:pt x="41" y="57"/>
                  </a:lnTo>
                  <a:lnTo>
                    <a:pt x="35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7"/>
                  </a:lnTo>
                  <a:lnTo>
                    <a:pt x="13" y="54"/>
                  </a:lnTo>
                  <a:lnTo>
                    <a:pt x="9" y="50"/>
                  </a:lnTo>
                  <a:lnTo>
                    <a:pt x="5" y="46"/>
                  </a:lnTo>
                  <a:lnTo>
                    <a:pt x="3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 defTabSz="913765"/>
              <a:endParaRPr ker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群組 70">
            <a:extLst>
              <a:ext uri="{FF2B5EF4-FFF2-40B4-BE49-F238E27FC236}">
                <a16:creationId xmlns:a16="http://schemas.microsoft.com/office/drawing/2014/main" id="{6B0CC182-F7AE-43CE-BAD3-7093A7DAF175}"/>
              </a:ext>
            </a:extLst>
          </p:cNvPr>
          <p:cNvGrpSpPr/>
          <p:nvPr/>
        </p:nvGrpSpPr>
        <p:grpSpPr>
          <a:xfrm>
            <a:off x="5361180" y="678056"/>
            <a:ext cx="3577508" cy="5276243"/>
            <a:chOff x="5053180" y="678056"/>
            <a:chExt cx="3577508" cy="5276243"/>
          </a:xfrm>
        </p:grpSpPr>
        <p:grpSp>
          <p:nvGrpSpPr>
            <p:cNvPr id="52" name="Group 36">
              <a:extLst>
                <a:ext uri="{FF2B5EF4-FFF2-40B4-BE49-F238E27FC236}">
                  <a16:creationId xmlns:a16="http://schemas.microsoft.com/office/drawing/2014/main" id="{0D4D5F0E-BE90-447E-B646-32AE4EA4952A}"/>
                </a:ext>
              </a:extLst>
            </p:cNvPr>
            <p:cNvGrpSpPr/>
            <p:nvPr/>
          </p:nvGrpSpPr>
          <p:grpSpPr>
            <a:xfrm>
              <a:off x="5053180" y="2264911"/>
              <a:ext cx="3577508" cy="3689388"/>
              <a:chOff x="877888" y="3092450"/>
              <a:chExt cx="2671763" cy="2873375"/>
            </a:xfrm>
            <a:solidFill>
              <a:sysClr val="windowText" lastClr="000000">
                <a:lumMod val="65000"/>
                <a:lumOff val="35000"/>
              </a:sysClr>
            </a:solidFill>
          </p:grpSpPr>
          <p:sp>
            <p:nvSpPr>
              <p:cNvPr id="64" name="Freeform 1213">
                <a:extLst>
                  <a:ext uri="{FF2B5EF4-FFF2-40B4-BE49-F238E27FC236}">
                    <a16:creationId xmlns:a16="http://schemas.microsoft.com/office/drawing/2014/main" id="{98FDA9C2-FF76-4EFB-AA88-633573F9C1D4}"/>
                  </a:ext>
                </a:extLst>
              </p:cNvPr>
              <p:cNvSpPr/>
              <p:nvPr/>
            </p:nvSpPr>
            <p:spPr bwMode="auto">
              <a:xfrm>
                <a:off x="877888" y="3711575"/>
                <a:ext cx="2671763" cy="2254250"/>
              </a:xfrm>
              <a:custGeom>
                <a:avLst/>
                <a:gdLst>
                  <a:gd name="T0" fmla="*/ 828 w 842"/>
                  <a:gd name="T1" fmla="*/ 489 h 710"/>
                  <a:gd name="T2" fmla="*/ 621 w 842"/>
                  <a:gd name="T3" fmla="*/ 696 h 710"/>
                  <a:gd name="T4" fmla="*/ 569 w 842"/>
                  <a:gd name="T5" fmla="*/ 696 h 710"/>
                  <a:gd name="T6" fmla="*/ 268 w 842"/>
                  <a:gd name="T7" fmla="*/ 394 h 710"/>
                  <a:gd name="T8" fmla="*/ 222 w 842"/>
                  <a:gd name="T9" fmla="*/ 394 h 710"/>
                  <a:gd name="T10" fmla="*/ 205 w 842"/>
                  <a:gd name="T11" fmla="*/ 442 h 710"/>
                  <a:gd name="T12" fmla="*/ 176 w 842"/>
                  <a:gd name="T13" fmla="*/ 517 h 710"/>
                  <a:gd name="T14" fmla="*/ 38 w 842"/>
                  <a:gd name="T15" fmla="*/ 517 h 710"/>
                  <a:gd name="T16" fmla="*/ 38 w 842"/>
                  <a:gd name="T17" fmla="*/ 379 h 710"/>
                  <a:gd name="T18" fmla="*/ 114 w 842"/>
                  <a:gd name="T19" fmla="*/ 351 h 710"/>
                  <a:gd name="T20" fmla="*/ 161 w 842"/>
                  <a:gd name="T21" fmla="*/ 333 h 710"/>
                  <a:gd name="T22" fmla="*/ 161 w 842"/>
                  <a:gd name="T23" fmla="*/ 288 h 710"/>
                  <a:gd name="T24" fmla="*/ 111 w 842"/>
                  <a:gd name="T25" fmla="*/ 238 h 710"/>
                  <a:gd name="T26" fmla="*/ 111 w 842"/>
                  <a:gd name="T27" fmla="*/ 186 h 710"/>
                  <a:gd name="T28" fmla="*/ 266 w 842"/>
                  <a:gd name="T29" fmla="*/ 31 h 710"/>
                  <a:gd name="T30" fmla="*/ 329 w 842"/>
                  <a:gd name="T31" fmla="*/ 0 h 710"/>
                  <a:gd name="T32" fmla="*/ 329 w 842"/>
                  <a:gd name="T33" fmla="*/ 116 h 710"/>
                  <a:gd name="T34" fmla="*/ 249 w 842"/>
                  <a:gd name="T35" fmla="*/ 212 h 710"/>
                  <a:gd name="T36" fmla="*/ 346 w 842"/>
                  <a:gd name="T37" fmla="*/ 309 h 710"/>
                  <a:gd name="T38" fmla="*/ 444 w 842"/>
                  <a:gd name="T39" fmla="*/ 212 h 710"/>
                  <a:gd name="T40" fmla="*/ 363 w 842"/>
                  <a:gd name="T41" fmla="*/ 116 h 710"/>
                  <a:gd name="T42" fmla="*/ 363 w 842"/>
                  <a:gd name="T43" fmla="*/ 0 h 710"/>
                  <a:gd name="T44" fmla="*/ 422 w 842"/>
                  <a:gd name="T45" fmla="*/ 31 h 710"/>
                  <a:gd name="T46" fmla="*/ 694 w 842"/>
                  <a:gd name="T47" fmla="*/ 303 h 710"/>
                  <a:gd name="T48" fmla="*/ 697 w 842"/>
                  <a:gd name="T49" fmla="*/ 310 h 710"/>
                  <a:gd name="T50" fmla="*/ 694 w 842"/>
                  <a:gd name="T51" fmla="*/ 318 h 710"/>
                  <a:gd name="T52" fmla="*/ 663 w 842"/>
                  <a:gd name="T53" fmla="*/ 329 h 710"/>
                  <a:gd name="T54" fmla="*/ 571 w 842"/>
                  <a:gd name="T55" fmla="*/ 364 h 710"/>
                  <a:gd name="T56" fmla="*/ 571 w 842"/>
                  <a:gd name="T57" fmla="*/ 532 h 710"/>
                  <a:gd name="T58" fmla="*/ 739 w 842"/>
                  <a:gd name="T59" fmla="*/ 532 h 710"/>
                  <a:gd name="T60" fmla="*/ 774 w 842"/>
                  <a:gd name="T61" fmla="*/ 440 h 710"/>
                  <a:gd name="T62" fmla="*/ 785 w 842"/>
                  <a:gd name="T63" fmla="*/ 410 h 710"/>
                  <a:gd name="T64" fmla="*/ 800 w 842"/>
                  <a:gd name="T65" fmla="*/ 410 h 710"/>
                  <a:gd name="T66" fmla="*/ 828 w 842"/>
                  <a:gd name="T67" fmla="*/ 437 h 710"/>
                  <a:gd name="T68" fmla="*/ 828 w 842"/>
                  <a:gd name="T69" fmla="*/ 489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2" h="710">
                    <a:moveTo>
                      <a:pt x="828" y="489"/>
                    </a:moveTo>
                    <a:cubicBezTo>
                      <a:pt x="621" y="696"/>
                      <a:pt x="621" y="696"/>
                      <a:pt x="621" y="696"/>
                    </a:cubicBezTo>
                    <a:cubicBezTo>
                      <a:pt x="607" y="710"/>
                      <a:pt x="584" y="710"/>
                      <a:pt x="569" y="696"/>
                    </a:cubicBezTo>
                    <a:cubicBezTo>
                      <a:pt x="268" y="394"/>
                      <a:pt x="268" y="394"/>
                      <a:pt x="268" y="394"/>
                    </a:cubicBezTo>
                    <a:cubicBezTo>
                      <a:pt x="255" y="382"/>
                      <a:pt x="235" y="382"/>
                      <a:pt x="222" y="394"/>
                    </a:cubicBezTo>
                    <a:cubicBezTo>
                      <a:pt x="210" y="407"/>
                      <a:pt x="203" y="424"/>
                      <a:pt x="205" y="442"/>
                    </a:cubicBezTo>
                    <a:cubicBezTo>
                      <a:pt x="206" y="469"/>
                      <a:pt x="197" y="496"/>
                      <a:pt x="176" y="517"/>
                    </a:cubicBezTo>
                    <a:cubicBezTo>
                      <a:pt x="138" y="555"/>
                      <a:pt x="76" y="555"/>
                      <a:pt x="38" y="517"/>
                    </a:cubicBezTo>
                    <a:cubicBezTo>
                      <a:pt x="0" y="479"/>
                      <a:pt x="0" y="417"/>
                      <a:pt x="38" y="379"/>
                    </a:cubicBezTo>
                    <a:cubicBezTo>
                      <a:pt x="59" y="359"/>
                      <a:pt x="87" y="349"/>
                      <a:pt x="114" y="351"/>
                    </a:cubicBezTo>
                    <a:cubicBezTo>
                      <a:pt x="131" y="352"/>
                      <a:pt x="149" y="346"/>
                      <a:pt x="161" y="333"/>
                    </a:cubicBezTo>
                    <a:cubicBezTo>
                      <a:pt x="174" y="321"/>
                      <a:pt x="174" y="300"/>
                      <a:pt x="161" y="288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97" y="223"/>
                      <a:pt x="97" y="200"/>
                      <a:pt x="111" y="186"/>
                    </a:cubicBezTo>
                    <a:cubicBezTo>
                      <a:pt x="266" y="31"/>
                      <a:pt x="266" y="31"/>
                      <a:pt x="266" y="31"/>
                    </a:cubicBezTo>
                    <a:cubicBezTo>
                      <a:pt x="283" y="14"/>
                      <a:pt x="306" y="3"/>
                      <a:pt x="329" y="0"/>
                    </a:cubicBezTo>
                    <a:cubicBezTo>
                      <a:pt x="329" y="116"/>
                      <a:pt x="329" y="116"/>
                      <a:pt x="329" y="116"/>
                    </a:cubicBezTo>
                    <a:cubicBezTo>
                      <a:pt x="284" y="124"/>
                      <a:pt x="249" y="164"/>
                      <a:pt x="249" y="212"/>
                    </a:cubicBezTo>
                    <a:cubicBezTo>
                      <a:pt x="249" y="266"/>
                      <a:pt x="292" y="309"/>
                      <a:pt x="346" y="309"/>
                    </a:cubicBezTo>
                    <a:cubicBezTo>
                      <a:pt x="400" y="309"/>
                      <a:pt x="444" y="266"/>
                      <a:pt x="444" y="212"/>
                    </a:cubicBezTo>
                    <a:cubicBezTo>
                      <a:pt x="444" y="164"/>
                      <a:pt x="409" y="124"/>
                      <a:pt x="363" y="116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85" y="4"/>
                      <a:pt x="406" y="15"/>
                      <a:pt x="422" y="31"/>
                    </a:cubicBezTo>
                    <a:cubicBezTo>
                      <a:pt x="694" y="303"/>
                      <a:pt x="694" y="303"/>
                      <a:pt x="694" y="303"/>
                    </a:cubicBezTo>
                    <a:cubicBezTo>
                      <a:pt x="696" y="305"/>
                      <a:pt x="697" y="308"/>
                      <a:pt x="697" y="310"/>
                    </a:cubicBezTo>
                    <a:cubicBezTo>
                      <a:pt x="697" y="313"/>
                      <a:pt x="696" y="316"/>
                      <a:pt x="694" y="318"/>
                    </a:cubicBezTo>
                    <a:cubicBezTo>
                      <a:pt x="685" y="326"/>
                      <a:pt x="674" y="330"/>
                      <a:pt x="663" y="329"/>
                    </a:cubicBezTo>
                    <a:cubicBezTo>
                      <a:pt x="629" y="327"/>
                      <a:pt x="595" y="340"/>
                      <a:pt x="571" y="364"/>
                    </a:cubicBezTo>
                    <a:cubicBezTo>
                      <a:pt x="524" y="410"/>
                      <a:pt x="524" y="486"/>
                      <a:pt x="571" y="532"/>
                    </a:cubicBezTo>
                    <a:cubicBezTo>
                      <a:pt x="617" y="579"/>
                      <a:pt x="693" y="579"/>
                      <a:pt x="739" y="532"/>
                    </a:cubicBezTo>
                    <a:cubicBezTo>
                      <a:pt x="763" y="508"/>
                      <a:pt x="776" y="475"/>
                      <a:pt x="774" y="440"/>
                    </a:cubicBezTo>
                    <a:cubicBezTo>
                      <a:pt x="773" y="429"/>
                      <a:pt x="777" y="418"/>
                      <a:pt x="785" y="410"/>
                    </a:cubicBezTo>
                    <a:cubicBezTo>
                      <a:pt x="789" y="405"/>
                      <a:pt x="796" y="405"/>
                      <a:pt x="800" y="410"/>
                    </a:cubicBezTo>
                    <a:cubicBezTo>
                      <a:pt x="828" y="437"/>
                      <a:pt x="828" y="437"/>
                      <a:pt x="828" y="437"/>
                    </a:cubicBezTo>
                    <a:cubicBezTo>
                      <a:pt x="842" y="452"/>
                      <a:pt x="842" y="475"/>
                      <a:pt x="828" y="4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65" name="Freeform 1215">
                <a:extLst>
                  <a:ext uri="{FF2B5EF4-FFF2-40B4-BE49-F238E27FC236}">
                    <a16:creationId xmlns:a16="http://schemas.microsoft.com/office/drawing/2014/main" id="{BA06ADCB-44D9-4DE1-BBAC-2E46FC7965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35163" y="3092450"/>
                <a:ext cx="85725" cy="993775"/>
              </a:xfrm>
              <a:custGeom>
                <a:avLst/>
                <a:gdLst>
                  <a:gd name="T0" fmla="*/ 9 w 27"/>
                  <a:gd name="T1" fmla="*/ 197 h 313"/>
                  <a:gd name="T2" fmla="*/ 17 w 27"/>
                  <a:gd name="T3" fmla="*/ 197 h 313"/>
                  <a:gd name="T4" fmla="*/ 13 w 27"/>
                  <a:gd name="T5" fmla="*/ 225 h 313"/>
                  <a:gd name="T6" fmla="*/ 13 w 27"/>
                  <a:gd name="T7" fmla="*/ 233 h 313"/>
                  <a:gd name="T8" fmla="*/ 13 w 27"/>
                  <a:gd name="T9" fmla="*/ 225 h 313"/>
                  <a:gd name="T10" fmla="*/ 9 w 27"/>
                  <a:gd name="T11" fmla="*/ 309 h 313"/>
                  <a:gd name="T12" fmla="*/ 17 w 27"/>
                  <a:gd name="T13" fmla="*/ 309 h 313"/>
                  <a:gd name="T14" fmla="*/ 13 w 27"/>
                  <a:gd name="T15" fmla="*/ 177 h 313"/>
                  <a:gd name="T16" fmla="*/ 13 w 27"/>
                  <a:gd name="T17" fmla="*/ 185 h 313"/>
                  <a:gd name="T18" fmla="*/ 13 w 27"/>
                  <a:gd name="T19" fmla="*/ 177 h 313"/>
                  <a:gd name="T20" fmla="*/ 9 w 27"/>
                  <a:gd name="T21" fmla="*/ 165 h 313"/>
                  <a:gd name="T22" fmla="*/ 17 w 27"/>
                  <a:gd name="T23" fmla="*/ 165 h 313"/>
                  <a:gd name="T24" fmla="*/ 13 w 27"/>
                  <a:gd name="T25" fmla="*/ 289 h 313"/>
                  <a:gd name="T26" fmla="*/ 13 w 27"/>
                  <a:gd name="T27" fmla="*/ 297 h 313"/>
                  <a:gd name="T28" fmla="*/ 13 w 27"/>
                  <a:gd name="T29" fmla="*/ 289 h 313"/>
                  <a:gd name="T30" fmla="*/ 9 w 27"/>
                  <a:gd name="T31" fmla="*/ 277 h 313"/>
                  <a:gd name="T32" fmla="*/ 17 w 27"/>
                  <a:gd name="T33" fmla="*/ 277 h 313"/>
                  <a:gd name="T34" fmla="*/ 13 w 27"/>
                  <a:gd name="T35" fmla="*/ 241 h 313"/>
                  <a:gd name="T36" fmla="*/ 13 w 27"/>
                  <a:gd name="T37" fmla="*/ 249 h 313"/>
                  <a:gd name="T38" fmla="*/ 13 w 27"/>
                  <a:gd name="T39" fmla="*/ 241 h 313"/>
                  <a:gd name="T40" fmla="*/ 9 w 27"/>
                  <a:gd name="T41" fmla="*/ 261 h 313"/>
                  <a:gd name="T42" fmla="*/ 17 w 27"/>
                  <a:gd name="T43" fmla="*/ 261 h 313"/>
                  <a:gd name="T44" fmla="*/ 13 w 27"/>
                  <a:gd name="T45" fmla="*/ 209 h 313"/>
                  <a:gd name="T46" fmla="*/ 13 w 27"/>
                  <a:gd name="T47" fmla="*/ 217 h 313"/>
                  <a:gd name="T48" fmla="*/ 13 w 27"/>
                  <a:gd name="T49" fmla="*/ 209 h 313"/>
                  <a:gd name="T50" fmla="*/ 9 w 27"/>
                  <a:gd name="T51" fmla="*/ 53 h 313"/>
                  <a:gd name="T52" fmla="*/ 17 w 27"/>
                  <a:gd name="T53" fmla="*/ 53 h 313"/>
                  <a:gd name="T54" fmla="*/ 13 w 27"/>
                  <a:gd name="T55" fmla="*/ 33 h 313"/>
                  <a:gd name="T56" fmla="*/ 13 w 27"/>
                  <a:gd name="T57" fmla="*/ 41 h 313"/>
                  <a:gd name="T58" fmla="*/ 13 w 27"/>
                  <a:gd name="T59" fmla="*/ 33 h 313"/>
                  <a:gd name="T60" fmla="*/ 9 w 27"/>
                  <a:gd name="T61" fmla="*/ 69 h 313"/>
                  <a:gd name="T62" fmla="*/ 17 w 27"/>
                  <a:gd name="T63" fmla="*/ 69 h 313"/>
                  <a:gd name="T64" fmla="*/ 13 w 27"/>
                  <a:gd name="T65" fmla="*/ 0 h 313"/>
                  <a:gd name="T66" fmla="*/ 13 w 27"/>
                  <a:gd name="T67" fmla="*/ 27 h 313"/>
                  <a:gd name="T68" fmla="*/ 13 w 27"/>
                  <a:gd name="T69" fmla="*/ 0 h 313"/>
                  <a:gd name="T70" fmla="*/ 9 w 27"/>
                  <a:gd name="T71" fmla="*/ 85 h 313"/>
                  <a:gd name="T72" fmla="*/ 17 w 27"/>
                  <a:gd name="T73" fmla="*/ 85 h 313"/>
                  <a:gd name="T74" fmla="*/ 13 w 27"/>
                  <a:gd name="T75" fmla="*/ 113 h 313"/>
                  <a:gd name="T76" fmla="*/ 13 w 27"/>
                  <a:gd name="T77" fmla="*/ 121 h 313"/>
                  <a:gd name="T78" fmla="*/ 13 w 27"/>
                  <a:gd name="T79" fmla="*/ 113 h 313"/>
                  <a:gd name="T80" fmla="*/ 9 w 27"/>
                  <a:gd name="T81" fmla="*/ 149 h 313"/>
                  <a:gd name="T82" fmla="*/ 17 w 27"/>
                  <a:gd name="T83" fmla="*/ 149 h 313"/>
                  <a:gd name="T84" fmla="*/ 13 w 27"/>
                  <a:gd name="T85" fmla="*/ 129 h 313"/>
                  <a:gd name="T86" fmla="*/ 13 w 27"/>
                  <a:gd name="T87" fmla="*/ 137 h 313"/>
                  <a:gd name="T88" fmla="*/ 13 w 27"/>
                  <a:gd name="T89" fmla="*/ 129 h 313"/>
                  <a:gd name="T90" fmla="*/ 9 w 27"/>
                  <a:gd name="T91" fmla="*/ 101 h 313"/>
                  <a:gd name="T92" fmla="*/ 17 w 27"/>
                  <a:gd name="T93" fmla="*/ 10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" h="313">
                    <a:moveTo>
                      <a:pt x="13" y="193"/>
                    </a:moveTo>
                    <a:cubicBezTo>
                      <a:pt x="11" y="193"/>
                      <a:pt x="9" y="195"/>
                      <a:pt x="9" y="197"/>
                    </a:cubicBezTo>
                    <a:cubicBezTo>
                      <a:pt x="9" y="199"/>
                      <a:pt x="11" y="201"/>
                      <a:pt x="13" y="201"/>
                    </a:cubicBezTo>
                    <a:cubicBezTo>
                      <a:pt x="16" y="201"/>
                      <a:pt x="17" y="199"/>
                      <a:pt x="17" y="197"/>
                    </a:cubicBezTo>
                    <a:cubicBezTo>
                      <a:pt x="17" y="195"/>
                      <a:pt x="16" y="193"/>
                      <a:pt x="13" y="193"/>
                    </a:cubicBezTo>
                    <a:close/>
                    <a:moveTo>
                      <a:pt x="13" y="225"/>
                    </a:moveTo>
                    <a:cubicBezTo>
                      <a:pt x="11" y="225"/>
                      <a:pt x="9" y="227"/>
                      <a:pt x="9" y="229"/>
                    </a:cubicBezTo>
                    <a:cubicBezTo>
                      <a:pt x="9" y="231"/>
                      <a:pt x="11" y="233"/>
                      <a:pt x="13" y="233"/>
                    </a:cubicBezTo>
                    <a:cubicBezTo>
                      <a:pt x="16" y="233"/>
                      <a:pt x="17" y="231"/>
                      <a:pt x="17" y="229"/>
                    </a:cubicBezTo>
                    <a:cubicBezTo>
                      <a:pt x="17" y="227"/>
                      <a:pt x="16" y="225"/>
                      <a:pt x="13" y="225"/>
                    </a:cubicBezTo>
                    <a:close/>
                    <a:moveTo>
                      <a:pt x="13" y="305"/>
                    </a:moveTo>
                    <a:cubicBezTo>
                      <a:pt x="11" y="305"/>
                      <a:pt x="9" y="307"/>
                      <a:pt x="9" y="309"/>
                    </a:cubicBezTo>
                    <a:cubicBezTo>
                      <a:pt x="9" y="311"/>
                      <a:pt x="11" y="313"/>
                      <a:pt x="13" y="313"/>
                    </a:cubicBezTo>
                    <a:cubicBezTo>
                      <a:pt x="16" y="313"/>
                      <a:pt x="17" y="311"/>
                      <a:pt x="17" y="309"/>
                    </a:cubicBezTo>
                    <a:cubicBezTo>
                      <a:pt x="17" y="307"/>
                      <a:pt x="16" y="305"/>
                      <a:pt x="13" y="305"/>
                    </a:cubicBezTo>
                    <a:close/>
                    <a:moveTo>
                      <a:pt x="13" y="177"/>
                    </a:moveTo>
                    <a:cubicBezTo>
                      <a:pt x="11" y="177"/>
                      <a:pt x="9" y="179"/>
                      <a:pt x="9" y="181"/>
                    </a:cubicBezTo>
                    <a:cubicBezTo>
                      <a:pt x="9" y="183"/>
                      <a:pt x="11" y="185"/>
                      <a:pt x="13" y="185"/>
                    </a:cubicBezTo>
                    <a:cubicBezTo>
                      <a:pt x="16" y="185"/>
                      <a:pt x="17" y="183"/>
                      <a:pt x="17" y="181"/>
                    </a:cubicBezTo>
                    <a:cubicBezTo>
                      <a:pt x="17" y="179"/>
                      <a:pt x="16" y="177"/>
                      <a:pt x="13" y="177"/>
                    </a:cubicBezTo>
                    <a:close/>
                    <a:moveTo>
                      <a:pt x="13" y="161"/>
                    </a:moveTo>
                    <a:cubicBezTo>
                      <a:pt x="11" y="161"/>
                      <a:pt x="9" y="163"/>
                      <a:pt x="9" y="165"/>
                    </a:cubicBezTo>
                    <a:cubicBezTo>
                      <a:pt x="9" y="167"/>
                      <a:pt x="11" y="169"/>
                      <a:pt x="13" y="169"/>
                    </a:cubicBezTo>
                    <a:cubicBezTo>
                      <a:pt x="16" y="169"/>
                      <a:pt x="17" y="167"/>
                      <a:pt x="17" y="165"/>
                    </a:cubicBezTo>
                    <a:cubicBezTo>
                      <a:pt x="17" y="163"/>
                      <a:pt x="16" y="161"/>
                      <a:pt x="13" y="161"/>
                    </a:cubicBezTo>
                    <a:close/>
                    <a:moveTo>
                      <a:pt x="13" y="289"/>
                    </a:moveTo>
                    <a:cubicBezTo>
                      <a:pt x="11" y="289"/>
                      <a:pt x="9" y="291"/>
                      <a:pt x="9" y="293"/>
                    </a:cubicBezTo>
                    <a:cubicBezTo>
                      <a:pt x="9" y="295"/>
                      <a:pt x="11" y="297"/>
                      <a:pt x="13" y="297"/>
                    </a:cubicBezTo>
                    <a:cubicBezTo>
                      <a:pt x="16" y="297"/>
                      <a:pt x="17" y="295"/>
                      <a:pt x="17" y="293"/>
                    </a:cubicBezTo>
                    <a:cubicBezTo>
                      <a:pt x="17" y="291"/>
                      <a:pt x="16" y="289"/>
                      <a:pt x="13" y="289"/>
                    </a:cubicBezTo>
                    <a:close/>
                    <a:moveTo>
                      <a:pt x="13" y="273"/>
                    </a:moveTo>
                    <a:cubicBezTo>
                      <a:pt x="11" y="273"/>
                      <a:pt x="9" y="275"/>
                      <a:pt x="9" y="277"/>
                    </a:cubicBezTo>
                    <a:cubicBezTo>
                      <a:pt x="9" y="279"/>
                      <a:pt x="11" y="281"/>
                      <a:pt x="13" y="281"/>
                    </a:cubicBezTo>
                    <a:cubicBezTo>
                      <a:pt x="16" y="281"/>
                      <a:pt x="17" y="279"/>
                      <a:pt x="17" y="277"/>
                    </a:cubicBezTo>
                    <a:cubicBezTo>
                      <a:pt x="17" y="275"/>
                      <a:pt x="16" y="273"/>
                      <a:pt x="13" y="273"/>
                    </a:cubicBezTo>
                    <a:close/>
                    <a:moveTo>
                      <a:pt x="13" y="241"/>
                    </a:moveTo>
                    <a:cubicBezTo>
                      <a:pt x="11" y="241"/>
                      <a:pt x="9" y="243"/>
                      <a:pt x="9" y="245"/>
                    </a:cubicBezTo>
                    <a:cubicBezTo>
                      <a:pt x="9" y="247"/>
                      <a:pt x="11" y="249"/>
                      <a:pt x="13" y="249"/>
                    </a:cubicBezTo>
                    <a:cubicBezTo>
                      <a:pt x="16" y="249"/>
                      <a:pt x="17" y="247"/>
                      <a:pt x="17" y="245"/>
                    </a:cubicBezTo>
                    <a:cubicBezTo>
                      <a:pt x="17" y="243"/>
                      <a:pt x="16" y="241"/>
                      <a:pt x="13" y="241"/>
                    </a:cubicBezTo>
                    <a:close/>
                    <a:moveTo>
                      <a:pt x="13" y="257"/>
                    </a:moveTo>
                    <a:cubicBezTo>
                      <a:pt x="11" y="257"/>
                      <a:pt x="9" y="259"/>
                      <a:pt x="9" y="261"/>
                    </a:cubicBezTo>
                    <a:cubicBezTo>
                      <a:pt x="9" y="263"/>
                      <a:pt x="11" y="265"/>
                      <a:pt x="13" y="265"/>
                    </a:cubicBezTo>
                    <a:cubicBezTo>
                      <a:pt x="16" y="265"/>
                      <a:pt x="17" y="263"/>
                      <a:pt x="17" y="261"/>
                    </a:cubicBezTo>
                    <a:cubicBezTo>
                      <a:pt x="17" y="259"/>
                      <a:pt x="16" y="257"/>
                      <a:pt x="13" y="257"/>
                    </a:cubicBezTo>
                    <a:close/>
                    <a:moveTo>
                      <a:pt x="13" y="209"/>
                    </a:moveTo>
                    <a:cubicBezTo>
                      <a:pt x="11" y="209"/>
                      <a:pt x="9" y="211"/>
                      <a:pt x="9" y="213"/>
                    </a:cubicBezTo>
                    <a:cubicBezTo>
                      <a:pt x="9" y="215"/>
                      <a:pt x="11" y="217"/>
                      <a:pt x="13" y="217"/>
                    </a:cubicBezTo>
                    <a:cubicBezTo>
                      <a:pt x="16" y="217"/>
                      <a:pt x="17" y="215"/>
                      <a:pt x="17" y="213"/>
                    </a:cubicBezTo>
                    <a:cubicBezTo>
                      <a:pt x="17" y="211"/>
                      <a:pt x="16" y="209"/>
                      <a:pt x="13" y="209"/>
                    </a:cubicBezTo>
                    <a:close/>
                    <a:moveTo>
                      <a:pt x="13" y="49"/>
                    </a:moveTo>
                    <a:cubicBezTo>
                      <a:pt x="11" y="49"/>
                      <a:pt x="9" y="51"/>
                      <a:pt x="9" y="53"/>
                    </a:cubicBezTo>
                    <a:cubicBezTo>
                      <a:pt x="9" y="55"/>
                      <a:pt x="11" y="57"/>
                      <a:pt x="13" y="57"/>
                    </a:cubicBezTo>
                    <a:cubicBezTo>
                      <a:pt x="16" y="57"/>
                      <a:pt x="17" y="55"/>
                      <a:pt x="17" y="53"/>
                    </a:cubicBezTo>
                    <a:cubicBezTo>
                      <a:pt x="17" y="51"/>
                      <a:pt x="16" y="49"/>
                      <a:pt x="13" y="49"/>
                    </a:cubicBezTo>
                    <a:close/>
                    <a:moveTo>
                      <a:pt x="13" y="33"/>
                    </a:moveTo>
                    <a:cubicBezTo>
                      <a:pt x="11" y="33"/>
                      <a:pt x="9" y="35"/>
                      <a:pt x="9" y="37"/>
                    </a:cubicBezTo>
                    <a:cubicBezTo>
                      <a:pt x="9" y="39"/>
                      <a:pt x="11" y="41"/>
                      <a:pt x="13" y="41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5"/>
                      <a:pt x="16" y="33"/>
                      <a:pt x="13" y="33"/>
                    </a:cubicBezTo>
                    <a:close/>
                    <a:moveTo>
                      <a:pt x="13" y="65"/>
                    </a:moveTo>
                    <a:cubicBezTo>
                      <a:pt x="11" y="65"/>
                      <a:pt x="9" y="67"/>
                      <a:pt x="9" y="69"/>
                    </a:cubicBezTo>
                    <a:cubicBezTo>
                      <a:pt x="9" y="71"/>
                      <a:pt x="11" y="73"/>
                      <a:pt x="13" y="73"/>
                    </a:cubicBezTo>
                    <a:cubicBezTo>
                      <a:pt x="16" y="73"/>
                      <a:pt x="17" y="71"/>
                      <a:pt x="17" y="69"/>
                    </a:cubicBezTo>
                    <a:cubicBezTo>
                      <a:pt x="17" y="67"/>
                      <a:pt x="16" y="65"/>
                      <a:pt x="13" y="65"/>
                    </a:cubicBezTo>
                    <a:close/>
                    <a:moveTo>
                      <a:pt x="13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21" y="27"/>
                      <a:pt x="27" y="21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lose/>
                    <a:moveTo>
                      <a:pt x="13" y="81"/>
                    </a:moveTo>
                    <a:cubicBezTo>
                      <a:pt x="11" y="81"/>
                      <a:pt x="9" y="83"/>
                      <a:pt x="9" y="85"/>
                    </a:cubicBezTo>
                    <a:cubicBezTo>
                      <a:pt x="9" y="87"/>
                      <a:pt x="11" y="89"/>
                      <a:pt x="13" y="89"/>
                    </a:cubicBezTo>
                    <a:cubicBezTo>
                      <a:pt x="16" y="89"/>
                      <a:pt x="17" y="87"/>
                      <a:pt x="17" y="85"/>
                    </a:cubicBezTo>
                    <a:cubicBezTo>
                      <a:pt x="17" y="83"/>
                      <a:pt x="16" y="81"/>
                      <a:pt x="13" y="81"/>
                    </a:cubicBezTo>
                    <a:close/>
                    <a:moveTo>
                      <a:pt x="13" y="113"/>
                    </a:moveTo>
                    <a:cubicBezTo>
                      <a:pt x="11" y="113"/>
                      <a:pt x="9" y="115"/>
                      <a:pt x="9" y="117"/>
                    </a:cubicBezTo>
                    <a:cubicBezTo>
                      <a:pt x="9" y="119"/>
                      <a:pt x="11" y="121"/>
                      <a:pt x="13" y="121"/>
                    </a:cubicBezTo>
                    <a:cubicBezTo>
                      <a:pt x="16" y="121"/>
                      <a:pt x="17" y="119"/>
                      <a:pt x="17" y="117"/>
                    </a:cubicBezTo>
                    <a:cubicBezTo>
                      <a:pt x="17" y="115"/>
                      <a:pt x="16" y="113"/>
                      <a:pt x="13" y="113"/>
                    </a:cubicBezTo>
                    <a:close/>
                    <a:moveTo>
                      <a:pt x="13" y="145"/>
                    </a:moveTo>
                    <a:cubicBezTo>
                      <a:pt x="11" y="145"/>
                      <a:pt x="9" y="147"/>
                      <a:pt x="9" y="149"/>
                    </a:cubicBezTo>
                    <a:cubicBezTo>
                      <a:pt x="9" y="151"/>
                      <a:pt x="11" y="153"/>
                      <a:pt x="13" y="153"/>
                    </a:cubicBezTo>
                    <a:cubicBezTo>
                      <a:pt x="16" y="153"/>
                      <a:pt x="17" y="151"/>
                      <a:pt x="17" y="149"/>
                    </a:cubicBezTo>
                    <a:cubicBezTo>
                      <a:pt x="17" y="147"/>
                      <a:pt x="16" y="145"/>
                      <a:pt x="13" y="145"/>
                    </a:cubicBezTo>
                    <a:close/>
                    <a:moveTo>
                      <a:pt x="13" y="129"/>
                    </a:moveTo>
                    <a:cubicBezTo>
                      <a:pt x="11" y="129"/>
                      <a:pt x="9" y="131"/>
                      <a:pt x="9" y="133"/>
                    </a:cubicBezTo>
                    <a:cubicBezTo>
                      <a:pt x="9" y="135"/>
                      <a:pt x="11" y="137"/>
                      <a:pt x="13" y="137"/>
                    </a:cubicBezTo>
                    <a:cubicBezTo>
                      <a:pt x="16" y="137"/>
                      <a:pt x="17" y="135"/>
                      <a:pt x="17" y="133"/>
                    </a:cubicBezTo>
                    <a:cubicBezTo>
                      <a:pt x="17" y="131"/>
                      <a:pt x="16" y="129"/>
                      <a:pt x="13" y="129"/>
                    </a:cubicBezTo>
                    <a:close/>
                    <a:moveTo>
                      <a:pt x="13" y="97"/>
                    </a:moveTo>
                    <a:cubicBezTo>
                      <a:pt x="11" y="97"/>
                      <a:pt x="9" y="99"/>
                      <a:pt x="9" y="101"/>
                    </a:cubicBezTo>
                    <a:cubicBezTo>
                      <a:pt x="9" y="103"/>
                      <a:pt x="11" y="105"/>
                      <a:pt x="13" y="105"/>
                    </a:cubicBezTo>
                    <a:cubicBezTo>
                      <a:pt x="16" y="105"/>
                      <a:pt x="17" y="103"/>
                      <a:pt x="17" y="101"/>
                    </a:cubicBezTo>
                    <a:cubicBezTo>
                      <a:pt x="17" y="99"/>
                      <a:pt x="16" y="97"/>
                      <a:pt x="13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BC3A7407-50AE-4E00-A52F-FA63E573035C}"/>
                </a:ext>
              </a:extLst>
            </p:cNvPr>
            <p:cNvSpPr txBox="1"/>
            <p:nvPr/>
          </p:nvSpPr>
          <p:spPr>
            <a:xfrm>
              <a:off x="5121597" y="4793118"/>
              <a:ext cx="767069" cy="466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rPr>
                <a:t>3</a:t>
              </a:r>
            </a:p>
          </p:txBody>
        </p:sp>
        <p:sp>
          <p:nvSpPr>
            <p:cNvPr id="54" name="object 10">
              <a:extLst>
                <a:ext uri="{FF2B5EF4-FFF2-40B4-BE49-F238E27FC236}">
                  <a16:creationId xmlns:a16="http://schemas.microsoft.com/office/drawing/2014/main" id="{274F2774-80F5-41C5-B6DB-8F30AE92D033}"/>
                </a:ext>
              </a:extLst>
            </p:cNvPr>
            <p:cNvSpPr txBox="1"/>
            <p:nvPr/>
          </p:nvSpPr>
          <p:spPr>
            <a:xfrm>
              <a:off x="5411967" y="1641805"/>
              <a:ext cx="2228627" cy="566814"/>
            </a:xfrm>
            <a:prstGeom prst="rect">
              <a:avLst/>
            </a:prstGeom>
          </p:spPr>
          <p:txBody>
            <a:bodyPr vert="horz" wrap="square" lIns="0" tIns="12692" rIns="0" bIns="0" rtlCol="0">
              <a:spAutoFit/>
            </a:bodyPr>
            <a:lstStyle/>
            <a:p>
              <a:pPr marL="12700" marR="5080" lvl="0" indent="0" algn="ctr" defTabSz="913765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芯片生产设备供应商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 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(OEM)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endParaRPr>
            </a:p>
          </p:txBody>
        </p:sp>
        <p:grpSp>
          <p:nvGrpSpPr>
            <p:cNvPr id="55" name="群組 45">
              <a:extLst>
                <a:ext uri="{FF2B5EF4-FFF2-40B4-BE49-F238E27FC236}">
                  <a16:creationId xmlns:a16="http://schemas.microsoft.com/office/drawing/2014/main" id="{F9827DFE-A66C-46B6-88BC-6589CFD85B55}"/>
                </a:ext>
              </a:extLst>
            </p:cNvPr>
            <p:cNvGrpSpPr/>
            <p:nvPr/>
          </p:nvGrpSpPr>
          <p:grpSpPr>
            <a:xfrm>
              <a:off x="5265192" y="1116641"/>
              <a:ext cx="1150760" cy="400466"/>
              <a:chOff x="4830587" y="522873"/>
              <a:chExt cx="1444678" cy="535602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10438165-1960-4D06-B6BC-824B09133ED0}"/>
                  </a:ext>
                </a:extLst>
              </p:cNvPr>
              <p:cNvSpPr/>
              <p:nvPr/>
            </p:nvSpPr>
            <p:spPr>
              <a:xfrm>
                <a:off x="4830587" y="522873"/>
                <a:ext cx="1444678" cy="5356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63" name="object 18">
                <a:extLst>
                  <a:ext uri="{FF2B5EF4-FFF2-40B4-BE49-F238E27FC236}">
                    <a16:creationId xmlns:a16="http://schemas.microsoft.com/office/drawing/2014/main" id="{AE059260-8AAB-40AF-BD1C-C617E2D8537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020302" y="601896"/>
                <a:ext cx="1100304" cy="386210"/>
              </a:xfrm>
              <a:prstGeom prst="rect">
                <a:avLst/>
              </a:prstGeom>
            </p:spPr>
          </p:pic>
        </p:grpSp>
        <p:grpSp>
          <p:nvGrpSpPr>
            <p:cNvPr id="56" name="群組 48">
              <a:extLst>
                <a:ext uri="{FF2B5EF4-FFF2-40B4-BE49-F238E27FC236}">
                  <a16:creationId xmlns:a16="http://schemas.microsoft.com/office/drawing/2014/main" id="{538B07D0-D7C0-4A96-AB63-36ADA70727D9}"/>
                </a:ext>
              </a:extLst>
            </p:cNvPr>
            <p:cNvGrpSpPr/>
            <p:nvPr/>
          </p:nvGrpSpPr>
          <p:grpSpPr>
            <a:xfrm>
              <a:off x="6484349" y="1239239"/>
              <a:ext cx="1153896" cy="332196"/>
              <a:chOff x="6578014" y="522873"/>
              <a:chExt cx="1444678" cy="535602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1432FD88-99BA-42EA-AAF3-4A934FA13781}"/>
                  </a:ext>
                </a:extLst>
              </p:cNvPr>
              <p:cNvSpPr/>
              <p:nvPr/>
            </p:nvSpPr>
            <p:spPr>
              <a:xfrm>
                <a:off x="6578014" y="522873"/>
                <a:ext cx="1444678" cy="5356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61" name="object 19">
                <a:extLst>
                  <a:ext uri="{FF2B5EF4-FFF2-40B4-BE49-F238E27FC236}">
                    <a16:creationId xmlns:a16="http://schemas.microsoft.com/office/drawing/2014/main" id="{6791098B-B589-4321-BFD0-7071EC4AA74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808885" y="620688"/>
                <a:ext cx="1039913" cy="368221"/>
              </a:xfrm>
              <a:prstGeom prst="rect">
                <a:avLst/>
              </a:prstGeom>
            </p:spPr>
          </p:pic>
        </p:grpSp>
        <p:pic>
          <p:nvPicPr>
            <p:cNvPr id="57" name="Picture 14" descr="ç¸éåç">
              <a:extLst>
                <a:ext uri="{FF2B5EF4-FFF2-40B4-BE49-F238E27FC236}">
                  <a16:creationId xmlns:a16="http://schemas.microsoft.com/office/drawing/2014/main" id="{FB9F97C8-317C-4A07-9AF1-2A82893DA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rgbClr val="3494BA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445" y="3643934"/>
              <a:ext cx="523667" cy="52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圖片 59">
              <a:extLst>
                <a:ext uri="{FF2B5EF4-FFF2-40B4-BE49-F238E27FC236}">
                  <a16:creationId xmlns:a16="http://schemas.microsoft.com/office/drawing/2014/main" id="{1BAF038C-F1C7-4598-BB60-F009C7580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095" y="678056"/>
              <a:ext cx="1280393" cy="311150"/>
            </a:xfrm>
            <a:prstGeom prst="rect">
              <a:avLst/>
            </a:prstGeom>
            <a:ln>
              <a:solidFill>
                <a:srgbClr val="CEDBE6">
                  <a:lumMod val="90000"/>
                </a:srgb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圖片 60">
              <a:extLst>
                <a:ext uri="{FF2B5EF4-FFF2-40B4-BE49-F238E27FC236}">
                  <a16:creationId xmlns:a16="http://schemas.microsoft.com/office/drawing/2014/main" id="{D1CC5C68-9CE0-4D9E-93B1-492564E7D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349" y="678056"/>
              <a:ext cx="1123950" cy="501650"/>
            </a:xfrm>
            <a:prstGeom prst="rect">
              <a:avLst/>
            </a:prstGeom>
            <a:ln>
              <a:solidFill>
                <a:srgbClr val="CEDBE6">
                  <a:lumMod val="90000"/>
                </a:srgb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6" name="圖片 61">
            <a:extLst>
              <a:ext uri="{FF2B5EF4-FFF2-40B4-BE49-F238E27FC236}">
                <a16:creationId xmlns:a16="http://schemas.microsoft.com/office/drawing/2014/main" id="{6AF6C849-9A63-4ADB-9A9D-0F1B362CC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grpSp>
        <p:nvGrpSpPr>
          <p:cNvPr id="67" name="群組 68">
            <a:extLst>
              <a:ext uri="{FF2B5EF4-FFF2-40B4-BE49-F238E27FC236}">
                <a16:creationId xmlns:a16="http://schemas.microsoft.com/office/drawing/2014/main" id="{C6C0134E-D927-4AF7-B7C3-D3856599181B}"/>
              </a:ext>
            </a:extLst>
          </p:cNvPr>
          <p:cNvGrpSpPr/>
          <p:nvPr/>
        </p:nvGrpSpPr>
        <p:grpSpPr>
          <a:xfrm>
            <a:off x="4022981" y="2264909"/>
            <a:ext cx="3052989" cy="814125"/>
            <a:chOff x="3714981" y="2264909"/>
            <a:chExt cx="3052989" cy="814125"/>
          </a:xfrm>
        </p:grpSpPr>
        <p:sp>
          <p:nvSpPr>
            <p:cNvPr id="68" name="弧形箭號 (左彎) 64">
              <a:extLst>
                <a:ext uri="{FF2B5EF4-FFF2-40B4-BE49-F238E27FC236}">
                  <a16:creationId xmlns:a16="http://schemas.microsoft.com/office/drawing/2014/main" id="{5F7DC8BD-342A-489D-AD20-38DAF7B84F83}"/>
                </a:ext>
              </a:extLst>
            </p:cNvPr>
            <p:cNvSpPr/>
            <p:nvPr/>
          </p:nvSpPr>
          <p:spPr>
            <a:xfrm rot="16200000">
              <a:off x="4968858" y="1464229"/>
              <a:ext cx="814125" cy="2415486"/>
            </a:xfrm>
            <a:prstGeom prst="curvedLeftArrow">
              <a:avLst/>
            </a:prstGeom>
            <a:solidFill>
              <a:srgbClr val="58B6C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9" name="object 25">
              <a:extLst>
                <a:ext uri="{FF2B5EF4-FFF2-40B4-BE49-F238E27FC236}">
                  <a16:creationId xmlns:a16="http://schemas.microsoft.com/office/drawing/2014/main" id="{6AD19A6D-14C2-4E88-9236-D30557E672D5}"/>
                </a:ext>
              </a:extLst>
            </p:cNvPr>
            <p:cNvSpPr txBox="1"/>
            <p:nvPr/>
          </p:nvSpPr>
          <p:spPr>
            <a:xfrm>
              <a:off x="3714981" y="2385998"/>
              <a:ext cx="3052989" cy="289815"/>
            </a:xfrm>
            <a:prstGeom prst="rect">
              <a:avLst/>
            </a:prstGeom>
          </p:spPr>
          <p:txBody>
            <a:bodyPr vert="horz" wrap="square" lIns="0" tIns="12692" rIns="0" bIns="0" rtlCol="0">
              <a:spAutoFit/>
            </a:bodyPr>
            <a:lstStyle/>
            <a:p>
              <a:pPr marL="241300" marR="0" lvl="0" indent="0" algn="ctr" defTabSz="913765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自有产品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2AB8F73F-A8C5-4AEC-8C4D-F0323A8AC192}"/>
              </a:ext>
            </a:extLst>
          </p:cNvPr>
          <p:cNvGrpSpPr/>
          <p:nvPr/>
        </p:nvGrpSpPr>
        <p:grpSpPr>
          <a:xfrm>
            <a:off x="6203604" y="5326110"/>
            <a:ext cx="3421247" cy="1088318"/>
            <a:chOff x="5895604" y="5326110"/>
            <a:chExt cx="3421247" cy="1088318"/>
          </a:xfrm>
        </p:grpSpPr>
        <p:sp>
          <p:nvSpPr>
            <p:cNvPr id="71" name="弧形向右箭號 63">
              <a:extLst>
                <a:ext uri="{FF2B5EF4-FFF2-40B4-BE49-F238E27FC236}">
                  <a16:creationId xmlns:a16="http://schemas.microsoft.com/office/drawing/2014/main" id="{5D7F718B-7147-449A-ADE6-7A75F953A0CE}"/>
                </a:ext>
              </a:extLst>
            </p:cNvPr>
            <p:cNvSpPr/>
            <p:nvPr/>
          </p:nvSpPr>
          <p:spPr>
            <a:xfrm rot="16200000">
              <a:off x="7219971" y="4001743"/>
              <a:ext cx="772514" cy="3421247"/>
            </a:xfrm>
            <a:prstGeom prst="curvedRightArrow">
              <a:avLst/>
            </a:prstGeom>
            <a:solidFill>
              <a:srgbClr val="2683C6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2" name="object 25">
              <a:extLst>
                <a:ext uri="{FF2B5EF4-FFF2-40B4-BE49-F238E27FC236}">
                  <a16:creationId xmlns:a16="http://schemas.microsoft.com/office/drawing/2014/main" id="{6B6691EC-89B9-4FD8-88DE-E22DDDB50EB7}"/>
                </a:ext>
              </a:extLst>
            </p:cNvPr>
            <p:cNvSpPr txBox="1"/>
            <p:nvPr/>
          </p:nvSpPr>
          <p:spPr>
            <a:xfrm>
              <a:off x="6081153" y="6124613"/>
              <a:ext cx="3052989" cy="289815"/>
            </a:xfrm>
            <a:prstGeom prst="rect">
              <a:avLst/>
            </a:prstGeom>
          </p:spPr>
          <p:txBody>
            <a:bodyPr vert="horz" wrap="square" lIns="0" tIns="12692" rIns="0" bIns="0" rtlCol="0">
              <a:spAutoFit/>
            </a:bodyPr>
            <a:lstStyle/>
            <a:p>
              <a:pPr marL="241300" marR="0" lvl="0" indent="0" algn="ctr" defTabSz="913765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</a:rPr>
                <a:t>维修服务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endParaRPr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0C3671CA-605F-4E4A-8F73-3D20A46B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12" y="888074"/>
            <a:ext cx="2207817" cy="66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https://kimi-img.moonshot.cn/pub/slides/slides_tmpl/image/25-10-10-11:13:06-d3k7jggs8jdo4os5e4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" y="390525"/>
            <a:ext cx="597535" cy="280670"/>
          </a:xfrm>
          <a:prstGeom prst="rect">
            <a:avLst/>
          </a:prstGeom>
        </p:spPr>
      </p:pic>
      <p:pic>
        <p:nvPicPr>
          <p:cNvPr id="14" name="圖片 31">
            <a:extLst>
              <a:ext uri="{FF2B5EF4-FFF2-40B4-BE49-F238E27FC236}">
                <a16:creationId xmlns:a16="http://schemas.microsoft.com/office/drawing/2014/main" id="{DBB61937-8553-4AAC-BD7B-7072E4026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27" name="圖片 74">
            <a:extLst>
              <a:ext uri="{FF2B5EF4-FFF2-40B4-BE49-F238E27FC236}">
                <a16:creationId xmlns:a16="http://schemas.microsoft.com/office/drawing/2014/main" id="{692F49A7-37C0-43B1-9C5A-1EC80CA47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45" y="2196657"/>
            <a:ext cx="4627245" cy="2837143"/>
          </a:xfrm>
          <a:prstGeom prst="rect">
            <a:avLst/>
          </a:prstGeom>
        </p:spPr>
      </p:pic>
      <p:sp>
        <p:nvSpPr>
          <p:cNvPr id="28" name="Freeform 808">
            <a:extLst>
              <a:ext uri="{FF2B5EF4-FFF2-40B4-BE49-F238E27FC236}">
                <a16:creationId xmlns:a16="http://schemas.microsoft.com/office/drawing/2014/main" id="{98EF8BCA-6824-4FED-B547-019329B0FBA2}"/>
              </a:ext>
            </a:extLst>
          </p:cNvPr>
          <p:cNvSpPr>
            <a:spLocks noEditPoints="1"/>
          </p:cNvSpPr>
          <p:nvPr/>
        </p:nvSpPr>
        <p:spPr bwMode="auto">
          <a:xfrm>
            <a:off x="3587312" y="1917747"/>
            <a:ext cx="3964411" cy="3463895"/>
          </a:xfrm>
          <a:custGeom>
            <a:avLst/>
            <a:gdLst>
              <a:gd name="T0" fmla="*/ 643 w 944"/>
              <a:gd name="T1" fmla="*/ 843 h 843"/>
              <a:gd name="T2" fmla="*/ 301 w 944"/>
              <a:gd name="T3" fmla="*/ 843 h 843"/>
              <a:gd name="T4" fmla="*/ 193 w 944"/>
              <a:gd name="T5" fmla="*/ 780 h 843"/>
              <a:gd name="T6" fmla="*/ 22 w 944"/>
              <a:gd name="T7" fmla="*/ 484 h 843"/>
              <a:gd name="T8" fmla="*/ 22 w 944"/>
              <a:gd name="T9" fmla="*/ 359 h 843"/>
              <a:gd name="T10" fmla="*/ 193 w 944"/>
              <a:gd name="T11" fmla="*/ 63 h 843"/>
              <a:gd name="T12" fmla="*/ 301 w 944"/>
              <a:gd name="T13" fmla="*/ 0 h 843"/>
              <a:gd name="T14" fmla="*/ 643 w 944"/>
              <a:gd name="T15" fmla="*/ 0 h 843"/>
              <a:gd name="T16" fmla="*/ 751 w 944"/>
              <a:gd name="T17" fmla="*/ 63 h 843"/>
              <a:gd name="T18" fmla="*/ 922 w 944"/>
              <a:gd name="T19" fmla="*/ 359 h 843"/>
              <a:gd name="T20" fmla="*/ 922 w 944"/>
              <a:gd name="T21" fmla="*/ 484 h 843"/>
              <a:gd name="T22" fmla="*/ 751 w 944"/>
              <a:gd name="T23" fmla="*/ 780 h 843"/>
              <a:gd name="T24" fmla="*/ 643 w 944"/>
              <a:gd name="T25" fmla="*/ 843 h 843"/>
              <a:gd name="T26" fmla="*/ 301 w 944"/>
              <a:gd name="T27" fmla="*/ 24 h 843"/>
              <a:gd name="T28" fmla="*/ 213 w 944"/>
              <a:gd name="T29" fmla="*/ 75 h 843"/>
              <a:gd name="T30" fmla="*/ 43 w 944"/>
              <a:gd name="T31" fmla="*/ 371 h 843"/>
              <a:gd name="T32" fmla="*/ 43 w 944"/>
              <a:gd name="T33" fmla="*/ 472 h 843"/>
              <a:gd name="T34" fmla="*/ 213 w 944"/>
              <a:gd name="T35" fmla="*/ 768 h 843"/>
              <a:gd name="T36" fmla="*/ 301 w 944"/>
              <a:gd name="T37" fmla="*/ 819 h 843"/>
              <a:gd name="T38" fmla="*/ 643 w 944"/>
              <a:gd name="T39" fmla="*/ 819 h 843"/>
              <a:gd name="T40" fmla="*/ 731 w 944"/>
              <a:gd name="T41" fmla="*/ 768 h 843"/>
              <a:gd name="T42" fmla="*/ 901 w 944"/>
              <a:gd name="T43" fmla="*/ 472 h 843"/>
              <a:gd name="T44" fmla="*/ 901 w 944"/>
              <a:gd name="T45" fmla="*/ 371 h 843"/>
              <a:gd name="T46" fmla="*/ 731 w 944"/>
              <a:gd name="T47" fmla="*/ 75 h 843"/>
              <a:gd name="T48" fmla="*/ 643 w 944"/>
              <a:gd name="T49" fmla="*/ 24 h 843"/>
              <a:gd name="T50" fmla="*/ 301 w 944"/>
              <a:gd name="T51" fmla="*/ 2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44" h="843">
                <a:moveTo>
                  <a:pt x="643" y="843"/>
                </a:moveTo>
                <a:cubicBezTo>
                  <a:pt x="301" y="843"/>
                  <a:pt x="301" y="843"/>
                  <a:pt x="301" y="843"/>
                </a:cubicBezTo>
                <a:cubicBezTo>
                  <a:pt x="257" y="843"/>
                  <a:pt x="215" y="819"/>
                  <a:pt x="193" y="780"/>
                </a:cubicBezTo>
                <a:cubicBezTo>
                  <a:pt x="22" y="484"/>
                  <a:pt x="22" y="484"/>
                  <a:pt x="22" y="484"/>
                </a:cubicBezTo>
                <a:cubicBezTo>
                  <a:pt x="0" y="445"/>
                  <a:pt x="0" y="397"/>
                  <a:pt x="22" y="359"/>
                </a:cubicBezTo>
                <a:cubicBezTo>
                  <a:pt x="193" y="63"/>
                  <a:pt x="193" y="63"/>
                  <a:pt x="193" y="63"/>
                </a:cubicBezTo>
                <a:cubicBezTo>
                  <a:pt x="215" y="24"/>
                  <a:pt x="257" y="0"/>
                  <a:pt x="301" y="0"/>
                </a:cubicBezTo>
                <a:cubicBezTo>
                  <a:pt x="643" y="0"/>
                  <a:pt x="643" y="0"/>
                  <a:pt x="643" y="0"/>
                </a:cubicBezTo>
                <a:cubicBezTo>
                  <a:pt x="687" y="0"/>
                  <a:pt x="729" y="24"/>
                  <a:pt x="751" y="63"/>
                </a:cubicBezTo>
                <a:cubicBezTo>
                  <a:pt x="922" y="359"/>
                  <a:pt x="922" y="359"/>
                  <a:pt x="922" y="359"/>
                </a:cubicBezTo>
                <a:cubicBezTo>
                  <a:pt x="944" y="397"/>
                  <a:pt x="944" y="445"/>
                  <a:pt x="922" y="484"/>
                </a:cubicBezTo>
                <a:cubicBezTo>
                  <a:pt x="751" y="780"/>
                  <a:pt x="751" y="780"/>
                  <a:pt x="751" y="780"/>
                </a:cubicBezTo>
                <a:cubicBezTo>
                  <a:pt x="729" y="819"/>
                  <a:pt x="687" y="843"/>
                  <a:pt x="643" y="843"/>
                </a:cubicBezTo>
                <a:close/>
                <a:moveTo>
                  <a:pt x="301" y="24"/>
                </a:moveTo>
                <a:cubicBezTo>
                  <a:pt x="265" y="24"/>
                  <a:pt x="232" y="44"/>
                  <a:pt x="213" y="75"/>
                </a:cubicBezTo>
                <a:cubicBezTo>
                  <a:pt x="43" y="371"/>
                  <a:pt x="43" y="371"/>
                  <a:pt x="43" y="371"/>
                </a:cubicBezTo>
                <a:cubicBezTo>
                  <a:pt x="25" y="402"/>
                  <a:pt x="25" y="441"/>
                  <a:pt x="43" y="472"/>
                </a:cubicBezTo>
                <a:cubicBezTo>
                  <a:pt x="213" y="768"/>
                  <a:pt x="213" y="768"/>
                  <a:pt x="213" y="768"/>
                </a:cubicBezTo>
                <a:cubicBezTo>
                  <a:pt x="232" y="799"/>
                  <a:pt x="265" y="819"/>
                  <a:pt x="301" y="819"/>
                </a:cubicBezTo>
                <a:cubicBezTo>
                  <a:pt x="643" y="819"/>
                  <a:pt x="643" y="819"/>
                  <a:pt x="643" y="819"/>
                </a:cubicBezTo>
                <a:cubicBezTo>
                  <a:pt x="679" y="819"/>
                  <a:pt x="713" y="799"/>
                  <a:pt x="731" y="768"/>
                </a:cubicBezTo>
                <a:cubicBezTo>
                  <a:pt x="901" y="472"/>
                  <a:pt x="901" y="472"/>
                  <a:pt x="901" y="472"/>
                </a:cubicBezTo>
                <a:cubicBezTo>
                  <a:pt x="919" y="441"/>
                  <a:pt x="919" y="402"/>
                  <a:pt x="901" y="371"/>
                </a:cubicBezTo>
                <a:cubicBezTo>
                  <a:pt x="731" y="75"/>
                  <a:pt x="731" y="75"/>
                  <a:pt x="731" y="75"/>
                </a:cubicBezTo>
                <a:cubicBezTo>
                  <a:pt x="713" y="44"/>
                  <a:pt x="679" y="24"/>
                  <a:pt x="643" y="24"/>
                </a:cubicBezTo>
                <a:lnTo>
                  <a:pt x="301" y="24"/>
                </a:lnTo>
                <a:close/>
              </a:path>
            </a:pathLst>
          </a:custGeom>
          <a:solidFill>
            <a:srgbClr val="3F354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9" name="Freeform 809">
            <a:extLst>
              <a:ext uri="{FF2B5EF4-FFF2-40B4-BE49-F238E27FC236}">
                <a16:creationId xmlns:a16="http://schemas.microsoft.com/office/drawing/2014/main" id="{D0A635D7-A491-451F-A939-C3EA9727DD53}"/>
              </a:ext>
            </a:extLst>
          </p:cNvPr>
          <p:cNvSpPr>
            <a:spLocks noEditPoints="1"/>
          </p:cNvSpPr>
          <p:nvPr/>
        </p:nvSpPr>
        <p:spPr bwMode="auto">
          <a:xfrm>
            <a:off x="3398330" y="1757495"/>
            <a:ext cx="4342373" cy="3784398"/>
          </a:xfrm>
          <a:custGeom>
            <a:avLst/>
            <a:gdLst>
              <a:gd name="T0" fmla="*/ 704 w 1034"/>
              <a:gd name="T1" fmla="*/ 921 h 921"/>
              <a:gd name="T2" fmla="*/ 330 w 1034"/>
              <a:gd name="T3" fmla="*/ 921 h 921"/>
              <a:gd name="T4" fmla="*/ 212 w 1034"/>
              <a:gd name="T5" fmla="*/ 853 h 921"/>
              <a:gd name="T6" fmla="*/ 25 w 1034"/>
              <a:gd name="T7" fmla="*/ 529 h 921"/>
              <a:gd name="T8" fmla="*/ 25 w 1034"/>
              <a:gd name="T9" fmla="*/ 392 h 921"/>
              <a:gd name="T10" fmla="*/ 212 w 1034"/>
              <a:gd name="T11" fmla="*/ 68 h 921"/>
              <a:gd name="T12" fmla="*/ 330 w 1034"/>
              <a:gd name="T13" fmla="*/ 0 h 921"/>
              <a:gd name="T14" fmla="*/ 704 w 1034"/>
              <a:gd name="T15" fmla="*/ 0 h 921"/>
              <a:gd name="T16" fmla="*/ 822 w 1034"/>
              <a:gd name="T17" fmla="*/ 68 h 921"/>
              <a:gd name="T18" fmla="*/ 1009 w 1034"/>
              <a:gd name="T19" fmla="*/ 392 h 921"/>
              <a:gd name="T20" fmla="*/ 1009 w 1034"/>
              <a:gd name="T21" fmla="*/ 529 h 921"/>
              <a:gd name="T22" fmla="*/ 822 w 1034"/>
              <a:gd name="T23" fmla="*/ 853 h 921"/>
              <a:gd name="T24" fmla="*/ 704 w 1034"/>
              <a:gd name="T25" fmla="*/ 921 h 921"/>
              <a:gd name="T26" fmla="*/ 330 w 1034"/>
              <a:gd name="T27" fmla="*/ 24 h 921"/>
              <a:gd name="T28" fmla="*/ 233 w 1034"/>
              <a:gd name="T29" fmla="*/ 80 h 921"/>
              <a:gd name="T30" fmla="*/ 45 w 1034"/>
              <a:gd name="T31" fmla="*/ 404 h 921"/>
              <a:gd name="T32" fmla="*/ 45 w 1034"/>
              <a:gd name="T33" fmla="*/ 517 h 921"/>
              <a:gd name="T34" fmla="*/ 233 w 1034"/>
              <a:gd name="T35" fmla="*/ 841 h 921"/>
              <a:gd name="T36" fmla="*/ 330 w 1034"/>
              <a:gd name="T37" fmla="*/ 897 h 921"/>
              <a:gd name="T38" fmla="*/ 704 w 1034"/>
              <a:gd name="T39" fmla="*/ 897 h 921"/>
              <a:gd name="T40" fmla="*/ 801 w 1034"/>
              <a:gd name="T41" fmla="*/ 841 h 921"/>
              <a:gd name="T42" fmla="*/ 989 w 1034"/>
              <a:gd name="T43" fmla="*/ 517 h 921"/>
              <a:gd name="T44" fmla="*/ 989 w 1034"/>
              <a:gd name="T45" fmla="*/ 404 h 921"/>
              <a:gd name="T46" fmla="*/ 801 w 1034"/>
              <a:gd name="T47" fmla="*/ 80 h 921"/>
              <a:gd name="T48" fmla="*/ 704 w 1034"/>
              <a:gd name="T49" fmla="*/ 24 h 921"/>
              <a:gd name="T50" fmla="*/ 330 w 1034"/>
              <a:gd name="T51" fmla="*/ 24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34" h="921">
                <a:moveTo>
                  <a:pt x="704" y="921"/>
                </a:moveTo>
                <a:cubicBezTo>
                  <a:pt x="330" y="921"/>
                  <a:pt x="330" y="921"/>
                  <a:pt x="330" y="921"/>
                </a:cubicBezTo>
                <a:cubicBezTo>
                  <a:pt x="281" y="921"/>
                  <a:pt x="236" y="895"/>
                  <a:pt x="212" y="853"/>
                </a:cubicBezTo>
                <a:cubicBezTo>
                  <a:pt x="25" y="529"/>
                  <a:pt x="25" y="529"/>
                  <a:pt x="25" y="529"/>
                </a:cubicBezTo>
                <a:cubicBezTo>
                  <a:pt x="0" y="487"/>
                  <a:pt x="0" y="434"/>
                  <a:pt x="25" y="392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36" y="26"/>
                  <a:pt x="281" y="0"/>
                  <a:pt x="330" y="0"/>
                </a:cubicBezTo>
                <a:cubicBezTo>
                  <a:pt x="704" y="0"/>
                  <a:pt x="704" y="0"/>
                  <a:pt x="704" y="0"/>
                </a:cubicBezTo>
                <a:cubicBezTo>
                  <a:pt x="753" y="0"/>
                  <a:pt x="798" y="26"/>
                  <a:pt x="822" y="68"/>
                </a:cubicBezTo>
                <a:cubicBezTo>
                  <a:pt x="1009" y="392"/>
                  <a:pt x="1009" y="392"/>
                  <a:pt x="1009" y="392"/>
                </a:cubicBezTo>
                <a:cubicBezTo>
                  <a:pt x="1034" y="434"/>
                  <a:pt x="1034" y="487"/>
                  <a:pt x="1009" y="529"/>
                </a:cubicBezTo>
                <a:cubicBezTo>
                  <a:pt x="822" y="853"/>
                  <a:pt x="822" y="853"/>
                  <a:pt x="822" y="853"/>
                </a:cubicBezTo>
                <a:cubicBezTo>
                  <a:pt x="798" y="895"/>
                  <a:pt x="753" y="921"/>
                  <a:pt x="704" y="921"/>
                </a:cubicBezTo>
                <a:close/>
                <a:moveTo>
                  <a:pt x="330" y="24"/>
                </a:moveTo>
                <a:cubicBezTo>
                  <a:pt x="290" y="24"/>
                  <a:pt x="253" y="46"/>
                  <a:pt x="233" y="80"/>
                </a:cubicBezTo>
                <a:cubicBezTo>
                  <a:pt x="45" y="404"/>
                  <a:pt x="45" y="404"/>
                  <a:pt x="45" y="404"/>
                </a:cubicBezTo>
                <a:cubicBezTo>
                  <a:pt x="25" y="439"/>
                  <a:pt x="25" y="482"/>
                  <a:pt x="45" y="517"/>
                </a:cubicBezTo>
                <a:cubicBezTo>
                  <a:pt x="233" y="841"/>
                  <a:pt x="233" y="841"/>
                  <a:pt x="233" y="841"/>
                </a:cubicBezTo>
                <a:cubicBezTo>
                  <a:pt x="253" y="875"/>
                  <a:pt x="290" y="897"/>
                  <a:pt x="330" y="897"/>
                </a:cubicBezTo>
                <a:cubicBezTo>
                  <a:pt x="704" y="897"/>
                  <a:pt x="704" y="897"/>
                  <a:pt x="704" y="897"/>
                </a:cubicBezTo>
                <a:cubicBezTo>
                  <a:pt x="744" y="897"/>
                  <a:pt x="781" y="875"/>
                  <a:pt x="801" y="841"/>
                </a:cubicBezTo>
                <a:cubicBezTo>
                  <a:pt x="989" y="517"/>
                  <a:pt x="989" y="517"/>
                  <a:pt x="989" y="517"/>
                </a:cubicBezTo>
                <a:cubicBezTo>
                  <a:pt x="1009" y="482"/>
                  <a:pt x="1009" y="439"/>
                  <a:pt x="989" y="404"/>
                </a:cubicBezTo>
                <a:cubicBezTo>
                  <a:pt x="801" y="80"/>
                  <a:pt x="801" y="80"/>
                  <a:pt x="801" y="80"/>
                </a:cubicBezTo>
                <a:cubicBezTo>
                  <a:pt x="781" y="46"/>
                  <a:pt x="744" y="24"/>
                  <a:pt x="704" y="24"/>
                </a:cubicBezTo>
                <a:lnTo>
                  <a:pt x="330" y="24"/>
                </a:lnTo>
                <a:close/>
              </a:path>
            </a:pathLst>
          </a:custGeom>
          <a:solidFill>
            <a:srgbClr val="3F3540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Freeform 810">
            <a:extLst>
              <a:ext uri="{FF2B5EF4-FFF2-40B4-BE49-F238E27FC236}">
                <a16:creationId xmlns:a16="http://schemas.microsoft.com/office/drawing/2014/main" id="{FABEEB98-4A8C-4178-8E7F-8F39C45FDC39}"/>
              </a:ext>
            </a:extLst>
          </p:cNvPr>
          <p:cNvSpPr>
            <a:spLocks noEditPoints="1"/>
          </p:cNvSpPr>
          <p:nvPr/>
        </p:nvSpPr>
        <p:spPr bwMode="auto">
          <a:xfrm>
            <a:off x="3213548" y="1597244"/>
            <a:ext cx="4711937" cy="4104900"/>
          </a:xfrm>
          <a:custGeom>
            <a:avLst/>
            <a:gdLst>
              <a:gd name="T0" fmla="*/ 765 w 1122"/>
              <a:gd name="T1" fmla="*/ 999 h 999"/>
              <a:gd name="T2" fmla="*/ 357 w 1122"/>
              <a:gd name="T3" fmla="*/ 999 h 999"/>
              <a:gd name="T4" fmla="*/ 230 w 1122"/>
              <a:gd name="T5" fmla="*/ 926 h 999"/>
              <a:gd name="T6" fmla="*/ 26 w 1122"/>
              <a:gd name="T7" fmla="*/ 573 h 999"/>
              <a:gd name="T8" fmla="*/ 26 w 1122"/>
              <a:gd name="T9" fmla="*/ 426 h 999"/>
              <a:gd name="T10" fmla="*/ 230 w 1122"/>
              <a:gd name="T11" fmla="*/ 73 h 999"/>
              <a:gd name="T12" fmla="*/ 357 w 1122"/>
              <a:gd name="T13" fmla="*/ 0 h 999"/>
              <a:gd name="T14" fmla="*/ 765 w 1122"/>
              <a:gd name="T15" fmla="*/ 0 h 999"/>
              <a:gd name="T16" fmla="*/ 892 w 1122"/>
              <a:gd name="T17" fmla="*/ 73 h 999"/>
              <a:gd name="T18" fmla="*/ 1096 w 1122"/>
              <a:gd name="T19" fmla="*/ 426 h 999"/>
              <a:gd name="T20" fmla="*/ 1096 w 1122"/>
              <a:gd name="T21" fmla="*/ 573 h 999"/>
              <a:gd name="T22" fmla="*/ 892 w 1122"/>
              <a:gd name="T23" fmla="*/ 926 h 999"/>
              <a:gd name="T24" fmla="*/ 765 w 1122"/>
              <a:gd name="T25" fmla="*/ 999 h 999"/>
              <a:gd name="T26" fmla="*/ 357 w 1122"/>
              <a:gd name="T27" fmla="*/ 24 h 999"/>
              <a:gd name="T28" fmla="*/ 251 w 1122"/>
              <a:gd name="T29" fmla="*/ 85 h 999"/>
              <a:gd name="T30" fmla="*/ 47 w 1122"/>
              <a:gd name="T31" fmla="*/ 438 h 999"/>
              <a:gd name="T32" fmla="*/ 47 w 1122"/>
              <a:gd name="T33" fmla="*/ 561 h 999"/>
              <a:gd name="T34" fmla="*/ 251 w 1122"/>
              <a:gd name="T35" fmla="*/ 914 h 999"/>
              <a:gd name="T36" fmla="*/ 357 w 1122"/>
              <a:gd name="T37" fmla="*/ 975 h 999"/>
              <a:gd name="T38" fmla="*/ 765 w 1122"/>
              <a:gd name="T39" fmla="*/ 975 h 999"/>
              <a:gd name="T40" fmla="*/ 871 w 1122"/>
              <a:gd name="T41" fmla="*/ 914 h 999"/>
              <a:gd name="T42" fmla="*/ 1075 w 1122"/>
              <a:gd name="T43" fmla="*/ 561 h 999"/>
              <a:gd name="T44" fmla="*/ 1075 w 1122"/>
              <a:gd name="T45" fmla="*/ 438 h 999"/>
              <a:gd name="T46" fmla="*/ 871 w 1122"/>
              <a:gd name="T47" fmla="*/ 85 h 999"/>
              <a:gd name="T48" fmla="*/ 765 w 1122"/>
              <a:gd name="T49" fmla="*/ 24 h 999"/>
              <a:gd name="T50" fmla="*/ 357 w 1122"/>
              <a:gd name="T51" fmla="*/ 24 h 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22" h="999">
                <a:moveTo>
                  <a:pt x="765" y="999"/>
                </a:moveTo>
                <a:cubicBezTo>
                  <a:pt x="357" y="999"/>
                  <a:pt x="357" y="999"/>
                  <a:pt x="357" y="999"/>
                </a:cubicBezTo>
                <a:cubicBezTo>
                  <a:pt x="305" y="999"/>
                  <a:pt x="256" y="971"/>
                  <a:pt x="230" y="926"/>
                </a:cubicBezTo>
                <a:cubicBezTo>
                  <a:pt x="26" y="573"/>
                  <a:pt x="26" y="573"/>
                  <a:pt x="26" y="573"/>
                </a:cubicBezTo>
                <a:cubicBezTo>
                  <a:pt x="0" y="528"/>
                  <a:pt x="0" y="471"/>
                  <a:pt x="26" y="426"/>
                </a:cubicBezTo>
                <a:cubicBezTo>
                  <a:pt x="230" y="73"/>
                  <a:pt x="230" y="73"/>
                  <a:pt x="230" y="73"/>
                </a:cubicBezTo>
                <a:cubicBezTo>
                  <a:pt x="256" y="28"/>
                  <a:pt x="305" y="0"/>
                  <a:pt x="357" y="0"/>
                </a:cubicBezTo>
                <a:cubicBezTo>
                  <a:pt x="765" y="0"/>
                  <a:pt x="765" y="0"/>
                  <a:pt x="765" y="0"/>
                </a:cubicBezTo>
                <a:cubicBezTo>
                  <a:pt x="817" y="0"/>
                  <a:pt x="866" y="28"/>
                  <a:pt x="892" y="73"/>
                </a:cubicBezTo>
                <a:cubicBezTo>
                  <a:pt x="1096" y="426"/>
                  <a:pt x="1096" y="426"/>
                  <a:pt x="1096" y="426"/>
                </a:cubicBezTo>
                <a:cubicBezTo>
                  <a:pt x="1122" y="471"/>
                  <a:pt x="1122" y="528"/>
                  <a:pt x="1096" y="573"/>
                </a:cubicBezTo>
                <a:cubicBezTo>
                  <a:pt x="892" y="926"/>
                  <a:pt x="892" y="926"/>
                  <a:pt x="892" y="926"/>
                </a:cubicBezTo>
                <a:cubicBezTo>
                  <a:pt x="866" y="971"/>
                  <a:pt x="817" y="999"/>
                  <a:pt x="765" y="999"/>
                </a:cubicBezTo>
                <a:close/>
                <a:moveTo>
                  <a:pt x="357" y="24"/>
                </a:moveTo>
                <a:cubicBezTo>
                  <a:pt x="314" y="24"/>
                  <a:pt x="273" y="47"/>
                  <a:pt x="251" y="85"/>
                </a:cubicBezTo>
                <a:cubicBezTo>
                  <a:pt x="47" y="438"/>
                  <a:pt x="47" y="438"/>
                  <a:pt x="47" y="438"/>
                </a:cubicBezTo>
                <a:cubicBezTo>
                  <a:pt x="25" y="476"/>
                  <a:pt x="25" y="523"/>
                  <a:pt x="47" y="561"/>
                </a:cubicBezTo>
                <a:cubicBezTo>
                  <a:pt x="251" y="914"/>
                  <a:pt x="251" y="914"/>
                  <a:pt x="251" y="914"/>
                </a:cubicBezTo>
                <a:cubicBezTo>
                  <a:pt x="273" y="952"/>
                  <a:pt x="314" y="975"/>
                  <a:pt x="357" y="975"/>
                </a:cubicBezTo>
                <a:cubicBezTo>
                  <a:pt x="765" y="975"/>
                  <a:pt x="765" y="975"/>
                  <a:pt x="765" y="975"/>
                </a:cubicBezTo>
                <a:cubicBezTo>
                  <a:pt x="808" y="975"/>
                  <a:pt x="849" y="952"/>
                  <a:pt x="871" y="914"/>
                </a:cubicBezTo>
                <a:cubicBezTo>
                  <a:pt x="1075" y="561"/>
                  <a:pt x="1075" y="561"/>
                  <a:pt x="1075" y="561"/>
                </a:cubicBezTo>
                <a:cubicBezTo>
                  <a:pt x="1097" y="523"/>
                  <a:pt x="1097" y="476"/>
                  <a:pt x="1075" y="438"/>
                </a:cubicBezTo>
                <a:cubicBezTo>
                  <a:pt x="871" y="85"/>
                  <a:pt x="871" y="85"/>
                  <a:pt x="871" y="85"/>
                </a:cubicBezTo>
                <a:cubicBezTo>
                  <a:pt x="849" y="47"/>
                  <a:pt x="808" y="24"/>
                  <a:pt x="765" y="24"/>
                </a:cubicBezTo>
                <a:lnTo>
                  <a:pt x="357" y="24"/>
                </a:lnTo>
                <a:close/>
              </a:path>
            </a:pathLst>
          </a:custGeom>
          <a:solidFill>
            <a:srgbClr val="3F354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3" name="Freeform 808">
            <a:extLst>
              <a:ext uri="{FF2B5EF4-FFF2-40B4-BE49-F238E27FC236}">
                <a16:creationId xmlns:a16="http://schemas.microsoft.com/office/drawing/2014/main" id="{E1FEA1B8-7CC2-4A9A-AC05-FCA4BF68EB59}"/>
              </a:ext>
            </a:extLst>
          </p:cNvPr>
          <p:cNvSpPr>
            <a:spLocks noEditPoints="1"/>
          </p:cNvSpPr>
          <p:nvPr/>
        </p:nvSpPr>
        <p:spPr bwMode="auto">
          <a:xfrm>
            <a:off x="3587312" y="1917747"/>
            <a:ext cx="3964411" cy="3463895"/>
          </a:xfrm>
          <a:custGeom>
            <a:avLst/>
            <a:gdLst>
              <a:gd name="T0" fmla="*/ 643 w 944"/>
              <a:gd name="T1" fmla="*/ 843 h 843"/>
              <a:gd name="T2" fmla="*/ 301 w 944"/>
              <a:gd name="T3" fmla="*/ 843 h 843"/>
              <a:gd name="T4" fmla="*/ 193 w 944"/>
              <a:gd name="T5" fmla="*/ 780 h 843"/>
              <a:gd name="T6" fmla="*/ 22 w 944"/>
              <a:gd name="T7" fmla="*/ 484 h 843"/>
              <a:gd name="T8" fmla="*/ 22 w 944"/>
              <a:gd name="T9" fmla="*/ 359 h 843"/>
              <a:gd name="T10" fmla="*/ 193 w 944"/>
              <a:gd name="T11" fmla="*/ 63 h 843"/>
              <a:gd name="T12" fmla="*/ 301 w 944"/>
              <a:gd name="T13" fmla="*/ 0 h 843"/>
              <a:gd name="T14" fmla="*/ 643 w 944"/>
              <a:gd name="T15" fmla="*/ 0 h 843"/>
              <a:gd name="T16" fmla="*/ 751 w 944"/>
              <a:gd name="T17" fmla="*/ 63 h 843"/>
              <a:gd name="T18" fmla="*/ 922 w 944"/>
              <a:gd name="T19" fmla="*/ 359 h 843"/>
              <a:gd name="T20" fmla="*/ 922 w 944"/>
              <a:gd name="T21" fmla="*/ 484 h 843"/>
              <a:gd name="T22" fmla="*/ 751 w 944"/>
              <a:gd name="T23" fmla="*/ 780 h 843"/>
              <a:gd name="T24" fmla="*/ 643 w 944"/>
              <a:gd name="T25" fmla="*/ 843 h 843"/>
              <a:gd name="T26" fmla="*/ 301 w 944"/>
              <a:gd name="T27" fmla="*/ 24 h 843"/>
              <a:gd name="T28" fmla="*/ 213 w 944"/>
              <a:gd name="T29" fmla="*/ 75 h 843"/>
              <a:gd name="T30" fmla="*/ 43 w 944"/>
              <a:gd name="T31" fmla="*/ 371 h 843"/>
              <a:gd name="T32" fmla="*/ 43 w 944"/>
              <a:gd name="T33" fmla="*/ 472 h 843"/>
              <a:gd name="T34" fmla="*/ 213 w 944"/>
              <a:gd name="T35" fmla="*/ 768 h 843"/>
              <a:gd name="T36" fmla="*/ 301 w 944"/>
              <a:gd name="T37" fmla="*/ 819 h 843"/>
              <a:gd name="T38" fmla="*/ 643 w 944"/>
              <a:gd name="T39" fmla="*/ 819 h 843"/>
              <a:gd name="T40" fmla="*/ 731 w 944"/>
              <a:gd name="T41" fmla="*/ 768 h 843"/>
              <a:gd name="T42" fmla="*/ 901 w 944"/>
              <a:gd name="T43" fmla="*/ 472 h 843"/>
              <a:gd name="T44" fmla="*/ 901 w 944"/>
              <a:gd name="T45" fmla="*/ 371 h 843"/>
              <a:gd name="T46" fmla="*/ 731 w 944"/>
              <a:gd name="T47" fmla="*/ 75 h 843"/>
              <a:gd name="T48" fmla="*/ 643 w 944"/>
              <a:gd name="T49" fmla="*/ 24 h 843"/>
              <a:gd name="T50" fmla="*/ 301 w 944"/>
              <a:gd name="T51" fmla="*/ 2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44" h="843">
                <a:moveTo>
                  <a:pt x="643" y="843"/>
                </a:moveTo>
                <a:cubicBezTo>
                  <a:pt x="301" y="843"/>
                  <a:pt x="301" y="843"/>
                  <a:pt x="301" y="843"/>
                </a:cubicBezTo>
                <a:cubicBezTo>
                  <a:pt x="257" y="843"/>
                  <a:pt x="215" y="819"/>
                  <a:pt x="193" y="780"/>
                </a:cubicBezTo>
                <a:cubicBezTo>
                  <a:pt x="22" y="484"/>
                  <a:pt x="22" y="484"/>
                  <a:pt x="22" y="484"/>
                </a:cubicBezTo>
                <a:cubicBezTo>
                  <a:pt x="0" y="445"/>
                  <a:pt x="0" y="397"/>
                  <a:pt x="22" y="359"/>
                </a:cubicBezTo>
                <a:cubicBezTo>
                  <a:pt x="193" y="63"/>
                  <a:pt x="193" y="63"/>
                  <a:pt x="193" y="63"/>
                </a:cubicBezTo>
                <a:cubicBezTo>
                  <a:pt x="215" y="24"/>
                  <a:pt x="257" y="0"/>
                  <a:pt x="301" y="0"/>
                </a:cubicBezTo>
                <a:cubicBezTo>
                  <a:pt x="643" y="0"/>
                  <a:pt x="643" y="0"/>
                  <a:pt x="643" y="0"/>
                </a:cubicBezTo>
                <a:cubicBezTo>
                  <a:pt x="687" y="0"/>
                  <a:pt x="729" y="24"/>
                  <a:pt x="751" y="63"/>
                </a:cubicBezTo>
                <a:cubicBezTo>
                  <a:pt x="922" y="359"/>
                  <a:pt x="922" y="359"/>
                  <a:pt x="922" y="359"/>
                </a:cubicBezTo>
                <a:cubicBezTo>
                  <a:pt x="944" y="397"/>
                  <a:pt x="944" y="445"/>
                  <a:pt x="922" y="484"/>
                </a:cubicBezTo>
                <a:cubicBezTo>
                  <a:pt x="751" y="780"/>
                  <a:pt x="751" y="780"/>
                  <a:pt x="751" y="780"/>
                </a:cubicBezTo>
                <a:cubicBezTo>
                  <a:pt x="729" y="819"/>
                  <a:pt x="687" y="843"/>
                  <a:pt x="643" y="843"/>
                </a:cubicBezTo>
                <a:close/>
                <a:moveTo>
                  <a:pt x="301" y="24"/>
                </a:moveTo>
                <a:cubicBezTo>
                  <a:pt x="265" y="24"/>
                  <a:pt x="232" y="44"/>
                  <a:pt x="213" y="75"/>
                </a:cubicBezTo>
                <a:cubicBezTo>
                  <a:pt x="43" y="371"/>
                  <a:pt x="43" y="371"/>
                  <a:pt x="43" y="371"/>
                </a:cubicBezTo>
                <a:cubicBezTo>
                  <a:pt x="25" y="402"/>
                  <a:pt x="25" y="441"/>
                  <a:pt x="43" y="472"/>
                </a:cubicBezTo>
                <a:cubicBezTo>
                  <a:pt x="213" y="768"/>
                  <a:pt x="213" y="768"/>
                  <a:pt x="213" y="768"/>
                </a:cubicBezTo>
                <a:cubicBezTo>
                  <a:pt x="232" y="799"/>
                  <a:pt x="265" y="819"/>
                  <a:pt x="301" y="819"/>
                </a:cubicBezTo>
                <a:cubicBezTo>
                  <a:pt x="643" y="819"/>
                  <a:pt x="643" y="819"/>
                  <a:pt x="643" y="819"/>
                </a:cubicBezTo>
                <a:cubicBezTo>
                  <a:pt x="679" y="819"/>
                  <a:pt x="713" y="799"/>
                  <a:pt x="731" y="768"/>
                </a:cubicBezTo>
                <a:cubicBezTo>
                  <a:pt x="901" y="472"/>
                  <a:pt x="901" y="472"/>
                  <a:pt x="901" y="472"/>
                </a:cubicBezTo>
                <a:cubicBezTo>
                  <a:pt x="919" y="441"/>
                  <a:pt x="919" y="402"/>
                  <a:pt x="901" y="371"/>
                </a:cubicBezTo>
                <a:cubicBezTo>
                  <a:pt x="731" y="75"/>
                  <a:pt x="731" y="75"/>
                  <a:pt x="731" y="75"/>
                </a:cubicBezTo>
                <a:cubicBezTo>
                  <a:pt x="713" y="44"/>
                  <a:pt x="679" y="24"/>
                  <a:pt x="643" y="24"/>
                </a:cubicBezTo>
                <a:lnTo>
                  <a:pt x="301" y="24"/>
                </a:lnTo>
                <a:close/>
              </a:path>
            </a:pathLst>
          </a:custGeom>
          <a:solidFill>
            <a:srgbClr val="3F354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4" name="Freeform 820">
            <a:extLst>
              <a:ext uri="{FF2B5EF4-FFF2-40B4-BE49-F238E27FC236}">
                <a16:creationId xmlns:a16="http://schemas.microsoft.com/office/drawing/2014/main" id="{A59C0CEB-F5ED-45D4-942D-2F5582EE5D5D}"/>
              </a:ext>
            </a:extLst>
          </p:cNvPr>
          <p:cNvSpPr/>
          <p:nvPr/>
        </p:nvSpPr>
        <p:spPr bwMode="auto">
          <a:xfrm>
            <a:off x="7211556" y="3187429"/>
            <a:ext cx="1062496" cy="924527"/>
          </a:xfrm>
          <a:custGeom>
            <a:avLst/>
            <a:gdLst>
              <a:gd name="T0" fmla="*/ 81 w 253"/>
              <a:gd name="T1" fmla="*/ 225 h 225"/>
              <a:gd name="T2" fmla="*/ 52 w 253"/>
              <a:gd name="T3" fmla="*/ 208 h 225"/>
              <a:gd name="T4" fmla="*/ 6 w 253"/>
              <a:gd name="T5" fmla="*/ 129 h 225"/>
              <a:gd name="T6" fmla="*/ 6 w 253"/>
              <a:gd name="T7" fmla="*/ 95 h 225"/>
              <a:gd name="T8" fmla="*/ 52 w 253"/>
              <a:gd name="T9" fmla="*/ 17 h 225"/>
              <a:gd name="T10" fmla="*/ 81 w 253"/>
              <a:gd name="T11" fmla="*/ 0 h 225"/>
              <a:gd name="T12" fmla="*/ 172 w 253"/>
              <a:gd name="T13" fmla="*/ 0 h 225"/>
              <a:gd name="T14" fmla="*/ 202 w 253"/>
              <a:gd name="T15" fmla="*/ 17 h 225"/>
              <a:gd name="T16" fmla="*/ 247 w 253"/>
              <a:gd name="T17" fmla="*/ 95 h 225"/>
              <a:gd name="T18" fmla="*/ 247 w 253"/>
              <a:gd name="T19" fmla="*/ 129 h 225"/>
              <a:gd name="T20" fmla="*/ 202 w 253"/>
              <a:gd name="T21" fmla="*/ 208 h 225"/>
              <a:gd name="T22" fmla="*/ 172 w 253"/>
              <a:gd name="T23" fmla="*/ 225 h 225"/>
              <a:gd name="T24" fmla="*/ 81 w 253"/>
              <a:gd name="T25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3" h="225">
                <a:moveTo>
                  <a:pt x="81" y="225"/>
                </a:moveTo>
                <a:cubicBezTo>
                  <a:pt x="69" y="225"/>
                  <a:pt x="58" y="219"/>
                  <a:pt x="52" y="208"/>
                </a:cubicBezTo>
                <a:cubicBezTo>
                  <a:pt x="6" y="129"/>
                  <a:pt x="6" y="129"/>
                  <a:pt x="6" y="129"/>
                </a:cubicBezTo>
                <a:cubicBezTo>
                  <a:pt x="0" y="119"/>
                  <a:pt x="0" y="106"/>
                  <a:pt x="6" y="95"/>
                </a:cubicBezTo>
                <a:cubicBezTo>
                  <a:pt x="52" y="17"/>
                  <a:pt x="52" y="17"/>
                  <a:pt x="52" y="17"/>
                </a:cubicBezTo>
                <a:cubicBezTo>
                  <a:pt x="58" y="6"/>
                  <a:pt x="69" y="0"/>
                  <a:pt x="81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4" y="0"/>
                  <a:pt x="196" y="6"/>
                  <a:pt x="202" y="17"/>
                </a:cubicBezTo>
                <a:cubicBezTo>
                  <a:pt x="247" y="95"/>
                  <a:pt x="247" y="95"/>
                  <a:pt x="247" y="95"/>
                </a:cubicBezTo>
                <a:cubicBezTo>
                  <a:pt x="253" y="106"/>
                  <a:pt x="253" y="119"/>
                  <a:pt x="247" y="129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196" y="219"/>
                  <a:pt x="184" y="225"/>
                  <a:pt x="172" y="225"/>
                </a:cubicBezTo>
                <a:lnTo>
                  <a:pt x="81" y="2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5" name="Freeform 824">
            <a:extLst>
              <a:ext uri="{FF2B5EF4-FFF2-40B4-BE49-F238E27FC236}">
                <a16:creationId xmlns:a16="http://schemas.microsoft.com/office/drawing/2014/main" id="{9B26A0E5-DA68-4206-A548-F536A369E49C}"/>
              </a:ext>
            </a:extLst>
          </p:cNvPr>
          <p:cNvSpPr/>
          <p:nvPr/>
        </p:nvSpPr>
        <p:spPr bwMode="auto">
          <a:xfrm>
            <a:off x="3952676" y="5028266"/>
            <a:ext cx="1062496" cy="928636"/>
          </a:xfrm>
          <a:custGeom>
            <a:avLst/>
            <a:gdLst>
              <a:gd name="T0" fmla="*/ 81 w 253"/>
              <a:gd name="T1" fmla="*/ 226 h 226"/>
              <a:gd name="T2" fmla="*/ 51 w 253"/>
              <a:gd name="T3" fmla="*/ 209 h 226"/>
              <a:gd name="T4" fmla="*/ 6 w 253"/>
              <a:gd name="T5" fmla="*/ 130 h 226"/>
              <a:gd name="T6" fmla="*/ 6 w 253"/>
              <a:gd name="T7" fmla="*/ 96 h 226"/>
              <a:gd name="T8" fmla="*/ 51 w 253"/>
              <a:gd name="T9" fmla="*/ 17 h 226"/>
              <a:gd name="T10" fmla="*/ 81 w 253"/>
              <a:gd name="T11" fmla="*/ 0 h 226"/>
              <a:gd name="T12" fmla="*/ 172 w 253"/>
              <a:gd name="T13" fmla="*/ 0 h 226"/>
              <a:gd name="T14" fmla="*/ 201 w 253"/>
              <a:gd name="T15" fmla="*/ 17 h 226"/>
              <a:gd name="T16" fmla="*/ 247 w 253"/>
              <a:gd name="T17" fmla="*/ 96 h 226"/>
              <a:gd name="T18" fmla="*/ 247 w 253"/>
              <a:gd name="T19" fmla="*/ 130 h 226"/>
              <a:gd name="T20" fmla="*/ 201 w 253"/>
              <a:gd name="T21" fmla="*/ 209 h 226"/>
              <a:gd name="T22" fmla="*/ 172 w 253"/>
              <a:gd name="T23" fmla="*/ 226 h 226"/>
              <a:gd name="T24" fmla="*/ 81 w 253"/>
              <a:gd name="T2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3" h="226">
                <a:moveTo>
                  <a:pt x="81" y="226"/>
                </a:moveTo>
                <a:cubicBezTo>
                  <a:pt x="68" y="226"/>
                  <a:pt x="57" y="219"/>
                  <a:pt x="51" y="209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19"/>
                  <a:pt x="0" y="106"/>
                  <a:pt x="6" y="96"/>
                </a:cubicBezTo>
                <a:cubicBezTo>
                  <a:pt x="51" y="17"/>
                  <a:pt x="51" y="17"/>
                  <a:pt x="51" y="17"/>
                </a:cubicBezTo>
                <a:cubicBezTo>
                  <a:pt x="57" y="6"/>
                  <a:pt x="68" y="0"/>
                  <a:pt x="81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4" y="0"/>
                  <a:pt x="195" y="6"/>
                  <a:pt x="201" y="17"/>
                </a:cubicBezTo>
                <a:cubicBezTo>
                  <a:pt x="247" y="96"/>
                  <a:pt x="247" y="96"/>
                  <a:pt x="247" y="96"/>
                </a:cubicBezTo>
                <a:cubicBezTo>
                  <a:pt x="253" y="106"/>
                  <a:pt x="253" y="119"/>
                  <a:pt x="247" y="130"/>
                </a:cubicBezTo>
                <a:cubicBezTo>
                  <a:pt x="201" y="209"/>
                  <a:pt x="201" y="209"/>
                  <a:pt x="201" y="209"/>
                </a:cubicBezTo>
                <a:cubicBezTo>
                  <a:pt x="195" y="219"/>
                  <a:pt x="184" y="226"/>
                  <a:pt x="172" y="226"/>
                </a:cubicBezTo>
                <a:lnTo>
                  <a:pt x="81" y="2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6" name="Freeform 821">
            <a:extLst>
              <a:ext uri="{FF2B5EF4-FFF2-40B4-BE49-F238E27FC236}">
                <a16:creationId xmlns:a16="http://schemas.microsoft.com/office/drawing/2014/main" id="{69304225-2DAB-4C72-AA5D-045B67F4754B}"/>
              </a:ext>
            </a:extLst>
          </p:cNvPr>
          <p:cNvSpPr>
            <a:spLocks noEditPoints="1"/>
          </p:cNvSpPr>
          <p:nvPr/>
        </p:nvSpPr>
        <p:spPr bwMode="auto">
          <a:xfrm>
            <a:off x="7194757" y="3170993"/>
            <a:ext cx="1096092" cy="957399"/>
          </a:xfrm>
          <a:custGeom>
            <a:avLst/>
            <a:gdLst>
              <a:gd name="T0" fmla="*/ 176 w 261"/>
              <a:gd name="T1" fmla="*/ 233 h 233"/>
              <a:gd name="T2" fmla="*/ 85 w 261"/>
              <a:gd name="T3" fmla="*/ 233 h 233"/>
              <a:gd name="T4" fmla="*/ 52 w 261"/>
              <a:gd name="T5" fmla="*/ 214 h 233"/>
              <a:gd name="T6" fmla="*/ 7 w 261"/>
              <a:gd name="T7" fmla="*/ 135 h 233"/>
              <a:gd name="T8" fmla="*/ 7 w 261"/>
              <a:gd name="T9" fmla="*/ 97 h 233"/>
              <a:gd name="T10" fmla="*/ 52 w 261"/>
              <a:gd name="T11" fmla="*/ 19 h 233"/>
              <a:gd name="T12" fmla="*/ 85 w 261"/>
              <a:gd name="T13" fmla="*/ 0 h 233"/>
              <a:gd name="T14" fmla="*/ 176 w 261"/>
              <a:gd name="T15" fmla="*/ 0 h 233"/>
              <a:gd name="T16" fmla="*/ 209 w 261"/>
              <a:gd name="T17" fmla="*/ 19 h 233"/>
              <a:gd name="T18" fmla="*/ 255 w 261"/>
              <a:gd name="T19" fmla="*/ 97 h 233"/>
              <a:gd name="T20" fmla="*/ 255 w 261"/>
              <a:gd name="T21" fmla="*/ 135 h 233"/>
              <a:gd name="T22" fmla="*/ 209 w 261"/>
              <a:gd name="T23" fmla="*/ 214 h 233"/>
              <a:gd name="T24" fmla="*/ 176 w 261"/>
              <a:gd name="T25" fmla="*/ 233 h 233"/>
              <a:gd name="T26" fmla="*/ 85 w 261"/>
              <a:gd name="T27" fmla="*/ 8 h 233"/>
              <a:gd name="T28" fmla="*/ 59 w 261"/>
              <a:gd name="T29" fmla="*/ 23 h 233"/>
              <a:gd name="T30" fmla="*/ 14 w 261"/>
              <a:gd name="T31" fmla="*/ 101 h 233"/>
              <a:gd name="T32" fmla="*/ 14 w 261"/>
              <a:gd name="T33" fmla="*/ 131 h 233"/>
              <a:gd name="T34" fmla="*/ 59 w 261"/>
              <a:gd name="T35" fmla="*/ 210 h 233"/>
              <a:gd name="T36" fmla="*/ 85 w 261"/>
              <a:gd name="T37" fmla="*/ 225 h 233"/>
              <a:gd name="T38" fmla="*/ 176 w 261"/>
              <a:gd name="T39" fmla="*/ 225 h 233"/>
              <a:gd name="T40" fmla="*/ 202 w 261"/>
              <a:gd name="T41" fmla="*/ 210 h 233"/>
              <a:gd name="T42" fmla="*/ 248 w 261"/>
              <a:gd name="T43" fmla="*/ 131 h 233"/>
              <a:gd name="T44" fmla="*/ 248 w 261"/>
              <a:gd name="T45" fmla="*/ 101 h 233"/>
              <a:gd name="T46" fmla="*/ 202 w 261"/>
              <a:gd name="T47" fmla="*/ 23 h 233"/>
              <a:gd name="T48" fmla="*/ 176 w 261"/>
              <a:gd name="T49" fmla="*/ 8 h 233"/>
              <a:gd name="T50" fmla="*/ 85 w 261"/>
              <a:gd name="T51" fmla="*/ 8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61" h="233">
                <a:moveTo>
                  <a:pt x="176" y="233"/>
                </a:moveTo>
                <a:cubicBezTo>
                  <a:pt x="85" y="233"/>
                  <a:pt x="85" y="233"/>
                  <a:pt x="85" y="233"/>
                </a:cubicBezTo>
                <a:cubicBezTo>
                  <a:pt x="72" y="233"/>
                  <a:pt x="59" y="226"/>
                  <a:pt x="52" y="214"/>
                </a:cubicBezTo>
                <a:cubicBezTo>
                  <a:pt x="7" y="135"/>
                  <a:pt x="7" y="135"/>
                  <a:pt x="7" y="135"/>
                </a:cubicBezTo>
                <a:cubicBezTo>
                  <a:pt x="0" y="124"/>
                  <a:pt x="0" y="109"/>
                  <a:pt x="7" y="97"/>
                </a:cubicBezTo>
                <a:cubicBezTo>
                  <a:pt x="52" y="19"/>
                  <a:pt x="52" y="19"/>
                  <a:pt x="52" y="19"/>
                </a:cubicBezTo>
                <a:cubicBezTo>
                  <a:pt x="59" y="7"/>
                  <a:pt x="72" y="0"/>
                  <a:pt x="85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90" y="0"/>
                  <a:pt x="202" y="7"/>
                  <a:pt x="209" y="19"/>
                </a:cubicBezTo>
                <a:cubicBezTo>
                  <a:pt x="255" y="97"/>
                  <a:pt x="255" y="97"/>
                  <a:pt x="255" y="97"/>
                </a:cubicBezTo>
                <a:cubicBezTo>
                  <a:pt x="261" y="109"/>
                  <a:pt x="261" y="124"/>
                  <a:pt x="255" y="135"/>
                </a:cubicBezTo>
                <a:cubicBezTo>
                  <a:pt x="209" y="214"/>
                  <a:pt x="209" y="214"/>
                  <a:pt x="209" y="214"/>
                </a:cubicBezTo>
                <a:cubicBezTo>
                  <a:pt x="202" y="226"/>
                  <a:pt x="190" y="233"/>
                  <a:pt x="176" y="233"/>
                </a:cubicBezTo>
                <a:close/>
                <a:moveTo>
                  <a:pt x="85" y="8"/>
                </a:moveTo>
                <a:cubicBezTo>
                  <a:pt x="74" y="8"/>
                  <a:pt x="64" y="13"/>
                  <a:pt x="59" y="23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8" y="111"/>
                  <a:pt x="8" y="122"/>
                  <a:pt x="14" y="131"/>
                </a:cubicBezTo>
                <a:cubicBezTo>
                  <a:pt x="59" y="210"/>
                  <a:pt x="59" y="210"/>
                  <a:pt x="59" y="210"/>
                </a:cubicBezTo>
                <a:cubicBezTo>
                  <a:pt x="64" y="220"/>
                  <a:pt x="74" y="225"/>
                  <a:pt x="85" y="225"/>
                </a:cubicBezTo>
                <a:cubicBezTo>
                  <a:pt x="176" y="225"/>
                  <a:pt x="176" y="225"/>
                  <a:pt x="176" y="225"/>
                </a:cubicBezTo>
                <a:cubicBezTo>
                  <a:pt x="187" y="225"/>
                  <a:pt x="197" y="220"/>
                  <a:pt x="202" y="210"/>
                </a:cubicBezTo>
                <a:cubicBezTo>
                  <a:pt x="248" y="131"/>
                  <a:pt x="248" y="131"/>
                  <a:pt x="248" y="131"/>
                </a:cubicBezTo>
                <a:cubicBezTo>
                  <a:pt x="253" y="122"/>
                  <a:pt x="253" y="111"/>
                  <a:pt x="248" y="101"/>
                </a:cubicBezTo>
                <a:cubicBezTo>
                  <a:pt x="202" y="23"/>
                  <a:pt x="202" y="23"/>
                  <a:pt x="202" y="23"/>
                </a:cubicBezTo>
                <a:cubicBezTo>
                  <a:pt x="197" y="13"/>
                  <a:pt x="187" y="8"/>
                  <a:pt x="176" y="8"/>
                </a:cubicBezTo>
                <a:lnTo>
                  <a:pt x="85" y="8"/>
                </a:lnTo>
                <a:close/>
              </a:path>
            </a:pathLst>
          </a:custGeom>
          <a:solidFill>
            <a:srgbClr val="B5B5B5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7" name="Freeform 825">
            <a:extLst>
              <a:ext uri="{FF2B5EF4-FFF2-40B4-BE49-F238E27FC236}">
                <a16:creationId xmlns:a16="http://schemas.microsoft.com/office/drawing/2014/main" id="{1E917718-D2BF-488D-B161-641DDA83B513}"/>
              </a:ext>
            </a:extLst>
          </p:cNvPr>
          <p:cNvSpPr>
            <a:spLocks noEditPoints="1"/>
          </p:cNvSpPr>
          <p:nvPr/>
        </p:nvSpPr>
        <p:spPr bwMode="auto">
          <a:xfrm>
            <a:off x="3931678" y="5011830"/>
            <a:ext cx="1100293" cy="961508"/>
          </a:xfrm>
          <a:custGeom>
            <a:avLst/>
            <a:gdLst>
              <a:gd name="T0" fmla="*/ 177 w 262"/>
              <a:gd name="T1" fmla="*/ 234 h 234"/>
              <a:gd name="T2" fmla="*/ 86 w 262"/>
              <a:gd name="T3" fmla="*/ 234 h 234"/>
              <a:gd name="T4" fmla="*/ 53 w 262"/>
              <a:gd name="T5" fmla="*/ 215 h 234"/>
              <a:gd name="T6" fmla="*/ 7 w 262"/>
              <a:gd name="T7" fmla="*/ 136 h 234"/>
              <a:gd name="T8" fmla="*/ 7 w 262"/>
              <a:gd name="T9" fmla="*/ 98 h 234"/>
              <a:gd name="T10" fmla="*/ 53 w 262"/>
              <a:gd name="T11" fmla="*/ 19 h 234"/>
              <a:gd name="T12" fmla="*/ 86 w 262"/>
              <a:gd name="T13" fmla="*/ 0 h 234"/>
              <a:gd name="T14" fmla="*/ 177 w 262"/>
              <a:gd name="T15" fmla="*/ 0 h 234"/>
              <a:gd name="T16" fmla="*/ 210 w 262"/>
              <a:gd name="T17" fmla="*/ 19 h 234"/>
              <a:gd name="T18" fmla="*/ 255 w 262"/>
              <a:gd name="T19" fmla="*/ 98 h 234"/>
              <a:gd name="T20" fmla="*/ 255 w 262"/>
              <a:gd name="T21" fmla="*/ 136 h 234"/>
              <a:gd name="T22" fmla="*/ 210 w 262"/>
              <a:gd name="T23" fmla="*/ 215 h 234"/>
              <a:gd name="T24" fmla="*/ 177 w 262"/>
              <a:gd name="T25" fmla="*/ 234 h 234"/>
              <a:gd name="T26" fmla="*/ 86 w 262"/>
              <a:gd name="T27" fmla="*/ 8 h 234"/>
              <a:gd name="T28" fmla="*/ 60 w 262"/>
              <a:gd name="T29" fmla="*/ 23 h 234"/>
              <a:gd name="T30" fmla="*/ 14 w 262"/>
              <a:gd name="T31" fmla="*/ 102 h 234"/>
              <a:gd name="T32" fmla="*/ 14 w 262"/>
              <a:gd name="T33" fmla="*/ 132 h 234"/>
              <a:gd name="T34" fmla="*/ 60 w 262"/>
              <a:gd name="T35" fmla="*/ 211 h 234"/>
              <a:gd name="T36" fmla="*/ 86 w 262"/>
              <a:gd name="T37" fmla="*/ 226 h 234"/>
              <a:gd name="T38" fmla="*/ 177 w 262"/>
              <a:gd name="T39" fmla="*/ 226 h 234"/>
              <a:gd name="T40" fmla="*/ 203 w 262"/>
              <a:gd name="T41" fmla="*/ 211 h 234"/>
              <a:gd name="T42" fmla="*/ 248 w 262"/>
              <a:gd name="T43" fmla="*/ 132 h 234"/>
              <a:gd name="T44" fmla="*/ 248 w 262"/>
              <a:gd name="T45" fmla="*/ 102 h 234"/>
              <a:gd name="T46" fmla="*/ 203 w 262"/>
              <a:gd name="T47" fmla="*/ 23 h 234"/>
              <a:gd name="T48" fmla="*/ 177 w 262"/>
              <a:gd name="T49" fmla="*/ 8 h 234"/>
              <a:gd name="T50" fmla="*/ 86 w 262"/>
              <a:gd name="T51" fmla="*/ 8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62" h="234">
                <a:moveTo>
                  <a:pt x="177" y="234"/>
                </a:moveTo>
                <a:cubicBezTo>
                  <a:pt x="86" y="234"/>
                  <a:pt x="86" y="234"/>
                  <a:pt x="86" y="234"/>
                </a:cubicBezTo>
                <a:cubicBezTo>
                  <a:pt x="72" y="234"/>
                  <a:pt x="59" y="226"/>
                  <a:pt x="53" y="215"/>
                </a:cubicBezTo>
                <a:cubicBezTo>
                  <a:pt x="7" y="136"/>
                  <a:pt x="7" y="136"/>
                  <a:pt x="7" y="136"/>
                </a:cubicBezTo>
                <a:cubicBezTo>
                  <a:pt x="0" y="124"/>
                  <a:pt x="0" y="109"/>
                  <a:pt x="7" y="98"/>
                </a:cubicBezTo>
                <a:cubicBezTo>
                  <a:pt x="53" y="19"/>
                  <a:pt x="53" y="19"/>
                  <a:pt x="53" y="19"/>
                </a:cubicBezTo>
                <a:cubicBezTo>
                  <a:pt x="59" y="7"/>
                  <a:pt x="72" y="0"/>
                  <a:pt x="86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90" y="0"/>
                  <a:pt x="203" y="7"/>
                  <a:pt x="210" y="19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62" y="109"/>
                  <a:pt x="262" y="124"/>
                  <a:pt x="255" y="136"/>
                </a:cubicBezTo>
                <a:cubicBezTo>
                  <a:pt x="210" y="215"/>
                  <a:pt x="210" y="215"/>
                  <a:pt x="210" y="215"/>
                </a:cubicBezTo>
                <a:cubicBezTo>
                  <a:pt x="203" y="226"/>
                  <a:pt x="190" y="234"/>
                  <a:pt x="177" y="234"/>
                </a:cubicBezTo>
                <a:close/>
                <a:moveTo>
                  <a:pt x="86" y="8"/>
                </a:moveTo>
                <a:cubicBezTo>
                  <a:pt x="75" y="8"/>
                  <a:pt x="65" y="14"/>
                  <a:pt x="60" y="23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9" y="111"/>
                  <a:pt x="9" y="122"/>
                  <a:pt x="14" y="132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65" y="220"/>
                  <a:pt x="75" y="226"/>
                  <a:pt x="86" y="226"/>
                </a:cubicBezTo>
                <a:cubicBezTo>
                  <a:pt x="177" y="226"/>
                  <a:pt x="177" y="226"/>
                  <a:pt x="177" y="226"/>
                </a:cubicBezTo>
                <a:cubicBezTo>
                  <a:pt x="187" y="226"/>
                  <a:pt x="197" y="220"/>
                  <a:pt x="203" y="211"/>
                </a:cubicBezTo>
                <a:cubicBezTo>
                  <a:pt x="248" y="132"/>
                  <a:pt x="248" y="132"/>
                  <a:pt x="248" y="132"/>
                </a:cubicBezTo>
                <a:cubicBezTo>
                  <a:pt x="254" y="122"/>
                  <a:pt x="254" y="111"/>
                  <a:pt x="248" y="102"/>
                </a:cubicBezTo>
                <a:cubicBezTo>
                  <a:pt x="203" y="23"/>
                  <a:pt x="203" y="23"/>
                  <a:pt x="203" y="23"/>
                </a:cubicBezTo>
                <a:cubicBezTo>
                  <a:pt x="197" y="14"/>
                  <a:pt x="187" y="8"/>
                  <a:pt x="177" y="8"/>
                </a:cubicBezTo>
                <a:lnTo>
                  <a:pt x="86" y="8"/>
                </a:lnTo>
                <a:close/>
              </a:path>
            </a:pathLst>
          </a:custGeom>
          <a:solidFill>
            <a:srgbClr val="B5B5B5"/>
          </a:solidFill>
          <a:ln>
            <a:solidFill>
              <a:srgbClr val="00B0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38" name="群組 53">
            <a:extLst>
              <a:ext uri="{FF2B5EF4-FFF2-40B4-BE49-F238E27FC236}">
                <a16:creationId xmlns:a16="http://schemas.microsoft.com/office/drawing/2014/main" id="{6F8AA523-CB02-4B95-BAD3-DFCC3F98EE99}"/>
              </a:ext>
            </a:extLst>
          </p:cNvPr>
          <p:cNvGrpSpPr/>
          <p:nvPr/>
        </p:nvGrpSpPr>
        <p:grpSpPr>
          <a:xfrm>
            <a:off x="3931678" y="1326049"/>
            <a:ext cx="1100293" cy="961508"/>
            <a:chOff x="3931678" y="1326049"/>
            <a:chExt cx="1100293" cy="961508"/>
          </a:xfrm>
        </p:grpSpPr>
        <p:sp>
          <p:nvSpPr>
            <p:cNvPr id="39" name="Freeform 828">
              <a:extLst>
                <a:ext uri="{FF2B5EF4-FFF2-40B4-BE49-F238E27FC236}">
                  <a16:creationId xmlns:a16="http://schemas.microsoft.com/office/drawing/2014/main" id="{28F5E13A-EE88-4EFB-AC15-2D3D2D499C3A}"/>
                </a:ext>
              </a:extLst>
            </p:cNvPr>
            <p:cNvSpPr/>
            <p:nvPr/>
          </p:nvSpPr>
          <p:spPr bwMode="auto">
            <a:xfrm>
              <a:off x="3952676" y="1342485"/>
              <a:ext cx="1062496" cy="928636"/>
            </a:xfrm>
            <a:custGeom>
              <a:avLst/>
              <a:gdLst>
                <a:gd name="T0" fmla="*/ 81 w 253"/>
                <a:gd name="T1" fmla="*/ 226 h 226"/>
                <a:gd name="T2" fmla="*/ 51 w 253"/>
                <a:gd name="T3" fmla="*/ 209 h 226"/>
                <a:gd name="T4" fmla="*/ 6 w 253"/>
                <a:gd name="T5" fmla="*/ 130 h 226"/>
                <a:gd name="T6" fmla="*/ 6 w 253"/>
                <a:gd name="T7" fmla="*/ 96 h 226"/>
                <a:gd name="T8" fmla="*/ 51 w 253"/>
                <a:gd name="T9" fmla="*/ 17 h 226"/>
                <a:gd name="T10" fmla="*/ 81 w 253"/>
                <a:gd name="T11" fmla="*/ 0 h 226"/>
                <a:gd name="T12" fmla="*/ 172 w 253"/>
                <a:gd name="T13" fmla="*/ 0 h 226"/>
                <a:gd name="T14" fmla="*/ 201 w 253"/>
                <a:gd name="T15" fmla="*/ 17 h 226"/>
                <a:gd name="T16" fmla="*/ 247 w 253"/>
                <a:gd name="T17" fmla="*/ 96 h 226"/>
                <a:gd name="T18" fmla="*/ 247 w 253"/>
                <a:gd name="T19" fmla="*/ 130 h 226"/>
                <a:gd name="T20" fmla="*/ 201 w 253"/>
                <a:gd name="T21" fmla="*/ 209 h 226"/>
                <a:gd name="T22" fmla="*/ 172 w 253"/>
                <a:gd name="T23" fmla="*/ 226 h 226"/>
                <a:gd name="T24" fmla="*/ 81 w 253"/>
                <a:gd name="T2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26">
                  <a:moveTo>
                    <a:pt x="81" y="226"/>
                  </a:moveTo>
                  <a:cubicBezTo>
                    <a:pt x="68" y="226"/>
                    <a:pt x="57" y="220"/>
                    <a:pt x="51" y="209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20"/>
                    <a:pt x="0" y="107"/>
                    <a:pt x="6" y="96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7" y="7"/>
                    <a:pt x="68" y="0"/>
                    <a:pt x="81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4" y="0"/>
                    <a:pt x="195" y="7"/>
                    <a:pt x="201" y="17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53" y="107"/>
                    <a:pt x="253" y="120"/>
                    <a:pt x="247" y="130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195" y="220"/>
                    <a:pt x="184" y="226"/>
                    <a:pt x="172" y="226"/>
                  </a:cubicBezTo>
                  <a:lnTo>
                    <a:pt x="81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" name="Freeform 829">
              <a:extLst>
                <a:ext uri="{FF2B5EF4-FFF2-40B4-BE49-F238E27FC236}">
                  <a16:creationId xmlns:a16="http://schemas.microsoft.com/office/drawing/2014/main" id="{A6F80D93-08B0-4C3A-B965-F673306880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1678" y="1326049"/>
              <a:ext cx="1100293" cy="961508"/>
            </a:xfrm>
            <a:custGeom>
              <a:avLst/>
              <a:gdLst>
                <a:gd name="T0" fmla="*/ 177 w 262"/>
                <a:gd name="T1" fmla="*/ 234 h 234"/>
                <a:gd name="T2" fmla="*/ 86 w 262"/>
                <a:gd name="T3" fmla="*/ 234 h 234"/>
                <a:gd name="T4" fmla="*/ 53 w 262"/>
                <a:gd name="T5" fmla="*/ 215 h 234"/>
                <a:gd name="T6" fmla="*/ 7 w 262"/>
                <a:gd name="T7" fmla="*/ 136 h 234"/>
                <a:gd name="T8" fmla="*/ 7 w 262"/>
                <a:gd name="T9" fmla="*/ 98 h 234"/>
                <a:gd name="T10" fmla="*/ 53 w 262"/>
                <a:gd name="T11" fmla="*/ 19 h 234"/>
                <a:gd name="T12" fmla="*/ 86 w 262"/>
                <a:gd name="T13" fmla="*/ 0 h 234"/>
                <a:gd name="T14" fmla="*/ 177 w 262"/>
                <a:gd name="T15" fmla="*/ 0 h 234"/>
                <a:gd name="T16" fmla="*/ 210 w 262"/>
                <a:gd name="T17" fmla="*/ 19 h 234"/>
                <a:gd name="T18" fmla="*/ 255 w 262"/>
                <a:gd name="T19" fmla="*/ 98 h 234"/>
                <a:gd name="T20" fmla="*/ 255 w 262"/>
                <a:gd name="T21" fmla="*/ 136 h 234"/>
                <a:gd name="T22" fmla="*/ 210 w 262"/>
                <a:gd name="T23" fmla="*/ 215 h 234"/>
                <a:gd name="T24" fmla="*/ 177 w 262"/>
                <a:gd name="T25" fmla="*/ 234 h 234"/>
                <a:gd name="T26" fmla="*/ 86 w 262"/>
                <a:gd name="T27" fmla="*/ 8 h 234"/>
                <a:gd name="T28" fmla="*/ 60 w 262"/>
                <a:gd name="T29" fmla="*/ 23 h 234"/>
                <a:gd name="T30" fmla="*/ 14 w 262"/>
                <a:gd name="T31" fmla="*/ 102 h 234"/>
                <a:gd name="T32" fmla="*/ 14 w 262"/>
                <a:gd name="T33" fmla="*/ 132 h 234"/>
                <a:gd name="T34" fmla="*/ 60 w 262"/>
                <a:gd name="T35" fmla="*/ 211 h 234"/>
                <a:gd name="T36" fmla="*/ 86 w 262"/>
                <a:gd name="T37" fmla="*/ 226 h 234"/>
                <a:gd name="T38" fmla="*/ 177 w 262"/>
                <a:gd name="T39" fmla="*/ 226 h 234"/>
                <a:gd name="T40" fmla="*/ 203 w 262"/>
                <a:gd name="T41" fmla="*/ 211 h 234"/>
                <a:gd name="T42" fmla="*/ 248 w 262"/>
                <a:gd name="T43" fmla="*/ 132 h 234"/>
                <a:gd name="T44" fmla="*/ 248 w 262"/>
                <a:gd name="T45" fmla="*/ 102 h 234"/>
                <a:gd name="T46" fmla="*/ 203 w 262"/>
                <a:gd name="T47" fmla="*/ 23 h 234"/>
                <a:gd name="T48" fmla="*/ 177 w 262"/>
                <a:gd name="T49" fmla="*/ 8 h 234"/>
                <a:gd name="T50" fmla="*/ 86 w 262"/>
                <a:gd name="T51" fmla="*/ 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234">
                  <a:moveTo>
                    <a:pt x="177" y="234"/>
                  </a:moveTo>
                  <a:cubicBezTo>
                    <a:pt x="86" y="234"/>
                    <a:pt x="86" y="234"/>
                    <a:pt x="86" y="234"/>
                  </a:cubicBezTo>
                  <a:cubicBezTo>
                    <a:pt x="72" y="234"/>
                    <a:pt x="59" y="227"/>
                    <a:pt x="53" y="21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0" y="124"/>
                    <a:pt x="0" y="110"/>
                    <a:pt x="7" y="98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9" y="8"/>
                    <a:pt x="72" y="0"/>
                    <a:pt x="8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90" y="0"/>
                    <a:pt x="203" y="8"/>
                    <a:pt x="210" y="19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62" y="110"/>
                    <a:pt x="262" y="124"/>
                    <a:pt x="255" y="136"/>
                  </a:cubicBezTo>
                  <a:cubicBezTo>
                    <a:pt x="210" y="215"/>
                    <a:pt x="210" y="215"/>
                    <a:pt x="210" y="215"/>
                  </a:cubicBezTo>
                  <a:cubicBezTo>
                    <a:pt x="203" y="227"/>
                    <a:pt x="190" y="234"/>
                    <a:pt x="177" y="234"/>
                  </a:cubicBezTo>
                  <a:close/>
                  <a:moveTo>
                    <a:pt x="86" y="8"/>
                  </a:moveTo>
                  <a:cubicBezTo>
                    <a:pt x="75" y="8"/>
                    <a:pt x="65" y="14"/>
                    <a:pt x="60" y="23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9" y="111"/>
                    <a:pt x="9" y="123"/>
                    <a:pt x="14" y="132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5" y="220"/>
                    <a:pt x="75" y="226"/>
                    <a:pt x="86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87" y="226"/>
                    <a:pt x="197" y="220"/>
                    <a:pt x="203" y="211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54" y="123"/>
                    <a:pt x="254" y="111"/>
                    <a:pt x="248" y="10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197" y="14"/>
                    <a:pt x="187" y="8"/>
                    <a:pt x="177" y="8"/>
                  </a:cubicBezTo>
                  <a:lnTo>
                    <a:pt x="86" y="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41" name="群組 54">
            <a:extLst>
              <a:ext uri="{FF2B5EF4-FFF2-40B4-BE49-F238E27FC236}">
                <a16:creationId xmlns:a16="http://schemas.microsoft.com/office/drawing/2014/main" id="{8A6D83B5-B229-413D-B2A7-BE0BC9FA9245}"/>
              </a:ext>
            </a:extLst>
          </p:cNvPr>
          <p:cNvGrpSpPr/>
          <p:nvPr/>
        </p:nvGrpSpPr>
        <p:grpSpPr>
          <a:xfrm>
            <a:off x="2831385" y="3187429"/>
            <a:ext cx="1100293" cy="961508"/>
            <a:chOff x="3931678" y="1326049"/>
            <a:chExt cx="1100293" cy="961508"/>
          </a:xfrm>
        </p:grpSpPr>
        <p:sp>
          <p:nvSpPr>
            <p:cNvPr id="42" name="Freeform 828">
              <a:extLst>
                <a:ext uri="{FF2B5EF4-FFF2-40B4-BE49-F238E27FC236}">
                  <a16:creationId xmlns:a16="http://schemas.microsoft.com/office/drawing/2014/main" id="{C8968F9D-890A-4FBA-8763-8CE30C4ABAAC}"/>
                </a:ext>
              </a:extLst>
            </p:cNvPr>
            <p:cNvSpPr/>
            <p:nvPr/>
          </p:nvSpPr>
          <p:spPr bwMode="auto">
            <a:xfrm>
              <a:off x="3952676" y="1342485"/>
              <a:ext cx="1062496" cy="928636"/>
            </a:xfrm>
            <a:custGeom>
              <a:avLst/>
              <a:gdLst>
                <a:gd name="T0" fmla="*/ 81 w 253"/>
                <a:gd name="T1" fmla="*/ 226 h 226"/>
                <a:gd name="T2" fmla="*/ 51 w 253"/>
                <a:gd name="T3" fmla="*/ 209 h 226"/>
                <a:gd name="T4" fmla="*/ 6 w 253"/>
                <a:gd name="T5" fmla="*/ 130 h 226"/>
                <a:gd name="T6" fmla="*/ 6 w 253"/>
                <a:gd name="T7" fmla="*/ 96 h 226"/>
                <a:gd name="T8" fmla="*/ 51 w 253"/>
                <a:gd name="T9" fmla="*/ 17 h 226"/>
                <a:gd name="T10" fmla="*/ 81 w 253"/>
                <a:gd name="T11" fmla="*/ 0 h 226"/>
                <a:gd name="T12" fmla="*/ 172 w 253"/>
                <a:gd name="T13" fmla="*/ 0 h 226"/>
                <a:gd name="T14" fmla="*/ 201 w 253"/>
                <a:gd name="T15" fmla="*/ 17 h 226"/>
                <a:gd name="T16" fmla="*/ 247 w 253"/>
                <a:gd name="T17" fmla="*/ 96 h 226"/>
                <a:gd name="T18" fmla="*/ 247 w 253"/>
                <a:gd name="T19" fmla="*/ 130 h 226"/>
                <a:gd name="T20" fmla="*/ 201 w 253"/>
                <a:gd name="T21" fmla="*/ 209 h 226"/>
                <a:gd name="T22" fmla="*/ 172 w 253"/>
                <a:gd name="T23" fmla="*/ 226 h 226"/>
                <a:gd name="T24" fmla="*/ 81 w 253"/>
                <a:gd name="T2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26">
                  <a:moveTo>
                    <a:pt x="81" y="226"/>
                  </a:moveTo>
                  <a:cubicBezTo>
                    <a:pt x="68" y="226"/>
                    <a:pt x="57" y="220"/>
                    <a:pt x="51" y="209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20"/>
                    <a:pt x="0" y="107"/>
                    <a:pt x="6" y="96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7" y="7"/>
                    <a:pt x="68" y="0"/>
                    <a:pt x="81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4" y="0"/>
                    <a:pt x="195" y="7"/>
                    <a:pt x="201" y="17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53" y="107"/>
                    <a:pt x="253" y="120"/>
                    <a:pt x="247" y="130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195" y="220"/>
                    <a:pt x="184" y="226"/>
                    <a:pt x="172" y="226"/>
                  </a:cubicBezTo>
                  <a:lnTo>
                    <a:pt x="81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3" name="Freeform 829">
              <a:extLst>
                <a:ext uri="{FF2B5EF4-FFF2-40B4-BE49-F238E27FC236}">
                  <a16:creationId xmlns:a16="http://schemas.microsoft.com/office/drawing/2014/main" id="{FF39761C-D2DE-43A0-8B3B-360E155F25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1678" y="1326049"/>
              <a:ext cx="1100293" cy="961508"/>
            </a:xfrm>
            <a:custGeom>
              <a:avLst/>
              <a:gdLst>
                <a:gd name="T0" fmla="*/ 177 w 262"/>
                <a:gd name="T1" fmla="*/ 234 h 234"/>
                <a:gd name="T2" fmla="*/ 86 w 262"/>
                <a:gd name="T3" fmla="*/ 234 h 234"/>
                <a:gd name="T4" fmla="*/ 53 w 262"/>
                <a:gd name="T5" fmla="*/ 215 h 234"/>
                <a:gd name="T6" fmla="*/ 7 w 262"/>
                <a:gd name="T7" fmla="*/ 136 h 234"/>
                <a:gd name="T8" fmla="*/ 7 w 262"/>
                <a:gd name="T9" fmla="*/ 98 h 234"/>
                <a:gd name="T10" fmla="*/ 53 w 262"/>
                <a:gd name="T11" fmla="*/ 19 h 234"/>
                <a:gd name="T12" fmla="*/ 86 w 262"/>
                <a:gd name="T13" fmla="*/ 0 h 234"/>
                <a:gd name="T14" fmla="*/ 177 w 262"/>
                <a:gd name="T15" fmla="*/ 0 h 234"/>
                <a:gd name="T16" fmla="*/ 210 w 262"/>
                <a:gd name="T17" fmla="*/ 19 h 234"/>
                <a:gd name="T18" fmla="*/ 255 w 262"/>
                <a:gd name="T19" fmla="*/ 98 h 234"/>
                <a:gd name="T20" fmla="*/ 255 w 262"/>
                <a:gd name="T21" fmla="*/ 136 h 234"/>
                <a:gd name="T22" fmla="*/ 210 w 262"/>
                <a:gd name="T23" fmla="*/ 215 h 234"/>
                <a:gd name="T24" fmla="*/ 177 w 262"/>
                <a:gd name="T25" fmla="*/ 234 h 234"/>
                <a:gd name="T26" fmla="*/ 86 w 262"/>
                <a:gd name="T27" fmla="*/ 8 h 234"/>
                <a:gd name="T28" fmla="*/ 60 w 262"/>
                <a:gd name="T29" fmla="*/ 23 h 234"/>
                <a:gd name="T30" fmla="*/ 14 w 262"/>
                <a:gd name="T31" fmla="*/ 102 h 234"/>
                <a:gd name="T32" fmla="*/ 14 w 262"/>
                <a:gd name="T33" fmla="*/ 132 h 234"/>
                <a:gd name="T34" fmla="*/ 60 w 262"/>
                <a:gd name="T35" fmla="*/ 211 h 234"/>
                <a:gd name="T36" fmla="*/ 86 w 262"/>
                <a:gd name="T37" fmla="*/ 226 h 234"/>
                <a:gd name="T38" fmla="*/ 177 w 262"/>
                <a:gd name="T39" fmla="*/ 226 h 234"/>
                <a:gd name="T40" fmla="*/ 203 w 262"/>
                <a:gd name="T41" fmla="*/ 211 h 234"/>
                <a:gd name="T42" fmla="*/ 248 w 262"/>
                <a:gd name="T43" fmla="*/ 132 h 234"/>
                <a:gd name="T44" fmla="*/ 248 w 262"/>
                <a:gd name="T45" fmla="*/ 102 h 234"/>
                <a:gd name="T46" fmla="*/ 203 w 262"/>
                <a:gd name="T47" fmla="*/ 23 h 234"/>
                <a:gd name="T48" fmla="*/ 177 w 262"/>
                <a:gd name="T49" fmla="*/ 8 h 234"/>
                <a:gd name="T50" fmla="*/ 86 w 262"/>
                <a:gd name="T51" fmla="*/ 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234">
                  <a:moveTo>
                    <a:pt x="177" y="234"/>
                  </a:moveTo>
                  <a:cubicBezTo>
                    <a:pt x="86" y="234"/>
                    <a:pt x="86" y="234"/>
                    <a:pt x="86" y="234"/>
                  </a:cubicBezTo>
                  <a:cubicBezTo>
                    <a:pt x="72" y="234"/>
                    <a:pt x="59" y="227"/>
                    <a:pt x="53" y="21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0" y="124"/>
                    <a:pt x="0" y="110"/>
                    <a:pt x="7" y="98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9" y="8"/>
                    <a:pt x="72" y="0"/>
                    <a:pt x="8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90" y="0"/>
                    <a:pt x="203" y="8"/>
                    <a:pt x="210" y="19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62" y="110"/>
                    <a:pt x="262" y="124"/>
                    <a:pt x="255" y="136"/>
                  </a:cubicBezTo>
                  <a:cubicBezTo>
                    <a:pt x="210" y="215"/>
                    <a:pt x="210" y="215"/>
                    <a:pt x="210" y="215"/>
                  </a:cubicBezTo>
                  <a:cubicBezTo>
                    <a:pt x="203" y="227"/>
                    <a:pt x="190" y="234"/>
                    <a:pt x="177" y="234"/>
                  </a:cubicBezTo>
                  <a:close/>
                  <a:moveTo>
                    <a:pt x="86" y="8"/>
                  </a:moveTo>
                  <a:cubicBezTo>
                    <a:pt x="75" y="8"/>
                    <a:pt x="65" y="14"/>
                    <a:pt x="60" y="23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9" y="111"/>
                    <a:pt x="9" y="123"/>
                    <a:pt x="14" y="132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5" y="220"/>
                    <a:pt x="75" y="226"/>
                    <a:pt x="86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87" y="226"/>
                    <a:pt x="197" y="220"/>
                    <a:pt x="203" y="211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54" y="123"/>
                    <a:pt x="254" y="111"/>
                    <a:pt x="248" y="10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197" y="14"/>
                    <a:pt x="187" y="8"/>
                    <a:pt x="177" y="8"/>
                  </a:cubicBezTo>
                  <a:lnTo>
                    <a:pt x="86" y="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44" name="群組 57">
            <a:extLst>
              <a:ext uri="{FF2B5EF4-FFF2-40B4-BE49-F238E27FC236}">
                <a16:creationId xmlns:a16="http://schemas.microsoft.com/office/drawing/2014/main" id="{45799A89-C27A-4309-B56C-9182C15CAD9C}"/>
              </a:ext>
            </a:extLst>
          </p:cNvPr>
          <p:cNvGrpSpPr/>
          <p:nvPr/>
        </p:nvGrpSpPr>
        <p:grpSpPr>
          <a:xfrm>
            <a:off x="6094464" y="4995394"/>
            <a:ext cx="1100293" cy="961508"/>
            <a:chOff x="3931678" y="1326049"/>
            <a:chExt cx="1100293" cy="961508"/>
          </a:xfrm>
        </p:grpSpPr>
        <p:sp>
          <p:nvSpPr>
            <p:cNvPr id="45" name="Freeform 828">
              <a:extLst>
                <a:ext uri="{FF2B5EF4-FFF2-40B4-BE49-F238E27FC236}">
                  <a16:creationId xmlns:a16="http://schemas.microsoft.com/office/drawing/2014/main" id="{CD18F66B-22A1-49E5-BEF1-F0E85F9DA586}"/>
                </a:ext>
              </a:extLst>
            </p:cNvPr>
            <p:cNvSpPr/>
            <p:nvPr/>
          </p:nvSpPr>
          <p:spPr bwMode="auto">
            <a:xfrm>
              <a:off x="3952676" y="1342485"/>
              <a:ext cx="1062496" cy="928636"/>
            </a:xfrm>
            <a:custGeom>
              <a:avLst/>
              <a:gdLst>
                <a:gd name="T0" fmla="*/ 81 w 253"/>
                <a:gd name="T1" fmla="*/ 226 h 226"/>
                <a:gd name="T2" fmla="*/ 51 w 253"/>
                <a:gd name="T3" fmla="*/ 209 h 226"/>
                <a:gd name="T4" fmla="*/ 6 w 253"/>
                <a:gd name="T5" fmla="*/ 130 h 226"/>
                <a:gd name="T6" fmla="*/ 6 w 253"/>
                <a:gd name="T7" fmla="*/ 96 h 226"/>
                <a:gd name="T8" fmla="*/ 51 w 253"/>
                <a:gd name="T9" fmla="*/ 17 h 226"/>
                <a:gd name="T10" fmla="*/ 81 w 253"/>
                <a:gd name="T11" fmla="*/ 0 h 226"/>
                <a:gd name="T12" fmla="*/ 172 w 253"/>
                <a:gd name="T13" fmla="*/ 0 h 226"/>
                <a:gd name="T14" fmla="*/ 201 w 253"/>
                <a:gd name="T15" fmla="*/ 17 h 226"/>
                <a:gd name="T16" fmla="*/ 247 w 253"/>
                <a:gd name="T17" fmla="*/ 96 h 226"/>
                <a:gd name="T18" fmla="*/ 247 w 253"/>
                <a:gd name="T19" fmla="*/ 130 h 226"/>
                <a:gd name="T20" fmla="*/ 201 w 253"/>
                <a:gd name="T21" fmla="*/ 209 h 226"/>
                <a:gd name="T22" fmla="*/ 172 w 253"/>
                <a:gd name="T23" fmla="*/ 226 h 226"/>
                <a:gd name="T24" fmla="*/ 81 w 253"/>
                <a:gd name="T2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26">
                  <a:moveTo>
                    <a:pt x="81" y="226"/>
                  </a:moveTo>
                  <a:cubicBezTo>
                    <a:pt x="68" y="226"/>
                    <a:pt x="57" y="220"/>
                    <a:pt x="51" y="209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20"/>
                    <a:pt x="0" y="107"/>
                    <a:pt x="6" y="96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7" y="7"/>
                    <a:pt x="68" y="0"/>
                    <a:pt x="81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4" y="0"/>
                    <a:pt x="195" y="7"/>
                    <a:pt x="201" y="17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53" y="107"/>
                    <a:pt x="253" y="120"/>
                    <a:pt x="247" y="130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195" y="220"/>
                    <a:pt x="184" y="226"/>
                    <a:pt x="172" y="226"/>
                  </a:cubicBezTo>
                  <a:lnTo>
                    <a:pt x="81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6" name="Freeform 829">
              <a:extLst>
                <a:ext uri="{FF2B5EF4-FFF2-40B4-BE49-F238E27FC236}">
                  <a16:creationId xmlns:a16="http://schemas.microsoft.com/office/drawing/2014/main" id="{E2817567-5D40-4E12-A451-5155EFF65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1678" y="1326049"/>
              <a:ext cx="1100293" cy="961508"/>
            </a:xfrm>
            <a:custGeom>
              <a:avLst/>
              <a:gdLst>
                <a:gd name="T0" fmla="*/ 177 w 262"/>
                <a:gd name="T1" fmla="*/ 234 h 234"/>
                <a:gd name="T2" fmla="*/ 86 w 262"/>
                <a:gd name="T3" fmla="*/ 234 h 234"/>
                <a:gd name="T4" fmla="*/ 53 w 262"/>
                <a:gd name="T5" fmla="*/ 215 h 234"/>
                <a:gd name="T6" fmla="*/ 7 w 262"/>
                <a:gd name="T7" fmla="*/ 136 h 234"/>
                <a:gd name="T8" fmla="*/ 7 w 262"/>
                <a:gd name="T9" fmla="*/ 98 h 234"/>
                <a:gd name="T10" fmla="*/ 53 w 262"/>
                <a:gd name="T11" fmla="*/ 19 h 234"/>
                <a:gd name="T12" fmla="*/ 86 w 262"/>
                <a:gd name="T13" fmla="*/ 0 h 234"/>
                <a:gd name="T14" fmla="*/ 177 w 262"/>
                <a:gd name="T15" fmla="*/ 0 h 234"/>
                <a:gd name="T16" fmla="*/ 210 w 262"/>
                <a:gd name="T17" fmla="*/ 19 h 234"/>
                <a:gd name="T18" fmla="*/ 255 w 262"/>
                <a:gd name="T19" fmla="*/ 98 h 234"/>
                <a:gd name="T20" fmla="*/ 255 w 262"/>
                <a:gd name="T21" fmla="*/ 136 h 234"/>
                <a:gd name="T22" fmla="*/ 210 w 262"/>
                <a:gd name="T23" fmla="*/ 215 h 234"/>
                <a:gd name="T24" fmla="*/ 177 w 262"/>
                <a:gd name="T25" fmla="*/ 234 h 234"/>
                <a:gd name="T26" fmla="*/ 86 w 262"/>
                <a:gd name="T27" fmla="*/ 8 h 234"/>
                <a:gd name="T28" fmla="*/ 60 w 262"/>
                <a:gd name="T29" fmla="*/ 23 h 234"/>
                <a:gd name="T30" fmla="*/ 14 w 262"/>
                <a:gd name="T31" fmla="*/ 102 h 234"/>
                <a:gd name="T32" fmla="*/ 14 w 262"/>
                <a:gd name="T33" fmla="*/ 132 h 234"/>
                <a:gd name="T34" fmla="*/ 60 w 262"/>
                <a:gd name="T35" fmla="*/ 211 h 234"/>
                <a:gd name="T36" fmla="*/ 86 w 262"/>
                <a:gd name="T37" fmla="*/ 226 h 234"/>
                <a:gd name="T38" fmla="*/ 177 w 262"/>
                <a:gd name="T39" fmla="*/ 226 h 234"/>
                <a:gd name="T40" fmla="*/ 203 w 262"/>
                <a:gd name="T41" fmla="*/ 211 h 234"/>
                <a:gd name="T42" fmla="*/ 248 w 262"/>
                <a:gd name="T43" fmla="*/ 132 h 234"/>
                <a:gd name="T44" fmla="*/ 248 w 262"/>
                <a:gd name="T45" fmla="*/ 102 h 234"/>
                <a:gd name="T46" fmla="*/ 203 w 262"/>
                <a:gd name="T47" fmla="*/ 23 h 234"/>
                <a:gd name="T48" fmla="*/ 177 w 262"/>
                <a:gd name="T49" fmla="*/ 8 h 234"/>
                <a:gd name="T50" fmla="*/ 86 w 262"/>
                <a:gd name="T51" fmla="*/ 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234">
                  <a:moveTo>
                    <a:pt x="177" y="234"/>
                  </a:moveTo>
                  <a:cubicBezTo>
                    <a:pt x="86" y="234"/>
                    <a:pt x="86" y="234"/>
                    <a:pt x="86" y="234"/>
                  </a:cubicBezTo>
                  <a:cubicBezTo>
                    <a:pt x="72" y="234"/>
                    <a:pt x="59" y="227"/>
                    <a:pt x="53" y="21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0" y="124"/>
                    <a:pt x="0" y="110"/>
                    <a:pt x="7" y="98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9" y="8"/>
                    <a:pt x="72" y="0"/>
                    <a:pt x="8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90" y="0"/>
                    <a:pt x="203" y="8"/>
                    <a:pt x="210" y="19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62" y="110"/>
                    <a:pt x="262" y="124"/>
                    <a:pt x="255" y="136"/>
                  </a:cubicBezTo>
                  <a:cubicBezTo>
                    <a:pt x="210" y="215"/>
                    <a:pt x="210" y="215"/>
                    <a:pt x="210" y="215"/>
                  </a:cubicBezTo>
                  <a:cubicBezTo>
                    <a:pt x="203" y="227"/>
                    <a:pt x="190" y="234"/>
                    <a:pt x="177" y="234"/>
                  </a:cubicBezTo>
                  <a:close/>
                  <a:moveTo>
                    <a:pt x="86" y="8"/>
                  </a:moveTo>
                  <a:cubicBezTo>
                    <a:pt x="75" y="8"/>
                    <a:pt x="65" y="14"/>
                    <a:pt x="60" y="23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9" y="111"/>
                    <a:pt x="9" y="123"/>
                    <a:pt x="14" y="132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5" y="220"/>
                    <a:pt x="75" y="226"/>
                    <a:pt x="86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87" y="226"/>
                    <a:pt x="197" y="220"/>
                    <a:pt x="203" y="211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54" y="123"/>
                    <a:pt x="254" y="111"/>
                    <a:pt x="248" y="10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197" y="14"/>
                    <a:pt x="187" y="8"/>
                    <a:pt x="177" y="8"/>
                  </a:cubicBezTo>
                  <a:lnTo>
                    <a:pt x="86" y="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47" name="群組 60">
            <a:extLst>
              <a:ext uri="{FF2B5EF4-FFF2-40B4-BE49-F238E27FC236}">
                <a16:creationId xmlns:a16="http://schemas.microsoft.com/office/drawing/2014/main" id="{94582E2E-34A7-4A86-AEFD-197310C9BE19}"/>
              </a:ext>
            </a:extLst>
          </p:cNvPr>
          <p:cNvGrpSpPr/>
          <p:nvPr/>
        </p:nvGrpSpPr>
        <p:grpSpPr>
          <a:xfrm>
            <a:off x="6096563" y="1342485"/>
            <a:ext cx="1100293" cy="961508"/>
            <a:chOff x="3931678" y="1326049"/>
            <a:chExt cx="1100293" cy="961508"/>
          </a:xfrm>
        </p:grpSpPr>
        <p:sp>
          <p:nvSpPr>
            <p:cNvPr id="48" name="Freeform 828">
              <a:extLst>
                <a:ext uri="{FF2B5EF4-FFF2-40B4-BE49-F238E27FC236}">
                  <a16:creationId xmlns:a16="http://schemas.microsoft.com/office/drawing/2014/main" id="{3737C9B0-B6E6-40C8-8797-B877C1647441}"/>
                </a:ext>
              </a:extLst>
            </p:cNvPr>
            <p:cNvSpPr/>
            <p:nvPr/>
          </p:nvSpPr>
          <p:spPr bwMode="auto">
            <a:xfrm>
              <a:off x="3952676" y="1342485"/>
              <a:ext cx="1062496" cy="928636"/>
            </a:xfrm>
            <a:custGeom>
              <a:avLst/>
              <a:gdLst>
                <a:gd name="T0" fmla="*/ 81 w 253"/>
                <a:gd name="T1" fmla="*/ 226 h 226"/>
                <a:gd name="T2" fmla="*/ 51 w 253"/>
                <a:gd name="T3" fmla="*/ 209 h 226"/>
                <a:gd name="T4" fmla="*/ 6 w 253"/>
                <a:gd name="T5" fmla="*/ 130 h 226"/>
                <a:gd name="T6" fmla="*/ 6 w 253"/>
                <a:gd name="T7" fmla="*/ 96 h 226"/>
                <a:gd name="T8" fmla="*/ 51 w 253"/>
                <a:gd name="T9" fmla="*/ 17 h 226"/>
                <a:gd name="T10" fmla="*/ 81 w 253"/>
                <a:gd name="T11" fmla="*/ 0 h 226"/>
                <a:gd name="T12" fmla="*/ 172 w 253"/>
                <a:gd name="T13" fmla="*/ 0 h 226"/>
                <a:gd name="T14" fmla="*/ 201 w 253"/>
                <a:gd name="T15" fmla="*/ 17 h 226"/>
                <a:gd name="T16" fmla="*/ 247 w 253"/>
                <a:gd name="T17" fmla="*/ 96 h 226"/>
                <a:gd name="T18" fmla="*/ 247 w 253"/>
                <a:gd name="T19" fmla="*/ 130 h 226"/>
                <a:gd name="T20" fmla="*/ 201 w 253"/>
                <a:gd name="T21" fmla="*/ 209 h 226"/>
                <a:gd name="T22" fmla="*/ 172 w 253"/>
                <a:gd name="T23" fmla="*/ 226 h 226"/>
                <a:gd name="T24" fmla="*/ 81 w 253"/>
                <a:gd name="T2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26">
                  <a:moveTo>
                    <a:pt x="81" y="226"/>
                  </a:moveTo>
                  <a:cubicBezTo>
                    <a:pt x="68" y="226"/>
                    <a:pt x="57" y="220"/>
                    <a:pt x="51" y="209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20"/>
                    <a:pt x="0" y="107"/>
                    <a:pt x="6" y="96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7" y="7"/>
                    <a:pt x="68" y="0"/>
                    <a:pt x="81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4" y="0"/>
                    <a:pt x="195" y="7"/>
                    <a:pt x="201" y="17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53" y="107"/>
                    <a:pt x="253" y="120"/>
                    <a:pt x="247" y="130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195" y="220"/>
                    <a:pt x="184" y="226"/>
                    <a:pt x="172" y="226"/>
                  </a:cubicBezTo>
                  <a:lnTo>
                    <a:pt x="81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" name="Freeform 829">
              <a:extLst>
                <a:ext uri="{FF2B5EF4-FFF2-40B4-BE49-F238E27FC236}">
                  <a16:creationId xmlns:a16="http://schemas.microsoft.com/office/drawing/2014/main" id="{4F2B3823-100D-4E0A-B739-3FF9F6DCF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1678" y="1326049"/>
              <a:ext cx="1100293" cy="961508"/>
            </a:xfrm>
            <a:custGeom>
              <a:avLst/>
              <a:gdLst>
                <a:gd name="T0" fmla="*/ 177 w 262"/>
                <a:gd name="T1" fmla="*/ 234 h 234"/>
                <a:gd name="T2" fmla="*/ 86 w 262"/>
                <a:gd name="T3" fmla="*/ 234 h 234"/>
                <a:gd name="T4" fmla="*/ 53 w 262"/>
                <a:gd name="T5" fmla="*/ 215 h 234"/>
                <a:gd name="T6" fmla="*/ 7 w 262"/>
                <a:gd name="T7" fmla="*/ 136 h 234"/>
                <a:gd name="T8" fmla="*/ 7 w 262"/>
                <a:gd name="T9" fmla="*/ 98 h 234"/>
                <a:gd name="T10" fmla="*/ 53 w 262"/>
                <a:gd name="T11" fmla="*/ 19 h 234"/>
                <a:gd name="T12" fmla="*/ 86 w 262"/>
                <a:gd name="T13" fmla="*/ 0 h 234"/>
                <a:gd name="T14" fmla="*/ 177 w 262"/>
                <a:gd name="T15" fmla="*/ 0 h 234"/>
                <a:gd name="T16" fmla="*/ 210 w 262"/>
                <a:gd name="T17" fmla="*/ 19 h 234"/>
                <a:gd name="T18" fmla="*/ 255 w 262"/>
                <a:gd name="T19" fmla="*/ 98 h 234"/>
                <a:gd name="T20" fmla="*/ 255 w 262"/>
                <a:gd name="T21" fmla="*/ 136 h 234"/>
                <a:gd name="T22" fmla="*/ 210 w 262"/>
                <a:gd name="T23" fmla="*/ 215 h 234"/>
                <a:gd name="T24" fmla="*/ 177 w 262"/>
                <a:gd name="T25" fmla="*/ 234 h 234"/>
                <a:gd name="T26" fmla="*/ 86 w 262"/>
                <a:gd name="T27" fmla="*/ 8 h 234"/>
                <a:gd name="T28" fmla="*/ 60 w 262"/>
                <a:gd name="T29" fmla="*/ 23 h 234"/>
                <a:gd name="T30" fmla="*/ 14 w 262"/>
                <a:gd name="T31" fmla="*/ 102 h 234"/>
                <a:gd name="T32" fmla="*/ 14 w 262"/>
                <a:gd name="T33" fmla="*/ 132 h 234"/>
                <a:gd name="T34" fmla="*/ 60 w 262"/>
                <a:gd name="T35" fmla="*/ 211 h 234"/>
                <a:gd name="T36" fmla="*/ 86 w 262"/>
                <a:gd name="T37" fmla="*/ 226 h 234"/>
                <a:gd name="T38" fmla="*/ 177 w 262"/>
                <a:gd name="T39" fmla="*/ 226 h 234"/>
                <a:gd name="T40" fmla="*/ 203 w 262"/>
                <a:gd name="T41" fmla="*/ 211 h 234"/>
                <a:gd name="T42" fmla="*/ 248 w 262"/>
                <a:gd name="T43" fmla="*/ 132 h 234"/>
                <a:gd name="T44" fmla="*/ 248 w 262"/>
                <a:gd name="T45" fmla="*/ 102 h 234"/>
                <a:gd name="T46" fmla="*/ 203 w 262"/>
                <a:gd name="T47" fmla="*/ 23 h 234"/>
                <a:gd name="T48" fmla="*/ 177 w 262"/>
                <a:gd name="T49" fmla="*/ 8 h 234"/>
                <a:gd name="T50" fmla="*/ 86 w 262"/>
                <a:gd name="T51" fmla="*/ 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234">
                  <a:moveTo>
                    <a:pt x="177" y="234"/>
                  </a:moveTo>
                  <a:cubicBezTo>
                    <a:pt x="86" y="234"/>
                    <a:pt x="86" y="234"/>
                    <a:pt x="86" y="234"/>
                  </a:cubicBezTo>
                  <a:cubicBezTo>
                    <a:pt x="72" y="234"/>
                    <a:pt x="59" y="227"/>
                    <a:pt x="53" y="21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0" y="124"/>
                    <a:pt x="0" y="110"/>
                    <a:pt x="7" y="98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9" y="8"/>
                    <a:pt x="72" y="0"/>
                    <a:pt x="8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90" y="0"/>
                    <a:pt x="203" y="8"/>
                    <a:pt x="210" y="19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62" y="110"/>
                    <a:pt x="262" y="124"/>
                    <a:pt x="255" y="136"/>
                  </a:cubicBezTo>
                  <a:cubicBezTo>
                    <a:pt x="210" y="215"/>
                    <a:pt x="210" y="215"/>
                    <a:pt x="210" y="215"/>
                  </a:cubicBezTo>
                  <a:cubicBezTo>
                    <a:pt x="203" y="227"/>
                    <a:pt x="190" y="234"/>
                    <a:pt x="177" y="234"/>
                  </a:cubicBezTo>
                  <a:close/>
                  <a:moveTo>
                    <a:pt x="86" y="8"/>
                  </a:moveTo>
                  <a:cubicBezTo>
                    <a:pt x="75" y="8"/>
                    <a:pt x="65" y="14"/>
                    <a:pt x="60" y="23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9" y="111"/>
                    <a:pt x="9" y="123"/>
                    <a:pt x="14" y="132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5" y="220"/>
                    <a:pt x="75" y="226"/>
                    <a:pt x="86" y="226"/>
                  </a:cubicBezTo>
                  <a:cubicBezTo>
                    <a:pt x="177" y="226"/>
                    <a:pt x="177" y="226"/>
                    <a:pt x="177" y="226"/>
                  </a:cubicBezTo>
                  <a:cubicBezTo>
                    <a:pt x="187" y="226"/>
                    <a:pt x="197" y="220"/>
                    <a:pt x="203" y="211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54" y="123"/>
                    <a:pt x="254" y="111"/>
                    <a:pt x="248" y="10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197" y="14"/>
                    <a:pt x="187" y="8"/>
                    <a:pt x="177" y="8"/>
                  </a:cubicBezTo>
                  <a:lnTo>
                    <a:pt x="86" y="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pic>
        <p:nvPicPr>
          <p:cNvPr id="50" name="圖片 64">
            <a:extLst>
              <a:ext uri="{FF2B5EF4-FFF2-40B4-BE49-F238E27FC236}">
                <a16:creationId xmlns:a16="http://schemas.microsoft.com/office/drawing/2014/main" id="{5ACBC700-81A4-4B0A-8B4C-9E2F97181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6428">
            <a:off x="7182555" y="3018781"/>
            <a:ext cx="1116295" cy="1116295"/>
          </a:xfrm>
          <a:prstGeom prst="rect">
            <a:avLst/>
          </a:prstGeom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7B655A2D-DA04-41E7-BC3B-C2E712E47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7" r="12603"/>
          <a:stretch>
            <a:fillRect/>
          </a:stretch>
        </p:blipFill>
        <p:spPr bwMode="auto">
          <a:xfrm>
            <a:off x="6317186" y="4892283"/>
            <a:ext cx="748500" cy="116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圖片 69">
            <a:extLst>
              <a:ext uri="{FF2B5EF4-FFF2-40B4-BE49-F238E27FC236}">
                <a16:creationId xmlns:a16="http://schemas.microsoft.com/office/drawing/2014/main" id="{CBAB9C9F-9625-43C2-AD73-AB0050FCD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87" y="1275453"/>
            <a:ext cx="1314386" cy="986801"/>
          </a:xfrm>
          <a:prstGeom prst="rect">
            <a:avLst/>
          </a:prstGeom>
        </p:spPr>
      </p:pic>
      <p:pic>
        <p:nvPicPr>
          <p:cNvPr id="53" name="圖片 71">
            <a:extLst>
              <a:ext uri="{FF2B5EF4-FFF2-40B4-BE49-F238E27FC236}">
                <a16:creationId xmlns:a16="http://schemas.microsoft.com/office/drawing/2014/main" id="{2752980A-AAF8-4EC6-8A11-0CCC22626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96" y="1361906"/>
            <a:ext cx="1256628" cy="921851"/>
          </a:xfrm>
          <a:prstGeom prst="rect">
            <a:avLst/>
          </a:prstGeom>
        </p:spPr>
      </p:pic>
      <p:pic>
        <p:nvPicPr>
          <p:cNvPr id="54" name="圖片 73">
            <a:extLst>
              <a:ext uri="{FF2B5EF4-FFF2-40B4-BE49-F238E27FC236}">
                <a16:creationId xmlns:a16="http://schemas.microsoft.com/office/drawing/2014/main" id="{3C78D069-7A00-4788-9D2A-876F37A3F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18" y="5415095"/>
            <a:ext cx="894629" cy="851219"/>
          </a:xfrm>
          <a:prstGeom prst="rect">
            <a:avLst/>
          </a:prstGeom>
        </p:spPr>
      </p:pic>
      <p:pic>
        <p:nvPicPr>
          <p:cNvPr id="55" name="圖片 76">
            <a:extLst>
              <a:ext uri="{FF2B5EF4-FFF2-40B4-BE49-F238E27FC236}">
                <a16:creationId xmlns:a16="http://schemas.microsoft.com/office/drawing/2014/main" id="{1A66EC9D-3EE2-4696-B400-829AA39C7F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85" y="3338175"/>
            <a:ext cx="1239379" cy="689901"/>
          </a:xfrm>
          <a:prstGeom prst="rect">
            <a:avLst/>
          </a:prstGeom>
        </p:spPr>
      </p:pic>
      <p:pic>
        <p:nvPicPr>
          <p:cNvPr id="56" name="圖片 78">
            <a:extLst>
              <a:ext uri="{FF2B5EF4-FFF2-40B4-BE49-F238E27FC236}">
                <a16:creationId xmlns:a16="http://schemas.microsoft.com/office/drawing/2014/main" id="{2F46073E-934E-484A-B456-F90B4D6F16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80" y="1626414"/>
            <a:ext cx="1731439" cy="838974"/>
          </a:xfrm>
          <a:prstGeom prst="rect">
            <a:avLst/>
          </a:prstGeom>
        </p:spPr>
      </p:pic>
      <p:pic>
        <p:nvPicPr>
          <p:cNvPr id="57" name="圖片 80">
            <a:extLst>
              <a:ext uri="{FF2B5EF4-FFF2-40B4-BE49-F238E27FC236}">
                <a16:creationId xmlns:a16="http://schemas.microsoft.com/office/drawing/2014/main" id="{79D3BBC1-5F30-448C-9D32-A42A2B7685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28" y="5072197"/>
            <a:ext cx="939391" cy="939391"/>
          </a:xfrm>
          <a:prstGeom prst="rect">
            <a:avLst/>
          </a:prstGeom>
        </p:spPr>
      </p:pic>
      <p:sp>
        <p:nvSpPr>
          <p:cNvPr id="58" name="文字方塊 81">
            <a:extLst>
              <a:ext uri="{FF2B5EF4-FFF2-40B4-BE49-F238E27FC236}">
                <a16:creationId xmlns:a16="http://schemas.microsoft.com/office/drawing/2014/main" id="{D509774D-5E89-4FEA-AD81-B68EEDF92E43}"/>
              </a:ext>
            </a:extLst>
          </p:cNvPr>
          <p:cNvSpPr txBox="1"/>
          <p:nvPr/>
        </p:nvSpPr>
        <p:spPr>
          <a:xfrm>
            <a:off x="7579113" y="1029627"/>
            <a:ext cx="2512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TW,US</a:t>
            </a:r>
            <a:endParaRPr lang="zh-TW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字方塊 82">
            <a:extLst>
              <a:ext uri="{FF2B5EF4-FFF2-40B4-BE49-F238E27FC236}">
                <a16:creationId xmlns:a16="http://schemas.microsoft.com/office/drawing/2014/main" id="{3D3FDF7A-8065-449C-9512-8B02BA4A4591}"/>
              </a:ext>
            </a:extLst>
          </p:cNvPr>
          <p:cNvSpPr txBox="1"/>
          <p:nvPr/>
        </p:nvSpPr>
        <p:spPr>
          <a:xfrm>
            <a:off x="7559862" y="1258690"/>
            <a:ext cx="29786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分子泵维修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全球最大分子泵维修中心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月维修产能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&gt;450 set</a:t>
            </a:r>
          </a:p>
          <a:p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7x24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Exchange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服务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N10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 以下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advance 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制程能力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协助推动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CIP</a:t>
            </a:r>
            <a:endParaRPr lang="zh-TW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0" name="文字方塊 83">
            <a:extLst>
              <a:ext uri="{FF2B5EF4-FFF2-40B4-BE49-F238E27FC236}">
                <a16:creationId xmlns:a16="http://schemas.microsoft.com/office/drawing/2014/main" id="{F1D3A608-471D-4D3C-9E3E-32B94E459958}"/>
              </a:ext>
            </a:extLst>
          </p:cNvPr>
          <p:cNvSpPr txBox="1"/>
          <p:nvPr/>
        </p:nvSpPr>
        <p:spPr>
          <a:xfrm>
            <a:off x="8627734" y="2955713"/>
            <a:ext cx="2512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TW,</a:t>
            </a:r>
            <a:r>
              <a:rPr lang="en-US" altLang="zh-TW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endParaRPr lang="zh-TW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字方塊 84">
            <a:extLst>
              <a:ext uri="{FF2B5EF4-FFF2-40B4-BE49-F238E27FC236}">
                <a16:creationId xmlns:a16="http://schemas.microsoft.com/office/drawing/2014/main" id="{F7B12B72-8645-43AC-8A8D-C77D019F1708}"/>
              </a:ext>
            </a:extLst>
          </p:cNvPr>
          <p:cNvSpPr txBox="1"/>
          <p:nvPr/>
        </p:nvSpPr>
        <p:spPr>
          <a:xfrm>
            <a:off x="8589233" y="3184776"/>
            <a:ext cx="2978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半导体阀门研发制造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阀门专利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&gt;15</a:t>
            </a: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角阀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插板阀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门阀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压力控制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蝶阀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钟摆阀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压力控制阀国产唯一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无尘室组装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通过国内龙头设备商认证及选用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TW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文字方塊 85">
            <a:extLst>
              <a:ext uri="{FF2B5EF4-FFF2-40B4-BE49-F238E27FC236}">
                <a16:creationId xmlns:a16="http://schemas.microsoft.com/office/drawing/2014/main" id="{2A27CBF8-4D79-41E7-9491-9D3318BBD28E}"/>
              </a:ext>
            </a:extLst>
          </p:cNvPr>
          <p:cNvSpPr txBox="1"/>
          <p:nvPr/>
        </p:nvSpPr>
        <p:spPr>
          <a:xfrm>
            <a:off x="7272924" y="4978183"/>
            <a:ext cx="2512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TW,</a:t>
            </a:r>
            <a:r>
              <a:rPr lang="en-US" altLang="zh-TW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endParaRPr lang="zh-TW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字方塊 86">
            <a:extLst>
              <a:ext uri="{FF2B5EF4-FFF2-40B4-BE49-F238E27FC236}">
                <a16:creationId xmlns:a16="http://schemas.microsoft.com/office/drawing/2014/main" id="{C42D5A58-77A2-4356-91E4-4467494F11FD}"/>
              </a:ext>
            </a:extLst>
          </p:cNvPr>
          <p:cNvSpPr txBox="1"/>
          <p:nvPr/>
        </p:nvSpPr>
        <p:spPr>
          <a:xfrm>
            <a:off x="7224061" y="5212830"/>
            <a:ext cx="33157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尾气处理设备研发制造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专利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&gt;3</a:t>
            </a: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水洗式微气泡尾气处理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微粉尘去除最佳方案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有效延长</a:t>
            </a:r>
            <a:r>
              <a:rPr lang="en-US" altLang="zh-TW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Dry,Burner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PM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周期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国内装机数量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&gt;20 set</a:t>
            </a:r>
          </a:p>
          <a:p>
            <a:endParaRPr lang="zh-TW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" name="文字方塊 87">
            <a:extLst>
              <a:ext uri="{FF2B5EF4-FFF2-40B4-BE49-F238E27FC236}">
                <a16:creationId xmlns:a16="http://schemas.microsoft.com/office/drawing/2014/main" id="{68465E62-3074-4861-AC0B-014AED82FAA3}"/>
              </a:ext>
            </a:extLst>
          </p:cNvPr>
          <p:cNvSpPr txBox="1"/>
          <p:nvPr/>
        </p:nvSpPr>
        <p:spPr>
          <a:xfrm>
            <a:off x="1567312" y="1005437"/>
            <a:ext cx="2512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TW,</a:t>
            </a:r>
            <a:r>
              <a:rPr lang="en-US" altLang="zh-TW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</a:t>
            </a:r>
            <a:endParaRPr lang="zh-TW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字方塊 88">
            <a:extLst>
              <a:ext uri="{FF2B5EF4-FFF2-40B4-BE49-F238E27FC236}">
                <a16:creationId xmlns:a16="http://schemas.microsoft.com/office/drawing/2014/main" id="{1EA96152-680F-4DD6-A3D4-D87A079F3802}"/>
              </a:ext>
            </a:extLst>
          </p:cNvPr>
          <p:cNvSpPr txBox="1"/>
          <p:nvPr/>
        </p:nvSpPr>
        <p:spPr>
          <a:xfrm>
            <a:off x="563147" y="1234500"/>
            <a:ext cx="3712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真空腔体及管道设计制造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客制化腔体设计及制造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真空管配件种类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&gt;7000</a:t>
            </a:r>
          </a:p>
          <a:p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100%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测漏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快速供货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充足库存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TW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TW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" name="文字方塊 89">
            <a:extLst>
              <a:ext uri="{FF2B5EF4-FFF2-40B4-BE49-F238E27FC236}">
                <a16:creationId xmlns:a16="http://schemas.microsoft.com/office/drawing/2014/main" id="{027AC152-DA33-4E09-BC86-5E675CC16346}"/>
              </a:ext>
            </a:extLst>
          </p:cNvPr>
          <p:cNvSpPr txBox="1"/>
          <p:nvPr/>
        </p:nvSpPr>
        <p:spPr>
          <a:xfrm>
            <a:off x="4117382" y="2889898"/>
            <a:ext cx="77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i="1" dirty="0" err="1"/>
              <a:t>cle</a:t>
            </a:r>
            <a:endParaRPr lang="zh-TW" altLang="en-US" sz="1200" b="1" i="1" dirty="0"/>
          </a:p>
        </p:txBody>
      </p:sp>
      <p:sp>
        <p:nvSpPr>
          <p:cNvPr id="67" name="文字方塊 90">
            <a:extLst>
              <a:ext uri="{FF2B5EF4-FFF2-40B4-BE49-F238E27FC236}">
                <a16:creationId xmlns:a16="http://schemas.microsoft.com/office/drawing/2014/main" id="{1665B595-5410-4843-9BA3-2F77A52E8750}"/>
              </a:ext>
            </a:extLst>
          </p:cNvPr>
          <p:cNvSpPr txBox="1"/>
          <p:nvPr/>
        </p:nvSpPr>
        <p:spPr>
          <a:xfrm>
            <a:off x="4115104" y="3690589"/>
            <a:ext cx="77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i="1" dirty="0" err="1"/>
              <a:t>su</a:t>
            </a:r>
            <a:endParaRPr lang="zh-TW" altLang="en-US" sz="1200" b="1" i="1" dirty="0"/>
          </a:p>
        </p:txBody>
      </p:sp>
      <p:sp>
        <p:nvSpPr>
          <p:cNvPr id="68" name="文字方塊 91">
            <a:extLst>
              <a:ext uri="{FF2B5EF4-FFF2-40B4-BE49-F238E27FC236}">
                <a16:creationId xmlns:a16="http://schemas.microsoft.com/office/drawing/2014/main" id="{8FD714E7-CD29-486D-8A31-BCE94BFA27F0}"/>
              </a:ext>
            </a:extLst>
          </p:cNvPr>
          <p:cNvSpPr txBox="1"/>
          <p:nvPr/>
        </p:nvSpPr>
        <p:spPr>
          <a:xfrm>
            <a:off x="4083894" y="4242338"/>
            <a:ext cx="77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i="1" dirty="0" err="1"/>
              <a:t>ba</a:t>
            </a:r>
            <a:endParaRPr lang="zh-TW" altLang="en-US" sz="1200" b="1" i="1" dirty="0"/>
          </a:p>
        </p:txBody>
      </p:sp>
      <p:sp>
        <p:nvSpPr>
          <p:cNvPr id="69" name="文字方塊 92">
            <a:extLst>
              <a:ext uri="{FF2B5EF4-FFF2-40B4-BE49-F238E27FC236}">
                <a16:creationId xmlns:a16="http://schemas.microsoft.com/office/drawing/2014/main" id="{23B858BE-B3A1-41E2-8D11-C5B9C464E1B0}"/>
              </a:ext>
            </a:extLst>
          </p:cNvPr>
          <p:cNvSpPr txBox="1"/>
          <p:nvPr/>
        </p:nvSpPr>
        <p:spPr>
          <a:xfrm>
            <a:off x="2026283" y="5281062"/>
            <a:ext cx="251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TW,US,JPN,</a:t>
            </a:r>
            <a:r>
              <a:rPr lang="zh-TW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夏诺</a:t>
            </a:r>
          </a:p>
        </p:txBody>
      </p:sp>
      <p:sp>
        <p:nvSpPr>
          <p:cNvPr id="70" name="文字方塊 93">
            <a:extLst>
              <a:ext uri="{FF2B5EF4-FFF2-40B4-BE49-F238E27FC236}">
                <a16:creationId xmlns:a16="http://schemas.microsoft.com/office/drawing/2014/main" id="{6DCD47C1-1E0C-4CEC-8031-1C81287E6FD3}"/>
              </a:ext>
            </a:extLst>
          </p:cNvPr>
          <p:cNvSpPr txBox="1"/>
          <p:nvPr/>
        </p:nvSpPr>
        <p:spPr>
          <a:xfrm>
            <a:off x="2199538" y="5510123"/>
            <a:ext cx="2978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干泵维修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月维修产能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&gt;150 set</a:t>
            </a: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保固内下机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&lt;5%</a:t>
            </a:r>
          </a:p>
          <a:p>
            <a:endParaRPr lang="zh-TW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文字方塊 94">
            <a:extLst>
              <a:ext uri="{FF2B5EF4-FFF2-40B4-BE49-F238E27FC236}">
                <a16:creationId xmlns:a16="http://schemas.microsoft.com/office/drawing/2014/main" id="{90B48715-4CF4-4B0B-8148-82D0B452A24D}"/>
              </a:ext>
            </a:extLst>
          </p:cNvPr>
          <p:cNvSpPr txBox="1"/>
          <p:nvPr/>
        </p:nvSpPr>
        <p:spPr>
          <a:xfrm>
            <a:off x="689661" y="3085191"/>
            <a:ext cx="251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明远</a:t>
            </a:r>
            <a:r>
              <a:rPr lang="en-US" altLang="zh-TW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(TW,SH)</a:t>
            </a:r>
            <a:endParaRPr lang="zh-TW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字方塊 95">
            <a:extLst>
              <a:ext uri="{FF2B5EF4-FFF2-40B4-BE49-F238E27FC236}">
                <a16:creationId xmlns:a16="http://schemas.microsoft.com/office/drawing/2014/main" id="{6147BFCA-F98B-4AE8-B4F4-71B077432E9C}"/>
              </a:ext>
            </a:extLst>
          </p:cNvPr>
          <p:cNvSpPr txBox="1"/>
          <p:nvPr/>
        </p:nvSpPr>
        <p:spPr>
          <a:xfrm>
            <a:off x="506779" y="3333504"/>
            <a:ext cx="29786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臭氧产生器</a:t>
            </a:r>
            <a:endParaRPr lang="en-US" altLang="zh-TW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TW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RPS,Microwave</a:t>
            </a:r>
            <a:endParaRPr lang="en-US" altLang="zh-TW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TW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RFG,Match</a:t>
            </a:r>
            <a:endParaRPr lang="en-US" altLang="zh-TW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设计生产</a:t>
            </a:r>
            <a:r>
              <a:rPr lang="en-US" altLang="zh-TW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维修</a:t>
            </a:r>
            <a:endParaRPr lang="en-US" altLang="zh-TW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&gt;1000set/m </a:t>
            </a:r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维修实绩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自行开发之</a:t>
            </a:r>
            <a:r>
              <a:rPr lang="en-US" altLang="zh-TW" sz="1400" dirty="0">
                <a:latin typeface="黑体" panose="02010609060101010101" pitchFamily="49" charset="-122"/>
                <a:ea typeface="黑体" panose="02010609060101010101" pitchFamily="49" charset="-122"/>
              </a:rPr>
              <a:t>ozone system &amp; RPS</a:t>
            </a:r>
          </a:p>
          <a:p>
            <a:r>
              <a:rPr lang="zh-TW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已获国际大厂认证</a:t>
            </a:r>
            <a:endParaRPr lang="en-US" altLang="zh-TW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TW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1227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8890" y="-15875"/>
            <a:ext cx="10438130" cy="68802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kimi-img.moonshot.cn/pub/slides/slides_tmpl/image/25-10-10-11:13:06-d3k7jggs8jdo4os5e4r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2388552"/>
            <a:ext cx="1600200" cy="16510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10-11:13:06-d3k7jggs8jdo4os5e4vg.png"/>
          <p:cNvPicPr>
            <a:picLocks noChangeAspect="1"/>
          </p:cNvPicPr>
          <p:nvPr/>
        </p:nvPicPr>
        <p:blipFill>
          <a:blip r:embed="rId5"/>
          <a:srcRect l="56" t="92" b="92"/>
          <a:stretch/>
        </p:blipFill>
        <p:spPr>
          <a:xfrm>
            <a:off x="8890" y="0"/>
            <a:ext cx="6771640" cy="68580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10-11:13:06-d3k7jggs8jdo4os5e4s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" y="2689860"/>
            <a:ext cx="1859280" cy="187134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37790" y="2865755"/>
            <a:ext cx="8900160" cy="1173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000" b="1" dirty="0">
                <a:solidFill>
                  <a:srgbClr val="4874C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日扬真空产品介绍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187450" y="2612390"/>
            <a:ext cx="1508125" cy="149415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10" name="圖片 31">
            <a:extLst>
              <a:ext uri="{FF2B5EF4-FFF2-40B4-BE49-F238E27FC236}">
                <a16:creationId xmlns:a16="http://schemas.microsoft.com/office/drawing/2014/main" id="{00A1ADC6-A320-4719-A620-CF7DA6978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262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" y="953135"/>
            <a:ext cx="628015" cy="182880"/>
          </a:xfrm>
          <a:prstGeom prst="rect">
            <a:avLst/>
          </a:prstGeom>
        </p:spPr>
      </p:pic>
      <p:pic>
        <p:nvPicPr>
          <p:cNvPr id="13" name="Image 5" descr="https://kimi-img.moonshot.cn/pub/slides/slides_tmpl/image/25-10-10-11:13:06-d3k7jggs8jdo4os5e51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0" y="5884545"/>
            <a:ext cx="688975" cy="701040"/>
          </a:xfrm>
          <a:prstGeom prst="rect">
            <a:avLst/>
          </a:prstGeom>
        </p:spPr>
      </p:pic>
      <p:pic>
        <p:nvPicPr>
          <p:cNvPr id="17" name="圖片 31">
            <a:extLst>
              <a:ext uri="{FF2B5EF4-FFF2-40B4-BE49-F238E27FC236}">
                <a16:creationId xmlns:a16="http://schemas.microsoft.com/office/drawing/2014/main" id="{AC7303BC-2E90-48F4-8F0D-EC9D88A1E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4A91A47-D97E-4269-A08D-746C4FB3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8" y="4091783"/>
            <a:ext cx="4005003" cy="20871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93190B-6080-4E29-AF22-10A282E80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9361" y="4093094"/>
            <a:ext cx="3816318" cy="21566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075705E-C45B-4D4B-880E-F8DF4D9DE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131" y="4093094"/>
            <a:ext cx="3798261" cy="2148391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AF758CCE-9DC2-4A9B-8BD7-00FE22FCAE57}"/>
              </a:ext>
            </a:extLst>
          </p:cNvPr>
          <p:cNvSpPr txBox="1"/>
          <p:nvPr/>
        </p:nvSpPr>
        <p:spPr bwMode="auto">
          <a:xfrm>
            <a:off x="988377" y="1684421"/>
            <a:ext cx="2515219" cy="236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法兰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(KF,ISO,CF)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中心圈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卡箍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三通 四通 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弯头</a:t>
            </a:r>
            <a:endParaRPr lang="en-US" altLang="zh-TW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管道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加工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波纹管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67EA0F8-A228-4726-8766-FF913E8A718C}"/>
              </a:ext>
            </a:extLst>
          </p:cNvPr>
          <p:cNvSpPr txBox="1"/>
          <p:nvPr/>
        </p:nvSpPr>
        <p:spPr>
          <a:xfrm>
            <a:off x="1482290" y="36637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真空产品种类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BA65C3F-EDC4-4014-B348-959887C9E7D0}"/>
              </a:ext>
            </a:extLst>
          </p:cNvPr>
          <p:cNvSpPr txBox="1"/>
          <p:nvPr/>
        </p:nvSpPr>
        <p:spPr>
          <a:xfrm>
            <a:off x="1017687" y="126939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真空标准件系列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E53006B-FE5C-4F1E-ADE0-1F73BC39D071}"/>
              </a:ext>
            </a:extLst>
          </p:cNvPr>
          <p:cNvSpPr txBox="1"/>
          <p:nvPr/>
        </p:nvSpPr>
        <p:spPr>
          <a:xfrm>
            <a:off x="4611386" y="128431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真空阀门系列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D0CDAC-F29B-4FF5-BEB3-7C0F107EAFAF}"/>
              </a:ext>
            </a:extLst>
          </p:cNvPr>
          <p:cNvSpPr txBox="1"/>
          <p:nvPr/>
        </p:nvSpPr>
        <p:spPr>
          <a:xfrm>
            <a:off x="8856589" y="128431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真空腔体系列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F3984D1-B0F3-45C5-A07D-2A6560AD5DE2}"/>
              </a:ext>
            </a:extLst>
          </p:cNvPr>
          <p:cNvSpPr txBox="1"/>
          <p:nvPr/>
        </p:nvSpPr>
        <p:spPr bwMode="auto">
          <a:xfrm>
            <a:off x="4591824" y="1699035"/>
            <a:ext cx="2651095" cy="247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角阀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手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,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气动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,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全金属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插板阀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手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,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气动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,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全金属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球阀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手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,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气动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蝶阀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压力控制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钟摆阀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(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压力控制</a:t>
            </a:r>
            <a:r>
              <a:rPr lang="en-US" altLang="zh-TW" sz="1600" dirty="0">
                <a:latin typeface="黑体" panose="02010609060101010101" pitchFamily="49" charset="-122"/>
                <a:ea typeface="黑体" panose="02010609060101010101" pitchFamily="49" charset="-122"/>
                <a:cs typeface="Lantinghei SC Demibold" charset="-122"/>
                <a:sym typeface="时尚中黑简体" charset="0"/>
              </a:rPr>
              <a:t>)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Open Sans Light" charset="0"/>
                <a:sym typeface="时尚中黑简体" charset="0"/>
              </a:rPr>
              <a:t>传输</a:t>
            </a:r>
            <a:r>
              <a:rPr lang="zh-TW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Open Sans Light" charset="0"/>
                <a:sym typeface="时尚中黑简体" charset="0"/>
              </a:rPr>
              <a:t>阀</a:t>
            </a:r>
            <a:endParaRPr lang="en-US" altLang="zh-TW" sz="1600" dirty="0">
              <a:latin typeface="黑体" panose="02010609060101010101" pitchFamily="49" charset="-122"/>
              <a:ea typeface="黑体" panose="02010609060101010101" pitchFamily="49" charset="-122"/>
              <a:cs typeface="Open Sans Light" charset="0"/>
              <a:sym typeface="时尚中黑简体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Open Sans Light" charset="0"/>
              </a:rPr>
              <a:t>门阀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Open Sans Light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5A1AC67-34E2-43B4-BD2E-5AF4735D9F4C}"/>
              </a:ext>
            </a:extLst>
          </p:cNvPr>
          <p:cNvSpPr txBox="1"/>
          <p:nvPr/>
        </p:nvSpPr>
        <p:spPr>
          <a:xfrm>
            <a:off x="8895090" y="1749766"/>
            <a:ext cx="1523198" cy="1726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TW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矩形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圆柱形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球形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多角形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D </a:t>
            </a:r>
            <a:r>
              <a:rPr lang="zh-TW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 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B3CEDD1-6386-4BE1-9EB4-903A11E5A9A5}"/>
              </a:ext>
            </a:extLst>
          </p:cNvPr>
          <p:cNvCxnSpPr/>
          <p:nvPr/>
        </p:nvCxnSpPr>
        <p:spPr>
          <a:xfrm>
            <a:off x="1017687" y="1669509"/>
            <a:ext cx="1869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4A172E7-8D7A-41ED-B29F-F4C5EF18896A}"/>
              </a:ext>
            </a:extLst>
          </p:cNvPr>
          <p:cNvCxnSpPr/>
          <p:nvPr/>
        </p:nvCxnSpPr>
        <p:spPr>
          <a:xfrm>
            <a:off x="4611386" y="1669509"/>
            <a:ext cx="1869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2910862-4BE4-419A-9C88-276407D7ABEE}"/>
              </a:ext>
            </a:extLst>
          </p:cNvPr>
          <p:cNvCxnSpPr/>
          <p:nvPr/>
        </p:nvCxnSpPr>
        <p:spPr>
          <a:xfrm>
            <a:off x="8856589" y="1664222"/>
            <a:ext cx="1869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2312FAA3-393F-4E61-A794-0A5834E7DDEF}"/>
              </a:ext>
            </a:extLst>
          </p:cNvPr>
          <p:cNvCxnSpPr/>
          <p:nvPr/>
        </p:nvCxnSpPr>
        <p:spPr>
          <a:xfrm>
            <a:off x="4138814" y="3869356"/>
            <a:ext cx="0" cy="2608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C0E0FC7-3A24-4CC8-878A-72A89B36A778}"/>
              </a:ext>
            </a:extLst>
          </p:cNvPr>
          <p:cNvCxnSpPr/>
          <p:nvPr/>
        </p:nvCxnSpPr>
        <p:spPr>
          <a:xfrm>
            <a:off x="8231883" y="3798386"/>
            <a:ext cx="0" cy="2608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0-11:13:07-d3k7jgos8jdo4os5e5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208280"/>
            <a:ext cx="1073150" cy="55499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10-11:13:11-d3k7jhos8jdo4os5e6d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65" y="3749040"/>
            <a:ext cx="5066030" cy="2541905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10-10-11:13:06-d3k7jggs8jdo4os5e4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65" y="394335"/>
            <a:ext cx="628015" cy="182880"/>
          </a:xfrm>
          <a:prstGeom prst="rect">
            <a:avLst/>
          </a:prstGeom>
        </p:spPr>
      </p:pic>
      <p:pic>
        <p:nvPicPr>
          <p:cNvPr id="11" name="Image 8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45" y="1541145"/>
            <a:ext cx="280670" cy="1737360"/>
          </a:xfrm>
          <a:prstGeom prst="rect">
            <a:avLst/>
          </a:prstGeom>
        </p:spPr>
      </p:pic>
      <p:pic>
        <p:nvPicPr>
          <p:cNvPr id="12" name="Image 9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8725" y="1541145"/>
            <a:ext cx="280670" cy="1737360"/>
          </a:xfrm>
          <a:prstGeom prst="rect">
            <a:avLst/>
          </a:prstGeom>
        </p:spPr>
      </p:pic>
      <p:pic>
        <p:nvPicPr>
          <p:cNvPr id="13" name="Image 10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53415" y="4150995"/>
            <a:ext cx="280670" cy="1737360"/>
          </a:xfrm>
          <a:prstGeom prst="rect">
            <a:avLst/>
          </a:prstGeom>
        </p:spPr>
      </p:pic>
      <p:pic>
        <p:nvPicPr>
          <p:cNvPr id="14" name="Image 11" descr="https://kimi-img.moonshot.cn/pub/slides/slides_tmpl/image/25-10-10-11:13:11-d3k7jhos8jdo4os5e6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389995" y="4150995"/>
            <a:ext cx="280670" cy="1737360"/>
          </a:xfrm>
          <a:prstGeom prst="rect">
            <a:avLst/>
          </a:prstGeom>
        </p:spPr>
      </p:pic>
      <p:pic>
        <p:nvPicPr>
          <p:cNvPr id="15" name="Image 12" descr="https://kimi-img.moonshot.cn/pub/slides/slides_tmpl/image/25-10-10-11:13:11-d3k7jhos8jdo4os5e6c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1815" y="6553200"/>
            <a:ext cx="7967345" cy="463550"/>
          </a:xfrm>
          <a:prstGeom prst="rect">
            <a:avLst/>
          </a:prstGeom>
        </p:spPr>
      </p:pic>
      <p:pic>
        <p:nvPicPr>
          <p:cNvPr id="24" name="圖片 31">
            <a:extLst>
              <a:ext uri="{FF2B5EF4-FFF2-40B4-BE49-F238E27FC236}">
                <a16:creationId xmlns:a16="http://schemas.microsoft.com/office/drawing/2014/main" id="{49A2E8A7-AEF4-412D-830F-CA70C51F8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9" y="195953"/>
            <a:ext cx="1073150" cy="1079500"/>
          </a:xfrm>
          <a:prstGeom prst="rect">
            <a:avLst/>
          </a:prstGeom>
        </p:spPr>
      </p:pic>
      <p:sp>
        <p:nvSpPr>
          <p:cNvPr id="25" name="页脚占位符 3">
            <a:extLst>
              <a:ext uri="{FF2B5EF4-FFF2-40B4-BE49-F238E27FC236}">
                <a16:creationId xmlns:a16="http://schemas.microsoft.com/office/drawing/2014/main" id="{C3BB7DBB-D764-4350-8DDB-DAF211D1A90F}"/>
              </a:ext>
            </a:extLst>
          </p:cNvPr>
          <p:cNvSpPr txBox="1">
            <a:spLocks/>
          </p:cNvSpPr>
          <p:nvPr/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ctr" defTabSz="1088502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t>日扬电子科技（上海）有限公司版权所有</a:t>
            </a:r>
          </a:p>
        </p:txBody>
      </p:sp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BF08D4C2-21EC-4157-8790-975B79599B66}"/>
              </a:ext>
            </a:extLst>
          </p:cNvPr>
          <p:cNvSpPr txBox="1">
            <a:spLocks/>
          </p:cNvSpPr>
          <p:nvPr/>
        </p:nvSpPr>
        <p:spPr>
          <a:xfrm>
            <a:off x="9155432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zh-CN"/>
            </a:defPPr>
            <a:lvl1pPr marL="0" algn="r" defTabSz="1088502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0123D-63FA-4411-AF7A-75A11C648B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9</a:t>
            </a:fld>
            <a:endParaRPr lang="zh-CN" alt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7" name="图示 26">
            <a:extLst>
              <a:ext uri="{FF2B5EF4-FFF2-40B4-BE49-F238E27FC236}">
                <a16:creationId xmlns:a16="http://schemas.microsoft.com/office/drawing/2014/main" id="{FA206F7B-0BD9-440D-A897-EFF3DDC43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735995"/>
              </p:ext>
            </p:extLst>
          </p:nvPr>
        </p:nvGraphicFramePr>
        <p:xfrm>
          <a:off x="189312" y="883016"/>
          <a:ext cx="9406600" cy="577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矩形 27">
            <a:extLst>
              <a:ext uri="{FF2B5EF4-FFF2-40B4-BE49-F238E27FC236}">
                <a16:creationId xmlns:a16="http://schemas.microsoft.com/office/drawing/2014/main" id="{C8F48560-E24C-47A0-82E3-6939059EF4BA}"/>
              </a:ext>
            </a:extLst>
          </p:cNvPr>
          <p:cNvSpPr/>
          <p:nvPr/>
        </p:nvSpPr>
        <p:spPr>
          <a:xfrm>
            <a:off x="9554815" y="1965558"/>
            <a:ext cx="2424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十多种类型阀门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2360FC-507D-464F-A5FD-F81AC527DD67}"/>
              </a:ext>
            </a:extLst>
          </p:cNvPr>
          <p:cNvSpPr/>
          <p:nvPr/>
        </p:nvSpPr>
        <p:spPr>
          <a:xfrm>
            <a:off x="9595910" y="4655258"/>
            <a:ext cx="23837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全系列阀门通过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SEMI S2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洁净间组装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7F9CAD2-5166-4DAE-ABED-EFD67E804323}"/>
              </a:ext>
            </a:extLst>
          </p:cNvPr>
          <p:cNvSpPr/>
          <p:nvPr/>
        </p:nvSpPr>
        <p:spPr>
          <a:xfrm>
            <a:off x="9595910" y="2852178"/>
            <a:ext cx="2383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CVD PVD ALD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PECVD ETCH MOCVD…….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等工艺设备需求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33B70B55-7D17-4121-923F-88093084CECF}"/>
              </a:ext>
            </a:extLst>
          </p:cNvPr>
          <p:cNvSpPr txBox="1">
            <a:spLocks/>
          </p:cNvSpPr>
          <p:nvPr/>
        </p:nvSpPr>
        <p:spPr>
          <a:xfrm>
            <a:off x="1431704" y="222625"/>
            <a:ext cx="7279005" cy="71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HTC</a:t>
            </a:r>
            <a:r>
              <a:rPr lang="en-US" altLang="zh-TW" sz="44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4400">
                <a:latin typeface="微软雅黑" panose="020B0503020204020204" pitchFamily="34" charset="-122"/>
                <a:ea typeface="微软雅黑" panose="020B0503020204020204" pitchFamily="34" charset="-122"/>
              </a:rPr>
              <a:t>阀门系列产品总览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d1e922-9cd1-4571-9846-8921ed2bde6a}"/>
  <p:tag name="TABLE_ENDDRAG_ORIGIN_RECT" val="895*220"/>
  <p:tag name="TABLE_ENDDRAG_RECT" val="32*84*895*220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1589</Words>
  <Application>Microsoft Office PowerPoint</Application>
  <PresentationFormat>宽屏</PresentationFormat>
  <Paragraphs>396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MiSans</vt:lpstr>
      <vt:lpstr>Microsoft JhengHei</vt:lpstr>
      <vt:lpstr>微软雅黑</vt:lpstr>
      <vt:lpstr>华文细黑</vt:lpstr>
      <vt:lpstr>Calibri</vt:lpstr>
      <vt:lpstr>等线</vt:lpstr>
      <vt:lpstr>Microsoft JhengHei</vt:lpstr>
      <vt:lpstr>黑体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未来引擎：企业立体名片</dc:title>
  <dc:subject>未来引擎：企业立体名片</dc:subject>
  <dc:creator>Kimi</dc:creator>
  <cp:lastModifiedBy>刘长江</cp:lastModifiedBy>
  <cp:revision>92</cp:revision>
  <dcterms:created xsi:type="dcterms:W3CDTF">2025-10-16T02:59:22Z</dcterms:created>
  <dcterms:modified xsi:type="dcterms:W3CDTF">2025-11-03T08:05:22Z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{"Label":"未来引擎：企业立体名片","ContentProducer":"001191110108MACG2KBH8F10000","ProduceID":"d3o5tu0gts47797un12g","ReservedCode1":"","ContentPropagator":"001191110108MACG2KBH8F20000","PropagateID":"d3o5tu0gts47797un12g","ReservedCode2":""}</vt:lpwstr>
  </property>
</Properties>
</file>