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p:sldMasterIdLst>
    <p:sldMasterId id="2147483648" r:id="rId1"/>
  </p:sldMasterIdLst>
  <p:notesMasterIdLst>
    <p:notesMasterId r:id="rId3"/>
  </p:notesMasterIdLst>
  <p:handoutMasterIdLst>
    <p:handoutMasterId r:id="rId4"/>
  </p:handoutMasterIdLst>
  <p:sldIdLst>
    <p:sldId id="398" r:id="rId2"/>
  </p:sldIdLst>
  <p:sldSz cx="28800425" cy="43199050"/>
  <p:notesSz cx="32099250" cy="42833925"/>
  <p:custDataLst>
    <p:tags r:id="rId5"/>
  </p:custDataLst>
  <p:defaultTextStyle>
    <a:defPPr>
      <a:defRPr lang="en-US"/>
    </a:defPPr>
    <a:lvl1pPr algn="l" rtl="0" fontAlgn="base">
      <a:spcBef>
        <a:spcPct val="0"/>
      </a:spcBef>
      <a:spcAft>
        <a:spcPct val="0"/>
      </a:spcAft>
      <a:defRPr sz="2900" kern="1200">
        <a:solidFill>
          <a:schemeClr val="tx1"/>
        </a:solidFill>
        <a:latin typeface="Helvetica" panose="020B0604020202020204" pitchFamily="34" charset="0"/>
        <a:ea typeface="+mn-ea"/>
        <a:cs typeface="+mn-cs"/>
      </a:defRPr>
    </a:lvl1pPr>
    <a:lvl2pPr marL="434975" indent="22225" algn="l" rtl="0" fontAlgn="base">
      <a:spcBef>
        <a:spcPct val="0"/>
      </a:spcBef>
      <a:spcAft>
        <a:spcPct val="0"/>
      </a:spcAft>
      <a:defRPr sz="2900" kern="1200">
        <a:solidFill>
          <a:schemeClr val="tx1"/>
        </a:solidFill>
        <a:latin typeface="Helvetica" panose="020B0604020202020204" pitchFamily="34" charset="0"/>
        <a:ea typeface="+mn-ea"/>
        <a:cs typeface="+mn-cs"/>
      </a:defRPr>
    </a:lvl2pPr>
    <a:lvl3pPr marL="869950" indent="44450" algn="l" rtl="0" fontAlgn="base">
      <a:spcBef>
        <a:spcPct val="0"/>
      </a:spcBef>
      <a:spcAft>
        <a:spcPct val="0"/>
      </a:spcAft>
      <a:defRPr sz="2900" kern="1200">
        <a:solidFill>
          <a:schemeClr val="tx1"/>
        </a:solidFill>
        <a:latin typeface="Helvetica" panose="020B0604020202020204" pitchFamily="34" charset="0"/>
        <a:ea typeface="+mn-ea"/>
        <a:cs typeface="+mn-cs"/>
      </a:defRPr>
    </a:lvl3pPr>
    <a:lvl4pPr marL="1304925" indent="66675" algn="l" rtl="0" fontAlgn="base">
      <a:spcBef>
        <a:spcPct val="0"/>
      </a:spcBef>
      <a:spcAft>
        <a:spcPct val="0"/>
      </a:spcAft>
      <a:defRPr sz="2900" kern="1200">
        <a:solidFill>
          <a:schemeClr val="tx1"/>
        </a:solidFill>
        <a:latin typeface="Helvetica" panose="020B0604020202020204" pitchFamily="34" charset="0"/>
        <a:ea typeface="+mn-ea"/>
        <a:cs typeface="+mn-cs"/>
      </a:defRPr>
    </a:lvl4pPr>
    <a:lvl5pPr marL="1739900" indent="88900" algn="l" rtl="0" fontAlgn="base">
      <a:spcBef>
        <a:spcPct val="0"/>
      </a:spcBef>
      <a:spcAft>
        <a:spcPct val="0"/>
      </a:spcAft>
      <a:defRPr sz="2900" kern="1200">
        <a:solidFill>
          <a:schemeClr val="tx1"/>
        </a:solidFill>
        <a:latin typeface="Helvetica" panose="020B0604020202020204" pitchFamily="34" charset="0"/>
        <a:ea typeface="+mn-ea"/>
        <a:cs typeface="+mn-cs"/>
      </a:defRPr>
    </a:lvl5pPr>
    <a:lvl6pPr marL="2286000" algn="l" defTabSz="914400" rtl="0" eaLnBrk="1" latinLnBrk="0" hangingPunct="1">
      <a:defRPr sz="2900" kern="1200">
        <a:solidFill>
          <a:schemeClr val="tx1"/>
        </a:solidFill>
        <a:latin typeface="Helvetica" panose="020B0604020202020204" pitchFamily="34" charset="0"/>
        <a:ea typeface="+mn-ea"/>
        <a:cs typeface="+mn-cs"/>
      </a:defRPr>
    </a:lvl6pPr>
    <a:lvl7pPr marL="2743200" algn="l" defTabSz="914400" rtl="0" eaLnBrk="1" latinLnBrk="0" hangingPunct="1">
      <a:defRPr sz="2900" kern="1200">
        <a:solidFill>
          <a:schemeClr val="tx1"/>
        </a:solidFill>
        <a:latin typeface="Helvetica" panose="020B0604020202020204" pitchFamily="34" charset="0"/>
        <a:ea typeface="+mn-ea"/>
        <a:cs typeface="+mn-cs"/>
      </a:defRPr>
    </a:lvl7pPr>
    <a:lvl8pPr marL="3200400" algn="l" defTabSz="914400" rtl="0" eaLnBrk="1" latinLnBrk="0" hangingPunct="1">
      <a:defRPr sz="2900" kern="1200">
        <a:solidFill>
          <a:schemeClr val="tx1"/>
        </a:solidFill>
        <a:latin typeface="Helvetica" panose="020B0604020202020204" pitchFamily="34" charset="0"/>
        <a:ea typeface="+mn-ea"/>
        <a:cs typeface="+mn-cs"/>
      </a:defRPr>
    </a:lvl8pPr>
    <a:lvl9pPr marL="3657600" algn="l" defTabSz="914400" rtl="0" eaLnBrk="1" latinLnBrk="0" hangingPunct="1">
      <a:defRPr sz="2900" kern="1200">
        <a:solidFill>
          <a:schemeClr val="tx1"/>
        </a:solidFill>
        <a:latin typeface="Helvetica" panose="020B0604020202020204" pitchFamily="34" charset="0"/>
        <a:ea typeface="+mn-ea"/>
        <a:cs typeface="+mn-cs"/>
      </a:defRPr>
    </a:lvl9pPr>
  </p:defaultTextStyle>
  <p:extLst>
    <p:ext uri="{EFAFB233-063F-42B5-8137-9DF3F51BA10A}">
      <p15:sldGuideLst xmlns:p15="http://schemas.microsoft.com/office/powerpoint/2012/main">
        <p15:guide id="1" orient="horz" pos="13613" userDrawn="1">
          <p15:clr>
            <a:srgbClr val="A4A3A4"/>
          </p15:clr>
        </p15:guide>
        <p15:guide id="2" pos="9046" userDrawn="1">
          <p15:clr>
            <a:srgbClr val="A4A3A4"/>
          </p15:clr>
        </p15:guide>
      </p15:sldGuideLst>
    </p:ext>
    <p:ext uri="{2D200454-40CA-4A62-9FC3-DE9A4176ACB9}">
      <p15:notesGuideLst xmlns:p15="http://schemas.microsoft.com/office/powerpoint/2012/main">
        <p15:guide id="1" orient="horz" pos="13491">
          <p15:clr>
            <a:srgbClr val="A4A3A4"/>
          </p15:clr>
        </p15:guide>
        <p15:guide id="2" pos="1008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ou" initials="Z"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38"/>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87906"/>
    <a:srgbClr val="FB7B02"/>
    <a:srgbClr val="7CA1F1"/>
    <a:srgbClr val="7AA1EE"/>
    <a:srgbClr val="FB7D04"/>
    <a:srgbClr val="424E70"/>
    <a:srgbClr val="3333FF"/>
    <a:srgbClr val="FFE48F"/>
    <a:srgbClr val="FFFFCC"/>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0605" autoAdjust="0"/>
    <p:restoredTop sz="99697" autoAdjust="0"/>
  </p:normalViewPr>
  <p:slideViewPr>
    <p:cSldViewPr showGuides="1">
      <p:cViewPr varScale="1">
        <p:scale>
          <a:sx n="26" d="100"/>
          <a:sy n="26" d="100"/>
        </p:scale>
        <p:origin x="5052" y="210"/>
      </p:cViewPr>
      <p:guideLst>
        <p:guide orient="horz" pos="13613"/>
        <p:guide pos="9046"/>
      </p:guideLst>
    </p:cSldViewPr>
  </p:slideViewPr>
  <p:outlineViewPr>
    <p:cViewPr>
      <p:scale>
        <a:sx n="26" d="100"/>
        <a:sy n="26"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21" d="100"/>
          <a:sy n="21" d="100"/>
        </p:scale>
        <p:origin x="-3654" y="-132"/>
      </p:cViewPr>
      <p:guideLst>
        <p:guide orient="horz" pos="13491"/>
        <p:guide pos="1008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tags" Target="tags/tag1.xml"/><Relationship Id="rId10" Type="http://schemas.openxmlformats.org/officeDocument/2006/relationships/tableStyles" Target="tableStyles.xml"/><Relationship Id="rId4" Type="http://schemas.openxmlformats.org/officeDocument/2006/relationships/handoutMaster" Target="handoutMasters/handout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13898563" cy="2144713"/>
          </a:xfrm>
          <a:prstGeom prst="rect">
            <a:avLst/>
          </a:prstGeom>
          <a:noFill/>
          <a:ln w="9525">
            <a:noFill/>
            <a:miter lim="800000"/>
          </a:ln>
          <a:effectLst/>
        </p:spPr>
        <p:txBody>
          <a:bodyPr vert="horz" wrap="square" lIns="427604" tIns="213789" rIns="427604" bIns="213789" numCol="1" anchor="t" anchorCtr="0" compatLnSpc="1"/>
          <a:lstStyle>
            <a:lvl1pPr defTabSz="4272280">
              <a:defRPr sz="5600"/>
            </a:lvl1pPr>
          </a:lstStyle>
          <a:p>
            <a:pPr>
              <a:defRPr/>
            </a:pPr>
            <a:endParaRPr lang="en-US" altLang="zh-CN"/>
          </a:p>
        </p:txBody>
      </p:sp>
      <p:sp>
        <p:nvSpPr>
          <p:cNvPr id="8195" name="Rectangle 3"/>
          <p:cNvSpPr>
            <a:spLocks noGrp="1" noChangeArrowheads="1"/>
          </p:cNvSpPr>
          <p:nvPr>
            <p:ph type="dt" sz="quarter" idx="1"/>
          </p:nvPr>
        </p:nvSpPr>
        <p:spPr bwMode="auto">
          <a:xfrm>
            <a:off x="18200688" y="0"/>
            <a:ext cx="13898562" cy="2144713"/>
          </a:xfrm>
          <a:prstGeom prst="rect">
            <a:avLst/>
          </a:prstGeom>
          <a:noFill/>
          <a:ln w="9525">
            <a:noFill/>
            <a:miter lim="800000"/>
          </a:ln>
          <a:effectLst/>
        </p:spPr>
        <p:txBody>
          <a:bodyPr vert="horz" wrap="square" lIns="427604" tIns="213789" rIns="427604" bIns="213789" numCol="1" anchor="t" anchorCtr="0" compatLnSpc="1"/>
          <a:lstStyle>
            <a:lvl1pPr algn="r" defTabSz="4272280">
              <a:defRPr sz="5600"/>
            </a:lvl1pPr>
          </a:lstStyle>
          <a:p>
            <a:pPr>
              <a:defRPr/>
            </a:pPr>
            <a:endParaRPr lang="en-US" altLang="zh-CN"/>
          </a:p>
        </p:txBody>
      </p:sp>
      <p:sp>
        <p:nvSpPr>
          <p:cNvPr id="8196" name="Rectangle 4"/>
          <p:cNvSpPr>
            <a:spLocks noGrp="1" noChangeArrowheads="1"/>
          </p:cNvSpPr>
          <p:nvPr>
            <p:ph type="ftr" sz="quarter" idx="2"/>
          </p:nvPr>
        </p:nvSpPr>
        <p:spPr bwMode="auto">
          <a:xfrm>
            <a:off x="0" y="40689213"/>
            <a:ext cx="13898563" cy="2144712"/>
          </a:xfrm>
          <a:prstGeom prst="rect">
            <a:avLst/>
          </a:prstGeom>
          <a:noFill/>
          <a:ln w="9525">
            <a:noFill/>
            <a:miter lim="800000"/>
          </a:ln>
          <a:effectLst/>
        </p:spPr>
        <p:txBody>
          <a:bodyPr vert="horz" wrap="square" lIns="427604" tIns="213789" rIns="427604" bIns="213789" numCol="1" anchor="b" anchorCtr="0" compatLnSpc="1"/>
          <a:lstStyle>
            <a:lvl1pPr defTabSz="4272280">
              <a:defRPr sz="5600"/>
            </a:lvl1pPr>
          </a:lstStyle>
          <a:p>
            <a:pPr>
              <a:defRPr/>
            </a:pPr>
            <a:endParaRPr lang="en-US" altLang="zh-CN"/>
          </a:p>
        </p:txBody>
      </p:sp>
      <p:sp>
        <p:nvSpPr>
          <p:cNvPr id="8197" name="Rectangle 5"/>
          <p:cNvSpPr>
            <a:spLocks noGrp="1" noChangeArrowheads="1"/>
          </p:cNvSpPr>
          <p:nvPr>
            <p:ph type="sldNum" sz="quarter" idx="3"/>
          </p:nvPr>
        </p:nvSpPr>
        <p:spPr bwMode="auto">
          <a:xfrm>
            <a:off x="18200688" y="40689213"/>
            <a:ext cx="13898562" cy="2144712"/>
          </a:xfrm>
          <a:prstGeom prst="rect">
            <a:avLst/>
          </a:prstGeom>
          <a:noFill/>
          <a:ln w="9525">
            <a:noFill/>
            <a:miter lim="800000"/>
          </a:ln>
          <a:effectLst/>
        </p:spPr>
        <p:txBody>
          <a:bodyPr vert="horz" wrap="square" lIns="427604" tIns="213789" rIns="427604" bIns="213789" numCol="1" anchor="b" anchorCtr="0" compatLnSpc="1"/>
          <a:lstStyle>
            <a:lvl1pPr algn="r" defTabSz="4272280">
              <a:defRPr sz="5600"/>
            </a:lvl1pPr>
          </a:lstStyle>
          <a:p>
            <a:fld id="{817A84B2-56DC-41B5-9B2C-F5758748A0F7}" type="slidenum">
              <a:rPr lang="en-US" altLang="zh-CN"/>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13979525" cy="2112963"/>
          </a:xfrm>
          <a:prstGeom prst="rect">
            <a:avLst/>
          </a:prstGeom>
          <a:noFill/>
          <a:ln w="9525">
            <a:noFill/>
            <a:miter lim="800000"/>
          </a:ln>
          <a:effectLst/>
        </p:spPr>
        <p:txBody>
          <a:bodyPr vert="horz" wrap="square" lIns="420526" tIns="210289" rIns="420526" bIns="210289" numCol="1" anchor="t" anchorCtr="0" compatLnSpc="1"/>
          <a:lstStyle>
            <a:lvl1pPr defTabSz="4206875">
              <a:defRPr sz="5600"/>
            </a:lvl1pPr>
          </a:lstStyle>
          <a:p>
            <a:pPr>
              <a:defRPr/>
            </a:pPr>
            <a:endParaRPr lang="en-US" altLang="zh-CN"/>
          </a:p>
        </p:txBody>
      </p:sp>
      <p:sp>
        <p:nvSpPr>
          <p:cNvPr id="17411" name="Rectangle 3"/>
          <p:cNvSpPr>
            <a:spLocks noGrp="1" noChangeArrowheads="1"/>
          </p:cNvSpPr>
          <p:nvPr>
            <p:ph type="dt" idx="1"/>
          </p:nvPr>
        </p:nvSpPr>
        <p:spPr bwMode="auto">
          <a:xfrm>
            <a:off x="18194338" y="0"/>
            <a:ext cx="13979525" cy="2112963"/>
          </a:xfrm>
          <a:prstGeom prst="rect">
            <a:avLst/>
          </a:prstGeom>
          <a:noFill/>
          <a:ln w="9525">
            <a:noFill/>
            <a:miter lim="800000"/>
          </a:ln>
          <a:effectLst/>
        </p:spPr>
        <p:txBody>
          <a:bodyPr vert="horz" wrap="square" lIns="420526" tIns="210289" rIns="420526" bIns="210289" numCol="1" anchor="t" anchorCtr="0" compatLnSpc="1"/>
          <a:lstStyle>
            <a:lvl1pPr algn="r" defTabSz="4206875">
              <a:defRPr sz="5600"/>
            </a:lvl1pPr>
          </a:lstStyle>
          <a:p>
            <a:pPr>
              <a:defRPr/>
            </a:pPr>
            <a:endParaRPr lang="en-US" altLang="zh-CN"/>
          </a:p>
        </p:txBody>
      </p:sp>
      <p:sp>
        <p:nvSpPr>
          <p:cNvPr id="14340" name="Rectangle 4"/>
          <p:cNvSpPr>
            <a:spLocks noGrp="1" noRot="1" noChangeAspect="1" noChangeArrowheads="1" noTextEdit="1"/>
          </p:cNvSpPr>
          <p:nvPr>
            <p:ph type="sldImg" idx="2"/>
          </p:nvPr>
        </p:nvSpPr>
        <p:spPr bwMode="auto">
          <a:xfrm>
            <a:off x="10719858" y="3168650"/>
            <a:ext cx="10786534" cy="161798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4194175" y="20407313"/>
            <a:ext cx="23780750" cy="19337337"/>
          </a:xfrm>
          <a:prstGeom prst="rect">
            <a:avLst/>
          </a:prstGeom>
          <a:noFill/>
          <a:ln w="9525">
            <a:noFill/>
            <a:miter lim="800000"/>
          </a:ln>
          <a:effectLst/>
        </p:spPr>
        <p:txBody>
          <a:bodyPr vert="horz" wrap="square" lIns="420526" tIns="210289" rIns="420526" bIns="210289" numCol="1" anchor="t" anchorCtr="0" compatLnSpc="1"/>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40800338"/>
            <a:ext cx="13979525" cy="2112962"/>
          </a:xfrm>
          <a:prstGeom prst="rect">
            <a:avLst/>
          </a:prstGeom>
          <a:noFill/>
          <a:ln w="9525">
            <a:noFill/>
            <a:miter lim="800000"/>
          </a:ln>
          <a:effectLst/>
        </p:spPr>
        <p:txBody>
          <a:bodyPr vert="horz" wrap="square" lIns="420526" tIns="210289" rIns="420526" bIns="210289" numCol="1" anchor="b" anchorCtr="0" compatLnSpc="1"/>
          <a:lstStyle>
            <a:lvl1pPr defTabSz="4206875">
              <a:defRPr sz="5600"/>
            </a:lvl1pPr>
          </a:lstStyle>
          <a:p>
            <a:pPr>
              <a:defRPr/>
            </a:pPr>
            <a:endParaRPr lang="en-US" altLang="zh-CN"/>
          </a:p>
        </p:txBody>
      </p:sp>
      <p:sp>
        <p:nvSpPr>
          <p:cNvPr id="17415" name="Rectangle 7"/>
          <p:cNvSpPr>
            <a:spLocks noGrp="1" noChangeArrowheads="1"/>
          </p:cNvSpPr>
          <p:nvPr>
            <p:ph type="sldNum" sz="quarter" idx="5"/>
          </p:nvPr>
        </p:nvSpPr>
        <p:spPr bwMode="auto">
          <a:xfrm>
            <a:off x="18194338" y="40800338"/>
            <a:ext cx="13979525" cy="2112962"/>
          </a:xfrm>
          <a:prstGeom prst="rect">
            <a:avLst/>
          </a:prstGeom>
          <a:noFill/>
          <a:ln w="9525">
            <a:noFill/>
            <a:miter lim="800000"/>
          </a:ln>
          <a:effectLst/>
        </p:spPr>
        <p:txBody>
          <a:bodyPr vert="horz" wrap="square" lIns="420526" tIns="210289" rIns="420526" bIns="210289" numCol="1" anchor="b" anchorCtr="0" compatLnSpc="1"/>
          <a:lstStyle>
            <a:lvl1pPr algn="r" defTabSz="4206875">
              <a:defRPr sz="5600"/>
            </a:lvl1pPr>
          </a:lstStyle>
          <a:p>
            <a:fld id="{8F7CD2B4-252F-453B-A0D5-0DBB40E2F7CC}" type="slidenum">
              <a:rPr lang="en-US" altLang="zh-CN"/>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imes New Roman" panose="02020603050405020304" pitchFamily="18" charset="0"/>
        <a:ea typeface="+mn-ea"/>
        <a:cs typeface="+mn-cs"/>
      </a:defRPr>
    </a:lvl1pPr>
    <a:lvl2pPr marL="434975" algn="l" rtl="0" eaLnBrk="0" fontAlgn="base" hangingPunct="0">
      <a:spcBef>
        <a:spcPct val="30000"/>
      </a:spcBef>
      <a:spcAft>
        <a:spcPct val="0"/>
      </a:spcAft>
      <a:defRPr sz="1100" kern="1200">
        <a:solidFill>
          <a:schemeClr val="tx1"/>
        </a:solidFill>
        <a:latin typeface="Times New Roman" panose="02020603050405020304" pitchFamily="18" charset="0"/>
        <a:ea typeface="+mn-ea"/>
        <a:cs typeface="+mn-cs"/>
      </a:defRPr>
    </a:lvl2pPr>
    <a:lvl3pPr marL="869950" algn="l" rtl="0" eaLnBrk="0" fontAlgn="base" hangingPunct="0">
      <a:spcBef>
        <a:spcPct val="30000"/>
      </a:spcBef>
      <a:spcAft>
        <a:spcPct val="0"/>
      </a:spcAft>
      <a:defRPr sz="1100" kern="1200">
        <a:solidFill>
          <a:schemeClr val="tx1"/>
        </a:solidFill>
        <a:latin typeface="Times New Roman" panose="02020603050405020304" pitchFamily="18" charset="0"/>
        <a:ea typeface="+mn-ea"/>
        <a:cs typeface="+mn-cs"/>
      </a:defRPr>
    </a:lvl3pPr>
    <a:lvl4pPr marL="1304925" algn="l" rtl="0" eaLnBrk="0" fontAlgn="base" hangingPunct="0">
      <a:spcBef>
        <a:spcPct val="30000"/>
      </a:spcBef>
      <a:spcAft>
        <a:spcPct val="0"/>
      </a:spcAft>
      <a:defRPr sz="1100" kern="1200">
        <a:solidFill>
          <a:schemeClr val="tx1"/>
        </a:solidFill>
        <a:latin typeface="Times New Roman" panose="02020603050405020304" pitchFamily="18" charset="0"/>
        <a:ea typeface="+mn-ea"/>
        <a:cs typeface="+mn-cs"/>
      </a:defRPr>
    </a:lvl4pPr>
    <a:lvl5pPr marL="1739900" algn="l" rtl="0" eaLnBrk="0" fontAlgn="base" hangingPunct="0">
      <a:spcBef>
        <a:spcPct val="30000"/>
      </a:spcBef>
      <a:spcAft>
        <a:spcPct val="0"/>
      </a:spcAft>
      <a:defRPr sz="1100" kern="1200">
        <a:solidFill>
          <a:schemeClr val="tx1"/>
        </a:solidFill>
        <a:latin typeface="Times New Roman" panose="02020603050405020304" pitchFamily="18" charset="0"/>
        <a:ea typeface="+mn-ea"/>
        <a:cs typeface="+mn-cs"/>
      </a:defRPr>
    </a:lvl5pPr>
    <a:lvl6pPr marL="2174875" algn="l" defTabSz="869950" rtl="0" eaLnBrk="1" latinLnBrk="0" hangingPunct="1">
      <a:defRPr sz="1100" kern="1200">
        <a:solidFill>
          <a:schemeClr val="tx1"/>
        </a:solidFill>
        <a:latin typeface="+mn-lt"/>
        <a:ea typeface="+mn-ea"/>
        <a:cs typeface="+mn-cs"/>
      </a:defRPr>
    </a:lvl6pPr>
    <a:lvl7pPr marL="2609850" algn="l" defTabSz="869950" rtl="0" eaLnBrk="1" latinLnBrk="0" hangingPunct="1">
      <a:defRPr sz="1100" kern="1200">
        <a:solidFill>
          <a:schemeClr val="tx1"/>
        </a:solidFill>
        <a:latin typeface="+mn-lt"/>
        <a:ea typeface="+mn-ea"/>
        <a:cs typeface="+mn-cs"/>
      </a:defRPr>
    </a:lvl7pPr>
    <a:lvl8pPr marL="3044825" algn="l" defTabSz="869950" rtl="0" eaLnBrk="1" latinLnBrk="0" hangingPunct="1">
      <a:defRPr sz="1100" kern="1200">
        <a:solidFill>
          <a:schemeClr val="tx1"/>
        </a:solidFill>
        <a:latin typeface="+mn-lt"/>
        <a:ea typeface="+mn-ea"/>
        <a:cs typeface="+mn-cs"/>
      </a:defRPr>
    </a:lvl8pPr>
    <a:lvl9pPr marL="3479800" algn="l" defTabSz="869950"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206875" eaLnBrk="0" hangingPunct="0">
              <a:spcBef>
                <a:spcPct val="30000"/>
              </a:spcBef>
              <a:defRPr sz="1100">
                <a:solidFill>
                  <a:schemeClr val="tx1"/>
                </a:solidFill>
                <a:latin typeface="Times New Roman" panose="02020603050405020304" pitchFamily="18" charset="0"/>
              </a:defRPr>
            </a:lvl1pPr>
            <a:lvl2pPr marL="742950" indent="-285750" defTabSz="4206875" eaLnBrk="0" hangingPunct="0">
              <a:spcBef>
                <a:spcPct val="30000"/>
              </a:spcBef>
              <a:defRPr sz="1100">
                <a:solidFill>
                  <a:schemeClr val="tx1"/>
                </a:solidFill>
                <a:latin typeface="Times New Roman" panose="02020603050405020304" pitchFamily="18" charset="0"/>
              </a:defRPr>
            </a:lvl2pPr>
            <a:lvl3pPr marL="1143000" indent="-228600" defTabSz="4206875" eaLnBrk="0" hangingPunct="0">
              <a:spcBef>
                <a:spcPct val="30000"/>
              </a:spcBef>
              <a:defRPr sz="1100">
                <a:solidFill>
                  <a:schemeClr val="tx1"/>
                </a:solidFill>
                <a:latin typeface="Times New Roman" panose="02020603050405020304" pitchFamily="18" charset="0"/>
              </a:defRPr>
            </a:lvl3pPr>
            <a:lvl4pPr marL="1600200" indent="-228600" defTabSz="4206875" eaLnBrk="0" hangingPunct="0">
              <a:spcBef>
                <a:spcPct val="30000"/>
              </a:spcBef>
              <a:defRPr sz="1100">
                <a:solidFill>
                  <a:schemeClr val="tx1"/>
                </a:solidFill>
                <a:latin typeface="Times New Roman" panose="02020603050405020304" pitchFamily="18" charset="0"/>
              </a:defRPr>
            </a:lvl4pPr>
            <a:lvl5pPr marL="2057400" indent="-228600" defTabSz="4206875" eaLnBrk="0" hangingPunct="0">
              <a:spcBef>
                <a:spcPct val="30000"/>
              </a:spcBef>
              <a:defRPr sz="1100">
                <a:solidFill>
                  <a:schemeClr val="tx1"/>
                </a:solidFill>
                <a:latin typeface="Times New Roman" panose="02020603050405020304" pitchFamily="18" charset="0"/>
              </a:defRPr>
            </a:lvl5pPr>
            <a:lvl6pPr marL="2514600" indent="-228600" defTabSz="4206875" eaLnBrk="0" fontAlgn="base" hangingPunct="0">
              <a:spcBef>
                <a:spcPct val="30000"/>
              </a:spcBef>
              <a:spcAft>
                <a:spcPct val="0"/>
              </a:spcAft>
              <a:defRPr sz="1100">
                <a:solidFill>
                  <a:schemeClr val="tx1"/>
                </a:solidFill>
                <a:latin typeface="Times New Roman" panose="02020603050405020304" pitchFamily="18" charset="0"/>
              </a:defRPr>
            </a:lvl6pPr>
            <a:lvl7pPr marL="2971800" indent="-228600" defTabSz="4206875" eaLnBrk="0" fontAlgn="base" hangingPunct="0">
              <a:spcBef>
                <a:spcPct val="30000"/>
              </a:spcBef>
              <a:spcAft>
                <a:spcPct val="0"/>
              </a:spcAft>
              <a:defRPr sz="1100">
                <a:solidFill>
                  <a:schemeClr val="tx1"/>
                </a:solidFill>
                <a:latin typeface="Times New Roman" panose="02020603050405020304" pitchFamily="18" charset="0"/>
              </a:defRPr>
            </a:lvl7pPr>
            <a:lvl8pPr marL="3429000" indent="-228600" defTabSz="4206875" eaLnBrk="0" fontAlgn="base" hangingPunct="0">
              <a:spcBef>
                <a:spcPct val="30000"/>
              </a:spcBef>
              <a:spcAft>
                <a:spcPct val="0"/>
              </a:spcAft>
              <a:defRPr sz="1100">
                <a:solidFill>
                  <a:schemeClr val="tx1"/>
                </a:solidFill>
                <a:latin typeface="Times New Roman" panose="02020603050405020304" pitchFamily="18" charset="0"/>
              </a:defRPr>
            </a:lvl8pPr>
            <a:lvl9pPr marL="3886200" indent="-228600" defTabSz="4206875" eaLnBrk="0" fontAlgn="base" hangingPunct="0">
              <a:spcBef>
                <a:spcPct val="30000"/>
              </a:spcBef>
              <a:spcAft>
                <a:spcPct val="0"/>
              </a:spcAft>
              <a:defRPr sz="1100">
                <a:solidFill>
                  <a:schemeClr val="tx1"/>
                </a:solidFill>
                <a:latin typeface="Times New Roman" panose="02020603050405020304" pitchFamily="18" charset="0"/>
              </a:defRPr>
            </a:lvl9pPr>
          </a:lstStyle>
          <a:p>
            <a:pPr eaLnBrk="1" hangingPunct="1">
              <a:spcBef>
                <a:spcPct val="0"/>
              </a:spcBef>
            </a:pPr>
            <a:fld id="{39B17F61-4810-49BD-A8A1-E093FE53DE5D}" type="slidenum">
              <a:rPr lang="en-US" altLang="zh-CN" sz="5600">
                <a:latin typeface="Helvetica" panose="020B0604020202020204" pitchFamily="34" charset="0"/>
              </a:rPr>
              <a:t>1</a:t>
            </a:fld>
            <a:endParaRPr lang="en-US" altLang="zh-CN" sz="5600">
              <a:latin typeface="Helvetica" panose="020B0604020202020204" pitchFamily="34" charset="0"/>
            </a:endParaRPr>
          </a:p>
        </p:txBody>
      </p:sp>
      <p:sp>
        <p:nvSpPr>
          <p:cNvPr id="15363" name="Rectangle 2"/>
          <p:cNvSpPr>
            <a:spLocks noGrp="1" noRot="1" noChangeAspect="1" noChangeArrowheads="1" noTextEdit="1"/>
          </p:cNvSpPr>
          <p:nvPr>
            <p:ph type="sldImg"/>
          </p:nvPr>
        </p:nvSpPr>
        <p:spPr>
          <a:xfrm>
            <a:off x="10720388" y="3168650"/>
            <a:ext cx="10785475" cy="16179800"/>
          </a:xfrm>
        </p:spPr>
      </p:sp>
      <p:sp>
        <p:nvSpPr>
          <p:cNvPr id="153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59740" y="13420412"/>
            <a:ext cx="24480736" cy="9259441"/>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4319478" y="24479864"/>
            <a:ext cx="20161260" cy="11040705"/>
          </a:xfrm>
          <a:prstGeom prst="rect">
            <a:avLst/>
          </a:prstGeom>
        </p:spPr>
        <p:txBody>
          <a:bodyPr/>
          <a:lstStyle>
            <a:lvl1pPr marL="0" indent="0" algn="ctr">
              <a:buNone/>
              <a:defRPr/>
            </a:lvl1pPr>
            <a:lvl2pPr marL="414020" indent="0" algn="ctr">
              <a:buNone/>
              <a:defRPr/>
            </a:lvl2pPr>
            <a:lvl3pPr marL="827405" indent="0" algn="ctr">
              <a:buNone/>
              <a:defRPr/>
            </a:lvl3pPr>
            <a:lvl4pPr marL="1241425" indent="0" algn="ctr">
              <a:buNone/>
              <a:defRPr/>
            </a:lvl4pPr>
            <a:lvl5pPr marL="1654810" indent="0" algn="ctr">
              <a:buNone/>
              <a:defRPr/>
            </a:lvl5pPr>
            <a:lvl6pPr marL="2068830" indent="0" algn="ctr">
              <a:buNone/>
              <a:defRPr/>
            </a:lvl6pPr>
            <a:lvl7pPr marL="2482215" indent="0" algn="ctr">
              <a:buNone/>
              <a:defRPr/>
            </a:lvl7pPr>
            <a:lvl8pPr marL="2896235" indent="0" algn="ctr">
              <a:buNone/>
              <a:defRPr/>
            </a:lvl8pPr>
            <a:lvl9pPr marL="3309620" indent="0" algn="ctr">
              <a:buNone/>
              <a:defRPr/>
            </a:lvl9pPr>
          </a:lstStyle>
          <a:p>
            <a:r>
              <a:rPr lang="en-US"/>
              <a:t>Click to edit Master subtitle style</a:t>
            </a:r>
          </a:p>
        </p:txBody>
      </p:sp>
      <p:sp>
        <p:nvSpPr>
          <p:cNvPr id="4" name="Slide Number Placeholder 3"/>
          <p:cNvSpPr>
            <a:spLocks noGrp="1"/>
          </p:cNvSpPr>
          <p:nvPr>
            <p:ph type="sldNum" sz="quarter" idx="10"/>
          </p:nvPr>
        </p:nvSpPr>
        <p:spPr>
          <a:xfrm>
            <a:off x="17294622" y="41154520"/>
            <a:ext cx="2880927" cy="2399839"/>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fld id="{CF205898-F550-4BC5-B351-BE62851A45EC}" type="slidenum">
              <a:rPr lang="en-US" altLang="zh-CN"/>
              <a:t>‹#›</a:t>
            </a:fld>
            <a:endParaRPr lang="en-US" altLang="zh-CN"/>
          </a:p>
        </p:txBody>
      </p:sp>
      <p:sp>
        <p:nvSpPr>
          <p:cNvPr id="5" name="Date Placeholder 4"/>
          <p:cNvSpPr>
            <a:spLocks noGrp="1"/>
          </p:cNvSpPr>
          <p:nvPr>
            <p:ph type="dt" sz="half" idx="11"/>
          </p:nvPr>
        </p:nvSpPr>
        <p:spPr>
          <a:xfrm>
            <a:off x="8541617" y="40199711"/>
            <a:ext cx="6719143" cy="3000600"/>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pPr>
              <a:defRPr/>
            </a:pPr>
            <a:endParaRPr lang="en-US" altLang="zh-CN"/>
          </a:p>
          <a:p>
            <a:pPr>
              <a:defRPr/>
            </a:pPr>
            <a:r>
              <a:rPr lang="en-US" altLang="zh-CN"/>
              <a:t>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479723" y="-3599759"/>
            <a:ext cx="23279945" cy="5760897"/>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24674" y="9900538"/>
            <a:ext cx="26641026" cy="3263012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17294622" y="41154520"/>
            <a:ext cx="2880927" cy="2399839"/>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fld id="{6AD68605-1AE6-4E30-A2BB-AE49AE1D5184}" type="slidenum">
              <a:rPr lang="en-US" altLang="zh-CN"/>
              <a:t>‹#›</a:t>
            </a:fld>
            <a:endParaRPr lang="en-US" altLang="zh-CN"/>
          </a:p>
        </p:txBody>
      </p:sp>
      <p:sp>
        <p:nvSpPr>
          <p:cNvPr id="5" name="Date Placeholder 4"/>
          <p:cNvSpPr>
            <a:spLocks noGrp="1"/>
          </p:cNvSpPr>
          <p:nvPr>
            <p:ph type="dt" sz="half" idx="11"/>
          </p:nvPr>
        </p:nvSpPr>
        <p:spPr>
          <a:xfrm>
            <a:off x="8541617" y="40199711"/>
            <a:ext cx="6719143" cy="3000600"/>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pPr>
              <a:defRPr/>
            </a:pPr>
            <a:endParaRPr lang="en-US" altLang="zh-CN"/>
          </a:p>
          <a:p>
            <a:pPr>
              <a:defRPr/>
            </a:pPr>
            <a:r>
              <a:rPr lang="en-US" altLang="zh-CN"/>
              <a:t>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479179" y="-3600024"/>
            <a:ext cx="19957091" cy="4613001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3"/>
          <p:cNvSpPr>
            <a:spLocks noGrp="1"/>
          </p:cNvSpPr>
          <p:nvPr>
            <p:ph type="sldNum" sz="quarter" idx="10"/>
          </p:nvPr>
        </p:nvSpPr>
        <p:spPr>
          <a:xfrm>
            <a:off x="17294622" y="41154520"/>
            <a:ext cx="2880927" cy="2399839"/>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fld id="{8AE06258-79E6-4F47-96E1-EE93F4FA597F}" type="slidenum">
              <a:rPr lang="en-US" altLang="zh-CN"/>
              <a:t>‹#›</a:t>
            </a:fld>
            <a:endParaRPr lang="en-US" altLang="zh-CN"/>
          </a:p>
        </p:txBody>
      </p:sp>
      <p:sp>
        <p:nvSpPr>
          <p:cNvPr id="4" name="Date Placeholder 4"/>
          <p:cNvSpPr>
            <a:spLocks noGrp="1"/>
          </p:cNvSpPr>
          <p:nvPr>
            <p:ph type="dt" sz="half" idx="11"/>
          </p:nvPr>
        </p:nvSpPr>
        <p:spPr>
          <a:xfrm>
            <a:off x="8541617" y="40199711"/>
            <a:ext cx="6719143" cy="3000600"/>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pPr>
              <a:defRPr/>
            </a:pPr>
            <a:endParaRPr lang="en-US" altLang="zh-CN"/>
          </a:p>
          <a:p>
            <a:pPr>
              <a:defRPr/>
            </a:pPr>
            <a:r>
              <a:rPr lang="en-US" altLang="zh-CN"/>
              <a:t>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9723" y="-3599759"/>
            <a:ext cx="23279945" cy="576089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24674" y="9900538"/>
            <a:ext cx="26641026" cy="326301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17294622" y="41154520"/>
            <a:ext cx="2880927" cy="2399839"/>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fld id="{DD3C9FD3-D815-467C-8540-9E0456B1DE20}" type="slidenum">
              <a:rPr lang="en-US" altLang="zh-CN"/>
              <a:t>‹#›</a:t>
            </a:fld>
            <a:endParaRPr lang="en-US" altLang="zh-CN"/>
          </a:p>
        </p:txBody>
      </p:sp>
      <p:sp>
        <p:nvSpPr>
          <p:cNvPr id="5" name="Date Placeholder 4"/>
          <p:cNvSpPr>
            <a:spLocks noGrp="1"/>
          </p:cNvSpPr>
          <p:nvPr>
            <p:ph type="dt" sz="half" idx="11"/>
          </p:nvPr>
        </p:nvSpPr>
        <p:spPr>
          <a:xfrm>
            <a:off x="8541617" y="40199711"/>
            <a:ext cx="6719143" cy="3000600"/>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pPr>
              <a:defRPr/>
            </a:pPr>
            <a:endParaRPr lang="en-US" altLang="zh-CN"/>
          </a:p>
          <a:p>
            <a:pPr>
              <a:defRPr/>
            </a:pPr>
            <a:r>
              <a:rPr lang="en-US" altLang="zh-CN"/>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75019" y="27759577"/>
            <a:ext cx="24480736" cy="8581311"/>
          </a:xfrm>
          <a:prstGeom prst="rect">
            <a:avLst/>
          </a:prstGeom>
        </p:spPr>
        <p:txBody>
          <a:bodyPr anchor="t"/>
          <a:lstStyle>
            <a:lvl1pPr algn="l">
              <a:defRPr sz="3615" b="1" cap="all"/>
            </a:lvl1pPr>
          </a:lstStyle>
          <a:p>
            <a:r>
              <a:rPr lang="en-US"/>
              <a:t>Click to edit Master title style</a:t>
            </a:r>
          </a:p>
        </p:txBody>
      </p:sp>
      <p:sp>
        <p:nvSpPr>
          <p:cNvPr id="3" name="Text Placeholder 2"/>
          <p:cNvSpPr>
            <a:spLocks noGrp="1"/>
          </p:cNvSpPr>
          <p:nvPr>
            <p:ph type="body" idx="1"/>
          </p:nvPr>
        </p:nvSpPr>
        <p:spPr>
          <a:xfrm>
            <a:off x="2275019" y="18309509"/>
            <a:ext cx="24480736" cy="9450068"/>
          </a:xfrm>
          <a:prstGeom prst="rect">
            <a:avLst/>
          </a:prstGeom>
        </p:spPr>
        <p:txBody>
          <a:bodyPr anchor="b"/>
          <a:lstStyle>
            <a:lvl1pPr marL="0" indent="0">
              <a:buNone/>
              <a:defRPr sz="1805"/>
            </a:lvl1pPr>
            <a:lvl2pPr marL="414020" indent="0">
              <a:buNone/>
              <a:defRPr sz="1615"/>
            </a:lvl2pPr>
            <a:lvl3pPr marL="827405" indent="0">
              <a:buNone/>
              <a:defRPr sz="1425"/>
            </a:lvl3pPr>
            <a:lvl4pPr marL="1241425" indent="0">
              <a:buNone/>
              <a:defRPr sz="1235"/>
            </a:lvl4pPr>
            <a:lvl5pPr marL="1654810" indent="0">
              <a:buNone/>
              <a:defRPr sz="1235"/>
            </a:lvl5pPr>
            <a:lvl6pPr marL="2068830" indent="0">
              <a:buNone/>
              <a:defRPr sz="1235"/>
            </a:lvl6pPr>
            <a:lvl7pPr marL="2482215" indent="0">
              <a:buNone/>
              <a:defRPr sz="1235"/>
            </a:lvl7pPr>
            <a:lvl8pPr marL="2896235" indent="0">
              <a:buNone/>
              <a:defRPr sz="1235"/>
            </a:lvl8pPr>
            <a:lvl9pPr marL="3309620" indent="0">
              <a:buNone/>
              <a:defRPr sz="1235"/>
            </a:lvl9pPr>
          </a:lstStyle>
          <a:p>
            <a:pPr lvl="0"/>
            <a:r>
              <a:rPr lang="en-US"/>
              <a:t>Click to edit Master text styles</a:t>
            </a:r>
          </a:p>
        </p:txBody>
      </p:sp>
      <p:sp>
        <p:nvSpPr>
          <p:cNvPr id="4" name="Slide Number Placeholder 3"/>
          <p:cNvSpPr>
            <a:spLocks noGrp="1"/>
          </p:cNvSpPr>
          <p:nvPr>
            <p:ph type="sldNum" sz="quarter" idx="10"/>
          </p:nvPr>
        </p:nvSpPr>
        <p:spPr>
          <a:xfrm>
            <a:off x="17294622" y="41154520"/>
            <a:ext cx="2880927" cy="2399839"/>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fld id="{3A7FB130-5FF9-4B1D-AEAE-E55DA36792F3}" type="slidenum">
              <a:rPr lang="en-US" altLang="zh-CN"/>
              <a:t>‹#›</a:t>
            </a:fld>
            <a:endParaRPr lang="en-US" altLang="zh-CN"/>
          </a:p>
        </p:txBody>
      </p:sp>
      <p:sp>
        <p:nvSpPr>
          <p:cNvPr id="5" name="Date Placeholder 4"/>
          <p:cNvSpPr>
            <a:spLocks noGrp="1"/>
          </p:cNvSpPr>
          <p:nvPr>
            <p:ph type="dt" sz="half" idx="11"/>
          </p:nvPr>
        </p:nvSpPr>
        <p:spPr>
          <a:xfrm>
            <a:off x="8541617" y="40199711"/>
            <a:ext cx="6719143" cy="3000600"/>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pPr>
              <a:defRPr/>
            </a:pPr>
            <a:endParaRPr lang="en-US" altLang="zh-CN"/>
          </a:p>
          <a:p>
            <a:pPr>
              <a:defRPr/>
            </a:pPr>
            <a:r>
              <a:rPr lang="en-US" altLang="zh-CN"/>
              <a:t>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79723" y="-3599759"/>
            <a:ext cx="23279945" cy="5760897"/>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25013" y="9900073"/>
            <a:ext cx="13252875" cy="32629922"/>
          </a:xfrm>
          <a:prstGeom prst="rect">
            <a:avLst/>
          </a:prstGeom>
        </p:spPr>
        <p:txBody>
          <a:bodyPr/>
          <a:lstStyle>
            <a:lvl1pPr>
              <a:defRPr sz="2570"/>
            </a:lvl1pPr>
            <a:lvl2pPr>
              <a:defRPr sz="2190"/>
            </a:lvl2pPr>
            <a:lvl3pPr>
              <a:defRPr sz="1805"/>
            </a:lvl3pPr>
            <a:lvl4pPr>
              <a:defRPr sz="1615"/>
            </a:lvl4pPr>
            <a:lvl5pPr>
              <a:defRPr sz="1615"/>
            </a:lvl5pPr>
            <a:lvl6pPr>
              <a:defRPr sz="1615"/>
            </a:lvl6pPr>
            <a:lvl7pPr>
              <a:defRPr sz="1615"/>
            </a:lvl7pPr>
            <a:lvl8pPr>
              <a:defRPr sz="1615"/>
            </a:lvl8pPr>
            <a:lvl9pPr>
              <a:defRPr sz="161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011225" y="9900073"/>
            <a:ext cx="13254265" cy="32629922"/>
          </a:xfrm>
          <a:prstGeom prst="rect">
            <a:avLst/>
          </a:prstGeom>
        </p:spPr>
        <p:txBody>
          <a:bodyPr/>
          <a:lstStyle>
            <a:lvl1pPr>
              <a:defRPr sz="2570"/>
            </a:lvl1pPr>
            <a:lvl2pPr>
              <a:defRPr sz="2190"/>
            </a:lvl2pPr>
            <a:lvl3pPr>
              <a:defRPr sz="1805"/>
            </a:lvl3pPr>
            <a:lvl4pPr>
              <a:defRPr sz="1615"/>
            </a:lvl4pPr>
            <a:lvl5pPr>
              <a:defRPr sz="1615"/>
            </a:lvl5pPr>
            <a:lvl6pPr>
              <a:defRPr sz="1615"/>
            </a:lvl6pPr>
            <a:lvl7pPr>
              <a:defRPr sz="1615"/>
            </a:lvl7pPr>
            <a:lvl8pPr>
              <a:defRPr sz="1615"/>
            </a:lvl8pPr>
            <a:lvl9pPr>
              <a:defRPr sz="161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17294622" y="41154520"/>
            <a:ext cx="2880927" cy="2399839"/>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fld id="{7F93F0B7-EC21-4C5D-B1F5-5E8DFBDBF566}" type="slidenum">
              <a:rPr lang="en-US" altLang="zh-CN"/>
              <a:t>‹#›</a:t>
            </a:fld>
            <a:endParaRPr lang="en-US" altLang="zh-CN"/>
          </a:p>
        </p:txBody>
      </p:sp>
      <p:sp>
        <p:nvSpPr>
          <p:cNvPr id="6" name="Date Placeholder 5"/>
          <p:cNvSpPr>
            <a:spLocks noGrp="1"/>
          </p:cNvSpPr>
          <p:nvPr>
            <p:ph type="dt" sz="half" idx="11"/>
          </p:nvPr>
        </p:nvSpPr>
        <p:spPr>
          <a:xfrm>
            <a:off x="8541617" y="40199711"/>
            <a:ext cx="6719143" cy="3000600"/>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pPr>
              <a:defRPr/>
            </a:pPr>
            <a:endParaRPr lang="en-US" altLang="zh-CN"/>
          </a:p>
          <a:p>
            <a:pPr>
              <a:defRPr/>
            </a:pPr>
            <a:r>
              <a:rPr lang="en-US" altLang="zh-CN"/>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0290" y="1729701"/>
            <a:ext cx="25919635" cy="7200052"/>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40290" y="9670383"/>
            <a:ext cx="12725094" cy="4029716"/>
          </a:xfrm>
          <a:prstGeom prst="rect">
            <a:avLst/>
          </a:prstGeom>
        </p:spPr>
        <p:txBody>
          <a:bodyPr anchor="b"/>
          <a:lstStyle>
            <a:lvl1pPr marL="0" indent="0">
              <a:buNone/>
              <a:defRPr sz="2190" b="1"/>
            </a:lvl1pPr>
            <a:lvl2pPr marL="414020" indent="0">
              <a:buNone/>
              <a:defRPr sz="1805" b="1"/>
            </a:lvl2pPr>
            <a:lvl3pPr marL="827405" indent="0">
              <a:buNone/>
              <a:defRPr sz="1615" b="1"/>
            </a:lvl3pPr>
            <a:lvl4pPr marL="1241425" indent="0">
              <a:buNone/>
              <a:defRPr sz="1425" b="1"/>
            </a:lvl4pPr>
            <a:lvl5pPr marL="1654810" indent="0">
              <a:buNone/>
              <a:defRPr sz="1425" b="1"/>
            </a:lvl5pPr>
            <a:lvl6pPr marL="2068830" indent="0">
              <a:buNone/>
              <a:defRPr sz="1425" b="1"/>
            </a:lvl6pPr>
            <a:lvl7pPr marL="2482215" indent="0">
              <a:buNone/>
              <a:defRPr sz="1425" b="1"/>
            </a:lvl7pPr>
            <a:lvl8pPr marL="2896235" indent="0">
              <a:buNone/>
              <a:defRPr sz="1425" b="1"/>
            </a:lvl8pPr>
            <a:lvl9pPr marL="3309620" indent="0">
              <a:buNone/>
              <a:defRPr sz="1425" b="1"/>
            </a:lvl9pPr>
          </a:lstStyle>
          <a:p>
            <a:pPr lvl="0"/>
            <a:r>
              <a:rPr lang="en-US"/>
              <a:t>Click to edit Master text styles</a:t>
            </a:r>
          </a:p>
        </p:txBody>
      </p:sp>
      <p:sp>
        <p:nvSpPr>
          <p:cNvPr id="4" name="Content Placeholder 3"/>
          <p:cNvSpPr>
            <a:spLocks noGrp="1"/>
          </p:cNvSpPr>
          <p:nvPr>
            <p:ph sz="half" idx="2"/>
          </p:nvPr>
        </p:nvSpPr>
        <p:spPr>
          <a:xfrm>
            <a:off x="1440290" y="13700099"/>
            <a:ext cx="12725094" cy="24890804"/>
          </a:xfrm>
          <a:prstGeom prst="rect">
            <a:avLst/>
          </a:prstGeom>
        </p:spPr>
        <p:txBody>
          <a:bodyPr/>
          <a:lstStyle>
            <a:lvl1pPr>
              <a:defRPr sz="2190"/>
            </a:lvl1pPr>
            <a:lvl2pPr>
              <a:defRPr sz="1805"/>
            </a:lvl2pPr>
            <a:lvl3pPr>
              <a:defRPr sz="1615"/>
            </a:lvl3pPr>
            <a:lvl4pPr>
              <a:defRPr sz="1425"/>
            </a:lvl4pPr>
            <a:lvl5pPr>
              <a:defRPr sz="1425"/>
            </a:lvl5pPr>
            <a:lvl6pPr>
              <a:defRPr sz="1425"/>
            </a:lvl6pPr>
            <a:lvl7pPr>
              <a:defRPr sz="1425"/>
            </a:lvl7pPr>
            <a:lvl8pPr>
              <a:defRPr sz="1425"/>
            </a:lvl8pPr>
            <a:lvl9pPr>
              <a:defRPr sz="14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4630663" y="9670383"/>
            <a:ext cx="12729261" cy="4029716"/>
          </a:xfrm>
          <a:prstGeom prst="rect">
            <a:avLst/>
          </a:prstGeom>
        </p:spPr>
        <p:txBody>
          <a:bodyPr anchor="b"/>
          <a:lstStyle>
            <a:lvl1pPr marL="0" indent="0">
              <a:buNone/>
              <a:defRPr sz="2190" b="1"/>
            </a:lvl1pPr>
            <a:lvl2pPr marL="414020" indent="0">
              <a:buNone/>
              <a:defRPr sz="1805" b="1"/>
            </a:lvl2pPr>
            <a:lvl3pPr marL="827405" indent="0">
              <a:buNone/>
              <a:defRPr sz="1615" b="1"/>
            </a:lvl3pPr>
            <a:lvl4pPr marL="1241425" indent="0">
              <a:buNone/>
              <a:defRPr sz="1425" b="1"/>
            </a:lvl4pPr>
            <a:lvl5pPr marL="1654810" indent="0">
              <a:buNone/>
              <a:defRPr sz="1425" b="1"/>
            </a:lvl5pPr>
            <a:lvl6pPr marL="2068830" indent="0">
              <a:buNone/>
              <a:defRPr sz="1425" b="1"/>
            </a:lvl6pPr>
            <a:lvl7pPr marL="2482215" indent="0">
              <a:buNone/>
              <a:defRPr sz="1425" b="1"/>
            </a:lvl7pPr>
            <a:lvl8pPr marL="2896235" indent="0">
              <a:buNone/>
              <a:defRPr sz="1425" b="1"/>
            </a:lvl8pPr>
            <a:lvl9pPr marL="3309620" indent="0">
              <a:buNone/>
              <a:defRPr sz="1425" b="1"/>
            </a:lvl9pPr>
          </a:lstStyle>
          <a:p>
            <a:pPr lvl="0"/>
            <a:r>
              <a:rPr lang="en-US"/>
              <a:t>Click to edit Master text styles</a:t>
            </a:r>
          </a:p>
        </p:txBody>
      </p:sp>
      <p:sp>
        <p:nvSpPr>
          <p:cNvPr id="6" name="Content Placeholder 5"/>
          <p:cNvSpPr>
            <a:spLocks noGrp="1"/>
          </p:cNvSpPr>
          <p:nvPr>
            <p:ph sz="quarter" idx="4"/>
          </p:nvPr>
        </p:nvSpPr>
        <p:spPr>
          <a:xfrm>
            <a:off x="14630663" y="13700099"/>
            <a:ext cx="12729261" cy="24890804"/>
          </a:xfrm>
          <a:prstGeom prst="rect">
            <a:avLst/>
          </a:prstGeom>
        </p:spPr>
        <p:txBody>
          <a:bodyPr/>
          <a:lstStyle>
            <a:lvl1pPr>
              <a:defRPr sz="2190"/>
            </a:lvl1pPr>
            <a:lvl2pPr>
              <a:defRPr sz="1805"/>
            </a:lvl2pPr>
            <a:lvl3pPr>
              <a:defRPr sz="1615"/>
            </a:lvl3pPr>
            <a:lvl4pPr>
              <a:defRPr sz="1425"/>
            </a:lvl4pPr>
            <a:lvl5pPr>
              <a:defRPr sz="1425"/>
            </a:lvl5pPr>
            <a:lvl6pPr>
              <a:defRPr sz="1425"/>
            </a:lvl6pPr>
            <a:lvl7pPr>
              <a:defRPr sz="1425"/>
            </a:lvl7pPr>
            <a:lvl8pPr>
              <a:defRPr sz="1425"/>
            </a:lvl8pPr>
            <a:lvl9pPr>
              <a:defRPr sz="14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a:xfrm>
            <a:off x="17294622" y="41154520"/>
            <a:ext cx="2880927" cy="2399839"/>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fld id="{77CAB584-F5D4-411F-8F41-0C2DBA16CACF}" type="slidenum">
              <a:rPr lang="en-US" altLang="zh-CN"/>
              <a:t>‹#›</a:t>
            </a:fld>
            <a:endParaRPr lang="en-US" altLang="zh-CN"/>
          </a:p>
        </p:txBody>
      </p:sp>
      <p:sp>
        <p:nvSpPr>
          <p:cNvPr id="8" name="Date Placeholder 7"/>
          <p:cNvSpPr>
            <a:spLocks noGrp="1"/>
          </p:cNvSpPr>
          <p:nvPr>
            <p:ph type="dt" sz="half" idx="11"/>
          </p:nvPr>
        </p:nvSpPr>
        <p:spPr>
          <a:xfrm>
            <a:off x="8541617" y="40199711"/>
            <a:ext cx="6719143" cy="3000600"/>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pPr>
              <a:defRPr/>
            </a:pPr>
            <a:endParaRPr lang="en-US" altLang="zh-CN"/>
          </a:p>
          <a:p>
            <a:pPr>
              <a:defRPr/>
            </a:pPr>
            <a:r>
              <a:rPr lang="en-US" altLang="zh-CN"/>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79723" y="-3599759"/>
            <a:ext cx="23279945" cy="5760897"/>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a:xfrm>
            <a:off x="17294622" y="41154520"/>
            <a:ext cx="2880927" cy="2399839"/>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fld id="{6CDD5504-AFE5-492F-B59E-4410D0D9EB6A}" type="slidenum">
              <a:rPr lang="en-US" altLang="zh-CN"/>
              <a:t>‹#›</a:t>
            </a:fld>
            <a:endParaRPr lang="en-US" altLang="zh-CN"/>
          </a:p>
        </p:txBody>
      </p:sp>
      <p:sp>
        <p:nvSpPr>
          <p:cNvPr id="4" name="Date Placeholder 3"/>
          <p:cNvSpPr>
            <a:spLocks noGrp="1"/>
          </p:cNvSpPr>
          <p:nvPr>
            <p:ph type="dt" sz="half" idx="11"/>
          </p:nvPr>
        </p:nvSpPr>
        <p:spPr>
          <a:xfrm>
            <a:off x="8541617" y="40199711"/>
            <a:ext cx="6719143" cy="3000600"/>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pPr>
              <a:defRPr/>
            </a:pPr>
            <a:endParaRPr lang="en-US" altLang="zh-CN"/>
          </a:p>
          <a:p>
            <a:pPr>
              <a:defRPr/>
            </a:pPr>
            <a:r>
              <a:rPr lang="en-US" altLang="zh-CN"/>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17294622" y="41154520"/>
            <a:ext cx="2880927" cy="2399839"/>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fld id="{D55A9350-3C53-4EB0-A6C7-9D950E784E53}" type="slidenum">
              <a:rPr lang="en-US" altLang="zh-CN"/>
              <a:t>‹#›</a:t>
            </a:fld>
            <a:endParaRPr lang="en-US" altLang="zh-CN"/>
          </a:p>
        </p:txBody>
      </p:sp>
      <p:sp>
        <p:nvSpPr>
          <p:cNvPr id="3" name="Date Placeholder 2"/>
          <p:cNvSpPr>
            <a:spLocks noGrp="1"/>
          </p:cNvSpPr>
          <p:nvPr>
            <p:ph type="dt" sz="half" idx="11"/>
          </p:nvPr>
        </p:nvSpPr>
        <p:spPr>
          <a:xfrm>
            <a:off x="8541617" y="40199711"/>
            <a:ext cx="6719143" cy="3000600"/>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pPr>
              <a:defRPr/>
            </a:pPr>
            <a:endParaRPr lang="en-US" altLang="zh-CN"/>
          </a:p>
          <a:p>
            <a:pPr>
              <a:defRPr/>
            </a:pPr>
            <a:r>
              <a:rPr lang="en-US" altLang="zh-CN"/>
              <a: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0292" y="1720326"/>
            <a:ext cx="9475069" cy="7320365"/>
          </a:xfrm>
          <a:prstGeom prst="rect">
            <a:avLst/>
          </a:prstGeom>
        </p:spPr>
        <p:txBody>
          <a:bodyPr anchor="b"/>
          <a:lstStyle>
            <a:lvl1pPr algn="l">
              <a:defRPr sz="1805" b="1"/>
            </a:lvl1pPr>
          </a:lstStyle>
          <a:p>
            <a:r>
              <a:rPr lang="en-US"/>
              <a:t>Click to edit Master title style</a:t>
            </a:r>
          </a:p>
        </p:txBody>
      </p:sp>
      <p:sp>
        <p:nvSpPr>
          <p:cNvPr id="3" name="Content Placeholder 2"/>
          <p:cNvSpPr>
            <a:spLocks noGrp="1"/>
          </p:cNvSpPr>
          <p:nvPr>
            <p:ph idx="1"/>
          </p:nvPr>
        </p:nvSpPr>
        <p:spPr>
          <a:xfrm>
            <a:off x="11259809" y="1720326"/>
            <a:ext cx="16100118" cy="36870577"/>
          </a:xfrm>
          <a:prstGeom prst="rect">
            <a:avLst/>
          </a:prstGeom>
        </p:spPr>
        <p:txBody>
          <a:bodyPr/>
          <a:lstStyle>
            <a:lvl1pPr>
              <a:defRPr sz="2855"/>
            </a:lvl1pPr>
            <a:lvl2pPr>
              <a:defRPr sz="2570"/>
            </a:lvl2pPr>
            <a:lvl3pPr>
              <a:defRPr sz="2190"/>
            </a:lvl3pPr>
            <a:lvl4pPr>
              <a:defRPr sz="1805"/>
            </a:lvl4pPr>
            <a:lvl5pPr>
              <a:defRPr sz="1805"/>
            </a:lvl5pPr>
            <a:lvl6pPr>
              <a:defRPr sz="1805"/>
            </a:lvl6pPr>
            <a:lvl7pPr>
              <a:defRPr sz="1805"/>
            </a:lvl7pPr>
            <a:lvl8pPr>
              <a:defRPr sz="1805"/>
            </a:lvl8pPr>
            <a:lvl9pPr>
              <a:defRPr sz="18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0292" y="9040690"/>
            <a:ext cx="9475069" cy="29550212"/>
          </a:xfrm>
          <a:prstGeom prst="rect">
            <a:avLst/>
          </a:prstGeom>
        </p:spPr>
        <p:txBody>
          <a:bodyPr/>
          <a:lstStyle>
            <a:lvl1pPr marL="0" indent="0">
              <a:buNone/>
              <a:defRPr sz="1235"/>
            </a:lvl1pPr>
            <a:lvl2pPr marL="414020" indent="0">
              <a:buNone/>
              <a:defRPr sz="1045"/>
            </a:lvl2pPr>
            <a:lvl3pPr marL="827405" indent="0">
              <a:buNone/>
              <a:defRPr sz="950"/>
            </a:lvl3pPr>
            <a:lvl4pPr marL="1241425" indent="0">
              <a:buNone/>
              <a:defRPr sz="855"/>
            </a:lvl4pPr>
            <a:lvl5pPr marL="1654810" indent="0">
              <a:buNone/>
              <a:defRPr sz="855"/>
            </a:lvl5pPr>
            <a:lvl6pPr marL="2068830" indent="0">
              <a:buNone/>
              <a:defRPr sz="855"/>
            </a:lvl6pPr>
            <a:lvl7pPr marL="2482215" indent="0">
              <a:buNone/>
              <a:defRPr sz="855"/>
            </a:lvl7pPr>
            <a:lvl8pPr marL="2896235" indent="0">
              <a:buNone/>
              <a:defRPr sz="855"/>
            </a:lvl8pPr>
            <a:lvl9pPr marL="3309620" indent="0">
              <a:buNone/>
              <a:defRPr sz="855"/>
            </a:lvl9pPr>
          </a:lstStyle>
          <a:p>
            <a:pPr lvl="0"/>
            <a:r>
              <a:rPr lang="en-US"/>
              <a:t>Click to edit Master text styles</a:t>
            </a:r>
          </a:p>
        </p:txBody>
      </p:sp>
      <p:sp>
        <p:nvSpPr>
          <p:cNvPr id="5" name="Slide Number Placeholder 4"/>
          <p:cNvSpPr>
            <a:spLocks noGrp="1"/>
          </p:cNvSpPr>
          <p:nvPr>
            <p:ph type="sldNum" sz="quarter" idx="10"/>
          </p:nvPr>
        </p:nvSpPr>
        <p:spPr>
          <a:xfrm>
            <a:off x="17294622" y="41154520"/>
            <a:ext cx="2880927" cy="2399839"/>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fld id="{6E30370D-DCB7-44B4-8324-0126B3E53AA0}" type="slidenum">
              <a:rPr lang="en-US" altLang="zh-CN"/>
              <a:t>‹#›</a:t>
            </a:fld>
            <a:endParaRPr lang="en-US" altLang="zh-CN"/>
          </a:p>
        </p:txBody>
      </p:sp>
      <p:sp>
        <p:nvSpPr>
          <p:cNvPr id="6" name="Date Placeholder 5"/>
          <p:cNvSpPr>
            <a:spLocks noGrp="1"/>
          </p:cNvSpPr>
          <p:nvPr>
            <p:ph type="dt" sz="half" idx="11"/>
          </p:nvPr>
        </p:nvSpPr>
        <p:spPr>
          <a:xfrm>
            <a:off x="8541617" y="40199711"/>
            <a:ext cx="6719143" cy="3000600"/>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pPr>
              <a:defRPr/>
            </a:pPr>
            <a:endParaRPr lang="en-US" altLang="zh-CN"/>
          </a:p>
          <a:p>
            <a:pPr>
              <a:defRPr/>
            </a:pPr>
            <a:r>
              <a:rPr lang="en-US" altLang="zh-CN"/>
              <a:t>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44489" y="30240842"/>
            <a:ext cx="17280682" cy="3568775"/>
          </a:xfrm>
          <a:prstGeom prst="rect">
            <a:avLst/>
          </a:prstGeom>
        </p:spPr>
        <p:txBody>
          <a:bodyPr anchor="b"/>
          <a:lstStyle>
            <a:lvl1pPr algn="l">
              <a:defRPr sz="1805" b="1"/>
            </a:lvl1pPr>
          </a:lstStyle>
          <a:p>
            <a:r>
              <a:rPr lang="en-US"/>
              <a:t>Click to edit Master title style</a:t>
            </a:r>
          </a:p>
        </p:txBody>
      </p:sp>
      <p:sp>
        <p:nvSpPr>
          <p:cNvPr id="3" name="Picture Placeholder 2"/>
          <p:cNvSpPr>
            <a:spLocks noGrp="1"/>
          </p:cNvSpPr>
          <p:nvPr>
            <p:ph type="pic" idx="1"/>
          </p:nvPr>
        </p:nvSpPr>
        <p:spPr>
          <a:xfrm>
            <a:off x="5644489" y="3859405"/>
            <a:ext cx="17280682" cy="25920499"/>
          </a:xfrm>
          <a:prstGeom prst="rect">
            <a:avLst/>
          </a:prstGeom>
        </p:spPr>
        <p:txBody>
          <a:bodyPr/>
          <a:lstStyle>
            <a:lvl1pPr marL="0" indent="0">
              <a:buNone/>
              <a:defRPr sz="2855"/>
            </a:lvl1pPr>
            <a:lvl2pPr marL="414020" indent="0">
              <a:buNone/>
              <a:defRPr sz="2570"/>
            </a:lvl2pPr>
            <a:lvl3pPr marL="827405" indent="0">
              <a:buNone/>
              <a:defRPr sz="2190"/>
            </a:lvl3pPr>
            <a:lvl4pPr marL="1241425" indent="0">
              <a:buNone/>
              <a:defRPr sz="1805"/>
            </a:lvl4pPr>
            <a:lvl5pPr marL="1654810" indent="0">
              <a:buNone/>
              <a:defRPr sz="1805"/>
            </a:lvl5pPr>
            <a:lvl6pPr marL="2068830" indent="0">
              <a:buNone/>
              <a:defRPr sz="1805"/>
            </a:lvl6pPr>
            <a:lvl7pPr marL="2482215" indent="0">
              <a:buNone/>
              <a:defRPr sz="1805"/>
            </a:lvl7pPr>
            <a:lvl8pPr marL="2896235" indent="0">
              <a:buNone/>
              <a:defRPr sz="1805"/>
            </a:lvl8pPr>
            <a:lvl9pPr marL="3309620" indent="0">
              <a:buNone/>
              <a:defRPr sz="1805"/>
            </a:lvl9pPr>
          </a:lstStyle>
          <a:p>
            <a:pPr lvl="0"/>
            <a:endParaRPr lang="en-US" noProof="0" dirty="0"/>
          </a:p>
        </p:txBody>
      </p:sp>
      <p:sp>
        <p:nvSpPr>
          <p:cNvPr id="4" name="Text Placeholder 3"/>
          <p:cNvSpPr>
            <a:spLocks noGrp="1"/>
          </p:cNvSpPr>
          <p:nvPr>
            <p:ph type="body" sz="half" idx="2"/>
          </p:nvPr>
        </p:nvSpPr>
        <p:spPr>
          <a:xfrm>
            <a:off x="5644489" y="33809618"/>
            <a:ext cx="17280682" cy="5070349"/>
          </a:xfrm>
          <a:prstGeom prst="rect">
            <a:avLst/>
          </a:prstGeom>
        </p:spPr>
        <p:txBody>
          <a:bodyPr/>
          <a:lstStyle>
            <a:lvl1pPr marL="0" indent="0">
              <a:buNone/>
              <a:defRPr sz="1235"/>
            </a:lvl1pPr>
            <a:lvl2pPr marL="414020" indent="0">
              <a:buNone/>
              <a:defRPr sz="1045"/>
            </a:lvl2pPr>
            <a:lvl3pPr marL="827405" indent="0">
              <a:buNone/>
              <a:defRPr sz="950"/>
            </a:lvl3pPr>
            <a:lvl4pPr marL="1241425" indent="0">
              <a:buNone/>
              <a:defRPr sz="855"/>
            </a:lvl4pPr>
            <a:lvl5pPr marL="1654810" indent="0">
              <a:buNone/>
              <a:defRPr sz="855"/>
            </a:lvl5pPr>
            <a:lvl6pPr marL="2068830" indent="0">
              <a:buNone/>
              <a:defRPr sz="855"/>
            </a:lvl6pPr>
            <a:lvl7pPr marL="2482215" indent="0">
              <a:buNone/>
              <a:defRPr sz="855"/>
            </a:lvl7pPr>
            <a:lvl8pPr marL="2896235" indent="0">
              <a:buNone/>
              <a:defRPr sz="855"/>
            </a:lvl8pPr>
            <a:lvl9pPr marL="3309620" indent="0">
              <a:buNone/>
              <a:defRPr sz="855"/>
            </a:lvl9pPr>
          </a:lstStyle>
          <a:p>
            <a:pPr lvl="0"/>
            <a:r>
              <a:rPr lang="en-US"/>
              <a:t>Click to edit Master text styles</a:t>
            </a:r>
          </a:p>
        </p:txBody>
      </p:sp>
      <p:sp>
        <p:nvSpPr>
          <p:cNvPr id="5" name="Slide Number Placeholder 4"/>
          <p:cNvSpPr>
            <a:spLocks noGrp="1"/>
          </p:cNvSpPr>
          <p:nvPr>
            <p:ph type="sldNum" sz="quarter" idx="10"/>
          </p:nvPr>
        </p:nvSpPr>
        <p:spPr>
          <a:xfrm>
            <a:off x="17294622" y="41154520"/>
            <a:ext cx="2880927" cy="2399839"/>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fld id="{406C6856-052E-406A-99E6-F7F2AF767B3F}" type="slidenum">
              <a:rPr lang="en-US" altLang="zh-CN"/>
              <a:t>‹#›</a:t>
            </a:fld>
            <a:endParaRPr lang="en-US" altLang="zh-CN"/>
          </a:p>
        </p:txBody>
      </p:sp>
      <p:sp>
        <p:nvSpPr>
          <p:cNvPr id="6" name="Date Placeholder 5"/>
          <p:cNvSpPr>
            <a:spLocks noGrp="1"/>
          </p:cNvSpPr>
          <p:nvPr>
            <p:ph type="dt" sz="half" idx="11"/>
          </p:nvPr>
        </p:nvSpPr>
        <p:spPr>
          <a:xfrm>
            <a:off x="8541617" y="40199711"/>
            <a:ext cx="6719143" cy="3000600"/>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pPr>
              <a:defRPr/>
            </a:pPr>
            <a:endParaRPr lang="en-US" altLang="zh-CN"/>
          </a:p>
          <a:p>
            <a:pPr>
              <a:defRPr/>
            </a:pPr>
            <a:r>
              <a:rPr lang="en-US" altLang="zh-CN"/>
              <a:t>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420"/>
          <p:cNvSpPr>
            <a:spLocks noChangeArrowheads="1"/>
          </p:cNvSpPr>
          <p:nvPr/>
        </p:nvSpPr>
        <p:spPr bwMode="auto">
          <a:xfrm>
            <a:off x="1096202" y="39800805"/>
            <a:ext cx="0" cy="238703"/>
          </a:xfrm>
          <a:prstGeom prst="rect">
            <a:avLst/>
          </a:prstGeom>
          <a:solidFill>
            <a:srgbClr val="BD131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746" tIns="41373" rIns="82746" bIns="41373"/>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defRPr/>
            </a:pPr>
            <a:endParaRPr lang="en-US" altLang="zh-CN" sz="2760">
              <a:ea typeface="宋体" panose="02010600030101010101" pitchFamily="2" charset="-122"/>
            </a:endParaRPr>
          </a:p>
        </p:txBody>
      </p:sp>
      <p:sp>
        <p:nvSpPr>
          <p:cNvPr id="1029" name="Rectangle 2441"/>
          <p:cNvSpPr>
            <a:spLocks noChangeArrowheads="1"/>
          </p:cNvSpPr>
          <p:nvPr/>
        </p:nvSpPr>
        <p:spPr bwMode="auto">
          <a:xfrm>
            <a:off x="1096202" y="39800805"/>
            <a:ext cx="0" cy="238703"/>
          </a:xfrm>
          <a:prstGeom prst="rect">
            <a:avLst/>
          </a:prstGeom>
          <a:solidFill>
            <a:srgbClr val="BD131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746" tIns="41373" rIns="82746" bIns="41373"/>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defRPr/>
            </a:pPr>
            <a:endParaRPr lang="en-US" altLang="zh-CN" sz="276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2146935" rtl="0" eaLnBrk="0" fontAlgn="base" hangingPunct="0">
        <a:spcBef>
          <a:spcPct val="0"/>
        </a:spcBef>
        <a:spcAft>
          <a:spcPct val="0"/>
        </a:spcAft>
        <a:defRPr sz="5610" b="1" i="1">
          <a:solidFill>
            <a:schemeClr val="accent1"/>
          </a:solidFill>
          <a:latin typeface="+mj-lt"/>
          <a:ea typeface="+mj-ea"/>
          <a:cs typeface="+mj-cs"/>
        </a:defRPr>
      </a:lvl1pPr>
      <a:lvl2pPr algn="l" defTabSz="2257425" rtl="0" eaLnBrk="0" fontAlgn="base" hangingPunct="0">
        <a:spcBef>
          <a:spcPct val="0"/>
        </a:spcBef>
        <a:spcAft>
          <a:spcPct val="0"/>
        </a:spcAft>
        <a:defRPr sz="5900" b="1" i="1">
          <a:solidFill>
            <a:schemeClr val="accent1"/>
          </a:solidFill>
          <a:latin typeface="Arial" panose="020B0604020202020204" pitchFamily="34" charset="0"/>
        </a:defRPr>
      </a:lvl2pPr>
      <a:lvl3pPr algn="l" defTabSz="2257425" rtl="0" eaLnBrk="0" fontAlgn="base" hangingPunct="0">
        <a:spcBef>
          <a:spcPct val="0"/>
        </a:spcBef>
        <a:spcAft>
          <a:spcPct val="0"/>
        </a:spcAft>
        <a:defRPr sz="5900" b="1" i="1">
          <a:solidFill>
            <a:schemeClr val="accent1"/>
          </a:solidFill>
          <a:latin typeface="Arial" panose="020B0604020202020204" pitchFamily="34" charset="0"/>
        </a:defRPr>
      </a:lvl3pPr>
      <a:lvl4pPr algn="l" defTabSz="2257425" rtl="0" eaLnBrk="0" fontAlgn="base" hangingPunct="0">
        <a:spcBef>
          <a:spcPct val="0"/>
        </a:spcBef>
        <a:spcAft>
          <a:spcPct val="0"/>
        </a:spcAft>
        <a:defRPr sz="5900" b="1" i="1">
          <a:solidFill>
            <a:schemeClr val="accent1"/>
          </a:solidFill>
          <a:latin typeface="Arial" panose="020B0604020202020204" pitchFamily="34" charset="0"/>
        </a:defRPr>
      </a:lvl4pPr>
      <a:lvl5pPr algn="l" defTabSz="2257425" rtl="0" eaLnBrk="0" fontAlgn="base" hangingPunct="0">
        <a:spcBef>
          <a:spcPct val="0"/>
        </a:spcBef>
        <a:spcAft>
          <a:spcPct val="0"/>
        </a:spcAft>
        <a:defRPr sz="5900" b="1" i="1">
          <a:solidFill>
            <a:schemeClr val="accent1"/>
          </a:solidFill>
          <a:latin typeface="Arial" panose="020B0604020202020204" pitchFamily="34" charset="0"/>
        </a:defRPr>
      </a:lvl5pPr>
      <a:lvl6pPr marL="434975" algn="l" defTabSz="2258060" rtl="0" fontAlgn="base">
        <a:spcBef>
          <a:spcPct val="0"/>
        </a:spcBef>
        <a:spcAft>
          <a:spcPct val="0"/>
        </a:spcAft>
        <a:defRPr sz="5900" b="1" i="1">
          <a:solidFill>
            <a:schemeClr val="accent1"/>
          </a:solidFill>
          <a:latin typeface="Arial" panose="020B0604020202020204" pitchFamily="34" charset="0"/>
        </a:defRPr>
      </a:lvl6pPr>
      <a:lvl7pPr marL="869950" algn="l" defTabSz="2258060" rtl="0" fontAlgn="base">
        <a:spcBef>
          <a:spcPct val="0"/>
        </a:spcBef>
        <a:spcAft>
          <a:spcPct val="0"/>
        </a:spcAft>
        <a:defRPr sz="5900" b="1" i="1">
          <a:solidFill>
            <a:schemeClr val="accent1"/>
          </a:solidFill>
          <a:latin typeface="Arial" panose="020B0604020202020204" pitchFamily="34" charset="0"/>
        </a:defRPr>
      </a:lvl7pPr>
      <a:lvl8pPr marL="1304925" algn="l" defTabSz="2258060" rtl="0" fontAlgn="base">
        <a:spcBef>
          <a:spcPct val="0"/>
        </a:spcBef>
        <a:spcAft>
          <a:spcPct val="0"/>
        </a:spcAft>
        <a:defRPr sz="5900" b="1" i="1">
          <a:solidFill>
            <a:schemeClr val="accent1"/>
          </a:solidFill>
          <a:latin typeface="Arial" panose="020B0604020202020204" pitchFamily="34" charset="0"/>
        </a:defRPr>
      </a:lvl8pPr>
      <a:lvl9pPr marL="1739900" algn="l" defTabSz="2258060" rtl="0" fontAlgn="base">
        <a:spcBef>
          <a:spcPct val="0"/>
        </a:spcBef>
        <a:spcAft>
          <a:spcPct val="0"/>
        </a:spcAft>
        <a:defRPr sz="5900" b="1" i="1">
          <a:solidFill>
            <a:schemeClr val="accent1"/>
          </a:solidFill>
          <a:latin typeface="Arial" panose="020B0604020202020204" pitchFamily="34" charset="0"/>
        </a:defRPr>
      </a:lvl9pPr>
    </p:titleStyle>
    <p:bodyStyle>
      <a:lvl1pPr marL="800100" indent="-800100" algn="l" defTabSz="2146935" rtl="0" eaLnBrk="0" fontAlgn="base" hangingPunct="0">
        <a:spcBef>
          <a:spcPct val="19000"/>
        </a:spcBef>
        <a:spcAft>
          <a:spcPct val="0"/>
        </a:spcAft>
        <a:buClr>
          <a:schemeClr val="tx1"/>
        </a:buClr>
        <a:buChar char="•"/>
        <a:defRPr sz="4660">
          <a:solidFill>
            <a:schemeClr val="tx1"/>
          </a:solidFill>
          <a:latin typeface="+mn-lt"/>
          <a:ea typeface="+mn-ea"/>
          <a:cs typeface="+mn-cs"/>
        </a:defRPr>
      </a:lvl1pPr>
      <a:lvl2pPr marL="1744345" indent="-672465" algn="l" defTabSz="2146935" rtl="0" eaLnBrk="0" fontAlgn="base" hangingPunct="0">
        <a:spcBef>
          <a:spcPct val="19000"/>
        </a:spcBef>
        <a:spcAft>
          <a:spcPct val="0"/>
        </a:spcAft>
        <a:buClr>
          <a:schemeClr val="tx1"/>
        </a:buClr>
        <a:buChar char="–"/>
        <a:defRPr sz="4660">
          <a:solidFill>
            <a:schemeClr val="tx1"/>
          </a:solidFill>
          <a:latin typeface="+mn-lt"/>
        </a:defRPr>
      </a:lvl2pPr>
      <a:lvl3pPr marL="2684780" indent="-536575" algn="l" defTabSz="2146935" rtl="0" eaLnBrk="0" fontAlgn="base" hangingPunct="0">
        <a:spcBef>
          <a:spcPct val="19000"/>
        </a:spcBef>
        <a:spcAft>
          <a:spcPct val="0"/>
        </a:spcAft>
        <a:buClr>
          <a:schemeClr val="tx1"/>
        </a:buClr>
        <a:buFont typeface="Wingdings" panose="05000000000000000000" pitchFamily="2" charset="2"/>
        <a:buChar char="§"/>
        <a:defRPr sz="4660">
          <a:solidFill>
            <a:schemeClr val="tx1"/>
          </a:solidFill>
          <a:latin typeface="+mn-lt"/>
        </a:defRPr>
      </a:lvl3pPr>
      <a:lvl4pPr marL="3758565" indent="-536575" algn="l" defTabSz="2146935" rtl="0" eaLnBrk="0" fontAlgn="base" hangingPunct="0">
        <a:spcBef>
          <a:spcPct val="19000"/>
        </a:spcBef>
        <a:spcAft>
          <a:spcPct val="0"/>
        </a:spcAft>
        <a:buChar char="–"/>
        <a:defRPr sz="4660">
          <a:solidFill>
            <a:schemeClr val="tx1"/>
          </a:solidFill>
          <a:latin typeface="Helvetica" panose="020B0604020202020204" pitchFamily="34" charset="0"/>
        </a:defRPr>
      </a:lvl4pPr>
      <a:lvl5pPr marL="4831715" indent="-536575" algn="l" defTabSz="2146935" rtl="0" eaLnBrk="0" fontAlgn="base" hangingPunct="0">
        <a:spcBef>
          <a:spcPct val="19000"/>
        </a:spcBef>
        <a:spcAft>
          <a:spcPct val="0"/>
        </a:spcAft>
        <a:buChar char="»"/>
        <a:defRPr sz="4660">
          <a:solidFill>
            <a:schemeClr val="tx1"/>
          </a:solidFill>
          <a:latin typeface="Helvetica" panose="020B0604020202020204" pitchFamily="34" charset="0"/>
        </a:defRPr>
      </a:lvl5pPr>
      <a:lvl6pPr marL="5246370" indent="-537845" algn="l" defTabSz="2147570" rtl="0" fontAlgn="base">
        <a:spcBef>
          <a:spcPct val="19000"/>
        </a:spcBef>
        <a:spcAft>
          <a:spcPct val="0"/>
        </a:spcAft>
        <a:buChar char="»"/>
        <a:defRPr sz="4660">
          <a:solidFill>
            <a:schemeClr val="tx1"/>
          </a:solidFill>
          <a:latin typeface="Helvetica" panose="020B0604020202020204" pitchFamily="34" charset="0"/>
        </a:defRPr>
      </a:lvl6pPr>
      <a:lvl7pPr marL="5660390" indent="-537845" algn="l" defTabSz="2147570" rtl="0" fontAlgn="base">
        <a:spcBef>
          <a:spcPct val="19000"/>
        </a:spcBef>
        <a:spcAft>
          <a:spcPct val="0"/>
        </a:spcAft>
        <a:buChar char="»"/>
        <a:defRPr sz="4660">
          <a:solidFill>
            <a:schemeClr val="tx1"/>
          </a:solidFill>
          <a:latin typeface="Helvetica" panose="020B0604020202020204" pitchFamily="34" charset="0"/>
        </a:defRPr>
      </a:lvl7pPr>
      <a:lvl8pPr marL="6073775" indent="-537845" algn="l" defTabSz="2147570" rtl="0" fontAlgn="base">
        <a:spcBef>
          <a:spcPct val="19000"/>
        </a:spcBef>
        <a:spcAft>
          <a:spcPct val="0"/>
        </a:spcAft>
        <a:buChar char="»"/>
        <a:defRPr sz="4660">
          <a:solidFill>
            <a:schemeClr val="tx1"/>
          </a:solidFill>
          <a:latin typeface="Helvetica" panose="020B0604020202020204" pitchFamily="34" charset="0"/>
        </a:defRPr>
      </a:lvl8pPr>
      <a:lvl9pPr marL="6487795" indent="-537845" algn="l" defTabSz="2147570" rtl="0" fontAlgn="base">
        <a:spcBef>
          <a:spcPct val="19000"/>
        </a:spcBef>
        <a:spcAft>
          <a:spcPct val="0"/>
        </a:spcAft>
        <a:buChar char="»"/>
        <a:defRPr sz="4660">
          <a:solidFill>
            <a:schemeClr val="tx1"/>
          </a:solidFill>
          <a:latin typeface="Helvetica" panose="020B0604020202020204" pitchFamily="34" charset="0"/>
        </a:defRPr>
      </a:lvl9pPr>
    </p:bodyStyle>
    <p:otherStyle>
      <a:defPPr>
        <a:defRPr lang="en-US"/>
      </a:defPPr>
      <a:lvl1pPr marL="0" algn="l" defTabSz="827405" rtl="0" eaLnBrk="1" latinLnBrk="0" hangingPunct="1">
        <a:defRPr sz="1615" kern="1200">
          <a:solidFill>
            <a:schemeClr val="tx1"/>
          </a:solidFill>
          <a:latin typeface="+mn-lt"/>
          <a:ea typeface="+mn-ea"/>
          <a:cs typeface="+mn-cs"/>
        </a:defRPr>
      </a:lvl1pPr>
      <a:lvl2pPr marL="414020" algn="l" defTabSz="827405" rtl="0" eaLnBrk="1" latinLnBrk="0" hangingPunct="1">
        <a:defRPr sz="1615" kern="1200">
          <a:solidFill>
            <a:schemeClr val="tx1"/>
          </a:solidFill>
          <a:latin typeface="+mn-lt"/>
          <a:ea typeface="+mn-ea"/>
          <a:cs typeface="+mn-cs"/>
        </a:defRPr>
      </a:lvl2pPr>
      <a:lvl3pPr marL="827405" algn="l" defTabSz="827405" rtl="0" eaLnBrk="1" latinLnBrk="0" hangingPunct="1">
        <a:defRPr sz="1615" kern="1200">
          <a:solidFill>
            <a:schemeClr val="tx1"/>
          </a:solidFill>
          <a:latin typeface="+mn-lt"/>
          <a:ea typeface="+mn-ea"/>
          <a:cs typeface="+mn-cs"/>
        </a:defRPr>
      </a:lvl3pPr>
      <a:lvl4pPr marL="1241425" algn="l" defTabSz="827405" rtl="0" eaLnBrk="1" latinLnBrk="0" hangingPunct="1">
        <a:defRPr sz="1615" kern="1200">
          <a:solidFill>
            <a:schemeClr val="tx1"/>
          </a:solidFill>
          <a:latin typeface="+mn-lt"/>
          <a:ea typeface="+mn-ea"/>
          <a:cs typeface="+mn-cs"/>
        </a:defRPr>
      </a:lvl4pPr>
      <a:lvl5pPr marL="1654810" algn="l" defTabSz="827405" rtl="0" eaLnBrk="1" latinLnBrk="0" hangingPunct="1">
        <a:defRPr sz="1615" kern="1200">
          <a:solidFill>
            <a:schemeClr val="tx1"/>
          </a:solidFill>
          <a:latin typeface="+mn-lt"/>
          <a:ea typeface="+mn-ea"/>
          <a:cs typeface="+mn-cs"/>
        </a:defRPr>
      </a:lvl5pPr>
      <a:lvl6pPr marL="2068830" algn="l" defTabSz="827405" rtl="0" eaLnBrk="1" latinLnBrk="0" hangingPunct="1">
        <a:defRPr sz="1615" kern="1200">
          <a:solidFill>
            <a:schemeClr val="tx1"/>
          </a:solidFill>
          <a:latin typeface="+mn-lt"/>
          <a:ea typeface="+mn-ea"/>
          <a:cs typeface="+mn-cs"/>
        </a:defRPr>
      </a:lvl6pPr>
      <a:lvl7pPr marL="2482215" algn="l" defTabSz="827405" rtl="0" eaLnBrk="1" latinLnBrk="0" hangingPunct="1">
        <a:defRPr sz="1615" kern="1200">
          <a:solidFill>
            <a:schemeClr val="tx1"/>
          </a:solidFill>
          <a:latin typeface="+mn-lt"/>
          <a:ea typeface="+mn-ea"/>
          <a:cs typeface="+mn-cs"/>
        </a:defRPr>
      </a:lvl7pPr>
      <a:lvl8pPr marL="2896235" algn="l" defTabSz="827405" rtl="0" eaLnBrk="1" latinLnBrk="0" hangingPunct="1">
        <a:defRPr sz="1615" kern="1200">
          <a:solidFill>
            <a:schemeClr val="tx1"/>
          </a:solidFill>
          <a:latin typeface="+mn-lt"/>
          <a:ea typeface="+mn-ea"/>
          <a:cs typeface="+mn-cs"/>
        </a:defRPr>
      </a:lvl8pPr>
      <a:lvl9pPr marL="3309620" algn="l" defTabSz="827405" rtl="0" eaLnBrk="1" latinLnBrk="0" hangingPunct="1">
        <a:defRPr sz="16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3316" y="3474806"/>
            <a:ext cx="8262680" cy="3202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4" name="Rectangle 3"/>
          <p:cNvSpPr txBox="1">
            <a:spLocks noChangeArrowheads="1"/>
          </p:cNvSpPr>
          <p:nvPr/>
        </p:nvSpPr>
        <p:spPr bwMode="auto">
          <a:xfrm>
            <a:off x="701510" y="2248947"/>
            <a:ext cx="27540936" cy="5363235"/>
          </a:xfrm>
          <a:prstGeom prst="rect">
            <a:avLst/>
          </a:prstGeom>
          <a:noFill/>
          <a:ln w="9525">
            <a:noFill/>
            <a:miter lim="800000"/>
          </a:ln>
        </p:spPr>
        <p:txBody>
          <a:bodyPr lIns="214653" tIns="107326" rIns="214653" bIns="107326"/>
          <a:lstStyle/>
          <a:p>
            <a:pPr algn="ctr" defTabSz="2258060">
              <a:lnSpc>
                <a:spcPct val="90000"/>
              </a:lnSpc>
              <a:spcBef>
                <a:spcPct val="20000"/>
              </a:spcBef>
              <a:spcAft>
                <a:spcPts val="1800"/>
              </a:spcAft>
              <a:buClr>
                <a:schemeClr val="tx1"/>
              </a:buClr>
              <a:defRPr/>
            </a:pPr>
            <a:r>
              <a:rPr lang="en-US" altLang="ja-JP" sz="5400" i="1" kern="0" dirty="0">
                <a:solidFill>
                  <a:schemeClr val="accent6">
                    <a:lumMod val="75000"/>
                  </a:schemeClr>
                </a:solidFill>
                <a:latin typeface="Times New Roman" panose="02020603050405020304" pitchFamily="18" charset="0"/>
                <a:ea typeface="MS PGothic" panose="020B0600070205080204" pitchFamily="34" charset="-128"/>
                <a:cs typeface="Times New Roman" panose="02020603050405020304" pitchFamily="18" charset="0"/>
              </a:rPr>
              <a:t>Development of high voltage pulsed modulator for the CEPC C band 80MW Klystron</a:t>
            </a:r>
          </a:p>
          <a:p>
            <a:pPr algn="ctr" defTabSz="2258060">
              <a:lnSpc>
                <a:spcPct val="90000"/>
              </a:lnSpc>
              <a:spcBef>
                <a:spcPct val="20000"/>
              </a:spcBef>
              <a:spcAft>
                <a:spcPts val="1800"/>
              </a:spcAft>
              <a:buClr>
                <a:schemeClr val="tx1"/>
              </a:buClr>
              <a:defRPr/>
            </a:pPr>
            <a:r>
              <a:rPr lang="en-US" altLang="fr-FR" sz="3750" b="1" kern="0" dirty="0">
                <a:latin typeface="Times" charset="0"/>
                <a:ea typeface="ＭＳ 明朝" pitchFamily="49" charset="-128"/>
                <a:sym typeface="+mn-ea"/>
              </a:rPr>
              <a:t>Fei Li</a:t>
            </a:r>
            <a:r>
              <a:rPr lang="en-US" altLang="fr-FR" sz="3750" b="1" kern="0" baseline="30000" dirty="0">
                <a:latin typeface="Times" charset="0"/>
                <a:ea typeface="ＭＳ 明朝" pitchFamily="49" charset="-128"/>
                <a:sym typeface="+mn-ea"/>
              </a:rPr>
              <a:t>1 </a:t>
            </a:r>
            <a:r>
              <a:rPr lang="fr-FR" altLang="ja-JP" sz="3750" b="1" kern="0" dirty="0">
                <a:latin typeface="Times" charset="0"/>
                <a:ea typeface="ＭＳ 明朝" pitchFamily="49" charset="-128"/>
                <a:sym typeface="+mn-ea"/>
              </a:rPr>
              <a:t>, </a:t>
            </a:r>
            <a:r>
              <a:rPr lang="en-US" altLang="zh-CN" sz="3750" b="1" kern="0" dirty="0" err="1">
                <a:latin typeface="Times" charset="0"/>
                <a:ea typeface="ＭＳ 明朝" pitchFamily="49" charset="-128"/>
                <a:sym typeface="+mn-ea"/>
              </a:rPr>
              <a:t>Dayong</a:t>
            </a:r>
            <a:r>
              <a:rPr lang="en-US" altLang="zh-CN" sz="3750" b="1" kern="0" dirty="0">
                <a:latin typeface="Times" charset="0"/>
                <a:ea typeface="ＭＳ 明朝" pitchFamily="49" charset="-128"/>
                <a:sym typeface="+mn-ea"/>
              </a:rPr>
              <a:t> He</a:t>
            </a:r>
            <a:r>
              <a:rPr lang="en-US" altLang="fr-FR" sz="3750" b="1" kern="0" baseline="30000" dirty="0">
                <a:latin typeface="Times" charset="0"/>
                <a:ea typeface="ＭＳ 明朝" pitchFamily="49" charset="-128"/>
                <a:sym typeface="+mn-ea"/>
              </a:rPr>
              <a:t>1,2 </a:t>
            </a:r>
            <a:r>
              <a:rPr lang="fr-FR" altLang="ja-JP" sz="3750" b="1" kern="0" dirty="0">
                <a:latin typeface="Times" charset="0"/>
                <a:ea typeface="ＭＳ 明朝" pitchFamily="49" charset="-128"/>
                <a:sym typeface="+mn-ea"/>
              </a:rPr>
              <a:t>, </a:t>
            </a:r>
            <a:r>
              <a:rPr lang="en-US" altLang="zh-CN" sz="3750" b="1" kern="0" dirty="0">
                <a:latin typeface="Times" charset="0"/>
                <a:ea typeface="ＭＳ 明朝" pitchFamily="49" charset="-128"/>
                <a:sym typeface="+mn-ea"/>
              </a:rPr>
              <a:t>Jindong Liu</a:t>
            </a:r>
            <a:r>
              <a:rPr lang="en-US" altLang="fr-FR" sz="3750" b="1" kern="0" baseline="30000" dirty="0">
                <a:latin typeface="Times" charset="0"/>
                <a:ea typeface="ＭＳ 明朝" pitchFamily="49" charset="-128"/>
                <a:sym typeface="+mn-ea"/>
              </a:rPr>
              <a:t>1,2 </a:t>
            </a:r>
            <a:r>
              <a:rPr lang="fr-FR" altLang="ja-JP" sz="3750" b="1" kern="0" dirty="0">
                <a:latin typeface="Times" charset="0"/>
                <a:ea typeface="ＭＳ 明朝" pitchFamily="49" charset="-128"/>
                <a:sym typeface="+mn-ea"/>
              </a:rPr>
              <a:t>, </a:t>
            </a:r>
            <a:r>
              <a:rPr lang="en-US" altLang="zh-CN" sz="3750" b="1" kern="0" dirty="0">
                <a:latin typeface="Times" charset="0"/>
                <a:ea typeface="ＭＳ 明朝" pitchFamily="49" charset="-128"/>
                <a:sym typeface="+mn-ea"/>
              </a:rPr>
              <a:t>Nan Gan</a:t>
            </a:r>
            <a:r>
              <a:rPr lang="en-US" altLang="fr-FR" sz="3750" b="1" kern="0" baseline="30000" dirty="0">
                <a:latin typeface="Times" charset="0"/>
                <a:ea typeface="ＭＳ 明朝" pitchFamily="49" charset="-128"/>
                <a:sym typeface="+mn-ea"/>
              </a:rPr>
              <a:t>1,2</a:t>
            </a:r>
            <a:r>
              <a:rPr lang="fr-FR" altLang="ja-JP" sz="3750" b="1" kern="0" dirty="0">
                <a:latin typeface="Times" charset="0"/>
                <a:ea typeface="ＭＳ 明朝" pitchFamily="49" charset="-128"/>
                <a:sym typeface="+mn-ea"/>
              </a:rPr>
              <a:t>, </a:t>
            </a:r>
            <a:r>
              <a:rPr lang="en-US" altLang="zh-CN" sz="3750" b="1" kern="0" dirty="0" err="1">
                <a:latin typeface="Times" charset="0"/>
                <a:ea typeface="ＭＳ 明朝" pitchFamily="49" charset="-128"/>
                <a:sym typeface="+mn-ea"/>
              </a:rPr>
              <a:t>Yajie</a:t>
            </a:r>
            <a:r>
              <a:rPr lang="en-US" altLang="zh-CN" sz="3750" b="1" kern="0" dirty="0">
                <a:latin typeface="Times" charset="0"/>
                <a:ea typeface="ＭＳ 明朝" pitchFamily="49" charset="-128"/>
                <a:sym typeface="+mn-ea"/>
              </a:rPr>
              <a:t> Mu</a:t>
            </a:r>
            <a:r>
              <a:rPr lang="en-US" altLang="fr-FR" sz="3750" b="1" kern="0" baseline="30000" dirty="0">
                <a:latin typeface="Times" charset="0"/>
                <a:ea typeface="ＭＳ 明朝" pitchFamily="49" charset="-128"/>
                <a:sym typeface="+mn-ea"/>
              </a:rPr>
              <a:t>1 </a:t>
            </a:r>
            <a:r>
              <a:rPr lang="fr-FR" altLang="ja-JP" sz="3750" b="1" kern="0" dirty="0">
                <a:latin typeface="Times" charset="0"/>
                <a:ea typeface="ＭＳ 明朝" pitchFamily="49" charset="-128"/>
                <a:sym typeface="+mn-ea"/>
              </a:rPr>
              <a:t>, </a:t>
            </a:r>
            <a:r>
              <a:rPr lang="en-US" altLang="zh-CN" sz="3750" b="1" kern="0" dirty="0" err="1">
                <a:latin typeface="Times" charset="0"/>
                <a:ea typeface="ＭＳ 明朝" pitchFamily="49" charset="-128"/>
                <a:sym typeface="+mn-ea"/>
              </a:rPr>
              <a:t>Xiuqian</a:t>
            </a:r>
            <a:r>
              <a:rPr lang="en-US" altLang="zh-CN" sz="3750" b="1" kern="0" dirty="0">
                <a:latin typeface="Times" charset="0"/>
                <a:ea typeface="ＭＳ 明朝" pitchFamily="49" charset="-128"/>
                <a:sym typeface="+mn-ea"/>
              </a:rPr>
              <a:t> Shi</a:t>
            </a:r>
            <a:r>
              <a:rPr lang="fr-FR" altLang="ja-JP" sz="3750" b="1" kern="0" baseline="30000" dirty="0">
                <a:latin typeface="Times" charset="0"/>
                <a:ea typeface="ＭＳ 明朝" pitchFamily="49" charset="-128"/>
                <a:sym typeface="+mn-ea"/>
              </a:rPr>
              <a:t>1</a:t>
            </a:r>
            <a:r>
              <a:rPr lang="en-US" altLang="fr-FR" sz="3750" b="1" kern="0" baseline="30000" dirty="0">
                <a:latin typeface="Times" charset="0"/>
                <a:ea typeface="ＭＳ 明朝" pitchFamily="49" charset="-128"/>
                <a:sym typeface="+mn-ea"/>
              </a:rPr>
              <a:t>,2</a:t>
            </a:r>
            <a:r>
              <a:rPr lang="fr-FR" altLang="ja-JP" sz="3750" b="1" kern="0" dirty="0">
                <a:latin typeface="Times" charset="0"/>
                <a:ea typeface="ＭＳ 明朝" pitchFamily="49" charset="-128"/>
              </a:rPr>
              <a:t> </a:t>
            </a:r>
            <a:r>
              <a:rPr lang="fr-FR" altLang="ja-JP" sz="3750" b="1" kern="0" dirty="0">
                <a:latin typeface="Times" charset="0"/>
                <a:ea typeface="ＭＳ 明朝" pitchFamily="49" charset="-128"/>
                <a:sym typeface="+mn-ea"/>
              </a:rPr>
              <a:t>, </a:t>
            </a:r>
            <a:r>
              <a:rPr lang="fr-FR" altLang="ja-JP" sz="3750" b="1" kern="0" dirty="0">
                <a:latin typeface="Times" charset="0"/>
                <a:ea typeface="ＭＳ 明朝" pitchFamily="49" charset="-128"/>
              </a:rPr>
              <a:t>Zusheng Zhou</a:t>
            </a:r>
            <a:r>
              <a:rPr lang="fr-FR" altLang="ja-JP" sz="3750" b="1" kern="0" baseline="30000" dirty="0">
                <a:latin typeface="Times" charset="0"/>
                <a:ea typeface="ＭＳ 明朝" pitchFamily="49" charset="-128"/>
              </a:rPr>
              <a:t>1</a:t>
            </a:r>
            <a:r>
              <a:rPr lang="en-US" altLang="fr-FR" sz="3750" b="1" kern="0" baseline="30000" dirty="0">
                <a:latin typeface="Times" charset="0"/>
                <a:ea typeface="ＭＳ 明朝" pitchFamily="49" charset="-128"/>
              </a:rPr>
              <a:t>.2</a:t>
            </a:r>
            <a:r>
              <a:rPr lang="fr-FR" altLang="ja-JP" sz="3750" b="1" kern="0" baseline="30000" dirty="0">
                <a:latin typeface="Times" charset="0"/>
                <a:ea typeface="ＭＳ 明朝" pitchFamily="49" charset="-128"/>
                <a:sym typeface="+mn-ea"/>
              </a:rPr>
              <a:t>†</a:t>
            </a:r>
            <a:endParaRPr lang="fr-FR" altLang="ja-JP" sz="3700" b="1" kern="0" dirty="0">
              <a:latin typeface="Times" charset="0"/>
              <a:ea typeface="ＭＳ 明朝" pitchFamily="49" charset="-128"/>
            </a:endParaRPr>
          </a:p>
          <a:p>
            <a:pPr algn="ctr" defTabSz="2258060">
              <a:lnSpc>
                <a:spcPct val="90000"/>
              </a:lnSpc>
              <a:spcBef>
                <a:spcPct val="20000"/>
              </a:spcBef>
              <a:spcAft>
                <a:spcPts val="1200"/>
              </a:spcAft>
              <a:buClr>
                <a:schemeClr val="tx1"/>
              </a:buClr>
              <a:defRPr/>
            </a:pPr>
            <a:r>
              <a:rPr lang="fr-FR" altLang="ja-JP" sz="3045" b="1" kern="0" dirty="0">
                <a:latin typeface="Times" charset="0"/>
                <a:ea typeface="ＭＳ 明朝" pitchFamily="49" charset="-128"/>
              </a:rPr>
              <a:t>1Institute of High Energy Physics, Chinese Academy of Sciences, Beijing 100049</a:t>
            </a:r>
          </a:p>
          <a:p>
            <a:pPr algn="ctr" defTabSz="2258060">
              <a:lnSpc>
                <a:spcPct val="90000"/>
              </a:lnSpc>
              <a:spcBef>
                <a:spcPct val="20000"/>
              </a:spcBef>
              <a:spcAft>
                <a:spcPts val="1200"/>
              </a:spcAft>
              <a:buClr>
                <a:schemeClr val="tx1"/>
              </a:buClr>
              <a:defRPr/>
            </a:pPr>
            <a:r>
              <a:rPr lang="fr-FR" altLang="ja-JP" sz="3045" b="1" kern="0" dirty="0">
                <a:latin typeface="Times" charset="0"/>
                <a:ea typeface="ＭＳ 明朝" pitchFamily="49" charset="-128"/>
              </a:rPr>
              <a:t>2University of Chinese Academy of Sciences, Beijing 100049, China</a:t>
            </a:r>
          </a:p>
        </p:txBody>
      </p:sp>
      <p:sp>
        <p:nvSpPr>
          <p:cNvPr id="2" name="Text Box 319"/>
          <p:cNvSpPr txBox="1">
            <a:spLocks noChangeArrowheads="1"/>
          </p:cNvSpPr>
          <p:nvPr/>
        </p:nvSpPr>
        <p:spPr bwMode="auto">
          <a:xfrm>
            <a:off x="702114" y="40588906"/>
            <a:ext cx="17659576" cy="1159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36" tIns="43917" rIns="87836" bIns="43917"/>
          <a:lstStyle>
            <a:lvl1pPr defTabSz="922655" eaLnBrk="0" hangingPunct="0">
              <a:defRPr sz="2900">
                <a:solidFill>
                  <a:schemeClr val="tx1"/>
                </a:solidFill>
                <a:latin typeface="Helvetica" panose="020B0604020202020204" pitchFamily="34" charset="0"/>
              </a:defRPr>
            </a:lvl1pPr>
            <a:lvl2pPr marL="742950" indent="-285750" defTabSz="922655" eaLnBrk="0" hangingPunct="0">
              <a:defRPr sz="2900">
                <a:solidFill>
                  <a:schemeClr val="tx1"/>
                </a:solidFill>
                <a:latin typeface="Helvetica" panose="020B0604020202020204" pitchFamily="34" charset="0"/>
              </a:defRPr>
            </a:lvl2pPr>
            <a:lvl3pPr marL="1143000" indent="-228600" defTabSz="922655" eaLnBrk="0" hangingPunct="0">
              <a:defRPr sz="2900">
                <a:solidFill>
                  <a:schemeClr val="tx1"/>
                </a:solidFill>
                <a:latin typeface="Helvetica" panose="020B0604020202020204" pitchFamily="34" charset="0"/>
              </a:defRPr>
            </a:lvl3pPr>
            <a:lvl4pPr marL="1600200" indent="-228600" defTabSz="922655" eaLnBrk="0" hangingPunct="0">
              <a:defRPr sz="2900">
                <a:solidFill>
                  <a:schemeClr val="tx1"/>
                </a:solidFill>
                <a:latin typeface="Helvetica" panose="020B0604020202020204" pitchFamily="34" charset="0"/>
              </a:defRPr>
            </a:lvl4pPr>
            <a:lvl5pPr marL="2057400" indent="-228600" defTabSz="922655" eaLnBrk="0" hangingPunct="0">
              <a:defRPr sz="2900">
                <a:solidFill>
                  <a:schemeClr val="tx1"/>
                </a:solidFill>
                <a:latin typeface="Helvetica" panose="020B0604020202020204" pitchFamily="34" charset="0"/>
              </a:defRPr>
            </a:lvl5pPr>
            <a:lvl6pPr marL="2514600" indent="-228600" defTabSz="922655" eaLnBrk="0" fontAlgn="base" hangingPunct="0">
              <a:spcBef>
                <a:spcPct val="0"/>
              </a:spcBef>
              <a:spcAft>
                <a:spcPct val="0"/>
              </a:spcAft>
              <a:defRPr sz="2900">
                <a:solidFill>
                  <a:schemeClr val="tx1"/>
                </a:solidFill>
                <a:latin typeface="Helvetica" panose="020B0604020202020204" pitchFamily="34" charset="0"/>
              </a:defRPr>
            </a:lvl6pPr>
            <a:lvl7pPr marL="2971800" indent="-228600" defTabSz="922655" eaLnBrk="0" fontAlgn="base" hangingPunct="0">
              <a:spcBef>
                <a:spcPct val="0"/>
              </a:spcBef>
              <a:spcAft>
                <a:spcPct val="0"/>
              </a:spcAft>
              <a:defRPr sz="2900">
                <a:solidFill>
                  <a:schemeClr val="tx1"/>
                </a:solidFill>
                <a:latin typeface="Helvetica" panose="020B0604020202020204" pitchFamily="34" charset="0"/>
              </a:defRPr>
            </a:lvl7pPr>
            <a:lvl8pPr marL="3429000" indent="-228600" defTabSz="922655" eaLnBrk="0" fontAlgn="base" hangingPunct="0">
              <a:spcBef>
                <a:spcPct val="0"/>
              </a:spcBef>
              <a:spcAft>
                <a:spcPct val="0"/>
              </a:spcAft>
              <a:defRPr sz="2900">
                <a:solidFill>
                  <a:schemeClr val="tx1"/>
                </a:solidFill>
                <a:latin typeface="Helvetica" panose="020B0604020202020204" pitchFamily="34" charset="0"/>
              </a:defRPr>
            </a:lvl8pPr>
            <a:lvl9pPr marL="3886200" indent="-228600" defTabSz="922655"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defRPr/>
            </a:pPr>
            <a:r>
              <a:rPr lang="en-GB" altLang="zh-CN" sz="380" dirty="0">
                <a:latin typeface="Arial" panose="020B0604020202020204" pitchFamily="34" charset="0"/>
                <a:ea typeface="宋体" panose="02010600030101010101" pitchFamily="2" charset="-122"/>
              </a:rPr>
              <a:t>	</a:t>
            </a:r>
          </a:p>
          <a:p>
            <a:pPr eaLnBrk="1" hangingPunct="1">
              <a:defRPr/>
            </a:pPr>
            <a:r>
              <a:rPr lang="en-US" altLang="ja-JP" sz="3425" b="1" kern="0" dirty="0">
                <a:latin typeface="Times" charset="0"/>
                <a:ea typeface="ＭＳ 明朝" pitchFamily="49" charset="-128"/>
              </a:rPr>
              <a:t>* Work supported by</a:t>
            </a:r>
            <a:r>
              <a:rPr lang="en-US" altLang="zh-CN" sz="3425" b="1" kern="0" dirty="0">
                <a:latin typeface="Times" charset="0"/>
                <a:ea typeface="ＭＳ 明朝" pitchFamily="49" charset="-128"/>
              </a:rPr>
              <a:t> Yifang Wang’s Science Studio of the Thousand Talents Project</a:t>
            </a:r>
            <a:endParaRPr lang="en-US" altLang="ja-JP" sz="3425" b="1" kern="0" dirty="0">
              <a:latin typeface="Times" charset="0"/>
              <a:ea typeface="ＭＳ 明朝" pitchFamily="49" charset="-128"/>
            </a:endParaRPr>
          </a:p>
          <a:p>
            <a:pPr eaLnBrk="1" hangingPunct="1">
              <a:defRPr/>
            </a:pPr>
            <a:r>
              <a:rPr lang="en-US" altLang="ja-JP" sz="3425" b="1" kern="0" dirty="0">
                <a:latin typeface="Times" charset="0"/>
                <a:ea typeface="ＭＳ 明朝" pitchFamily="49" charset="-128"/>
              </a:rPr>
              <a:t>† email address: zhouzs@ihep.ac.cn</a:t>
            </a:r>
          </a:p>
        </p:txBody>
      </p:sp>
      <p:sp>
        <p:nvSpPr>
          <p:cNvPr id="13318" name="矩形 55"/>
          <p:cNvSpPr>
            <a:spLocks noChangeArrowheads="1"/>
          </p:cNvSpPr>
          <p:nvPr/>
        </p:nvSpPr>
        <p:spPr bwMode="auto">
          <a:xfrm>
            <a:off x="629226" y="7249785"/>
            <a:ext cx="27428213" cy="4704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algn="just" eaLnBrk="1" hangingPunct="1"/>
            <a:r>
              <a:rPr lang="en-US" altLang="zh-CN" sz="3330" b="1" dirty="0">
                <a:latin typeface="Times New Roman" panose="02020603050405020304" pitchFamily="18" charset="0"/>
                <a:ea typeface="宋体" panose="02010600030101010101" pitchFamily="2" charset="-122"/>
                <a:cs typeface="Times New Roman" panose="02020603050405020304" pitchFamily="18" charset="0"/>
              </a:rPr>
              <a:t>High-voltage pulse modulator is a key device in linear accelerators, serving as the intermediate link that converts power from the power supply into microwave power. According to the CEPC technical design, the linear accelerator requires 236 sets of C-band 80 MW power source systems to supply 5712 MHz/3 </a:t>
            </a:r>
            <a:r>
              <a:rPr lang="en-US" altLang="zh-CN" sz="3330" b="1" dirty="0" err="1">
                <a:latin typeface="Times New Roman" panose="02020603050405020304" pitchFamily="18" charset="0"/>
                <a:ea typeface="宋体" panose="02010600030101010101" pitchFamily="2" charset="-122"/>
                <a:cs typeface="Times New Roman" panose="02020603050405020304" pitchFamily="18" charset="0"/>
              </a:rPr>
              <a:t>μs</a:t>
            </a:r>
            <a:r>
              <a:rPr lang="en-US" altLang="zh-CN" sz="3330" b="1" dirty="0">
                <a:latin typeface="Times New Roman" panose="02020603050405020304" pitchFamily="18" charset="0"/>
                <a:ea typeface="宋体" panose="02010600030101010101" pitchFamily="2" charset="-122"/>
                <a:cs typeface="Times New Roman" panose="02020603050405020304" pitchFamily="18" charset="0"/>
              </a:rPr>
              <a:t>/100 Hz pulsed power to the accelerating structures. To achieve the target klystron output power of 80 MW, the high-voltage pulse modulator must deliver pulsed voltages of 425 kV, pulsed currents of 425 A, and a minimum output power of 180 MW. The pulse rise and fall times directly determine the modulator's efficiency, while repetition stability critically influences beam quality. The 100 Hz repetition rate imposes stringent requirements on power handling capacity and thermal management. To meet these challenges, a high-voltage pulse modulator based on a solid-state topology has been developed specifically for C-band 80 MW applications. This paper presents the current development progress from several aspects, including the comprehensive circuit calculation of the high-voltage pulse modulator, theoretical analysis and structural design of the pulse transformer, and simulation analysis.</a:t>
            </a:r>
          </a:p>
        </p:txBody>
      </p:sp>
      <p:sp>
        <p:nvSpPr>
          <p:cNvPr id="60" name="矩形 127"/>
          <p:cNvSpPr>
            <a:spLocks noChangeArrowheads="1"/>
          </p:cNvSpPr>
          <p:nvPr/>
        </p:nvSpPr>
        <p:spPr bwMode="auto">
          <a:xfrm>
            <a:off x="12026990" y="11998325"/>
            <a:ext cx="3717760" cy="669099"/>
          </a:xfrm>
          <a:prstGeom prst="rect">
            <a:avLst/>
          </a:prstGeom>
          <a:noFill/>
          <a:ln w="9525">
            <a:noFill/>
            <a:miter lim="800000"/>
          </a:ln>
        </p:spPr>
        <p:txBody>
          <a:bodyPr wrap="none" lIns="82746" tIns="41373" rIns="82746" bIns="41373">
            <a:spAutoFit/>
          </a:bodyPr>
          <a:lstStyle/>
          <a:p>
            <a:pPr>
              <a:defRPr/>
            </a:pPr>
            <a:r>
              <a:rPr lang="en-US" altLang="zh-CN" sz="3805" i="1" kern="0" dirty="0">
                <a:solidFill>
                  <a:schemeClr val="accent6">
                    <a:lumMod val="75000"/>
                  </a:schemeClr>
                </a:solidFill>
                <a:latin typeface="Times New Roman" panose="02020603050405020304" pitchFamily="18" charset="0"/>
                <a:ea typeface="MS PGothic" panose="020B0600070205080204" pitchFamily="34" charset="-128"/>
                <a:cs typeface="Times New Roman" panose="02020603050405020304" pitchFamily="18" charset="0"/>
              </a:rPr>
              <a:t>INTRODUCTION</a:t>
            </a:r>
            <a:endParaRPr lang="en-GB" altLang="zh-CN" sz="3805" i="1" kern="0" dirty="0">
              <a:solidFill>
                <a:schemeClr val="accent6">
                  <a:lumMod val="75000"/>
                </a:schemeClr>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13320" name="Rectangle 116"/>
          <p:cNvSpPr>
            <a:spLocks noChangeArrowheads="1"/>
          </p:cNvSpPr>
          <p:nvPr/>
        </p:nvSpPr>
        <p:spPr bwMode="auto">
          <a:xfrm>
            <a:off x="1" y="1201526"/>
            <a:ext cx="309880" cy="51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zh-CN" altLang="en-US" sz="2760">
              <a:ea typeface="宋体" panose="02010600030101010101" pitchFamily="2" charset="-122"/>
            </a:endParaRPr>
          </a:p>
        </p:txBody>
      </p:sp>
      <p:sp>
        <p:nvSpPr>
          <p:cNvPr id="13321" name="Rectangle 117"/>
          <p:cNvSpPr>
            <a:spLocks noChangeArrowheads="1"/>
          </p:cNvSpPr>
          <p:nvPr/>
        </p:nvSpPr>
        <p:spPr bwMode="auto">
          <a:xfrm>
            <a:off x="14293426" y="2962244"/>
            <a:ext cx="213360" cy="23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algn="ctr"/>
            <a:r>
              <a:rPr lang="en-US" altLang="zh-CN" sz="950">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760">
              <a:ea typeface="宋体" panose="02010600030101010101" pitchFamily="2" charset="-122"/>
              <a:cs typeface="Times New Roman" panose="02020603050405020304" pitchFamily="18" charset="0"/>
            </a:endParaRPr>
          </a:p>
        </p:txBody>
      </p:sp>
      <p:sp>
        <p:nvSpPr>
          <p:cNvPr id="13322" name="Rectangle 118"/>
          <p:cNvSpPr>
            <a:spLocks noChangeArrowheads="1"/>
          </p:cNvSpPr>
          <p:nvPr/>
        </p:nvSpPr>
        <p:spPr bwMode="auto">
          <a:xfrm>
            <a:off x="1" y="4073393"/>
            <a:ext cx="309880" cy="51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endParaRPr lang="zh-CN" altLang="zh-CN" sz="2760">
              <a:ea typeface="宋体" panose="02010600030101010101" pitchFamily="2" charset="-122"/>
            </a:endParaRPr>
          </a:p>
        </p:txBody>
      </p:sp>
      <p:sp>
        <p:nvSpPr>
          <p:cNvPr id="13323" name="Rectangle 123"/>
          <p:cNvSpPr>
            <a:spLocks noChangeArrowheads="1"/>
          </p:cNvSpPr>
          <p:nvPr/>
        </p:nvSpPr>
        <p:spPr bwMode="auto">
          <a:xfrm>
            <a:off x="1" y="1201526"/>
            <a:ext cx="309880" cy="51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zh-CN" altLang="en-US" sz="2760">
              <a:ea typeface="宋体" panose="02010600030101010101" pitchFamily="2" charset="-122"/>
            </a:endParaRPr>
          </a:p>
        </p:txBody>
      </p:sp>
      <p:sp>
        <p:nvSpPr>
          <p:cNvPr id="13324" name="Rectangle 124"/>
          <p:cNvSpPr>
            <a:spLocks noChangeArrowheads="1"/>
          </p:cNvSpPr>
          <p:nvPr/>
        </p:nvSpPr>
        <p:spPr bwMode="auto">
          <a:xfrm>
            <a:off x="14293426" y="2880709"/>
            <a:ext cx="213360" cy="23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algn="ctr"/>
            <a:r>
              <a:rPr lang="en-GB" altLang="zh-CN" sz="950">
                <a:latin typeface="Times New Roman" panose="02020603050405020304" pitchFamily="18" charset="0"/>
                <a:ea typeface="宋体" panose="02010600030101010101" pitchFamily="2" charset="-122"/>
                <a:cs typeface="Times New Roman" panose="02020603050405020304" pitchFamily="18" charset="0"/>
              </a:rPr>
              <a:t> </a:t>
            </a:r>
            <a:endParaRPr lang="en-GB" altLang="zh-CN" sz="2760">
              <a:ea typeface="宋体" panose="02010600030101010101" pitchFamily="2" charset="-122"/>
              <a:cs typeface="Times New Roman" panose="02020603050405020304" pitchFamily="18" charset="0"/>
            </a:endParaRPr>
          </a:p>
        </p:txBody>
      </p:sp>
      <p:sp>
        <p:nvSpPr>
          <p:cNvPr id="13325" name="Rectangle 125"/>
          <p:cNvSpPr>
            <a:spLocks noChangeArrowheads="1"/>
          </p:cNvSpPr>
          <p:nvPr/>
        </p:nvSpPr>
        <p:spPr bwMode="auto">
          <a:xfrm>
            <a:off x="1" y="4028095"/>
            <a:ext cx="309880" cy="51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endParaRPr lang="zh-CN" altLang="zh-CN" sz="2760">
              <a:ea typeface="宋体" panose="02010600030101010101" pitchFamily="2" charset="-122"/>
            </a:endParaRPr>
          </a:p>
        </p:txBody>
      </p:sp>
      <p:sp>
        <p:nvSpPr>
          <p:cNvPr id="3" name="矩形 2"/>
          <p:cNvSpPr/>
          <p:nvPr/>
        </p:nvSpPr>
        <p:spPr>
          <a:xfrm>
            <a:off x="3291239" y="1559986"/>
            <a:ext cx="23452830" cy="514051"/>
          </a:xfrm>
          <a:prstGeom prst="rect">
            <a:avLst/>
          </a:prstGeom>
        </p:spPr>
        <p:txBody>
          <a:bodyPr wrap="square">
            <a:spAutoFit/>
          </a:bodyPr>
          <a:lstStyle/>
          <a:p>
            <a:pPr algn="ctr" defTabSz="2258060">
              <a:lnSpc>
                <a:spcPct val="90000"/>
              </a:lnSpc>
              <a:spcBef>
                <a:spcPct val="20000"/>
              </a:spcBef>
              <a:spcAft>
                <a:spcPts val="300"/>
              </a:spcAft>
              <a:buClr>
                <a:schemeClr val="tx1"/>
              </a:buClr>
              <a:defRPr/>
            </a:pPr>
            <a:r>
              <a:rPr lang="en-US" altLang="ja-JP" sz="3045" b="1" kern="0" dirty="0">
                <a:solidFill>
                  <a:srgbClr val="000099"/>
                </a:solidFill>
                <a:latin typeface="Times New Roman" panose="02020603050405020304" pitchFamily="18" charset="0"/>
                <a:ea typeface="宋体" panose="02010600030101010101" pitchFamily="2" charset="-122"/>
              </a:rPr>
              <a:t>The 2025  International Workshop on the High Energy Circular Electron Positron Collider (CEPC2025), </a:t>
            </a:r>
            <a:r>
              <a:rPr lang="en-US" altLang="zh-CN" sz="3045" b="1" kern="0" dirty="0">
                <a:solidFill>
                  <a:srgbClr val="000099"/>
                </a:solidFill>
                <a:latin typeface="Times New Roman" panose="02020603050405020304" pitchFamily="18" charset="0"/>
                <a:ea typeface="宋体" panose="02010600030101010101" pitchFamily="2" charset="-122"/>
              </a:rPr>
              <a:t>Guangzhou</a:t>
            </a:r>
            <a:r>
              <a:rPr lang="en-US" altLang="ja-JP" sz="3045" b="1" kern="0" dirty="0">
                <a:solidFill>
                  <a:srgbClr val="000099"/>
                </a:solidFill>
                <a:latin typeface="Times New Roman" panose="02020603050405020304" pitchFamily="18" charset="0"/>
                <a:ea typeface="宋体" panose="02010600030101010101" pitchFamily="2" charset="-122"/>
              </a:rPr>
              <a:t>, China, </a:t>
            </a:r>
            <a:r>
              <a:rPr lang="en-US" altLang="zh-CN" sz="3045" b="1" kern="0" dirty="0">
                <a:solidFill>
                  <a:srgbClr val="000099"/>
                </a:solidFill>
                <a:latin typeface="Times New Roman" panose="02020603050405020304" pitchFamily="18" charset="0"/>
                <a:ea typeface="宋体" panose="02010600030101010101" pitchFamily="2" charset="-122"/>
              </a:rPr>
              <a:t>Nov</a:t>
            </a:r>
            <a:r>
              <a:rPr lang="en-US" altLang="ja-JP" sz="3045" b="1" kern="0" dirty="0">
                <a:solidFill>
                  <a:srgbClr val="000099"/>
                </a:solidFill>
                <a:latin typeface="Times New Roman" panose="02020603050405020304" pitchFamily="18" charset="0"/>
                <a:ea typeface="宋体" panose="02010600030101010101" pitchFamily="2" charset="-122"/>
              </a:rPr>
              <a:t> 5-10, 2025</a:t>
            </a:r>
            <a:endParaRPr lang="fr-FR" altLang="ja-JP" sz="3045" b="1" kern="0" dirty="0">
              <a:latin typeface="Times" charset="0"/>
              <a:ea typeface="ＭＳ 明朝" pitchFamily="49" charset="-128"/>
            </a:endParaRPr>
          </a:p>
        </p:txBody>
      </p:sp>
      <p:grpSp>
        <p:nvGrpSpPr>
          <p:cNvPr id="13337" name="Group 2465"/>
          <p:cNvGrpSpPr/>
          <p:nvPr/>
        </p:nvGrpSpPr>
        <p:grpSpPr bwMode="auto">
          <a:xfrm>
            <a:off x="774591" y="40338260"/>
            <a:ext cx="27180065" cy="250647"/>
            <a:chOff x="247" y="3980"/>
            <a:chExt cx="5321" cy="24"/>
          </a:xfrm>
          <a:gradFill flip="none" rotWithShape="1">
            <a:gsLst>
              <a:gs pos="0">
                <a:srgbClr val="7CA1F1">
                  <a:shade val="30000"/>
                  <a:satMod val="115000"/>
                </a:srgbClr>
              </a:gs>
              <a:gs pos="50000">
                <a:srgbClr val="7CA1F1">
                  <a:shade val="67500"/>
                  <a:satMod val="115000"/>
                </a:srgbClr>
              </a:gs>
              <a:gs pos="100000">
                <a:srgbClr val="7CA1F1">
                  <a:shade val="100000"/>
                  <a:satMod val="115000"/>
                </a:srgbClr>
              </a:gs>
            </a:gsLst>
            <a:lin ang="10800000" scaled="1"/>
            <a:tileRect/>
          </a:gradFill>
        </p:grpSpPr>
        <p:sp>
          <p:nvSpPr>
            <p:cNvPr id="13481" name="Rectangle 2421"/>
            <p:cNvSpPr>
              <a:spLocks noChangeArrowheads="1"/>
            </p:cNvSpPr>
            <p:nvPr/>
          </p:nvSpPr>
          <p:spPr bwMode="auto">
            <a:xfrm>
              <a:off x="247"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82" name="Rectangle 2422"/>
            <p:cNvSpPr>
              <a:spLocks noChangeArrowheads="1"/>
            </p:cNvSpPr>
            <p:nvPr/>
          </p:nvSpPr>
          <p:spPr bwMode="auto">
            <a:xfrm>
              <a:off x="560"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83" name="Rectangle 2423"/>
            <p:cNvSpPr>
              <a:spLocks noChangeArrowheads="1"/>
            </p:cNvSpPr>
            <p:nvPr/>
          </p:nvSpPr>
          <p:spPr bwMode="auto">
            <a:xfrm>
              <a:off x="873"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84" name="Rectangle 2424"/>
            <p:cNvSpPr>
              <a:spLocks noChangeArrowheads="1"/>
            </p:cNvSpPr>
            <p:nvPr/>
          </p:nvSpPr>
          <p:spPr bwMode="auto">
            <a:xfrm>
              <a:off x="1186"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85" name="Rectangle 2425"/>
            <p:cNvSpPr>
              <a:spLocks noChangeArrowheads="1"/>
            </p:cNvSpPr>
            <p:nvPr/>
          </p:nvSpPr>
          <p:spPr bwMode="auto">
            <a:xfrm>
              <a:off x="1499"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86" name="Rectangle 2426"/>
            <p:cNvSpPr>
              <a:spLocks noChangeArrowheads="1"/>
            </p:cNvSpPr>
            <p:nvPr/>
          </p:nvSpPr>
          <p:spPr bwMode="auto">
            <a:xfrm>
              <a:off x="1812"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87" name="Rectangle 2427"/>
            <p:cNvSpPr>
              <a:spLocks noChangeArrowheads="1"/>
            </p:cNvSpPr>
            <p:nvPr/>
          </p:nvSpPr>
          <p:spPr bwMode="auto">
            <a:xfrm>
              <a:off x="2125"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88" name="Rectangle 2428"/>
            <p:cNvSpPr>
              <a:spLocks noChangeArrowheads="1"/>
            </p:cNvSpPr>
            <p:nvPr/>
          </p:nvSpPr>
          <p:spPr bwMode="auto">
            <a:xfrm>
              <a:off x="2438"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89" name="Rectangle 2429"/>
            <p:cNvSpPr>
              <a:spLocks noChangeArrowheads="1"/>
            </p:cNvSpPr>
            <p:nvPr/>
          </p:nvSpPr>
          <p:spPr bwMode="auto">
            <a:xfrm>
              <a:off x="2751"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90" name="Rectangle 2430"/>
            <p:cNvSpPr>
              <a:spLocks noChangeArrowheads="1"/>
            </p:cNvSpPr>
            <p:nvPr/>
          </p:nvSpPr>
          <p:spPr bwMode="auto">
            <a:xfrm>
              <a:off x="3064"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91" name="Rectangle 2431"/>
            <p:cNvSpPr>
              <a:spLocks noChangeArrowheads="1"/>
            </p:cNvSpPr>
            <p:nvPr/>
          </p:nvSpPr>
          <p:spPr bwMode="auto">
            <a:xfrm>
              <a:off x="3377"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92" name="Rectangle 2432"/>
            <p:cNvSpPr>
              <a:spLocks noChangeArrowheads="1"/>
            </p:cNvSpPr>
            <p:nvPr/>
          </p:nvSpPr>
          <p:spPr bwMode="auto">
            <a:xfrm>
              <a:off x="3690"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93" name="Rectangle 2433"/>
            <p:cNvSpPr>
              <a:spLocks noChangeArrowheads="1"/>
            </p:cNvSpPr>
            <p:nvPr/>
          </p:nvSpPr>
          <p:spPr bwMode="auto">
            <a:xfrm>
              <a:off x="4003"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94" name="Rectangle 2434"/>
            <p:cNvSpPr>
              <a:spLocks noChangeArrowheads="1"/>
            </p:cNvSpPr>
            <p:nvPr/>
          </p:nvSpPr>
          <p:spPr bwMode="auto">
            <a:xfrm>
              <a:off x="4316"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95" name="Rectangle 2435"/>
            <p:cNvSpPr>
              <a:spLocks noChangeArrowheads="1"/>
            </p:cNvSpPr>
            <p:nvPr/>
          </p:nvSpPr>
          <p:spPr bwMode="auto">
            <a:xfrm>
              <a:off x="4629"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96" name="Rectangle 2436"/>
            <p:cNvSpPr>
              <a:spLocks noChangeArrowheads="1"/>
            </p:cNvSpPr>
            <p:nvPr/>
          </p:nvSpPr>
          <p:spPr bwMode="auto">
            <a:xfrm>
              <a:off x="4942"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97" name="Rectangle 2437"/>
            <p:cNvSpPr>
              <a:spLocks noChangeArrowheads="1"/>
            </p:cNvSpPr>
            <p:nvPr/>
          </p:nvSpPr>
          <p:spPr bwMode="auto">
            <a:xfrm>
              <a:off x="5255"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98" name="Freeform 2440"/>
            <p:cNvSpPr/>
            <p:nvPr/>
          </p:nvSpPr>
          <p:spPr bwMode="auto">
            <a:xfrm>
              <a:off x="247" y="3980"/>
              <a:ext cx="5321" cy="24"/>
            </a:xfrm>
            <a:custGeom>
              <a:avLst/>
              <a:gdLst>
                <a:gd name="T0" fmla="*/ 1327 w 10642"/>
                <a:gd name="T1" fmla="*/ 0 h 48"/>
                <a:gd name="T2" fmla="*/ 1314 w 10642"/>
                <a:gd name="T3" fmla="*/ 0 h 48"/>
                <a:gd name="T4" fmla="*/ 1293 w 10642"/>
                <a:gd name="T5" fmla="*/ 0 h 48"/>
                <a:gd name="T6" fmla="*/ 1265 w 10642"/>
                <a:gd name="T7" fmla="*/ 0 h 48"/>
                <a:gd name="T8" fmla="*/ 1229 w 10642"/>
                <a:gd name="T9" fmla="*/ 0 h 48"/>
                <a:gd name="T10" fmla="*/ 1188 w 10642"/>
                <a:gd name="T11" fmla="*/ 0 h 48"/>
                <a:gd name="T12" fmla="*/ 1140 w 10642"/>
                <a:gd name="T13" fmla="*/ 0 h 48"/>
                <a:gd name="T14" fmla="*/ 1088 w 10642"/>
                <a:gd name="T15" fmla="*/ 0 h 48"/>
                <a:gd name="T16" fmla="*/ 1032 w 10642"/>
                <a:gd name="T17" fmla="*/ 0 h 48"/>
                <a:gd name="T18" fmla="*/ 971 w 10642"/>
                <a:gd name="T19" fmla="*/ 0 h 48"/>
                <a:gd name="T20" fmla="*/ 908 w 10642"/>
                <a:gd name="T21" fmla="*/ 0 h 48"/>
                <a:gd name="T22" fmla="*/ 842 w 10642"/>
                <a:gd name="T23" fmla="*/ 0 h 48"/>
                <a:gd name="T24" fmla="*/ 775 w 10642"/>
                <a:gd name="T25" fmla="*/ 0 h 48"/>
                <a:gd name="T26" fmla="*/ 707 w 10642"/>
                <a:gd name="T27" fmla="*/ 0 h 48"/>
                <a:gd name="T28" fmla="*/ 638 w 10642"/>
                <a:gd name="T29" fmla="*/ 0 h 48"/>
                <a:gd name="T30" fmla="*/ 570 w 10642"/>
                <a:gd name="T31" fmla="*/ 0 h 48"/>
                <a:gd name="T32" fmla="*/ 502 w 10642"/>
                <a:gd name="T33" fmla="*/ 0 h 48"/>
                <a:gd name="T34" fmla="*/ 436 w 10642"/>
                <a:gd name="T35" fmla="*/ 0 h 48"/>
                <a:gd name="T36" fmla="*/ 372 w 10642"/>
                <a:gd name="T37" fmla="*/ 0 h 48"/>
                <a:gd name="T38" fmla="*/ 311 w 10642"/>
                <a:gd name="T39" fmla="*/ 0 h 48"/>
                <a:gd name="T40" fmla="*/ 254 w 10642"/>
                <a:gd name="T41" fmla="*/ 0 h 48"/>
                <a:gd name="T42" fmla="*/ 201 w 10642"/>
                <a:gd name="T43" fmla="*/ 0 h 48"/>
                <a:gd name="T44" fmla="*/ 152 w 10642"/>
                <a:gd name="T45" fmla="*/ 0 h 48"/>
                <a:gd name="T46" fmla="*/ 109 w 10642"/>
                <a:gd name="T47" fmla="*/ 0 h 48"/>
                <a:gd name="T48" fmla="*/ 73 w 10642"/>
                <a:gd name="T49" fmla="*/ 0 h 48"/>
                <a:gd name="T50" fmla="*/ 43 w 10642"/>
                <a:gd name="T51" fmla="*/ 0 h 48"/>
                <a:gd name="T52" fmla="*/ 20 w 10642"/>
                <a:gd name="T53" fmla="*/ 0 h 48"/>
                <a:gd name="T54" fmla="*/ 6 w 10642"/>
                <a:gd name="T55" fmla="*/ 0 h 48"/>
                <a:gd name="T56" fmla="*/ 0 w 10642"/>
                <a:gd name="T57" fmla="*/ 0 h 48"/>
                <a:gd name="T58" fmla="*/ 2 w 10642"/>
                <a:gd name="T59" fmla="*/ 6 h 48"/>
                <a:gd name="T60" fmla="*/ 12 w 10642"/>
                <a:gd name="T61" fmla="*/ 6 h 48"/>
                <a:gd name="T62" fmla="*/ 31 w 10642"/>
                <a:gd name="T63" fmla="*/ 6 h 48"/>
                <a:gd name="T64" fmla="*/ 57 w 10642"/>
                <a:gd name="T65" fmla="*/ 6 h 48"/>
                <a:gd name="T66" fmla="*/ 90 w 10642"/>
                <a:gd name="T67" fmla="*/ 6 h 48"/>
                <a:gd name="T68" fmla="*/ 130 w 10642"/>
                <a:gd name="T69" fmla="*/ 6 h 48"/>
                <a:gd name="T70" fmla="*/ 176 w 10642"/>
                <a:gd name="T71" fmla="*/ 6 h 48"/>
                <a:gd name="T72" fmla="*/ 226 w 10642"/>
                <a:gd name="T73" fmla="*/ 6 h 48"/>
                <a:gd name="T74" fmla="*/ 282 w 10642"/>
                <a:gd name="T75" fmla="*/ 6 h 48"/>
                <a:gd name="T76" fmla="*/ 341 w 10642"/>
                <a:gd name="T77" fmla="*/ 6 h 48"/>
                <a:gd name="T78" fmla="*/ 404 w 10642"/>
                <a:gd name="T79" fmla="*/ 6 h 48"/>
                <a:gd name="T80" fmla="*/ 468 w 10642"/>
                <a:gd name="T81" fmla="*/ 6 h 48"/>
                <a:gd name="T82" fmla="*/ 535 w 10642"/>
                <a:gd name="T83" fmla="*/ 6 h 48"/>
                <a:gd name="T84" fmla="*/ 604 w 10642"/>
                <a:gd name="T85" fmla="*/ 6 h 48"/>
                <a:gd name="T86" fmla="*/ 672 w 10642"/>
                <a:gd name="T87" fmla="*/ 6 h 48"/>
                <a:gd name="T88" fmla="*/ 741 w 10642"/>
                <a:gd name="T89" fmla="*/ 6 h 48"/>
                <a:gd name="T90" fmla="*/ 809 w 10642"/>
                <a:gd name="T91" fmla="*/ 6 h 48"/>
                <a:gd name="T92" fmla="*/ 875 w 10642"/>
                <a:gd name="T93" fmla="*/ 6 h 48"/>
                <a:gd name="T94" fmla="*/ 940 w 10642"/>
                <a:gd name="T95" fmla="*/ 6 h 48"/>
                <a:gd name="T96" fmla="*/ 1002 w 10642"/>
                <a:gd name="T97" fmla="*/ 6 h 48"/>
                <a:gd name="T98" fmla="*/ 1060 w 10642"/>
                <a:gd name="T99" fmla="*/ 6 h 48"/>
                <a:gd name="T100" fmla="*/ 1115 w 10642"/>
                <a:gd name="T101" fmla="*/ 6 h 48"/>
                <a:gd name="T102" fmla="*/ 1164 w 10642"/>
                <a:gd name="T103" fmla="*/ 6 h 48"/>
                <a:gd name="T104" fmla="*/ 1209 w 10642"/>
                <a:gd name="T105" fmla="*/ 6 h 48"/>
                <a:gd name="T106" fmla="*/ 1248 w 10642"/>
                <a:gd name="T107" fmla="*/ 6 h 48"/>
                <a:gd name="T108" fmla="*/ 1280 w 10642"/>
                <a:gd name="T109" fmla="*/ 6 h 48"/>
                <a:gd name="T110" fmla="*/ 1304 w 10642"/>
                <a:gd name="T111" fmla="*/ 6 h 48"/>
                <a:gd name="T112" fmla="*/ 1321 w 10642"/>
                <a:gd name="T113" fmla="*/ 6 h 48"/>
                <a:gd name="T114" fmla="*/ 1329 w 10642"/>
                <a:gd name="T115" fmla="*/ 6 h 48"/>
                <a:gd name="T116" fmla="*/ 1331 w 10642"/>
                <a:gd name="T117" fmla="*/ 4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760"/>
            </a:p>
          </p:txBody>
        </p:sp>
        <p:sp>
          <p:nvSpPr>
            <p:cNvPr id="13499" name="Rectangle 2442"/>
            <p:cNvSpPr>
              <a:spLocks noChangeArrowheads="1"/>
            </p:cNvSpPr>
            <p:nvPr/>
          </p:nvSpPr>
          <p:spPr bwMode="auto">
            <a:xfrm>
              <a:off x="247"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500" name="Rectangle 2443"/>
            <p:cNvSpPr>
              <a:spLocks noChangeArrowheads="1"/>
            </p:cNvSpPr>
            <p:nvPr/>
          </p:nvSpPr>
          <p:spPr bwMode="auto">
            <a:xfrm>
              <a:off x="560"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501" name="Rectangle 2444"/>
            <p:cNvSpPr>
              <a:spLocks noChangeArrowheads="1"/>
            </p:cNvSpPr>
            <p:nvPr/>
          </p:nvSpPr>
          <p:spPr bwMode="auto">
            <a:xfrm>
              <a:off x="873"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502" name="Rectangle 2445"/>
            <p:cNvSpPr>
              <a:spLocks noChangeArrowheads="1"/>
            </p:cNvSpPr>
            <p:nvPr/>
          </p:nvSpPr>
          <p:spPr bwMode="auto">
            <a:xfrm>
              <a:off x="1186"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503" name="Rectangle 2446"/>
            <p:cNvSpPr>
              <a:spLocks noChangeArrowheads="1"/>
            </p:cNvSpPr>
            <p:nvPr/>
          </p:nvSpPr>
          <p:spPr bwMode="auto">
            <a:xfrm>
              <a:off x="1499"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504" name="Rectangle 2447"/>
            <p:cNvSpPr>
              <a:spLocks noChangeArrowheads="1"/>
            </p:cNvSpPr>
            <p:nvPr/>
          </p:nvSpPr>
          <p:spPr bwMode="auto">
            <a:xfrm>
              <a:off x="1812"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505" name="Rectangle 2448"/>
            <p:cNvSpPr>
              <a:spLocks noChangeArrowheads="1"/>
            </p:cNvSpPr>
            <p:nvPr/>
          </p:nvSpPr>
          <p:spPr bwMode="auto">
            <a:xfrm>
              <a:off x="2125"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506" name="Rectangle 2449"/>
            <p:cNvSpPr>
              <a:spLocks noChangeArrowheads="1"/>
            </p:cNvSpPr>
            <p:nvPr/>
          </p:nvSpPr>
          <p:spPr bwMode="auto">
            <a:xfrm>
              <a:off x="2438"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507" name="Rectangle 2450"/>
            <p:cNvSpPr>
              <a:spLocks noChangeArrowheads="1"/>
            </p:cNvSpPr>
            <p:nvPr/>
          </p:nvSpPr>
          <p:spPr bwMode="auto">
            <a:xfrm>
              <a:off x="2751"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508" name="Rectangle 2451"/>
            <p:cNvSpPr>
              <a:spLocks noChangeArrowheads="1"/>
            </p:cNvSpPr>
            <p:nvPr/>
          </p:nvSpPr>
          <p:spPr bwMode="auto">
            <a:xfrm>
              <a:off x="3064"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509" name="Rectangle 2452"/>
            <p:cNvSpPr>
              <a:spLocks noChangeArrowheads="1"/>
            </p:cNvSpPr>
            <p:nvPr/>
          </p:nvSpPr>
          <p:spPr bwMode="auto">
            <a:xfrm>
              <a:off x="3377"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510" name="Rectangle 2453"/>
            <p:cNvSpPr>
              <a:spLocks noChangeArrowheads="1"/>
            </p:cNvSpPr>
            <p:nvPr/>
          </p:nvSpPr>
          <p:spPr bwMode="auto">
            <a:xfrm>
              <a:off x="3690"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511" name="Rectangle 2454"/>
            <p:cNvSpPr>
              <a:spLocks noChangeArrowheads="1"/>
            </p:cNvSpPr>
            <p:nvPr/>
          </p:nvSpPr>
          <p:spPr bwMode="auto">
            <a:xfrm>
              <a:off x="4003"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512" name="Rectangle 2455"/>
            <p:cNvSpPr>
              <a:spLocks noChangeArrowheads="1"/>
            </p:cNvSpPr>
            <p:nvPr/>
          </p:nvSpPr>
          <p:spPr bwMode="auto">
            <a:xfrm>
              <a:off x="4316"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513" name="Rectangle 2456"/>
            <p:cNvSpPr>
              <a:spLocks noChangeArrowheads="1"/>
            </p:cNvSpPr>
            <p:nvPr/>
          </p:nvSpPr>
          <p:spPr bwMode="auto">
            <a:xfrm>
              <a:off x="4629"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514" name="Rectangle 2457"/>
            <p:cNvSpPr>
              <a:spLocks noChangeArrowheads="1"/>
            </p:cNvSpPr>
            <p:nvPr/>
          </p:nvSpPr>
          <p:spPr bwMode="auto">
            <a:xfrm>
              <a:off x="4942"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515" name="Rectangle 2458"/>
            <p:cNvSpPr>
              <a:spLocks noChangeArrowheads="1"/>
            </p:cNvSpPr>
            <p:nvPr/>
          </p:nvSpPr>
          <p:spPr bwMode="auto">
            <a:xfrm>
              <a:off x="5255"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grpSp>
      <p:grpSp>
        <p:nvGrpSpPr>
          <p:cNvPr id="13338" name="Group 2465"/>
          <p:cNvGrpSpPr/>
          <p:nvPr/>
        </p:nvGrpSpPr>
        <p:grpSpPr bwMode="auto">
          <a:xfrm>
            <a:off x="774591" y="6953279"/>
            <a:ext cx="27180065" cy="250647"/>
            <a:chOff x="247" y="3980"/>
            <a:chExt cx="5321" cy="24"/>
          </a:xfrm>
          <a:gradFill flip="none" rotWithShape="1">
            <a:gsLst>
              <a:gs pos="0">
                <a:srgbClr val="7CA1F1">
                  <a:shade val="30000"/>
                  <a:satMod val="115000"/>
                </a:srgbClr>
              </a:gs>
              <a:gs pos="50000">
                <a:srgbClr val="7CA1F1">
                  <a:shade val="67500"/>
                  <a:satMod val="115000"/>
                </a:srgbClr>
              </a:gs>
              <a:gs pos="100000">
                <a:srgbClr val="7CA1F1">
                  <a:shade val="100000"/>
                  <a:satMod val="115000"/>
                </a:srgbClr>
              </a:gs>
            </a:gsLst>
            <a:lin ang="10800000" scaled="1"/>
            <a:tileRect/>
          </a:gradFill>
        </p:grpSpPr>
        <p:sp>
          <p:nvSpPr>
            <p:cNvPr id="13446" name="Rectangle 2421"/>
            <p:cNvSpPr>
              <a:spLocks noChangeArrowheads="1"/>
            </p:cNvSpPr>
            <p:nvPr/>
          </p:nvSpPr>
          <p:spPr bwMode="auto">
            <a:xfrm>
              <a:off x="247"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47" name="Rectangle 2422"/>
            <p:cNvSpPr>
              <a:spLocks noChangeArrowheads="1"/>
            </p:cNvSpPr>
            <p:nvPr/>
          </p:nvSpPr>
          <p:spPr bwMode="auto">
            <a:xfrm>
              <a:off x="560"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48" name="Rectangle 2423"/>
            <p:cNvSpPr>
              <a:spLocks noChangeArrowheads="1"/>
            </p:cNvSpPr>
            <p:nvPr/>
          </p:nvSpPr>
          <p:spPr bwMode="auto">
            <a:xfrm>
              <a:off x="873"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49" name="Rectangle 2424"/>
            <p:cNvSpPr>
              <a:spLocks noChangeArrowheads="1"/>
            </p:cNvSpPr>
            <p:nvPr/>
          </p:nvSpPr>
          <p:spPr bwMode="auto">
            <a:xfrm>
              <a:off x="1186"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50" name="Rectangle 2425"/>
            <p:cNvSpPr>
              <a:spLocks noChangeArrowheads="1"/>
            </p:cNvSpPr>
            <p:nvPr/>
          </p:nvSpPr>
          <p:spPr bwMode="auto">
            <a:xfrm>
              <a:off x="1499"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51" name="Rectangle 2426"/>
            <p:cNvSpPr>
              <a:spLocks noChangeArrowheads="1"/>
            </p:cNvSpPr>
            <p:nvPr/>
          </p:nvSpPr>
          <p:spPr bwMode="auto">
            <a:xfrm>
              <a:off x="1812"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52" name="Rectangle 2427"/>
            <p:cNvSpPr>
              <a:spLocks noChangeArrowheads="1"/>
            </p:cNvSpPr>
            <p:nvPr/>
          </p:nvSpPr>
          <p:spPr bwMode="auto">
            <a:xfrm>
              <a:off x="2125"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53" name="Rectangle 2428"/>
            <p:cNvSpPr>
              <a:spLocks noChangeArrowheads="1"/>
            </p:cNvSpPr>
            <p:nvPr/>
          </p:nvSpPr>
          <p:spPr bwMode="auto">
            <a:xfrm>
              <a:off x="2438"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54" name="Rectangle 2429"/>
            <p:cNvSpPr>
              <a:spLocks noChangeArrowheads="1"/>
            </p:cNvSpPr>
            <p:nvPr/>
          </p:nvSpPr>
          <p:spPr bwMode="auto">
            <a:xfrm>
              <a:off x="2751"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55" name="Rectangle 2430"/>
            <p:cNvSpPr>
              <a:spLocks noChangeArrowheads="1"/>
            </p:cNvSpPr>
            <p:nvPr/>
          </p:nvSpPr>
          <p:spPr bwMode="auto">
            <a:xfrm>
              <a:off x="3064"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56" name="Rectangle 2431"/>
            <p:cNvSpPr>
              <a:spLocks noChangeArrowheads="1"/>
            </p:cNvSpPr>
            <p:nvPr/>
          </p:nvSpPr>
          <p:spPr bwMode="auto">
            <a:xfrm>
              <a:off x="3377"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57" name="Rectangle 2432"/>
            <p:cNvSpPr>
              <a:spLocks noChangeArrowheads="1"/>
            </p:cNvSpPr>
            <p:nvPr/>
          </p:nvSpPr>
          <p:spPr bwMode="auto">
            <a:xfrm>
              <a:off x="3690"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58" name="Rectangle 2433"/>
            <p:cNvSpPr>
              <a:spLocks noChangeArrowheads="1"/>
            </p:cNvSpPr>
            <p:nvPr/>
          </p:nvSpPr>
          <p:spPr bwMode="auto">
            <a:xfrm>
              <a:off x="4003"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59" name="Rectangle 2434"/>
            <p:cNvSpPr>
              <a:spLocks noChangeArrowheads="1"/>
            </p:cNvSpPr>
            <p:nvPr/>
          </p:nvSpPr>
          <p:spPr bwMode="auto">
            <a:xfrm>
              <a:off x="4316"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60" name="Rectangle 2435"/>
            <p:cNvSpPr>
              <a:spLocks noChangeArrowheads="1"/>
            </p:cNvSpPr>
            <p:nvPr/>
          </p:nvSpPr>
          <p:spPr bwMode="auto">
            <a:xfrm>
              <a:off x="4629"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61" name="Rectangle 2436"/>
            <p:cNvSpPr>
              <a:spLocks noChangeArrowheads="1"/>
            </p:cNvSpPr>
            <p:nvPr/>
          </p:nvSpPr>
          <p:spPr bwMode="auto">
            <a:xfrm>
              <a:off x="4942"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62" name="Rectangle 2437"/>
            <p:cNvSpPr>
              <a:spLocks noChangeArrowheads="1"/>
            </p:cNvSpPr>
            <p:nvPr/>
          </p:nvSpPr>
          <p:spPr bwMode="auto">
            <a:xfrm>
              <a:off x="5255"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63" name="Freeform 2440"/>
            <p:cNvSpPr/>
            <p:nvPr/>
          </p:nvSpPr>
          <p:spPr bwMode="auto">
            <a:xfrm>
              <a:off x="247" y="3980"/>
              <a:ext cx="5321" cy="24"/>
            </a:xfrm>
            <a:custGeom>
              <a:avLst/>
              <a:gdLst>
                <a:gd name="T0" fmla="*/ 1327 w 10642"/>
                <a:gd name="T1" fmla="*/ 0 h 48"/>
                <a:gd name="T2" fmla="*/ 1314 w 10642"/>
                <a:gd name="T3" fmla="*/ 0 h 48"/>
                <a:gd name="T4" fmla="*/ 1293 w 10642"/>
                <a:gd name="T5" fmla="*/ 0 h 48"/>
                <a:gd name="T6" fmla="*/ 1265 w 10642"/>
                <a:gd name="T7" fmla="*/ 0 h 48"/>
                <a:gd name="T8" fmla="*/ 1229 w 10642"/>
                <a:gd name="T9" fmla="*/ 0 h 48"/>
                <a:gd name="T10" fmla="*/ 1188 w 10642"/>
                <a:gd name="T11" fmla="*/ 0 h 48"/>
                <a:gd name="T12" fmla="*/ 1140 w 10642"/>
                <a:gd name="T13" fmla="*/ 0 h 48"/>
                <a:gd name="T14" fmla="*/ 1088 w 10642"/>
                <a:gd name="T15" fmla="*/ 0 h 48"/>
                <a:gd name="T16" fmla="*/ 1032 w 10642"/>
                <a:gd name="T17" fmla="*/ 0 h 48"/>
                <a:gd name="T18" fmla="*/ 971 w 10642"/>
                <a:gd name="T19" fmla="*/ 0 h 48"/>
                <a:gd name="T20" fmla="*/ 908 w 10642"/>
                <a:gd name="T21" fmla="*/ 0 h 48"/>
                <a:gd name="T22" fmla="*/ 842 w 10642"/>
                <a:gd name="T23" fmla="*/ 0 h 48"/>
                <a:gd name="T24" fmla="*/ 775 w 10642"/>
                <a:gd name="T25" fmla="*/ 0 h 48"/>
                <a:gd name="T26" fmla="*/ 707 w 10642"/>
                <a:gd name="T27" fmla="*/ 0 h 48"/>
                <a:gd name="T28" fmla="*/ 638 w 10642"/>
                <a:gd name="T29" fmla="*/ 0 h 48"/>
                <a:gd name="T30" fmla="*/ 570 w 10642"/>
                <a:gd name="T31" fmla="*/ 0 h 48"/>
                <a:gd name="T32" fmla="*/ 502 w 10642"/>
                <a:gd name="T33" fmla="*/ 0 h 48"/>
                <a:gd name="T34" fmla="*/ 436 w 10642"/>
                <a:gd name="T35" fmla="*/ 0 h 48"/>
                <a:gd name="T36" fmla="*/ 372 w 10642"/>
                <a:gd name="T37" fmla="*/ 0 h 48"/>
                <a:gd name="T38" fmla="*/ 311 w 10642"/>
                <a:gd name="T39" fmla="*/ 0 h 48"/>
                <a:gd name="T40" fmla="*/ 254 w 10642"/>
                <a:gd name="T41" fmla="*/ 0 h 48"/>
                <a:gd name="T42" fmla="*/ 201 w 10642"/>
                <a:gd name="T43" fmla="*/ 0 h 48"/>
                <a:gd name="T44" fmla="*/ 152 w 10642"/>
                <a:gd name="T45" fmla="*/ 0 h 48"/>
                <a:gd name="T46" fmla="*/ 109 w 10642"/>
                <a:gd name="T47" fmla="*/ 0 h 48"/>
                <a:gd name="T48" fmla="*/ 73 w 10642"/>
                <a:gd name="T49" fmla="*/ 0 h 48"/>
                <a:gd name="T50" fmla="*/ 43 w 10642"/>
                <a:gd name="T51" fmla="*/ 0 h 48"/>
                <a:gd name="T52" fmla="*/ 20 w 10642"/>
                <a:gd name="T53" fmla="*/ 0 h 48"/>
                <a:gd name="T54" fmla="*/ 6 w 10642"/>
                <a:gd name="T55" fmla="*/ 0 h 48"/>
                <a:gd name="T56" fmla="*/ 0 w 10642"/>
                <a:gd name="T57" fmla="*/ 0 h 48"/>
                <a:gd name="T58" fmla="*/ 2 w 10642"/>
                <a:gd name="T59" fmla="*/ 6 h 48"/>
                <a:gd name="T60" fmla="*/ 12 w 10642"/>
                <a:gd name="T61" fmla="*/ 6 h 48"/>
                <a:gd name="T62" fmla="*/ 31 w 10642"/>
                <a:gd name="T63" fmla="*/ 6 h 48"/>
                <a:gd name="T64" fmla="*/ 57 w 10642"/>
                <a:gd name="T65" fmla="*/ 6 h 48"/>
                <a:gd name="T66" fmla="*/ 90 w 10642"/>
                <a:gd name="T67" fmla="*/ 6 h 48"/>
                <a:gd name="T68" fmla="*/ 130 w 10642"/>
                <a:gd name="T69" fmla="*/ 6 h 48"/>
                <a:gd name="T70" fmla="*/ 176 w 10642"/>
                <a:gd name="T71" fmla="*/ 6 h 48"/>
                <a:gd name="T72" fmla="*/ 226 w 10642"/>
                <a:gd name="T73" fmla="*/ 6 h 48"/>
                <a:gd name="T74" fmla="*/ 282 w 10642"/>
                <a:gd name="T75" fmla="*/ 6 h 48"/>
                <a:gd name="T76" fmla="*/ 341 w 10642"/>
                <a:gd name="T77" fmla="*/ 6 h 48"/>
                <a:gd name="T78" fmla="*/ 404 w 10642"/>
                <a:gd name="T79" fmla="*/ 6 h 48"/>
                <a:gd name="T80" fmla="*/ 468 w 10642"/>
                <a:gd name="T81" fmla="*/ 6 h 48"/>
                <a:gd name="T82" fmla="*/ 535 w 10642"/>
                <a:gd name="T83" fmla="*/ 6 h 48"/>
                <a:gd name="T84" fmla="*/ 604 w 10642"/>
                <a:gd name="T85" fmla="*/ 6 h 48"/>
                <a:gd name="T86" fmla="*/ 672 w 10642"/>
                <a:gd name="T87" fmla="*/ 6 h 48"/>
                <a:gd name="T88" fmla="*/ 741 w 10642"/>
                <a:gd name="T89" fmla="*/ 6 h 48"/>
                <a:gd name="T90" fmla="*/ 809 w 10642"/>
                <a:gd name="T91" fmla="*/ 6 h 48"/>
                <a:gd name="T92" fmla="*/ 875 w 10642"/>
                <a:gd name="T93" fmla="*/ 6 h 48"/>
                <a:gd name="T94" fmla="*/ 940 w 10642"/>
                <a:gd name="T95" fmla="*/ 6 h 48"/>
                <a:gd name="T96" fmla="*/ 1002 w 10642"/>
                <a:gd name="T97" fmla="*/ 6 h 48"/>
                <a:gd name="T98" fmla="*/ 1060 w 10642"/>
                <a:gd name="T99" fmla="*/ 6 h 48"/>
                <a:gd name="T100" fmla="*/ 1115 w 10642"/>
                <a:gd name="T101" fmla="*/ 6 h 48"/>
                <a:gd name="T102" fmla="*/ 1164 w 10642"/>
                <a:gd name="T103" fmla="*/ 6 h 48"/>
                <a:gd name="T104" fmla="*/ 1209 w 10642"/>
                <a:gd name="T105" fmla="*/ 6 h 48"/>
                <a:gd name="T106" fmla="*/ 1248 w 10642"/>
                <a:gd name="T107" fmla="*/ 6 h 48"/>
                <a:gd name="T108" fmla="*/ 1280 w 10642"/>
                <a:gd name="T109" fmla="*/ 6 h 48"/>
                <a:gd name="T110" fmla="*/ 1304 w 10642"/>
                <a:gd name="T111" fmla="*/ 6 h 48"/>
                <a:gd name="T112" fmla="*/ 1321 w 10642"/>
                <a:gd name="T113" fmla="*/ 6 h 48"/>
                <a:gd name="T114" fmla="*/ 1329 w 10642"/>
                <a:gd name="T115" fmla="*/ 6 h 48"/>
                <a:gd name="T116" fmla="*/ 1331 w 10642"/>
                <a:gd name="T117" fmla="*/ 4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760"/>
            </a:p>
          </p:txBody>
        </p:sp>
        <p:sp>
          <p:nvSpPr>
            <p:cNvPr id="13464" name="Rectangle 2442"/>
            <p:cNvSpPr>
              <a:spLocks noChangeArrowheads="1"/>
            </p:cNvSpPr>
            <p:nvPr/>
          </p:nvSpPr>
          <p:spPr bwMode="auto">
            <a:xfrm>
              <a:off x="247"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65" name="Rectangle 2443"/>
            <p:cNvSpPr>
              <a:spLocks noChangeArrowheads="1"/>
            </p:cNvSpPr>
            <p:nvPr/>
          </p:nvSpPr>
          <p:spPr bwMode="auto">
            <a:xfrm>
              <a:off x="560"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66" name="Rectangle 2444"/>
            <p:cNvSpPr>
              <a:spLocks noChangeArrowheads="1"/>
            </p:cNvSpPr>
            <p:nvPr/>
          </p:nvSpPr>
          <p:spPr bwMode="auto">
            <a:xfrm>
              <a:off x="873"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67" name="Rectangle 2445"/>
            <p:cNvSpPr>
              <a:spLocks noChangeArrowheads="1"/>
            </p:cNvSpPr>
            <p:nvPr/>
          </p:nvSpPr>
          <p:spPr bwMode="auto">
            <a:xfrm>
              <a:off x="1186"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68" name="Rectangle 2446"/>
            <p:cNvSpPr>
              <a:spLocks noChangeArrowheads="1"/>
            </p:cNvSpPr>
            <p:nvPr/>
          </p:nvSpPr>
          <p:spPr bwMode="auto">
            <a:xfrm>
              <a:off x="1499"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69" name="Rectangle 2447"/>
            <p:cNvSpPr>
              <a:spLocks noChangeArrowheads="1"/>
            </p:cNvSpPr>
            <p:nvPr/>
          </p:nvSpPr>
          <p:spPr bwMode="auto">
            <a:xfrm>
              <a:off x="1812"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70" name="Rectangle 2448"/>
            <p:cNvSpPr>
              <a:spLocks noChangeArrowheads="1"/>
            </p:cNvSpPr>
            <p:nvPr/>
          </p:nvSpPr>
          <p:spPr bwMode="auto">
            <a:xfrm>
              <a:off x="2125"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71" name="Rectangle 2449"/>
            <p:cNvSpPr>
              <a:spLocks noChangeArrowheads="1"/>
            </p:cNvSpPr>
            <p:nvPr/>
          </p:nvSpPr>
          <p:spPr bwMode="auto">
            <a:xfrm>
              <a:off x="2438"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72" name="Rectangle 2450"/>
            <p:cNvSpPr>
              <a:spLocks noChangeArrowheads="1"/>
            </p:cNvSpPr>
            <p:nvPr/>
          </p:nvSpPr>
          <p:spPr bwMode="auto">
            <a:xfrm>
              <a:off x="2751"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73" name="Rectangle 2451"/>
            <p:cNvSpPr>
              <a:spLocks noChangeArrowheads="1"/>
            </p:cNvSpPr>
            <p:nvPr/>
          </p:nvSpPr>
          <p:spPr bwMode="auto">
            <a:xfrm>
              <a:off x="3064"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74" name="Rectangle 2452"/>
            <p:cNvSpPr>
              <a:spLocks noChangeArrowheads="1"/>
            </p:cNvSpPr>
            <p:nvPr/>
          </p:nvSpPr>
          <p:spPr bwMode="auto">
            <a:xfrm>
              <a:off x="3377"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75" name="Rectangle 2453"/>
            <p:cNvSpPr>
              <a:spLocks noChangeArrowheads="1"/>
            </p:cNvSpPr>
            <p:nvPr/>
          </p:nvSpPr>
          <p:spPr bwMode="auto">
            <a:xfrm>
              <a:off x="3690"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76" name="Rectangle 2454"/>
            <p:cNvSpPr>
              <a:spLocks noChangeArrowheads="1"/>
            </p:cNvSpPr>
            <p:nvPr/>
          </p:nvSpPr>
          <p:spPr bwMode="auto">
            <a:xfrm>
              <a:off x="4003"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77" name="Rectangle 2455"/>
            <p:cNvSpPr>
              <a:spLocks noChangeArrowheads="1"/>
            </p:cNvSpPr>
            <p:nvPr/>
          </p:nvSpPr>
          <p:spPr bwMode="auto">
            <a:xfrm>
              <a:off x="4316"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78" name="Rectangle 2456"/>
            <p:cNvSpPr>
              <a:spLocks noChangeArrowheads="1"/>
            </p:cNvSpPr>
            <p:nvPr/>
          </p:nvSpPr>
          <p:spPr bwMode="auto">
            <a:xfrm>
              <a:off x="4629"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79" name="Rectangle 2457"/>
            <p:cNvSpPr>
              <a:spLocks noChangeArrowheads="1"/>
            </p:cNvSpPr>
            <p:nvPr/>
          </p:nvSpPr>
          <p:spPr bwMode="auto">
            <a:xfrm>
              <a:off x="4942"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80" name="Rectangle 2458"/>
            <p:cNvSpPr>
              <a:spLocks noChangeArrowheads="1"/>
            </p:cNvSpPr>
            <p:nvPr/>
          </p:nvSpPr>
          <p:spPr bwMode="auto">
            <a:xfrm>
              <a:off x="5255"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grpSp>
      <p:sp>
        <p:nvSpPr>
          <p:cNvPr id="24" name="矩形 14"/>
          <p:cNvSpPr>
            <a:spLocks noChangeArrowheads="1"/>
          </p:cNvSpPr>
          <p:nvPr/>
        </p:nvSpPr>
        <p:spPr bwMode="auto">
          <a:xfrm>
            <a:off x="1879412" y="36677845"/>
            <a:ext cx="26001367" cy="378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algn="just" eaLnBrk="1" hangingPunct="1"/>
            <a:r>
              <a:rPr lang="en-US" altLang="zh-CN" sz="3050" dirty="0">
                <a:latin typeface="Times New Roman" panose="02020603050405020304" pitchFamily="18" charset="0"/>
                <a:cs typeface="Times New Roman" panose="02020603050405020304" pitchFamily="18" charset="0"/>
              </a:rPr>
              <a:t>[1] The CEPC Study Group. CEPC Technical Design Report: Accelerator[J]. Radiation Detection Technology and Methods, 2024, 8(1). </a:t>
            </a:r>
          </a:p>
          <a:p>
            <a:pPr lvl="0"/>
            <a:r>
              <a:rPr lang="en-US" altLang="zh-CN" sz="3050" dirty="0">
                <a:latin typeface="Times New Roman" panose="02020603050405020304" pitchFamily="18" charset="0"/>
                <a:cs typeface="Times New Roman" panose="02020603050405020304" pitchFamily="18" charset="0"/>
              </a:rPr>
              <a:t>[2] I. A. </a:t>
            </a:r>
            <a:r>
              <a:rPr lang="en-US" altLang="zh-CN" sz="3050" dirty="0" err="1">
                <a:latin typeface="Times New Roman" panose="02020603050405020304" pitchFamily="18" charset="0"/>
                <a:cs typeface="Times New Roman" panose="02020603050405020304" pitchFamily="18" charset="0"/>
              </a:rPr>
              <a:t>Guzilov</a:t>
            </a:r>
            <a:r>
              <a:rPr lang="en-US" altLang="zh-CN" sz="3050" dirty="0">
                <a:latin typeface="Times New Roman" panose="02020603050405020304" pitchFamily="18" charset="0"/>
                <a:cs typeface="Times New Roman" panose="02020603050405020304" pitchFamily="18" charset="0"/>
              </a:rPr>
              <a:t>, “BAC method of increasing the efficiency in klystrons”, s10th Int. Vacuum Elec. Sources Conf. (IVESC ’14), Saint Petersburg, Russia, July 2014.</a:t>
            </a:r>
            <a:endParaRPr lang="zh-CN" altLang="zh-CN" sz="3050" dirty="0">
              <a:latin typeface="Times New Roman" panose="02020603050405020304" pitchFamily="18" charset="0"/>
              <a:cs typeface="Times New Roman" panose="02020603050405020304" pitchFamily="18" charset="0"/>
            </a:endParaRPr>
          </a:p>
          <a:p>
            <a:pPr lvl="0"/>
            <a:r>
              <a:rPr lang="en-US" altLang="zh-CN" sz="3050" dirty="0">
                <a:latin typeface="Times New Roman" panose="02020603050405020304" pitchFamily="18" charset="0"/>
                <a:cs typeface="Times New Roman" panose="02020603050405020304" pitchFamily="18" charset="0"/>
              </a:rPr>
              <a:t>[3] R. V. </a:t>
            </a:r>
            <a:r>
              <a:rPr lang="en-US" altLang="zh-CN" sz="3050" dirty="0" err="1">
                <a:latin typeface="Times New Roman" panose="02020603050405020304" pitchFamily="18" charset="0"/>
                <a:cs typeface="Times New Roman" panose="02020603050405020304" pitchFamily="18" charset="0"/>
              </a:rPr>
              <a:t>Egorov</a:t>
            </a:r>
            <a:r>
              <a:rPr lang="en-US" altLang="zh-CN" sz="3050" dirty="0">
                <a:latin typeface="Times New Roman" panose="02020603050405020304" pitchFamily="18" charset="0"/>
                <a:cs typeface="Times New Roman" panose="02020603050405020304" pitchFamily="18" charset="0"/>
              </a:rPr>
              <a:t>, I. A. </a:t>
            </a:r>
            <a:r>
              <a:rPr lang="en-US" altLang="zh-CN" sz="3050" dirty="0" err="1">
                <a:latin typeface="Times New Roman" panose="02020603050405020304" pitchFamily="18" charset="0"/>
                <a:cs typeface="Times New Roman" panose="02020603050405020304" pitchFamily="18" charset="0"/>
              </a:rPr>
              <a:t>Guzilov</a:t>
            </a:r>
            <a:r>
              <a:rPr lang="en-US" altLang="zh-CN" sz="3050" dirty="0">
                <a:latin typeface="Times New Roman" panose="02020603050405020304" pitchFamily="18" charset="0"/>
                <a:cs typeface="Times New Roman" panose="02020603050405020304" pitchFamily="18" charset="0"/>
              </a:rPr>
              <a:t>, “BAC-klystron: a new genera-</a:t>
            </a:r>
            <a:r>
              <a:rPr lang="en-US" altLang="zh-CN" sz="3050" dirty="0" err="1">
                <a:latin typeface="Times New Roman" panose="02020603050405020304" pitchFamily="18" charset="0"/>
                <a:cs typeface="Times New Roman" panose="02020603050405020304" pitchFamily="18" charset="0"/>
              </a:rPr>
              <a:t>tion</a:t>
            </a:r>
            <a:r>
              <a:rPr lang="en-US" altLang="zh-CN" sz="3050" dirty="0">
                <a:latin typeface="Times New Roman" panose="02020603050405020304" pitchFamily="18" charset="0"/>
                <a:cs typeface="Times New Roman" panose="02020603050405020304" pitchFamily="18" charset="0"/>
              </a:rPr>
              <a:t> of klystrons in vacuum electronics”, MOSCOW UNI-VERSITY PHYSICS BULLETIN, 2019, Vol. 74, No. 1, pp 38-42 </a:t>
            </a:r>
            <a:endParaRPr lang="zh-CN" altLang="zh-CN" sz="3050" dirty="0">
              <a:latin typeface="Times New Roman" panose="02020603050405020304" pitchFamily="18" charset="0"/>
              <a:cs typeface="Times New Roman" panose="02020603050405020304" pitchFamily="18" charset="0"/>
            </a:endParaRPr>
          </a:p>
          <a:p>
            <a:pPr lvl="0"/>
            <a:r>
              <a:rPr lang="en-US" altLang="zh-CN" sz="3050" dirty="0">
                <a:latin typeface="Times New Roman" panose="02020603050405020304" pitchFamily="18" charset="0"/>
                <a:cs typeface="Times New Roman" panose="02020603050405020304" pitchFamily="18" charset="0"/>
              </a:rPr>
              <a:t>[4] G. Burt et al., “Particle-in-cell simulation of a core </a:t>
            </a:r>
            <a:r>
              <a:rPr lang="en-US" altLang="zh-CN" sz="3050" dirty="0" err="1">
                <a:latin typeface="Times New Roman" panose="02020603050405020304" pitchFamily="18" charset="0"/>
                <a:cs typeface="Times New Roman" panose="02020603050405020304" pitchFamily="18" charset="0"/>
              </a:rPr>
              <a:t>stabiliza-tion</a:t>
            </a:r>
            <a:r>
              <a:rPr lang="en-US" altLang="zh-CN" sz="3050" dirty="0">
                <a:latin typeface="Times New Roman" panose="02020603050405020304" pitchFamily="18" charset="0"/>
                <a:cs typeface="Times New Roman" panose="02020603050405020304" pitchFamily="18" charset="0"/>
              </a:rPr>
              <a:t> method klystron”, IEEE International Vacuum Electronics Conference. (IVEC 2017), London, UK, April, 2017.</a:t>
            </a:r>
            <a:endParaRPr lang="zh-CN" altLang="zh-CN" sz="3050" dirty="0">
              <a:latin typeface="Times New Roman" panose="02020603050405020304" pitchFamily="18" charset="0"/>
              <a:cs typeface="Times New Roman" panose="02020603050405020304" pitchFamily="18" charset="0"/>
            </a:endParaRPr>
          </a:p>
          <a:p>
            <a:pPr algn="just" eaLnBrk="1" hangingPunct="1"/>
            <a:r>
              <a:rPr lang="en-US" altLang="zh-CN" sz="3050" dirty="0">
                <a:latin typeface="Times New Roman" panose="02020603050405020304" pitchFamily="18" charset="0"/>
                <a:cs typeface="Times New Roman" panose="02020603050405020304" pitchFamily="18" charset="0"/>
              </a:rPr>
              <a:t>[5] IEEE Std 390TM-2007</a:t>
            </a:r>
            <a:r>
              <a:rPr lang="zh-CN" altLang="zh-CN" sz="3050" dirty="0">
                <a:latin typeface="Times New Roman" panose="02020603050405020304" pitchFamily="18" charset="0"/>
                <a:cs typeface="Times New Roman" panose="02020603050405020304" pitchFamily="18" charset="0"/>
              </a:rPr>
              <a:t>，</a:t>
            </a:r>
            <a:r>
              <a:rPr lang="en-US" altLang="zh-CN" sz="3050" dirty="0">
                <a:latin typeface="Times New Roman" panose="02020603050405020304" pitchFamily="18" charset="0"/>
                <a:cs typeface="Times New Roman" panose="02020603050405020304" pitchFamily="18" charset="0"/>
              </a:rPr>
              <a:t>IEEE Standard for Pulse Transformers.</a:t>
            </a:r>
            <a:endParaRPr lang="zh-CN" altLang="zh-CN" sz="3050" dirty="0">
              <a:latin typeface="Times New Roman" panose="02020603050405020304" pitchFamily="18" charset="0"/>
              <a:cs typeface="Times New Roman" panose="02020603050405020304" pitchFamily="18" charset="0"/>
            </a:endParaRPr>
          </a:p>
          <a:p>
            <a:pPr algn="just" eaLnBrk="1" hangingPunct="1"/>
            <a:endParaRPr lang="en-US" altLang="zh-CN" sz="2665" dirty="0">
              <a:ea typeface="宋体" panose="02010600030101010101" pitchFamily="2" charset="-122"/>
            </a:endParaRPr>
          </a:p>
        </p:txBody>
      </p:sp>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 y="3311525"/>
            <a:ext cx="5296535" cy="3136900"/>
          </a:xfrm>
          <a:prstGeom prst="rect">
            <a:avLst/>
          </a:prstGeom>
        </p:spPr>
      </p:pic>
      <p:sp>
        <p:nvSpPr>
          <p:cNvPr id="118" name="文本框 117">
            <a:extLst>
              <a:ext uri="{FF2B5EF4-FFF2-40B4-BE49-F238E27FC236}">
                <a16:creationId xmlns:a16="http://schemas.microsoft.com/office/drawing/2014/main" id="{084AAB00-C808-4987-892E-F93106C9CA8E}"/>
              </a:ext>
            </a:extLst>
          </p:cNvPr>
          <p:cNvSpPr txBox="1"/>
          <p:nvPr/>
        </p:nvSpPr>
        <p:spPr>
          <a:xfrm>
            <a:off x="836357" y="618800"/>
            <a:ext cx="3797947" cy="584775"/>
          </a:xfrm>
          <a:prstGeom prst="rect">
            <a:avLst/>
          </a:prstGeom>
          <a:noFill/>
        </p:spPr>
        <p:txBody>
          <a:bodyPr wrap="square" rtlCol="0">
            <a:spAutoFit/>
          </a:bodyPr>
          <a:lstStyle/>
          <a:p>
            <a:r>
              <a:rPr lang="en-US" altLang="zh-CN" sz="3200" dirty="0">
                <a:latin typeface="Calibri" panose="020F0502020204030204" pitchFamily="34" charset="0"/>
                <a:ea typeface="Calibri" panose="020F0502020204030204" pitchFamily="34" charset="0"/>
                <a:cs typeface="Calibri" panose="020F0502020204030204" pitchFamily="34" charset="0"/>
              </a:rPr>
              <a:t>Poster ID:  3</a:t>
            </a:r>
            <a:endParaRPr lang="zh-CN" altLang="en-US" sz="3200" dirty="0">
              <a:latin typeface="Calibri" panose="020F0502020204030204" pitchFamily="34" charset="0"/>
              <a:cs typeface="Calibri" panose="020F0502020204030204" pitchFamily="34" charset="0"/>
            </a:endParaRPr>
          </a:p>
        </p:txBody>
      </p:sp>
      <p:sp>
        <p:nvSpPr>
          <p:cNvPr id="13330" name="矩形 11"/>
          <p:cNvSpPr>
            <a:spLocks noChangeArrowheads="1"/>
          </p:cNvSpPr>
          <p:nvPr/>
        </p:nvSpPr>
        <p:spPr bwMode="auto">
          <a:xfrm>
            <a:off x="1225125" y="12455525"/>
            <a:ext cx="26136601" cy="290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algn="just" eaLnBrk="1" hangingPunct="1"/>
            <a:r>
              <a:rPr lang="en-US" altLang="zh-CN" sz="2855" dirty="0">
                <a:ea typeface="宋体" panose="02010600030101010101" pitchFamily="2" charset="-122"/>
              </a:rPr>
              <a:t>  </a:t>
            </a:r>
            <a:r>
              <a:rPr lang="en-US" altLang="zh-CN" sz="2855"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3045" dirty="0">
                <a:latin typeface="Times New Roman" panose="02020603050405020304" pitchFamily="18" charset="0"/>
                <a:ea typeface="宋体" panose="02010600030101010101" pitchFamily="2" charset="-122"/>
                <a:cs typeface="Times New Roman" panose="02020603050405020304" pitchFamily="18" charset="0"/>
              </a:rPr>
              <a:t> The structural layout of the CEPC </a:t>
            </a:r>
            <a:r>
              <a:rPr lang="en-US" altLang="zh-CN" sz="3045" dirty="0" err="1">
                <a:latin typeface="Times New Roman" panose="02020603050405020304" pitchFamily="18" charset="0"/>
                <a:ea typeface="宋体" panose="02010600030101010101" pitchFamily="2" charset="-122"/>
                <a:cs typeface="Times New Roman" panose="02020603050405020304" pitchFamily="18" charset="0"/>
              </a:rPr>
              <a:t>Linac</a:t>
            </a:r>
            <a:r>
              <a:rPr lang="en-US" altLang="zh-CN" sz="3045" dirty="0">
                <a:latin typeface="Times New Roman" panose="02020603050405020304" pitchFamily="18" charset="0"/>
                <a:ea typeface="宋体" panose="02010600030101010101" pitchFamily="2" charset="-122"/>
                <a:cs typeface="Times New Roman" panose="02020603050405020304" pitchFamily="18" charset="0"/>
              </a:rPr>
              <a:t> is shown in Fig.1. Its RF power source system consists of 33 sets of 80 MW pulsed klystrons operating at 2860 MHz (S-band) and 236 sets of 80 MW pulsed klystrons operating at 5720 MHz (C-band). Among them, each C-band 50 MW klystron supplies power to two 1.8 m accelerating structures, which operate at an accelerating gradient of 45 MV/m. To make the </a:t>
            </a:r>
            <a:r>
              <a:rPr lang="en-US" altLang="zh-CN" sz="3045" dirty="0" err="1">
                <a:latin typeface="Times New Roman" panose="02020603050405020304" pitchFamily="18" charset="0"/>
                <a:ea typeface="宋体" panose="02010600030101010101" pitchFamily="2" charset="-122"/>
                <a:cs typeface="Times New Roman" panose="02020603050405020304" pitchFamily="18" charset="0"/>
              </a:rPr>
              <a:t>linac</a:t>
            </a:r>
            <a:r>
              <a:rPr lang="en-US" altLang="zh-CN" sz="3045" dirty="0">
                <a:latin typeface="Times New Roman" panose="02020603050405020304" pitchFamily="18" charset="0"/>
                <a:ea typeface="宋体" panose="02010600030101010101" pitchFamily="2" charset="-122"/>
                <a:cs typeface="Times New Roman" panose="02020603050405020304" pitchFamily="18" charset="0"/>
              </a:rPr>
              <a:t> more compact, it is proposed to upgrade the C-band 50 MW klystrons to 80 MW klystrons. After the design is completed, a single 80 MW klystron can supply power to four 1.8 m accelerating structures, reducing the overall cost of the </a:t>
            </a:r>
            <a:r>
              <a:rPr lang="en-US" altLang="zh-CN" sz="3045" dirty="0" err="1">
                <a:latin typeface="Times New Roman" panose="02020603050405020304" pitchFamily="18" charset="0"/>
                <a:ea typeface="宋体" panose="02010600030101010101" pitchFamily="2" charset="-122"/>
                <a:cs typeface="Times New Roman" panose="02020603050405020304" pitchFamily="18" charset="0"/>
              </a:rPr>
              <a:t>linac</a:t>
            </a:r>
            <a:r>
              <a:rPr lang="en-US" altLang="zh-CN" sz="3045" dirty="0">
                <a:latin typeface="Times New Roman" panose="02020603050405020304" pitchFamily="18" charset="0"/>
                <a:ea typeface="宋体" panose="02010600030101010101" pitchFamily="2" charset="-122"/>
                <a:cs typeface="Times New Roman" panose="02020603050405020304" pitchFamily="18" charset="0"/>
              </a:rPr>
              <a:t> by approximately 30%. The fabrication of the C-band 80 MW klystrons started in October 2024, and high-power tests will be conducted by the end of 2025. The parameters of the C-band 50 MW/80MW klystron are presented in Table 1. </a:t>
            </a:r>
          </a:p>
        </p:txBody>
      </p:sp>
      <p:sp>
        <p:nvSpPr>
          <p:cNvPr id="163" name="文本框 162">
            <a:extLst>
              <a:ext uri="{FF2B5EF4-FFF2-40B4-BE49-F238E27FC236}">
                <a16:creationId xmlns:a16="http://schemas.microsoft.com/office/drawing/2014/main" id="{EC32198B-845E-45AB-964A-B4DA38E09D80}"/>
              </a:ext>
            </a:extLst>
          </p:cNvPr>
          <p:cNvSpPr txBox="1"/>
          <p:nvPr/>
        </p:nvSpPr>
        <p:spPr>
          <a:xfrm>
            <a:off x="15744750" y="27342958"/>
            <a:ext cx="462268" cy="103287"/>
          </a:xfrm>
          <a:prstGeom prst="rect">
            <a:avLst/>
          </a:prstGeom>
          <a:solidFill>
            <a:srgbClr val="FFFFFF"/>
          </a:solidFill>
        </p:spPr>
        <p:txBody>
          <a:bodyPr wrap="square" rtlCol="0">
            <a:spAutoFit/>
          </a:bodyPr>
          <a:lstStyle/>
          <a:p>
            <a:endParaRPr lang="zh-CN" altLang="en-US" dirty="0"/>
          </a:p>
        </p:txBody>
      </p:sp>
      <p:sp>
        <p:nvSpPr>
          <p:cNvPr id="166" name="文本框 165">
            <a:extLst>
              <a:ext uri="{FF2B5EF4-FFF2-40B4-BE49-F238E27FC236}">
                <a16:creationId xmlns:a16="http://schemas.microsoft.com/office/drawing/2014/main" id="{98DB1C71-2CEC-4A07-85E8-48C92AAB526A}"/>
              </a:ext>
            </a:extLst>
          </p:cNvPr>
          <p:cNvSpPr txBox="1"/>
          <p:nvPr/>
        </p:nvSpPr>
        <p:spPr>
          <a:xfrm>
            <a:off x="18523270" y="27815632"/>
            <a:ext cx="462268" cy="113290"/>
          </a:xfrm>
          <a:prstGeom prst="rect">
            <a:avLst/>
          </a:prstGeom>
          <a:solidFill>
            <a:srgbClr val="FFFFFF"/>
          </a:solidFill>
        </p:spPr>
        <p:txBody>
          <a:bodyPr wrap="square" rtlCol="0">
            <a:spAutoFit/>
          </a:bodyPr>
          <a:lstStyle/>
          <a:p>
            <a:endParaRPr lang="zh-CN" altLang="en-US" dirty="0"/>
          </a:p>
        </p:txBody>
      </p:sp>
      <p:sp>
        <p:nvSpPr>
          <p:cNvPr id="181" name="文本框 180">
            <a:extLst>
              <a:ext uri="{FF2B5EF4-FFF2-40B4-BE49-F238E27FC236}">
                <a16:creationId xmlns:a16="http://schemas.microsoft.com/office/drawing/2014/main" id="{F93E5822-2042-48E3-91D2-3899A14938F2}"/>
              </a:ext>
            </a:extLst>
          </p:cNvPr>
          <p:cNvSpPr txBox="1"/>
          <p:nvPr/>
        </p:nvSpPr>
        <p:spPr>
          <a:xfrm>
            <a:off x="18509793" y="28457525"/>
            <a:ext cx="538619" cy="137786"/>
          </a:xfrm>
          <a:prstGeom prst="rect">
            <a:avLst/>
          </a:prstGeom>
          <a:solidFill>
            <a:srgbClr val="FFFFFF"/>
          </a:solidFill>
        </p:spPr>
        <p:txBody>
          <a:bodyPr wrap="square" rtlCol="0">
            <a:spAutoFit/>
          </a:bodyPr>
          <a:lstStyle/>
          <a:p>
            <a:endParaRPr lang="zh-CN" altLang="en-US" dirty="0"/>
          </a:p>
        </p:txBody>
      </p:sp>
      <p:sp>
        <p:nvSpPr>
          <p:cNvPr id="4" name="矩形: 圆角 3">
            <a:extLst>
              <a:ext uri="{FF2B5EF4-FFF2-40B4-BE49-F238E27FC236}">
                <a16:creationId xmlns:a16="http://schemas.microsoft.com/office/drawing/2014/main" id="{9548C164-A205-4655-92C3-5D3649ABBFC0}"/>
              </a:ext>
            </a:extLst>
          </p:cNvPr>
          <p:cNvSpPr/>
          <p:nvPr/>
        </p:nvSpPr>
        <p:spPr bwMode="auto">
          <a:xfrm>
            <a:off x="819148" y="11905125"/>
            <a:ext cx="27588495" cy="8352848"/>
          </a:xfrm>
          <a:prstGeom prst="roundRect">
            <a:avLst/>
          </a:prstGeom>
          <a:noFill/>
          <a:ln w="76200"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2373630" rtl="0" eaLnBrk="1" fontAlgn="base" latinLnBrk="0" hangingPunct="1">
              <a:lnSpc>
                <a:spcPct val="100000"/>
              </a:lnSpc>
              <a:spcBef>
                <a:spcPct val="0"/>
              </a:spcBef>
              <a:spcAft>
                <a:spcPct val="0"/>
              </a:spcAft>
              <a:buClrTx/>
              <a:buSzTx/>
              <a:buFontTx/>
              <a:buNone/>
            </a:pPr>
            <a:endParaRPr kumimoji="0" lang="zh-CN" altLang="en-US" sz="3000" b="0" i="0" u="none" strike="noStrike" cap="none" normalizeH="0" baseline="0">
              <a:ln>
                <a:noFill/>
              </a:ln>
              <a:solidFill>
                <a:schemeClr val="tx1"/>
              </a:solidFill>
              <a:effectLst/>
              <a:latin typeface="Helvetica" panose="020B0604020202020204" pitchFamily="34" charset="0"/>
            </a:endParaRPr>
          </a:p>
        </p:txBody>
      </p:sp>
      <p:sp>
        <p:nvSpPr>
          <p:cNvPr id="137" name="文本框 136">
            <a:extLst>
              <a:ext uri="{FF2B5EF4-FFF2-40B4-BE49-F238E27FC236}">
                <a16:creationId xmlns:a16="http://schemas.microsoft.com/office/drawing/2014/main" id="{51D54CC0-EE6D-4095-899E-7E843F8D6133}"/>
              </a:ext>
            </a:extLst>
          </p:cNvPr>
          <p:cNvSpPr txBox="1"/>
          <p:nvPr/>
        </p:nvSpPr>
        <p:spPr>
          <a:xfrm>
            <a:off x="1827213" y="19618325"/>
            <a:ext cx="12044818" cy="639648"/>
          </a:xfrm>
          <a:prstGeom prst="rect">
            <a:avLst/>
          </a:prstGeom>
          <a:noFill/>
        </p:spPr>
        <p:txBody>
          <a:bodyPr wrap="square" rtlCol="0">
            <a:noAutofit/>
          </a:bodyPr>
          <a:lstStyle>
            <a:defPPr>
              <a:defRPr lang="en-US"/>
            </a:defPPr>
            <a:lvl1pPr algn="ctr">
              <a:defRPr sz="3045">
                <a:latin typeface="Times New Roman" panose="02020603050405020304" pitchFamily="18" charset="0"/>
                <a:cs typeface="Times New Roman" panose="02020603050405020304" pitchFamily="18" charset="0"/>
              </a:defRPr>
            </a:lvl1pPr>
          </a:lstStyle>
          <a:p>
            <a:r>
              <a:rPr lang="en-US" altLang="zh-CN" dirty="0">
                <a:solidFill>
                  <a:srgbClr val="00B050"/>
                </a:solidFill>
                <a:sym typeface="+mn-ea"/>
              </a:rPr>
              <a:t>Figure. 1.  Schematic Structure of the CEPC </a:t>
            </a:r>
            <a:r>
              <a:rPr lang="en-US" altLang="zh-CN" dirty="0" err="1">
                <a:solidFill>
                  <a:srgbClr val="00B050"/>
                </a:solidFill>
                <a:sym typeface="+mn-ea"/>
              </a:rPr>
              <a:t>Linac</a:t>
            </a:r>
            <a:r>
              <a:rPr lang="en-US" altLang="zh-CN" dirty="0">
                <a:solidFill>
                  <a:srgbClr val="00B050"/>
                </a:solidFill>
                <a:sym typeface="+mn-ea"/>
              </a:rPr>
              <a:t>.</a:t>
            </a:r>
          </a:p>
        </p:txBody>
      </p:sp>
      <p:sp>
        <p:nvSpPr>
          <p:cNvPr id="142" name="Rectangle 119">
            <a:extLst>
              <a:ext uri="{FF2B5EF4-FFF2-40B4-BE49-F238E27FC236}">
                <a16:creationId xmlns:a16="http://schemas.microsoft.com/office/drawing/2014/main" id="{B1E1F656-0D14-4D1B-8A32-F7B05C2F327E}"/>
              </a:ext>
            </a:extLst>
          </p:cNvPr>
          <p:cNvSpPr>
            <a:spLocks noChangeArrowheads="1"/>
          </p:cNvSpPr>
          <p:nvPr/>
        </p:nvSpPr>
        <p:spPr bwMode="auto">
          <a:xfrm>
            <a:off x="9952439" y="20532725"/>
            <a:ext cx="8638553" cy="669099"/>
          </a:xfrm>
          <a:prstGeom prst="rect">
            <a:avLst/>
          </a:prstGeom>
          <a:noFill/>
          <a:ln w="9525">
            <a:noFill/>
            <a:miter lim="800000"/>
          </a:ln>
        </p:spPr>
        <p:txBody>
          <a:bodyPr wrap="square" lIns="82746" tIns="41373" rIns="82746" bIns="41373" anchor="ctr">
            <a:spAutoFit/>
          </a:bodyPr>
          <a:lstStyle/>
          <a:p>
            <a:pPr algn="ctr" eaLnBrk="0" hangingPunct="0">
              <a:defRPr/>
            </a:pPr>
            <a:r>
              <a:rPr lang="en-US" altLang="zh-CN" sz="3805" i="1" kern="0" dirty="0">
                <a:solidFill>
                  <a:schemeClr val="accent6">
                    <a:lumMod val="75000"/>
                  </a:schemeClr>
                </a:solidFill>
                <a:latin typeface="Times New Roman" panose="02020603050405020304" pitchFamily="18" charset="0"/>
                <a:ea typeface="MS PGothic" panose="020B0600070205080204" pitchFamily="34" charset="-128"/>
                <a:cs typeface="Times New Roman" panose="02020603050405020304" pitchFamily="18" charset="0"/>
              </a:rPr>
              <a:t>SOLID-STATE MODULATOR</a:t>
            </a:r>
          </a:p>
        </p:txBody>
      </p:sp>
      <p:sp>
        <p:nvSpPr>
          <p:cNvPr id="145" name="文本框 144">
            <a:extLst>
              <a:ext uri="{FF2B5EF4-FFF2-40B4-BE49-F238E27FC236}">
                <a16:creationId xmlns:a16="http://schemas.microsoft.com/office/drawing/2014/main" id="{ADB91091-2F59-4F1B-B365-D00EE9CEC151}"/>
              </a:ext>
            </a:extLst>
          </p:cNvPr>
          <p:cNvSpPr txBox="1"/>
          <p:nvPr/>
        </p:nvSpPr>
        <p:spPr>
          <a:xfrm>
            <a:off x="1465532" y="21142325"/>
            <a:ext cx="25755599" cy="2917699"/>
          </a:xfrm>
          <a:prstGeom prst="rect">
            <a:avLst/>
          </a:prstGeom>
          <a:noFill/>
        </p:spPr>
        <p:txBody>
          <a:bodyPr wrap="square" rtlCol="0">
            <a:noAutofit/>
          </a:bodyPr>
          <a:lstStyle/>
          <a:p>
            <a:pPr algn="just"/>
            <a:r>
              <a:rPr lang="en-US" altLang="zh-CN" sz="3050" dirty="0">
                <a:latin typeface="Times New Roman" panose="02020603050405020304" pitchFamily="18" charset="0"/>
                <a:cs typeface="Times New Roman" panose="02020603050405020304" pitchFamily="18" charset="0"/>
              </a:rPr>
              <a:t>    The high-voltage pulse modulator is a key device of the linear accelerator, acting as an intermediate link for converting electrical energy into microwave power. With the rapid iteration of solid-state power electronics technology, solid-state modulators featuring semiconductor devices as the core have demonstrated comprehensive advantages over the traditional PFN pulse power technology: they not only offer higher output stability and a more compact structure but also possess a much longer service life than </a:t>
            </a:r>
            <a:r>
              <a:rPr lang="en-US" altLang="zh-CN" sz="3050" dirty="0" err="1">
                <a:latin typeface="Times New Roman" panose="02020603050405020304" pitchFamily="18" charset="0"/>
                <a:cs typeface="Times New Roman" panose="02020603050405020304" pitchFamily="18" charset="0"/>
              </a:rPr>
              <a:t>thyratrons</a:t>
            </a:r>
            <a:r>
              <a:rPr lang="en-US" altLang="zh-CN" sz="3050" dirty="0">
                <a:latin typeface="Times New Roman" panose="02020603050405020304" pitchFamily="18" charset="0"/>
                <a:cs typeface="Times New Roman" panose="02020603050405020304" pitchFamily="18" charset="0"/>
              </a:rPr>
              <a:t>. This solid-state modulator consists of a high-precision direct current (DC) power supply, energy storage capacitors, IGBTs, low-inductance cables, and a matrix pulse transformer, whose schematic diagram is shown in Figure 2.</a:t>
            </a:r>
            <a:endParaRPr lang="zh-CN" altLang="en-US" sz="3050" dirty="0">
              <a:latin typeface="Times New Roman" panose="02020603050405020304" pitchFamily="18" charset="0"/>
              <a:cs typeface="Times New Roman" panose="02020603050405020304" pitchFamily="18" charset="0"/>
            </a:endParaRPr>
          </a:p>
        </p:txBody>
      </p:sp>
      <p:sp>
        <p:nvSpPr>
          <p:cNvPr id="160" name="文本框 159">
            <a:extLst>
              <a:ext uri="{FF2B5EF4-FFF2-40B4-BE49-F238E27FC236}">
                <a16:creationId xmlns:a16="http://schemas.microsoft.com/office/drawing/2014/main" id="{447F0F4F-58DB-43B7-9D82-DAD2242E4F76}"/>
              </a:ext>
            </a:extLst>
          </p:cNvPr>
          <p:cNvSpPr txBox="1"/>
          <p:nvPr/>
        </p:nvSpPr>
        <p:spPr>
          <a:xfrm>
            <a:off x="1844675" y="30286325"/>
            <a:ext cx="10829436" cy="1019666"/>
          </a:xfrm>
          <a:prstGeom prst="rect">
            <a:avLst/>
          </a:prstGeom>
          <a:noFill/>
        </p:spPr>
        <p:txBody>
          <a:bodyPr wrap="square" rtlCol="0">
            <a:noAutofit/>
          </a:bodyPr>
          <a:lstStyle>
            <a:defPPr>
              <a:defRPr lang="en-US"/>
            </a:defPPr>
            <a:lvl1pPr algn="ctr">
              <a:defRPr sz="3045">
                <a:latin typeface="Times New Roman" panose="02020603050405020304" pitchFamily="18" charset="0"/>
                <a:cs typeface="Times New Roman" panose="02020603050405020304" pitchFamily="18" charset="0"/>
              </a:defRPr>
            </a:lvl1pPr>
          </a:lstStyle>
          <a:p>
            <a:r>
              <a:rPr lang="en-US" altLang="zh-CN" dirty="0">
                <a:solidFill>
                  <a:srgbClr val="FF0000"/>
                </a:solidFill>
                <a:sym typeface="+mn-ea"/>
              </a:rPr>
              <a:t>Figue.2. Schematic Diagram of the Solid-State Modulator.</a:t>
            </a:r>
          </a:p>
        </p:txBody>
      </p:sp>
      <p:sp>
        <p:nvSpPr>
          <p:cNvPr id="168" name="文本框 167">
            <a:extLst>
              <a:ext uri="{FF2B5EF4-FFF2-40B4-BE49-F238E27FC236}">
                <a16:creationId xmlns:a16="http://schemas.microsoft.com/office/drawing/2014/main" id="{BD1F205E-1291-4510-86BB-B7CB82844A14}"/>
              </a:ext>
            </a:extLst>
          </p:cNvPr>
          <p:cNvSpPr txBox="1"/>
          <p:nvPr/>
        </p:nvSpPr>
        <p:spPr>
          <a:xfrm>
            <a:off x="20832540" y="25872019"/>
            <a:ext cx="459600" cy="114587"/>
          </a:xfrm>
          <a:prstGeom prst="rect">
            <a:avLst/>
          </a:prstGeom>
          <a:solidFill>
            <a:srgbClr val="FFFFFF"/>
          </a:solidFill>
        </p:spPr>
        <p:txBody>
          <a:bodyPr wrap="square" rtlCol="0">
            <a:spAutoFit/>
          </a:bodyPr>
          <a:lstStyle/>
          <a:p>
            <a:endParaRPr lang="zh-CN" altLang="en-US" dirty="0"/>
          </a:p>
        </p:txBody>
      </p:sp>
      <p:sp>
        <p:nvSpPr>
          <p:cNvPr id="171" name="文本框 170">
            <a:extLst>
              <a:ext uri="{FF2B5EF4-FFF2-40B4-BE49-F238E27FC236}">
                <a16:creationId xmlns:a16="http://schemas.microsoft.com/office/drawing/2014/main" id="{29378314-BA32-47A0-A356-5259843E2924}"/>
              </a:ext>
            </a:extLst>
          </p:cNvPr>
          <p:cNvSpPr txBox="1"/>
          <p:nvPr/>
        </p:nvSpPr>
        <p:spPr>
          <a:xfrm>
            <a:off x="23244856" y="25929312"/>
            <a:ext cx="462268" cy="103287"/>
          </a:xfrm>
          <a:prstGeom prst="rect">
            <a:avLst/>
          </a:prstGeom>
          <a:solidFill>
            <a:srgbClr val="FFFFFF"/>
          </a:solidFill>
        </p:spPr>
        <p:txBody>
          <a:bodyPr wrap="square" rtlCol="0">
            <a:spAutoFit/>
          </a:bodyPr>
          <a:lstStyle/>
          <a:p>
            <a:endParaRPr lang="zh-CN" altLang="en-US" dirty="0"/>
          </a:p>
        </p:txBody>
      </p:sp>
      <p:sp>
        <p:nvSpPr>
          <p:cNvPr id="179" name="文本框 178">
            <a:extLst>
              <a:ext uri="{FF2B5EF4-FFF2-40B4-BE49-F238E27FC236}">
                <a16:creationId xmlns:a16="http://schemas.microsoft.com/office/drawing/2014/main" id="{C678FAFC-8C24-4A0B-ADEC-443C79DA2B23}"/>
              </a:ext>
            </a:extLst>
          </p:cNvPr>
          <p:cNvSpPr txBox="1"/>
          <p:nvPr/>
        </p:nvSpPr>
        <p:spPr>
          <a:xfrm>
            <a:off x="26023376" y="26401986"/>
            <a:ext cx="462268" cy="113290"/>
          </a:xfrm>
          <a:prstGeom prst="rect">
            <a:avLst/>
          </a:prstGeom>
          <a:solidFill>
            <a:srgbClr val="FFFFFF"/>
          </a:solidFill>
        </p:spPr>
        <p:txBody>
          <a:bodyPr wrap="square" rtlCol="0">
            <a:spAutoFit/>
          </a:bodyPr>
          <a:lstStyle/>
          <a:p>
            <a:endParaRPr lang="zh-CN" altLang="en-US" dirty="0"/>
          </a:p>
        </p:txBody>
      </p:sp>
      <p:sp>
        <p:nvSpPr>
          <p:cNvPr id="185" name="文本框 184">
            <a:extLst>
              <a:ext uri="{FF2B5EF4-FFF2-40B4-BE49-F238E27FC236}">
                <a16:creationId xmlns:a16="http://schemas.microsoft.com/office/drawing/2014/main" id="{638831ED-BC7D-47E0-89BE-95D6D41A52C9}"/>
              </a:ext>
            </a:extLst>
          </p:cNvPr>
          <p:cNvSpPr txBox="1"/>
          <p:nvPr/>
        </p:nvSpPr>
        <p:spPr>
          <a:xfrm>
            <a:off x="20833518" y="26448893"/>
            <a:ext cx="538619" cy="137786"/>
          </a:xfrm>
          <a:prstGeom prst="rect">
            <a:avLst/>
          </a:prstGeom>
          <a:solidFill>
            <a:srgbClr val="FFFFFF"/>
          </a:solidFill>
        </p:spPr>
        <p:txBody>
          <a:bodyPr wrap="square" rtlCol="0">
            <a:spAutoFit/>
          </a:bodyPr>
          <a:lstStyle/>
          <a:p>
            <a:endParaRPr lang="zh-CN" altLang="en-US" dirty="0"/>
          </a:p>
        </p:txBody>
      </p:sp>
      <p:sp>
        <p:nvSpPr>
          <p:cNvPr id="186" name="文本框 185">
            <a:extLst>
              <a:ext uri="{FF2B5EF4-FFF2-40B4-BE49-F238E27FC236}">
                <a16:creationId xmlns:a16="http://schemas.microsoft.com/office/drawing/2014/main" id="{2F04A98F-7ABA-4E3E-9E83-D19577F70646}"/>
              </a:ext>
            </a:extLst>
          </p:cNvPr>
          <p:cNvSpPr txBox="1"/>
          <p:nvPr/>
        </p:nvSpPr>
        <p:spPr>
          <a:xfrm>
            <a:off x="26009899" y="27043879"/>
            <a:ext cx="538619" cy="137786"/>
          </a:xfrm>
          <a:prstGeom prst="rect">
            <a:avLst/>
          </a:prstGeom>
          <a:solidFill>
            <a:srgbClr val="FFFFFF"/>
          </a:solidFill>
        </p:spPr>
        <p:txBody>
          <a:bodyPr wrap="square" rtlCol="0">
            <a:spAutoFit/>
          </a:bodyPr>
          <a:lstStyle/>
          <a:p>
            <a:endParaRPr lang="zh-CN" altLang="en-US" dirty="0"/>
          </a:p>
        </p:txBody>
      </p:sp>
      <p:sp>
        <p:nvSpPr>
          <p:cNvPr id="5" name="矩形: 圆角 4">
            <a:extLst>
              <a:ext uri="{FF2B5EF4-FFF2-40B4-BE49-F238E27FC236}">
                <a16:creationId xmlns:a16="http://schemas.microsoft.com/office/drawing/2014/main" id="{FB3D20B3-3680-4A96-802E-7B0983BC9731}"/>
              </a:ext>
            </a:extLst>
          </p:cNvPr>
          <p:cNvSpPr/>
          <p:nvPr/>
        </p:nvSpPr>
        <p:spPr bwMode="auto">
          <a:xfrm>
            <a:off x="1041882" y="20459051"/>
            <a:ext cx="27365762" cy="15059178"/>
          </a:xfrm>
          <a:prstGeom prst="roundRect">
            <a:avLst/>
          </a:prstGeom>
          <a:noFill/>
          <a:ln w="76200" cap="flat" cmpd="sng" algn="ctr">
            <a:solidFill>
              <a:srgbClr val="00B0F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2373630" rtl="0" eaLnBrk="1" fontAlgn="base" latinLnBrk="0" hangingPunct="1">
              <a:lnSpc>
                <a:spcPct val="100000"/>
              </a:lnSpc>
              <a:spcBef>
                <a:spcPct val="0"/>
              </a:spcBef>
              <a:spcAft>
                <a:spcPct val="0"/>
              </a:spcAft>
              <a:buClrTx/>
              <a:buSzTx/>
              <a:buFontTx/>
              <a:buNone/>
            </a:pPr>
            <a:endParaRPr kumimoji="0" lang="zh-CN" altLang="en-US" sz="3000" b="0" i="0" u="none" strike="noStrike" cap="none" normalizeH="0" baseline="0">
              <a:ln>
                <a:noFill/>
              </a:ln>
              <a:solidFill>
                <a:schemeClr val="tx1"/>
              </a:solidFill>
              <a:effectLst/>
              <a:latin typeface="Helvetica" panose="020B0604020202020204" pitchFamily="34" charset="0"/>
            </a:endParaRPr>
          </a:p>
        </p:txBody>
      </p:sp>
      <p:sp>
        <p:nvSpPr>
          <p:cNvPr id="194" name="矩形 127"/>
          <p:cNvSpPr>
            <a:spLocks noChangeArrowheads="1"/>
          </p:cNvSpPr>
          <p:nvPr/>
        </p:nvSpPr>
        <p:spPr bwMode="auto">
          <a:xfrm>
            <a:off x="14081754" y="36081924"/>
            <a:ext cx="3119120" cy="668020"/>
          </a:xfrm>
          <a:prstGeom prst="rect">
            <a:avLst/>
          </a:prstGeom>
          <a:noFill/>
          <a:ln w="9525">
            <a:noFill/>
            <a:miter lim="800000"/>
          </a:ln>
        </p:spPr>
        <p:txBody>
          <a:bodyPr wrap="none" lIns="82746" tIns="41373" rIns="82746" bIns="41373">
            <a:spAutoFit/>
          </a:bodyPr>
          <a:lstStyle/>
          <a:p>
            <a:pPr>
              <a:defRPr/>
            </a:pPr>
            <a:r>
              <a:rPr lang="en-GB" altLang="zh-CN" sz="3805" i="1" kern="0" dirty="0">
                <a:solidFill>
                  <a:schemeClr val="accent6">
                    <a:lumMod val="75000"/>
                  </a:schemeClr>
                </a:solidFill>
                <a:latin typeface="Times New Roman" panose="02020603050405020304" pitchFamily="18" charset="0"/>
                <a:ea typeface="MS PGothic" panose="020B0600070205080204" pitchFamily="34" charset="-128"/>
                <a:cs typeface="Times New Roman" panose="02020603050405020304" pitchFamily="18" charset="0"/>
              </a:rPr>
              <a:t>REFERENCES</a:t>
            </a:r>
            <a:endParaRPr lang="zh-CN" altLang="en-US" sz="3805" i="1" kern="0" dirty="0">
              <a:solidFill>
                <a:schemeClr val="accent6">
                  <a:lumMod val="75000"/>
                </a:schemeClr>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11" name="矩形: 圆角 10">
            <a:extLst>
              <a:ext uri="{FF2B5EF4-FFF2-40B4-BE49-F238E27FC236}">
                <a16:creationId xmlns:a16="http://schemas.microsoft.com/office/drawing/2014/main" id="{42C6F5F5-FEA3-45DC-9B09-A687F7AC804A}"/>
              </a:ext>
            </a:extLst>
          </p:cNvPr>
          <p:cNvSpPr/>
          <p:nvPr/>
        </p:nvSpPr>
        <p:spPr bwMode="auto">
          <a:xfrm>
            <a:off x="1227578" y="35949265"/>
            <a:ext cx="27180065" cy="4272371"/>
          </a:xfrm>
          <a:prstGeom prst="roundRect">
            <a:avLst/>
          </a:prstGeom>
          <a:noFill/>
          <a:ln w="7620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2373630" rtl="0" eaLnBrk="1" fontAlgn="base" latinLnBrk="0" hangingPunct="1">
              <a:lnSpc>
                <a:spcPct val="100000"/>
              </a:lnSpc>
              <a:spcBef>
                <a:spcPct val="0"/>
              </a:spcBef>
              <a:spcAft>
                <a:spcPct val="0"/>
              </a:spcAft>
              <a:buClrTx/>
              <a:buSzTx/>
              <a:buFontTx/>
              <a:buNone/>
            </a:pPr>
            <a:endParaRPr kumimoji="0" lang="zh-CN" altLang="en-US" sz="3000" b="0" i="0" u="none" strike="noStrike" cap="none" normalizeH="0" baseline="0">
              <a:ln>
                <a:noFill/>
              </a:ln>
              <a:solidFill>
                <a:schemeClr val="tx1"/>
              </a:solidFill>
              <a:effectLst/>
              <a:latin typeface="Helvetica" panose="020B0604020202020204" pitchFamily="34" charset="0"/>
            </a:endParaRPr>
          </a:p>
        </p:txBody>
      </p:sp>
      <p:pic>
        <p:nvPicPr>
          <p:cNvPr id="127" name="图片 126">
            <a:extLst>
              <a:ext uri="{FF2B5EF4-FFF2-40B4-BE49-F238E27FC236}">
                <a16:creationId xmlns:a16="http://schemas.microsoft.com/office/drawing/2014/main" id="{132D3E89-EC6F-4D85-AA17-025952FBF8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23275" y="15351125"/>
            <a:ext cx="11260666" cy="4352094"/>
          </a:xfrm>
          <a:prstGeom prst="rect">
            <a:avLst/>
          </a:prstGeom>
        </p:spPr>
      </p:pic>
      <p:sp>
        <p:nvSpPr>
          <p:cNvPr id="6" name="矩形 5">
            <a:extLst>
              <a:ext uri="{FF2B5EF4-FFF2-40B4-BE49-F238E27FC236}">
                <a16:creationId xmlns:a16="http://schemas.microsoft.com/office/drawing/2014/main" id="{A3F375DB-0A42-45AD-A9AB-2B5544D9527D}"/>
              </a:ext>
            </a:extLst>
          </p:cNvPr>
          <p:cNvSpPr/>
          <p:nvPr/>
        </p:nvSpPr>
        <p:spPr>
          <a:xfrm>
            <a:off x="15516485" y="15274925"/>
            <a:ext cx="9592049" cy="560923"/>
          </a:xfrm>
          <a:prstGeom prst="rect">
            <a:avLst/>
          </a:prstGeom>
        </p:spPr>
        <p:txBody>
          <a:bodyPr wrap="none">
            <a:spAutoFit/>
          </a:bodyPr>
          <a:lstStyle/>
          <a:p>
            <a:r>
              <a:rPr lang="zh-CN" altLang="en-US" sz="3045" dirty="0">
                <a:solidFill>
                  <a:srgbClr val="00B050"/>
                </a:solidFill>
                <a:latin typeface="Times New Roman" panose="02020603050405020304" pitchFamily="18" charset="0"/>
                <a:cs typeface="Times New Roman" panose="02020603050405020304" pitchFamily="18" charset="0"/>
              </a:rPr>
              <a:t>Table</a:t>
            </a:r>
            <a:r>
              <a:rPr lang="en-US" altLang="zh-CN" sz="3045" dirty="0">
                <a:solidFill>
                  <a:srgbClr val="00B050"/>
                </a:solidFill>
                <a:latin typeface="Times New Roman" panose="02020603050405020304" pitchFamily="18" charset="0"/>
                <a:cs typeface="Times New Roman" panose="02020603050405020304" pitchFamily="18" charset="0"/>
              </a:rPr>
              <a:t>.</a:t>
            </a:r>
            <a:r>
              <a:rPr lang="zh-CN" altLang="en-US" sz="3045" dirty="0">
                <a:solidFill>
                  <a:srgbClr val="00B050"/>
                </a:solidFill>
                <a:latin typeface="Times New Roman" panose="02020603050405020304" pitchFamily="18" charset="0"/>
                <a:cs typeface="Times New Roman" panose="02020603050405020304" pitchFamily="18" charset="0"/>
              </a:rPr>
              <a:t> 1</a:t>
            </a:r>
            <a:r>
              <a:rPr lang="en-US" altLang="zh-CN" sz="3045" dirty="0">
                <a:solidFill>
                  <a:srgbClr val="00B050"/>
                </a:solidFill>
                <a:latin typeface="Times New Roman" panose="02020603050405020304" pitchFamily="18" charset="0"/>
                <a:cs typeface="Times New Roman" panose="02020603050405020304" pitchFamily="18" charset="0"/>
              </a:rPr>
              <a:t>.</a:t>
            </a:r>
            <a:r>
              <a:rPr lang="zh-CN" altLang="en-US" sz="3045" dirty="0">
                <a:solidFill>
                  <a:srgbClr val="00B050"/>
                </a:solidFill>
                <a:latin typeface="Times New Roman" panose="02020603050405020304" pitchFamily="18" charset="0"/>
                <a:cs typeface="Times New Roman" panose="02020603050405020304" pitchFamily="18" charset="0"/>
              </a:rPr>
              <a:t> Parameters of the C-band 50 MW</a:t>
            </a:r>
            <a:r>
              <a:rPr lang="en-US" altLang="zh-CN" sz="3045" dirty="0">
                <a:solidFill>
                  <a:srgbClr val="00B050"/>
                </a:solidFill>
                <a:latin typeface="Times New Roman" panose="02020603050405020304" pitchFamily="18" charset="0"/>
                <a:cs typeface="Times New Roman" panose="02020603050405020304" pitchFamily="18" charset="0"/>
              </a:rPr>
              <a:t>/80MW</a:t>
            </a:r>
            <a:r>
              <a:rPr lang="zh-CN" altLang="en-US" sz="3045" dirty="0">
                <a:solidFill>
                  <a:srgbClr val="00B050"/>
                </a:solidFill>
                <a:latin typeface="Times New Roman" panose="02020603050405020304" pitchFamily="18" charset="0"/>
                <a:cs typeface="Times New Roman" panose="02020603050405020304" pitchFamily="18" charset="0"/>
              </a:rPr>
              <a:t> Klystron</a:t>
            </a:r>
          </a:p>
        </p:txBody>
      </p:sp>
      <p:graphicFrame>
        <p:nvGraphicFramePr>
          <p:cNvPr id="9" name="表格 8">
            <a:extLst>
              <a:ext uri="{FF2B5EF4-FFF2-40B4-BE49-F238E27FC236}">
                <a16:creationId xmlns:a16="http://schemas.microsoft.com/office/drawing/2014/main" id="{FDD449A8-DDDF-4C43-80A2-6B96D22424A9}"/>
              </a:ext>
            </a:extLst>
          </p:cNvPr>
          <p:cNvGraphicFramePr>
            <a:graphicFrameLocks noGrp="1"/>
          </p:cNvGraphicFramePr>
          <p:nvPr>
            <p:extLst>
              <p:ext uri="{D42A27DB-BD31-4B8C-83A1-F6EECF244321}">
                <p14:modId xmlns:p14="http://schemas.microsoft.com/office/powerpoint/2010/main" val="797280582"/>
              </p:ext>
            </p:extLst>
          </p:nvPr>
        </p:nvGraphicFramePr>
        <p:xfrm>
          <a:off x="14887042" y="16036925"/>
          <a:ext cx="12268200" cy="3474720"/>
        </p:xfrm>
        <a:graphic>
          <a:graphicData uri="http://schemas.openxmlformats.org/drawingml/2006/table">
            <a:tbl>
              <a:tblPr firstRow="1" bandRow="1">
                <a:tableStyleId>{5940675A-B579-460E-94D1-54222C63F5DA}</a:tableStyleId>
              </a:tblPr>
              <a:tblGrid>
                <a:gridCol w="4237570">
                  <a:extLst>
                    <a:ext uri="{9D8B030D-6E8A-4147-A177-3AD203B41FA5}">
                      <a16:colId xmlns:a16="http://schemas.microsoft.com/office/drawing/2014/main" val="2499456686"/>
                    </a:ext>
                  </a:extLst>
                </a:gridCol>
                <a:gridCol w="4038600">
                  <a:extLst>
                    <a:ext uri="{9D8B030D-6E8A-4147-A177-3AD203B41FA5}">
                      <a16:colId xmlns:a16="http://schemas.microsoft.com/office/drawing/2014/main" val="3228422735"/>
                    </a:ext>
                  </a:extLst>
                </a:gridCol>
                <a:gridCol w="3992030">
                  <a:extLst>
                    <a:ext uri="{9D8B030D-6E8A-4147-A177-3AD203B41FA5}">
                      <a16:colId xmlns:a16="http://schemas.microsoft.com/office/drawing/2014/main" val="560742279"/>
                    </a:ext>
                  </a:extLst>
                </a:gridCol>
              </a:tblGrid>
              <a:tr h="370840">
                <a:tc>
                  <a:txBody>
                    <a:bodyPr/>
                    <a:lstStyle/>
                    <a:p>
                      <a:r>
                        <a:rPr lang="en-US" altLang="zh-CN" sz="3200" b="1" dirty="0">
                          <a:latin typeface="Times New Roman" panose="02020603050405020304" pitchFamily="18" charset="0"/>
                          <a:cs typeface="Times New Roman" panose="02020603050405020304" pitchFamily="18" charset="0"/>
                        </a:rPr>
                        <a:t>Parameters</a:t>
                      </a:r>
                      <a:endParaRPr lang="zh-CN" altLang="en-US" sz="3200" b="1" dirty="0">
                        <a:latin typeface="Times New Roman" panose="02020603050405020304" pitchFamily="18" charset="0"/>
                        <a:cs typeface="Times New Roman" panose="02020603050405020304" pitchFamily="18" charset="0"/>
                      </a:endParaRPr>
                    </a:p>
                  </a:txBody>
                  <a:tcPr/>
                </a:tc>
                <a:tc>
                  <a:txBody>
                    <a:bodyPr/>
                    <a:lstStyle/>
                    <a:p>
                      <a:r>
                        <a:rPr lang="zh-CN" altLang="en-US" sz="3200" b="1" dirty="0">
                          <a:latin typeface="Times New Roman" panose="02020603050405020304" pitchFamily="18" charset="0"/>
                          <a:cs typeface="Times New Roman" panose="02020603050405020304" pitchFamily="18" charset="0"/>
                        </a:rPr>
                        <a:t>50 MWKlystron</a:t>
                      </a:r>
                    </a:p>
                  </a:txBody>
                  <a:tcPr/>
                </a:tc>
                <a:tc>
                  <a:txBody>
                    <a:bodyPr/>
                    <a:lstStyle/>
                    <a:p>
                      <a:r>
                        <a:rPr lang="en-US" altLang="zh-CN" sz="3200" b="1" dirty="0">
                          <a:latin typeface="Times New Roman" panose="02020603050405020304" pitchFamily="18" charset="0"/>
                          <a:cs typeface="Times New Roman" panose="02020603050405020304" pitchFamily="18" charset="0"/>
                        </a:rPr>
                        <a:t>80MW</a:t>
                      </a:r>
                      <a:r>
                        <a:rPr lang="zh-CN" altLang="en-US" sz="3200" b="1" dirty="0">
                          <a:latin typeface="Times New Roman" panose="02020603050405020304" pitchFamily="18" charset="0"/>
                          <a:cs typeface="Times New Roman" panose="02020603050405020304" pitchFamily="18" charset="0"/>
                        </a:rPr>
                        <a:t> Klystron</a:t>
                      </a:r>
                    </a:p>
                  </a:txBody>
                  <a:tcPr/>
                </a:tc>
                <a:extLst>
                  <a:ext uri="{0D108BD9-81ED-4DB2-BD59-A6C34878D82A}">
                    <a16:rowId xmlns:a16="http://schemas.microsoft.com/office/drawing/2014/main" val="1519848022"/>
                  </a:ext>
                </a:extLst>
              </a:tr>
              <a:tr h="370840">
                <a:tc>
                  <a:txBody>
                    <a:bodyPr/>
                    <a:lstStyle/>
                    <a:p>
                      <a:pPr marL="0" algn="l" defTabSz="827405" rtl="0" eaLnBrk="1" latinLnBrk="0" hangingPunct="1"/>
                      <a:r>
                        <a:rPr lang="en-US" altLang="zh-CN" sz="3200" kern="1200" dirty="0">
                          <a:solidFill>
                            <a:schemeClr val="tx1"/>
                          </a:solidFill>
                          <a:latin typeface="Times New Roman" panose="02020603050405020304" pitchFamily="18" charset="0"/>
                          <a:ea typeface="+mn-ea"/>
                          <a:cs typeface="Times New Roman" panose="02020603050405020304" pitchFamily="18" charset="0"/>
                        </a:rPr>
                        <a:t>Output Power (MW)</a:t>
                      </a:r>
                      <a:endParaRPr lang="zh-CN" altLang="en-US" sz="32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indent="269875" algn="l" defTabSz="827405" rtl="0" eaLnBrk="1" latinLnBrk="0" hangingPunct="1">
                        <a:lnSpc>
                          <a:spcPts val="2000"/>
                        </a:lnSpc>
                        <a:spcBef>
                          <a:spcPts val="300"/>
                        </a:spcBef>
                        <a:spcAft>
                          <a:spcPts val="0"/>
                        </a:spcAft>
                      </a:pPr>
                      <a:r>
                        <a:rPr lang="en-GB" sz="3200" kern="1200" dirty="0">
                          <a:solidFill>
                            <a:schemeClr val="tx1"/>
                          </a:solidFill>
                          <a:latin typeface="Times New Roman" panose="02020603050405020304" pitchFamily="18" charset="0"/>
                          <a:ea typeface="+mn-ea"/>
                          <a:cs typeface="Times New Roman" panose="02020603050405020304" pitchFamily="18" charset="0"/>
                        </a:rPr>
                        <a:t>50</a:t>
                      </a:r>
                      <a:endParaRPr lang="zh-CN" altLang="en-US" sz="32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9525" marB="0" anchor="ctr"/>
                </a:tc>
                <a:tc>
                  <a:txBody>
                    <a:bodyPr/>
                    <a:lstStyle/>
                    <a:p>
                      <a:pPr marL="0" indent="269875" algn="l" defTabSz="827405" rtl="0" eaLnBrk="1" latinLnBrk="0" hangingPunct="1">
                        <a:lnSpc>
                          <a:spcPts val="2000"/>
                        </a:lnSpc>
                        <a:spcBef>
                          <a:spcPts val="300"/>
                        </a:spcBef>
                        <a:spcAft>
                          <a:spcPts val="0"/>
                        </a:spcAft>
                      </a:pPr>
                      <a:r>
                        <a:rPr lang="en-GB" sz="3200" kern="1200">
                          <a:solidFill>
                            <a:schemeClr val="tx1"/>
                          </a:solidFill>
                          <a:latin typeface="Times New Roman" panose="02020603050405020304" pitchFamily="18" charset="0"/>
                          <a:ea typeface="+mn-ea"/>
                          <a:cs typeface="Times New Roman" panose="02020603050405020304" pitchFamily="18" charset="0"/>
                        </a:rPr>
                        <a:t>80</a:t>
                      </a:r>
                      <a:endParaRPr lang="zh-CN" altLang="en-US" sz="3200" kern="1200">
                        <a:solidFill>
                          <a:schemeClr val="tx1"/>
                        </a:solidFill>
                        <a:latin typeface="Times New Roman" panose="02020603050405020304" pitchFamily="18" charset="0"/>
                        <a:ea typeface="+mn-ea"/>
                        <a:cs typeface="Times New Roman" panose="02020603050405020304" pitchFamily="18" charset="0"/>
                      </a:endParaRPr>
                    </a:p>
                  </a:txBody>
                  <a:tcPr marL="68580" marR="68580" marT="9525" marB="0" anchor="ctr"/>
                </a:tc>
                <a:extLst>
                  <a:ext uri="{0D108BD9-81ED-4DB2-BD59-A6C34878D82A}">
                    <a16:rowId xmlns:a16="http://schemas.microsoft.com/office/drawing/2014/main" val="1549591719"/>
                  </a:ext>
                </a:extLst>
              </a:tr>
              <a:tr h="370840">
                <a:tc>
                  <a:txBody>
                    <a:bodyPr/>
                    <a:lstStyle/>
                    <a:p>
                      <a:pPr marL="0" algn="l" defTabSz="827405" rtl="0" eaLnBrk="1" latinLnBrk="0" hangingPunct="1"/>
                      <a:r>
                        <a:rPr lang="en-US" altLang="zh-CN" sz="3200" kern="1200" dirty="0">
                          <a:solidFill>
                            <a:schemeClr val="tx1"/>
                          </a:solidFill>
                          <a:latin typeface="Times New Roman" panose="02020603050405020304" pitchFamily="18" charset="0"/>
                          <a:ea typeface="+mn-ea"/>
                          <a:cs typeface="Times New Roman" panose="02020603050405020304" pitchFamily="18" charset="0"/>
                        </a:rPr>
                        <a:t>Beam Voltage (kV)</a:t>
                      </a:r>
                      <a:endParaRPr lang="zh-CN" altLang="en-US" sz="32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indent="269875" algn="l" defTabSz="827405" rtl="0" eaLnBrk="1" latinLnBrk="0" hangingPunct="1">
                        <a:lnSpc>
                          <a:spcPts val="2000"/>
                        </a:lnSpc>
                        <a:spcBef>
                          <a:spcPts val="300"/>
                        </a:spcBef>
                        <a:spcAft>
                          <a:spcPts val="0"/>
                        </a:spcAft>
                      </a:pPr>
                      <a:r>
                        <a:rPr lang="en-GB" sz="3200" kern="1200" dirty="0">
                          <a:solidFill>
                            <a:schemeClr val="tx1"/>
                          </a:solidFill>
                          <a:latin typeface="Times New Roman" panose="02020603050405020304" pitchFamily="18" charset="0"/>
                          <a:ea typeface="+mn-ea"/>
                          <a:cs typeface="Times New Roman" panose="02020603050405020304" pitchFamily="18" charset="0"/>
                        </a:rPr>
                        <a:t>350</a:t>
                      </a:r>
                      <a:endParaRPr lang="zh-CN" altLang="en-US" sz="32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9525" marB="0" anchor="ctr"/>
                </a:tc>
                <a:tc>
                  <a:txBody>
                    <a:bodyPr/>
                    <a:lstStyle/>
                    <a:p>
                      <a:pPr marL="0" indent="269875" algn="l" defTabSz="827405" rtl="0" eaLnBrk="1" latinLnBrk="0" hangingPunct="1">
                        <a:lnSpc>
                          <a:spcPts val="2000"/>
                        </a:lnSpc>
                        <a:spcBef>
                          <a:spcPts val="300"/>
                        </a:spcBef>
                        <a:spcAft>
                          <a:spcPts val="0"/>
                        </a:spcAft>
                      </a:pPr>
                      <a:r>
                        <a:rPr lang="en-GB" sz="3200" kern="1200" dirty="0">
                          <a:solidFill>
                            <a:schemeClr val="tx1"/>
                          </a:solidFill>
                          <a:latin typeface="Times New Roman" panose="02020603050405020304" pitchFamily="18" charset="0"/>
                          <a:ea typeface="+mn-ea"/>
                          <a:cs typeface="Times New Roman" panose="02020603050405020304" pitchFamily="18" charset="0"/>
                        </a:rPr>
                        <a:t>425</a:t>
                      </a:r>
                      <a:endParaRPr lang="zh-CN" altLang="en-US" sz="32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9525" marB="0" anchor="ctr"/>
                </a:tc>
                <a:extLst>
                  <a:ext uri="{0D108BD9-81ED-4DB2-BD59-A6C34878D82A}">
                    <a16:rowId xmlns:a16="http://schemas.microsoft.com/office/drawing/2014/main" val="3873508357"/>
                  </a:ext>
                </a:extLst>
              </a:tr>
              <a:tr h="370840">
                <a:tc>
                  <a:txBody>
                    <a:bodyPr/>
                    <a:lstStyle/>
                    <a:p>
                      <a:pPr marL="0" algn="l" defTabSz="827405" rtl="0" eaLnBrk="1" latinLnBrk="0" hangingPunct="1"/>
                      <a:r>
                        <a:rPr lang="en-US" altLang="zh-CN" sz="3200" kern="1200" dirty="0">
                          <a:solidFill>
                            <a:schemeClr val="tx1"/>
                          </a:solidFill>
                          <a:latin typeface="Times New Roman" panose="02020603050405020304" pitchFamily="18" charset="0"/>
                          <a:ea typeface="+mn-ea"/>
                          <a:cs typeface="Times New Roman" panose="02020603050405020304" pitchFamily="18" charset="0"/>
                        </a:rPr>
                        <a:t>Beam Current (A)</a:t>
                      </a:r>
                      <a:endParaRPr lang="zh-CN" altLang="en-US" sz="32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indent="269875" algn="l" defTabSz="827405" rtl="0" eaLnBrk="1" latinLnBrk="0" hangingPunct="1">
                        <a:lnSpc>
                          <a:spcPts val="2000"/>
                        </a:lnSpc>
                        <a:spcBef>
                          <a:spcPts val="300"/>
                        </a:spcBef>
                        <a:spcAft>
                          <a:spcPts val="0"/>
                        </a:spcAft>
                      </a:pPr>
                      <a:r>
                        <a:rPr lang="en-GB" sz="3200" kern="1200">
                          <a:solidFill>
                            <a:schemeClr val="tx1"/>
                          </a:solidFill>
                          <a:latin typeface="Times New Roman" panose="02020603050405020304" pitchFamily="18" charset="0"/>
                          <a:ea typeface="+mn-ea"/>
                          <a:cs typeface="Times New Roman" panose="02020603050405020304" pitchFamily="18" charset="0"/>
                        </a:rPr>
                        <a:t>317</a:t>
                      </a:r>
                      <a:endParaRPr lang="zh-CN" altLang="en-US" sz="3200" kern="1200">
                        <a:solidFill>
                          <a:schemeClr val="tx1"/>
                        </a:solidFill>
                        <a:latin typeface="Times New Roman" panose="02020603050405020304" pitchFamily="18" charset="0"/>
                        <a:ea typeface="+mn-ea"/>
                        <a:cs typeface="Times New Roman" panose="02020603050405020304" pitchFamily="18" charset="0"/>
                      </a:endParaRPr>
                    </a:p>
                  </a:txBody>
                  <a:tcPr marL="68580" marR="68580" marT="9525" marB="0" anchor="ctr"/>
                </a:tc>
                <a:tc>
                  <a:txBody>
                    <a:bodyPr/>
                    <a:lstStyle/>
                    <a:p>
                      <a:pPr marL="0" indent="269875" algn="l" defTabSz="827405" rtl="0" eaLnBrk="1" latinLnBrk="0" hangingPunct="1">
                        <a:lnSpc>
                          <a:spcPts val="2000"/>
                        </a:lnSpc>
                        <a:spcBef>
                          <a:spcPts val="300"/>
                        </a:spcBef>
                        <a:spcAft>
                          <a:spcPts val="0"/>
                        </a:spcAft>
                      </a:pPr>
                      <a:r>
                        <a:rPr lang="en-GB" sz="3200" kern="1200" dirty="0">
                          <a:solidFill>
                            <a:schemeClr val="tx1"/>
                          </a:solidFill>
                          <a:latin typeface="Times New Roman" panose="02020603050405020304" pitchFamily="18" charset="0"/>
                          <a:ea typeface="+mn-ea"/>
                          <a:cs typeface="Times New Roman" panose="02020603050405020304" pitchFamily="18" charset="0"/>
                        </a:rPr>
                        <a:t>425</a:t>
                      </a:r>
                      <a:endParaRPr lang="zh-CN" altLang="en-US" sz="32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9525" marB="0" anchor="ctr"/>
                </a:tc>
                <a:extLst>
                  <a:ext uri="{0D108BD9-81ED-4DB2-BD59-A6C34878D82A}">
                    <a16:rowId xmlns:a16="http://schemas.microsoft.com/office/drawing/2014/main" val="1312205969"/>
                  </a:ext>
                </a:extLst>
              </a:tr>
              <a:tr h="370840">
                <a:tc>
                  <a:txBody>
                    <a:bodyPr/>
                    <a:lstStyle/>
                    <a:p>
                      <a:pPr marL="0" algn="l" defTabSz="827405" rtl="0" eaLnBrk="1" latinLnBrk="0" hangingPunct="1"/>
                      <a:r>
                        <a:rPr lang="en-US" altLang="zh-CN" sz="3200" kern="1200" dirty="0">
                          <a:solidFill>
                            <a:schemeClr val="tx1"/>
                          </a:solidFill>
                          <a:latin typeface="Times New Roman" panose="02020603050405020304" pitchFamily="18" charset="0"/>
                          <a:ea typeface="+mn-ea"/>
                          <a:cs typeface="Times New Roman" panose="02020603050405020304" pitchFamily="18" charset="0"/>
                        </a:rPr>
                        <a:t>Efficiency (%)</a:t>
                      </a:r>
                      <a:endParaRPr lang="zh-CN" altLang="en-US" sz="32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indent="269875" algn="l" defTabSz="827405" rtl="0" eaLnBrk="1" latinLnBrk="0" hangingPunct="1">
                        <a:lnSpc>
                          <a:spcPts val="2000"/>
                        </a:lnSpc>
                        <a:spcBef>
                          <a:spcPts val="300"/>
                        </a:spcBef>
                        <a:spcAft>
                          <a:spcPts val="0"/>
                        </a:spcAft>
                      </a:pPr>
                      <a:r>
                        <a:rPr lang="en-GB" sz="3200" kern="1200">
                          <a:solidFill>
                            <a:schemeClr val="tx1"/>
                          </a:solidFill>
                          <a:latin typeface="Times New Roman" panose="02020603050405020304" pitchFamily="18" charset="0"/>
                          <a:ea typeface="+mn-ea"/>
                          <a:cs typeface="Times New Roman" panose="02020603050405020304" pitchFamily="18" charset="0"/>
                        </a:rPr>
                        <a:t>48</a:t>
                      </a:r>
                      <a:endParaRPr lang="zh-CN" altLang="en-US" sz="3200" kern="1200">
                        <a:solidFill>
                          <a:schemeClr val="tx1"/>
                        </a:solidFill>
                        <a:latin typeface="Times New Roman" panose="02020603050405020304" pitchFamily="18" charset="0"/>
                        <a:ea typeface="+mn-ea"/>
                        <a:cs typeface="Times New Roman" panose="02020603050405020304" pitchFamily="18" charset="0"/>
                      </a:endParaRPr>
                    </a:p>
                  </a:txBody>
                  <a:tcPr marL="68580" marR="68580" marT="9525" marB="0" anchor="ctr"/>
                </a:tc>
                <a:tc>
                  <a:txBody>
                    <a:bodyPr/>
                    <a:lstStyle/>
                    <a:p>
                      <a:pPr marL="0" indent="269875" algn="l" defTabSz="827405" rtl="0" eaLnBrk="1" latinLnBrk="0" hangingPunct="1">
                        <a:lnSpc>
                          <a:spcPts val="2000"/>
                        </a:lnSpc>
                        <a:spcBef>
                          <a:spcPts val="300"/>
                        </a:spcBef>
                        <a:spcAft>
                          <a:spcPts val="0"/>
                        </a:spcAft>
                      </a:pPr>
                      <a:r>
                        <a:rPr lang="en-GB" sz="3200" kern="1200" dirty="0">
                          <a:solidFill>
                            <a:schemeClr val="tx1"/>
                          </a:solidFill>
                          <a:latin typeface="Times New Roman" panose="02020603050405020304" pitchFamily="18" charset="0"/>
                          <a:ea typeface="+mn-ea"/>
                          <a:cs typeface="Times New Roman" panose="02020603050405020304" pitchFamily="18" charset="0"/>
                        </a:rPr>
                        <a:t>47</a:t>
                      </a:r>
                      <a:endParaRPr lang="zh-CN" altLang="en-US" sz="32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9525" marB="0" anchor="ctr"/>
                </a:tc>
                <a:extLst>
                  <a:ext uri="{0D108BD9-81ED-4DB2-BD59-A6C34878D82A}">
                    <a16:rowId xmlns:a16="http://schemas.microsoft.com/office/drawing/2014/main" val="4144769903"/>
                  </a:ext>
                </a:extLst>
              </a:tr>
              <a:tr h="370840">
                <a:tc>
                  <a:txBody>
                    <a:bodyPr/>
                    <a:lstStyle/>
                    <a:p>
                      <a:pPr marL="0" algn="l" defTabSz="827405" rtl="0" eaLnBrk="1" latinLnBrk="0" hangingPunct="1"/>
                      <a:r>
                        <a:rPr lang="en-US" altLang="zh-CN" sz="3200" kern="1200" dirty="0">
                          <a:solidFill>
                            <a:schemeClr val="tx1"/>
                          </a:solidFill>
                          <a:latin typeface="Times New Roman" panose="02020603050405020304" pitchFamily="18" charset="0"/>
                          <a:ea typeface="+mn-ea"/>
                          <a:cs typeface="Times New Roman" panose="02020603050405020304" pitchFamily="18" charset="0"/>
                        </a:rPr>
                        <a:t>Gain (dB)</a:t>
                      </a:r>
                      <a:endParaRPr lang="zh-CN" altLang="en-US" sz="32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indent="269875" algn="l" defTabSz="827405" rtl="0" eaLnBrk="1" latinLnBrk="0" hangingPunct="1">
                        <a:lnSpc>
                          <a:spcPts val="2000"/>
                        </a:lnSpc>
                        <a:spcBef>
                          <a:spcPts val="300"/>
                        </a:spcBef>
                        <a:spcAft>
                          <a:spcPts val="0"/>
                        </a:spcAft>
                      </a:pPr>
                      <a:r>
                        <a:rPr lang="zh-CN" altLang="en-US" sz="3200" kern="1200" dirty="0">
                          <a:solidFill>
                            <a:schemeClr val="tx1"/>
                          </a:solidFill>
                          <a:latin typeface="Times New Roman" panose="02020603050405020304" pitchFamily="18" charset="0"/>
                          <a:ea typeface="+mn-ea"/>
                          <a:cs typeface="Times New Roman" panose="02020603050405020304" pitchFamily="18" charset="0"/>
                        </a:rPr>
                        <a:t>＞</a:t>
                      </a:r>
                      <a:r>
                        <a:rPr lang="en-GB" sz="3200" kern="1200" dirty="0">
                          <a:solidFill>
                            <a:schemeClr val="tx1"/>
                          </a:solidFill>
                          <a:latin typeface="Times New Roman" panose="02020603050405020304" pitchFamily="18" charset="0"/>
                          <a:ea typeface="+mn-ea"/>
                          <a:cs typeface="Times New Roman" panose="02020603050405020304" pitchFamily="18" charset="0"/>
                        </a:rPr>
                        <a:t>50</a:t>
                      </a:r>
                      <a:endParaRPr lang="zh-CN" altLang="en-US" sz="32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9525" marB="0" anchor="ctr"/>
                </a:tc>
                <a:tc>
                  <a:txBody>
                    <a:bodyPr/>
                    <a:lstStyle/>
                    <a:p>
                      <a:pPr marL="0" indent="269875" algn="l" defTabSz="827405" rtl="0" eaLnBrk="1" latinLnBrk="0" hangingPunct="1">
                        <a:lnSpc>
                          <a:spcPts val="2000"/>
                        </a:lnSpc>
                        <a:spcBef>
                          <a:spcPts val="300"/>
                        </a:spcBef>
                        <a:spcAft>
                          <a:spcPts val="0"/>
                        </a:spcAft>
                      </a:pPr>
                      <a:r>
                        <a:rPr lang="zh-CN" altLang="en-US" sz="3200" kern="1200" dirty="0">
                          <a:solidFill>
                            <a:schemeClr val="tx1"/>
                          </a:solidFill>
                          <a:latin typeface="Times New Roman" panose="02020603050405020304" pitchFamily="18" charset="0"/>
                          <a:ea typeface="+mn-ea"/>
                          <a:cs typeface="Times New Roman" panose="02020603050405020304" pitchFamily="18" charset="0"/>
                        </a:rPr>
                        <a:t>＞</a:t>
                      </a:r>
                      <a:r>
                        <a:rPr lang="en-GB" sz="3200" kern="1200" dirty="0">
                          <a:solidFill>
                            <a:schemeClr val="tx1"/>
                          </a:solidFill>
                          <a:latin typeface="Times New Roman" panose="02020603050405020304" pitchFamily="18" charset="0"/>
                          <a:ea typeface="+mn-ea"/>
                          <a:cs typeface="Times New Roman" panose="02020603050405020304" pitchFamily="18" charset="0"/>
                        </a:rPr>
                        <a:t>50</a:t>
                      </a:r>
                      <a:endParaRPr lang="zh-CN" altLang="en-US" sz="32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9525" marB="0" anchor="ctr"/>
                </a:tc>
                <a:extLst>
                  <a:ext uri="{0D108BD9-81ED-4DB2-BD59-A6C34878D82A}">
                    <a16:rowId xmlns:a16="http://schemas.microsoft.com/office/drawing/2014/main" val="4293706563"/>
                  </a:ext>
                </a:extLst>
              </a:tr>
            </a:tbl>
          </a:graphicData>
        </a:graphic>
      </p:graphicFrame>
      <p:pic>
        <p:nvPicPr>
          <p:cNvPr id="130" name="图片 129">
            <a:extLst>
              <a:ext uri="{FF2B5EF4-FFF2-40B4-BE49-F238E27FC236}">
                <a16:creationId xmlns:a16="http://schemas.microsoft.com/office/drawing/2014/main" id="{52013207-8E47-4C4E-AA9D-027ED11AE2C8}"/>
              </a:ext>
            </a:extLst>
          </p:cNvPr>
          <p:cNvPicPr/>
          <p:nvPr/>
        </p:nvPicPr>
        <p:blipFill>
          <a:blip r:embed="rId6"/>
          <a:stretch>
            <a:fillRect/>
          </a:stretch>
        </p:blipFill>
        <p:spPr>
          <a:xfrm>
            <a:off x="3070555" y="23580725"/>
            <a:ext cx="7963525" cy="6742829"/>
          </a:xfrm>
          <a:prstGeom prst="rect">
            <a:avLst/>
          </a:prstGeom>
        </p:spPr>
      </p:pic>
      <p:sp>
        <p:nvSpPr>
          <p:cNvPr id="131" name="文本框 130">
            <a:extLst>
              <a:ext uri="{FF2B5EF4-FFF2-40B4-BE49-F238E27FC236}">
                <a16:creationId xmlns:a16="http://schemas.microsoft.com/office/drawing/2014/main" id="{5D4C02ED-4CE4-44A5-874D-1B0D7F715E97}"/>
              </a:ext>
            </a:extLst>
          </p:cNvPr>
          <p:cNvSpPr txBox="1"/>
          <p:nvPr/>
        </p:nvSpPr>
        <p:spPr>
          <a:xfrm>
            <a:off x="1765679" y="31082661"/>
            <a:ext cx="25755599" cy="3332583"/>
          </a:xfrm>
          <a:prstGeom prst="rect">
            <a:avLst/>
          </a:prstGeom>
          <a:noFill/>
        </p:spPr>
        <p:txBody>
          <a:bodyPr wrap="square" rtlCol="0">
            <a:noAutofit/>
          </a:bodyPr>
          <a:lstStyle/>
          <a:p>
            <a:pPr algn="just"/>
            <a:r>
              <a:rPr lang="en-US" altLang="zh-CN" sz="3050" dirty="0">
                <a:latin typeface="Times New Roman" panose="02020603050405020304" pitchFamily="18" charset="0"/>
                <a:cs typeface="Times New Roman" panose="02020603050405020304" pitchFamily="18" charset="0"/>
              </a:rPr>
              <a:t>    For the C-band 5720 MHz/50 MW/100 </a:t>
            </a:r>
            <a:r>
              <a:rPr lang="en-US" altLang="zh-CN" sz="3050" dirty="0" err="1">
                <a:latin typeface="Times New Roman" panose="02020603050405020304" pitchFamily="18" charset="0"/>
                <a:cs typeface="Times New Roman" panose="02020603050405020304" pitchFamily="18" charset="0"/>
              </a:rPr>
              <a:t>pps</a:t>
            </a:r>
            <a:r>
              <a:rPr lang="en-US" altLang="zh-CN" sz="3050" dirty="0">
                <a:latin typeface="Times New Roman" panose="02020603050405020304" pitchFamily="18" charset="0"/>
                <a:cs typeface="Times New Roman" panose="02020603050405020304" pitchFamily="18" charset="0"/>
              </a:rPr>
              <a:t>/3 </a:t>
            </a:r>
            <a:r>
              <a:rPr lang="en-US" altLang="zh-CN" sz="3050" dirty="0" err="1">
                <a:latin typeface="Times New Roman" panose="02020603050405020304" pitchFamily="18" charset="0"/>
                <a:cs typeface="Times New Roman" panose="02020603050405020304" pitchFamily="18" charset="0"/>
              </a:rPr>
              <a:t>μs</a:t>
            </a:r>
            <a:r>
              <a:rPr lang="en-US" altLang="zh-CN" sz="3050" dirty="0">
                <a:latin typeface="Times New Roman" panose="02020603050405020304" pitchFamily="18" charset="0"/>
                <a:cs typeface="Times New Roman" panose="02020603050405020304" pitchFamily="18" charset="0"/>
              </a:rPr>
              <a:t> klystron load, the design parameters of its solid-state modulator are presented in Table 2. The solid-state modulator for the C-band 80 MW klystron has a pulse top width of 3 </a:t>
            </a:r>
            <a:r>
              <a:rPr lang="en-US" altLang="zh-CN" sz="3050" dirty="0" err="1">
                <a:latin typeface="Times New Roman" panose="02020603050405020304" pitchFamily="18" charset="0"/>
                <a:cs typeface="Times New Roman" panose="02020603050405020304" pitchFamily="18" charset="0"/>
              </a:rPr>
              <a:t>μs</a:t>
            </a:r>
            <a:r>
              <a:rPr lang="en-US" altLang="zh-CN" sz="3050" dirty="0">
                <a:latin typeface="Times New Roman" panose="02020603050405020304" pitchFamily="18" charset="0"/>
                <a:cs typeface="Times New Roman" panose="02020603050405020304" pitchFamily="18" charset="0"/>
              </a:rPr>
              <a:t>, a rise time and fall time of approximately 1.8 </a:t>
            </a:r>
            <a:r>
              <a:rPr lang="en-US" altLang="zh-CN" sz="3050" dirty="0" err="1">
                <a:latin typeface="Times New Roman" panose="02020603050405020304" pitchFamily="18" charset="0"/>
                <a:cs typeface="Times New Roman" panose="02020603050405020304" pitchFamily="18" charset="0"/>
              </a:rPr>
              <a:t>μs</a:t>
            </a:r>
            <a:r>
              <a:rPr lang="en-US" altLang="zh-CN" sz="3050" dirty="0">
                <a:latin typeface="Times New Roman" panose="02020603050405020304" pitchFamily="18" charset="0"/>
                <a:cs typeface="Times New Roman" panose="02020603050405020304" pitchFamily="18" charset="0"/>
              </a:rPr>
              <a:t>, resulting in a full width at half maximum (FWHM) of 4.4 </a:t>
            </a:r>
            <a:r>
              <a:rPr lang="en-US" altLang="zh-CN" sz="3050" dirty="0" err="1">
                <a:latin typeface="Times New Roman" panose="02020603050405020304" pitchFamily="18" charset="0"/>
                <a:cs typeface="Times New Roman" panose="02020603050405020304" pitchFamily="18" charset="0"/>
              </a:rPr>
              <a:t>μs</a:t>
            </a:r>
            <a:r>
              <a:rPr lang="en-US" altLang="zh-CN" sz="3050" dirty="0">
                <a:latin typeface="Times New Roman" panose="02020603050405020304" pitchFamily="18" charset="0"/>
                <a:cs typeface="Times New Roman" panose="02020603050405020304" pitchFamily="18" charset="0"/>
              </a:rPr>
              <a:t> for the pulse, and the average power of the DC power supply unit is 90.8 kW.</a:t>
            </a:r>
          </a:p>
          <a:p>
            <a:pPr algn="just"/>
            <a:r>
              <a:rPr lang="en-US" altLang="zh-CN" sz="3050" dirty="0">
                <a:latin typeface="Times New Roman" panose="02020603050405020304" pitchFamily="18" charset="0"/>
                <a:cs typeface="Times New Roman" panose="02020603050405020304" pitchFamily="18" charset="0"/>
              </a:rPr>
              <a:t>    To ensure system redundancy, commercial 1,700 V IGBTs are adopted as switches for the discharge units, operating under the conditions of 1,000 V DC and 2,000 A. All discharge units work together, with a total current of 211 kA from 108 units. To control the pulse flatness within 1% over 3 </a:t>
            </a:r>
            <a:r>
              <a:rPr lang="en-US" altLang="zh-CN" sz="3050" dirty="0" err="1">
                <a:latin typeface="Times New Roman" panose="02020603050405020304" pitchFamily="18" charset="0"/>
                <a:cs typeface="Times New Roman" panose="02020603050405020304" pitchFamily="18" charset="0"/>
              </a:rPr>
              <a:t>μs</a:t>
            </a:r>
            <a:r>
              <a:rPr lang="en-US" altLang="zh-CN" sz="3050" dirty="0">
                <a:latin typeface="Times New Roman" panose="02020603050405020304" pitchFamily="18" charset="0"/>
                <a:cs typeface="Times New Roman" panose="02020603050405020304" pitchFamily="18" charset="0"/>
              </a:rPr>
              <a:t>, a parallel LR compensation circuit is specifically added to the discharge units. The pulse transformer of the solid-state modulator employs a biconical high-voltage winding to construct the DC current loop for the klystron cathode filament. The high-frequency characteristic (</a:t>
            </a:r>
            <a:r>
              <a:rPr lang="en-US" altLang="zh-CN" sz="3050" dirty="0" err="1">
                <a:latin typeface="Times New Roman" panose="02020603050405020304" pitchFamily="18" charset="0"/>
                <a:cs typeface="Times New Roman" panose="02020603050405020304" pitchFamily="18" charset="0"/>
              </a:rPr>
              <a:t>Lδ</a:t>
            </a:r>
            <a:r>
              <a:rPr lang="en-US" altLang="zh-CN" sz="3050" dirty="0">
                <a:latin typeface="Times New Roman" panose="02020603050405020304" pitchFamily="18" charset="0"/>
                <a:cs typeface="Times New Roman" panose="02020603050405020304" pitchFamily="18" charset="0"/>
              </a:rPr>
              <a:t>/Cd)¹/² of the pulse transformer is determined by the leakage inductance </a:t>
            </a:r>
            <a:r>
              <a:rPr lang="en-US" altLang="zh-CN" sz="3050" dirty="0" err="1">
                <a:latin typeface="Times New Roman" panose="02020603050405020304" pitchFamily="18" charset="0"/>
                <a:cs typeface="Times New Roman" panose="02020603050405020304" pitchFamily="18" charset="0"/>
              </a:rPr>
              <a:t>Lδ</a:t>
            </a:r>
            <a:r>
              <a:rPr lang="en-US" altLang="zh-CN" sz="3050" dirty="0">
                <a:latin typeface="Times New Roman" panose="02020603050405020304" pitchFamily="18" charset="0"/>
                <a:cs typeface="Times New Roman" panose="02020603050405020304" pitchFamily="18" charset="0"/>
              </a:rPr>
              <a:t> and distributed capacitance Cd, which must be accurately matched to the impedance of the klystron.</a:t>
            </a:r>
            <a:endParaRPr lang="zh-CN" altLang="en-US" sz="3050" dirty="0">
              <a:latin typeface="Times New Roman" panose="02020603050405020304" pitchFamily="18" charset="0"/>
              <a:cs typeface="Times New Roman" panose="02020603050405020304" pitchFamily="18" charset="0"/>
            </a:endParaRPr>
          </a:p>
        </p:txBody>
      </p:sp>
      <p:sp>
        <p:nvSpPr>
          <p:cNvPr id="10" name="矩形 9">
            <a:extLst>
              <a:ext uri="{FF2B5EF4-FFF2-40B4-BE49-F238E27FC236}">
                <a16:creationId xmlns:a16="http://schemas.microsoft.com/office/drawing/2014/main" id="{069F833D-BE8A-48A2-8335-135797FB0797}"/>
              </a:ext>
            </a:extLst>
          </p:cNvPr>
          <p:cNvSpPr/>
          <p:nvPr/>
        </p:nvSpPr>
        <p:spPr>
          <a:xfrm>
            <a:off x="14724763" y="24610135"/>
            <a:ext cx="8297913" cy="560923"/>
          </a:xfrm>
          <a:prstGeom prst="rect">
            <a:avLst/>
          </a:prstGeom>
          <a:noFill/>
        </p:spPr>
        <p:txBody>
          <a:bodyPr wrap="square" rtlCol="0">
            <a:noAutofit/>
          </a:bodyPr>
          <a:lstStyle/>
          <a:p>
            <a:pPr algn="ctr"/>
            <a:r>
              <a:rPr lang="zh-CN" altLang="en-US" sz="3045" dirty="0">
                <a:solidFill>
                  <a:srgbClr val="FF0000"/>
                </a:solidFill>
                <a:latin typeface="Times New Roman" panose="02020603050405020304" pitchFamily="18" charset="0"/>
                <a:cs typeface="Times New Roman" panose="02020603050405020304" pitchFamily="18" charset="0"/>
              </a:rPr>
              <a:t>Table</a:t>
            </a:r>
            <a:r>
              <a:rPr lang="en-US" altLang="zh-CN" sz="3045" dirty="0">
                <a:solidFill>
                  <a:srgbClr val="FF0000"/>
                </a:solidFill>
                <a:latin typeface="Times New Roman" panose="02020603050405020304" pitchFamily="18" charset="0"/>
                <a:cs typeface="Times New Roman" panose="02020603050405020304" pitchFamily="18" charset="0"/>
              </a:rPr>
              <a:t>.</a:t>
            </a:r>
            <a:r>
              <a:rPr lang="zh-CN" altLang="en-US" sz="3045" dirty="0">
                <a:solidFill>
                  <a:srgbClr val="FF0000"/>
                </a:solidFill>
                <a:latin typeface="Times New Roman" panose="02020603050405020304" pitchFamily="18" charset="0"/>
                <a:cs typeface="Times New Roman" panose="02020603050405020304" pitchFamily="18" charset="0"/>
              </a:rPr>
              <a:t> 2</a:t>
            </a:r>
            <a:r>
              <a:rPr lang="en-US" altLang="zh-CN" sz="3045" dirty="0">
                <a:solidFill>
                  <a:srgbClr val="FF0000"/>
                </a:solidFill>
                <a:latin typeface="Times New Roman" panose="02020603050405020304" pitchFamily="18" charset="0"/>
                <a:cs typeface="Times New Roman" panose="02020603050405020304" pitchFamily="18" charset="0"/>
              </a:rPr>
              <a:t>.</a:t>
            </a:r>
            <a:r>
              <a:rPr lang="zh-CN" altLang="en-US" sz="3045" dirty="0">
                <a:solidFill>
                  <a:srgbClr val="FF0000"/>
                </a:solidFill>
                <a:latin typeface="Times New Roman" panose="02020603050405020304" pitchFamily="18" charset="0"/>
                <a:cs typeface="Times New Roman" panose="02020603050405020304" pitchFamily="18" charset="0"/>
              </a:rPr>
              <a:t> Parameters of the C-band 80 MW Klystron</a:t>
            </a:r>
          </a:p>
        </p:txBody>
      </p:sp>
      <p:graphicFrame>
        <p:nvGraphicFramePr>
          <p:cNvPr id="133" name="表格 132">
            <a:extLst>
              <a:ext uri="{FF2B5EF4-FFF2-40B4-BE49-F238E27FC236}">
                <a16:creationId xmlns:a16="http://schemas.microsoft.com/office/drawing/2014/main" id="{3FCCA3E0-A03D-4857-A034-20627965AB53}"/>
              </a:ext>
            </a:extLst>
          </p:cNvPr>
          <p:cNvGraphicFramePr>
            <a:graphicFrameLocks noGrp="1"/>
          </p:cNvGraphicFramePr>
          <p:nvPr>
            <p:extLst>
              <p:ext uri="{D42A27DB-BD31-4B8C-83A1-F6EECF244321}">
                <p14:modId xmlns:p14="http://schemas.microsoft.com/office/powerpoint/2010/main" val="70542728"/>
              </p:ext>
            </p:extLst>
          </p:nvPr>
        </p:nvGraphicFramePr>
        <p:xfrm>
          <a:off x="12727501" y="25631488"/>
          <a:ext cx="14173200" cy="4053840"/>
        </p:xfrm>
        <a:graphic>
          <a:graphicData uri="http://schemas.openxmlformats.org/drawingml/2006/table">
            <a:tbl>
              <a:tblPr firstRow="1" bandRow="1">
                <a:tableStyleId>{5940675A-B579-460E-94D1-54222C63F5DA}</a:tableStyleId>
              </a:tblPr>
              <a:tblGrid>
                <a:gridCol w="7924800">
                  <a:extLst>
                    <a:ext uri="{9D8B030D-6E8A-4147-A177-3AD203B41FA5}">
                      <a16:colId xmlns:a16="http://schemas.microsoft.com/office/drawing/2014/main" val="2499456686"/>
                    </a:ext>
                  </a:extLst>
                </a:gridCol>
                <a:gridCol w="6248400">
                  <a:extLst>
                    <a:ext uri="{9D8B030D-6E8A-4147-A177-3AD203B41FA5}">
                      <a16:colId xmlns:a16="http://schemas.microsoft.com/office/drawing/2014/main" val="3228422735"/>
                    </a:ext>
                  </a:extLst>
                </a:gridCol>
              </a:tblGrid>
              <a:tr h="370840">
                <a:tc>
                  <a:txBody>
                    <a:bodyPr/>
                    <a:lstStyle/>
                    <a:p>
                      <a:r>
                        <a:rPr lang="en-US" altLang="zh-CN" sz="3200" b="1" dirty="0">
                          <a:latin typeface="Times New Roman" panose="02020603050405020304" pitchFamily="18" charset="0"/>
                          <a:cs typeface="Times New Roman" panose="02020603050405020304" pitchFamily="18" charset="0"/>
                        </a:rPr>
                        <a:t>Parameters</a:t>
                      </a:r>
                      <a:endParaRPr lang="zh-CN" altLang="en-US" sz="3200" b="1" dirty="0">
                        <a:latin typeface="Times New Roman" panose="02020603050405020304" pitchFamily="18" charset="0"/>
                        <a:cs typeface="Times New Roman" panose="02020603050405020304" pitchFamily="18" charset="0"/>
                      </a:endParaRPr>
                    </a:p>
                  </a:txBody>
                  <a:tcPr/>
                </a:tc>
                <a:tc>
                  <a:txBody>
                    <a:bodyPr/>
                    <a:lstStyle/>
                    <a:p>
                      <a:r>
                        <a:rPr lang="zh-CN" altLang="en-US" sz="3200" b="1" dirty="0">
                          <a:latin typeface="Times New Roman" panose="02020603050405020304" pitchFamily="18" charset="0"/>
                          <a:cs typeface="Times New Roman" panose="02020603050405020304" pitchFamily="18" charset="0"/>
                        </a:rPr>
                        <a:t>50 MWKlystron</a:t>
                      </a:r>
                    </a:p>
                  </a:txBody>
                  <a:tcPr/>
                </a:tc>
                <a:extLst>
                  <a:ext uri="{0D108BD9-81ED-4DB2-BD59-A6C34878D82A}">
                    <a16:rowId xmlns:a16="http://schemas.microsoft.com/office/drawing/2014/main" val="1519848022"/>
                  </a:ext>
                </a:extLst>
              </a:tr>
              <a:tr h="370840">
                <a:tc>
                  <a:txBody>
                    <a:bodyPr/>
                    <a:lstStyle/>
                    <a:p>
                      <a:pPr marL="0" algn="l" defTabSz="827405" rtl="0" eaLnBrk="1" latinLnBrk="0" hangingPunct="1"/>
                      <a:r>
                        <a:rPr lang="en-US" altLang="zh-CN" sz="3200" kern="1200" dirty="0">
                          <a:solidFill>
                            <a:schemeClr val="tx1"/>
                          </a:solidFill>
                          <a:latin typeface="Times New Roman" panose="02020603050405020304" pitchFamily="18" charset="0"/>
                          <a:ea typeface="+mn-ea"/>
                          <a:cs typeface="Times New Roman" panose="02020603050405020304" pitchFamily="18" charset="0"/>
                        </a:rPr>
                        <a:t>Pulse Voltage (kV)</a:t>
                      </a:r>
                      <a:endParaRPr lang="zh-CN" altLang="en-US" sz="32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indent="269875" algn="l" defTabSz="827405" rtl="0" eaLnBrk="1" latinLnBrk="0" hangingPunct="1">
                        <a:lnSpc>
                          <a:spcPts val="2000"/>
                        </a:lnSpc>
                        <a:spcBef>
                          <a:spcPts val="300"/>
                        </a:spcBef>
                        <a:spcAft>
                          <a:spcPts val="0"/>
                        </a:spcAft>
                      </a:pPr>
                      <a:r>
                        <a:rPr lang="en-GB" sz="3200" kern="1200" dirty="0">
                          <a:solidFill>
                            <a:schemeClr val="tx1"/>
                          </a:solidFill>
                          <a:latin typeface="Times New Roman" panose="02020603050405020304" pitchFamily="18" charset="0"/>
                          <a:ea typeface="+mn-ea"/>
                          <a:cs typeface="Times New Roman" panose="02020603050405020304" pitchFamily="18" charset="0"/>
                        </a:rPr>
                        <a:t>430</a:t>
                      </a:r>
                      <a:endParaRPr lang="zh-CN" altLang="en-US" sz="32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9525" marB="0" anchor="ctr"/>
                </a:tc>
                <a:extLst>
                  <a:ext uri="{0D108BD9-81ED-4DB2-BD59-A6C34878D82A}">
                    <a16:rowId xmlns:a16="http://schemas.microsoft.com/office/drawing/2014/main" val="1549591719"/>
                  </a:ext>
                </a:extLst>
              </a:tr>
              <a:tr h="370840">
                <a:tc>
                  <a:txBody>
                    <a:bodyPr/>
                    <a:lstStyle/>
                    <a:p>
                      <a:pPr marL="0" algn="l" defTabSz="827405" rtl="0" eaLnBrk="1" latinLnBrk="0" hangingPunct="1"/>
                      <a:r>
                        <a:rPr lang="en-US" altLang="zh-CN" sz="3200" kern="1200" dirty="0">
                          <a:solidFill>
                            <a:schemeClr val="tx1"/>
                          </a:solidFill>
                          <a:latin typeface="Times New Roman" panose="02020603050405020304" pitchFamily="18" charset="0"/>
                          <a:ea typeface="+mn-ea"/>
                          <a:cs typeface="Times New Roman" panose="02020603050405020304" pitchFamily="18" charset="0"/>
                        </a:rPr>
                        <a:t>Pulse Current (A)</a:t>
                      </a:r>
                      <a:endParaRPr lang="zh-CN" altLang="en-US" sz="32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indent="269875" algn="l" defTabSz="827405" rtl="0" eaLnBrk="1" latinLnBrk="0" hangingPunct="1">
                        <a:lnSpc>
                          <a:spcPts val="2000"/>
                        </a:lnSpc>
                        <a:spcBef>
                          <a:spcPts val="300"/>
                        </a:spcBef>
                        <a:spcAft>
                          <a:spcPts val="0"/>
                        </a:spcAft>
                      </a:pPr>
                      <a:r>
                        <a:rPr lang="en-US" altLang="zh-CN" sz="3200" kern="1200" dirty="0">
                          <a:solidFill>
                            <a:schemeClr val="tx1"/>
                          </a:solidFill>
                          <a:latin typeface="Times New Roman" panose="02020603050405020304" pitchFamily="18" charset="0"/>
                          <a:ea typeface="+mn-ea"/>
                          <a:cs typeface="Times New Roman" panose="02020603050405020304" pitchFamily="18" charset="0"/>
                        </a:rPr>
                        <a:t>440</a:t>
                      </a:r>
                      <a:endParaRPr lang="zh-CN" altLang="en-US" sz="32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9525" marB="0" anchor="ctr"/>
                </a:tc>
                <a:extLst>
                  <a:ext uri="{0D108BD9-81ED-4DB2-BD59-A6C34878D82A}">
                    <a16:rowId xmlns:a16="http://schemas.microsoft.com/office/drawing/2014/main" val="3873508357"/>
                  </a:ext>
                </a:extLst>
              </a:tr>
              <a:tr h="370840">
                <a:tc>
                  <a:txBody>
                    <a:bodyPr/>
                    <a:lstStyle/>
                    <a:p>
                      <a:pPr marL="0" algn="l" defTabSz="827405" rtl="0" eaLnBrk="1" latinLnBrk="0" hangingPunct="1"/>
                      <a:r>
                        <a:rPr lang="en-US" altLang="zh-CN" sz="3200" kern="1200" dirty="0">
                          <a:solidFill>
                            <a:schemeClr val="tx1"/>
                          </a:solidFill>
                          <a:latin typeface="Times New Roman" panose="02020603050405020304" pitchFamily="18" charset="0"/>
                          <a:ea typeface="+mn-ea"/>
                          <a:cs typeface="Times New Roman" panose="02020603050405020304" pitchFamily="18" charset="0"/>
                        </a:rPr>
                        <a:t>Repetition Frequency (</a:t>
                      </a:r>
                      <a:r>
                        <a:rPr lang="en-US" altLang="zh-CN" sz="3200" kern="1200" dirty="0" err="1">
                          <a:solidFill>
                            <a:schemeClr val="tx1"/>
                          </a:solidFill>
                          <a:latin typeface="Times New Roman" panose="02020603050405020304" pitchFamily="18" charset="0"/>
                          <a:ea typeface="+mn-ea"/>
                          <a:cs typeface="Times New Roman" panose="02020603050405020304" pitchFamily="18" charset="0"/>
                        </a:rPr>
                        <a:t>pps</a:t>
                      </a:r>
                      <a:r>
                        <a:rPr lang="en-US" altLang="zh-CN" sz="3200" kern="1200" dirty="0">
                          <a:solidFill>
                            <a:schemeClr val="tx1"/>
                          </a:solidFill>
                          <a:latin typeface="Times New Roman" panose="02020603050405020304" pitchFamily="18" charset="0"/>
                          <a:ea typeface="+mn-ea"/>
                          <a:cs typeface="Times New Roman" panose="02020603050405020304" pitchFamily="18" charset="0"/>
                        </a:rPr>
                        <a:t>)</a:t>
                      </a:r>
                      <a:endParaRPr lang="zh-CN" altLang="en-US" sz="32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indent="269875" algn="l" defTabSz="827405" rtl="0" eaLnBrk="1" latinLnBrk="0" hangingPunct="1">
                        <a:lnSpc>
                          <a:spcPts val="2000"/>
                        </a:lnSpc>
                        <a:spcBef>
                          <a:spcPts val="300"/>
                        </a:spcBef>
                        <a:spcAft>
                          <a:spcPts val="0"/>
                        </a:spcAft>
                      </a:pPr>
                      <a:r>
                        <a:rPr lang="en-US" altLang="zh-CN" sz="3200" kern="1200" dirty="0">
                          <a:solidFill>
                            <a:schemeClr val="tx1"/>
                          </a:solidFill>
                          <a:latin typeface="Times New Roman" panose="02020603050405020304" pitchFamily="18" charset="0"/>
                          <a:ea typeface="+mn-ea"/>
                          <a:cs typeface="Times New Roman" panose="02020603050405020304" pitchFamily="18" charset="0"/>
                        </a:rPr>
                        <a:t>100</a:t>
                      </a:r>
                      <a:endParaRPr lang="zh-CN" altLang="en-US" sz="32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9525" marB="0" anchor="ctr"/>
                </a:tc>
                <a:extLst>
                  <a:ext uri="{0D108BD9-81ED-4DB2-BD59-A6C34878D82A}">
                    <a16:rowId xmlns:a16="http://schemas.microsoft.com/office/drawing/2014/main" val="1312205969"/>
                  </a:ext>
                </a:extLst>
              </a:tr>
              <a:tr h="370840">
                <a:tc>
                  <a:txBody>
                    <a:bodyPr/>
                    <a:lstStyle/>
                    <a:p>
                      <a:pPr marL="0" algn="l" defTabSz="827405" rtl="0" eaLnBrk="1" latinLnBrk="0" hangingPunct="1"/>
                      <a:r>
                        <a:rPr lang="en-US" altLang="zh-CN" sz="3200" kern="1200" dirty="0">
                          <a:solidFill>
                            <a:schemeClr val="tx1"/>
                          </a:solidFill>
                          <a:latin typeface="Times New Roman" panose="02020603050405020304" pitchFamily="18" charset="0"/>
                          <a:ea typeface="+mn-ea"/>
                          <a:cs typeface="Times New Roman" panose="02020603050405020304" pitchFamily="18" charset="0"/>
                        </a:rPr>
                        <a:t>Pulse Width (</a:t>
                      </a:r>
                      <a:r>
                        <a:rPr lang="el-GR" altLang="zh-CN" sz="3200" kern="1200" dirty="0">
                          <a:solidFill>
                            <a:schemeClr val="tx1"/>
                          </a:solidFill>
                          <a:latin typeface="Times New Roman" panose="02020603050405020304" pitchFamily="18" charset="0"/>
                          <a:ea typeface="+mn-ea"/>
                          <a:cs typeface="Times New Roman" panose="02020603050405020304" pitchFamily="18" charset="0"/>
                        </a:rPr>
                        <a:t>μ</a:t>
                      </a:r>
                      <a:r>
                        <a:rPr lang="en-US" altLang="zh-CN" sz="3200" kern="1200" dirty="0">
                          <a:solidFill>
                            <a:schemeClr val="tx1"/>
                          </a:solidFill>
                          <a:latin typeface="Times New Roman" panose="02020603050405020304" pitchFamily="18" charset="0"/>
                          <a:ea typeface="+mn-ea"/>
                          <a:cs typeface="Times New Roman" panose="02020603050405020304" pitchFamily="18" charset="0"/>
                        </a:rPr>
                        <a:t>s)</a:t>
                      </a:r>
                      <a:endParaRPr lang="zh-CN" altLang="en-US" sz="32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indent="269875" algn="l" defTabSz="827405" rtl="0" eaLnBrk="1" latinLnBrk="0" hangingPunct="1">
                        <a:lnSpc>
                          <a:spcPts val="2000"/>
                        </a:lnSpc>
                        <a:spcBef>
                          <a:spcPts val="300"/>
                        </a:spcBef>
                        <a:spcAft>
                          <a:spcPts val="0"/>
                        </a:spcAft>
                      </a:pPr>
                      <a:r>
                        <a:rPr lang="en-US" altLang="zh-CN" sz="3200" kern="1200" dirty="0">
                          <a:solidFill>
                            <a:schemeClr val="tx1"/>
                          </a:solidFill>
                          <a:latin typeface="Times New Roman" panose="02020603050405020304" pitchFamily="18" charset="0"/>
                          <a:ea typeface="+mn-ea"/>
                          <a:cs typeface="Times New Roman" panose="02020603050405020304" pitchFamily="18" charset="0"/>
                        </a:rPr>
                        <a:t>3</a:t>
                      </a:r>
                      <a:endParaRPr lang="zh-CN" altLang="en-US" sz="32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9525" marB="0" anchor="ctr"/>
                </a:tc>
                <a:extLst>
                  <a:ext uri="{0D108BD9-81ED-4DB2-BD59-A6C34878D82A}">
                    <a16:rowId xmlns:a16="http://schemas.microsoft.com/office/drawing/2014/main" val="4144769903"/>
                  </a:ext>
                </a:extLst>
              </a:tr>
              <a:tr h="370840">
                <a:tc>
                  <a:txBody>
                    <a:bodyPr/>
                    <a:lstStyle/>
                    <a:p>
                      <a:pPr marL="0" algn="l" defTabSz="827405" rtl="0" eaLnBrk="1" latinLnBrk="0" hangingPunct="1"/>
                      <a:r>
                        <a:rPr lang="en-US" altLang="zh-CN" sz="3200" kern="1200" dirty="0">
                          <a:solidFill>
                            <a:schemeClr val="tx1"/>
                          </a:solidFill>
                          <a:latin typeface="Times New Roman" panose="02020603050405020304" pitchFamily="18" charset="0"/>
                          <a:ea typeface="+mn-ea"/>
                          <a:cs typeface="Times New Roman" panose="02020603050405020304" pitchFamily="18" charset="0"/>
                        </a:rPr>
                        <a:t>Pulse Flat-Top Stability (%, within 4 </a:t>
                      </a:r>
                      <a:r>
                        <a:rPr lang="en-US" altLang="zh-CN" sz="3200" kern="1200" dirty="0" err="1">
                          <a:solidFill>
                            <a:schemeClr val="tx1"/>
                          </a:solidFill>
                          <a:latin typeface="Times New Roman" panose="02020603050405020304" pitchFamily="18" charset="0"/>
                          <a:ea typeface="+mn-ea"/>
                          <a:cs typeface="Times New Roman" panose="02020603050405020304" pitchFamily="18" charset="0"/>
                        </a:rPr>
                        <a:t>μs</a:t>
                      </a:r>
                      <a:r>
                        <a:rPr lang="en-US" altLang="zh-CN" sz="3200" kern="1200" dirty="0">
                          <a:solidFill>
                            <a:schemeClr val="tx1"/>
                          </a:solidFill>
                          <a:latin typeface="Times New Roman" panose="02020603050405020304" pitchFamily="18" charset="0"/>
                          <a:ea typeface="+mn-ea"/>
                          <a:cs typeface="Times New Roman" panose="02020603050405020304" pitchFamily="18" charset="0"/>
                        </a:rPr>
                        <a:t>)</a:t>
                      </a:r>
                      <a:endParaRPr lang="zh-CN" altLang="en-US" sz="32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indent="269875" algn="l" defTabSz="827405" rtl="0" eaLnBrk="1" latinLnBrk="0" hangingPunct="1">
                        <a:lnSpc>
                          <a:spcPts val="2000"/>
                        </a:lnSpc>
                        <a:spcBef>
                          <a:spcPts val="300"/>
                        </a:spcBef>
                        <a:spcAft>
                          <a:spcPts val="0"/>
                        </a:spcAft>
                      </a:pPr>
                      <a:r>
                        <a:rPr lang="en-US" altLang="zh-CN" sz="3200" kern="1200" dirty="0">
                          <a:solidFill>
                            <a:schemeClr val="tx1"/>
                          </a:solidFill>
                          <a:latin typeface="Times New Roman" panose="02020603050405020304" pitchFamily="18" charset="0"/>
                          <a:ea typeface="+mn-ea"/>
                          <a:cs typeface="Times New Roman" panose="02020603050405020304" pitchFamily="18" charset="0"/>
                        </a:rPr>
                        <a:t>1</a:t>
                      </a:r>
                      <a:endParaRPr lang="zh-CN" altLang="en-US" sz="32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9525" marB="0" anchor="ctr"/>
                </a:tc>
                <a:extLst>
                  <a:ext uri="{0D108BD9-81ED-4DB2-BD59-A6C34878D82A}">
                    <a16:rowId xmlns:a16="http://schemas.microsoft.com/office/drawing/2014/main" val="3280827814"/>
                  </a:ext>
                </a:extLst>
              </a:tr>
              <a:tr h="370840">
                <a:tc>
                  <a:txBody>
                    <a:bodyPr/>
                    <a:lstStyle/>
                    <a:p>
                      <a:pPr marL="0" algn="l" defTabSz="827405" rtl="0" eaLnBrk="1" latinLnBrk="0" hangingPunct="1"/>
                      <a:r>
                        <a:rPr lang="en-US" altLang="zh-CN" sz="3200" kern="1200" dirty="0">
                          <a:solidFill>
                            <a:schemeClr val="tx1"/>
                          </a:solidFill>
                          <a:latin typeface="Times New Roman" panose="02020603050405020304" pitchFamily="18" charset="0"/>
                          <a:ea typeface="+mn-ea"/>
                          <a:cs typeface="Times New Roman" panose="02020603050405020304" pitchFamily="18" charset="0"/>
                        </a:rPr>
                        <a:t>Pulse Stability (%, over 3000 pulses)</a:t>
                      </a:r>
                      <a:endParaRPr lang="zh-CN" altLang="en-US" sz="32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indent="269875" algn="l" defTabSz="827405" rtl="0" eaLnBrk="1" latinLnBrk="0" hangingPunct="1">
                        <a:lnSpc>
                          <a:spcPts val="2000"/>
                        </a:lnSpc>
                        <a:spcBef>
                          <a:spcPts val="300"/>
                        </a:spcBef>
                        <a:spcAft>
                          <a:spcPts val="0"/>
                        </a:spcAft>
                      </a:pPr>
                      <a:r>
                        <a:rPr lang="en-US" altLang="zh-CN" sz="3200" kern="1200" dirty="0">
                          <a:solidFill>
                            <a:schemeClr val="tx1"/>
                          </a:solidFill>
                          <a:latin typeface="Times New Roman" panose="02020603050405020304" pitchFamily="18" charset="0"/>
                          <a:ea typeface="+mn-ea"/>
                          <a:cs typeface="Times New Roman" panose="02020603050405020304" pitchFamily="18" charset="0"/>
                        </a:rPr>
                        <a:t>0.02</a:t>
                      </a:r>
                      <a:endParaRPr lang="zh-CN" altLang="en-US" sz="32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9525" marB="0" anchor="ctr"/>
                </a:tc>
                <a:extLst>
                  <a:ext uri="{0D108BD9-81ED-4DB2-BD59-A6C34878D82A}">
                    <a16:rowId xmlns:a16="http://schemas.microsoft.com/office/drawing/2014/main" val="4293706563"/>
                  </a:ext>
                </a:extLst>
              </a:tr>
            </a:tbl>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DViY2JkMjU3NGYzZTEwMzZmMGFkZWViYmNkYWU3NDIifQ=="/>
</p:tagLst>
</file>

<file path=ppt/theme/theme1.xml><?xml version="1.0" encoding="utf-8"?>
<a:theme xmlns:a="http://schemas.openxmlformats.org/drawingml/2006/main" name="SNS-review-TEMPLATE">
  <a:themeElements>
    <a:clrScheme name="">
      <a:dk1>
        <a:srgbClr val="000000"/>
      </a:dk1>
      <a:lt1>
        <a:srgbClr val="FFFFFF"/>
      </a:lt1>
      <a:dk2>
        <a:srgbClr val="000000"/>
      </a:dk2>
      <a:lt2>
        <a:srgbClr val="808080"/>
      </a:lt2>
      <a:accent1>
        <a:srgbClr val="00CC99"/>
      </a:accent1>
      <a:accent2>
        <a:srgbClr val="FF9966"/>
      </a:accent2>
      <a:accent3>
        <a:srgbClr val="FFFFFF"/>
      </a:accent3>
      <a:accent4>
        <a:srgbClr val="000000"/>
      </a:accent4>
      <a:accent5>
        <a:srgbClr val="AAE2CA"/>
      </a:accent5>
      <a:accent6>
        <a:srgbClr val="E78A5C"/>
      </a:accent6>
      <a:hlink>
        <a:srgbClr val="0099FF"/>
      </a:hlink>
      <a:folHlink>
        <a:srgbClr val="FFFF66"/>
      </a:folHlink>
    </a:clrScheme>
    <a:fontScheme name="SNS-review-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2373630" rtl="0" eaLnBrk="1" fontAlgn="base" latinLnBrk="0" hangingPunct="1">
          <a:lnSpc>
            <a:spcPct val="100000"/>
          </a:lnSpc>
          <a:spcBef>
            <a:spcPct val="0"/>
          </a:spcBef>
          <a:spcAft>
            <a:spcPct val="0"/>
          </a:spcAft>
          <a:buClrTx/>
          <a:buSzTx/>
          <a:buFontTx/>
          <a:buNone/>
          <a:defRPr kumimoji="0" lang="en-US" sz="3000" b="0" i="0" u="none" strike="noStrike" cap="none" normalizeH="0" baseline="0" smtClean="0">
            <a:ln>
              <a:noFill/>
            </a:ln>
            <a:solidFill>
              <a:schemeClr val="tx1"/>
            </a:solidFill>
            <a:effectLst/>
            <a:latin typeface="Helvetica"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2373630" rtl="0" eaLnBrk="1" fontAlgn="base" latinLnBrk="0" hangingPunct="1">
          <a:lnSpc>
            <a:spcPct val="100000"/>
          </a:lnSpc>
          <a:spcBef>
            <a:spcPct val="0"/>
          </a:spcBef>
          <a:spcAft>
            <a:spcPct val="0"/>
          </a:spcAft>
          <a:buClrTx/>
          <a:buSzTx/>
          <a:buFontTx/>
          <a:buNone/>
          <a:defRPr kumimoji="0" lang="en-US" sz="3000" b="0" i="0" u="none" strike="noStrike" cap="none" normalizeH="0" baseline="0" smtClean="0">
            <a:ln>
              <a:noFill/>
            </a:ln>
            <a:solidFill>
              <a:schemeClr val="tx1"/>
            </a:solidFill>
            <a:effectLst/>
            <a:latin typeface="Helvetica" panose="020B0604020202020204" pitchFamily="34" charset="0"/>
          </a:defRPr>
        </a:defPPr>
      </a:lstStyle>
    </a:lnDef>
  </a:objectDefaults>
  <a:extraClrSchemeLst>
    <a:extraClrScheme>
      <a:clrScheme name="SNS-review-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NS-review-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NS-review-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NS-review-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NS-review-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NS-review-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NS-review-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4299</TotalTime>
  <Words>1132</Words>
  <Application>Microsoft Office PowerPoint</Application>
  <PresentationFormat>自定义</PresentationFormat>
  <Paragraphs>61</Paragraphs>
  <Slides>1</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vt:i4>
      </vt:variant>
    </vt:vector>
  </HeadingPairs>
  <TitlesOfParts>
    <vt:vector size="11" baseType="lpstr">
      <vt:lpstr>ＭＳ 明朝</vt:lpstr>
      <vt:lpstr>MS PGothic</vt:lpstr>
      <vt:lpstr>宋体</vt:lpstr>
      <vt:lpstr>Arial</vt:lpstr>
      <vt:lpstr>Calibri</vt:lpstr>
      <vt:lpstr>Helvetica</vt:lpstr>
      <vt:lpstr>Times</vt:lpstr>
      <vt:lpstr>Times New Roman</vt:lpstr>
      <vt:lpstr>Wingdings</vt:lpstr>
      <vt:lpstr>SNS-review-TEMPLATE</vt:lpstr>
      <vt:lpstr>PowerPoint 演示文稿</vt:lpstr>
    </vt:vector>
  </TitlesOfParts>
  <Company>SNS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dc:title>
  <dc:creator>张 湛东</dc:creator>
  <cp:lastModifiedBy>Lifei</cp:lastModifiedBy>
  <cp:revision>1832</cp:revision>
  <dcterms:created xsi:type="dcterms:W3CDTF">2000-02-17T14:31:00Z</dcterms:created>
  <dcterms:modified xsi:type="dcterms:W3CDTF">2025-11-02T09:26:12Z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C1C315510437464C9599CEC9207E97E5_12</vt:lpwstr>
  </property>
  <property fmtid="{D5CDD505-2E9C-101B-9397-08002B2CF9AE}" pid="3" name="KSOProductBuildVer">
    <vt:lpwstr>2052-12.1.0.17147</vt:lpwstr>
  </property>
</Properties>
</file>