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56" r:id="rId2"/>
  </p:sldIdLst>
  <p:sldSz cx="30283150" cy="428117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pos="693" userDrawn="1">
          <p15:clr>
            <a:srgbClr val="A4A3A4"/>
          </p15:clr>
        </p15:guide>
        <p15:guide id="4" pos="18383" userDrawn="1">
          <p15:clr>
            <a:srgbClr val="A4A3A4"/>
          </p15:clr>
        </p15:guide>
        <p15:guide id="5" pos="12486" userDrawn="1">
          <p15:clr>
            <a:srgbClr val="A4A3A4"/>
          </p15:clr>
        </p15:guide>
        <p15:guide id="6" pos="14074" userDrawn="1">
          <p15:clr>
            <a:srgbClr val="A4A3A4"/>
          </p15:clr>
        </p15:guide>
        <p15:guide id="7" pos="9538" userDrawn="1">
          <p15:clr>
            <a:srgbClr val="A4A3A4"/>
          </p15:clr>
        </p15:guide>
        <p15:guide id="8" orient="horz" pos="5864" userDrawn="1">
          <p15:clr>
            <a:srgbClr val="A4A3A4"/>
          </p15:clr>
        </p15:guide>
        <p15:guide id="9" orient="horz" pos="25890" userDrawn="1">
          <p15:clr>
            <a:srgbClr val="A4A3A4"/>
          </p15:clr>
        </p15:guide>
        <p15:guide id="10" orient="horz" pos="2053" userDrawn="1">
          <p15:clr>
            <a:srgbClr val="A4A3A4"/>
          </p15:clr>
        </p15:guide>
        <p15:guide id="11" pos="504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E4C64"/>
    <a:srgbClr val="FFFAC7"/>
    <a:srgbClr val="2D3748"/>
    <a:srgbClr val="AEAEAE"/>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3301" autoAdjust="0"/>
  </p:normalViewPr>
  <p:slideViewPr>
    <p:cSldViewPr snapToGrid="0">
      <p:cViewPr>
        <p:scale>
          <a:sx n="33" d="100"/>
          <a:sy n="33" d="100"/>
        </p:scale>
        <p:origin x="1614" y="-2088"/>
      </p:cViewPr>
      <p:guideLst>
        <p:guide pos="693"/>
        <p:guide pos="18383"/>
        <p:guide pos="12486"/>
        <p:guide pos="14074"/>
        <p:guide pos="9538"/>
        <p:guide orient="horz" pos="5864"/>
        <p:guide orient="horz" pos="25890"/>
        <p:guide orient="horz" pos="2053"/>
        <p:guide pos="5047"/>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zh-CN" dirty="0"/>
              <a:t>Half bandwidth Fitting</a:t>
            </a:r>
            <a:endParaRPr lang="zh-CN" dirty="0"/>
          </a:p>
        </c:rich>
      </c:tx>
      <c:layout>
        <c:manualLayout>
          <c:xMode val="edge"/>
          <c:yMode val="edge"/>
          <c:x val="0.43657159304876908"/>
          <c:y val="0.91756257226661786"/>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manualLayout>
          <c:layoutTarget val="inner"/>
          <c:xMode val="edge"/>
          <c:yMode val="edge"/>
          <c:x val="5.6031992344734702E-2"/>
          <c:y val="0.18387471670115524"/>
          <c:w val="0.9253184442980128"/>
          <c:h val="0.6648705085178036"/>
        </c:manualLayout>
      </c:layout>
      <c:lineChart>
        <c:grouping val="standard"/>
        <c:varyColors val="0"/>
        <c:ser>
          <c:idx val="0"/>
          <c:order val="0"/>
          <c:tx>
            <c:strRef>
              <c:f>compare!$C$1</c:f>
              <c:strCache>
                <c:ptCount val="1"/>
                <c:pt idx="0">
                  <c:v>ref_bw</c:v>
                </c:pt>
              </c:strCache>
            </c:strRef>
          </c:tx>
          <c:spPr>
            <a:ln w="22225" cap="rnd">
              <a:solidFill>
                <a:schemeClr val="tx2">
                  <a:lumMod val="75000"/>
                  <a:lumOff val="25000"/>
                </a:schemeClr>
              </a:solidFill>
              <a:round/>
            </a:ln>
            <a:effectLst/>
          </c:spPr>
          <c:marker>
            <c:symbol val="none"/>
          </c:marker>
          <c:val>
            <c:numRef>
              <c:f>compare!$C$2:$C$3998</c:f>
              <c:numCache>
                <c:formatCode>General</c:formatCode>
                <c:ptCount val="3997"/>
                <c:pt idx="0">
                  <c:v>-500.3</c:v>
                </c:pt>
                <c:pt idx="1">
                  <c:v>317.75</c:v>
                </c:pt>
                <c:pt idx="2">
                  <c:v>364.875</c:v>
                </c:pt>
                <c:pt idx="3">
                  <c:v>378.875</c:v>
                </c:pt>
                <c:pt idx="4">
                  <c:v>387.5</c:v>
                </c:pt>
                <c:pt idx="5">
                  <c:v>400</c:v>
                </c:pt>
                <c:pt idx="6">
                  <c:v>403.5</c:v>
                </c:pt>
                <c:pt idx="7">
                  <c:v>406.75</c:v>
                </c:pt>
                <c:pt idx="8">
                  <c:v>409.375</c:v>
                </c:pt>
                <c:pt idx="9">
                  <c:v>411.625</c:v>
                </c:pt>
                <c:pt idx="10">
                  <c:v>413.625</c:v>
                </c:pt>
                <c:pt idx="11">
                  <c:v>415.375</c:v>
                </c:pt>
                <c:pt idx="12">
                  <c:v>416.75</c:v>
                </c:pt>
                <c:pt idx="13">
                  <c:v>418.125</c:v>
                </c:pt>
                <c:pt idx="14">
                  <c:v>419.375</c:v>
                </c:pt>
                <c:pt idx="15">
                  <c:v>421</c:v>
                </c:pt>
                <c:pt idx="16">
                  <c:v>420</c:v>
                </c:pt>
                <c:pt idx="17">
                  <c:v>421.25</c:v>
                </c:pt>
                <c:pt idx="18">
                  <c:v>422.625</c:v>
                </c:pt>
                <c:pt idx="19">
                  <c:v>422.625</c:v>
                </c:pt>
                <c:pt idx="20">
                  <c:v>421.75</c:v>
                </c:pt>
                <c:pt idx="21">
                  <c:v>421.75</c:v>
                </c:pt>
                <c:pt idx="22">
                  <c:v>423</c:v>
                </c:pt>
                <c:pt idx="23">
                  <c:v>423</c:v>
                </c:pt>
                <c:pt idx="24">
                  <c:v>424.375</c:v>
                </c:pt>
                <c:pt idx="25">
                  <c:v>424.375</c:v>
                </c:pt>
                <c:pt idx="26">
                  <c:v>423.75</c:v>
                </c:pt>
                <c:pt idx="27">
                  <c:v>423.75</c:v>
                </c:pt>
                <c:pt idx="28">
                  <c:v>424.875</c:v>
                </c:pt>
                <c:pt idx="29">
                  <c:v>424.875</c:v>
                </c:pt>
                <c:pt idx="30">
                  <c:v>426.125</c:v>
                </c:pt>
                <c:pt idx="31">
                  <c:v>426.125</c:v>
                </c:pt>
                <c:pt idx="32">
                  <c:v>424.125</c:v>
                </c:pt>
                <c:pt idx="33">
                  <c:v>424.125</c:v>
                </c:pt>
                <c:pt idx="34">
                  <c:v>425.5</c:v>
                </c:pt>
                <c:pt idx="35">
                  <c:v>425.5</c:v>
                </c:pt>
                <c:pt idx="36">
                  <c:v>426.875</c:v>
                </c:pt>
                <c:pt idx="37">
                  <c:v>426.875</c:v>
                </c:pt>
                <c:pt idx="38">
                  <c:v>425.25</c:v>
                </c:pt>
                <c:pt idx="39">
                  <c:v>425.25</c:v>
                </c:pt>
                <c:pt idx="40">
                  <c:v>426.625</c:v>
                </c:pt>
                <c:pt idx="41">
                  <c:v>426.625</c:v>
                </c:pt>
                <c:pt idx="42">
                  <c:v>426.375</c:v>
                </c:pt>
                <c:pt idx="43">
                  <c:v>426.375</c:v>
                </c:pt>
                <c:pt idx="44">
                  <c:v>426.375</c:v>
                </c:pt>
                <c:pt idx="45">
                  <c:v>426.375</c:v>
                </c:pt>
                <c:pt idx="46">
                  <c:v>427.75</c:v>
                </c:pt>
                <c:pt idx="47">
                  <c:v>427.75</c:v>
                </c:pt>
                <c:pt idx="48">
                  <c:v>426.625</c:v>
                </c:pt>
                <c:pt idx="49">
                  <c:v>426.625</c:v>
                </c:pt>
                <c:pt idx="50">
                  <c:v>426.875</c:v>
                </c:pt>
                <c:pt idx="51">
                  <c:v>426.875</c:v>
                </c:pt>
                <c:pt idx="52">
                  <c:v>427.875</c:v>
                </c:pt>
                <c:pt idx="53">
                  <c:v>427.875</c:v>
                </c:pt>
                <c:pt idx="54">
                  <c:v>428</c:v>
                </c:pt>
                <c:pt idx="55">
                  <c:v>428</c:v>
                </c:pt>
                <c:pt idx="56">
                  <c:v>428.125</c:v>
                </c:pt>
                <c:pt idx="57">
                  <c:v>428.125</c:v>
                </c:pt>
                <c:pt idx="58">
                  <c:v>428.5</c:v>
                </c:pt>
                <c:pt idx="59">
                  <c:v>428.5</c:v>
                </c:pt>
                <c:pt idx="60">
                  <c:v>427.875</c:v>
                </c:pt>
                <c:pt idx="61">
                  <c:v>427.875</c:v>
                </c:pt>
                <c:pt idx="62">
                  <c:v>428.125</c:v>
                </c:pt>
                <c:pt idx="63">
                  <c:v>428.125</c:v>
                </c:pt>
                <c:pt idx="64">
                  <c:v>428.625</c:v>
                </c:pt>
                <c:pt idx="65">
                  <c:v>428.625</c:v>
                </c:pt>
                <c:pt idx="66">
                  <c:v>428</c:v>
                </c:pt>
                <c:pt idx="67">
                  <c:v>428</c:v>
                </c:pt>
                <c:pt idx="68">
                  <c:v>428.25</c:v>
                </c:pt>
                <c:pt idx="69">
                  <c:v>428.25</c:v>
                </c:pt>
                <c:pt idx="70">
                  <c:v>429.5</c:v>
                </c:pt>
                <c:pt idx="71">
                  <c:v>429.5</c:v>
                </c:pt>
                <c:pt idx="72">
                  <c:v>429.125</c:v>
                </c:pt>
                <c:pt idx="73">
                  <c:v>429.125</c:v>
                </c:pt>
                <c:pt idx="74">
                  <c:v>428.75</c:v>
                </c:pt>
                <c:pt idx="75">
                  <c:v>428.75</c:v>
                </c:pt>
                <c:pt idx="76">
                  <c:v>429.375</c:v>
                </c:pt>
                <c:pt idx="77">
                  <c:v>429.375</c:v>
                </c:pt>
                <c:pt idx="78">
                  <c:v>429</c:v>
                </c:pt>
                <c:pt idx="79">
                  <c:v>429</c:v>
                </c:pt>
                <c:pt idx="80">
                  <c:v>429.25</c:v>
                </c:pt>
                <c:pt idx="81">
                  <c:v>429.25</c:v>
                </c:pt>
                <c:pt idx="82">
                  <c:v>429.125</c:v>
                </c:pt>
                <c:pt idx="83">
                  <c:v>429.125</c:v>
                </c:pt>
                <c:pt idx="84">
                  <c:v>429</c:v>
                </c:pt>
                <c:pt idx="85">
                  <c:v>429</c:v>
                </c:pt>
                <c:pt idx="86">
                  <c:v>429.625</c:v>
                </c:pt>
                <c:pt idx="87">
                  <c:v>429.625</c:v>
                </c:pt>
                <c:pt idx="88">
                  <c:v>429.5</c:v>
                </c:pt>
                <c:pt idx="89">
                  <c:v>429.5</c:v>
                </c:pt>
                <c:pt idx="90">
                  <c:v>429.75</c:v>
                </c:pt>
                <c:pt idx="91">
                  <c:v>429.75</c:v>
                </c:pt>
                <c:pt idx="92">
                  <c:v>430.25</c:v>
                </c:pt>
                <c:pt idx="93">
                  <c:v>430.25</c:v>
                </c:pt>
                <c:pt idx="94">
                  <c:v>429.75</c:v>
                </c:pt>
                <c:pt idx="95">
                  <c:v>429.75</c:v>
                </c:pt>
                <c:pt idx="96">
                  <c:v>429.875</c:v>
                </c:pt>
                <c:pt idx="97">
                  <c:v>429.875</c:v>
                </c:pt>
                <c:pt idx="98">
                  <c:v>429.75</c:v>
                </c:pt>
                <c:pt idx="99">
                  <c:v>429.75</c:v>
                </c:pt>
                <c:pt idx="100">
                  <c:v>429.75</c:v>
                </c:pt>
                <c:pt idx="101">
                  <c:v>429.75</c:v>
                </c:pt>
                <c:pt idx="102">
                  <c:v>430.25</c:v>
                </c:pt>
                <c:pt idx="103">
                  <c:v>430.25</c:v>
                </c:pt>
                <c:pt idx="104">
                  <c:v>430</c:v>
                </c:pt>
                <c:pt idx="105">
                  <c:v>430</c:v>
                </c:pt>
                <c:pt idx="106">
                  <c:v>430.5</c:v>
                </c:pt>
                <c:pt idx="107">
                  <c:v>430.5</c:v>
                </c:pt>
                <c:pt idx="108">
                  <c:v>430</c:v>
                </c:pt>
                <c:pt idx="109">
                  <c:v>430</c:v>
                </c:pt>
                <c:pt idx="110">
                  <c:v>430.25</c:v>
                </c:pt>
                <c:pt idx="111">
                  <c:v>430.25</c:v>
                </c:pt>
                <c:pt idx="112">
                  <c:v>430.625</c:v>
                </c:pt>
                <c:pt idx="113">
                  <c:v>430.625</c:v>
                </c:pt>
                <c:pt idx="114">
                  <c:v>430.375</c:v>
                </c:pt>
                <c:pt idx="115">
                  <c:v>430.375</c:v>
                </c:pt>
                <c:pt idx="116">
                  <c:v>430</c:v>
                </c:pt>
                <c:pt idx="117">
                  <c:v>430</c:v>
                </c:pt>
                <c:pt idx="118">
                  <c:v>430.375</c:v>
                </c:pt>
                <c:pt idx="119">
                  <c:v>430.375</c:v>
                </c:pt>
                <c:pt idx="120">
                  <c:v>430.5</c:v>
                </c:pt>
                <c:pt idx="121">
                  <c:v>430.5</c:v>
                </c:pt>
                <c:pt idx="122">
                  <c:v>430.625</c:v>
                </c:pt>
                <c:pt idx="123">
                  <c:v>430.625</c:v>
                </c:pt>
                <c:pt idx="124">
                  <c:v>431.125</c:v>
                </c:pt>
                <c:pt idx="125">
                  <c:v>431.125</c:v>
                </c:pt>
                <c:pt idx="126">
                  <c:v>430.375</c:v>
                </c:pt>
                <c:pt idx="127">
                  <c:v>430.375</c:v>
                </c:pt>
                <c:pt idx="128">
                  <c:v>430.25</c:v>
                </c:pt>
                <c:pt idx="129">
                  <c:v>430.25</c:v>
                </c:pt>
                <c:pt idx="130">
                  <c:v>430.875</c:v>
                </c:pt>
                <c:pt idx="131">
                  <c:v>430.875</c:v>
                </c:pt>
                <c:pt idx="132">
                  <c:v>431</c:v>
                </c:pt>
                <c:pt idx="133">
                  <c:v>431</c:v>
                </c:pt>
                <c:pt idx="134">
                  <c:v>430.875</c:v>
                </c:pt>
                <c:pt idx="135">
                  <c:v>430.875</c:v>
                </c:pt>
                <c:pt idx="136">
                  <c:v>430.75</c:v>
                </c:pt>
                <c:pt idx="137">
                  <c:v>430.75</c:v>
                </c:pt>
                <c:pt idx="138">
                  <c:v>430.75</c:v>
                </c:pt>
                <c:pt idx="139">
                  <c:v>430.75</c:v>
                </c:pt>
                <c:pt idx="140">
                  <c:v>430.875</c:v>
                </c:pt>
                <c:pt idx="141">
                  <c:v>430.875</c:v>
                </c:pt>
                <c:pt idx="142">
                  <c:v>430.625</c:v>
                </c:pt>
                <c:pt idx="143">
                  <c:v>430.625</c:v>
                </c:pt>
                <c:pt idx="144">
                  <c:v>430.875</c:v>
                </c:pt>
                <c:pt idx="145">
                  <c:v>430.875</c:v>
                </c:pt>
                <c:pt idx="146">
                  <c:v>431.125</c:v>
                </c:pt>
                <c:pt idx="147">
                  <c:v>431.125</c:v>
                </c:pt>
                <c:pt idx="148">
                  <c:v>430.875</c:v>
                </c:pt>
                <c:pt idx="149">
                  <c:v>430.875</c:v>
                </c:pt>
                <c:pt idx="150">
                  <c:v>431.25</c:v>
                </c:pt>
                <c:pt idx="151">
                  <c:v>431.25</c:v>
                </c:pt>
                <c:pt idx="152">
                  <c:v>431.125</c:v>
                </c:pt>
                <c:pt idx="153">
                  <c:v>431.125</c:v>
                </c:pt>
                <c:pt idx="154">
                  <c:v>430.875</c:v>
                </c:pt>
                <c:pt idx="155">
                  <c:v>430.875</c:v>
                </c:pt>
                <c:pt idx="156">
                  <c:v>431.375</c:v>
                </c:pt>
                <c:pt idx="157">
                  <c:v>431.375</c:v>
                </c:pt>
                <c:pt idx="158">
                  <c:v>431.375</c:v>
                </c:pt>
                <c:pt idx="159">
                  <c:v>431.375</c:v>
                </c:pt>
                <c:pt idx="160">
                  <c:v>431</c:v>
                </c:pt>
                <c:pt idx="161">
                  <c:v>431</c:v>
                </c:pt>
                <c:pt idx="162">
                  <c:v>431.25</c:v>
                </c:pt>
                <c:pt idx="163">
                  <c:v>431.25</c:v>
                </c:pt>
                <c:pt idx="164">
                  <c:v>431.25</c:v>
                </c:pt>
                <c:pt idx="165">
                  <c:v>431.25</c:v>
                </c:pt>
                <c:pt idx="166">
                  <c:v>431.25</c:v>
                </c:pt>
                <c:pt idx="167">
                  <c:v>431.25</c:v>
                </c:pt>
                <c:pt idx="168">
                  <c:v>431.5</c:v>
                </c:pt>
                <c:pt idx="169">
                  <c:v>431.5</c:v>
                </c:pt>
                <c:pt idx="170">
                  <c:v>431.125</c:v>
                </c:pt>
                <c:pt idx="171">
                  <c:v>431.125</c:v>
                </c:pt>
                <c:pt idx="172">
                  <c:v>431.125</c:v>
                </c:pt>
                <c:pt idx="173">
                  <c:v>431.125</c:v>
                </c:pt>
                <c:pt idx="174">
                  <c:v>431.625</c:v>
                </c:pt>
                <c:pt idx="175">
                  <c:v>431.625</c:v>
                </c:pt>
                <c:pt idx="176">
                  <c:v>431.25</c:v>
                </c:pt>
                <c:pt idx="177">
                  <c:v>431.25</c:v>
                </c:pt>
                <c:pt idx="178">
                  <c:v>431.125</c:v>
                </c:pt>
                <c:pt idx="179">
                  <c:v>431.125</c:v>
                </c:pt>
                <c:pt idx="180">
                  <c:v>431.5</c:v>
                </c:pt>
                <c:pt idx="181">
                  <c:v>431.5</c:v>
                </c:pt>
                <c:pt idx="182">
                  <c:v>431.5</c:v>
                </c:pt>
                <c:pt idx="183">
                  <c:v>431.5</c:v>
                </c:pt>
                <c:pt idx="184">
                  <c:v>431.625</c:v>
                </c:pt>
                <c:pt idx="185">
                  <c:v>431.625</c:v>
                </c:pt>
                <c:pt idx="186">
                  <c:v>431.5</c:v>
                </c:pt>
                <c:pt idx="187">
                  <c:v>431.5</c:v>
                </c:pt>
                <c:pt idx="188">
                  <c:v>431.5</c:v>
                </c:pt>
                <c:pt idx="189">
                  <c:v>431.5</c:v>
                </c:pt>
                <c:pt idx="190">
                  <c:v>431.625</c:v>
                </c:pt>
                <c:pt idx="191">
                  <c:v>431.625</c:v>
                </c:pt>
                <c:pt idx="192">
                  <c:v>431.5</c:v>
                </c:pt>
                <c:pt idx="193">
                  <c:v>431.5</c:v>
                </c:pt>
                <c:pt idx="194">
                  <c:v>431.5</c:v>
                </c:pt>
                <c:pt idx="195">
                  <c:v>431.5</c:v>
                </c:pt>
                <c:pt idx="196">
                  <c:v>431.625</c:v>
                </c:pt>
                <c:pt idx="197">
                  <c:v>431.625</c:v>
                </c:pt>
                <c:pt idx="198">
                  <c:v>431.5</c:v>
                </c:pt>
                <c:pt idx="199">
                  <c:v>431.5</c:v>
                </c:pt>
                <c:pt idx="200">
                  <c:v>431.625</c:v>
                </c:pt>
                <c:pt idx="201">
                  <c:v>431.625</c:v>
                </c:pt>
                <c:pt idx="202">
                  <c:v>431.875</c:v>
                </c:pt>
                <c:pt idx="203">
                  <c:v>431.875</c:v>
                </c:pt>
                <c:pt idx="204">
                  <c:v>431.375</c:v>
                </c:pt>
                <c:pt idx="205">
                  <c:v>431.375</c:v>
                </c:pt>
                <c:pt idx="206">
                  <c:v>431.5</c:v>
                </c:pt>
                <c:pt idx="207">
                  <c:v>431.5</c:v>
                </c:pt>
                <c:pt idx="208">
                  <c:v>432</c:v>
                </c:pt>
                <c:pt idx="209">
                  <c:v>432</c:v>
                </c:pt>
                <c:pt idx="210">
                  <c:v>431.5</c:v>
                </c:pt>
                <c:pt idx="211">
                  <c:v>431.5</c:v>
                </c:pt>
                <c:pt idx="212">
                  <c:v>431.5</c:v>
                </c:pt>
                <c:pt idx="213">
                  <c:v>431.5</c:v>
                </c:pt>
                <c:pt idx="214">
                  <c:v>431.875</c:v>
                </c:pt>
                <c:pt idx="215">
                  <c:v>431.875</c:v>
                </c:pt>
                <c:pt idx="216">
                  <c:v>431.625</c:v>
                </c:pt>
                <c:pt idx="217">
                  <c:v>431.625</c:v>
                </c:pt>
                <c:pt idx="218">
                  <c:v>432</c:v>
                </c:pt>
                <c:pt idx="219">
                  <c:v>432</c:v>
                </c:pt>
                <c:pt idx="220">
                  <c:v>431.875</c:v>
                </c:pt>
                <c:pt idx="221">
                  <c:v>431.875</c:v>
                </c:pt>
                <c:pt idx="222">
                  <c:v>431.625</c:v>
                </c:pt>
                <c:pt idx="223">
                  <c:v>431.625</c:v>
                </c:pt>
                <c:pt idx="224">
                  <c:v>431.75</c:v>
                </c:pt>
                <c:pt idx="225">
                  <c:v>431.75</c:v>
                </c:pt>
                <c:pt idx="226">
                  <c:v>431.875</c:v>
                </c:pt>
                <c:pt idx="227">
                  <c:v>431.875</c:v>
                </c:pt>
                <c:pt idx="228">
                  <c:v>431.875</c:v>
                </c:pt>
                <c:pt idx="229">
                  <c:v>431.875</c:v>
                </c:pt>
                <c:pt idx="230">
                  <c:v>431.875</c:v>
                </c:pt>
                <c:pt idx="231">
                  <c:v>431.875</c:v>
                </c:pt>
                <c:pt idx="232">
                  <c:v>431.875</c:v>
                </c:pt>
                <c:pt idx="233">
                  <c:v>431.875</c:v>
                </c:pt>
                <c:pt idx="234">
                  <c:v>431.875</c:v>
                </c:pt>
                <c:pt idx="235">
                  <c:v>431.875</c:v>
                </c:pt>
                <c:pt idx="236">
                  <c:v>431.875</c:v>
                </c:pt>
                <c:pt idx="237">
                  <c:v>431.875</c:v>
                </c:pt>
                <c:pt idx="238">
                  <c:v>431.875</c:v>
                </c:pt>
                <c:pt idx="239">
                  <c:v>431.875</c:v>
                </c:pt>
                <c:pt idx="240">
                  <c:v>432</c:v>
                </c:pt>
                <c:pt idx="241">
                  <c:v>432</c:v>
                </c:pt>
                <c:pt idx="242">
                  <c:v>432</c:v>
                </c:pt>
                <c:pt idx="243">
                  <c:v>432</c:v>
                </c:pt>
                <c:pt idx="244">
                  <c:v>431.875</c:v>
                </c:pt>
                <c:pt idx="245">
                  <c:v>431.875</c:v>
                </c:pt>
                <c:pt idx="246">
                  <c:v>431.875</c:v>
                </c:pt>
                <c:pt idx="247">
                  <c:v>431.875</c:v>
                </c:pt>
                <c:pt idx="248">
                  <c:v>432.125</c:v>
                </c:pt>
                <c:pt idx="249">
                  <c:v>432.125</c:v>
                </c:pt>
                <c:pt idx="250">
                  <c:v>432</c:v>
                </c:pt>
                <c:pt idx="251">
                  <c:v>432</c:v>
                </c:pt>
                <c:pt idx="252">
                  <c:v>432</c:v>
                </c:pt>
                <c:pt idx="253">
                  <c:v>432</c:v>
                </c:pt>
                <c:pt idx="254">
                  <c:v>432.125</c:v>
                </c:pt>
                <c:pt idx="255">
                  <c:v>432.125</c:v>
                </c:pt>
                <c:pt idx="256">
                  <c:v>432</c:v>
                </c:pt>
                <c:pt idx="257">
                  <c:v>432</c:v>
                </c:pt>
                <c:pt idx="258">
                  <c:v>432</c:v>
                </c:pt>
                <c:pt idx="259">
                  <c:v>432</c:v>
                </c:pt>
                <c:pt idx="260">
                  <c:v>432.125</c:v>
                </c:pt>
                <c:pt idx="261">
                  <c:v>432.125</c:v>
                </c:pt>
                <c:pt idx="262">
                  <c:v>432.125</c:v>
                </c:pt>
                <c:pt idx="263">
                  <c:v>432.125</c:v>
                </c:pt>
                <c:pt idx="264">
                  <c:v>432</c:v>
                </c:pt>
                <c:pt idx="265">
                  <c:v>432</c:v>
                </c:pt>
                <c:pt idx="266">
                  <c:v>432.125</c:v>
                </c:pt>
                <c:pt idx="267">
                  <c:v>432.125</c:v>
                </c:pt>
                <c:pt idx="268">
                  <c:v>432.125</c:v>
                </c:pt>
                <c:pt idx="269">
                  <c:v>432.125</c:v>
                </c:pt>
                <c:pt idx="270">
                  <c:v>431.875</c:v>
                </c:pt>
                <c:pt idx="271">
                  <c:v>431.875</c:v>
                </c:pt>
                <c:pt idx="272">
                  <c:v>432.125</c:v>
                </c:pt>
                <c:pt idx="273">
                  <c:v>432.125</c:v>
                </c:pt>
                <c:pt idx="274">
                  <c:v>432</c:v>
                </c:pt>
                <c:pt idx="275">
                  <c:v>432</c:v>
                </c:pt>
                <c:pt idx="276">
                  <c:v>432.25</c:v>
                </c:pt>
                <c:pt idx="277">
                  <c:v>432.25</c:v>
                </c:pt>
                <c:pt idx="278">
                  <c:v>432.375</c:v>
                </c:pt>
                <c:pt idx="279">
                  <c:v>432.375</c:v>
                </c:pt>
                <c:pt idx="280">
                  <c:v>431.875</c:v>
                </c:pt>
                <c:pt idx="281">
                  <c:v>431.875</c:v>
                </c:pt>
                <c:pt idx="282">
                  <c:v>432.125</c:v>
                </c:pt>
                <c:pt idx="283">
                  <c:v>432.125</c:v>
                </c:pt>
                <c:pt idx="284">
                  <c:v>432.25</c:v>
                </c:pt>
                <c:pt idx="285">
                  <c:v>432.25</c:v>
                </c:pt>
                <c:pt idx="286">
                  <c:v>432</c:v>
                </c:pt>
                <c:pt idx="287">
                  <c:v>432</c:v>
                </c:pt>
                <c:pt idx="288">
                  <c:v>432.375</c:v>
                </c:pt>
                <c:pt idx="289">
                  <c:v>432.375</c:v>
                </c:pt>
                <c:pt idx="290">
                  <c:v>432.125</c:v>
                </c:pt>
                <c:pt idx="291">
                  <c:v>432.125</c:v>
                </c:pt>
                <c:pt idx="292">
                  <c:v>432.125</c:v>
                </c:pt>
                <c:pt idx="293">
                  <c:v>432.125</c:v>
                </c:pt>
                <c:pt idx="294">
                  <c:v>432.25</c:v>
                </c:pt>
                <c:pt idx="295">
                  <c:v>432.25</c:v>
                </c:pt>
                <c:pt idx="296">
                  <c:v>432.375</c:v>
                </c:pt>
                <c:pt idx="297">
                  <c:v>432.375</c:v>
                </c:pt>
                <c:pt idx="298">
                  <c:v>432.25</c:v>
                </c:pt>
                <c:pt idx="299">
                  <c:v>432.25</c:v>
                </c:pt>
                <c:pt idx="300">
                  <c:v>432.25</c:v>
                </c:pt>
                <c:pt idx="301">
                  <c:v>432.25</c:v>
                </c:pt>
                <c:pt idx="302">
                  <c:v>432.25</c:v>
                </c:pt>
                <c:pt idx="303">
                  <c:v>432.25</c:v>
                </c:pt>
                <c:pt idx="304">
                  <c:v>432.125</c:v>
                </c:pt>
                <c:pt idx="305">
                  <c:v>432.125</c:v>
                </c:pt>
                <c:pt idx="306">
                  <c:v>432.25</c:v>
                </c:pt>
                <c:pt idx="307">
                  <c:v>432.25</c:v>
                </c:pt>
                <c:pt idx="308">
                  <c:v>432.375</c:v>
                </c:pt>
                <c:pt idx="309">
                  <c:v>432.375</c:v>
                </c:pt>
                <c:pt idx="310">
                  <c:v>432.25</c:v>
                </c:pt>
                <c:pt idx="311">
                  <c:v>432.25</c:v>
                </c:pt>
                <c:pt idx="312">
                  <c:v>432.25</c:v>
                </c:pt>
                <c:pt idx="313">
                  <c:v>432.25</c:v>
                </c:pt>
                <c:pt idx="314">
                  <c:v>432.25</c:v>
                </c:pt>
                <c:pt idx="315">
                  <c:v>432.25</c:v>
                </c:pt>
                <c:pt idx="316">
                  <c:v>432.25</c:v>
                </c:pt>
                <c:pt idx="317">
                  <c:v>432.25</c:v>
                </c:pt>
                <c:pt idx="318">
                  <c:v>432.375</c:v>
                </c:pt>
                <c:pt idx="319">
                  <c:v>432.375</c:v>
                </c:pt>
                <c:pt idx="320">
                  <c:v>432.25</c:v>
                </c:pt>
                <c:pt idx="321">
                  <c:v>432.25</c:v>
                </c:pt>
                <c:pt idx="322">
                  <c:v>432.375</c:v>
                </c:pt>
                <c:pt idx="323">
                  <c:v>432.375</c:v>
                </c:pt>
                <c:pt idx="324">
                  <c:v>432.375</c:v>
                </c:pt>
                <c:pt idx="325">
                  <c:v>432.375</c:v>
                </c:pt>
                <c:pt idx="326">
                  <c:v>432.375</c:v>
                </c:pt>
                <c:pt idx="327">
                  <c:v>432.375</c:v>
                </c:pt>
                <c:pt idx="328">
                  <c:v>432.5</c:v>
                </c:pt>
                <c:pt idx="329">
                  <c:v>432.5</c:v>
                </c:pt>
                <c:pt idx="330">
                  <c:v>432.25</c:v>
                </c:pt>
                <c:pt idx="331">
                  <c:v>432.25</c:v>
                </c:pt>
                <c:pt idx="332">
                  <c:v>432.25</c:v>
                </c:pt>
                <c:pt idx="333">
                  <c:v>432.25</c:v>
                </c:pt>
                <c:pt idx="334">
                  <c:v>432.375</c:v>
                </c:pt>
                <c:pt idx="335">
                  <c:v>432.375</c:v>
                </c:pt>
                <c:pt idx="336">
                  <c:v>432.375</c:v>
                </c:pt>
                <c:pt idx="337">
                  <c:v>432.375</c:v>
                </c:pt>
                <c:pt idx="338">
                  <c:v>432.375</c:v>
                </c:pt>
                <c:pt idx="339">
                  <c:v>432.375</c:v>
                </c:pt>
                <c:pt idx="340">
                  <c:v>432.25</c:v>
                </c:pt>
                <c:pt idx="341">
                  <c:v>432.25</c:v>
                </c:pt>
                <c:pt idx="342">
                  <c:v>432.625</c:v>
                </c:pt>
                <c:pt idx="343">
                  <c:v>432.625</c:v>
                </c:pt>
                <c:pt idx="344">
                  <c:v>432.375</c:v>
                </c:pt>
                <c:pt idx="345">
                  <c:v>432.375</c:v>
                </c:pt>
                <c:pt idx="346">
                  <c:v>432.25</c:v>
                </c:pt>
                <c:pt idx="347">
                  <c:v>432.25</c:v>
                </c:pt>
                <c:pt idx="348">
                  <c:v>432.375</c:v>
                </c:pt>
                <c:pt idx="349">
                  <c:v>432.375</c:v>
                </c:pt>
                <c:pt idx="350">
                  <c:v>432.5</c:v>
                </c:pt>
                <c:pt idx="351">
                  <c:v>432.5</c:v>
                </c:pt>
                <c:pt idx="352">
                  <c:v>432.5</c:v>
                </c:pt>
                <c:pt idx="353">
                  <c:v>432.5</c:v>
                </c:pt>
                <c:pt idx="354">
                  <c:v>432.375</c:v>
                </c:pt>
                <c:pt idx="355">
                  <c:v>432.375</c:v>
                </c:pt>
                <c:pt idx="356">
                  <c:v>432.375</c:v>
                </c:pt>
                <c:pt idx="357">
                  <c:v>432.375</c:v>
                </c:pt>
                <c:pt idx="358">
                  <c:v>432.375</c:v>
                </c:pt>
                <c:pt idx="359">
                  <c:v>432.375</c:v>
                </c:pt>
                <c:pt idx="360">
                  <c:v>432.625</c:v>
                </c:pt>
                <c:pt idx="361">
                  <c:v>432.625</c:v>
                </c:pt>
                <c:pt idx="362">
                  <c:v>432.5</c:v>
                </c:pt>
                <c:pt idx="363">
                  <c:v>432.5</c:v>
                </c:pt>
                <c:pt idx="364">
                  <c:v>432.375</c:v>
                </c:pt>
                <c:pt idx="365">
                  <c:v>432.375</c:v>
                </c:pt>
                <c:pt idx="366">
                  <c:v>432.5</c:v>
                </c:pt>
                <c:pt idx="367">
                  <c:v>432.5</c:v>
                </c:pt>
                <c:pt idx="368">
                  <c:v>432.5</c:v>
                </c:pt>
                <c:pt idx="369">
                  <c:v>432.5</c:v>
                </c:pt>
                <c:pt idx="370">
                  <c:v>432.5</c:v>
                </c:pt>
                <c:pt idx="371">
                  <c:v>432.5</c:v>
                </c:pt>
                <c:pt idx="372">
                  <c:v>432.625</c:v>
                </c:pt>
                <c:pt idx="373">
                  <c:v>432.625</c:v>
                </c:pt>
                <c:pt idx="374">
                  <c:v>432.5</c:v>
                </c:pt>
                <c:pt idx="375">
                  <c:v>432.5</c:v>
                </c:pt>
                <c:pt idx="376">
                  <c:v>432.375</c:v>
                </c:pt>
                <c:pt idx="377">
                  <c:v>432.375</c:v>
                </c:pt>
                <c:pt idx="378">
                  <c:v>432.5</c:v>
                </c:pt>
                <c:pt idx="379">
                  <c:v>432.5</c:v>
                </c:pt>
                <c:pt idx="380">
                  <c:v>432.375</c:v>
                </c:pt>
                <c:pt idx="381">
                  <c:v>432.375</c:v>
                </c:pt>
                <c:pt idx="382">
                  <c:v>432.625</c:v>
                </c:pt>
                <c:pt idx="383">
                  <c:v>432.625</c:v>
                </c:pt>
                <c:pt idx="384">
                  <c:v>432.75</c:v>
                </c:pt>
                <c:pt idx="385">
                  <c:v>432.75</c:v>
                </c:pt>
                <c:pt idx="386">
                  <c:v>432.375</c:v>
                </c:pt>
                <c:pt idx="387">
                  <c:v>432.375</c:v>
                </c:pt>
                <c:pt idx="388">
                  <c:v>432.5</c:v>
                </c:pt>
                <c:pt idx="389">
                  <c:v>432.5</c:v>
                </c:pt>
                <c:pt idx="390">
                  <c:v>432.625</c:v>
                </c:pt>
                <c:pt idx="391">
                  <c:v>432.625</c:v>
                </c:pt>
                <c:pt idx="392">
                  <c:v>432.5</c:v>
                </c:pt>
                <c:pt idx="393">
                  <c:v>432.5</c:v>
                </c:pt>
                <c:pt idx="394">
                  <c:v>432.5</c:v>
                </c:pt>
                <c:pt idx="395">
                  <c:v>432.5</c:v>
                </c:pt>
                <c:pt idx="396">
                  <c:v>432.625</c:v>
                </c:pt>
                <c:pt idx="397">
                  <c:v>432.625</c:v>
                </c:pt>
                <c:pt idx="398">
                  <c:v>432.625</c:v>
                </c:pt>
                <c:pt idx="399">
                  <c:v>432.625</c:v>
                </c:pt>
                <c:pt idx="400">
                  <c:v>432.375</c:v>
                </c:pt>
                <c:pt idx="401">
                  <c:v>432.375</c:v>
                </c:pt>
                <c:pt idx="402">
                  <c:v>432.625</c:v>
                </c:pt>
                <c:pt idx="403">
                  <c:v>432.625</c:v>
                </c:pt>
                <c:pt idx="404">
                  <c:v>432.75</c:v>
                </c:pt>
                <c:pt idx="405">
                  <c:v>432.75</c:v>
                </c:pt>
                <c:pt idx="406">
                  <c:v>432.625</c:v>
                </c:pt>
                <c:pt idx="407">
                  <c:v>432.625</c:v>
                </c:pt>
                <c:pt idx="408">
                  <c:v>432.5</c:v>
                </c:pt>
                <c:pt idx="409">
                  <c:v>432.5</c:v>
                </c:pt>
                <c:pt idx="410">
                  <c:v>432.625</c:v>
                </c:pt>
                <c:pt idx="411">
                  <c:v>432.625</c:v>
                </c:pt>
                <c:pt idx="412">
                  <c:v>432.625</c:v>
                </c:pt>
                <c:pt idx="413">
                  <c:v>432.625</c:v>
                </c:pt>
                <c:pt idx="414">
                  <c:v>432.625</c:v>
                </c:pt>
                <c:pt idx="415">
                  <c:v>432.625</c:v>
                </c:pt>
                <c:pt idx="416">
                  <c:v>432.375</c:v>
                </c:pt>
                <c:pt idx="417">
                  <c:v>432.375</c:v>
                </c:pt>
                <c:pt idx="418">
                  <c:v>432.625</c:v>
                </c:pt>
                <c:pt idx="419">
                  <c:v>432.625</c:v>
                </c:pt>
                <c:pt idx="420">
                  <c:v>409.75</c:v>
                </c:pt>
                <c:pt idx="421">
                  <c:v>409.75</c:v>
                </c:pt>
                <c:pt idx="422">
                  <c:v>568.875</c:v>
                </c:pt>
                <c:pt idx="423">
                  <c:v>568.875</c:v>
                </c:pt>
                <c:pt idx="424">
                  <c:v>461.25</c:v>
                </c:pt>
                <c:pt idx="425">
                  <c:v>461.25</c:v>
                </c:pt>
                <c:pt idx="426">
                  <c:v>436.125</c:v>
                </c:pt>
                <c:pt idx="427">
                  <c:v>436.125</c:v>
                </c:pt>
                <c:pt idx="428">
                  <c:v>435.625</c:v>
                </c:pt>
                <c:pt idx="429">
                  <c:v>435.625</c:v>
                </c:pt>
                <c:pt idx="430">
                  <c:v>435.625</c:v>
                </c:pt>
                <c:pt idx="431">
                  <c:v>435.625</c:v>
                </c:pt>
                <c:pt idx="432">
                  <c:v>435.625</c:v>
                </c:pt>
                <c:pt idx="433">
                  <c:v>435.625</c:v>
                </c:pt>
                <c:pt idx="434">
                  <c:v>435.625</c:v>
                </c:pt>
                <c:pt idx="435">
                  <c:v>435.625</c:v>
                </c:pt>
                <c:pt idx="436">
                  <c:v>435.5</c:v>
                </c:pt>
                <c:pt idx="437">
                  <c:v>435.5</c:v>
                </c:pt>
                <c:pt idx="438">
                  <c:v>435.375</c:v>
                </c:pt>
                <c:pt idx="439">
                  <c:v>435.375</c:v>
                </c:pt>
                <c:pt idx="440">
                  <c:v>435.25</c:v>
                </c:pt>
                <c:pt idx="441">
                  <c:v>435.25</c:v>
                </c:pt>
                <c:pt idx="442">
                  <c:v>435.25</c:v>
                </c:pt>
                <c:pt idx="443">
                  <c:v>435.25</c:v>
                </c:pt>
                <c:pt idx="444">
                  <c:v>435.25</c:v>
                </c:pt>
                <c:pt idx="445">
                  <c:v>435.25</c:v>
                </c:pt>
                <c:pt idx="446">
                  <c:v>435.125</c:v>
                </c:pt>
                <c:pt idx="447">
                  <c:v>435.125</c:v>
                </c:pt>
                <c:pt idx="448">
                  <c:v>435.125</c:v>
                </c:pt>
                <c:pt idx="449">
                  <c:v>435.125</c:v>
                </c:pt>
                <c:pt idx="450">
                  <c:v>435.25</c:v>
                </c:pt>
                <c:pt idx="451">
                  <c:v>435.25</c:v>
                </c:pt>
                <c:pt idx="452">
                  <c:v>435</c:v>
                </c:pt>
                <c:pt idx="453">
                  <c:v>435</c:v>
                </c:pt>
                <c:pt idx="454">
                  <c:v>435</c:v>
                </c:pt>
                <c:pt idx="455">
                  <c:v>435</c:v>
                </c:pt>
                <c:pt idx="456">
                  <c:v>435.125</c:v>
                </c:pt>
                <c:pt idx="457">
                  <c:v>435.125</c:v>
                </c:pt>
                <c:pt idx="458">
                  <c:v>434.875</c:v>
                </c:pt>
                <c:pt idx="459">
                  <c:v>434.875</c:v>
                </c:pt>
                <c:pt idx="460">
                  <c:v>434.875</c:v>
                </c:pt>
                <c:pt idx="461">
                  <c:v>434.875</c:v>
                </c:pt>
                <c:pt idx="462">
                  <c:v>434.875</c:v>
                </c:pt>
                <c:pt idx="463">
                  <c:v>434.875</c:v>
                </c:pt>
                <c:pt idx="464">
                  <c:v>434.875</c:v>
                </c:pt>
                <c:pt idx="465">
                  <c:v>434.875</c:v>
                </c:pt>
                <c:pt idx="466">
                  <c:v>434.875</c:v>
                </c:pt>
                <c:pt idx="467">
                  <c:v>434.875</c:v>
                </c:pt>
                <c:pt idx="468">
                  <c:v>434.5</c:v>
                </c:pt>
                <c:pt idx="469">
                  <c:v>434.5</c:v>
                </c:pt>
                <c:pt idx="470">
                  <c:v>434.625</c:v>
                </c:pt>
                <c:pt idx="471">
                  <c:v>434.625</c:v>
                </c:pt>
                <c:pt idx="472">
                  <c:v>434.75</c:v>
                </c:pt>
                <c:pt idx="473">
                  <c:v>434.75</c:v>
                </c:pt>
                <c:pt idx="474">
                  <c:v>434.625</c:v>
                </c:pt>
                <c:pt idx="475">
                  <c:v>434.625</c:v>
                </c:pt>
                <c:pt idx="476">
                  <c:v>434.625</c:v>
                </c:pt>
                <c:pt idx="477">
                  <c:v>434.625</c:v>
                </c:pt>
                <c:pt idx="478">
                  <c:v>434.5</c:v>
                </c:pt>
                <c:pt idx="479">
                  <c:v>434.5</c:v>
                </c:pt>
                <c:pt idx="480">
                  <c:v>434.5</c:v>
                </c:pt>
                <c:pt idx="481">
                  <c:v>434.5</c:v>
                </c:pt>
                <c:pt idx="482">
                  <c:v>434.5</c:v>
                </c:pt>
                <c:pt idx="483">
                  <c:v>434.5</c:v>
                </c:pt>
                <c:pt idx="484">
                  <c:v>434.625</c:v>
                </c:pt>
                <c:pt idx="485">
                  <c:v>434.625</c:v>
                </c:pt>
                <c:pt idx="486">
                  <c:v>434.5</c:v>
                </c:pt>
                <c:pt idx="487">
                  <c:v>434.5</c:v>
                </c:pt>
                <c:pt idx="488">
                  <c:v>434.375</c:v>
                </c:pt>
                <c:pt idx="489">
                  <c:v>434.375</c:v>
                </c:pt>
                <c:pt idx="490">
                  <c:v>434.5</c:v>
                </c:pt>
                <c:pt idx="491">
                  <c:v>434.5</c:v>
                </c:pt>
                <c:pt idx="492">
                  <c:v>434.375</c:v>
                </c:pt>
                <c:pt idx="493">
                  <c:v>434.375</c:v>
                </c:pt>
                <c:pt idx="494">
                  <c:v>434.375</c:v>
                </c:pt>
                <c:pt idx="495">
                  <c:v>434.375</c:v>
                </c:pt>
                <c:pt idx="496">
                  <c:v>434.25</c:v>
                </c:pt>
                <c:pt idx="497">
                  <c:v>434.25</c:v>
                </c:pt>
                <c:pt idx="498">
                  <c:v>434.375</c:v>
                </c:pt>
                <c:pt idx="499">
                  <c:v>434.375</c:v>
                </c:pt>
                <c:pt idx="500">
                  <c:v>434.25</c:v>
                </c:pt>
                <c:pt idx="501">
                  <c:v>434.25</c:v>
                </c:pt>
                <c:pt idx="502">
                  <c:v>434.25</c:v>
                </c:pt>
                <c:pt idx="503">
                  <c:v>434.25</c:v>
                </c:pt>
                <c:pt idx="504">
                  <c:v>434.375</c:v>
                </c:pt>
                <c:pt idx="505">
                  <c:v>434.375</c:v>
                </c:pt>
                <c:pt idx="506">
                  <c:v>434.25</c:v>
                </c:pt>
                <c:pt idx="507">
                  <c:v>434.25</c:v>
                </c:pt>
                <c:pt idx="508">
                  <c:v>434.25</c:v>
                </c:pt>
                <c:pt idx="509">
                  <c:v>434.25</c:v>
                </c:pt>
                <c:pt idx="510">
                  <c:v>434.25</c:v>
                </c:pt>
                <c:pt idx="511">
                  <c:v>434.25</c:v>
                </c:pt>
                <c:pt idx="512">
                  <c:v>434</c:v>
                </c:pt>
                <c:pt idx="513">
                  <c:v>434</c:v>
                </c:pt>
                <c:pt idx="514">
                  <c:v>434</c:v>
                </c:pt>
                <c:pt idx="515">
                  <c:v>434</c:v>
                </c:pt>
                <c:pt idx="516">
                  <c:v>434.125</c:v>
                </c:pt>
                <c:pt idx="517">
                  <c:v>434.125</c:v>
                </c:pt>
                <c:pt idx="518">
                  <c:v>416.625</c:v>
                </c:pt>
                <c:pt idx="519">
                  <c:v>416.625</c:v>
                </c:pt>
                <c:pt idx="520">
                  <c:v>538.25</c:v>
                </c:pt>
                <c:pt idx="521">
                  <c:v>538.25</c:v>
                </c:pt>
                <c:pt idx="522">
                  <c:v>452.125</c:v>
                </c:pt>
                <c:pt idx="523">
                  <c:v>452.125</c:v>
                </c:pt>
                <c:pt idx="524">
                  <c:v>432.5</c:v>
                </c:pt>
                <c:pt idx="525">
                  <c:v>432.5</c:v>
                </c:pt>
                <c:pt idx="526">
                  <c:v>432</c:v>
                </c:pt>
                <c:pt idx="527">
                  <c:v>432</c:v>
                </c:pt>
                <c:pt idx="528">
                  <c:v>432</c:v>
                </c:pt>
                <c:pt idx="529">
                  <c:v>432</c:v>
                </c:pt>
                <c:pt idx="530">
                  <c:v>432.125</c:v>
                </c:pt>
                <c:pt idx="531">
                  <c:v>432.125</c:v>
                </c:pt>
                <c:pt idx="532">
                  <c:v>432.125</c:v>
                </c:pt>
                <c:pt idx="533">
                  <c:v>432.125</c:v>
                </c:pt>
                <c:pt idx="534">
                  <c:v>432.125</c:v>
                </c:pt>
                <c:pt idx="535">
                  <c:v>432.125</c:v>
                </c:pt>
                <c:pt idx="536">
                  <c:v>432</c:v>
                </c:pt>
                <c:pt idx="537">
                  <c:v>432</c:v>
                </c:pt>
                <c:pt idx="538">
                  <c:v>432.125</c:v>
                </c:pt>
                <c:pt idx="539">
                  <c:v>432.125</c:v>
                </c:pt>
                <c:pt idx="540">
                  <c:v>432.375</c:v>
                </c:pt>
                <c:pt idx="541">
                  <c:v>432.375</c:v>
                </c:pt>
                <c:pt idx="542">
                  <c:v>432.375</c:v>
                </c:pt>
                <c:pt idx="543">
                  <c:v>432.375</c:v>
                </c:pt>
                <c:pt idx="544">
                  <c:v>432.125</c:v>
                </c:pt>
                <c:pt idx="545">
                  <c:v>432.125</c:v>
                </c:pt>
                <c:pt idx="546">
                  <c:v>432.125</c:v>
                </c:pt>
                <c:pt idx="547">
                  <c:v>432.125</c:v>
                </c:pt>
                <c:pt idx="548">
                  <c:v>432.5</c:v>
                </c:pt>
                <c:pt idx="549">
                  <c:v>432.5</c:v>
                </c:pt>
                <c:pt idx="550">
                  <c:v>432.5</c:v>
                </c:pt>
                <c:pt idx="551">
                  <c:v>432.5</c:v>
                </c:pt>
                <c:pt idx="552">
                  <c:v>432.25</c:v>
                </c:pt>
                <c:pt idx="553">
                  <c:v>432.25</c:v>
                </c:pt>
                <c:pt idx="554">
                  <c:v>432.375</c:v>
                </c:pt>
                <c:pt idx="555">
                  <c:v>432.375</c:v>
                </c:pt>
                <c:pt idx="556">
                  <c:v>432.5</c:v>
                </c:pt>
                <c:pt idx="557">
                  <c:v>432.5</c:v>
                </c:pt>
                <c:pt idx="558">
                  <c:v>432.375</c:v>
                </c:pt>
                <c:pt idx="559">
                  <c:v>432.375</c:v>
                </c:pt>
                <c:pt idx="560">
                  <c:v>432.375</c:v>
                </c:pt>
                <c:pt idx="561">
                  <c:v>432.375</c:v>
                </c:pt>
                <c:pt idx="562">
                  <c:v>432.5</c:v>
                </c:pt>
                <c:pt idx="563">
                  <c:v>432.5</c:v>
                </c:pt>
                <c:pt idx="564">
                  <c:v>432.375</c:v>
                </c:pt>
                <c:pt idx="565">
                  <c:v>432.375</c:v>
                </c:pt>
                <c:pt idx="566">
                  <c:v>432.625</c:v>
                </c:pt>
                <c:pt idx="567">
                  <c:v>432.625</c:v>
                </c:pt>
                <c:pt idx="568">
                  <c:v>432.625</c:v>
                </c:pt>
                <c:pt idx="569">
                  <c:v>432.625</c:v>
                </c:pt>
                <c:pt idx="570">
                  <c:v>432.5</c:v>
                </c:pt>
                <c:pt idx="571">
                  <c:v>432.5</c:v>
                </c:pt>
                <c:pt idx="572">
                  <c:v>432.5</c:v>
                </c:pt>
                <c:pt idx="573">
                  <c:v>432.5</c:v>
                </c:pt>
                <c:pt idx="574">
                  <c:v>432.625</c:v>
                </c:pt>
                <c:pt idx="575">
                  <c:v>432.625</c:v>
                </c:pt>
                <c:pt idx="576">
                  <c:v>432.625</c:v>
                </c:pt>
                <c:pt idx="577">
                  <c:v>432.625</c:v>
                </c:pt>
                <c:pt idx="578">
                  <c:v>432.625</c:v>
                </c:pt>
                <c:pt idx="579">
                  <c:v>432.625</c:v>
                </c:pt>
                <c:pt idx="580">
                  <c:v>432.625</c:v>
                </c:pt>
                <c:pt idx="581">
                  <c:v>432.625</c:v>
                </c:pt>
                <c:pt idx="582">
                  <c:v>432.625</c:v>
                </c:pt>
                <c:pt idx="583">
                  <c:v>432.625</c:v>
                </c:pt>
                <c:pt idx="584">
                  <c:v>432.75</c:v>
                </c:pt>
                <c:pt idx="585">
                  <c:v>432.75</c:v>
                </c:pt>
                <c:pt idx="586">
                  <c:v>432.875</c:v>
                </c:pt>
                <c:pt idx="587">
                  <c:v>432.875</c:v>
                </c:pt>
                <c:pt idx="588">
                  <c:v>432.625</c:v>
                </c:pt>
                <c:pt idx="589">
                  <c:v>432.625</c:v>
                </c:pt>
                <c:pt idx="590">
                  <c:v>432.75</c:v>
                </c:pt>
                <c:pt idx="591">
                  <c:v>432.75</c:v>
                </c:pt>
                <c:pt idx="592">
                  <c:v>432.875</c:v>
                </c:pt>
                <c:pt idx="593">
                  <c:v>432.875</c:v>
                </c:pt>
                <c:pt idx="594">
                  <c:v>432.625</c:v>
                </c:pt>
                <c:pt idx="595">
                  <c:v>432.625</c:v>
                </c:pt>
                <c:pt idx="596">
                  <c:v>432.625</c:v>
                </c:pt>
                <c:pt idx="597">
                  <c:v>432.625</c:v>
                </c:pt>
                <c:pt idx="598">
                  <c:v>432.875</c:v>
                </c:pt>
                <c:pt idx="599">
                  <c:v>432.875</c:v>
                </c:pt>
                <c:pt idx="600">
                  <c:v>432.75</c:v>
                </c:pt>
                <c:pt idx="601">
                  <c:v>432.75</c:v>
                </c:pt>
                <c:pt idx="602">
                  <c:v>432.875</c:v>
                </c:pt>
                <c:pt idx="603">
                  <c:v>432.875</c:v>
                </c:pt>
                <c:pt idx="604">
                  <c:v>432.875</c:v>
                </c:pt>
                <c:pt idx="605">
                  <c:v>432.875</c:v>
                </c:pt>
                <c:pt idx="606">
                  <c:v>432.625</c:v>
                </c:pt>
                <c:pt idx="607">
                  <c:v>432.625</c:v>
                </c:pt>
                <c:pt idx="608">
                  <c:v>432.875</c:v>
                </c:pt>
                <c:pt idx="609">
                  <c:v>432.875</c:v>
                </c:pt>
                <c:pt idx="610">
                  <c:v>433</c:v>
                </c:pt>
                <c:pt idx="611">
                  <c:v>433</c:v>
                </c:pt>
                <c:pt idx="612">
                  <c:v>432.875</c:v>
                </c:pt>
                <c:pt idx="613">
                  <c:v>432.875</c:v>
                </c:pt>
                <c:pt idx="614">
                  <c:v>432.875</c:v>
                </c:pt>
                <c:pt idx="615">
                  <c:v>432.875</c:v>
                </c:pt>
                <c:pt idx="616">
                  <c:v>432.875</c:v>
                </c:pt>
                <c:pt idx="617">
                  <c:v>432.875</c:v>
                </c:pt>
                <c:pt idx="618">
                  <c:v>433</c:v>
                </c:pt>
                <c:pt idx="619">
                  <c:v>433</c:v>
                </c:pt>
                <c:pt idx="620">
                  <c:v>432.875</c:v>
                </c:pt>
                <c:pt idx="621">
                  <c:v>432.875</c:v>
                </c:pt>
                <c:pt idx="622">
                  <c:v>432.875</c:v>
                </c:pt>
                <c:pt idx="623">
                  <c:v>432.875</c:v>
                </c:pt>
                <c:pt idx="624">
                  <c:v>432.875</c:v>
                </c:pt>
                <c:pt idx="625">
                  <c:v>432.875</c:v>
                </c:pt>
                <c:pt idx="626">
                  <c:v>433</c:v>
                </c:pt>
                <c:pt idx="627">
                  <c:v>433</c:v>
                </c:pt>
                <c:pt idx="628">
                  <c:v>433</c:v>
                </c:pt>
                <c:pt idx="629">
                  <c:v>433</c:v>
                </c:pt>
                <c:pt idx="630">
                  <c:v>432.75</c:v>
                </c:pt>
                <c:pt idx="631">
                  <c:v>432.75</c:v>
                </c:pt>
                <c:pt idx="632">
                  <c:v>433</c:v>
                </c:pt>
                <c:pt idx="633">
                  <c:v>433</c:v>
                </c:pt>
                <c:pt idx="634">
                  <c:v>433.125</c:v>
                </c:pt>
                <c:pt idx="635">
                  <c:v>433.125</c:v>
                </c:pt>
                <c:pt idx="636">
                  <c:v>432.875</c:v>
                </c:pt>
                <c:pt idx="637">
                  <c:v>432.875</c:v>
                </c:pt>
                <c:pt idx="638">
                  <c:v>433</c:v>
                </c:pt>
                <c:pt idx="639">
                  <c:v>433</c:v>
                </c:pt>
                <c:pt idx="640">
                  <c:v>433.25</c:v>
                </c:pt>
                <c:pt idx="641">
                  <c:v>433.25</c:v>
                </c:pt>
                <c:pt idx="642">
                  <c:v>432.875</c:v>
                </c:pt>
                <c:pt idx="643">
                  <c:v>432.875</c:v>
                </c:pt>
                <c:pt idx="644">
                  <c:v>433</c:v>
                </c:pt>
                <c:pt idx="645">
                  <c:v>433</c:v>
                </c:pt>
                <c:pt idx="646">
                  <c:v>433.125</c:v>
                </c:pt>
                <c:pt idx="647">
                  <c:v>433.125</c:v>
                </c:pt>
                <c:pt idx="648">
                  <c:v>433.125</c:v>
                </c:pt>
                <c:pt idx="649">
                  <c:v>433.125</c:v>
                </c:pt>
                <c:pt idx="650">
                  <c:v>433</c:v>
                </c:pt>
                <c:pt idx="651">
                  <c:v>433</c:v>
                </c:pt>
                <c:pt idx="652">
                  <c:v>433</c:v>
                </c:pt>
                <c:pt idx="653">
                  <c:v>433</c:v>
                </c:pt>
                <c:pt idx="654">
                  <c:v>433</c:v>
                </c:pt>
                <c:pt idx="655">
                  <c:v>433</c:v>
                </c:pt>
                <c:pt idx="656">
                  <c:v>433</c:v>
                </c:pt>
                <c:pt idx="657">
                  <c:v>433</c:v>
                </c:pt>
                <c:pt idx="658">
                  <c:v>433.125</c:v>
                </c:pt>
                <c:pt idx="659">
                  <c:v>433.125</c:v>
                </c:pt>
                <c:pt idx="660">
                  <c:v>433</c:v>
                </c:pt>
                <c:pt idx="661">
                  <c:v>433</c:v>
                </c:pt>
                <c:pt idx="662">
                  <c:v>433.125</c:v>
                </c:pt>
                <c:pt idx="663">
                  <c:v>433.125</c:v>
                </c:pt>
                <c:pt idx="664">
                  <c:v>433.125</c:v>
                </c:pt>
                <c:pt idx="665">
                  <c:v>433.125</c:v>
                </c:pt>
                <c:pt idx="666">
                  <c:v>433.125</c:v>
                </c:pt>
                <c:pt idx="667">
                  <c:v>433.125</c:v>
                </c:pt>
                <c:pt idx="668">
                  <c:v>433.125</c:v>
                </c:pt>
                <c:pt idx="669">
                  <c:v>433.125</c:v>
                </c:pt>
                <c:pt idx="670">
                  <c:v>433.125</c:v>
                </c:pt>
                <c:pt idx="671">
                  <c:v>433.125</c:v>
                </c:pt>
                <c:pt idx="672">
                  <c:v>433.125</c:v>
                </c:pt>
                <c:pt idx="673">
                  <c:v>433.125</c:v>
                </c:pt>
                <c:pt idx="674">
                  <c:v>433.25</c:v>
                </c:pt>
                <c:pt idx="675">
                  <c:v>433.25</c:v>
                </c:pt>
                <c:pt idx="676">
                  <c:v>433.125</c:v>
                </c:pt>
                <c:pt idx="677">
                  <c:v>433.125</c:v>
                </c:pt>
                <c:pt idx="678">
                  <c:v>433</c:v>
                </c:pt>
                <c:pt idx="679">
                  <c:v>433</c:v>
                </c:pt>
                <c:pt idx="680">
                  <c:v>433.125</c:v>
                </c:pt>
                <c:pt idx="681">
                  <c:v>433.125</c:v>
                </c:pt>
                <c:pt idx="682">
                  <c:v>433.125</c:v>
                </c:pt>
                <c:pt idx="683">
                  <c:v>433.125</c:v>
                </c:pt>
                <c:pt idx="684">
                  <c:v>433.125</c:v>
                </c:pt>
                <c:pt idx="685">
                  <c:v>433.125</c:v>
                </c:pt>
                <c:pt idx="686">
                  <c:v>433.25</c:v>
                </c:pt>
                <c:pt idx="687">
                  <c:v>433.25</c:v>
                </c:pt>
                <c:pt idx="688">
                  <c:v>433.125</c:v>
                </c:pt>
                <c:pt idx="689">
                  <c:v>433.125</c:v>
                </c:pt>
                <c:pt idx="690">
                  <c:v>433.125</c:v>
                </c:pt>
                <c:pt idx="691">
                  <c:v>433.125</c:v>
                </c:pt>
                <c:pt idx="692">
                  <c:v>433.125</c:v>
                </c:pt>
                <c:pt idx="693">
                  <c:v>433.125</c:v>
                </c:pt>
                <c:pt idx="694">
                  <c:v>433.125</c:v>
                </c:pt>
                <c:pt idx="695">
                  <c:v>433.125</c:v>
                </c:pt>
                <c:pt idx="696">
                  <c:v>433.125</c:v>
                </c:pt>
                <c:pt idx="697">
                  <c:v>433.125</c:v>
                </c:pt>
                <c:pt idx="698">
                  <c:v>433.25</c:v>
                </c:pt>
                <c:pt idx="699">
                  <c:v>433.25</c:v>
                </c:pt>
                <c:pt idx="700">
                  <c:v>433.25</c:v>
                </c:pt>
                <c:pt idx="701">
                  <c:v>433.25</c:v>
                </c:pt>
                <c:pt idx="702">
                  <c:v>433.125</c:v>
                </c:pt>
                <c:pt idx="703">
                  <c:v>433.125</c:v>
                </c:pt>
                <c:pt idx="704">
                  <c:v>433.25</c:v>
                </c:pt>
                <c:pt idx="705">
                  <c:v>433.25</c:v>
                </c:pt>
                <c:pt idx="706">
                  <c:v>433.25</c:v>
                </c:pt>
                <c:pt idx="707">
                  <c:v>433.25</c:v>
                </c:pt>
                <c:pt idx="708">
                  <c:v>433.125</c:v>
                </c:pt>
                <c:pt idx="709">
                  <c:v>433.125</c:v>
                </c:pt>
                <c:pt idx="710">
                  <c:v>433.125</c:v>
                </c:pt>
                <c:pt idx="711">
                  <c:v>433.125</c:v>
                </c:pt>
                <c:pt idx="712">
                  <c:v>433.25</c:v>
                </c:pt>
                <c:pt idx="713">
                  <c:v>433.25</c:v>
                </c:pt>
                <c:pt idx="714">
                  <c:v>433.25</c:v>
                </c:pt>
                <c:pt idx="715">
                  <c:v>433.25</c:v>
                </c:pt>
                <c:pt idx="716">
                  <c:v>433.25</c:v>
                </c:pt>
                <c:pt idx="717">
                  <c:v>433.25</c:v>
                </c:pt>
                <c:pt idx="718">
                  <c:v>433.125</c:v>
                </c:pt>
                <c:pt idx="719">
                  <c:v>433.125</c:v>
                </c:pt>
                <c:pt idx="720">
                  <c:v>433.25</c:v>
                </c:pt>
                <c:pt idx="721">
                  <c:v>433.25</c:v>
                </c:pt>
                <c:pt idx="722">
                  <c:v>433.125</c:v>
                </c:pt>
                <c:pt idx="723">
                  <c:v>433.125</c:v>
                </c:pt>
                <c:pt idx="724">
                  <c:v>433.25</c:v>
                </c:pt>
                <c:pt idx="725">
                  <c:v>433.25</c:v>
                </c:pt>
                <c:pt idx="726">
                  <c:v>433.375</c:v>
                </c:pt>
                <c:pt idx="727">
                  <c:v>433.375</c:v>
                </c:pt>
                <c:pt idx="728">
                  <c:v>433.25</c:v>
                </c:pt>
                <c:pt idx="729">
                  <c:v>433.25</c:v>
                </c:pt>
                <c:pt idx="730">
                  <c:v>433.125</c:v>
                </c:pt>
                <c:pt idx="731">
                  <c:v>433.125</c:v>
                </c:pt>
                <c:pt idx="732">
                  <c:v>433.25</c:v>
                </c:pt>
                <c:pt idx="733">
                  <c:v>433.25</c:v>
                </c:pt>
                <c:pt idx="734">
                  <c:v>433.25</c:v>
                </c:pt>
                <c:pt idx="735">
                  <c:v>433.25</c:v>
                </c:pt>
                <c:pt idx="736">
                  <c:v>433.25</c:v>
                </c:pt>
                <c:pt idx="737">
                  <c:v>433.25</c:v>
                </c:pt>
                <c:pt idx="738">
                  <c:v>433.25</c:v>
                </c:pt>
                <c:pt idx="739">
                  <c:v>433.25</c:v>
                </c:pt>
                <c:pt idx="740">
                  <c:v>433.25</c:v>
                </c:pt>
                <c:pt idx="741">
                  <c:v>433.25</c:v>
                </c:pt>
                <c:pt idx="742">
                  <c:v>433.25</c:v>
                </c:pt>
                <c:pt idx="743">
                  <c:v>433.25</c:v>
                </c:pt>
                <c:pt idx="744">
                  <c:v>433.25</c:v>
                </c:pt>
                <c:pt idx="745">
                  <c:v>433.25</c:v>
                </c:pt>
                <c:pt idx="746">
                  <c:v>433.25</c:v>
                </c:pt>
                <c:pt idx="747">
                  <c:v>433.25</c:v>
                </c:pt>
                <c:pt idx="748">
                  <c:v>433.25</c:v>
                </c:pt>
                <c:pt idx="749">
                  <c:v>433.25</c:v>
                </c:pt>
                <c:pt idx="750">
                  <c:v>433.25</c:v>
                </c:pt>
                <c:pt idx="751">
                  <c:v>433.25</c:v>
                </c:pt>
                <c:pt idx="752">
                  <c:v>433.375</c:v>
                </c:pt>
                <c:pt idx="753">
                  <c:v>433.375</c:v>
                </c:pt>
                <c:pt idx="754">
                  <c:v>433.125</c:v>
                </c:pt>
                <c:pt idx="755">
                  <c:v>433.125</c:v>
                </c:pt>
                <c:pt idx="756">
                  <c:v>433.25</c:v>
                </c:pt>
                <c:pt idx="757">
                  <c:v>433.25</c:v>
                </c:pt>
                <c:pt idx="758">
                  <c:v>433.375</c:v>
                </c:pt>
                <c:pt idx="759">
                  <c:v>433.375</c:v>
                </c:pt>
                <c:pt idx="760">
                  <c:v>433.125</c:v>
                </c:pt>
                <c:pt idx="761">
                  <c:v>433.125</c:v>
                </c:pt>
                <c:pt idx="762">
                  <c:v>433.25</c:v>
                </c:pt>
                <c:pt idx="763">
                  <c:v>433.25</c:v>
                </c:pt>
                <c:pt idx="764">
                  <c:v>433.25</c:v>
                </c:pt>
                <c:pt idx="765">
                  <c:v>433.375</c:v>
                </c:pt>
                <c:pt idx="766">
                  <c:v>433.375</c:v>
                </c:pt>
                <c:pt idx="767">
                  <c:v>433.25</c:v>
                </c:pt>
                <c:pt idx="768">
                  <c:v>433.25</c:v>
                </c:pt>
                <c:pt idx="769">
                  <c:v>433.125</c:v>
                </c:pt>
                <c:pt idx="770">
                  <c:v>433.125</c:v>
                </c:pt>
                <c:pt idx="771">
                  <c:v>433.375</c:v>
                </c:pt>
                <c:pt idx="772">
                  <c:v>433.375</c:v>
                </c:pt>
                <c:pt idx="773">
                  <c:v>433.25</c:v>
                </c:pt>
                <c:pt idx="774">
                  <c:v>433.25</c:v>
                </c:pt>
                <c:pt idx="775">
                  <c:v>433.25</c:v>
                </c:pt>
                <c:pt idx="776">
                  <c:v>433.25</c:v>
                </c:pt>
                <c:pt idx="777">
                  <c:v>433.375</c:v>
                </c:pt>
                <c:pt idx="778">
                  <c:v>433.375</c:v>
                </c:pt>
                <c:pt idx="779">
                  <c:v>433.125</c:v>
                </c:pt>
                <c:pt idx="780">
                  <c:v>433.125</c:v>
                </c:pt>
                <c:pt idx="781">
                  <c:v>433.25</c:v>
                </c:pt>
                <c:pt idx="782">
                  <c:v>433.25</c:v>
                </c:pt>
                <c:pt idx="783">
                  <c:v>433.375</c:v>
                </c:pt>
                <c:pt idx="784">
                  <c:v>433.375</c:v>
                </c:pt>
                <c:pt idx="785">
                  <c:v>433.375</c:v>
                </c:pt>
                <c:pt idx="786">
                  <c:v>433.375</c:v>
                </c:pt>
                <c:pt idx="787">
                  <c:v>433.25</c:v>
                </c:pt>
                <c:pt idx="788">
                  <c:v>433.25</c:v>
                </c:pt>
                <c:pt idx="789">
                  <c:v>433.25</c:v>
                </c:pt>
                <c:pt idx="790">
                  <c:v>433.25</c:v>
                </c:pt>
                <c:pt idx="791">
                  <c:v>433.25</c:v>
                </c:pt>
                <c:pt idx="792">
                  <c:v>433.25</c:v>
                </c:pt>
                <c:pt idx="793">
                  <c:v>433.25</c:v>
                </c:pt>
                <c:pt idx="794">
                  <c:v>433.25</c:v>
                </c:pt>
                <c:pt idx="795">
                  <c:v>433.375</c:v>
                </c:pt>
                <c:pt idx="796">
                  <c:v>433.375</c:v>
                </c:pt>
                <c:pt idx="797">
                  <c:v>433.25</c:v>
                </c:pt>
                <c:pt idx="798">
                  <c:v>433.25</c:v>
                </c:pt>
                <c:pt idx="799">
                  <c:v>433.25</c:v>
                </c:pt>
                <c:pt idx="800">
                  <c:v>433.25</c:v>
                </c:pt>
                <c:pt idx="801">
                  <c:v>433.375</c:v>
                </c:pt>
                <c:pt idx="802">
                  <c:v>433.375</c:v>
                </c:pt>
                <c:pt idx="803">
                  <c:v>433.25</c:v>
                </c:pt>
                <c:pt idx="804">
                  <c:v>433.25</c:v>
                </c:pt>
                <c:pt idx="805">
                  <c:v>433.25</c:v>
                </c:pt>
                <c:pt idx="806">
                  <c:v>433.25</c:v>
                </c:pt>
                <c:pt idx="807">
                  <c:v>433.5</c:v>
                </c:pt>
                <c:pt idx="808">
                  <c:v>433.5</c:v>
                </c:pt>
                <c:pt idx="809">
                  <c:v>433.375</c:v>
                </c:pt>
                <c:pt idx="810">
                  <c:v>433.375</c:v>
                </c:pt>
                <c:pt idx="811">
                  <c:v>433.25</c:v>
                </c:pt>
                <c:pt idx="812">
                  <c:v>433.25</c:v>
                </c:pt>
                <c:pt idx="813">
                  <c:v>433.125</c:v>
                </c:pt>
                <c:pt idx="814">
                  <c:v>433.125</c:v>
                </c:pt>
                <c:pt idx="815">
                  <c:v>433.25</c:v>
                </c:pt>
                <c:pt idx="816">
                  <c:v>433.25</c:v>
                </c:pt>
                <c:pt idx="817">
                  <c:v>433.5</c:v>
                </c:pt>
                <c:pt idx="818">
                  <c:v>433.5</c:v>
                </c:pt>
                <c:pt idx="819">
                  <c:v>433.375</c:v>
                </c:pt>
                <c:pt idx="820">
                  <c:v>433.375</c:v>
                </c:pt>
                <c:pt idx="821">
                  <c:v>433.25</c:v>
                </c:pt>
                <c:pt idx="822">
                  <c:v>433.25</c:v>
                </c:pt>
                <c:pt idx="823">
                  <c:v>433.125</c:v>
                </c:pt>
                <c:pt idx="824">
                  <c:v>433.125</c:v>
                </c:pt>
                <c:pt idx="825">
                  <c:v>433.375</c:v>
                </c:pt>
                <c:pt idx="826">
                  <c:v>433.375</c:v>
                </c:pt>
                <c:pt idx="827">
                  <c:v>433.375</c:v>
                </c:pt>
                <c:pt idx="828">
                  <c:v>433.375</c:v>
                </c:pt>
                <c:pt idx="829">
                  <c:v>433.25</c:v>
                </c:pt>
                <c:pt idx="830">
                  <c:v>433.25</c:v>
                </c:pt>
                <c:pt idx="831">
                  <c:v>433.375</c:v>
                </c:pt>
                <c:pt idx="832">
                  <c:v>433.375</c:v>
                </c:pt>
                <c:pt idx="833">
                  <c:v>433.25</c:v>
                </c:pt>
                <c:pt idx="834">
                  <c:v>433.25</c:v>
                </c:pt>
                <c:pt idx="835">
                  <c:v>433.125</c:v>
                </c:pt>
                <c:pt idx="836">
                  <c:v>433.125</c:v>
                </c:pt>
                <c:pt idx="837">
                  <c:v>433.375</c:v>
                </c:pt>
                <c:pt idx="838">
                  <c:v>433.375</c:v>
                </c:pt>
                <c:pt idx="839">
                  <c:v>433.25</c:v>
                </c:pt>
                <c:pt idx="840">
                  <c:v>433.25</c:v>
                </c:pt>
                <c:pt idx="841">
                  <c:v>433.125</c:v>
                </c:pt>
                <c:pt idx="842">
                  <c:v>433.125</c:v>
                </c:pt>
                <c:pt idx="843">
                  <c:v>433.375</c:v>
                </c:pt>
                <c:pt idx="844">
                  <c:v>433.375</c:v>
                </c:pt>
                <c:pt idx="845">
                  <c:v>433.375</c:v>
                </c:pt>
                <c:pt idx="846">
                  <c:v>433.375</c:v>
                </c:pt>
                <c:pt idx="847">
                  <c:v>433.375</c:v>
                </c:pt>
                <c:pt idx="848">
                  <c:v>433.375</c:v>
                </c:pt>
                <c:pt idx="849">
                  <c:v>433.375</c:v>
                </c:pt>
                <c:pt idx="850">
                  <c:v>433.375</c:v>
                </c:pt>
                <c:pt idx="851">
                  <c:v>433.25</c:v>
                </c:pt>
                <c:pt idx="852">
                  <c:v>433.25</c:v>
                </c:pt>
                <c:pt idx="853">
                  <c:v>433.125</c:v>
                </c:pt>
                <c:pt idx="854">
                  <c:v>433.125</c:v>
                </c:pt>
                <c:pt idx="855">
                  <c:v>433.25</c:v>
                </c:pt>
                <c:pt idx="856">
                  <c:v>433.25</c:v>
                </c:pt>
                <c:pt idx="857">
                  <c:v>433.375</c:v>
                </c:pt>
                <c:pt idx="858">
                  <c:v>433.375</c:v>
                </c:pt>
                <c:pt idx="859">
                  <c:v>433.25</c:v>
                </c:pt>
                <c:pt idx="860">
                  <c:v>433.25</c:v>
                </c:pt>
                <c:pt idx="861">
                  <c:v>433.375</c:v>
                </c:pt>
                <c:pt idx="862">
                  <c:v>433.375</c:v>
                </c:pt>
                <c:pt idx="863">
                  <c:v>433.375</c:v>
                </c:pt>
                <c:pt idx="864">
                  <c:v>433.375</c:v>
                </c:pt>
                <c:pt idx="865">
                  <c:v>433.25</c:v>
                </c:pt>
                <c:pt idx="866">
                  <c:v>433.25</c:v>
                </c:pt>
                <c:pt idx="867">
                  <c:v>433.25</c:v>
                </c:pt>
                <c:pt idx="868">
                  <c:v>433.25</c:v>
                </c:pt>
                <c:pt idx="869">
                  <c:v>433.375</c:v>
                </c:pt>
                <c:pt idx="870">
                  <c:v>433.375</c:v>
                </c:pt>
                <c:pt idx="871">
                  <c:v>433.25</c:v>
                </c:pt>
                <c:pt idx="872">
                  <c:v>433.25</c:v>
                </c:pt>
                <c:pt idx="873">
                  <c:v>433.375</c:v>
                </c:pt>
                <c:pt idx="874">
                  <c:v>433.375</c:v>
                </c:pt>
                <c:pt idx="875">
                  <c:v>433.25</c:v>
                </c:pt>
                <c:pt idx="876">
                  <c:v>433.25</c:v>
                </c:pt>
                <c:pt idx="877">
                  <c:v>433.25</c:v>
                </c:pt>
                <c:pt idx="878">
                  <c:v>433.25</c:v>
                </c:pt>
                <c:pt idx="879">
                  <c:v>433.375</c:v>
                </c:pt>
                <c:pt idx="880">
                  <c:v>433.375</c:v>
                </c:pt>
                <c:pt idx="881">
                  <c:v>433.375</c:v>
                </c:pt>
                <c:pt idx="882">
                  <c:v>433.375</c:v>
                </c:pt>
                <c:pt idx="883">
                  <c:v>433.375</c:v>
                </c:pt>
                <c:pt idx="884">
                  <c:v>433.375</c:v>
                </c:pt>
                <c:pt idx="885">
                  <c:v>433.375</c:v>
                </c:pt>
                <c:pt idx="886">
                  <c:v>433.375</c:v>
                </c:pt>
                <c:pt idx="887">
                  <c:v>433.25</c:v>
                </c:pt>
                <c:pt idx="888">
                  <c:v>433.25</c:v>
                </c:pt>
                <c:pt idx="889">
                  <c:v>433.375</c:v>
                </c:pt>
                <c:pt idx="890">
                  <c:v>433.375</c:v>
                </c:pt>
                <c:pt idx="891">
                  <c:v>433.375</c:v>
                </c:pt>
                <c:pt idx="892">
                  <c:v>433.375</c:v>
                </c:pt>
                <c:pt idx="893">
                  <c:v>433.125</c:v>
                </c:pt>
                <c:pt idx="894">
                  <c:v>433.125</c:v>
                </c:pt>
                <c:pt idx="895">
                  <c:v>433.25</c:v>
                </c:pt>
                <c:pt idx="896">
                  <c:v>433.25</c:v>
                </c:pt>
                <c:pt idx="897">
                  <c:v>433.5</c:v>
                </c:pt>
                <c:pt idx="898">
                  <c:v>433.5</c:v>
                </c:pt>
                <c:pt idx="899">
                  <c:v>433.375</c:v>
                </c:pt>
                <c:pt idx="900">
                  <c:v>433.375</c:v>
                </c:pt>
                <c:pt idx="901">
                  <c:v>433.25</c:v>
                </c:pt>
                <c:pt idx="902">
                  <c:v>433.25</c:v>
                </c:pt>
                <c:pt idx="903">
                  <c:v>433.125</c:v>
                </c:pt>
                <c:pt idx="904">
                  <c:v>433.125</c:v>
                </c:pt>
                <c:pt idx="905">
                  <c:v>433.25</c:v>
                </c:pt>
                <c:pt idx="906">
                  <c:v>433.25</c:v>
                </c:pt>
                <c:pt idx="907">
                  <c:v>433.5</c:v>
                </c:pt>
                <c:pt idx="908">
                  <c:v>433.5</c:v>
                </c:pt>
                <c:pt idx="909">
                  <c:v>433.25</c:v>
                </c:pt>
                <c:pt idx="910">
                  <c:v>433.25</c:v>
                </c:pt>
                <c:pt idx="911">
                  <c:v>433.25</c:v>
                </c:pt>
                <c:pt idx="912">
                  <c:v>433.25</c:v>
                </c:pt>
                <c:pt idx="913">
                  <c:v>433.375</c:v>
                </c:pt>
                <c:pt idx="914">
                  <c:v>433.375</c:v>
                </c:pt>
                <c:pt idx="915">
                  <c:v>433.25</c:v>
                </c:pt>
                <c:pt idx="916">
                  <c:v>433.25</c:v>
                </c:pt>
                <c:pt idx="917">
                  <c:v>433.375</c:v>
                </c:pt>
                <c:pt idx="918">
                  <c:v>433.375</c:v>
                </c:pt>
                <c:pt idx="919">
                  <c:v>433.375</c:v>
                </c:pt>
                <c:pt idx="920">
                  <c:v>433.375</c:v>
                </c:pt>
                <c:pt idx="921">
                  <c:v>433.375</c:v>
                </c:pt>
                <c:pt idx="922">
                  <c:v>433.375</c:v>
                </c:pt>
                <c:pt idx="923">
                  <c:v>433.375</c:v>
                </c:pt>
                <c:pt idx="924">
                  <c:v>433.375</c:v>
                </c:pt>
                <c:pt idx="925">
                  <c:v>433.375</c:v>
                </c:pt>
                <c:pt idx="926">
                  <c:v>433.375</c:v>
                </c:pt>
                <c:pt idx="927">
                  <c:v>433.375</c:v>
                </c:pt>
                <c:pt idx="928">
                  <c:v>433.375</c:v>
                </c:pt>
                <c:pt idx="929">
                  <c:v>433.25</c:v>
                </c:pt>
                <c:pt idx="930">
                  <c:v>433.25</c:v>
                </c:pt>
                <c:pt idx="931">
                  <c:v>433.25</c:v>
                </c:pt>
                <c:pt idx="932">
                  <c:v>433.25</c:v>
                </c:pt>
                <c:pt idx="933">
                  <c:v>433.5</c:v>
                </c:pt>
                <c:pt idx="934">
                  <c:v>433.5</c:v>
                </c:pt>
                <c:pt idx="935">
                  <c:v>433.375</c:v>
                </c:pt>
                <c:pt idx="936">
                  <c:v>433.375</c:v>
                </c:pt>
                <c:pt idx="937">
                  <c:v>433.125</c:v>
                </c:pt>
                <c:pt idx="938">
                  <c:v>433.125</c:v>
                </c:pt>
                <c:pt idx="939">
                  <c:v>433.25</c:v>
                </c:pt>
                <c:pt idx="940">
                  <c:v>433.25</c:v>
                </c:pt>
                <c:pt idx="941">
                  <c:v>433.5</c:v>
                </c:pt>
                <c:pt idx="942">
                  <c:v>433.5</c:v>
                </c:pt>
                <c:pt idx="943">
                  <c:v>433.25</c:v>
                </c:pt>
                <c:pt idx="944">
                  <c:v>433.25</c:v>
                </c:pt>
                <c:pt idx="945">
                  <c:v>433.25</c:v>
                </c:pt>
                <c:pt idx="946">
                  <c:v>433.25</c:v>
                </c:pt>
                <c:pt idx="947">
                  <c:v>433.5</c:v>
                </c:pt>
                <c:pt idx="948">
                  <c:v>433.5</c:v>
                </c:pt>
                <c:pt idx="949">
                  <c:v>433.25</c:v>
                </c:pt>
                <c:pt idx="950">
                  <c:v>433.25</c:v>
                </c:pt>
                <c:pt idx="951">
                  <c:v>433.25</c:v>
                </c:pt>
                <c:pt idx="952">
                  <c:v>433.25</c:v>
                </c:pt>
                <c:pt idx="953">
                  <c:v>433.375</c:v>
                </c:pt>
                <c:pt idx="954">
                  <c:v>433.375</c:v>
                </c:pt>
                <c:pt idx="955">
                  <c:v>433.375</c:v>
                </c:pt>
                <c:pt idx="956">
                  <c:v>433.375</c:v>
                </c:pt>
                <c:pt idx="957">
                  <c:v>433.375</c:v>
                </c:pt>
                <c:pt idx="958">
                  <c:v>433.375</c:v>
                </c:pt>
                <c:pt idx="959">
                  <c:v>433.375</c:v>
                </c:pt>
                <c:pt idx="960">
                  <c:v>433.375</c:v>
                </c:pt>
                <c:pt idx="961">
                  <c:v>433.25</c:v>
                </c:pt>
                <c:pt idx="962">
                  <c:v>433.25</c:v>
                </c:pt>
                <c:pt idx="963">
                  <c:v>433.375</c:v>
                </c:pt>
                <c:pt idx="964">
                  <c:v>433.375</c:v>
                </c:pt>
                <c:pt idx="965">
                  <c:v>433.375</c:v>
                </c:pt>
                <c:pt idx="966">
                  <c:v>433.375</c:v>
                </c:pt>
                <c:pt idx="967">
                  <c:v>433.125</c:v>
                </c:pt>
                <c:pt idx="968">
                  <c:v>433.125</c:v>
                </c:pt>
                <c:pt idx="969">
                  <c:v>433.25</c:v>
                </c:pt>
                <c:pt idx="970">
                  <c:v>433.25</c:v>
                </c:pt>
                <c:pt idx="971">
                  <c:v>433.375</c:v>
                </c:pt>
                <c:pt idx="972">
                  <c:v>433.375</c:v>
                </c:pt>
                <c:pt idx="973">
                  <c:v>433.5</c:v>
                </c:pt>
                <c:pt idx="974">
                  <c:v>433.5</c:v>
                </c:pt>
                <c:pt idx="975">
                  <c:v>433.25</c:v>
                </c:pt>
                <c:pt idx="976">
                  <c:v>433.25</c:v>
                </c:pt>
                <c:pt idx="977">
                  <c:v>433.25</c:v>
                </c:pt>
                <c:pt idx="978">
                  <c:v>433.25</c:v>
                </c:pt>
                <c:pt idx="979">
                  <c:v>433.25</c:v>
                </c:pt>
                <c:pt idx="980">
                  <c:v>433.25</c:v>
                </c:pt>
                <c:pt idx="981">
                  <c:v>433.5</c:v>
                </c:pt>
                <c:pt idx="982">
                  <c:v>433.5</c:v>
                </c:pt>
                <c:pt idx="983">
                  <c:v>433.375</c:v>
                </c:pt>
                <c:pt idx="984">
                  <c:v>433.375</c:v>
                </c:pt>
                <c:pt idx="985">
                  <c:v>433.25</c:v>
                </c:pt>
                <c:pt idx="986">
                  <c:v>433.25</c:v>
                </c:pt>
                <c:pt idx="987">
                  <c:v>433.375</c:v>
                </c:pt>
                <c:pt idx="988">
                  <c:v>433.375</c:v>
                </c:pt>
                <c:pt idx="989">
                  <c:v>433.25</c:v>
                </c:pt>
                <c:pt idx="990">
                  <c:v>433.25</c:v>
                </c:pt>
                <c:pt idx="991">
                  <c:v>433.375</c:v>
                </c:pt>
                <c:pt idx="992">
                  <c:v>433.375</c:v>
                </c:pt>
                <c:pt idx="993">
                  <c:v>433.25</c:v>
                </c:pt>
                <c:pt idx="994">
                  <c:v>433.25</c:v>
                </c:pt>
                <c:pt idx="995">
                  <c:v>433.375</c:v>
                </c:pt>
                <c:pt idx="996">
                  <c:v>433.375</c:v>
                </c:pt>
                <c:pt idx="997">
                  <c:v>433.375</c:v>
                </c:pt>
                <c:pt idx="998">
                  <c:v>433.375</c:v>
                </c:pt>
                <c:pt idx="999">
                  <c:v>433.375</c:v>
                </c:pt>
                <c:pt idx="1000">
                  <c:v>433.375</c:v>
                </c:pt>
                <c:pt idx="1001">
                  <c:v>433.375</c:v>
                </c:pt>
                <c:pt idx="1002">
                  <c:v>433.375</c:v>
                </c:pt>
                <c:pt idx="1003">
                  <c:v>433.375</c:v>
                </c:pt>
                <c:pt idx="1004">
                  <c:v>433.375</c:v>
                </c:pt>
                <c:pt idx="1005">
                  <c:v>433.375</c:v>
                </c:pt>
                <c:pt idx="1006">
                  <c:v>433.375</c:v>
                </c:pt>
                <c:pt idx="1007">
                  <c:v>433.25</c:v>
                </c:pt>
                <c:pt idx="1008">
                  <c:v>433.25</c:v>
                </c:pt>
                <c:pt idx="1009">
                  <c:v>433.375</c:v>
                </c:pt>
                <c:pt idx="1010">
                  <c:v>433.375</c:v>
                </c:pt>
                <c:pt idx="1011">
                  <c:v>433.375</c:v>
                </c:pt>
                <c:pt idx="1012">
                  <c:v>433.375</c:v>
                </c:pt>
                <c:pt idx="1013">
                  <c:v>433.375</c:v>
                </c:pt>
                <c:pt idx="1014">
                  <c:v>433.375</c:v>
                </c:pt>
                <c:pt idx="1015">
                  <c:v>433.25</c:v>
                </c:pt>
                <c:pt idx="1016">
                  <c:v>433.25</c:v>
                </c:pt>
                <c:pt idx="1017">
                  <c:v>433.25</c:v>
                </c:pt>
                <c:pt idx="1018">
                  <c:v>433.25</c:v>
                </c:pt>
                <c:pt idx="1019">
                  <c:v>433.25</c:v>
                </c:pt>
                <c:pt idx="1020">
                  <c:v>433.25</c:v>
                </c:pt>
                <c:pt idx="1021">
                  <c:v>433.25</c:v>
                </c:pt>
                <c:pt idx="1022">
                  <c:v>433.25</c:v>
                </c:pt>
                <c:pt idx="1023">
                  <c:v>433.5</c:v>
                </c:pt>
                <c:pt idx="1024">
                  <c:v>433.5</c:v>
                </c:pt>
                <c:pt idx="1025">
                  <c:v>433.25</c:v>
                </c:pt>
                <c:pt idx="1026">
                  <c:v>433.25</c:v>
                </c:pt>
                <c:pt idx="1027">
                  <c:v>433.375</c:v>
                </c:pt>
                <c:pt idx="1028">
                  <c:v>433.375</c:v>
                </c:pt>
                <c:pt idx="1029">
                  <c:v>433.25</c:v>
                </c:pt>
                <c:pt idx="1030">
                  <c:v>433.25</c:v>
                </c:pt>
                <c:pt idx="1031">
                  <c:v>433.375</c:v>
                </c:pt>
                <c:pt idx="1032">
                  <c:v>433.375</c:v>
                </c:pt>
                <c:pt idx="1033">
                  <c:v>433.5</c:v>
                </c:pt>
                <c:pt idx="1034">
                  <c:v>433.5</c:v>
                </c:pt>
                <c:pt idx="1035">
                  <c:v>433.25</c:v>
                </c:pt>
                <c:pt idx="1036">
                  <c:v>433.25</c:v>
                </c:pt>
                <c:pt idx="1037">
                  <c:v>433.125</c:v>
                </c:pt>
                <c:pt idx="1038">
                  <c:v>433.125</c:v>
                </c:pt>
                <c:pt idx="1039">
                  <c:v>433.375</c:v>
                </c:pt>
                <c:pt idx="1040">
                  <c:v>433.375</c:v>
                </c:pt>
                <c:pt idx="1041">
                  <c:v>433.375</c:v>
                </c:pt>
                <c:pt idx="1042">
                  <c:v>433.375</c:v>
                </c:pt>
                <c:pt idx="1043">
                  <c:v>433.375</c:v>
                </c:pt>
                <c:pt idx="1044">
                  <c:v>433.375</c:v>
                </c:pt>
                <c:pt idx="1045">
                  <c:v>433.375</c:v>
                </c:pt>
                <c:pt idx="1046">
                  <c:v>433.375</c:v>
                </c:pt>
                <c:pt idx="1047">
                  <c:v>433.375</c:v>
                </c:pt>
                <c:pt idx="1048">
                  <c:v>433.375</c:v>
                </c:pt>
                <c:pt idx="1049">
                  <c:v>433.375</c:v>
                </c:pt>
                <c:pt idx="1050">
                  <c:v>433.375</c:v>
                </c:pt>
                <c:pt idx="1051">
                  <c:v>433.375</c:v>
                </c:pt>
                <c:pt idx="1052">
                  <c:v>433.375</c:v>
                </c:pt>
                <c:pt idx="1053">
                  <c:v>433.25</c:v>
                </c:pt>
                <c:pt idx="1054">
                  <c:v>433.25</c:v>
                </c:pt>
                <c:pt idx="1055">
                  <c:v>433.375</c:v>
                </c:pt>
                <c:pt idx="1056">
                  <c:v>433.375</c:v>
                </c:pt>
                <c:pt idx="1057">
                  <c:v>433.5</c:v>
                </c:pt>
                <c:pt idx="1058">
                  <c:v>433.5</c:v>
                </c:pt>
                <c:pt idx="1059">
                  <c:v>433.25</c:v>
                </c:pt>
                <c:pt idx="1060">
                  <c:v>433.25</c:v>
                </c:pt>
                <c:pt idx="1061">
                  <c:v>433.25</c:v>
                </c:pt>
                <c:pt idx="1062">
                  <c:v>433.25</c:v>
                </c:pt>
                <c:pt idx="1063">
                  <c:v>433.375</c:v>
                </c:pt>
                <c:pt idx="1064">
                  <c:v>433.375</c:v>
                </c:pt>
                <c:pt idx="1065">
                  <c:v>433.25</c:v>
                </c:pt>
                <c:pt idx="1066">
                  <c:v>433.25</c:v>
                </c:pt>
                <c:pt idx="1067">
                  <c:v>433.375</c:v>
                </c:pt>
                <c:pt idx="1068">
                  <c:v>433.375</c:v>
                </c:pt>
                <c:pt idx="1069">
                  <c:v>433.375</c:v>
                </c:pt>
                <c:pt idx="1070">
                  <c:v>433.375</c:v>
                </c:pt>
                <c:pt idx="1071">
                  <c:v>433.375</c:v>
                </c:pt>
                <c:pt idx="1072">
                  <c:v>433.375</c:v>
                </c:pt>
                <c:pt idx="1073">
                  <c:v>433.25</c:v>
                </c:pt>
                <c:pt idx="1074">
                  <c:v>433.25</c:v>
                </c:pt>
                <c:pt idx="1075">
                  <c:v>433.375</c:v>
                </c:pt>
                <c:pt idx="1076">
                  <c:v>433.375</c:v>
                </c:pt>
                <c:pt idx="1077">
                  <c:v>433.125</c:v>
                </c:pt>
                <c:pt idx="1078">
                  <c:v>433.125</c:v>
                </c:pt>
                <c:pt idx="1079">
                  <c:v>433.375</c:v>
                </c:pt>
                <c:pt idx="1080">
                  <c:v>433.375</c:v>
                </c:pt>
                <c:pt idx="1081">
                  <c:v>433.375</c:v>
                </c:pt>
                <c:pt idx="1082">
                  <c:v>433.375</c:v>
                </c:pt>
                <c:pt idx="1083">
                  <c:v>433.25</c:v>
                </c:pt>
                <c:pt idx="1084">
                  <c:v>433.25</c:v>
                </c:pt>
                <c:pt idx="1085">
                  <c:v>433.5</c:v>
                </c:pt>
                <c:pt idx="1086">
                  <c:v>433.5</c:v>
                </c:pt>
                <c:pt idx="1087">
                  <c:v>433.375</c:v>
                </c:pt>
                <c:pt idx="1088">
                  <c:v>433.375</c:v>
                </c:pt>
                <c:pt idx="1089">
                  <c:v>433.125</c:v>
                </c:pt>
                <c:pt idx="1090">
                  <c:v>433.125</c:v>
                </c:pt>
                <c:pt idx="1091">
                  <c:v>433.375</c:v>
                </c:pt>
                <c:pt idx="1092">
                  <c:v>433.375</c:v>
                </c:pt>
                <c:pt idx="1093">
                  <c:v>433.375</c:v>
                </c:pt>
                <c:pt idx="1094">
                  <c:v>433.375</c:v>
                </c:pt>
                <c:pt idx="1095">
                  <c:v>433.25</c:v>
                </c:pt>
                <c:pt idx="1096">
                  <c:v>433.25</c:v>
                </c:pt>
                <c:pt idx="1097">
                  <c:v>433.375</c:v>
                </c:pt>
                <c:pt idx="1098">
                  <c:v>433.375</c:v>
                </c:pt>
                <c:pt idx="1099">
                  <c:v>433.375</c:v>
                </c:pt>
                <c:pt idx="1100">
                  <c:v>433.375</c:v>
                </c:pt>
                <c:pt idx="1101">
                  <c:v>433.375</c:v>
                </c:pt>
                <c:pt idx="1102">
                  <c:v>433.375</c:v>
                </c:pt>
                <c:pt idx="1103">
                  <c:v>433.5</c:v>
                </c:pt>
                <c:pt idx="1104">
                  <c:v>433.5</c:v>
                </c:pt>
                <c:pt idx="1105">
                  <c:v>433.25</c:v>
                </c:pt>
                <c:pt idx="1106">
                  <c:v>433.25</c:v>
                </c:pt>
                <c:pt idx="1107">
                  <c:v>433.25</c:v>
                </c:pt>
                <c:pt idx="1108">
                  <c:v>433.25</c:v>
                </c:pt>
                <c:pt idx="1109">
                  <c:v>433.375</c:v>
                </c:pt>
                <c:pt idx="1110">
                  <c:v>433.375</c:v>
                </c:pt>
                <c:pt idx="1111">
                  <c:v>433.375</c:v>
                </c:pt>
                <c:pt idx="1112">
                  <c:v>433.375</c:v>
                </c:pt>
                <c:pt idx="1113">
                  <c:v>433.25</c:v>
                </c:pt>
                <c:pt idx="1114">
                  <c:v>433.25</c:v>
                </c:pt>
                <c:pt idx="1115">
                  <c:v>433.5</c:v>
                </c:pt>
                <c:pt idx="1116">
                  <c:v>433.5</c:v>
                </c:pt>
                <c:pt idx="1117">
                  <c:v>433.5</c:v>
                </c:pt>
                <c:pt idx="1118">
                  <c:v>433.5</c:v>
                </c:pt>
                <c:pt idx="1119">
                  <c:v>433.25</c:v>
                </c:pt>
                <c:pt idx="1120">
                  <c:v>433.25</c:v>
                </c:pt>
                <c:pt idx="1121">
                  <c:v>433.375</c:v>
                </c:pt>
                <c:pt idx="1122">
                  <c:v>433.375</c:v>
                </c:pt>
                <c:pt idx="1123">
                  <c:v>433.25</c:v>
                </c:pt>
                <c:pt idx="1124">
                  <c:v>433.25</c:v>
                </c:pt>
                <c:pt idx="1125">
                  <c:v>433.25</c:v>
                </c:pt>
                <c:pt idx="1126">
                  <c:v>433.25</c:v>
                </c:pt>
                <c:pt idx="1127">
                  <c:v>433.375</c:v>
                </c:pt>
                <c:pt idx="1128">
                  <c:v>433.375</c:v>
                </c:pt>
                <c:pt idx="1129">
                  <c:v>433.25</c:v>
                </c:pt>
                <c:pt idx="1130">
                  <c:v>433.25</c:v>
                </c:pt>
                <c:pt idx="1131">
                  <c:v>433.375</c:v>
                </c:pt>
                <c:pt idx="1132">
                  <c:v>433.375</c:v>
                </c:pt>
                <c:pt idx="1133">
                  <c:v>433.25</c:v>
                </c:pt>
                <c:pt idx="1134">
                  <c:v>433.25</c:v>
                </c:pt>
                <c:pt idx="1135">
                  <c:v>433.375</c:v>
                </c:pt>
                <c:pt idx="1136">
                  <c:v>433.375</c:v>
                </c:pt>
                <c:pt idx="1137">
                  <c:v>433.375</c:v>
                </c:pt>
                <c:pt idx="1138">
                  <c:v>433.375</c:v>
                </c:pt>
                <c:pt idx="1139">
                  <c:v>433.25</c:v>
                </c:pt>
                <c:pt idx="1140">
                  <c:v>433.25</c:v>
                </c:pt>
                <c:pt idx="1141">
                  <c:v>433.375</c:v>
                </c:pt>
                <c:pt idx="1142">
                  <c:v>433.375</c:v>
                </c:pt>
                <c:pt idx="1143">
                  <c:v>433.375</c:v>
                </c:pt>
                <c:pt idx="1144">
                  <c:v>433.375</c:v>
                </c:pt>
                <c:pt idx="1145">
                  <c:v>433.375</c:v>
                </c:pt>
                <c:pt idx="1146">
                  <c:v>433.375</c:v>
                </c:pt>
                <c:pt idx="1147">
                  <c:v>433.375</c:v>
                </c:pt>
                <c:pt idx="1148">
                  <c:v>433.375</c:v>
                </c:pt>
                <c:pt idx="1149">
                  <c:v>433.25</c:v>
                </c:pt>
                <c:pt idx="1150">
                  <c:v>433.25</c:v>
                </c:pt>
                <c:pt idx="1151">
                  <c:v>433.375</c:v>
                </c:pt>
                <c:pt idx="1152">
                  <c:v>433.375</c:v>
                </c:pt>
                <c:pt idx="1153">
                  <c:v>433.25</c:v>
                </c:pt>
                <c:pt idx="1154">
                  <c:v>433.25</c:v>
                </c:pt>
                <c:pt idx="1155">
                  <c:v>433.375</c:v>
                </c:pt>
                <c:pt idx="1156">
                  <c:v>433.375</c:v>
                </c:pt>
                <c:pt idx="1157">
                  <c:v>433.5</c:v>
                </c:pt>
                <c:pt idx="1158">
                  <c:v>433.5</c:v>
                </c:pt>
                <c:pt idx="1159">
                  <c:v>433.25</c:v>
                </c:pt>
                <c:pt idx="1160">
                  <c:v>433.25</c:v>
                </c:pt>
                <c:pt idx="1161">
                  <c:v>433.25</c:v>
                </c:pt>
                <c:pt idx="1162">
                  <c:v>433.25</c:v>
                </c:pt>
                <c:pt idx="1163">
                  <c:v>433.375</c:v>
                </c:pt>
                <c:pt idx="1164">
                  <c:v>433.375</c:v>
                </c:pt>
                <c:pt idx="1165">
                  <c:v>433.25</c:v>
                </c:pt>
                <c:pt idx="1166">
                  <c:v>433.25</c:v>
                </c:pt>
                <c:pt idx="1167">
                  <c:v>433.25</c:v>
                </c:pt>
                <c:pt idx="1168">
                  <c:v>433.25</c:v>
                </c:pt>
                <c:pt idx="1169">
                  <c:v>433.375</c:v>
                </c:pt>
                <c:pt idx="1170">
                  <c:v>433.375</c:v>
                </c:pt>
                <c:pt idx="1171">
                  <c:v>433.375</c:v>
                </c:pt>
                <c:pt idx="1172">
                  <c:v>433.375</c:v>
                </c:pt>
                <c:pt idx="1173">
                  <c:v>433.375</c:v>
                </c:pt>
                <c:pt idx="1174">
                  <c:v>433.375</c:v>
                </c:pt>
                <c:pt idx="1175">
                  <c:v>433.25</c:v>
                </c:pt>
                <c:pt idx="1176">
                  <c:v>433.25</c:v>
                </c:pt>
                <c:pt idx="1177">
                  <c:v>433.25</c:v>
                </c:pt>
                <c:pt idx="1178">
                  <c:v>433.25</c:v>
                </c:pt>
                <c:pt idx="1179">
                  <c:v>433.375</c:v>
                </c:pt>
                <c:pt idx="1180">
                  <c:v>433.375</c:v>
                </c:pt>
                <c:pt idx="1181">
                  <c:v>433.375</c:v>
                </c:pt>
                <c:pt idx="1182">
                  <c:v>433.375</c:v>
                </c:pt>
                <c:pt idx="1183">
                  <c:v>433.375</c:v>
                </c:pt>
                <c:pt idx="1184">
                  <c:v>433.375</c:v>
                </c:pt>
                <c:pt idx="1185">
                  <c:v>433.375</c:v>
                </c:pt>
                <c:pt idx="1186">
                  <c:v>433.375</c:v>
                </c:pt>
                <c:pt idx="1187">
                  <c:v>433.25</c:v>
                </c:pt>
                <c:pt idx="1188">
                  <c:v>433.25</c:v>
                </c:pt>
                <c:pt idx="1189">
                  <c:v>433.125</c:v>
                </c:pt>
                <c:pt idx="1190">
                  <c:v>433.125</c:v>
                </c:pt>
                <c:pt idx="1191">
                  <c:v>433.5</c:v>
                </c:pt>
                <c:pt idx="1192">
                  <c:v>433.5</c:v>
                </c:pt>
                <c:pt idx="1193">
                  <c:v>433.5</c:v>
                </c:pt>
                <c:pt idx="1194">
                  <c:v>433.5</c:v>
                </c:pt>
                <c:pt idx="1195">
                  <c:v>433.25</c:v>
                </c:pt>
                <c:pt idx="1196">
                  <c:v>433.25</c:v>
                </c:pt>
                <c:pt idx="1197">
                  <c:v>433.375</c:v>
                </c:pt>
                <c:pt idx="1198">
                  <c:v>433.375</c:v>
                </c:pt>
                <c:pt idx="1199">
                  <c:v>433.375</c:v>
                </c:pt>
                <c:pt idx="1200">
                  <c:v>433.375</c:v>
                </c:pt>
                <c:pt idx="1201">
                  <c:v>433.375</c:v>
                </c:pt>
                <c:pt idx="1202">
                  <c:v>433.375</c:v>
                </c:pt>
                <c:pt idx="1203">
                  <c:v>433.25</c:v>
                </c:pt>
                <c:pt idx="1204">
                  <c:v>433.25</c:v>
                </c:pt>
                <c:pt idx="1205">
                  <c:v>433.125</c:v>
                </c:pt>
                <c:pt idx="1206">
                  <c:v>433.125</c:v>
                </c:pt>
                <c:pt idx="1207">
                  <c:v>433.5</c:v>
                </c:pt>
                <c:pt idx="1208">
                  <c:v>433.5</c:v>
                </c:pt>
                <c:pt idx="1209">
                  <c:v>433.375</c:v>
                </c:pt>
                <c:pt idx="1210">
                  <c:v>433.375</c:v>
                </c:pt>
                <c:pt idx="1211">
                  <c:v>433.25</c:v>
                </c:pt>
                <c:pt idx="1212">
                  <c:v>433.25</c:v>
                </c:pt>
                <c:pt idx="1213">
                  <c:v>433.375</c:v>
                </c:pt>
                <c:pt idx="1214">
                  <c:v>433.375</c:v>
                </c:pt>
                <c:pt idx="1215">
                  <c:v>433.375</c:v>
                </c:pt>
                <c:pt idx="1216">
                  <c:v>433.375</c:v>
                </c:pt>
                <c:pt idx="1217">
                  <c:v>433.25</c:v>
                </c:pt>
                <c:pt idx="1218">
                  <c:v>433.25</c:v>
                </c:pt>
                <c:pt idx="1219">
                  <c:v>433.25</c:v>
                </c:pt>
                <c:pt idx="1220">
                  <c:v>433.25</c:v>
                </c:pt>
                <c:pt idx="1221">
                  <c:v>433.5</c:v>
                </c:pt>
                <c:pt idx="1222">
                  <c:v>433.5</c:v>
                </c:pt>
                <c:pt idx="1223">
                  <c:v>433.375</c:v>
                </c:pt>
                <c:pt idx="1224">
                  <c:v>433.375</c:v>
                </c:pt>
                <c:pt idx="1225">
                  <c:v>433.25</c:v>
                </c:pt>
                <c:pt idx="1226">
                  <c:v>433.25</c:v>
                </c:pt>
                <c:pt idx="1227">
                  <c:v>433.375</c:v>
                </c:pt>
                <c:pt idx="1228">
                  <c:v>433.375</c:v>
                </c:pt>
                <c:pt idx="1229">
                  <c:v>433.25</c:v>
                </c:pt>
                <c:pt idx="1230">
                  <c:v>433.25</c:v>
                </c:pt>
                <c:pt idx="1231">
                  <c:v>433.375</c:v>
                </c:pt>
                <c:pt idx="1232">
                  <c:v>433.375</c:v>
                </c:pt>
                <c:pt idx="1233">
                  <c:v>433.5</c:v>
                </c:pt>
                <c:pt idx="1234">
                  <c:v>433.5</c:v>
                </c:pt>
                <c:pt idx="1235">
                  <c:v>433.5</c:v>
                </c:pt>
                <c:pt idx="1236">
                  <c:v>433.5</c:v>
                </c:pt>
                <c:pt idx="1237">
                  <c:v>433.25</c:v>
                </c:pt>
                <c:pt idx="1238">
                  <c:v>433.25</c:v>
                </c:pt>
                <c:pt idx="1239">
                  <c:v>433.375</c:v>
                </c:pt>
                <c:pt idx="1240">
                  <c:v>433.375</c:v>
                </c:pt>
                <c:pt idx="1241">
                  <c:v>433.25</c:v>
                </c:pt>
                <c:pt idx="1242">
                  <c:v>433.25</c:v>
                </c:pt>
                <c:pt idx="1243">
                  <c:v>433.25</c:v>
                </c:pt>
                <c:pt idx="1244">
                  <c:v>433.25</c:v>
                </c:pt>
                <c:pt idx="1245">
                  <c:v>433.375</c:v>
                </c:pt>
                <c:pt idx="1246">
                  <c:v>433.375</c:v>
                </c:pt>
                <c:pt idx="1247">
                  <c:v>433.375</c:v>
                </c:pt>
                <c:pt idx="1248">
                  <c:v>433.375</c:v>
                </c:pt>
                <c:pt idx="1249">
                  <c:v>433.25</c:v>
                </c:pt>
                <c:pt idx="1250">
                  <c:v>433.25</c:v>
                </c:pt>
                <c:pt idx="1251">
                  <c:v>433.375</c:v>
                </c:pt>
                <c:pt idx="1252">
                  <c:v>433.375</c:v>
                </c:pt>
                <c:pt idx="1253">
                  <c:v>433.375</c:v>
                </c:pt>
                <c:pt idx="1254">
                  <c:v>433.375</c:v>
                </c:pt>
                <c:pt idx="1255">
                  <c:v>433.375</c:v>
                </c:pt>
                <c:pt idx="1256">
                  <c:v>433.375</c:v>
                </c:pt>
                <c:pt idx="1257">
                  <c:v>433.375</c:v>
                </c:pt>
                <c:pt idx="1258">
                  <c:v>433.375</c:v>
                </c:pt>
                <c:pt idx="1259">
                  <c:v>433.25</c:v>
                </c:pt>
                <c:pt idx="1260">
                  <c:v>433.25</c:v>
                </c:pt>
                <c:pt idx="1261">
                  <c:v>433.25</c:v>
                </c:pt>
                <c:pt idx="1262">
                  <c:v>433.25</c:v>
                </c:pt>
                <c:pt idx="1263">
                  <c:v>433.375</c:v>
                </c:pt>
                <c:pt idx="1264">
                  <c:v>433.375</c:v>
                </c:pt>
                <c:pt idx="1265">
                  <c:v>433.25</c:v>
                </c:pt>
                <c:pt idx="1266">
                  <c:v>433.25</c:v>
                </c:pt>
                <c:pt idx="1267">
                  <c:v>433.5</c:v>
                </c:pt>
                <c:pt idx="1268">
                  <c:v>433.5</c:v>
                </c:pt>
                <c:pt idx="1269">
                  <c:v>433.375</c:v>
                </c:pt>
                <c:pt idx="1270">
                  <c:v>433.375</c:v>
                </c:pt>
                <c:pt idx="1271">
                  <c:v>433.125</c:v>
                </c:pt>
                <c:pt idx="1272">
                  <c:v>433.125</c:v>
                </c:pt>
                <c:pt idx="1273">
                  <c:v>433.5</c:v>
                </c:pt>
                <c:pt idx="1274">
                  <c:v>433.5</c:v>
                </c:pt>
                <c:pt idx="1275">
                  <c:v>433.375</c:v>
                </c:pt>
                <c:pt idx="1276">
                  <c:v>433.375</c:v>
                </c:pt>
                <c:pt idx="1277">
                  <c:v>433.125</c:v>
                </c:pt>
                <c:pt idx="1278">
                  <c:v>433.125</c:v>
                </c:pt>
                <c:pt idx="1279">
                  <c:v>433.5</c:v>
                </c:pt>
                <c:pt idx="1280">
                  <c:v>433.5</c:v>
                </c:pt>
                <c:pt idx="1281">
                  <c:v>433.375</c:v>
                </c:pt>
                <c:pt idx="1282">
                  <c:v>433.375</c:v>
                </c:pt>
                <c:pt idx="1283">
                  <c:v>433.25</c:v>
                </c:pt>
                <c:pt idx="1284">
                  <c:v>433.25</c:v>
                </c:pt>
                <c:pt idx="1285">
                  <c:v>433.375</c:v>
                </c:pt>
                <c:pt idx="1286">
                  <c:v>433.375</c:v>
                </c:pt>
                <c:pt idx="1287">
                  <c:v>433.375</c:v>
                </c:pt>
                <c:pt idx="1288">
                  <c:v>433.375</c:v>
                </c:pt>
                <c:pt idx="1289">
                  <c:v>433.375</c:v>
                </c:pt>
                <c:pt idx="1290">
                  <c:v>433.375</c:v>
                </c:pt>
                <c:pt idx="1291">
                  <c:v>433.375</c:v>
                </c:pt>
                <c:pt idx="1292">
                  <c:v>433.375</c:v>
                </c:pt>
                <c:pt idx="1293">
                  <c:v>433.25</c:v>
                </c:pt>
                <c:pt idx="1294">
                  <c:v>433.25</c:v>
                </c:pt>
                <c:pt idx="1295">
                  <c:v>433.375</c:v>
                </c:pt>
                <c:pt idx="1296">
                  <c:v>433.375</c:v>
                </c:pt>
                <c:pt idx="1297">
                  <c:v>433.375</c:v>
                </c:pt>
                <c:pt idx="1298">
                  <c:v>433.375</c:v>
                </c:pt>
                <c:pt idx="1299">
                  <c:v>433.125</c:v>
                </c:pt>
                <c:pt idx="1300">
                  <c:v>433.125</c:v>
                </c:pt>
                <c:pt idx="1301">
                  <c:v>433.375</c:v>
                </c:pt>
                <c:pt idx="1302">
                  <c:v>433.375</c:v>
                </c:pt>
                <c:pt idx="1303">
                  <c:v>433.375</c:v>
                </c:pt>
                <c:pt idx="1304">
                  <c:v>433.375</c:v>
                </c:pt>
                <c:pt idx="1305">
                  <c:v>433.375</c:v>
                </c:pt>
                <c:pt idx="1306">
                  <c:v>433.375</c:v>
                </c:pt>
                <c:pt idx="1307">
                  <c:v>433.375</c:v>
                </c:pt>
                <c:pt idx="1308">
                  <c:v>433.375</c:v>
                </c:pt>
                <c:pt idx="1309">
                  <c:v>433.125</c:v>
                </c:pt>
                <c:pt idx="1310">
                  <c:v>433.125</c:v>
                </c:pt>
                <c:pt idx="1311">
                  <c:v>433.25</c:v>
                </c:pt>
                <c:pt idx="1312">
                  <c:v>433.25</c:v>
                </c:pt>
                <c:pt idx="1313">
                  <c:v>433.375</c:v>
                </c:pt>
                <c:pt idx="1314">
                  <c:v>433.375</c:v>
                </c:pt>
                <c:pt idx="1315">
                  <c:v>433.375</c:v>
                </c:pt>
                <c:pt idx="1316">
                  <c:v>433.375</c:v>
                </c:pt>
                <c:pt idx="1317">
                  <c:v>433.25</c:v>
                </c:pt>
                <c:pt idx="1318">
                  <c:v>433.25</c:v>
                </c:pt>
                <c:pt idx="1319">
                  <c:v>433.375</c:v>
                </c:pt>
                <c:pt idx="1320">
                  <c:v>433.375</c:v>
                </c:pt>
                <c:pt idx="1321">
                  <c:v>433.375</c:v>
                </c:pt>
                <c:pt idx="1322">
                  <c:v>433.375</c:v>
                </c:pt>
                <c:pt idx="1323">
                  <c:v>433.125</c:v>
                </c:pt>
                <c:pt idx="1324">
                  <c:v>433.125</c:v>
                </c:pt>
                <c:pt idx="1325">
                  <c:v>433.25</c:v>
                </c:pt>
                <c:pt idx="1326">
                  <c:v>433.25</c:v>
                </c:pt>
                <c:pt idx="1327">
                  <c:v>433.375</c:v>
                </c:pt>
                <c:pt idx="1328">
                  <c:v>433.375</c:v>
                </c:pt>
                <c:pt idx="1329">
                  <c:v>433.375</c:v>
                </c:pt>
                <c:pt idx="1330">
                  <c:v>433.375</c:v>
                </c:pt>
                <c:pt idx="1331">
                  <c:v>433.25</c:v>
                </c:pt>
                <c:pt idx="1332">
                  <c:v>433.25</c:v>
                </c:pt>
                <c:pt idx="1333">
                  <c:v>433.25</c:v>
                </c:pt>
                <c:pt idx="1334">
                  <c:v>433.25</c:v>
                </c:pt>
                <c:pt idx="1335">
                  <c:v>433.5</c:v>
                </c:pt>
                <c:pt idx="1336">
                  <c:v>433.5</c:v>
                </c:pt>
                <c:pt idx="1337">
                  <c:v>433.375</c:v>
                </c:pt>
                <c:pt idx="1338">
                  <c:v>433.375</c:v>
                </c:pt>
                <c:pt idx="1339">
                  <c:v>433.375</c:v>
                </c:pt>
                <c:pt idx="1340">
                  <c:v>433.375</c:v>
                </c:pt>
                <c:pt idx="1341">
                  <c:v>433.375</c:v>
                </c:pt>
                <c:pt idx="1342">
                  <c:v>433.375</c:v>
                </c:pt>
                <c:pt idx="1343">
                  <c:v>433.375</c:v>
                </c:pt>
                <c:pt idx="1344">
                  <c:v>433.375</c:v>
                </c:pt>
                <c:pt idx="1345">
                  <c:v>433.25</c:v>
                </c:pt>
                <c:pt idx="1346">
                  <c:v>433.25</c:v>
                </c:pt>
                <c:pt idx="1347">
                  <c:v>433.25</c:v>
                </c:pt>
                <c:pt idx="1348">
                  <c:v>433.25</c:v>
                </c:pt>
                <c:pt idx="1349">
                  <c:v>433.25</c:v>
                </c:pt>
                <c:pt idx="1350">
                  <c:v>433.25</c:v>
                </c:pt>
                <c:pt idx="1351">
                  <c:v>433.375</c:v>
                </c:pt>
                <c:pt idx="1352">
                  <c:v>433.375</c:v>
                </c:pt>
                <c:pt idx="1353">
                  <c:v>433.5</c:v>
                </c:pt>
                <c:pt idx="1354">
                  <c:v>433.5</c:v>
                </c:pt>
                <c:pt idx="1355">
                  <c:v>433.25</c:v>
                </c:pt>
                <c:pt idx="1356">
                  <c:v>433.25</c:v>
                </c:pt>
                <c:pt idx="1357">
                  <c:v>433.25</c:v>
                </c:pt>
                <c:pt idx="1358">
                  <c:v>433.25</c:v>
                </c:pt>
                <c:pt idx="1359">
                  <c:v>433.375</c:v>
                </c:pt>
                <c:pt idx="1360">
                  <c:v>433.375</c:v>
                </c:pt>
                <c:pt idx="1361">
                  <c:v>433.375</c:v>
                </c:pt>
                <c:pt idx="1362">
                  <c:v>433.375</c:v>
                </c:pt>
                <c:pt idx="1363">
                  <c:v>433.375</c:v>
                </c:pt>
                <c:pt idx="1364">
                  <c:v>433.375</c:v>
                </c:pt>
                <c:pt idx="1365">
                  <c:v>433.25</c:v>
                </c:pt>
                <c:pt idx="1366">
                  <c:v>433.25</c:v>
                </c:pt>
                <c:pt idx="1367">
                  <c:v>433.375</c:v>
                </c:pt>
                <c:pt idx="1368">
                  <c:v>433.375</c:v>
                </c:pt>
                <c:pt idx="1369">
                  <c:v>433.375</c:v>
                </c:pt>
                <c:pt idx="1370">
                  <c:v>433.375</c:v>
                </c:pt>
                <c:pt idx="1371">
                  <c:v>433.375</c:v>
                </c:pt>
                <c:pt idx="1372">
                  <c:v>433.375</c:v>
                </c:pt>
                <c:pt idx="1373">
                  <c:v>433.375</c:v>
                </c:pt>
                <c:pt idx="1374">
                  <c:v>433.375</c:v>
                </c:pt>
                <c:pt idx="1375">
                  <c:v>433.375</c:v>
                </c:pt>
                <c:pt idx="1376">
                  <c:v>433.375</c:v>
                </c:pt>
                <c:pt idx="1377">
                  <c:v>433.25</c:v>
                </c:pt>
                <c:pt idx="1378">
                  <c:v>433.25</c:v>
                </c:pt>
                <c:pt idx="1379">
                  <c:v>433.25</c:v>
                </c:pt>
                <c:pt idx="1380">
                  <c:v>433.25</c:v>
                </c:pt>
                <c:pt idx="1381">
                  <c:v>433.5</c:v>
                </c:pt>
                <c:pt idx="1382">
                  <c:v>433.5</c:v>
                </c:pt>
                <c:pt idx="1383">
                  <c:v>433.25</c:v>
                </c:pt>
                <c:pt idx="1384">
                  <c:v>433.25</c:v>
                </c:pt>
                <c:pt idx="1385">
                  <c:v>433.25</c:v>
                </c:pt>
                <c:pt idx="1386">
                  <c:v>433.25</c:v>
                </c:pt>
                <c:pt idx="1387">
                  <c:v>433.5</c:v>
                </c:pt>
                <c:pt idx="1388">
                  <c:v>433.5</c:v>
                </c:pt>
                <c:pt idx="1389">
                  <c:v>433.25</c:v>
                </c:pt>
                <c:pt idx="1390">
                  <c:v>433.25</c:v>
                </c:pt>
                <c:pt idx="1391">
                  <c:v>433.375</c:v>
                </c:pt>
                <c:pt idx="1392">
                  <c:v>433.375</c:v>
                </c:pt>
                <c:pt idx="1393">
                  <c:v>433.375</c:v>
                </c:pt>
                <c:pt idx="1394">
                  <c:v>433.375</c:v>
                </c:pt>
                <c:pt idx="1395">
                  <c:v>433.375</c:v>
                </c:pt>
                <c:pt idx="1396">
                  <c:v>433.375</c:v>
                </c:pt>
                <c:pt idx="1397">
                  <c:v>433.375</c:v>
                </c:pt>
                <c:pt idx="1398">
                  <c:v>433.375</c:v>
                </c:pt>
                <c:pt idx="1399">
                  <c:v>433.375</c:v>
                </c:pt>
                <c:pt idx="1400">
                  <c:v>433.375</c:v>
                </c:pt>
                <c:pt idx="1401">
                  <c:v>433.25</c:v>
                </c:pt>
                <c:pt idx="1402">
                  <c:v>433.25</c:v>
                </c:pt>
                <c:pt idx="1403">
                  <c:v>433.25</c:v>
                </c:pt>
                <c:pt idx="1404">
                  <c:v>433.25</c:v>
                </c:pt>
                <c:pt idx="1405">
                  <c:v>433.375</c:v>
                </c:pt>
                <c:pt idx="1406">
                  <c:v>433.375</c:v>
                </c:pt>
                <c:pt idx="1407">
                  <c:v>433.375</c:v>
                </c:pt>
                <c:pt idx="1408">
                  <c:v>433.375</c:v>
                </c:pt>
                <c:pt idx="1409">
                  <c:v>433.375</c:v>
                </c:pt>
                <c:pt idx="1410">
                  <c:v>433.375</c:v>
                </c:pt>
                <c:pt idx="1411">
                  <c:v>433.25</c:v>
                </c:pt>
                <c:pt idx="1412">
                  <c:v>433.25</c:v>
                </c:pt>
                <c:pt idx="1413">
                  <c:v>433.25</c:v>
                </c:pt>
                <c:pt idx="1414">
                  <c:v>433.25</c:v>
                </c:pt>
                <c:pt idx="1415">
                  <c:v>433.375</c:v>
                </c:pt>
                <c:pt idx="1416">
                  <c:v>433.375</c:v>
                </c:pt>
                <c:pt idx="1417">
                  <c:v>433.5</c:v>
                </c:pt>
                <c:pt idx="1418">
                  <c:v>433.5</c:v>
                </c:pt>
                <c:pt idx="1419">
                  <c:v>433.25</c:v>
                </c:pt>
                <c:pt idx="1420">
                  <c:v>433.25</c:v>
                </c:pt>
                <c:pt idx="1421">
                  <c:v>433.375</c:v>
                </c:pt>
                <c:pt idx="1422">
                  <c:v>433.375</c:v>
                </c:pt>
                <c:pt idx="1423">
                  <c:v>433.375</c:v>
                </c:pt>
                <c:pt idx="1424">
                  <c:v>433.375</c:v>
                </c:pt>
                <c:pt idx="1425">
                  <c:v>433.375</c:v>
                </c:pt>
                <c:pt idx="1426">
                  <c:v>433.375</c:v>
                </c:pt>
                <c:pt idx="1427">
                  <c:v>433.25</c:v>
                </c:pt>
                <c:pt idx="1428">
                  <c:v>433.25</c:v>
                </c:pt>
                <c:pt idx="1429">
                  <c:v>433.375</c:v>
                </c:pt>
                <c:pt idx="1430">
                  <c:v>433.375</c:v>
                </c:pt>
                <c:pt idx="1431">
                  <c:v>433.375</c:v>
                </c:pt>
                <c:pt idx="1432">
                  <c:v>433.375</c:v>
                </c:pt>
                <c:pt idx="1433">
                  <c:v>433.25</c:v>
                </c:pt>
                <c:pt idx="1434">
                  <c:v>433.25</c:v>
                </c:pt>
                <c:pt idx="1435">
                  <c:v>433.375</c:v>
                </c:pt>
                <c:pt idx="1436">
                  <c:v>433.375</c:v>
                </c:pt>
                <c:pt idx="1437">
                  <c:v>433.375</c:v>
                </c:pt>
                <c:pt idx="1438">
                  <c:v>433.375</c:v>
                </c:pt>
                <c:pt idx="1439">
                  <c:v>433.25</c:v>
                </c:pt>
                <c:pt idx="1440">
                  <c:v>433.25</c:v>
                </c:pt>
                <c:pt idx="1441">
                  <c:v>433.5</c:v>
                </c:pt>
                <c:pt idx="1442">
                  <c:v>433.5</c:v>
                </c:pt>
                <c:pt idx="1443">
                  <c:v>433.375</c:v>
                </c:pt>
                <c:pt idx="1444">
                  <c:v>433.375</c:v>
                </c:pt>
                <c:pt idx="1445">
                  <c:v>433.375</c:v>
                </c:pt>
                <c:pt idx="1446">
                  <c:v>433.375</c:v>
                </c:pt>
                <c:pt idx="1447">
                  <c:v>433.25</c:v>
                </c:pt>
                <c:pt idx="1448">
                  <c:v>433.25</c:v>
                </c:pt>
                <c:pt idx="1449">
                  <c:v>433.25</c:v>
                </c:pt>
                <c:pt idx="1450">
                  <c:v>433.25</c:v>
                </c:pt>
                <c:pt idx="1451">
                  <c:v>433.375</c:v>
                </c:pt>
                <c:pt idx="1452">
                  <c:v>433.375</c:v>
                </c:pt>
                <c:pt idx="1453">
                  <c:v>433.5</c:v>
                </c:pt>
                <c:pt idx="1454">
                  <c:v>433.5</c:v>
                </c:pt>
                <c:pt idx="1455">
                  <c:v>433.375</c:v>
                </c:pt>
                <c:pt idx="1456">
                  <c:v>433.375</c:v>
                </c:pt>
                <c:pt idx="1457">
                  <c:v>433.25</c:v>
                </c:pt>
                <c:pt idx="1458">
                  <c:v>433.25</c:v>
                </c:pt>
                <c:pt idx="1459">
                  <c:v>433.375</c:v>
                </c:pt>
                <c:pt idx="1460">
                  <c:v>433.375</c:v>
                </c:pt>
                <c:pt idx="1461">
                  <c:v>433.25</c:v>
                </c:pt>
                <c:pt idx="1462">
                  <c:v>433.25</c:v>
                </c:pt>
                <c:pt idx="1463">
                  <c:v>433.375</c:v>
                </c:pt>
                <c:pt idx="1464">
                  <c:v>433.375</c:v>
                </c:pt>
                <c:pt idx="1465">
                  <c:v>433.5</c:v>
                </c:pt>
                <c:pt idx="1466">
                  <c:v>433.5</c:v>
                </c:pt>
                <c:pt idx="1467">
                  <c:v>433.375</c:v>
                </c:pt>
                <c:pt idx="1468">
                  <c:v>433.375</c:v>
                </c:pt>
                <c:pt idx="1469">
                  <c:v>433.125</c:v>
                </c:pt>
                <c:pt idx="1470">
                  <c:v>433.125</c:v>
                </c:pt>
                <c:pt idx="1471">
                  <c:v>433.25</c:v>
                </c:pt>
                <c:pt idx="1472">
                  <c:v>433.25</c:v>
                </c:pt>
                <c:pt idx="1473">
                  <c:v>433.375</c:v>
                </c:pt>
                <c:pt idx="1474">
                  <c:v>433.375</c:v>
                </c:pt>
                <c:pt idx="1475">
                  <c:v>433.375</c:v>
                </c:pt>
                <c:pt idx="1476">
                  <c:v>433.375</c:v>
                </c:pt>
                <c:pt idx="1477">
                  <c:v>433.375</c:v>
                </c:pt>
                <c:pt idx="1478">
                  <c:v>433.375</c:v>
                </c:pt>
                <c:pt idx="1479">
                  <c:v>433.375</c:v>
                </c:pt>
                <c:pt idx="1480">
                  <c:v>433.375</c:v>
                </c:pt>
                <c:pt idx="1481">
                  <c:v>433.25</c:v>
                </c:pt>
                <c:pt idx="1482">
                  <c:v>433.25</c:v>
                </c:pt>
                <c:pt idx="1483">
                  <c:v>433.375</c:v>
                </c:pt>
                <c:pt idx="1484">
                  <c:v>433.375</c:v>
                </c:pt>
                <c:pt idx="1485">
                  <c:v>433.375</c:v>
                </c:pt>
                <c:pt idx="1486">
                  <c:v>433.375</c:v>
                </c:pt>
                <c:pt idx="1487">
                  <c:v>433.25</c:v>
                </c:pt>
                <c:pt idx="1488">
                  <c:v>433.25</c:v>
                </c:pt>
                <c:pt idx="1489">
                  <c:v>433.375</c:v>
                </c:pt>
                <c:pt idx="1490">
                  <c:v>433.375</c:v>
                </c:pt>
                <c:pt idx="1491">
                  <c:v>433.375</c:v>
                </c:pt>
                <c:pt idx="1492">
                  <c:v>433.375</c:v>
                </c:pt>
                <c:pt idx="1493">
                  <c:v>433.25</c:v>
                </c:pt>
                <c:pt idx="1494">
                  <c:v>433.25</c:v>
                </c:pt>
                <c:pt idx="1495">
                  <c:v>433.25</c:v>
                </c:pt>
                <c:pt idx="1496">
                  <c:v>433.25</c:v>
                </c:pt>
                <c:pt idx="1497">
                  <c:v>433.375</c:v>
                </c:pt>
                <c:pt idx="1498">
                  <c:v>433.375</c:v>
                </c:pt>
                <c:pt idx="1499">
                  <c:v>433.375</c:v>
                </c:pt>
                <c:pt idx="1500">
                  <c:v>433.375</c:v>
                </c:pt>
                <c:pt idx="1501">
                  <c:v>433.375</c:v>
                </c:pt>
                <c:pt idx="1502">
                  <c:v>433.375</c:v>
                </c:pt>
                <c:pt idx="1503">
                  <c:v>433.375</c:v>
                </c:pt>
                <c:pt idx="1504">
                  <c:v>433.375</c:v>
                </c:pt>
                <c:pt idx="1505">
                  <c:v>433.25</c:v>
                </c:pt>
                <c:pt idx="1506">
                  <c:v>433.25</c:v>
                </c:pt>
                <c:pt idx="1507">
                  <c:v>433.25</c:v>
                </c:pt>
                <c:pt idx="1508">
                  <c:v>433.25</c:v>
                </c:pt>
                <c:pt idx="1509">
                  <c:v>433.375</c:v>
                </c:pt>
                <c:pt idx="1510">
                  <c:v>433.375</c:v>
                </c:pt>
                <c:pt idx="1511">
                  <c:v>433.25</c:v>
                </c:pt>
                <c:pt idx="1512">
                  <c:v>433.25</c:v>
                </c:pt>
                <c:pt idx="1513">
                  <c:v>433.375</c:v>
                </c:pt>
                <c:pt idx="1514">
                  <c:v>433.375</c:v>
                </c:pt>
                <c:pt idx="1515">
                  <c:v>433.375</c:v>
                </c:pt>
                <c:pt idx="1516">
                  <c:v>433.375</c:v>
                </c:pt>
                <c:pt idx="1517">
                  <c:v>433.25</c:v>
                </c:pt>
                <c:pt idx="1518">
                  <c:v>433.25</c:v>
                </c:pt>
                <c:pt idx="1519">
                  <c:v>433.5</c:v>
                </c:pt>
                <c:pt idx="1520">
                  <c:v>433.5</c:v>
                </c:pt>
                <c:pt idx="1521">
                  <c:v>433.25</c:v>
                </c:pt>
                <c:pt idx="1522">
                  <c:v>433.25</c:v>
                </c:pt>
                <c:pt idx="1523">
                  <c:v>433.25</c:v>
                </c:pt>
                <c:pt idx="1524">
                  <c:v>433.25</c:v>
                </c:pt>
                <c:pt idx="1525">
                  <c:v>433.375</c:v>
                </c:pt>
                <c:pt idx="1526">
                  <c:v>433.375</c:v>
                </c:pt>
                <c:pt idx="1527">
                  <c:v>433.375</c:v>
                </c:pt>
                <c:pt idx="1528">
                  <c:v>433.375</c:v>
                </c:pt>
                <c:pt idx="1529">
                  <c:v>433.25</c:v>
                </c:pt>
                <c:pt idx="1530">
                  <c:v>433.25</c:v>
                </c:pt>
                <c:pt idx="1531">
                  <c:v>433.25</c:v>
                </c:pt>
                <c:pt idx="1532">
                  <c:v>433.25</c:v>
                </c:pt>
                <c:pt idx="1533">
                  <c:v>433.375</c:v>
                </c:pt>
                <c:pt idx="1534">
                  <c:v>433.375</c:v>
                </c:pt>
                <c:pt idx="1535">
                  <c:v>433.5</c:v>
                </c:pt>
                <c:pt idx="1536">
                  <c:v>433.5</c:v>
                </c:pt>
                <c:pt idx="1537">
                  <c:v>433.25</c:v>
                </c:pt>
                <c:pt idx="1538">
                  <c:v>433.25</c:v>
                </c:pt>
                <c:pt idx="1539">
                  <c:v>433.25</c:v>
                </c:pt>
                <c:pt idx="1540">
                  <c:v>433.25</c:v>
                </c:pt>
                <c:pt idx="1541">
                  <c:v>433.25</c:v>
                </c:pt>
                <c:pt idx="1542">
                  <c:v>433.25</c:v>
                </c:pt>
                <c:pt idx="1543">
                  <c:v>433.25</c:v>
                </c:pt>
                <c:pt idx="1544">
                  <c:v>433.25</c:v>
                </c:pt>
                <c:pt idx="1545">
                  <c:v>433.375</c:v>
                </c:pt>
                <c:pt idx="1546">
                  <c:v>433.375</c:v>
                </c:pt>
                <c:pt idx="1547">
                  <c:v>433.375</c:v>
                </c:pt>
                <c:pt idx="1548">
                  <c:v>433.375</c:v>
                </c:pt>
                <c:pt idx="1549">
                  <c:v>433.375</c:v>
                </c:pt>
                <c:pt idx="1550">
                  <c:v>433.375</c:v>
                </c:pt>
                <c:pt idx="1551">
                  <c:v>433.375</c:v>
                </c:pt>
                <c:pt idx="1552">
                  <c:v>433.375</c:v>
                </c:pt>
                <c:pt idx="1553">
                  <c:v>433.25</c:v>
                </c:pt>
                <c:pt idx="1554">
                  <c:v>433.25</c:v>
                </c:pt>
                <c:pt idx="1555">
                  <c:v>433.25</c:v>
                </c:pt>
                <c:pt idx="1556">
                  <c:v>433.25</c:v>
                </c:pt>
                <c:pt idx="1557">
                  <c:v>433.375</c:v>
                </c:pt>
                <c:pt idx="1558">
                  <c:v>433.375</c:v>
                </c:pt>
                <c:pt idx="1559">
                  <c:v>433.375</c:v>
                </c:pt>
                <c:pt idx="1560">
                  <c:v>433.375</c:v>
                </c:pt>
                <c:pt idx="1561">
                  <c:v>433.375</c:v>
                </c:pt>
                <c:pt idx="1562">
                  <c:v>433.375</c:v>
                </c:pt>
                <c:pt idx="1563">
                  <c:v>433.375</c:v>
                </c:pt>
                <c:pt idx="1564">
                  <c:v>433.375</c:v>
                </c:pt>
                <c:pt idx="1565">
                  <c:v>433.375</c:v>
                </c:pt>
                <c:pt idx="1566">
                  <c:v>433.375</c:v>
                </c:pt>
                <c:pt idx="1567">
                  <c:v>433.125</c:v>
                </c:pt>
                <c:pt idx="1568">
                  <c:v>433.125</c:v>
                </c:pt>
                <c:pt idx="1569">
                  <c:v>433.25</c:v>
                </c:pt>
                <c:pt idx="1570">
                  <c:v>433.25</c:v>
                </c:pt>
                <c:pt idx="1571">
                  <c:v>433.375</c:v>
                </c:pt>
                <c:pt idx="1572">
                  <c:v>433.375</c:v>
                </c:pt>
                <c:pt idx="1573">
                  <c:v>433.375</c:v>
                </c:pt>
                <c:pt idx="1574">
                  <c:v>433.375</c:v>
                </c:pt>
                <c:pt idx="1575">
                  <c:v>433.375</c:v>
                </c:pt>
                <c:pt idx="1576">
                  <c:v>433.375</c:v>
                </c:pt>
                <c:pt idx="1577">
                  <c:v>433.25</c:v>
                </c:pt>
                <c:pt idx="1578">
                  <c:v>433.25</c:v>
                </c:pt>
                <c:pt idx="1579">
                  <c:v>433.25</c:v>
                </c:pt>
                <c:pt idx="1580">
                  <c:v>433.25</c:v>
                </c:pt>
                <c:pt idx="1581">
                  <c:v>433.375</c:v>
                </c:pt>
                <c:pt idx="1582">
                  <c:v>433.375</c:v>
                </c:pt>
                <c:pt idx="1583">
                  <c:v>433.375</c:v>
                </c:pt>
                <c:pt idx="1584">
                  <c:v>433.375</c:v>
                </c:pt>
                <c:pt idx="1585">
                  <c:v>433.25</c:v>
                </c:pt>
                <c:pt idx="1586">
                  <c:v>433.25</c:v>
                </c:pt>
                <c:pt idx="1587">
                  <c:v>433.25</c:v>
                </c:pt>
                <c:pt idx="1588">
                  <c:v>433.25</c:v>
                </c:pt>
                <c:pt idx="1589">
                  <c:v>433.5</c:v>
                </c:pt>
                <c:pt idx="1590">
                  <c:v>433.5</c:v>
                </c:pt>
                <c:pt idx="1591">
                  <c:v>433.5</c:v>
                </c:pt>
                <c:pt idx="1592">
                  <c:v>433.5</c:v>
                </c:pt>
                <c:pt idx="1593">
                  <c:v>433.25</c:v>
                </c:pt>
                <c:pt idx="1594">
                  <c:v>433.25</c:v>
                </c:pt>
                <c:pt idx="1595">
                  <c:v>433.25</c:v>
                </c:pt>
                <c:pt idx="1596">
                  <c:v>433.25</c:v>
                </c:pt>
                <c:pt idx="1597">
                  <c:v>433.5</c:v>
                </c:pt>
                <c:pt idx="1598">
                  <c:v>433.5</c:v>
                </c:pt>
                <c:pt idx="1599">
                  <c:v>433.25</c:v>
                </c:pt>
                <c:pt idx="1600">
                  <c:v>433.25</c:v>
                </c:pt>
                <c:pt idx="1601">
                  <c:v>433.25</c:v>
                </c:pt>
                <c:pt idx="1602">
                  <c:v>433.25</c:v>
                </c:pt>
                <c:pt idx="1603">
                  <c:v>433.5</c:v>
                </c:pt>
                <c:pt idx="1604">
                  <c:v>433.5</c:v>
                </c:pt>
                <c:pt idx="1605">
                  <c:v>433.375</c:v>
                </c:pt>
                <c:pt idx="1606">
                  <c:v>433.375</c:v>
                </c:pt>
                <c:pt idx="1607">
                  <c:v>433.375</c:v>
                </c:pt>
                <c:pt idx="1608">
                  <c:v>433.375</c:v>
                </c:pt>
                <c:pt idx="1609">
                  <c:v>433.5</c:v>
                </c:pt>
                <c:pt idx="1610">
                  <c:v>433.5</c:v>
                </c:pt>
                <c:pt idx="1611">
                  <c:v>433.25</c:v>
                </c:pt>
                <c:pt idx="1612">
                  <c:v>433.25</c:v>
                </c:pt>
                <c:pt idx="1613">
                  <c:v>433.25</c:v>
                </c:pt>
                <c:pt idx="1614">
                  <c:v>433.25</c:v>
                </c:pt>
                <c:pt idx="1615">
                  <c:v>433.375</c:v>
                </c:pt>
                <c:pt idx="1616">
                  <c:v>433.375</c:v>
                </c:pt>
                <c:pt idx="1617">
                  <c:v>433.375</c:v>
                </c:pt>
                <c:pt idx="1618">
                  <c:v>433.375</c:v>
                </c:pt>
                <c:pt idx="1619">
                  <c:v>433.375</c:v>
                </c:pt>
                <c:pt idx="1620">
                  <c:v>433.375</c:v>
                </c:pt>
                <c:pt idx="1621">
                  <c:v>433.375</c:v>
                </c:pt>
                <c:pt idx="1622">
                  <c:v>433.375</c:v>
                </c:pt>
                <c:pt idx="1623">
                  <c:v>433.375</c:v>
                </c:pt>
                <c:pt idx="1624">
                  <c:v>433.375</c:v>
                </c:pt>
                <c:pt idx="1625">
                  <c:v>433.25</c:v>
                </c:pt>
                <c:pt idx="1626">
                  <c:v>433.25</c:v>
                </c:pt>
                <c:pt idx="1627">
                  <c:v>433.25</c:v>
                </c:pt>
                <c:pt idx="1628">
                  <c:v>433.25</c:v>
                </c:pt>
                <c:pt idx="1629">
                  <c:v>433.375</c:v>
                </c:pt>
                <c:pt idx="1630">
                  <c:v>433.375</c:v>
                </c:pt>
                <c:pt idx="1631">
                  <c:v>433.375</c:v>
                </c:pt>
                <c:pt idx="1632">
                  <c:v>433.375</c:v>
                </c:pt>
                <c:pt idx="1633">
                  <c:v>433.375</c:v>
                </c:pt>
                <c:pt idx="1634">
                  <c:v>433.375</c:v>
                </c:pt>
                <c:pt idx="1635">
                  <c:v>433.375</c:v>
                </c:pt>
                <c:pt idx="1636">
                  <c:v>433.375</c:v>
                </c:pt>
                <c:pt idx="1637">
                  <c:v>433.375</c:v>
                </c:pt>
                <c:pt idx="1638">
                  <c:v>433.375</c:v>
                </c:pt>
                <c:pt idx="1639">
                  <c:v>433.375</c:v>
                </c:pt>
                <c:pt idx="1640">
                  <c:v>433.375</c:v>
                </c:pt>
                <c:pt idx="1641">
                  <c:v>433.125</c:v>
                </c:pt>
                <c:pt idx="1642">
                  <c:v>433.125</c:v>
                </c:pt>
                <c:pt idx="1643">
                  <c:v>433.25</c:v>
                </c:pt>
                <c:pt idx="1644">
                  <c:v>433.25</c:v>
                </c:pt>
                <c:pt idx="1645">
                  <c:v>433.375</c:v>
                </c:pt>
                <c:pt idx="1646">
                  <c:v>433.375</c:v>
                </c:pt>
                <c:pt idx="1647">
                  <c:v>433.375</c:v>
                </c:pt>
                <c:pt idx="1648">
                  <c:v>433.375</c:v>
                </c:pt>
                <c:pt idx="1649">
                  <c:v>433.375</c:v>
                </c:pt>
                <c:pt idx="1650">
                  <c:v>433.375</c:v>
                </c:pt>
                <c:pt idx="1651">
                  <c:v>433.375</c:v>
                </c:pt>
                <c:pt idx="1652">
                  <c:v>433.375</c:v>
                </c:pt>
                <c:pt idx="1653">
                  <c:v>433.375</c:v>
                </c:pt>
                <c:pt idx="1654">
                  <c:v>433.375</c:v>
                </c:pt>
                <c:pt idx="1655">
                  <c:v>433.5</c:v>
                </c:pt>
                <c:pt idx="1656">
                  <c:v>433.5</c:v>
                </c:pt>
                <c:pt idx="1657">
                  <c:v>433.25</c:v>
                </c:pt>
                <c:pt idx="1658">
                  <c:v>433.25</c:v>
                </c:pt>
                <c:pt idx="1659">
                  <c:v>433.25</c:v>
                </c:pt>
                <c:pt idx="1660">
                  <c:v>433.25</c:v>
                </c:pt>
                <c:pt idx="1661">
                  <c:v>433.375</c:v>
                </c:pt>
                <c:pt idx="1662">
                  <c:v>433.375</c:v>
                </c:pt>
                <c:pt idx="1663">
                  <c:v>433.375</c:v>
                </c:pt>
                <c:pt idx="1664">
                  <c:v>433.375</c:v>
                </c:pt>
                <c:pt idx="1665">
                  <c:v>433.375</c:v>
                </c:pt>
                <c:pt idx="1666">
                  <c:v>433.375</c:v>
                </c:pt>
                <c:pt idx="1667">
                  <c:v>433.375</c:v>
                </c:pt>
                <c:pt idx="1668">
                  <c:v>433.375</c:v>
                </c:pt>
                <c:pt idx="1669">
                  <c:v>433.375</c:v>
                </c:pt>
                <c:pt idx="1670">
                  <c:v>433.375</c:v>
                </c:pt>
                <c:pt idx="1671">
                  <c:v>433.375</c:v>
                </c:pt>
                <c:pt idx="1672">
                  <c:v>433.375</c:v>
                </c:pt>
                <c:pt idx="1673">
                  <c:v>433.125</c:v>
                </c:pt>
                <c:pt idx="1674">
                  <c:v>433.125</c:v>
                </c:pt>
                <c:pt idx="1675">
                  <c:v>433.25</c:v>
                </c:pt>
                <c:pt idx="1676">
                  <c:v>433.25</c:v>
                </c:pt>
                <c:pt idx="1677">
                  <c:v>433.375</c:v>
                </c:pt>
                <c:pt idx="1678">
                  <c:v>433.375</c:v>
                </c:pt>
                <c:pt idx="1679">
                  <c:v>433.375</c:v>
                </c:pt>
                <c:pt idx="1680">
                  <c:v>433.375</c:v>
                </c:pt>
                <c:pt idx="1681">
                  <c:v>433.375</c:v>
                </c:pt>
                <c:pt idx="1682">
                  <c:v>433.375</c:v>
                </c:pt>
                <c:pt idx="1683">
                  <c:v>433.375</c:v>
                </c:pt>
                <c:pt idx="1684">
                  <c:v>433.375</c:v>
                </c:pt>
                <c:pt idx="1685">
                  <c:v>433.375</c:v>
                </c:pt>
                <c:pt idx="1686">
                  <c:v>433.375</c:v>
                </c:pt>
                <c:pt idx="1687">
                  <c:v>433.375</c:v>
                </c:pt>
                <c:pt idx="1688">
                  <c:v>433.375</c:v>
                </c:pt>
                <c:pt idx="1689">
                  <c:v>433.375</c:v>
                </c:pt>
                <c:pt idx="1690">
                  <c:v>433.375</c:v>
                </c:pt>
                <c:pt idx="1691">
                  <c:v>433.125</c:v>
                </c:pt>
                <c:pt idx="1692">
                  <c:v>433.125</c:v>
                </c:pt>
                <c:pt idx="1693">
                  <c:v>433.25</c:v>
                </c:pt>
                <c:pt idx="1694">
                  <c:v>433.25</c:v>
                </c:pt>
                <c:pt idx="1695">
                  <c:v>433.375</c:v>
                </c:pt>
                <c:pt idx="1696">
                  <c:v>433.375</c:v>
                </c:pt>
                <c:pt idx="1697">
                  <c:v>433.375</c:v>
                </c:pt>
                <c:pt idx="1698">
                  <c:v>433.375</c:v>
                </c:pt>
                <c:pt idx="1699">
                  <c:v>433.375</c:v>
                </c:pt>
                <c:pt idx="1700">
                  <c:v>433.375</c:v>
                </c:pt>
                <c:pt idx="1701">
                  <c:v>433.375</c:v>
                </c:pt>
                <c:pt idx="1702">
                  <c:v>433.375</c:v>
                </c:pt>
                <c:pt idx="1703">
                  <c:v>433.375</c:v>
                </c:pt>
                <c:pt idx="1704">
                  <c:v>433.375</c:v>
                </c:pt>
                <c:pt idx="1705">
                  <c:v>433.375</c:v>
                </c:pt>
                <c:pt idx="1706">
                  <c:v>433.375</c:v>
                </c:pt>
                <c:pt idx="1707">
                  <c:v>433.25</c:v>
                </c:pt>
                <c:pt idx="1708">
                  <c:v>433.25</c:v>
                </c:pt>
                <c:pt idx="1709">
                  <c:v>433.25</c:v>
                </c:pt>
                <c:pt idx="1710">
                  <c:v>433.25</c:v>
                </c:pt>
                <c:pt idx="1711">
                  <c:v>433.375</c:v>
                </c:pt>
                <c:pt idx="1712">
                  <c:v>433.375</c:v>
                </c:pt>
                <c:pt idx="1713">
                  <c:v>433.375</c:v>
                </c:pt>
                <c:pt idx="1714">
                  <c:v>433.375</c:v>
                </c:pt>
                <c:pt idx="1715">
                  <c:v>433.375</c:v>
                </c:pt>
                <c:pt idx="1716">
                  <c:v>433.375</c:v>
                </c:pt>
                <c:pt idx="1717">
                  <c:v>433.375</c:v>
                </c:pt>
                <c:pt idx="1718">
                  <c:v>433.375</c:v>
                </c:pt>
                <c:pt idx="1719">
                  <c:v>433.375</c:v>
                </c:pt>
                <c:pt idx="1720">
                  <c:v>433.375</c:v>
                </c:pt>
                <c:pt idx="1721">
                  <c:v>433.375</c:v>
                </c:pt>
                <c:pt idx="1722">
                  <c:v>433.375</c:v>
                </c:pt>
                <c:pt idx="1723">
                  <c:v>433.375</c:v>
                </c:pt>
                <c:pt idx="1724">
                  <c:v>433.375</c:v>
                </c:pt>
                <c:pt idx="1725">
                  <c:v>433.375</c:v>
                </c:pt>
                <c:pt idx="1726">
                  <c:v>433.375</c:v>
                </c:pt>
                <c:pt idx="1727">
                  <c:v>433.375</c:v>
                </c:pt>
                <c:pt idx="1728">
                  <c:v>433.375</c:v>
                </c:pt>
                <c:pt idx="1729">
                  <c:v>433.375</c:v>
                </c:pt>
                <c:pt idx="1730">
                  <c:v>433.375</c:v>
                </c:pt>
                <c:pt idx="1731">
                  <c:v>433.375</c:v>
                </c:pt>
                <c:pt idx="1732">
                  <c:v>433.375</c:v>
                </c:pt>
                <c:pt idx="1733">
                  <c:v>433.375</c:v>
                </c:pt>
                <c:pt idx="1734">
                  <c:v>433.375</c:v>
                </c:pt>
                <c:pt idx="1735">
                  <c:v>433.375</c:v>
                </c:pt>
                <c:pt idx="1736">
                  <c:v>433.375</c:v>
                </c:pt>
                <c:pt idx="1737">
                  <c:v>433.125</c:v>
                </c:pt>
                <c:pt idx="1738">
                  <c:v>433.125</c:v>
                </c:pt>
                <c:pt idx="1739">
                  <c:v>433.125</c:v>
                </c:pt>
                <c:pt idx="1740">
                  <c:v>433.125</c:v>
                </c:pt>
                <c:pt idx="1741">
                  <c:v>433.375</c:v>
                </c:pt>
                <c:pt idx="1742">
                  <c:v>433.375</c:v>
                </c:pt>
                <c:pt idx="1743">
                  <c:v>433.375</c:v>
                </c:pt>
                <c:pt idx="1744">
                  <c:v>433.375</c:v>
                </c:pt>
                <c:pt idx="1745">
                  <c:v>433.375</c:v>
                </c:pt>
                <c:pt idx="1746">
                  <c:v>433.375</c:v>
                </c:pt>
                <c:pt idx="1747">
                  <c:v>433.375</c:v>
                </c:pt>
                <c:pt idx="1748">
                  <c:v>433.375</c:v>
                </c:pt>
                <c:pt idx="1749">
                  <c:v>433.375</c:v>
                </c:pt>
                <c:pt idx="1750">
                  <c:v>433.375</c:v>
                </c:pt>
                <c:pt idx="1751">
                  <c:v>433.375</c:v>
                </c:pt>
                <c:pt idx="1752">
                  <c:v>433.375</c:v>
                </c:pt>
                <c:pt idx="1753">
                  <c:v>433.375</c:v>
                </c:pt>
                <c:pt idx="1754">
                  <c:v>433.375</c:v>
                </c:pt>
                <c:pt idx="1755">
                  <c:v>433.375</c:v>
                </c:pt>
                <c:pt idx="1756">
                  <c:v>433.375</c:v>
                </c:pt>
                <c:pt idx="1757">
                  <c:v>433.375</c:v>
                </c:pt>
                <c:pt idx="1758">
                  <c:v>433.375</c:v>
                </c:pt>
                <c:pt idx="1759">
                  <c:v>433.375</c:v>
                </c:pt>
                <c:pt idx="1760">
                  <c:v>433.375</c:v>
                </c:pt>
                <c:pt idx="1761">
                  <c:v>433.375</c:v>
                </c:pt>
                <c:pt idx="1762">
                  <c:v>433.375</c:v>
                </c:pt>
                <c:pt idx="1763">
                  <c:v>433.375</c:v>
                </c:pt>
                <c:pt idx="1764">
                  <c:v>433.375</c:v>
                </c:pt>
                <c:pt idx="1765">
                  <c:v>433.375</c:v>
                </c:pt>
                <c:pt idx="1766">
                  <c:v>433.375</c:v>
                </c:pt>
                <c:pt idx="1767">
                  <c:v>433.375</c:v>
                </c:pt>
                <c:pt idx="1768">
                  <c:v>433.375</c:v>
                </c:pt>
                <c:pt idx="1769">
                  <c:v>433.375</c:v>
                </c:pt>
                <c:pt idx="1770">
                  <c:v>433.375</c:v>
                </c:pt>
                <c:pt idx="1771">
                  <c:v>433.375</c:v>
                </c:pt>
                <c:pt idx="1772">
                  <c:v>433.375</c:v>
                </c:pt>
                <c:pt idx="1773">
                  <c:v>433.375</c:v>
                </c:pt>
                <c:pt idx="1774">
                  <c:v>433.375</c:v>
                </c:pt>
                <c:pt idx="1775">
                  <c:v>433.375</c:v>
                </c:pt>
                <c:pt idx="1776">
                  <c:v>433.375</c:v>
                </c:pt>
                <c:pt idx="1777">
                  <c:v>433.375</c:v>
                </c:pt>
                <c:pt idx="1778">
                  <c:v>433.375</c:v>
                </c:pt>
                <c:pt idx="1779">
                  <c:v>433.375</c:v>
                </c:pt>
                <c:pt idx="1780">
                  <c:v>433.375</c:v>
                </c:pt>
                <c:pt idx="1781">
                  <c:v>433.375</c:v>
                </c:pt>
                <c:pt idx="1782">
                  <c:v>433.375</c:v>
                </c:pt>
                <c:pt idx="1783">
                  <c:v>433.375</c:v>
                </c:pt>
                <c:pt idx="1784">
                  <c:v>433.375</c:v>
                </c:pt>
                <c:pt idx="1785">
                  <c:v>433.375</c:v>
                </c:pt>
                <c:pt idx="1786">
                  <c:v>433.375</c:v>
                </c:pt>
                <c:pt idx="1787">
                  <c:v>433.375</c:v>
                </c:pt>
                <c:pt idx="1788">
                  <c:v>433.375</c:v>
                </c:pt>
                <c:pt idx="1789">
                  <c:v>433.375</c:v>
                </c:pt>
                <c:pt idx="1790">
                  <c:v>433.375</c:v>
                </c:pt>
                <c:pt idx="1791">
                  <c:v>433.375</c:v>
                </c:pt>
                <c:pt idx="1792">
                  <c:v>433.375</c:v>
                </c:pt>
                <c:pt idx="1793">
                  <c:v>433.375</c:v>
                </c:pt>
                <c:pt idx="1794">
                  <c:v>433.375</c:v>
                </c:pt>
                <c:pt idx="1795">
                  <c:v>433.375</c:v>
                </c:pt>
                <c:pt idx="1796">
                  <c:v>433.375</c:v>
                </c:pt>
                <c:pt idx="1797">
                  <c:v>433.375</c:v>
                </c:pt>
                <c:pt idx="1798">
                  <c:v>433.375</c:v>
                </c:pt>
                <c:pt idx="1799">
                  <c:v>433.375</c:v>
                </c:pt>
                <c:pt idx="1800">
                  <c:v>433.375</c:v>
                </c:pt>
                <c:pt idx="1801">
                  <c:v>433.375</c:v>
                </c:pt>
                <c:pt idx="1802">
                  <c:v>433.375</c:v>
                </c:pt>
                <c:pt idx="1803">
                  <c:v>433.375</c:v>
                </c:pt>
                <c:pt idx="1804">
                  <c:v>433.375</c:v>
                </c:pt>
                <c:pt idx="1805">
                  <c:v>433.375</c:v>
                </c:pt>
                <c:pt idx="1806">
                  <c:v>433.375</c:v>
                </c:pt>
                <c:pt idx="1807">
                  <c:v>433.375</c:v>
                </c:pt>
                <c:pt idx="1808">
                  <c:v>433.375</c:v>
                </c:pt>
                <c:pt idx="1809">
                  <c:v>433.375</c:v>
                </c:pt>
                <c:pt idx="1810">
                  <c:v>433.375</c:v>
                </c:pt>
                <c:pt idx="1811">
                  <c:v>433.375</c:v>
                </c:pt>
                <c:pt idx="1812">
                  <c:v>433.375</c:v>
                </c:pt>
                <c:pt idx="1813">
                  <c:v>433.375</c:v>
                </c:pt>
                <c:pt idx="1814">
                  <c:v>433.375</c:v>
                </c:pt>
                <c:pt idx="1815">
                  <c:v>433.375</c:v>
                </c:pt>
                <c:pt idx="1816">
                  <c:v>433.375</c:v>
                </c:pt>
                <c:pt idx="1817">
                  <c:v>433.375</c:v>
                </c:pt>
                <c:pt idx="1818">
                  <c:v>433.375</c:v>
                </c:pt>
                <c:pt idx="1819">
                  <c:v>433.375</c:v>
                </c:pt>
                <c:pt idx="1820">
                  <c:v>433.375</c:v>
                </c:pt>
                <c:pt idx="1821">
                  <c:v>433.375</c:v>
                </c:pt>
                <c:pt idx="1822">
                  <c:v>433.375</c:v>
                </c:pt>
                <c:pt idx="1823">
                  <c:v>433.25</c:v>
                </c:pt>
                <c:pt idx="1824">
                  <c:v>433.25</c:v>
                </c:pt>
                <c:pt idx="1825">
                  <c:v>433.5</c:v>
                </c:pt>
                <c:pt idx="1826">
                  <c:v>433.5</c:v>
                </c:pt>
                <c:pt idx="1827">
                  <c:v>433.5</c:v>
                </c:pt>
                <c:pt idx="1828">
                  <c:v>433.5</c:v>
                </c:pt>
                <c:pt idx="1829">
                  <c:v>433.25</c:v>
                </c:pt>
                <c:pt idx="1830">
                  <c:v>433.25</c:v>
                </c:pt>
                <c:pt idx="1831">
                  <c:v>433.375</c:v>
                </c:pt>
                <c:pt idx="1832">
                  <c:v>433.375</c:v>
                </c:pt>
                <c:pt idx="1833">
                  <c:v>433.25</c:v>
                </c:pt>
                <c:pt idx="1834">
                  <c:v>433.25</c:v>
                </c:pt>
                <c:pt idx="1835">
                  <c:v>433.25</c:v>
                </c:pt>
                <c:pt idx="1836">
                  <c:v>433.25</c:v>
                </c:pt>
                <c:pt idx="1837">
                  <c:v>433.375</c:v>
                </c:pt>
                <c:pt idx="1838">
                  <c:v>433.375</c:v>
                </c:pt>
                <c:pt idx="1839">
                  <c:v>433.375</c:v>
                </c:pt>
                <c:pt idx="1840">
                  <c:v>433.375</c:v>
                </c:pt>
                <c:pt idx="1841">
                  <c:v>433.375</c:v>
                </c:pt>
                <c:pt idx="1842">
                  <c:v>433.375</c:v>
                </c:pt>
                <c:pt idx="1843">
                  <c:v>433.375</c:v>
                </c:pt>
                <c:pt idx="1844">
                  <c:v>433.375</c:v>
                </c:pt>
                <c:pt idx="1845">
                  <c:v>433.375</c:v>
                </c:pt>
                <c:pt idx="1846">
                  <c:v>433.375</c:v>
                </c:pt>
                <c:pt idx="1847">
                  <c:v>433.25</c:v>
                </c:pt>
                <c:pt idx="1848">
                  <c:v>433.25</c:v>
                </c:pt>
                <c:pt idx="1849">
                  <c:v>433.25</c:v>
                </c:pt>
                <c:pt idx="1850">
                  <c:v>433.25</c:v>
                </c:pt>
                <c:pt idx="1851">
                  <c:v>433.375</c:v>
                </c:pt>
                <c:pt idx="1852">
                  <c:v>433.375</c:v>
                </c:pt>
                <c:pt idx="1853">
                  <c:v>433.25</c:v>
                </c:pt>
                <c:pt idx="1854">
                  <c:v>433.25</c:v>
                </c:pt>
                <c:pt idx="1855">
                  <c:v>433.5</c:v>
                </c:pt>
                <c:pt idx="1856">
                  <c:v>433.5</c:v>
                </c:pt>
                <c:pt idx="1857">
                  <c:v>433.5</c:v>
                </c:pt>
                <c:pt idx="1858">
                  <c:v>433.5</c:v>
                </c:pt>
                <c:pt idx="1859">
                  <c:v>433.25</c:v>
                </c:pt>
                <c:pt idx="1860">
                  <c:v>433.25</c:v>
                </c:pt>
                <c:pt idx="1861">
                  <c:v>433.25</c:v>
                </c:pt>
                <c:pt idx="1862">
                  <c:v>433.25</c:v>
                </c:pt>
                <c:pt idx="1863">
                  <c:v>433.25</c:v>
                </c:pt>
                <c:pt idx="1864">
                  <c:v>433.25</c:v>
                </c:pt>
                <c:pt idx="1865">
                  <c:v>433.25</c:v>
                </c:pt>
                <c:pt idx="1866">
                  <c:v>433.25</c:v>
                </c:pt>
                <c:pt idx="1867">
                  <c:v>433.25</c:v>
                </c:pt>
                <c:pt idx="1868">
                  <c:v>433.25</c:v>
                </c:pt>
                <c:pt idx="1869">
                  <c:v>433.375</c:v>
                </c:pt>
                <c:pt idx="1870">
                  <c:v>433.375</c:v>
                </c:pt>
                <c:pt idx="1871">
                  <c:v>433.375</c:v>
                </c:pt>
                <c:pt idx="1872">
                  <c:v>433.375</c:v>
                </c:pt>
                <c:pt idx="1873">
                  <c:v>433.25</c:v>
                </c:pt>
                <c:pt idx="1874">
                  <c:v>433.25</c:v>
                </c:pt>
                <c:pt idx="1875">
                  <c:v>433.25</c:v>
                </c:pt>
                <c:pt idx="1876">
                  <c:v>433.25</c:v>
                </c:pt>
                <c:pt idx="1877">
                  <c:v>433.25</c:v>
                </c:pt>
                <c:pt idx="1878">
                  <c:v>433.25</c:v>
                </c:pt>
                <c:pt idx="1879">
                  <c:v>433.5</c:v>
                </c:pt>
                <c:pt idx="1880">
                  <c:v>433.5</c:v>
                </c:pt>
                <c:pt idx="1881">
                  <c:v>433.5</c:v>
                </c:pt>
                <c:pt idx="1882">
                  <c:v>433.5</c:v>
                </c:pt>
                <c:pt idx="1883">
                  <c:v>433.25</c:v>
                </c:pt>
                <c:pt idx="1884">
                  <c:v>433.25</c:v>
                </c:pt>
                <c:pt idx="1885">
                  <c:v>433.25</c:v>
                </c:pt>
                <c:pt idx="1886">
                  <c:v>433.25</c:v>
                </c:pt>
                <c:pt idx="1887">
                  <c:v>433.375</c:v>
                </c:pt>
                <c:pt idx="1888">
                  <c:v>433.375</c:v>
                </c:pt>
                <c:pt idx="1889">
                  <c:v>433.25</c:v>
                </c:pt>
                <c:pt idx="1890">
                  <c:v>433.25</c:v>
                </c:pt>
                <c:pt idx="1891">
                  <c:v>433.25</c:v>
                </c:pt>
                <c:pt idx="1892">
                  <c:v>433.25</c:v>
                </c:pt>
                <c:pt idx="1893">
                  <c:v>433.25</c:v>
                </c:pt>
                <c:pt idx="1894">
                  <c:v>433.25</c:v>
                </c:pt>
                <c:pt idx="1895">
                  <c:v>433.25</c:v>
                </c:pt>
                <c:pt idx="1896">
                  <c:v>433.25</c:v>
                </c:pt>
                <c:pt idx="1897">
                  <c:v>433.5</c:v>
                </c:pt>
                <c:pt idx="1898">
                  <c:v>433.5</c:v>
                </c:pt>
                <c:pt idx="1899">
                  <c:v>433.5</c:v>
                </c:pt>
                <c:pt idx="1900">
                  <c:v>433.5</c:v>
                </c:pt>
                <c:pt idx="1901">
                  <c:v>433.25</c:v>
                </c:pt>
                <c:pt idx="1902">
                  <c:v>433.25</c:v>
                </c:pt>
                <c:pt idx="1903">
                  <c:v>433.25</c:v>
                </c:pt>
                <c:pt idx="1904">
                  <c:v>433.25</c:v>
                </c:pt>
                <c:pt idx="1905">
                  <c:v>433.375</c:v>
                </c:pt>
                <c:pt idx="1906">
                  <c:v>433.375</c:v>
                </c:pt>
                <c:pt idx="1907">
                  <c:v>433.375</c:v>
                </c:pt>
                <c:pt idx="1908">
                  <c:v>433.375</c:v>
                </c:pt>
                <c:pt idx="1909">
                  <c:v>433.375</c:v>
                </c:pt>
                <c:pt idx="1910">
                  <c:v>433.375</c:v>
                </c:pt>
                <c:pt idx="1911">
                  <c:v>433.25</c:v>
                </c:pt>
                <c:pt idx="1912">
                  <c:v>433.25</c:v>
                </c:pt>
                <c:pt idx="1913">
                  <c:v>433.25</c:v>
                </c:pt>
                <c:pt idx="1914">
                  <c:v>433.25</c:v>
                </c:pt>
                <c:pt idx="1915">
                  <c:v>433.25</c:v>
                </c:pt>
                <c:pt idx="1916">
                  <c:v>433.25</c:v>
                </c:pt>
                <c:pt idx="1917">
                  <c:v>433.5</c:v>
                </c:pt>
                <c:pt idx="1918">
                  <c:v>433.5</c:v>
                </c:pt>
                <c:pt idx="1919">
                  <c:v>433.5</c:v>
                </c:pt>
                <c:pt idx="1920">
                  <c:v>433.5</c:v>
                </c:pt>
                <c:pt idx="1921">
                  <c:v>433.25</c:v>
                </c:pt>
                <c:pt idx="1922">
                  <c:v>433.25</c:v>
                </c:pt>
                <c:pt idx="1923">
                  <c:v>433.25</c:v>
                </c:pt>
                <c:pt idx="1924">
                  <c:v>433.25</c:v>
                </c:pt>
                <c:pt idx="1925">
                  <c:v>433.25</c:v>
                </c:pt>
                <c:pt idx="1926">
                  <c:v>433.25</c:v>
                </c:pt>
                <c:pt idx="1927">
                  <c:v>433.25</c:v>
                </c:pt>
                <c:pt idx="1928">
                  <c:v>433.25</c:v>
                </c:pt>
                <c:pt idx="1929">
                  <c:v>433.25</c:v>
                </c:pt>
                <c:pt idx="1930">
                  <c:v>433.25</c:v>
                </c:pt>
                <c:pt idx="1931">
                  <c:v>433.5</c:v>
                </c:pt>
                <c:pt idx="1932">
                  <c:v>433.5</c:v>
                </c:pt>
                <c:pt idx="1933">
                  <c:v>433.5</c:v>
                </c:pt>
                <c:pt idx="1934">
                  <c:v>433.5</c:v>
                </c:pt>
                <c:pt idx="1935">
                  <c:v>433.25</c:v>
                </c:pt>
                <c:pt idx="1936">
                  <c:v>433.25</c:v>
                </c:pt>
                <c:pt idx="1937">
                  <c:v>433.375</c:v>
                </c:pt>
                <c:pt idx="1938">
                  <c:v>433.375</c:v>
                </c:pt>
                <c:pt idx="1939">
                  <c:v>433.375</c:v>
                </c:pt>
                <c:pt idx="1940">
                  <c:v>433.375</c:v>
                </c:pt>
                <c:pt idx="1941">
                  <c:v>433.25</c:v>
                </c:pt>
                <c:pt idx="1942">
                  <c:v>433.25</c:v>
                </c:pt>
                <c:pt idx="1943">
                  <c:v>433.25</c:v>
                </c:pt>
                <c:pt idx="1944">
                  <c:v>433.25</c:v>
                </c:pt>
                <c:pt idx="1945">
                  <c:v>433.375</c:v>
                </c:pt>
                <c:pt idx="1946">
                  <c:v>433.375</c:v>
                </c:pt>
                <c:pt idx="1947">
                  <c:v>433.25</c:v>
                </c:pt>
                <c:pt idx="1948">
                  <c:v>433.25</c:v>
                </c:pt>
                <c:pt idx="1949">
                  <c:v>433.5</c:v>
                </c:pt>
                <c:pt idx="1950">
                  <c:v>433.5</c:v>
                </c:pt>
                <c:pt idx="1951">
                  <c:v>433.5</c:v>
                </c:pt>
                <c:pt idx="1952">
                  <c:v>433.5</c:v>
                </c:pt>
                <c:pt idx="1953">
                  <c:v>433.25</c:v>
                </c:pt>
                <c:pt idx="1954">
                  <c:v>433.25</c:v>
                </c:pt>
                <c:pt idx="1955">
                  <c:v>433.375</c:v>
                </c:pt>
                <c:pt idx="1956">
                  <c:v>433.375</c:v>
                </c:pt>
                <c:pt idx="1957">
                  <c:v>433.25</c:v>
                </c:pt>
                <c:pt idx="1958">
                  <c:v>433.25</c:v>
                </c:pt>
                <c:pt idx="1959">
                  <c:v>433.25</c:v>
                </c:pt>
                <c:pt idx="1960">
                  <c:v>433.25</c:v>
                </c:pt>
                <c:pt idx="1961">
                  <c:v>433.25</c:v>
                </c:pt>
                <c:pt idx="1962">
                  <c:v>433.25</c:v>
                </c:pt>
                <c:pt idx="1963">
                  <c:v>433.375</c:v>
                </c:pt>
                <c:pt idx="1964">
                  <c:v>433.375</c:v>
                </c:pt>
                <c:pt idx="1965">
                  <c:v>433.25</c:v>
                </c:pt>
                <c:pt idx="1966">
                  <c:v>433.25</c:v>
                </c:pt>
                <c:pt idx="1967">
                  <c:v>433.5</c:v>
                </c:pt>
                <c:pt idx="1968">
                  <c:v>433.5</c:v>
                </c:pt>
                <c:pt idx="1969">
                  <c:v>433.375</c:v>
                </c:pt>
                <c:pt idx="1970">
                  <c:v>433.375</c:v>
                </c:pt>
                <c:pt idx="1971">
                  <c:v>433.25</c:v>
                </c:pt>
                <c:pt idx="1972">
                  <c:v>433.25</c:v>
                </c:pt>
                <c:pt idx="1973">
                  <c:v>433.25</c:v>
                </c:pt>
                <c:pt idx="1974">
                  <c:v>433.25</c:v>
                </c:pt>
                <c:pt idx="1975">
                  <c:v>433.5</c:v>
                </c:pt>
                <c:pt idx="1976">
                  <c:v>433.5</c:v>
                </c:pt>
                <c:pt idx="1977">
                  <c:v>433.5</c:v>
                </c:pt>
                <c:pt idx="1978">
                  <c:v>433.5</c:v>
                </c:pt>
                <c:pt idx="1979">
                  <c:v>433.25</c:v>
                </c:pt>
                <c:pt idx="1980">
                  <c:v>433.25</c:v>
                </c:pt>
                <c:pt idx="1981">
                  <c:v>433.25</c:v>
                </c:pt>
                <c:pt idx="1982">
                  <c:v>433.25</c:v>
                </c:pt>
                <c:pt idx="1983">
                  <c:v>433.25</c:v>
                </c:pt>
                <c:pt idx="1984">
                  <c:v>433.25</c:v>
                </c:pt>
                <c:pt idx="1985">
                  <c:v>433.25</c:v>
                </c:pt>
                <c:pt idx="1986">
                  <c:v>433.25</c:v>
                </c:pt>
                <c:pt idx="1987">
                  <c:v>433.5</c:v>
                </c:pt>
                <c:pt idx="1988">
                  <c:v>433.5</c:v>
                </c:pt>
                <c:pt idx="1989">
                  <c:v>433.5</c:v>
                </c:pt>
                <c:pt idx="1990">
                  <c:v>433.25</c:v>
                </c:pt>
                <c:pt idx="1991">
                  <c:v>433.25</c:v>
                </c:pt>
                <c:pt idx="1992">
                  <c:v>433.25</c:v>
                </c:pt>
                <c:pt idx="1993">
                  <c:v>433.25</c:v>
                </c:pt>
                <c:pt idx="1994">
                  <c:v>433.375</c:v>
                </c:pt>
                <c:pt idx="1995">
                  <c:v>433.375</c:v>
                </c:pt>
                <c:pt idx="1996">
                  <c:v>433.5</c:v>
                </c:pt>
                <c:pt idx="1997">
                  <c:v>433.5</c:v>
                </c:pt>
                <c:pt idx="1998">
                  <c:v>433.25</c:v>
                </c:pt>
                <c:pt idx="1999">
                  <c:v>433.25</c:v>
                </c:pt>
                <c:pt idx="2000">
                  <c:v>433.25</c:v>
                </c:pt>
                <c:pt idx="2001">
                  <c:v>433.25</c:v>
                </c:pt>
                <c:pt idx="2002">
                  <c:v>433.25</c:v>
                </c:pt>
                <c:pt idx="2003">
                  <c:v>433.25</c:v>
                </c:pt>
                <c:pt idx="2004">
                  <c:v>433.25</c:v>
                </c:pt>
                <c:pt idx="2005">
                  <c:v>433.25</c:v>
                </c:pt>
                <c:pt idx="2006">
                  <c:v>433.5</c:v>
                </c:pt>
                <c:pt idx="2007">
                  <c:v>433.5</c:v>
                </c:pt>
                <c:pt idx="2008">
                  <c:v>433.5</c:v>
                </c:pt>
                <c:pt idx="2009">
                  <c:v>433.5</c:v>
                </c:pt>
                <c:pt idx="2010">
                  <c:v>433.25</c:v>
                </c:pt>
                <c:pt idx="2011">
                  <c:v>433.25</c:v>
                </c:pt>
                <c:pt idx="2012">
                  <c:v>433.25</c:v>
                </c:pt>
                <c:pt idx="2013">
                  <c:v>433.25</c:v>
                </c:pt>
                <c:pt idx="2014">
                  <c:v>433.25</c:v>
                </c:pt>
                <c:pt idx="2015">
                  <c:v>433.25</c:v>
                </c:pt>
                <c:pt idx="2016">
                  <c:v>433.5</c:v>
                </c:pt>
                <c:pt idx="2017">
                  <c:v>433.5</c:v>
                </c:pt>
                <c:pt idx="2018">
                  <c:v>433.375</c:v>
                </c:pt>
                <c:pt idx="2019">
                  <c:v>433.375</c:v>
                </c:pt>
                <c:pt idx="2020">
                  <c:v>433.25</c:v>
                </c:pt>
                <c:pt idx="2021">
                  <c:v>433.25</c:v>
                </c:pt>
                <c:pt idx="2022">
                  <c:v>433.25</c:v>
                </c:pt>
                <c:pt idx="2023">
                  <c:v>433.25</c:v>
                </c:pt>
                <c:pt idx="2024">
                  <c:v>433.375</c:v>
                </c:pt>
                <c:pt idx="2025">
                  <c:v>433.375</c:v>
                </c:pt>
                <c:pt idx="2026">
                  <c:v>433.5</c:v>
                </c:pt>
                <c:pt idx="2027">
                  <c:v>433.5</c:v>
                </c:pt>
                <c:pt idx="2028">
                  <c:v>433.25</c:v>
                </c:pt>
                <c:pt idx="2029">
                  <c:v>433.25</c:v>
                </c:pt>
                <c:pt idx="2030">
                  <c:v>433.25</c:v>
                </c:pt>
                <c:pt idx="2031">
                  <c:v>433.25</c:v>
                </c:pt>
                <c:pt idx="2032">
                  <c:v>433.25</c:v>
                </c:pt>
                <c:pt idx="2033">
                  <c:v>433.25</c:v>
                </c:pt>
                <c:pt idx="2034">
                  <c:v>433.5</c:v>
                </c:pt>
                <c:pt idx="2035">
                  <c:v>433.5</c:v>
                </c:pt>
                <c:pt idx="2036">
                  <c:v>433.375</c:v>
                </c:pt>
                <c:pt idx="2037">
                  <c:v>433.375</c:v>
                </c:pt>
                <c:pt idx="2038">
                  <c:v>433.25</c:v>
                </c:pt>
                <c:pt idx="2039">
                  <c:v>433.25</c:v>
                </c:pt>
                <c:pt idx="2040">
                  <c:v>433.25</c:v>
                </c:pt>
                <c:pt idx="2041">
                  <c:v>433.25</c:v>
                </c:pt>
                <c:pt idx="2042">
                  <c:v>433.5</c:v>
                </c:pt>
                <c:pt idx="2043">
                  <c:v>433.5</c:v>
                </c:pt>
                <c:pt idx="2044">
                  <c:v>433.5</c:v>
                </c:pt>
                <c:pt idx="2045">
                  <c:v>433.5</c:v>
                </c:pt>
                <c:pt idx="2046">
                  <c:v>433.25</c:v>
                </c:pt>
                <c:pt idx="2047">
                  <c:v>433.25</c:v>
                </c:pt>
                <c:pt idx="2048">
                  <c:v>433.25</c:v>
                </c:pt>
                <c:pt idx="2049">
                  <c:v>433.25</c:v>
                </c:pt>
                <c:pt idx="2050">
                  <c:v>433.25</c:v>
                </c:pt>
                <c:pt idx="2051">
                  <c:v>433.25</c:v>
                </c:pt>
                <c:pt idx="2052">
                  <c:v>433.375</c:v>
                </c:pt>
                <c:pt idx="2053">
                  <c:v>433.375</c:v>
                </c:pt>
                <c:pt idx="2054">
                  <c:v>433.375</c:v>
                </c:pt>
                <c:pt idx="2055">
                  <c:v>433.375</c:v>
                </c:pt>
                <c:pt idx="2056">
                  <c:v>433.25</c:v>
                </c:pt>
                <c:pt idx="2057">
                  <c:v>433.25</c:v>
                </c:pt>
                <c:pt idx="2058">
                  <c:v>433.375</c:v>
                </c:pt>
                <c:pt idx="2059">
                  <c:v>433.375</c:v>
                </c:pt>
                <c:pt idx="2060">
                  <c:v>433.375</c:v>
                </c:pt>
                <c:pt idx="2061">
                  <c:v>433.375</c:v>
                </c:pt>
                <c:pt idx="2062">
                  <c:v>433.25</c:v>
                </c:pt>
                <c:pt idx="2063">
                  <c:v>433.25</c:v>
                </c:pt>
                <c:pt idx="2064">
                  <c:v>433.375</c:v>
                </c:pt>
                <c:pt idx="2065">
                  <c:v>433.375</c:v>
                </c:pt>
                <c:pt idx="2066">
                  <c:v>433.25</c:v>
                </c:pt>
                <c:pt idx="2067">
                  <c:v>433.25</c:v>
                </c:pt>
                <c:pt idx="2068">
                  <c:v>433.25</c:v>
                </c:pt>
                <c:pt idx="2069">
                  <c:v>433.25</c:v>
                </c:pt>
                <c:pt idx="2070">
                  <c:v>433.5</c:v>
                </c:pt>
                <c:pt idx="2071">
                  <c:v>433.5</c:v>
                </c:pt>
                <c:pt idx="2072">
                  <c:v>433.5</c:v>
                </c:pt>
                <c:pt idx="2073">
                  <c:v>433.5</c:v>
                </c:pt>
                <c:pt idx="2074">
                  <c:v>433.25</c:v>
                </c:pt>
                <c:pt idx="2075">
                  <c:v>433.25</c:v>
                </c:pt>
                <c:pt idx="2076">
                  <c:v>433.25</c:v>
                </c:pt>
                <c:pt idx="2077">
                  <c:v>433.25</c:v>
                </c:pt>
                <c:pt idx="2078">
                  <c:v>433.5</c:v>
                </c:pt>
                <c:pt idx="2079">
                  <c:v>433.5</c:v>
                </c:pt>
                <c:pt idx="2080">
                  <c:v>433.5</c:v>
                </c:pt>
                <c:pt idx="2081">
                  <c:v>433.5</c:v>
                </c:pt>
                <c:pt idx="2082">
                  <c:v>433.125</c:v>
                </c:pt>
                <c:pt idx="2083">
                  <c:v>433.125</c:v>
                </c:pt>
                <c:pt idx="2084">
                  <c:v>433.25</c:v>
                </c:pt>
                <c:pt idx="2085">
                  <c:v>433.25</c:v>
                </c:pt>
                <c:pt idx="2086">
                  <c:v>433.5</c:v>
                </c:pt>
                <c:pt idx="2087">
                  <c:v>433.5</c:v>
                </c:pt>
                <c:pt idx="2088">
                  <c:v>433.5</c:v>
                </c:pt>
                <c:pt idx="2089">
                  <c:v>433.5</c:v>
                </c:pt>
                <c:pt idx="2090">
                  <c:v>433.25</c:v>
                </c:pt>
                <c:pt idx="2091">
                  <c:v>433.25</c:v>
                </c:pt>
                <c:pt idx="2092">
                  <c:v>433.375</c:v>
                </c:pt>
                <c:pt idx="2093">
                  <c:v>433.375</c:v>
                </c:pt>
                <c:pt idx="2094">
                  <c:v>433.375</c:v>
                </c:pt>
                <c:pt idx="2095">
                  <c:v>433.375</c:v>
                </c:pt>
                <c:pt idx="2096">
                  <c:v>433.25</c:v>
                </c:pt>
                <c:pt idx="2097">
                  <c:v>433.25</c:v>
                </c:pt>
                <c:pt idx="2098">
                  <c:v>433.375</c:v>
                </c:pt>
                <c:pt idx="2099">
                  <c:v>433.375</c:v>
                </c:pt>
                <c:pt idx="2100">
                  <c:v>433.375</c:v>
                </c:pt>
                <c:pt idx="2101">
                  <c:v>433.375</c:v>
                </c:pt>
                <c:pt idx="2102">
                  <c:v>433.25</c:v>
                </c:pt>
                <c:pt idx="2103">
                  <c:v>433.25</c:v>
                </c:pt>
                <c:pt idx="2104">
                  <c:v>433.5</c:v>
                </c:pt>
                <c:pt idx="2105">
                  <c:v>433.5</c:v>
                </c:pt>
                <c:pt idx="2106">
                  <c:v>433.5</c:v>
                </c:pt>
                <c:pt idx="2107">
                  <c:v>433.5</c:v>
                </c:pt>
                <c:pt idx="2108">
                  <c:v>433.25</c:v>
                </c:pt>
                <c:pt idx="2109">
                  <c:v>433.25</c:v>
                </c:pt>
                <c:pt idx="2110">
                  <c:v>433.375</c:v>
                </c:pt>
                <c:pt idx="2111">
                  <c:v>433.375</c:v>
                </c:pt>
                <c:pt idx="2112">
                  <c:v>433.375</c:v>
                </c:pt>
                <c:pt idx="2113">
                  <c:v>433.375</c:v>
                </c:pt>
                <c:pt idx="2114">
                  <c:v>433.125</c:v>
                </c:pt>
                <c:pt idx="2115">
                  <c:v>433.125</c:v>
                </c:pt>
                <c:pt idx="2116">
                  <c:v>433.375</c:v>
                </c:pt>
                <c:pt idx="2117">
                  <c:v>433.375</c:v>
                </c:pt>
                <c:pt idx="2118">
                  <c:v>433.5</c:v>
                </c:pt>
                <c:pt idx="2119">
                  <c:v>433.5</c:v>
                </c:pt>
                <c:pt idx="2120">
                  <c:v>433.25</c:v>
                </c:pt>
                <c:pt idx="2121">
                  <c:v>433.25</c:v>
                </c:pt>
                <c:pt idx="2122">
                  <c:v>433.25</c:v>
                </c:pt>
                <c:pt idx="2123">
                  <c:v>433.25</c:v>
                </c:pt>
                <c:pt idx="2124">
                  <c:v>433.375</c:v>
                </c:pt>
                <c:pt idx="2125">
                  <c:v>433.375</c:v>
                </c:pt>
                <c:pt idx="2126">
                  <c:v>433.5</c:v>
                </c:pt>
                <c:pt idx="2127">
                  <c:v>433.5</c:v>
                </c:pt>
                <c:pt idx="2128">
                  <c:v>433.375</c:v>
                </c:pt>
                <c:pt idx="2129">
                  <c:v>433.375</c:v>
                </c:pt>
                <c:pt idx="2130">
                  <c:v>433.375</c:v>
                </c:pt>
                <c:pt idx="2131">
                  <c:v>433.375</c:v>
                </c:pt>
                <c:pt idx="2132">
                  <c:v>433.375</c:v>
                </c:pt>
                <c:pt idx="2133">
                  <c:v>433.375</c:v>
                </c:pt>
                <c:pt idx="2134">
                  <c:v>433.25</c:v>
                </c:pt>
                <c:pt idx="2135">
                  <c:v>433.25</c:v>
                </c:pt>
                <c:pt idx="2136">
                  <c:v>433.5</c:v>
                </c:pt>
                <c:pt idx="2137">
                  <c:v>433.5</c:v>
                </c:pt>
                <c:pt idx="2138">
                  <c:v>433.375</c:v>
                </c:pt>
                <c:pt idx="2139">
                  <c:v>433.375</c:v>
                </c:pt>
                <c:pt idx="2140">
                  <c:v>433.25</c:v>
                </c:pt>
                <c:pt idx="2141">
                  <c:v>433.25</c:v>
                </c:pt>
                <c:pt idx="2142">
                  <c:v>433.25</c:v>
                </c:pt>
                <c:pt idx="2143">
                  <c:v>433.25</c:v>
                </c:pt>
                <c:pt idx="2144">
                  <c:v>433.5</c:v>
                </c:pt>
                <c:pt idx="2145">
                  <c:v>433.5</c:v>
                </c:pt>
                <c:pt idx="2146">
                  <c:v>433.375</c:v>
                </c:pt>
                <c:pt idx="2147">
                  <c:v>433.375</c:v>
                </c:pt>
                <c:pt idx="2148">
                  <c:v>433.25</c:v>
                </c:pt>
                <c:pt idx="2149">
                  <c:v>433.25</c:v>
                </c:pt>
                <c:pt idx="2150">
                  <c:v>433.25</c:v>
                </c:pt>
                <c:pt idx="2151">
                  <c:v>433.25</c:v>
                </c:pt>
                <c:pt idx="2152">
                  <c:v>433.375</c:v>
                </c:pt>
                <c:pt idx="2153">
                  <c:v>433.375</c:v>
                </c:pt>
                <c:pt idx="2154">
                  <c:v>433.375</c:v>
                </c:pt>
                <c:pt idx="2155">
                  <c:v>433.375</c:v>
                </c:pt>
                <c:pt idx="2156">
                  <c:v>433.375</c:v>
                </c:pt>
                <c:pt idx="2157">
                  <c:v>433.375</c:v>
                </c:pt>
                <c:pt idx="2158">
                  <c:v>433.375</c:v>
                </c:pt>
                <c:pt idx="2159">
                  <c:v>433.375</c:v>
                </c:pt>
                <c:pt idx="2160">
                  <c:v>433.25</c:v>
                </c:pt>
                <c:pt idx="2161">
                  <c:v>433.25</c:v>
                </c:pt>
                <c:pt idx="2162">
                  <c:v>433.375</c:v>
                </c:pt>
                <c:pt idx="2163">
                  <c:v>433.375</c:v>
                </c:pt>
                <c:pt idx="2164">
                  <c:v>433.375</c:v>
                </c:pt>
                <c:pt idx="2165">
                  <c:v>433.375</c:v>
                </c:pt>
                <c:pt idx="2166">
                  <c:v>433.25</c:v>
                </c:pt>
                <c:pt idx="2167">
                  <c:v>433.25</c:v>
                </c:pt>
                <c:pt idx="2168">
                  <c:v>433.25</c:v>
                </c:pt>
                <c:pt idx="2169">
                  <c:v>433.25</c:v>
                </c:pt>
                <c:pt idx="2170">
                  <c:v>433.5</c:v>
                </c:pt>
                <c:pt idx="2171">
                  <c:v>433.5</c:v>
                </c:pt>
                <c:pt idx="2172">
                  <c:v>433.375</c:v>
                </c:pt>
                <c:pt idx="2173">
                  <c:v>433.375</c:v>
                </c:pt>
                <c:pt idx="2174">
                  <c:v>433.25</c:v>
                </c:pt>
                <c:pt idx="2175">
                  <c:v>433.25</c:v>
                </c:pt>
                <c:pt idx="2176">
                  <c:v>433.375</c:v>
                </c:pt>
                <c:pt idx="2177">
                  <c:v>433.375</c:v>
                </c:pt>
                <c:pt idx="2178">
                  <c:v>433.375</c:v>
                </c:pt>
                <c:pt idx="2179">
                  <c:v>433.375</c:v>
                </c:pt>
                <c:pt idx="2180">
                  <c:v>433.125</c:v>
                </c:pt>
                <c:pt idx="2181">
                  <c:v>433.125</c:v>
                </c:pt>
                <c:pt idx="2182">
                  <c:v>433.375</c:v>
                </c:pt>
                <c:pt idx="2183">
                  <c:v>433.375</c:v>
                </c:pt>
                <c:pt idx="2184">
                  <c:v>433.375</c:v>
                </c:pt>
                <c:pt idx="2185">
                  <c:v>433.375</c:v>
                </c:pt>
                <c:pt idx="2186">
                  <c:v>433.375</c:v>
                </c:pt>
                <c:pt idx="2187">
                  <c:v>433.375</c:v>
                </c:pt>
                <c:pt idx="2188">
                  <c:v>433.375</c:v>
                </c:pt>
                <c:pt idx="2189">
                  <c:v>433.375</c:v>
                </c:pt>
                <c:pt idx="2190">
                  <c:v>433.25</c:v>
                </c:pt>
                <c:pt idx="2191">
                  <c:v>433.25</c:v>
                </c:pt>
                <c:pt idx="2192">
                  <c:v>433.375</c:v>
                </c:pt>
                <c:pt idx="2193">
                  <c:v>433.375</c:v>
                </c:pt>
                <c:pt idx="2194">
                  <c:v>433.5</c:v>
                </c:pt>
                <c:pt idx="2195">
                  <c:v>433.5</c:v>
                </c:pt>
                <c:pt idx="2196">
                  <c:v>433.25</c:v>
                </c:pt>
                <c:pt idx="2197">
                  <c:v>433.25</c:v>
                </c:pt>
                <c:pt idx="2198">
                  <c:v>433.125</c:v>
                </c:pt>
                <c:pt idx="2199">
                  <c:v>433.125</c:v>
                </c:pt>
                <c:pt idx="2200">
                  <c:v>433.5</c:v>
                </c:pt>
                <c:pt idx="2201">
                  <c:v>433.5</c:v>
                </c:pt>
                <c:pt idx="2202">
                  <c:v>433.375</c:v>
                </c:pt>
                <c:pt idx="2203">
                  <c:v>433.375</c:v>
                </c:pt>
                <c:pt idx="2204">
                  <c:v>433.25</c:v>
                </c:pt>
                <c:pt idx="2205">
                  <c:v>433.25</c:v>
                </c:pt>
                <c:pt idx="2206">
                  <c:v>433.375</c:v>
                </c:pt>
                <c:pt idx="2207">
                  <c:v>433.375</c:v>
                </c:pt>
                <c:pt idx="2208">
                  <c:v>433.375</c:v>
                </c:pt>
                <c:pt idx="2209">
                  <c:v>433.375</c:v>
                </c:pt>
                <c:pt idx="2210">
                  <c:v>433.25</c:v>
                </c:pt>
                <c:pt idx="2211">
                  <c:v>433.25</c:v>
                </c:pt>
                <c:pt idx="2212">
                  <c:v>433.375</c:v>
                </c:pt>
                <c:pt idx="2213">
                  <c:v>433.375</c:v>
                </c:pt>
                <c:pt idx="2214">
                  <c:v>433.25</c:v>
                </c:pt>
                <c:pt idx="2215">
                  <c:v>433.25</c:v>
                </c:pt>
                <c:pt idx="2216">
                  <c:v>433.25</c:v>
                </c:pt>
                <c:pt idx="2217">
                  <c:v>433.25</c:v>
                </c:pt>
                <c:pt idx="2218">
                  <c:v>433.375</c:v>
                </c:pt>
                <c:pt idx="2219">
                  <c:v>433.375</c:v>
                </c:pt>
                <c:pt idx="2220">
                  <c:v>433.375</c:v>
                </c:pt>
                <c:pt idx="2221">
                  <c:v>433.375</c:v>
                </c:pt>
                <c:pt idx="2222">
                  <c:v>433.375</c:v>
                </c:pt>
                <c:pt idx="2223">
                  <c:v>433.375</c:v>
                </c:pt>
                <c:pt idx="2224">
                  <c:v>433.25</c:v>
                </c:pt>
                <c:pt idx="2225">
                  <c:v>433.25</c:v>
                </c:pt>
                <c:pt idx="2226">
                  <c:v>433.5</c:v>
                </c:pt>
                <c:pt idx="2227">
                  <c:v>433.5</c:v>
                </c:pt>
                <c:pt idx="2228">
                  <c:v>433.375</c:v>
                </c:pt>
                <c:pt idx="2229">
                  <c:v>433.375</c:v>
                </c:pt>
                <c:pt idx="2230">
                  <c:v>433.25</c:v>
                </c:pt>
                <c:pt idx="2231">
                  <c:v>433.25</c:v>
                </c:pt>
                <c:pt idx="2232">
                  <c:v>433.375</c:v>
                </c:pt>
                <c:pt idx="2233">
                  <c:v>433.375</c:v>
                </c:pt>
                <c:pt idx="2234">
                  <c:v>433.375</c:v>
                </c:pt>
                <c:pt idx="2235">
                  <c:v>433.375</c:v>
                </c:pt>
                <c:pt idx="2236">
                  <c:v>433.25</c:v>
                </c:pt>
                <c:pt idx="2237">
                  <c:v>433.25</c:v>
                </c:pt>
                <c:pt idx="2238">
                  <c:v>433.5</c:v>
                </c:pt>
                <c:pt idx="2239">
                  <c:v>433.5</c:v>
                </c:pt>
                <c:pt idx="2240">
                  <c:v>433.375</c:v>
                </c:pt>
                <c:pt idx="2241">
                  <c:v>433.375</c:v>
                </c:pt>
                <c:pt idx="2242">
                  <c:v>433.25</c:v>
                </c:pt>
                <c:pt idx="2243">
                  <c:v>433.25</c:v>
                </c:pt>
                <c:pt idx="2244">
                  <c:v>433.25</c:v>
                </c:pt>
                <c:pt idx="2245">
                  <c:v>433.25</c:v>
                </c:pt>
                <c:pt idx="2246">
                  <c:v>433.125</c:v>
                </c:pt>
                <c:pt idx="2247">
                  <c:v>433.125</c:v>
                </c:pt>
                <c:pt idx="2248">
                  <c:v>433.5</c:v>
                </c:pt>
                <c:pt idx="2249">
                  <c:v>433.5</c:v>
                </c:pt>
                <c:pt idx="2250">
                  <c:v>433.375</c:v>
                </c:pt>
                <c:pt idx="2251">
                  <c:v>433.375</c:v>
                </c:pt>
                <c:pt idx="2252">
                  <c:v>433.25</c:v>
                </c:pt>
                <c:pt idx="2253">
                  <c:v>433.25</c:v>
                </c:pt>
                <c:pt idx="2254">
                  <c:v>433.25</c:v>
                </c:pt>
                <c:pt idx="2255">
                  <c:v>433.25</c:v>
                </c:pt>
                <c:pt idx="2256">
                  <c:v>433.375</c:v>
                </c:pt>
                <c:pt idx="2257">
                  <c:v>433.375</c:v>
                </c:pt>
                <c:pt idx="2258">
                  <c:v>433.5</c:v>
                </c:pt>
                <c:pt idx="2259">
                  <c:v>433.5</c:v>
                </c:pt>
                <c:pt idx="2260">
                  <c:v>433.375</c:v>
                </c:pt>
                <c:pt idx="2261">
                  <c:v>433.375</c:v>
                </c:pt>
                <c:pt idx="2262">
                  <c:v>433.25</c:v>
                </c:pt>
                <c:pt idx="2263">
                  <c:v>433.25</c:v>
                </c:pt>
                <c:pt idx="2264">
                  <c:v>433.25</c:v>
                </c:pt>
                <c:pt idx="2265">
                  <c:v>433.25</c:v>
                </c:pt>
                <c:pt idx="2266">
                  <c:v>433.375</c:v>
                </c:pt>
                <c:pt idx="2267">
                  <c:v>433.375</c:v>
                </c:pt>
                <c:pt idx="2268">
                  <c:v>433.375</c:v>
                </c:pt>
                <c:pt idx="2269">
                  <c:v>433.375</c:v>
                </c:pt>
                <c:pt idx="2270">
                  <c:v>433.25</c:v>
                </c:pt>
                <c:pt idx="2271">
                  <c:v>433.25</c:v>
                </c:pt>
                <c:pt idx="2272">
                  <c:v>433.25</c:v>
                </c:pt>
                <c:pt idx="2273">
                  <c:v>433.25</c:v>
                </c:pt>
                <c:pt idx="2274">
                  <c:v>433.25</c:v>
                </c:pt>
                <c:pt idx="2275">
                  <c:v>433.25</c:v>
                </c:pt>
                <c:pt idx="2276">
                  <c:v>433.375</c:v>
                </c:pt>
                <c:pt idx="2277">
                  <c:v>433.375</c:v>
                </c:pt>
                <c:pt idx="2278">
                  <c:v>433.5</c:v>
                </c:pt>
                <c:pt idx="2279">
                  <c:v>433.5</c:v>
                </c:pt>
                <c:pt idx="2280">
                  <c:v>433.25</c:v>
                </c:pt>
                <c:pt idx="2281">
                  <c:v>433.25</c:v>
                </c:pt>
                <c:pt idx="2282">
                  <c:v>433.375</c:v>
                </c:pt>
                <c:pt idx="2283">
                  <c:v>433.375</c:v>
                </c:pt>
                <c:pt idx="2284">
                  <c:v>433.375</c:v>
                </c:pt>
                <c:pt idx="2285">
                  <c:v>433.375</c:v>
                </c:pt>
                <c:pt idx="2286">
                  <c:v>433.25</c:v>
                </c:pt>
                <c:pt idx="2287">
                  <c:v>433.25</c:v>
                </c:pt>
                <c:pt idx="2288">
                  <c:v>433.25</c:v>
                </c:pt>
                <c:pt idx="2289">
                  <c:v>433.25</c:v>
                </c:pt>
                <c:pt idx="2290">
                  <c:v>433.375</c:v>
                </c:pt>
                <c:pt idx="2291">
                  <c:v>433.375</c:v>
                </c:pt>
                <c:pt idx="2292">
                  <c:v>433.5</c:v>
                </c:pt>
                <c:pt idx="2293">
                  <c:v>433.5</c:v>
                </c:pt>
                <c:pt idx="2294">
                  <c:v>433.25</c:v>
                </c:pt>
                <c:pt idx="2295">
                  <c:v>433.25</c:v>
                </c:pt>
                <c:pt idx="2296">
                  <c:v>433.25</c:v>
                </c:pt>
                <c:pt idx="2297">
                  <c:v>433.25</c:v>
                </c:pt>
                <c:pt idx="2298">
                  <c:v>433.375</c:v>
                </c:pt>
                <c:pt idx="2299">
                  <c:v>433.375</c:v>
                </c:pt>
                <c:pt idx="2300">
                  <c:v>433.375</c:v>
                </c:pt>
                <c:pt idx="2301">
                  <c:v>433.375</c:v>
                </c:pt>
                <c:pt idx="2302">
                  <c:v>433.375</c:v>
                </c:pt>
                <c:pt idx="2303">
                  <c:v>433.375</c:v>
                </c:pt>
                <c:pt idx="2304">
                  <c:v>433.5</c:v>
                </c:pt>
                <c:pt idx="2305">
                  <c:v>433.5</c:v>
                </c:pt>
                <c:pt idx="2306">
                  <c:v>433.25</c:v>
                </c:pt>
                <c:pt idx="2307">
                  <c:v>433.25</c:v>
                </c:pt>
                <c:pt idx="2308">
                  <c:v>433.375</c:v>
                </c:pt>
                <c:pt idx="2309">
                  <c:v>433.375</c:v>
                </c:pt>
                <c:pt idx="2310">
                  <c:v>433.375</c:v>
                </c:pt>
                <c:pt idx="2311">
                  <c:v>433.375</c:v>
                </c:pt>
                <c:pt idx="2312">
                  <c:v>433.125</c:v>
                </c:pt>
                <c:pt idx="2313">
                  <c:v>433.125</c:v>
                </c:pt>
                <c:pt idx="2314">
                  <c:v>433.375</c:v>
                </c:pt>
                <c:pt idx="2315">
                  <c:v>433.375</c:v>
                </c:pt>
                <c:pt idx="2316">
                  <c:v>433.5</c:v>
                </c:pt>
                <c:pt idx="2317">
                  <c:v>433.5</c:v>
                </c:pt>
                <c:pt idx="2318">
                  <c:v>451.25</c:v>
                </c:pt>
                <c:pt idx="2319">
                  <c:v>451.25</c:v>
                </c:pt>
                <c:pt idx="2320">
                  <c:v>325.125</c:v>
                </c:pt>
                <c:pt idx="2321">
                  <c:v>325.125</c:v>
                </c:pt>
                <c:pt idx="2322">
                  <c:v>414.625</c:v>
                </c:pt>
                <c:pt idx="2323">
                  <c:v>414.625</c:v>
                </c:pt>
                <c:pt idx="2324">
                  <c:v>435</c:v>
                </c:pt>
                <c:pt idx="2325">
                  <c:v>435</c:v>
                </c:pt>
                <c:pt idx="2326">
                  <c:v>435.25</c:v>
                </c:pt>
                <c:pt idx="2327">
                  <c:v>435.25</c:v>
                </c:pt>
                <c:pt idx="2328">
                  <c:v>435.5</c:v>
                </c:pt>
                <c:pt idx="2329">
                  <c:v>435.5</c:v>
                </c:pt>
                <c:pt idx="2330">
                  <c:v>435.5</c:v>
                </c:pt>
                <c:pt idx="2331">
                  <c:v>435.5</c:v>
                </c:pt>
                <c:pt idx="2332">
                  <c:v>435.125</c:v>
                </c:pt>
                <c:pt idx="2333">
                  <c:v>435.125</c:v>
                </c:pt>
                <c:pt idx="2334">
                  <c:v>435</c:v>
                </c:pt>
                <c:pt idx="2335">
                  <c:v>435</c:v>
                </c:pt>
                <c:pt idx="2336">
                  <c:v>435.125</c:v>
                </c:pt>
                <c:pt idx="2337">
                  <c:v>435.125</c:v>
                </c:pt>
                <c:pt idx="2338">
                  <c:v>435.25</c:v>
                </c:pt>
                <c:pt idx="2339">
                  <c:v>435.25</c:v>
                </c:pt>
                <c:pt idx="2340">
                  <c:v>435.125</c:v>
                </c:pt>
                <c:pt idx="2341">
                  <c:v>435.125</c:v>
                </c:pt>
                <c:pt idx="2342">
                  <c:v>434.875</c:v>
                </c:pt>
                <c:pt idx="2343">
                  <c:v>434.875</c:v>
                </c:pt>
                <c:pt idx="2344">
                  <c:v>435</c:v>
                </c:pt>
                <c:pt idx="2345">
                  <c:v>435</c:v>
                </c:pt>
                <c:pt idx="2346">
                  <c:v>435</c:v>
                </c:pt>
                <c:pt idx="2347">
                  <c:v>435</c:v>
                </c:pt>
                <c:pt idx="2348">
                  <c:v>434.875</c:v>
                </c:pt>
                <c:pt idx="2349">
                  <c:v>434.875</c:v>
                </c:pt>
                <c:pt idx="2350">
                  <c:v>434.875</c:v>
                </c:pt>
                <c:pt idx="2351">
                  <c:v>434.875</c:v>
                </c:pt>
                <c:pt idx="2352">
                  <c:v>434.875</c:v>
                </c:pt>
                <c:pt idx="2353">
                  <c:v>434.875</c:v>
                </c:pt>
                <c:pt idx="2354">
                  <c:v>434.75</c:v>
                </c:pt>
                <c:pt idx="2355">
                  <c:v>434.75</c:v>
                </c:pt>
                <c:pt idx="2356">
                  <c:v>434.625</c:v>
                </c:pt>
                <c:pt idx="2357">
                  <c:v>434.625</c:v>
                </c:pt>
                <c:pt idx="2358">
                  <c:v>434.625</c:v>
                </c:pt>
                <c:pt idx="2359">
                  <c:v>434.625</c:v>
                </c:pt>
                <c:pt idx="2360">
                  <c:v>434.625</c:v>
                </c:pt>
                <c:pt idx="2361">
                  <c:v>434.625</c:v>
                </c:pt>
                <c:pt idx="2362">
                  <c:v>434.75</c:v>
                </c:pt>
                <c:pt idx="2363">
                  <c:v>434.75</c:v>
                </c:pt>
                <c:pt idx="2364">
                  <c:v>434.5</c:v>
                </c:pt>
                <c:pt idx="2365">
                  <c:v>434.5</c:v>
                </c:pt>
                <c:pt idx="2366">
                  <c:v>434.625</c:v>
                </c:pt>
                <c:pt idx="2367">
                  <c:v>434.625</c:v>
                </c:pt>
                <c:pt idx="2368">
                  <c:v>434.5</c:v>
                </c:pt>
                <c:pt idx="2369">
                  <c:v>434.5</c:v>
                </c:pt>
                <c:pt idx="2370">
                  <c:v>434.375</c:v>
                </c:pt>
                <c:pt idx="2371">
                  <c:v>434.375</c:v>
                </c:pt>
                <c:pt idx="2372">
                  <c:v>434.625</c:v>
                </c:pt>
                <c:pt idx="2373">
                  <c:v>434.625</c:v>
                </c:pt>
                <c:pt idx="2374">
                  <c:v>434.5</c:v>
                </c:pt>
                <c:pt idx="2375">
                  <c:v>434.5</c:v>
                </c:pt>
                <c:pt idx="2376">
                  <c:v>434.375</c:v>
                </c:pt>
                <c:pt idx="2377">
                  <c:v>434.375</c:v>
                </c:pt>
                <c:pt idx="2378">
                  <c:v>434.375</c:v>
                </c:pt>
                <c:pt idx="2379">
                  <c:v>434.375</c:v>
                </c:pt>
                <c:pt idx="2380">
                  <c:v>434.375</c:v>
                </c:pt>
                <c:pt idx="2381">
                  <c:v>434.375</c:v>
                </c:pt>
                <c:pt idx="2382">
                  <c:v>434.375</c:v>
                </c:pt>
                <c:pt idx="2383">
                  <c:v>434.375</c:v>
                </c:pt>
                <c:pt idx="2384">
                  <c:v>434.25</c:v>
                </c:pt>
                <c:pt idx="2385">
                  <c:v>434.25</c:v>
                </c:pt>
                <c:pt idx="2386">
                  <c:v>434.25</c:v>
                </c:pt>
                <c:pt idx="2387">
                  <c:v>434.25</c:v>
                </c:pt>
                <c:pt idx="2388">
                  <c:v>434.375</c:v>
                </c:pt>
                <c:pt idx="2389">
                  <c:v>434.375</c:v>
                </c:pt>
                <c:pt idx="2390">
                  <c:v>434.375</c:v>
                </c:pt>
                <c:pt idx="2391">
                  <c:v>434.375</c:v>
                </c:pt>
                <c:pt idx="2392">
                  <c:v>434.125</c:v>
                </c:pt>
                <c:pt idx="2393">
                  <c:v>434.125</c:v>
                </c:pt>
                <c:pt idx="2394">
                  <c:v>434.125</c:v>
                </c:pt>
                <c:pt idx="2395">
                  <c:v>434.125</c:v>
                </c:pt>
                <c:pt idx="2396">
                  <c:v>434.25</c:v>
                </c:pt>
                <c:pt idx="2397">
                  <c:v>434.25</c:v>
                </c:pt>
                <c:pt idx="2398">
                  <c:v>434.125</c:v>
                </c:pt>
                <c:pt idx="2399">
                  <c:v>434.125</c:v>
                </c:pt>
                <c:pt idx="2400">
                  <c:v>434</c:v>
                </c:pt>
                <c:pt idx="2401">
                  <c:v>434</c:v>
                </c:pt>
                <c:pt idx="2402">
                  <c:v>434.25</c:v>
                </c:pt>
                <c:pt idx="2403">
                  <c:v>434.25</c:v>
                </c:pt>
                <c:pt idx="2404">
                  <c:v>434.125</c:v>
                </c:pt>
                <c:pt idx="2405">
                  <c:v>434.125</c:v>
                </c:pt>
                <c:pt idx="2406">
                  <c:v>434</c:v>
                </c:pt>
                <c:pt idx="2407">
                  <c:v>434</c:v>
                </c:pt>
                <c:pt idx="2408">
                  <c:v>434.25</c:v>
                </c:pt>
                <c:pt idx="2409">
                  <c:v>434.25</c:v>
                </c:pt>
                <c:pt idx="2410">
                  <c:v>434</c:v>
                </c:pt>
                <c:pt idx="2411">
                  <c:v>434</c:v>
                </c:pt>
                <c:pt idx="2412">
                  <c:v>434</c:v>
                </c:pt>
                <c:pt idx="2413">
                  <c:v>434</c:v>
                </c:pt>
                <c:pt idx="2414">
                  <c:v>434</c:v>
                </c:pt>
                <c:pt idx="2415">
                  <c:v>434</c:v>
                </c:pt>
                <c:pt idx="2416">
                  <c:v>445.5</c:v>
                </c:pt>
                <c:pt idx="2417">
                  <c:v>445.5</c:v>
                </c:pt>
                <c:pt idx="2418">
                  <c:v>312</c:v>
                </c:pt>
                <c:pt idx="2419">
                  <c:v>312</c:v>
                </c:pt>
                <c:pt idx="2420">
                  <c:v>737.5</c:v>
                </c:pt>
                <c:pt idx="2421">
                  <c:v>737.5</c:v>
                </c:pt>
                <c:pt idx="2422">
                  <c:v>486.875</c:v>
                </c:pt>
                <c:pt idx="2423">
                  <c:v>486.875</c:v>
                </c:pt>
                <c:pt idx="2424">
                  <c:v>433.875</c:v>
                </c:pt>
                <c:pt idx="2425">
                  <c:v>433.875</c:v>
                </c:pt>
                <c:pt idx="2426">
                  <c:v>433.875</c:v>
                </c:pt>
                <c:pt idx="2427">
                  <c:v>433.875</c:v>
                </c:pt>
                <c:pt idx="2428">
                  <c:v>433.875</c:v>
                </c:pt>
                <c:pt idx="2429">
                  <c:v>433.875</c:v>
                </c:pt>
                <c:pt idx="2430">
                  <c:v>434</c:v>
                </c:pt>
                <c:pt idx="2431">
                  <c:v>434</c:v>
                </c:pt>
                <c:pt idx="2432">
                  <c:v>434.125</c:v>
                </c:pt>
                <c:pt idx="2433">
                  <c:v>434.125</c:v>
                </c:pt>
                <c:pt idx="2434">
                  <c:v>433.75</c:v>
                </c:pt>
                <c:pt idx="2435">
                  <c:v>433.75</c:v>
                </c:pt>
                <c:pt idx="2436">
                  <c:v>433.875</c:v>
                </c:pt>
                <c:pt idx="2437">
                  <c:v>433.875</c:v>
                </c:pt>
                <c:pt idx="2438">
                  <c:v>434.125</c:v>
                </c:pt>
                <c:pt idx="2439">
                  <c:v>434.125</c:v>
                </c:pt>
                <c:pt idx="2440">
                  <c:v>433.875</c:v>
                </c:pt>
                <c:pt idx="2441">
                  <c:v>433.875</c:v>
                </c:pt>
                <c:pt idx="2442">
                  <c:v>433.875</c:v>
                </c:pt>
                <c:pt idx="2443">
                  <c:v>433.875</c:v>
                </c:pt>
                <c:pt idx="2444">
                  <c:v>433.875</c:v>
                </c:pt>
                <c:pt idx="2445">
                  <c:v>433.875</c:v>
                </c:pt>
                <c:pt idx="2446">
                  <c:v>433.875</c:v>
                </c:pt>
                <c:pt idx="2447">
                  <c:v>433.875</c:v>
                </c:pt>
                <c:pt idx="2448">
                  <c:v>433.875</c:v>
                </c:pt>
                <c:pt idx="2449">
                  <c:v>433.875</c:v>
                </c:pt>
                <c:pt idx="2450">
                  <c:v>434</c:v>
                </c:pt>
                <c:pt idx="2451">
                  <c:v>434</c:v>
                </c:pt>
                <c:pt idx="2452">
                  <c:v>434.125</c:v>
                </c:pt>
                <c:pt idx="2453">
                  <c:v>434.125</c:v>
                </c:pt>
                <c:pt idx="2454">
                  <c:v>433.75</c:v>
                </c:pt>
                <c:pt idx="2455">
                  <c:v>433.75</c:v>
                </c:pt>
                <c:pt idx="2456">
                  <c:v>433.875</c:v>
                </c:pt>
                <c:pt idx="2457">
                  <c:v>433.875</c:v>
                </c:pt>
                <c:pt idx="2458">
                  <c:v>434</c:v>
                </c:pt>
                <c:pt idx="2459">
                  <c:v>434</c:v>
                </c:pt>
                <c:pt idx="2460">
                  <c:v>433.875</c:v>
                </c:pt>
                <c:pt idx="2461">
                  <c:v>433.875</c:v>
                </c:pt>
                <c:pt idx="2462">
                  <c:v>434</c:v>
                </c:pt>
                <c:pt idx="2463">
                  <c:v>434</c:v>
                </c:pt>
                <c:pt idx="2464">
                  <c:v>433.875</c:v>
                </c:pt>
                <c:pt idx="2465">
                  <c:v>433.875</c:v>
                </c:pt>
                <c:pt idx="2466">
                  <c:v>433.875</c:v>
                </c:pt>
                <c:pt idx="2467">
                  <c:v>433.875</c:v>
                </c:pt>
                <c:pt idx="2468">
                  <c:v>433.875</c:v>
                </c:pt>
                <c:pt idx="2469">
                  <c:v>433.875</c:v>
                </c:pt>
                <c:pt idx="2470">
                  <c:v>434.125</c:v>
                </c:pt>
                <c:pt idx="2471">
                  <c:v>434.125</c:v>
                </c:pt>
                <c:pt idx="2472">
                  <c:v>434</c:v>
                </c:pt>
                <c:pt idx="2473">
                  <c:v>434</c:v>
                </c:pt>
                <c:pt idx="2474">
                  <c:v>433.75</c:v>
                </c:pt>
                <c:pt idx="2475">
                  <c:v>433.75</c:v>
                </c:pt>
                <c:pt idx="2476">
                  <c:v>434</c:v>
                </c:pt>
                <c:pt idx="2477">
                  <c:v>434</c:v>
                </c:pt>
                <c:pt idx="2478">
                  <c:v>434</c:v>
                </c:pt>
                <c:pt idx="2479">
                  <c:v>434</c:v>
                </c:pt>
                <c:pt idx="2480">
                  <c:v>433.875</c:v>
                </c:pt>
                <c:pt idx="2481">
                  <c:v>433.875</c:v>
                </c:pt>
                <c:pt idx="2482">
                  <c:v>434</c:v>
                </c:pt>
                <c:pt idx="2483">
                  <c:v>434</c:v>
                </c:pt>
                <c:pt idx="2484">
                  <c:v>434</c:v>
                </c:pt>
                <c:pt idx="2485">
                  <c:v>434</c:v>
                </c:pt>
                <c:pt idx="2486">
                  <c:v>434</c:v>
                </c:pt>
                <c:pt idx="2487">
                  <c:v>434</c:v>
                </c:pt>
                <c:pt idx="2488">
                  <c:v>433.75</c:v>
                </c:pt>
                <c:pt idx="2489">
                  <c:v>433.75</c:v>
                </c:pt>
                <c:pt idx="2490">
                  <c:v>433.75</c:v>
                </c:pt>
                <c:pt idx="2491">
                  <c:v>433.75</c:v>
                </c:pt>
                <c:pt idx="2492">
                  <c:v>434</c:v>
                </c:pt>
                <c:pt idx="2493">
                  <c:v>434</c:v>
                </c:pt>
                <c:pt idx="2494">
                  <c:v>434</c:v>
                </c:pt>
                <c:pt idx="2495">
                  <c:v>434</c:v>
                </c:pt>
                <c:pt idx="2496">
                  <c:v>433.875</c:v>
                </c:pt>
                <c:pt idx="2497">
                  <c:v>433.875</c:v>
                </c:pt>
                <c:pt idx="2498">
                  <c:v>433.875</c:v>
                </c:pt>
                <c:pt idx="2499">
                  <c:v>433.875</c:v>
                </c:pt>
                <c:pt idx="2500">
                  <c:v>434</c:v>
                </c:pt>
                <c:pt idx="2501">
                  <c:v>434</c:v>
                </c:pt>
                <c:pt idx="2502">
                  <c:v>434</c:v>
                </c:pt>
                <c:pt idx="2503">
                  <c:v>434</c:v>
                </c:pt>
                <c:pt idx="2504">
                  <c:v>433.75</c:v>
                </c:pt>
                <c:pt idx="2505">
                  <c:v>433.75</c:v>
                </c:pt>
                <c:pt idx="2506">
                  <c:v>433.75</c:v>
                </c:pt>
                <c:pt idx="2507">
                  <c:v>433.75</c:v>
                </c:pt>
                <c:pt idx="2508">
                  <c:v>434.125</c:v>
                </c:pt>
                <c:pt idx="2509">
                  <c:v>434.125</c:v>
                </c:pt>
                <c:pt idx="2510">
                  <c:v>433.875</c:v>
                </c:pt>
                <c:pt idx="2511">
                  <c:v>433.875</c:v>
                </c:pt>
                <c:pt idx="2512">
                  <c:v>433.875</c:v>
                </c:pt>
                <c:pt idx="2513">
                  <c:v>433.875</c:v>
                </c:pt>
                <c:pt idx="2514">
                  <c:v>434.125</c:v>
                </c:pt>
                <c:pt idx="2515">
                  <c:v>434.125</c:v>
                </c:pt>
                <c:pt idx="2516">
                  <c:v>433.75</c:v>
                </c:pt>
                <c:pt idx="2517">
                  <c:v>433.75</c:v>
                </c:pt>
                <c:pt idx="2518">
                  <c:v>433.875</c:v>
                </c:pt>
                <c:pt idx="2519">
                  <c:v>433.875</c:v>
                </c:pt>
                <c:pt idx="2520">
                  <c:v>434</c:v>
                </c:pt>
                <c:pt idx="2521">
                  <c:v>434</c:v>
                </c:pt>
                <c:pt idx="2522">
                  <c:v>434</c:v>
                </c:pt>
                <c:pt idx="2523">
                  <c:v>434</c:v>
                </c:pt>
                <c:pt idx="2524">
                  <c:v>434</c:v>
                </c:pt>
                <c:pt idx="2525">
                  <c:v>434</c:v>
                </c:pt>
                <c:pt idx="2526">
                  <c:v>433.75</c:v>
                </c:pt>
                <c:pt idx="2527">
                  <c:v>433.75</c:v>
                </c:pt>
                <c:pt idx="2528">
                  <c:v>433.75</c:v>
                </c:pt>
                <c:pt idx="2529">
                  <c:v>433.75</c:v>
                </c:pt>
                <c:pt idx="2530">
                  <c:v>434</c:v>
                </c:pt>
                <c:pt idx="2531">
                  <c:v>434</c:v>
                </c:pt>
                <c:pt idx="2532">
                  <c:v>434</c:v>
                </c:pt>
                <c:pt idx="2533">
                  <c:v>434</c:v>
                </c:pt>
                <c:pt idx="2534">
                  <c:v>434</c:v>
                </c:pt>
                <c:pt idx="2535">
                  <c:v>434</c:v>
                </c:pt>
                <c:pt idx="2536">
                  <c:v>433.875</c:v>
                </c:pt>
                <c:pt idx="2537">
                  <c:v>433.875</c:v>
                </c:pt>
                <c:pt idx="2538">
                  <c:v>434</c:v>
                </c:pt>
                <c:pt idx="2539">
                  <c:v>434</c:v>
                </c:pt>
                <c:pt idx="2540">
                  <c:v>433.875</c:v>
                </c:pt>
                <c:pt idx="2541">
                  <c:v>433.875</c:v>
                </c:pt>
                <c:pt idx="2542">
                  <c:v>433.875</c:v>
                </c:pt>
                <c:pt idx="2543">
                  <c:v>433.875</c:v>
                </c:pt>
                <c:pt idx="2544">
                  <c:v>433.875</c:v>
                </c:pt>
                <c:pt idx="2545">
                  <c:v>433.875</c:v>
                </c:pt>
                <c:pt idx="2546">
                  <c:v>434</c:v>
                </c:pt>
                <c:pt idx="2547">
                  <c:v>434</c:v>
                </c:pt>
                <c:pt idx="2548">
                  <c:v>433.875</c:v>
                </c:pt>
                <c:pt idx="2549">
                  <c:v>433.875</c:v>
                </c:pt>
                <c:pt idx="2550">
                  <c:v>433.875</c:v>
                </c:pt>
                <c:pt idx="2551">
                  <c:v>433.875</c:v>
                </c:pt>
                <c:pt idx="2552">
                  <c:v>434</c:v>
                </c:pt>
                <c:pt idx="2553">
                  <c:v>434</c:v>
                </c:pt>
                <c:pt idx="2554">
                  <c:v>433.875</c:v>
                </c:pt>
                <c:pt idx="2555">
                  <c:v>433.875</c:v>
                </c:pt>
                <c:pt idx="2556">
                  <c:v>433.875</c:v>
                </c:pt>
                <c:pt idx="2557">
                  <c:v>433.875</c:v>
                </c:pt>
                <c:pt idx="2558">
                  <c:v>433.875</c:v>
                </c:pt>
                <c:pt idx="2559">
                  <c:v>433.875</c:v>
                </c:pt>
                <c:pt idx="2560">
                  <c:v>434</c:v>
                </c:pt>
                <c:pt idx="2561">
                  <c:v>434</c:v>
                </c:pt>
                <c:pt idx="2562">
                  <c:v>434</c:v>
                </c:pt>
                <c:pt idx="2563">
                  <c:v>434</c:v>
                </c:pt>
                <c:pt idx="2564">
                  <c:v>433.875</c:v>
                </c:pt>
                <c:pt idx="2565">
                  <c:v>433.875</c:v>
                </c:pt>
                <c:pt idx="2566">
                  <c:v>434</c:v>
                </c:pt>
                <c:pt idx="2567">
                  <c:v>434</c:v>
                </c:pt>
                <c:pt idx="2568">
                  <c:v>433.875</c:v>
                </c:pt>
                <c:pt idx="2569">
                  <c:v>433.875</c:v>
                </c:pt>
                <c:pt idx="2570">
                  <c:v>433.875</c:v>
                </c:pt>
                <c:pt idx="2571">
                  <c:v>433.875</c:v>
                </c:pt>
                <c:pt idx="2572">
                  <c:v>433.875</c:v>
                </c:pt>
                <c:pt idx="2573">
                  <c:v>433.875</c:v>
                </c:pt>
                <c:pt idx="2574">
                  <c:v>433.75</c:v>
                </c:pt>
                <c:pt idx="2575">
                  <c:v>433.75</c:v>
                </c:pt>
                <c:pt idx="2576">
                  <c:v>434.125</c:v>
                </c:pt>
                <c:pt idx="2577">
                  <c:v>434.125</c:v>
                </c:pt>
                <c:pt idx="2578">
                  <c:v>433.875</c:v>
                </c:pt>
                <c:pt idx="2579">
                  <c:v>433.875</c:v>
                </c:pt>
                <c:pt idx="2580">
                  <c:v>433.875</c:v>
                </c:pt>
                <c:pt idx="2581">
                  <c:v>433.875</c:v>
                </c:pt>
                <c:pt idx="2582">
                  <c:v>434</c:v>
                </c:pt>
                <c:pt idx="2583">
                  <c:v>434</c:v>
                </c:pt>
                <c:pt idx="2584">
                  <c:v>433.875</c:v>
                </c:pt>
                <c:pt idx="2585">
                  <c:v>433.875</c:v>
                </c:pt>
                <c:pt idx="2586">
                  <c:v>434</c:v>
                </c:pt>
                <c:pt idx="2587">
                  <c:v>434</c:v>
                </c:pt>
                <c:pt idx="2588">
                  <c:v>433.875</c:v>
                </c:pt>
                <c:pt idx="2589">
                  <c:v>433.875</c:v>
                </c:pt>
                <c:pt idx="2590">
                  <c:v>433.75</c:v>
                </c:pt>
                <c:pt idx="2591">
                  <c:v>433.75</c:v>
                </c:pt>
                <c:pt idx="2592">
                  <c:v>434</c:v>
                </c:pt>
                <c:pt idx="2593">
                  <c:v>434</c:v>
                </c:pt>
                <c:pt idx="2594">
                  <c:v>434.125</c:v>
                </c:pt>
                <c:pt idx="2595">
                  <c:v>434.125</c:v>
                </c:pt>
                <c:pt idx="2596">
                  <c:v>433.75</c:v>
                </c:pt>
                <c:pt idx="2597">
                  <c:v>433.75</c:v>
                </c:pt>
                <c:pt idx="2598">
                  <c:v>433.875</c:v>
                </c:pt>
                <c:pt idx="2599">
                  <c:v>433.875</c:v>
                </c:pt>
                <c:pt idx="2600">
                  <c:v>434.125</c:v>
                </c:pt>
                <c:pt idx="2601">
                  <c:v>434.125</c:v>
                </c:pt>
                <c:pt idx="2602">
                  <c:v>433.875</c:v>
                </c:pt>
                <c:pt idx="2603">
                  <c:v>433.875</c:v>
                </c:pt>
                <c:pt idx="2604">
                  <c:v>434</c:v>
                </c:pt>
                <c:pt idx="2605">
                  <c:v>434</c:v>
                </c:pt>
                <c:pt idx="2606">
                  <c:v>434</c:v>
                </c:pt>
                <c:pt idx="2607">
                  <c:v>434</c:v>
                </c:pt>
                <c:pt idx="2608">
                  <c:v>434</c:v>
                </c:pt>
                <c:pt idx="2609">
                  <c:v>434</c:v>
                </c:pt>
                <c:pt idx="2610">
                  <c:v>433.875</c:v>
                </c:pt>
                <c:pt idx="2611">
                  <c:v>433.875</c:v>
                </c:pt>
                <c:pt idx="2612">
                  <c:v>433.875</c:v>
                </c:pt>
                <c:pt idx="2613">
                  <c:v>433.875</c:v>
                </c:pt>
                <c:pt idx="2614">
                  <c:v>433.875</c:v>
                </c:pt>
                <c:pt idx="2615">
                  <c:v>433.875</c:v>
                </c:pt>
                <c:pt idx="2616">
                  <c:v>433.875</c:v>
                </c:pt>
                <c:pt idx="2617">
                  <c:v>433.875</c:v>
                </c:pt>
                <c:pt idx="2618">
                  <c:v>434</c:v>
                </c:pt>
                <c:pt idx="2619">
                  <c:v>434</c:v>
                </c:pt>
                <c:pt idx="2620">
                  <c:v>434</c:v>
                </c:pt>
                <c:pt idx="2621">
                  <c:v>434</c:v>
                </c:pt>
                <c:pt idx="2622">
                  <c:v>433.875</c:v>
                </c:pt>
                <c:pt idx="2623">
                  <c:v>433.875</c:v>
                </c:pt>
                <c:pt idx="2624">
                  <c:v>433.875</c:v>
                </c:pt>
                <c:pt idx="2625">
                  <c:v>433.875</c:v>
                </c:pt>
                <c:pt idx="2626">
                  <c:v>434</c:v>
                </c:pt>
                <c:pt idx="2627">
                  <c:v>434</c:v>
                </c:pt>
                <c:pt idx="2628">
                  <c:v>433.875</c:v>
                </c:pt>
                <c:pt idx="2629">
                  <c:v>433.875</c:v>
                </c:pt>
                <c:pt idx="2630">
                  <c:v>434</c:v>
                </c:pt>
                <c:pt idx="2631">
                  <c:v>434</c:v>
                </c:pt>
                <c:pt idx="2632">
                  <c:v>433.875</c:v>
                </c:pt>
                <c:pt idx="2633">
                  <c:v>433.875</c:v>
                </c:pt>
                <c:pt idx="2634">
                  <c:v>433.875</c:v>
                </c:pt>
                <c:pt idx="2635">
                  <c:v>433.875</c:v>
                </c:pt>
                <c:pt idx="2636">
                  <c:v>434</c:v>
                </c:pt>
                <c:pt idx="2637">
                  <c:v>434</c:v>
                </c:pt>
                <c:pt idx="2638">
                  <c:v>434</c:v>
                </c:pt>
                <c:pt idx="2639">
                  <c:v>434</c:v>
                </c:pt>
                <c:pt idx="2640">
                  <c:v>433.875</c:v>
                </c:pt>
                <c:pt idx="2641">
                  <c:v>433.875</c:v>
                </c:pt>
                <c:pt idx="2642">
                  <c:v>433.875</c:v>
                </c:pt>
                <c:pt idx="2643">
                  <c:v>433.875</c:v>
                </c:pt>
                <c:pt idx="2644">
                  <c:v>434</c:v>
                </c:pt>
                <c:pt idx="2645">
                  <c:v>434</c:v>
                </c:pt>
                <c:pt idx="2646">
                  <c:v>434</c:v>
                </c:pt>
                <c:pt idx="2647">
                  <c:v>434</c:v>
                </c:pt>
                <c:pt idx="2648">
                  <c:v>433.75</c:v>
                </c:pt>
                <c:pt idx="2649">
                  <c:v>433.75</c:v>
                </c:pt>
                <c:pt idx="2650">
                  <c:v>433.875</c:v>
                </c:pt>
                <c:pt idx="2651">
                  <c:v>433.875</c:v>
                </c:pt>
                <c:pt idx="2652">
                  <c:v>434.125</c:v>
                </c:pt>
                <c:pt idx="2653">
                  <c:v>434.125</c:v>
                </c:pt>
                <c:pt idx="2654">
                  <c:v>433.875</c:v>
                </c:pt>
                <c:pt idx="2655">
                  <c:v>433.875</c:v>
                </c:pt>
                <c:pt idx="2656">
                  <c:v>433.875</c:v>
                </c:pt>
                <c:pt idx="2657">
                  <c:v>433.875</c:v>
                </c:pt>
                <c:pt idx="2658">
                  <c:v>434.125</c:v>
                </c:pt>
                <c:pt idx="2659">
                  <c:v>434.125</c:v>
                </c:pt>
                <c:pt idx="2660">
                  <c:v>433.875</c:v>
                </c:pt>
                <c:pt idx="2661">
                  <c:v>433.875</c:v>
                </c:pt>
                <c:pt idx="2662">
                  <c:v>434</c:v>
                </c:pt>
                <c:pt idx="2663">
                  <c:v>434</c:v>
                </c:pt>
                <c:pt idx="2664">
                  <c:v>433.875</c:v>
                </c:pt>
                <c:pt idx="2665">
                  <c:v>433.875</c:v>
                </c:pt>
                <c:pt idx="2666">
                  <c:v>433.75</c:v>
                </c:pt>
                <c:pt idx="2667">
                  <c:v>433.75</c:v>
                </c:pt>
                <c:pt idx="2668">
                  <c:v>433.875</c:v>
                </c:pt>
                <c:pt idx="2669">
                  <c:v>433.875</c:v>
                </c:pt>
                <c:pt idx="2670">
                  <c:v>433.875</c:v>
                </c:pt>
                <c:pt idx="2671">
                  <c:v>433.875</c:v>
                </c:pt>
                <c:pt idx="2672">
                  <c:v>434.125</c:v>
                </c:pt>
                <c:pt idx="2673">
                  <c:v>434.125</c:v>
                </c:pt>
                <c:pt idx="2674">
                  <c:v>434</c:v>
                </c:pt>
                <c:pt idx="2675">
                  <c:v>434</c:v>
                </c:pt>
                <c:pt idx="2676">
                  <c:v>433.75</c:v>
                </c:pt>
                <c:pt idx="2677">
                  <c:v>433.75</c:v>
                </c:pt>
                <c:pt idx="2678">
                  <c:v>433.875</c:v>
                </c:pt>
                <c:pt idx="2679">
                  <c:v>433.875</c:v>
                </c:pt>
                <c:pt idx="2680">
                  <c:v>434</c:v>
                </c:pt>
                <c:pt idx="2681">
                  <c:v>434</c:v>
                </c:pt>
                <c:pt idx="2682">
                  <c:v>434</c:v>
                </c:pt>
                <c:pt idx="2683">
                  <c:v>434</c:v>
                </c:pt>
                <c:pt idx="2684">
                  <c:v>433.875</c:v>
                </c:pt>
                <c:pt idx="2685">
                  <c:v>433.875</c:v>
                </c:pt>
                <c:pt idx="2686">
                  <c:v>433.75</c:v>
                </c:pt>
                <c:pt idx="2687">
                  <c:v>433.75</c:v>
                </c:pt>
                <c:pt idx="2688">
                  <c:v>433.875</c:v>
                </c:pt>
                <c:pt idx="2689">
                  <c:v>433.875</c:v>
                </c:pt>
                <c:pt idx="2690">
                  <c:v>434</c:v>
                </c:pt>
                <c:pt idx="2691">
                  <c:v>434</c:v>
                </c:pt>
                <c:pt idx="2692">
                  <c:v>433.75</c:v>
                </c:pt>
                <c:pt idx="2693">
                  <c:v>433.75</c:v>
                </c:pt>
                <c:pt idx="2694">
                  <c:v>433.75</c:v>
                </c:pt>
                <c:pt idx="2695">
                  <c:v>433.75</c:v>
                </c:pt>
                <c:pt idx="2696">
                  <c:v>434</c:v>
                </c:pt>
                <c:pt idx="2697">
                  <c:v>434</c:v>
                </c:pt>
                <c:pt idx="2698">
                  <c:v>434.125</c:v>
                </c:pt>
                <c:pt idx="2699">
                  <c:v>434.125</c:v>
                </c:pt>
                <c:pt idx="2700">
                  <c:v>433.875</c:v>
                </c:pt>
                <c:pt idx="2701">
                  <c:v>433.875</c:v>
                </c:pt>
                <c:pt idx="2702">
                  <c:v>433.75</c:v>
                </c:pt>
                <c:pt idx="2703">
                  <c:v>433.75</c:v>
                </c:pt>
                <c:pt idx="2704">
                  <c:v>434</c:v>
                </c:pt>
                <c:pt idx="2705">
                  <c:v>434</c:v>
                </c:pt>
                <c:pt idx="2706">
                  <c:v>433.875</c:v>
                </c:pt>
                <c:pt idx="2707">
                  <c:v>433.875</c:v>
                </c:pt>
                <c:pt idx="2708">
                  <c:v>433.875</c:v>
                </c:pt>
                <c:pt idx="2709">
                  <c:v>433.875</c:v>
                </c:pt>
                <c:pt idx="2710">
                  <c:v>433.875</c:v>
                </c:pt>
                <c:pt idx="2711">
                  <c:v>433.875</c:v>
                </c:pt>
                <c:pt idx="2712">
                  <c:v>434</c:v>
                </c:pt>
                <c:pt idx="2713">
                  <c:v>434</c:v>
                </c:pt>
                <c:pt idx="2714">
                  <c:v>433.875</c:v>
                </c:pt>
                <c:pt idx="2715">
                  <c:v>433.875</c:v>
                </c:pt>
                <c:pt idx="2716">
                  <c:v>434.125</c:v>
                </c:pt>
                <c:pt idx="2717">
                  <c:v>434.125</c:v>
                </c:pt>
                <c:pt idx="2718">
                  <c:v>434</c:v>
                </c:pt>
                <c:pt idx="2719">
                  <c:v>434</c:v>
                </c:pt>
                <c:pt idx="2720">
                  <c:v>433.75</c:v>
                </c:pt>
                <c:pt idx="2721">
                  <c:v>433.75</c:v>
                </c:pt>
                <c:pt idx="2722">
                  <c:v>434</c:v>
                </c:pt>
                <c:pt idx="2723">
                  <c:v>434</c:v>
                </c:pt>
                <c:pt idx="2724">
                  <c:v>434</c:v>
                </c:pt>
                <c:pt idx="2725">
                  <c:v>434</c:v>
                </c:pt>
                <c:pt idx="2726">
                  <c:v>433.875</c:v>
                </c:pt>
                <c:pt idx="2727">
                  <c:v>433.875</c:v>
                </c:pt>
                <c:pt idx="2728">
                  <c:v>434</c:v>
                </c:pt>
                <c:pt idx="2729">
                  <c:v>434</c:v>
                </c:pt>
                <c:pt idx="2730">
                  <c:v>433.75</c:v>
                </c:pt>
                <c:pt idx="2731">
                  <c:v>433.75</c:v>
                </c:pt>
                <c:pt idx="2732">
                  <c:v>433.75</c:v>
                </c:pt>
                <c:pt idx="2733">
                  <c:v>433.75</c:v>
                </c:pt>
                <c:pt idx="2734">
                  <c:v>434</c:v>
                </c:pt>
                <c:pt idx="2735">
                  <c:v>434</c:v>
                </c:pt>
                <c:pt idx="2736">
                  <c:v>434.125</c:v>
                </c:pt>
                <c:pt idx="2737">
                  <c:v>434.125</c:v>
                </c:pt>
                <c:pt idx="2738">
                  <c:v>433.875</c:v>
                </c:pt>
                <c:pt idx="2739">
                  <c:v>433.875</c:v>
                </c:pt>
                <c:pt idx="2740">
                  <c:v>433.75</c:v>
                </c:pt>
                <c:pt idx="2741">
                  <c:v>433.75</c:v>
                </c:pt>
                <c:pt idx="2742">
                  <c:v>434</c:v>
                </c:pt>
                <c:pt idx="2743">
                  <c:v>434</c:v>
                </c:pt>
                <c:pt idx="2744">
                  <c:v>434</c:v>
                </c:pt>
                <c:pt idx="2745">
                  <c:v>434</c:v>
                </c:pt>
                <c:pt idx="2746">
                  <c:v>433.75</c:v>
                </c:pt>
                <c:pt idx="2747">
                  <c:v>433.75</c:v>
                </c:pt>
                <c:pt idx="2748">
                  <c:v>433.75</c:v>
                </c:pt>
                <c:pt idx="2749">
                  <c:v>433.75</c:v>
                </c:pt>
                <c:pt idx="2750">
                  <c:v>434</c:v>
                </c:pt>
                <c:pt idx="2751">
                  <c:v>434</c:v>
                </c:pt>
                <c:pt idx="2752">
                  <c:v>434.125</c:v>
                </c:pt>
                <c:pt idx="2753">
                  <c:v>434.125</c:v>
                </c:pt>
                <c:pt idx="2754">
                  <c:v>433.75</c:v>
                </c:pt>
                <c:pt idx="2755">
                  <c:v>433.75</c:v>
                </c:pt>
                <c:pt idx="2756">
                  <c:v>433.625</c:v>
                </c:pt>
                <c:pt idx="2757">
                  <c:v>433.625</c:v>
                </c:pt>
                <c:pt idx="2758">
                  <c:v>434.125</c:v>
                </c:pt>
                <c:pt idx="2759">
                  <c:v>434.125</c:v>
                </c:pt>
                <c:pt idx="2760">
                  <c:v>434.25</c:v>
                </c:pt>
                <c:pt idx="2761">
                  <c:v>434.25</c:v>
                </c:pt>
                <c:pt idx="2762">
                  <c:v>433.625</c:v>
                </c:pt>
                <c:pt idx="2763">
                  <c:v>433.625</c:v>
                </c:pt>
                <c:pt idx="2764">
                  <c:v>433.875</c:v>
                </c:pt>
                <c:pt idx="2765">
                  <c:v>433.875</c:v>
                </c:pt>
                <c:pt idx="2766">
                  <c:v>434</c:v>
                </c:pt>
                <c:pt idx="2767">
                  <c:v>434</c:v>
                </c:pt>
                <c:pt idx="2768">
                  <c:v>433.625</c:v>
                </c:pt>
                <c:pt idx="2769">
                  <c:v>433.625</c:v>
                </c:pt>
                <c:pt idx="2770">
                  <c:v>434.125</c:v>
                </c:pt>
                <c:pt idx="2771">
                  <c:v>434.125</c:v>
                </c:pt>
                <c:pt idx="2772">
                  <c:v>434.125</c:v>
                </c:pt>
                <c:pt idx="2773">
                  <c:v>434.125</c:v>
                </c:pt>
                <c:pt idx="2774">
                  <c:v>433.75</c:v>
                </c:pt>
                <c:pt idx="2775">
                  <c:v>433.75</c:v>
                </c:pt>
                <c:pt idx="2776">
                  <c:v>433.875</c:v>
                </c:pt>
                <c:pt idx="2777">
                  <c:v>433.875</c:v>
                </c:pt>
                <c:pt idx="2778">
                  <c:v>434.125</c:v>
                </c:pt>
                <c:pt idx="2779">
                  <c:v>434.125</c:v>
                </c:pt>
                <c:pt idx="2780">
                  <c:v>433.75</c:v>
                </c:pt>
                <c:pt idx="2781">
                  <c:v>433.75</c:v>
                </c:pt>
                <c:pt idx="2782">
                  <c:v>434</c:v>
                </c:pt>
                <c:pt idx="2783">
                  <c:v>434</c:v>
                </c:pt>
                <c:pt idx="2784">
                  <c:v>434.25</c:v>
                </c:pt>
                <c:pt idx="2785">
                  <c:v>434.25</c:v>
                </c:pt>
                <c:pt idx="2786">
                  <c:v>433.75</c:v>
                </c:pt>
                <c:pt idx="2787">
                  <c:v>433.75</c:v>
                </c:pt>
                <c:pt idx="2788">
                  <c:v>433.75</c:v>
                </c:pt>
                <c:pt idx="2789">
                  <c:v>433.75</c:v>
                </c:pt>
                <c:pt idx="2790">
                  <c:v>434.125</c:v>
                </c:pt>
                <c:pt idx="2791">
                  <c:v>434.125</c:v>
                </c:pt>
                <c:pt idx="2792">
                  <c:v>434</c:v>
                </c:pt>
                <c:pt idx="2793">
                  <c:v>434</c:v>
                </c:pt>
                <c:pt idx="2794">
                  <c:v>433.625</c:v>
                </c:pt>
                <c:pt idx="2795">
                  <c:v>433.625</c:v>
                </c:pt>
                <c:pt idx="2796">
                  <c:v>434</c:v>
                </c:pt>
                <c:pt idx="2797">
                  <c:v>434</c:v>
                </c:pt>
                <c:pt idx="2798">
                  <c:v>433.875</c:v>
                </c:pt>
                <c:pt idx="2799">
                  <c:v>433.875</c:v>
                </c:pt>
                <c:pt idx="2800">
                  <c:v>433.75</c:v>
                </c:pt>
                <c:pt idx="2801">
                  <c:v>433.75</c:v>
                </c:pt>
                <c:pt idx="2802">
                  <c:v>434</c:v>
                </c:pt>
                <c:pt idx="2803">
                  <c:v>434</c:v>
                </c:pt>
                <c:pt idx="2804">
                  <c:v>434.125</c:v>
                </c:pt>
                <c:pt idx="2805">
                  <c:v>434.125</c:v>
                </c:pt>
                <c:pt idx="2806">
                  <c:v>433.875</c:v>
                </c:pt>
                <c:pt idx="2807">
                  <c:v>433.875</c:v>
                </c:pt>
                <c:pt idx="2808">
                  <c:v>434</c:v>
                </c:pt>
                <c:pt idx="2809">
                  <c:v>434</c:v>
                </c:pt>
                <c:pt idx="2810">
                  <c:v>434.25</c:v>
                </c:pt>
                <c:pt idx="2811">
                  <c:v>434.25</c:v>
                </c:pt>
                <c:pt idx="2812">
                  <c:v>433.75</c:v>
                </c:pt>
                <c:pt idx="2813">
                  <c:v>433.75</c:v>
                </c:pt>
                <c:pt idx="2814">
                  <c:v>433.625</c:v>
                </c:pt>
                <c:pt idx="2815">
                  <c:v>433.625</c:v>
                </c:pt>
                <c:pt idx="2816">
                  <c:v>434</c:v>
                </c:pt>
                <c:pt idx="2817">
                  <c:v>434</c:v>
                </c:pt>
                <c:pt idx="2818">
                  <c:v>434</c:v>
                </c:pt>
                <c:pt idx="2819">
                  <c:v>434</c:v>
                </c:pt>
                <c:pt idx="2820">
                  <c:v>433.625</c:v>
                </c:pt>
                <c:pt idx="2821">
                  <c:v>433.625</c:v>
                </c:pt>
                <c:pt idx="2822">
                  <c:v>433.875</c:v>
                </c:pt>
                <c:pt idx="2823">
                  <c:v>433.875</c:v>
                </c:pt>
                <c:pt idx="2824">
                  <c:v>434</c:v>
                </c:pt>
                <c:pt idx="2825">
                  <c:v>434</c:v>
                </c:pt>
                <c:pt idx="2826">
                  <c:v>434.125</c:v>
                </c:pt>
                <c:pt idx="2827">
                  <c:v>434.125</c:v>
                </c:pt>
                <c:pt idx="2828">
                  <c:v>434</c:v>
                </c:pt>
                <c:pt idx="2829">
                  <c:v>434</c:v>
                </c:pt>
                <c:pt idx="2830">
                  <c:v>433.875</c:v>
                </c:pt>
                <c:pt idx="2831">
                  <c:v>433.875</c:v>
                </c:pt>
                <c:pt idx="2832">
                  <c:v>434</c:v>
                </c:pt>
                <c:pt idx="2833">
                  <c:v>434</c:v>
                </c:pt>
                <c:pt idx="2834">
                  <c:v>433.75</c:v>
                </c:pt>
                <c:pt idx="2835">
                  <c:v>433.75</c:v>
                </c:pt>
                <c:pt idx="2836">
                  <c:v>434</c:v>
                </c:pt>
                <c:pt idx="2837">
                  <c:v>434</c:v>
                </c:pt>
                <c:pt idx="2838">
                  <c:v>434</c:v>
                </c:pt>
                <c:pt idx="2839">
                  <c:v>434</c:v>
                </c:pt>
                <c:pt idx="2840">
                  <c:v>433.625</c:v>
                </c:pt>
                <c:pt idx="2841">
                  <c:v>433.625</c:v>
                </c:pt>
                <c:pt idx="2842">
                  <c:v>433.75</c:v>
                </c:pt>
                <c:pt idx="2843">
                  <c:v>433.75</c:v>
                </c:pt>
                <c:pt idx="2844">
                  <c:v>434.125</c:v>
                </c:pt>
                <c:pt idx="2845">
                  <c:v>434.125</c:v>
                </c:pt>
                <c:pt idx="2846">
                  <c:v>434.125</c:v>
                </c:pt>
                <c:pt idx="2847">
                  <c:v>434.125</c:v>
                </c:pt>
                <c:pt idx="2848">
                  <c:v>434</c:v>
                </c:pt>
                <c:pt idx="2849">
                  <c:v>434</c:v>
                </c:pt>
                <c:pt idx="2850">
                  <c:v>433.625</c:v>
                </c:pt>
                <c:pt idx="2851">
                  <c:v>433.625</c:v>
                </c:pt>
                <c:pt idx="2852">
                  <c:v>433.75</c:v>
                </c:pt>
                <c:pt idx="2853">
                  <c:v>433.75</c:v>
                </c:pt>
                <c:pt idx="2854">
                  <c:v>434.25</c:v>
                </c:pt>
                <c:pt idx="2855">
                  <c:v>434.25</c:v>
                </c:pt>
                <c:pt idx="2856">
                  <c:v>433.75</c:v>
                </c:pt>
                <c:pt idx="2857">
                  <c:v>433.75</c:v>
                </c:pt>
                <c:pt idx="2858">
                  <c:v>433.75</c:v>
                </c:pt>
                <c:pt idx="2859">
                  <c:v>433.75</c:v>
                </c:pt>
                <c:pt idx="2860">
                  <c:v>434.125</c:v>
                </c:pt>
                <c:pt idx="2861">
                  <c:v>434.125</c:v>
                </c:pt>
                <c:pt idx="2862">
                  <c:v>433.875</c:v>
                </c:pt>
                <c:pt idx="2863">
                  <c:v>433.875</c:v>
                </c:pt>
                <c:pt idx="2864">
                  <c:v>433.875</c:v>
                </c:pt>
                <c:pt idx="2865">
                  <c:v>433.875</c:v>
                </c:pt>
                <c:pt idx="2866">
                  <c:v>433.875</c:v>
                </c:pt>
                <c:pt idx="2867">
                  <c:v>433.875</c:v>
                </c:pt>
                <c:pt idx="2868">
                  <c:v>434.125</c:v>
                </c:pt>
                <c:pt idx="2869">
                  <c:v>434.125</c:v>
                </c:pt>
                <c:pt idx="2870">
                  <c:v>434.125</c:v>
                </c:pt>
                <c:pt idx="2871">
                  <c:v>434.125</c:v>
                </c:pt>
                <c:pt idx="2872">
                  <c:v>433.875</c:v>
                </c:pt>
                <c:pt idx="2873">
                  <c:v>433.875</c:v>
                </c:pt>
                <c:pt idx="2874">
                  <c:v>433.875</c:v>
                </c:pt>
                <c:pt idx="2875">
                  <c:v>433.875</c:v>
                </c:pt>
                <c:pt idx="2876">
                  <c:v>433.625</c:v>
                </c:pt>
                <c:pt idx="2877">
                  <c:v>433.625</c:v>
                </c:pt>
                <c:pt idx="2878">
                  <c:v>434</c:v>
                </c:pt>
                <c:pt idx="2879">
                  <c:v>434</c:v>
                </c:pt>
                <c:pt idx="2880">
                  <c:v>434.25</c:v>
                </c:pt>
                <c:pt idx="2881">
                  <c:v>434.25</c:v>
                </c:pt>
                <c:pt idx="2882">
                  <c:v>433.75</c:v>
                </c:pt>
                <c:pt idx="2883">
                  <c:v>433.75</c:v>
                </c:pt>
                <c:pt idx="2884">
                  <c:v>433.875</c:v>
                </c:pt>
                <c:pt idx="2885">
                  <c:v>433.875</c:v>
                </c:pt>
                <c:pt idx="2886">
                  <c:v>433.875</c:v>
                </c:pt>
                <c:pt idx="2887">
                  <c:v>433.875</c:v>
                </c:pt>
                <c:pt idx="2888">
                  <c:v>434</c:v>
                </c:pt>
                <c:pt idx="2889">
                  <c:v>434</c:v>
                </c:pt>
                <c:pt idx="2890">
                  <c:v>433.875</c:v>
                </c:pt>
                <c:pt idx="2891">
                  <c:v>433.875</c:v>
                </c:pt>
                <c:pt idx="2892">
                  <c:v>433.75</c:v>
                </c:pt>
                <c:pt idx="2893">
                  <c:v>433.75</c:v>
                </c:pt>
                <c:pt idx="2894">
                  <c:v>434</c:v>
                </c:pt>
                <c:pt idx="2895">
                  <c:v>434</c:v>
                </c:pt>
                <c:pt idx="2896">
                  <c:v>433.875</c:v>
                </c:pt>
                <c:pt idx="2897">
                  <c:v>433.875</c:v>
                </c:pt>
                <c:pt idx="2898">
                  <c:v>433.875</c:v>
                </c:pt>
                <c:pt idx="2899">
                  <c:v>433.875</c:v>
                </c:pt>
                <c:pt idx="2900">
                  <c:v>434.125</c:v>
                </c:pt>
                <c:pt idx="2901">
                  <c:v>434.125</c:v>
                </c:pt>
                <c:pt idx="2902">
                  <c:v>433.75</c:v>
                </c:pt>
                <c:pt idx="2903">
                  <c:v>433.75</c:v>
                </c:pt>
                <c:pt idx="2904">
                  <c:v>433.875</c:v>
                </c:pt>
                <c:pt idx="2905">
                  <c:v>433.875</c:v>
                </c:pt>
                <c:pt idx="2906">
                  <c:v>434</c:v>
                </c:pt>
                <c:pt idx="2907">
                  <c:v>434</c:v>
                </c:pt>
                <c:pt idx="2908">
                  <c:v>433.875</c:v>
                </c:pt>
                <c:pt idx="2909">
                  <c:v>433.875</c:v>
                </c:pt>
                <c:pt idx="2910">
                  <c:v>434</c:v>
                </c:pt>
                <c:pt idx="2911">
                  <c:v>434</c:v>
                </c:pt>
                <c:pt idx="2912">
                  <c:v>433.625</c:v>
                </c:pt>
                <c:pt idx="2913">
                  <c:v>433.625</c:v>
                </c:pt>
                <c:pt idx="2914">
                  <c:v>434</c:v>
                </c:pt>
                <c:pt idx="2915">
                  <c:v>434</c:v>
                </c:pt>
                <c:pt idx="2916">
                  <c:v>433.875</c:v>
                </c:pt>
                <c:pt idx="2917">
                  <c:v>433.875</c:v>
                </c:pt>
                <c:pt idx="2918">
                  <c:v>433.75</c:v>
                </c:pt>
                <c:pt idx="2919">
                  <c:v>433.75</c:v>
                </c:pt>
                <c:pt idx="2920">
                  <c:v>434</c:v>
                </c:pt>
                <c:pt idx="2921">
                  <c:v>434</c:v>
                </c:pt>
                <c:pt idx="2922">
                  <c:v>434.125</c:v>
                </c:pt>
                <c:pt idx="2923">
                  <c:v>434.125</c:v>
                </c:pt>
                <c:pt idx="2924">
                  <c:v>433.875</c:v>
                </c:pt>
                <c:pt idx="2925">
                  <c:v>433.875</c:v>
                </c:pt>
                <c:pt idx="2926">
                  <c:v>433.875</c:v>
                </c:pt>
                <c:pt idx="2927">
                  <c:v>433.875</c:v>
                </c:pt>
                <c:pt idx="2928">
                  <c:v>433.875</c:v>
                </c:pt>
                <c:pt idx="2929">
                  <c:v>433.875</c:v>
                </c:pt>
                <c:pt idx="2930">
                  <c:v>433.75</c:v>
                </c:pt>
                <c:pt idx="2931">
                  <c:v>433.75</c:v>
                </c:pt>
                <c:pt idx="2932">
                  <c:v>434</c:v>
                </c:pt>
                <c:pt idx="2933">
                  <c:v>434</c:v>
                </c:pt>
                <c:pt idx="2934">
                  <c:v>434.125</c:v>
                </c:pt>
                <c:pt idx="2935">
                  <c:v>434.125</c:v>
                </c:pt>
                <c:pt idx="2936">
                  <c:v>433.75</c:v>
                </c:pt>
                <c:pt idx="2937">
                  <c:v>433.75</c:v>
                </c:pt>
                <c:pt idx="2938">
                  <c:v>433.875</c:v>
                </c:pt>
                <c:pt idx="2939">
                  <c:v>433.875</c:v>
                </c:pt>
                <c:pt idx="2940">
                  <c:v>434.125</c:v>
                </c:pt>
                <c:pt idx="2941">
                  <c:v>434.125</c:v>
                </c:pt>
                <c:pt idx="2942">
                  <c:v>433.875</c:v>
                </c:pt>
                <c:pt idx="2943">
                  <c:v>433.875</c:v>
                </c:pt>
                <c:pt idx="2944">
                  <c:v>433.875</c:v>
                </c:pt>
                <c:pt idx="2945">
                  <c:v>433.875</c:v>
                </c:pt>
                <c:pt idx="2946">
                  <c:v>434.125</c:v>
                </c:pt>
                <c:pt idx="2947">
                  <c:v>434.125</c:v>
                </c:pt>
                <c:pt idx="2948">
                  <c:v>433.75</c:v>
                </c:pt>
                <c:pt idx="2949">
                  <c:v>433.75</c:v>
                </c:pt>
                <c:pt idx="2950">
                  <c:v>433.875</c:v>
                </c:pt>
                <c:pt idx="2951">
                  <c:v>433.875</c:v>
                </c:pt>
                <c:pt idx="2952">
                  <c:v>434.125</c:v>
                </c:pt>
                <c:pt idx="2953">
                  <c:v>434.125</c:v>
                </c:pt>
                <c:pt idx="2954">
                  <c:v>433.625</c:v>
                </c:pt>
                <c:pt idx="2955">
                  <c:v>433.625</c:v>
                </c:pt>
                <c:pt idx="2956">
                  <c:v>433.75</c:v>
                </c:pt>
                <c:pt idx="2957">
                  <c:v>433.75</c:v>
                </c:pt>
                <c:pt idx="2958">
                  <c:v>434.125</c:v>
                </c:pt>
                <c:pt idx="2959">
                  <c:v>434.125</c:v>
                </c:pt>
                <c:pt idx="2960">
                  <c:v>433.875</c:v>
                </c:pt>
                <c:pt idx="2961">
                  <c:v>433.875</c:v>
                </c:pt>
                <c:pt idx="2962">
                  <c:v>433.875</c:v>
                </c:pt>
                <c:pt idx="2963">
                  <c:v>433.875</c:v>
                </c:pt>
                <c:pt idx="2964">
                  <c:v>434</c:v>
                </c:pt>
                <c:pt idx="2965">
                  <c:v>434</c:v>
                </c:pt>
                <c:pt idx="2966">
                  <c:v>433.75</c:v>
                </c:pt>
                <c:pt idx="2967">
                  <c:v>433.75</c:v>
                </c:pt>
                <c:pt idx="2968">
                  <c:v>433.875</c:v>
                </c:pt>
                <c:pt idx="2969">
                  <c:v>433.875</c:v>
                </c:pt>
                <c:pt idx="2970">
                  <c:v>433.875</c:v>
                </c:pt>
                <c:pt idx="2971">
                  <c:v>433.875</c:v>
                </c:pt>
                <c:pt idx="2972">
                  <c:v>434.125</c:v>
                </c:pt>
                <c:pt idx="2973">
                  <c:v>434.125</c:v>
                </c:pt>
                <c:pt idx="2974">
                  <c:v>433.875</c:v>
                </c:pt>
                <c:pt idx="2975">
                  <c:v>433.875</c:v>
                </c:pt>
                <c:pt idx="2976">
                  <c:v>433.625</c:v>
                </c:pt>
                <c:pt idx="2977">
                  <c:v>433.625</c:v>
                </c:pt>
                <c:pt idx="2978">
                  <c:v>434.125</c:v>
                </c:pt>
                <c:pt idx="2979">
                  <c:v>434.125</c:v>
                </c:pt>
                <c:pt idx="2980">
                  <c:v>434</c:v>
                </c:pt>
                <c:pt idx="2981">
                  <c:v>434</c:v>
                </c:pt>
                <c:pt idx="2982">
                  <c:v>433.875</c:v>
                </c:pt>
                <c:pt idx="2983">
                  <c:v>433.875</c:v>
                </c:pt>
                <c:pt idx="2984">
                  <c:v>433.75</c:v>
                </c:pt>
                <c:pt idx="2985">
                  <c:v>433.75</c:v>
                </c:pt>
                <c:pt idx="2986">
                  <c:v>434</c:v>
                </c:pt>
                <c:pt idx="2987">
                  <c:v>434</c:v>
                </c:pt>
                <c:pt idx="2988">
                  <c:v>434.125</c:v>
                </c:pt>
                <c:pt idx="2989">
                  <c:v>434.125</c:v>
                </c:pt>
                <c:pt idx="2990">
                  <c:v>434.125</c:v>
                </c:pt>
                <c:pt idx="2991">
                  <c:v>434.125</c:v>
                </c:pt>
                <c:pt idx="2992">
                  <c:v>433.75</c:v>
                </c:pt>
                <c:pt idx="2993">
                  <c:v>433.75</c:v>
                </c:pt>
                <c:pt idx="2994">
                  <c:v>433.875</c:v>
                </c:pt>
                <c:pt idx="2995">
                  <c:v>433.875</c:v>
                </c:pt>
                <c:pt idx="2996">
                  <c:v>433.625</c:v>
                </c:pt>
                <c:pt idx="2997">
                  <c:v>433.625</c:v>
                </c:pt>
                <c:pt idx="2998">
                  <c:v>433.875</c:v>
                </c:pt>
                <c:pt idx="2999">
                  <c:v>433.875</c:v>
                </c:pt>
                <c:pt idx="3000">
                  <c:v>434</c:v>
                </c:pt>
                <c:pt idx="3001">
                  <c:v>434</c:v>
                </c:pt>
                <c:pt idx="3002">
                  <c:v>433.625</c:v>
                </c:pt>
                <c:pt idx="3003">
                  <c:v>433.625</c:v>
                </c:pt>
                <c:pt idx="3004">
                  <c:v>433.875</c:v>
                </c:pt>
                <c:pt idx="3005">
                  <c:v>433.875</c:v>
                </c:pt>
                <c:pt idx="3006">
                  <c:v>434</c:v>
                </c:pt>
                <c:pt idx="3007">
                  <c:v>434</c:v>
                </c:pt>
                <c:pt idx="3008">
                  <c:v>434.25</c:v>
                </c:pt>
                <c:pt idx="3009">
                  <c:v>434.25</c:v>
                </c:pt>
                <c:pt idx="3010">
                  <c:v>434.25</c:v>
                </c:pt>
                <c:pt idx="3011">
                  <c:v>434.25</c:v>
                </c:pt>
                <c:pt idx="3012">
                  <c:v>433.75</c:v>
                </c:pt>
                <c:pt idx="3013">
                  <c:v>433.75</c:v>
                </c:pt>
                <c:pt idx="3014">
                  <c:v>433.75</c:v>
                </c:pt>
                <c:pt idx="3015">
                  <c:v>433.75</c:v>
                </c:pt>
                <c:pt idx="3016">
                  <c:v>434</c:v>
                </c:pt>
                <c:pt idx="3017">
                  <c:v>434</c:v>
                </c:pt>
                <c:pt idx="3018">
                  <c:v>434</c:v>
                </c:pt>
                <c:pt idx="3019">
                  <c:v>434</c:v>
                </c:pt>
                <c:pt idx="3020">
                  <c:v>433.875</c:v>
                </c:pt>
                <c:pt idx="3021">
                  <c:v>433.875</c:v>
                </c:pt>
                <c:pt idx="3022">
                  <c:v>434</c:v>
                </c:pt>
                <c:pt idx="3023">
                  <c:v>434</c:v>
                </c:pt>
                <c:pt idx="3024">
                  <c:v>433.75</c:v>
                </c:pt>
                <c:pt idx="3025">
                  <c:v>433.75</c:v>
                </c:pt>
                <c:pt idx="3026">
                  <c:v>433.625</c:v>
                </c:pt>
                <c:pt idx="3027">
                  <c:v>433.625</c:v>
                </c:pt>
                <c:pt idx="3028">
                  <c:v>434</c:v>
                </c:pt>
                <c:pt idx="3029">
                  <c:v>434</c:v>
                </c:pt>
                <c:pt idx="3030">
                  <c:v>434.125</c:v>
                </c:pt>
                <c:pt idx="3031">
                  <c:v>434.125</c:v>
                </c:pt>
                <c:pt idx="3032">
                  <c:v>434</c:v>
                </c:pt>
                <c:pt idx="3033">
                  <c:v>434</c:v>
                </c:pt>
                <c:pt idx="3034">
                  <c:v>433.75</c:v>
                </c:pt>
                <c:pt idx="3035">
                  <c:v>433.75</c:v>
                </c:pt>
                <c:pt idx="3036">
                  <c:v>433.75</c:v>
                </c:pt>
                <c:pt idx="3037">
                  <c:v>433.75</c:v>
                </c:pt>
                <c:pt idx="3038">
                  <c:v>434.125</c:v>
                </c:pt>
                <c:pt idx="3039">
                  <c:v>434.125</c:v>
                </c:pt>
                <c:pt idx="3040">
                  <c:v>434.25</c:v>
                </c:pt>
                <c:pt idx="3041">
                  <c:v>434.25</c:v>
                </c:pt>
                <c:pt idx="3042">
                  <c:v>433.75</c:v>
                </c:pt>
                <c:pt idx="3043">
                  <c:v>433.75</c:v>
                </c:pt>
                <c:pt idx="3044">
                  <c:v>433.875</c:v>
                </c:pt>
                <c:pt idx="3045">
                  <c:v>433.875</c:v>
                </c:pt>
                <c:pt idx="3046">
                  <c:v>433.875</c:v>
                </c:pt>
                <c:pt idx="3047">
                  <c:v>433.875</c:v>
                </c:pt>
                <c:pt idx="3048">
                  <c:v>434</c:v>
                </c:pt>
                <c:pt idx="3049">
                  <c:v>434</c:v>
                </c:pt>
                <c:pt idx="3050">
                  <c:v>434.125</c:v>
                </c:pt>
                <c:pt idx="3051">
                  <c:v>434.125</c:v>
                </c:pt>
                <c:pt idx="3052">
                  <c:v>433.5</c:v>
                </c:pt>
                <c:pt idx="3053">
                  <c:v>433.5</c:v>
                </c:pt>
                <c:pt idx="3054">
                  <c:v>434</c:v>
                </c:pt>
                <c:pt idx="3055">
                  <c:v>434</c:v>
                </c:pt>
                <c:pt idx="3056">
                  <c:v>434.125</c:v>
                </c:pt>
                <c:pt idx="3057">
                  <c:v>434.125</c:v>
                </c:pt>
                <c:pt idx="3058">
                  <c:v>433.75</c:v>
                </c:pt>
                <c:pt idx="3059">
                  <c:v>433.75</c:v>
                </c:pt>
                <c:pt idx="3060">
                  <c:v>434</c:v>
                </c:pt>
                <c:pt idx="3061">
                  <c:v>434</c:v>
                </c:pt>
                <c:pt idx="3062">
                  <c:v>434.25</c:v>
                </c:pt>
                <c:pt idx="3063">
                  <c:v>434.25</c:v>
                </c:pt>
                <c:pt idx="3064">
                  <c:v>433.75</c:v>
                </c:pt>
                <c:pt idx="3065">
                  <c:v>433.75</c:v>
                </c:pt>
                <c:pt idx="3066">
                  <c:v>433.75</c:v>
                </c:pt>
                <c:pt idx="3067">
                  <c:v>433.75</c:v>
                </c:pt>
                <c:pt idx="3068">
                  <c:v>433.75</c:v>
                </c:pt>
                <c:pt idx="3069">
                  <c:v>433.75</c:v>
                </c:pt>
                <c:pt idx="3070">
                  <c:v>433.75</c:v>
                </c:pt>
                <c:pt idx="3071">
                  <c:v>433.75</c:v>
                </c:pt>
                <c:pt idx="3072">
                  <c:v>434.25</c:v>
                </c:pt>
                <c:pt idx="3073">
                  <c:v>434.25</c:v>
                </c:pt>
                <c:pt idx="3074">
                  <c:v>434.125</c:v>
                </c:pt>
                <c:pt idx="3075">
                  <c:v>434.125</c:v>
                </c:pt>
                <c:pt idx="3076">
                  <c:v>433.625</c:v>
                </c:pt>
                <c:pt idx="3077">
                  <c:v>433.625</c:v>
                </c:pt>
                <c:pt idx="3078">
                  <c:v>433.75</c:v>
                </c:pt>
                <c:pt idx="3079">
                  <c:v>433.75</c:v>
                </c:pt>
                <c:pt idx="3080">
                  <c:v>433.875</c:v>
                </c:pt>
                <c:pt idx="3081">
                  <c:v>433.875</c:v>
                </c:pt>
                <c:pt idx="3082">
                  <c:v>433.875</c:v>
                </c:pt>
                <c:pt idx="3083">
                  <c:v>433.875</c:v>
                </c:pt>
                <c:pt idx="3084">
                  <c:v>434.125</c:v>
                </c:pt>
                <c:pt idx="3085">
                  <c:v>434.125</c:v>
                </c:pt>
                <c:pt idx="3086">
                  <c:v>434.125</c:v>
                </c:pt>
                <c:pt idx="3087">
                  <c:v>434.125</c:v>
                </c:pt>
                <c:pt idx="3088">
                  <c:v>434</c:v>
                </c:pt>
                <c:pt idx="3089">
                  <c:v>434</c:v>
                </c:pt>
                <c:pt idx="3090">
                  <c:v>433.75</c:v>
                </c:pt>
                <c:pt idx="3091">
                  <c:v>433.75</c:v>
                </c:pt>
                <c:pt idx="3092">
                  <c:v>433.875</c:v>
                </c:pt>
                <c:pt idx="3093">
                  <c:v>433.875</c:v>
                </c:pt>
                <c:pt idx="3094">
                  <c:v>433.875</c:v>
                </c:pt>
                <c:pt idx="3095">
                  <c:v>433.875</c:v>
                </c:pt>
                <c:pt idx="3096">
                  <c:v>434</c:v>
                </c:pt>
                <c:pt idx="3097">
                  <c:v>434</c:v>
                </c:pt>
                <c:pt idx="3098">
                  <c:v>434</c:v>
                </c:pt>
                <c:pt idx="3099">
                  <c:v>434</c:v>
                </c:pt>
                <c:pt idx="3100">
                  <c:v>433.75</c:v>
                </c:pt>
                <c:pt idx="3101">
                  <c:v>433.75</c:v>
                </c:pt>
                <c:pt idx="3102">
                  <c:v>434.125</c:v>
                </c:pt>
                <c:pt idx="3103">
                  <c:v>434.125</c:v>
                </c:pt>
                <c:pt idx="3104">
                  <c:v>434.25</c:v>
                </c:pt>
                <c:pt idx="3105">
                  <c:v>434.25</c:v>
                </c:pt>
                <c:pt idx="3106">
                  <c:v>433.5</c:v>
                </c:pt>
                <c:pt idx="3107">
                  <c:v>433.5</c:v>
                </c:pt>
                <c:pt idx="3108">
                  <c:v>433.875</c:v>
                </c:pt>
                <c:pt idx="3109">
                  <c:v>433.875</c:v>
                </c:pt>
                <c:pt idx="3110">
                  <c:v>434.125</c:v>
                </c:pt>
                <c:pt idx="3111">
                  <c:v>434.125</c:v>
                </c:pt>
                <c:pt idx="3112">
                  <c:v>433.875</c:v>
                </c:pt>
                <c:pt idx="3113">
                  <c:v>433.875</c:v>
                </c:pt>
                <c:pt idx="3114">
                  <c:v>433.875</c:v>
                </c:pt>
                <c:pt idx="3115">
                  <c:v>433.875</c:v>
                </c:pt>
                <c:pt idx="3116">
                  <c:v>433.875</c:v>
                </c:pt>
                <c:pt idx="3117">
                  <c:v>433.875</c:v>
                </c:pt>
                <c:pt idx="3118">
                  <c:v>434</c:v>
                </c:pt>
                <c:pt idx="3119">
                  <c:v>434</c:v>
                </c:pt>
                <c:pt idx="3120">
                  <c:v>433.75</c:v>
                </c:pt>
                <c:pt idx="3121">
                  <c:v>433.75</c:v>
                </c:pt>
                <c:pt idx="3122">
                  <c:v>433.625</c:v>
                </c:pt>
                <c:pt idx="3123">
                  <c:v>433.625</c:v>
                </c:pt>
                <c:pt idx="3124">
                  <c:v>434.125</c:v>
                </c:pt>
                <c:pt idx="3125">
                  <c:v>434.125</c:v>
                </c:pt>
                <c:pt idx="3126">
                  <c:v>434.125</c:v>
                </c:pt>
                <c:pt idx="3127">
                  <c:v>434.125</c:v>
                </c:pt>
                <c:pt idx="3128">
                  <c:v>433.625</c:v>
                </c:pt>
                <c:pt idx="3129">
                  <c:v>433.625</c:v>
                </c:pt>
                <c:pt idx="3130">
                  <c:v>434.25</c:v>
                </c:pt>
                <c:pt idx="3131">
                  <c:v>434.25</c:v>
                </c:pt>
                <c:pt idx="3132">
                  <c:v>433.75</c:v>
                </c:pt>
                <c:pt idx="3133">
                  <c:v>433.75</c:v>
                </c:pt>
                <c:pt idx="3134">
                  <c:v>433.75</c:v>
                </c:pt>
                <c:pt idx="3135">
                  <c:v>433.75</c:v>
                </c:pt>
                <c:pt idx="3136">
                  <c:v>434.375</c:v>
                </c:pt>
                <c:pt idx="3137">
                  <c:v>434.375</c:v>
                </c:pt>
                <c:pt idx="3138">
                  <c:v>434</c:v>
                </c:pt>
                <c:pt idx="3139">
                  <c:v>434</c:v>
                </c:pt>
                <c:pt idx="3140">
                  <c:v>433.625</c:v>
                </c:pt>
                <c:pt idx="3141">
                  <c:v>433.625</c:v>
                </c:pt>
                <c:pt idx="3142">
                  <c:v>433.875</c:v>
                </c:pt>
                <c:pt idx="3143">
                  <c:v>433.875</c:v>
                </c:pt>
                <c:pt idx="3144">
                  <c:v>434</c:v>
                </c:pt>
                <c:pt idx="3145">
                  <c:v>434</c:v>
                </c:pt>
                <c:pt idx="3146">
                  <c:v>433.75</c:v>
                </c:pt>
                <c:pt idx="3147">
                  <c:v>433.75</c:v>
                </c:pt>
                <c:pt idx="3148">
                  <c:v>434.125</c:v>
                </c:pt>
                <c:pt idx="3149">
                  <c:v>434.125</c:v>
                </c:pt>
                <c:pt idx="3150">
                  <c:v>433.875</c:v>
                </c:pt>
                <c:pt idx="3151">
                  <c:v>433.875</c:v>
                </c:pt>
                <c:pt idx="3152">
                  <c:v>434</c:v>
                </c:pt>
                <c:pt idx="3153">
                  <c:v>434</c:v>
                </c:pt>
                <c:pt idx="3154">
                  <c:v>433.625</c:v>
                </c:pt>
                <c:pt idx="3155">
                  <c:v>433.625</c:v>
                </c:pt>
                <c:pt idx="3156">
                  <c:v>433.875</c:v>
                </c:pt>
                <c:pt idx="3157">
                  <c:v>433.875</c:v>
                </c:pt>
                <c:pt idx="3158">
                  <c:v>434.125</c:v>
                </c:pt>
                <c:pt idx="3159">
                  <c:v>434.125</c:v>
                </c:pt>
                <c:pt idx="3160">
                  <c:v>433.875</c:v>
                </c:pt>
                <c:pt idx="3161">
                  <c:v>433.875</c:v>
                </c:pt>
                <c:pt idx="3162">
                  <c:v>434</c:v>
                </c:pt>
                <c:pt idx="3163">
                  <c:v>434</c:v>
                </c:pt>
                <c:pt idx="3164">
                  <c:v>433.875</c:v>
                </c:pt>
                <c:pt idx="3165">
                  <c:v>433.875</c:v>
                </c:pt>
                <c:pt idx="3166">
                  <c:v>433.875</c:v>
                </c:pt>
                <c:pt idx="3167">
                  <c:v>433.875</c:v>
                </c:pt>
                <c:pt idx="3168">
                  <c:v>433.875</c:v>
                </c:pt>
                <c:pt idx="3169">
                  <c:v>433.875</c:v>
                </c:pt>
                <c:pt idx="3170">
                  <c:v>433.75</c:v>
                </c:pt>
                <c:pt idx="3171">
                  <c:v>433.75</c:v>
                </c:pt>
                <c:pt idx="3172">
                  <c:v>434</c:v>
                </c:pt>
                <c:pt idx="3173">
                  <c:v>434</c:v>
                </c:pt>
                <c:pt idx="3174">
                  <c:v>434.125</c:v>
                </c:pt>
                <c:pt idx="3175">
                  <c:v>434.125</c:v>
                </c:pt>
                <c:pt idx="3176">
                  <c:v>433.625</c:v>
                </c:pt>
                <c:pt idx="3177">
                  <c:v>433.625</c:v>
                </c:pt>
                <c:pt idx="3178">
                  <c:v>433.75</c:v>
                </c:pt>
                <c:pt idx="3179">
                  <c:v>433.75</c:v>
                </c:pt>
                <c:pt idx="3180">
                  <c:v>434</c:v>
                </c:pt>
                <c:pt idx="3181">
                  <c:v>434</c:v>
                </c:pt>
                <c:pt idx="3182">
                  <c:v>434</c:v>
                </c:pt>
                <c:pt idx="3183">
                  <c:v>434</c:v>
                </c:pt>
                <c:pt idx="3184">
                  <c:v>434.125</c:v>
                </c:pt>
                <c:pt idx="3185">
                  <c:v>434.125</c:v>
                </c:pt>
                <c:pt idx="3186">
                  <c:v>434.125</c:v>
                </c:pt>
                <c:pt idx="3187">
                  <c:v>434.125</c:v>
                </c:pt>
                <c:pt idx="3188">
                  <c:v>433.5</c:v>
                </c:pt>
                <c:pt idx="3189">
                  <c:v>433.5</c:v>
                </c:pt>
                <c:pt idx="3190">
                  <c:v>433.875</c:v>
                </c:pt>
                <c:pt idx="3191">
                  <c:v>433.875</c:v>
                </c:pt>
                <c:pt idx="3192">
                  <c:v>434</c:v>
                </c:pt>
                <c:pt idx="3193">
                  <c:v>434</c:v>
                </c:pt>
                <c:pt idx="3194">
                  <c:v>433.75</c:v>
                </c:pt>
                <c:pt idx="3195">
                  <c:v>433.75</c:v>
                </c:pt>
                <c:pt idx="3196">
                  <c:v>434.125</c:v>
                </c:pt>
                <c:pt idx="3197">
                  <c:v>434.125</c:v>
                </c:pt>
                <c:pt idx="3198">
                  <c:v>433.75</c:v>
                </c:pt>
                <c:pt idx="3199">
                  <c:v>433.75</c:v>
                </c:pt>
                <c:pt idx="3200">
                  <c:v>434.25</c:v>
                </c:pt>
                <c:pt idx="3201">
                  <c:v>434.25</c:v>
                </c:pt>
                <c:pt idx="3202">
                  <c:v>434.125</c:v>
                </c:pt>
                <c:pt idx="3203">
                  <c:v>434.125</c:v>
                </c:pt>
                <c:pt idx="3204">
                  <c:v>433.375</c:v>
                </c:pt>
                <c:pt idx="3205">
                  <c:v>433.375</c:v>
                </c:pt>
                <c:pt idx="3206">
                  <c:v>433.75</c:v>
                </c:pt>
                <c:pt idx="3207">
                  <c:v>433.75</c:v>
                </c:pt>
                <c:pt idx="3208">
                  <c:v>434.125</c:v>
                </c:pt>
                <c:pt idx="3209">
                  <c:v>434.125</c:v>
                </c:pt>
                <c:pt idx="3210">
                  <c:v>433.875</c:v>
                </c:pt>
                <c:pt idx="3211">
                  <c:v>433.875</c:v>
                </c:pt>
                <c:pt idx="3212">
                  <c:v>434.125</c:v>
                </c:pt>
                <c:pt idx="3213">
                  <c:v>434.125</c:v>
                </c:pt>
                <c:pt idx="3214">
                  <c:v>434</c:v>
                </c:pt>
                <c:pt idx="3215">
                  <c:v>434</c:v>
                </c:pt>
                <c:pt idx="3216">
                  <c:v>433.875</c:v>
                </c:pt>
                <c:pt idx="3217">
                  <c:v>433.875</c:v>
                </c:pt>
                <c:pt idx="3218">
                  <c:v>434</c:v>
                </c:pt>
                <c:pt idx="3219">
                  <c:v>434</c:v>
                </c:pt>
                <c:pt idx="3220">
                  <c:v>433.75</c:v>
                </c:pt>
                <c:pt idx="3221">
                  <c:v>433.75</c:v>
                </c:pt>
                <c:pt idx="3222">
                  <c:v>433.75</c:v>
                </c:pt>
                <c:pt idx="3223">
                  <c:v>433.75</c:v>
                </c:pt>
                <c:pt idx="3224">
                  <c:v>434.125</c:v>
                </c:pt>
                <c:pt idx="3225">
                  <c:v>434.125</c:v>
                </c:pt>
                <c:pt idx="3226">
                  <c:v>433.75</c:v>
                </c:pt>
                <c:pt idx="3227">
                  <c:v>433.75</c:v>
                </c:pt>
                <c:pt idx="3228">
                  <c:v>434</c:v>
                </c:pt>
                <c:pt idx="3229">
                  <c:v>434</c:v>
                </c:pt>
                <c:pt idx="3230">
                  <c:v>433.875</c:v>
                </c:pt>
                <c:pt idx="3231">
                  <c:v>433.875</c:v>
                </c:pt>
                <c:pt idx="3232">
                  <c:v>433.625</c:v>
                </c:pt>
                <c:pt idx="3233">
                  <c:v>433.625</c:v>
                </c:pt>
                <c:pt idx="3234">
                  <c:v>434.125</c:v>
                </c:pt>
                <c:pt idx="3235">
                  <c:v>434.125</c:v>
                </c:pt>
                <c:pt idx="3236">
                  <c:v>434.25</c:v>
                </c:pt>
                <c:pt idx="3237">
                  <c:v>434.25</c:v>
                </c:pt>
                <c:pt idx="3238">
                  <c:v>434.125</c:v>
                </c:pt>
                <c:pt idx="3239">
                  <c:v>434.125</c:v>
                </c:pt>
                <c:pt idx="3240">
                  <c:v>433.75</c:v>
                </c:pt>
                <c:pt idx="3241">
                  <c:v>433.75</c:v>
                </c:pt>
                <c:pt idx="3242">
                  <c:v>433.875</c:v>
                </c:pt>
                <c:pt idx="3243">
                  <c:v>433.875</c:v>
                </c:pt>
                <c:pt idx="3244">
                  <c:v>434</c:v>
                </c:pt>
                <c:pt idx="3245">
                  <c:v>434</c:v>
                </c:pt>
                <c:pt idx="3246">
                  <c:v>433.5</c:v>
                </c:pt>
                <c:pt idx="3247">
                  <c:v>433.5</c:v>
                </c:pt>
                <c:pt idx="3248">
                  <c:v>433.875</c:v>
                </c:pt>
                <c:pt idx="3249">
                  <c:v>433.875</c:v>
                </c:pt>
                <c:pt idx="3250">
                  <c:v>434.375</c:v>
                </c:pt>
                <c:pt idx="3251">
                  <c:v>434.375</c:v>
                </c:pt>
                <c:pt idx="3252">
                  <c:v>434.125</c:v>
                </c:pt>
                <c:pt idx="3253">
                  <c:v>434.125</c:v>
                </c:pt>
                <c:pt idx="3254">
                  <c:v>433.5</c:v>
                </c:pt>
                <c:pt idx="3255">
                  <c:v>433.5</c:v>
                </c:pt>
                <c:pt idx="3256">
                  <c:v>433.5</c:v>
                </c:pt>
                <c:pt idx="3257">
                  <c:v>433.5</c:v>
                </c:pt>
                <c:pt idx="3258">
                  <c:v>434.125</c:v>
                </c:pt>
                <c:pt idx="3259">
                  <c:v>434.125</c:v>
                </c:pt>
                <c:pt idx="3260">
                  <c:v>433.875</c:v>
                </c:pt>
                <c:pt idx="3261">
                  <c:v>433.875</c:v>
                </c:pt>
                <c:pt idx="3262">
                  <c:v>434.125</c:v>
                </c:pt>
                <c:pt idx="3263">
                  <c:v>434.125</c:v>
                </c:pt>
                <c:pt idx="3264">
                  <c:v>433.875</c:v>
                </c:pt>
                <c:pt idx="3265">
                  <c:v>433.875</c:v>
                </c:pt>
                <c:pt idx="3266">
                  <c:v>433.625</c:v>
                </c:pt>
                <c:pt idx="3267">
                  <c:v>433.625</c:v>
                </c:pt>
                <c:pt idx="3268">
                  <c:v>434.25</c:v>
                </c:pt>
                <c:pt idx="3269">
                  <c:v>434.25</c:v>
                </c:pt>
                <c:pt idx="3270">
                  <c:v>434.25</c:v>
                </c:pt>
                <c:pt idx="3271">
                  <c:v>434.25</c:v>
                </c:pt>
                <c:pt idx="3272">
                  <c:v>433.625</c:v>
                </c:pt>
                <c:pt idx="3273">
                  <c:v>433.625</c:v>
                </c:pt>
                <c:pt idx="3274">
                  <c:v>433.375</c:v>
                </c:pt>
                <c:pt idx="3275">
                  <c:v>433.375</c:v>
                </c:pt>
                <c:pt idx="3276">
                  <c:v>434.125</c:v>
                </c:pt>
                <c:pt idx="3277">
                  <c:v>434.125</c:v>
                </c:pt>
                <c:pt idx="3278">
                  <c:v>434.375</c:v>
                </c:pt>
                <c:pt idx="3279">
                  <c:v>434.375</c:v>
                </c:pt>
                <c:pt idx="3280">
                  <c:v>433.625</c:v>
                </c:pt>
                <c:pt idx="3281">
                  <c:v>433.625</c:v>
                </c:pt>
                <c:pt idx="3282">
                  <c:v>433.625</c:v>
                </c:pt>
                <c:pt idx="3283">
                  <c:v>433.625</c:v>
                </c:pt>
                <c:pt idx="3284">
                  <c:v>434.25</c:v>
                </c:pt>
                <c:pt idx="3285">
                  <c:v>434.25</c:v>
                </c:pt>
                <c:pt idx="3286">
                  <c:v>434.125</c:v>
                </c:pt>
                <c:pt idx="3287">
                  <c:v>434.125</c:v>
                </c:pt>
                <c:pt idx="3288">
                  <c:v>433.75</c:v>
                </c:pt>
                <c:pt idx="3289">
                  <c:v>433.75</c:v>
                </c:pt>
                <c:pt idx="3290">
                  <c:v>433.75</c:v>
                </c:pt>
                <c:pt idx="3291">
                  <c:v>433.75</c:v>
                </c:pt>
                <c:pt idx="3292">
                  <c:v>434.25</c:v>
                </c:pt>
                <c:pt idx="3293">
                  <c:v>434.25</c:v>
                </c:pt>
                <c:pt idx="3294">
                  <c:v>434.125</c:v>
                </c:pt>
                <c:pt idx="3295">
                  <c:v>434.125</c:v>
                </c:pt>
                <c:pt idx="3296">
                  <c:v>433.75</c:v>
                </c:pt>
                <c:pt idx="3297">
                  <c:v>433.75</c:v>
                </c:pt>
                <c:pt idx="3298">
                  <c:v>433.5</c:v>
                </c:pt>
                <c:pt idx="3299">
                  <c:v>433.5</c:v>
                </c:pt>
                <c:pt idx="3300">
                  <c:v>433.75</c:v>
                </c:pt>
                <c:pt idx="3301">
                  <c:v>433.75</c:v>
                </c:pt>
                <c:pt idx="3302">
                  <c:v>434.375</c:v>
                </c:pt>
                <c:pt idx="3303">
                  <c:v>434.375</c:v>
                </c:pt>
                <c:pt idx="3304">
                  <c:v>433.75</c:v>
                </c:pt>
                <c:pt idx="3305">
                  <c:v>433.75</c:v>
                </c:pt>
                <c:pt idx="3306">
                  <c:v>434</c:v>
                </c:pt>
                <c:pt idx="3307">
                  <c:v>434</c:v>
                </c:pt>
                <c:pt idx="3308">
                  <c:v>434.375</c:v>
                </c:pt>
                <c:pt idx="3309">
                  <c:v>434.375</c:v>
                </c:pt>
                <c:pt idx="3310">
                  <c:v>433.75</c:v>
                </c:pt>
                <c:pt idx="3311">
                  <c:v>433.75</c:v>
                </c:pt>
                <c:pt idx="3312">
                  <c:v>433.875</c:v>
                </c:pt>
                <c:pt idx="3313">
                  <c:v>433.875</c:v>
                </c:pt>
                <c:pt idx="3314">
                  <c:v>433.875</c:v>
                </c:pt>
                <c:pt idx="3315">
                  <c:v>433.875</c:v>
                </c:pt>
                <c:pt idx="3316">
                  <c:v>433.5</c:v>
                </c:pt>
                <c:pt idx="3317">
                  <c:v>433.5</c:v>
                </c:pt>
                <c:pt idx="3318">
                  <c:v>433.625</c:v>
                </c:pt>
                <c:pt idx="3319">
                  <c:v>433.625</c:v>
                </c:pt>
                <c:pt idx="3320">
                  <c:v>433.875</c:v>
                </c:pt>
                <c:pt idx="3321">
                  <c:v>433.875</c:v>
                </c:pt>
                <c:pt idx="3322">
                  <c:v>434.375</c:v>
                </c:pt>
                <c:pt idx="3323">
                  <c:v>434.375</c:v>
                </c:pt>
                <c:pt idx="3324">
                  <c:v>434.375</c:v>
                </c:pt>
                <c:pt idx="3325">
                  <c:v>434.375</c:v>
                </c:pt>
                <c:pt idx="3326">
                  <c:v>434</c:v>
                </c:pt>
                <c:pt idx="3327">
                  <c:v>434</c:v>
                </c:pt>
                <c:pt idx="3328">
                  <c:v>433.5</c:v>
                </c:pt>
                <c:pt idx="3329">
                  <c:v>433.5</c:v>
                </c:pt>
                <c:pt idx="3330">
                  <c:v>433.375</c:v>
                </c:pt>
                <c:pt idx="3331">
                  <c:v>433.375</c:v>
                </c:pt>
                <c:pt idx="3332">
                  <c:v>434.375</c:v>
                </c:pt>
                <c:pt idx="3333">
                  <c:v>434.375</c:v>
                </c:pt>
                <c:pt idx="3334">
                  <c:v>434.25</c:v>
                </c:pt>
                <c:pt idx="3335">
                  <c:v>434.25</c:v>
                </c:pt>
                <c:pt idx="3336">
                  <c:v>433.875</c:v>
                </c:pt>
                <c:pt idx="3337">
                  <c:v>433.875</c:v>
                </c:pt>
                <c:pt idx="3338">
                  <c:v>433.875</c:v>
                </c:pt>
                <c:pt idx="3339">
                  <c:v>433.875</c:v>
                </c:pt>
                <c:pt idx="3340">
                  <c:v>433.5</c:v>
                </c:pt>
                <c:pt idx="3341">
                  <c:v>433.5</c:v>
                </c:pt>
                <c:pt idx="3342">
                  <c:v>434.25</c:v>
                </c:pt>
                <c:pt idx="3343">
                  <c:v>434.25</c:v>
                </c:pt>
                <c:pt idx="3344">
                  <c:v>434.125</c:v>
                </c:pt>
                <c:pt idx="3345">
                  <c:v>434.125</c:v>
                </c:pt>
                <c:pt idx="3346">
                  <c:v>433.75</c:v>
                </c:pt>
                <c:pt idx="3347">
                  <c:v>433.75</c:v>
                </c:pt>
                <c:pt idx="3348">
                  <c:v>433.875</c:v>
                </c:pt>
                <c:pt idx="3349">
                  <c:v>433.875</c:v>
                </c:pt>
                <c:pt idx="3350">
                  <c:v>433.875</c:v>
                </c:pt>
                <c:pt idx="3351">
                  <c:v>433.875</c:v>
                </c:pt>
                <c:pt idx="3352">
                  <c:v>434.125</c:v>
                </c:pt>
                <c:pt idx="3353">
                  <c:v>434.125</c:v>
                </c:pt>
                <c:pt idx="3354">
                  <c:v>433.75</c:v>
                </c:pt>
                <c:pt idx="3355">
                  <c:v>433.75</c:v>
                </c:pt>
                <c:pt idx="3356">
                  <c:v>433.625</c:v>
                </c:pt>
                <c:pt idx="3357">
                  <c:v>433.625</c:v>
                </c:pt>
                <c:pt idx="3358">
                  <c:v>433.875</c:v>
                </c:pt>
                <c:pt idx="3359">
                  <c:v>433.875</c:v>
                </c:pt>
                <c:pt idx="3360">
                  <c:v>434</c:v>
                </c:pt>
                <c:pt idx="3361">
                  <c:v>434</c:v>
                </c:pt>
                <c:pt idx="3362">
                  <c:v>433.75</c:v>
                </c:pt>
                <c:pt idx="3363">
                  <c:v>433.75</c:v>
                </c:pt>
                <c:pt idx="3364">
                  <c:v>434.125</c:v>
                </c:pt>
                <c:pt idx="3365">
                  <c:v>434.125</c:v>
                </c:pt>
                <c:pt idx="3366">
                  <c:v>434.375</c:v>
                </c:pt>
                <c:pt idx="3367">
                  <c:v>434.375</c:v>
                </c:pt>
                <c:pt idx="3368">
                  <c:v>433.625</c:v>
                </c:pt>
                <c:pt idx="3369">
                  <c:v>433.625</c:v>
                </c:pt>
                <c:pt idx="3370">
                  <c:v>434.125</c:v>
                </c:pt>
                <c:pt idx="3371">
                  <c:v>434.125</c:v>
                </c:pt>
                <c:pt idx="3372">
                  <c:v>433.75</c:v>
                </c:pt>
                <c:pt idx="3373">
                  <c:v>433.75</c:v>
                </c:pt>
                <c:pt idx="3374">
                  <c:v>433.875</c:v>
                </c:pt>
                <c:pt idx="3375">
                  <c:v>433.875</c:v>
                </c:pt>
                <c:pt idx="3376">
                  <c:v>434</c:v>
                </c:pt>
                <c:pt idx="3377">
                  <c:v>434</c:v>
                </c:pt>
                <c:pt idx="3378">
                  <c:v>433.625</c:v>
                </c:pt>
                <c:pt idx="3379">
                  <c:v>433.625</c:v>
                </c:pt>
                <c:pt idx="3380">
                  <c:v>433.75</c:v>
                </c:pt>
                <c:pt idx="3381">
                  <c:v>433.75</c:v>
                </c:pt>
                <c:pt idx="3382">
                  <c:v>433.75</c:v>
                </c:pt>
                <c:pt idx="3383">
                  <c:v>433.75</c:v>
                </c:pt>
                <c:pt idx="3384">
                  <c:v>433.875</c:v>
                </c:pt>
                <c:pt idx="3385">
                  <c:v>433.875</c:v>
                </c:pt>
                <c:pt idx="3386">
                  <c:v>434</c:v>
                </c:pt>
                <c:pt idx="3387">
                  <c:v>434</c:v>
                </c:pt>
                <c:pt idx="3388">
                  <c:v>434.375</c:v>
                </c:pt>
                <c:pt idx="3389">
                  <c:v>434.375</c:v>
                </c:pt>
                <c:pt idx="3390">
                  <c:v>433.75</c:v>
                </c:pt>
                <c:pt idx="3391">
                  <c:v>433.75</c:v>
                </c:pt>
                <c:pt idx="3392">
                  <c:v>433.625</c:v>
                </c:pt>
                <c:pt idx="3393">
                  <c:v>433.625</c:v>
                </c:pt>
                <c:pt idx="3394">
                  <c:v>434.375</c:v>
                </c:pt>
                <c:pt idx="3395">
                  <c:v>434.375</c:v>
                </c:pt>
                <c:pt idx="3396">
                  <c:v>434.125</c:v>
                </c:pt>
                <c:pt idx="3397">
                  <c:v>434.125</c:v>
                </c:pt>
                <c:pt idx="3398">
                  <c:v>433.75</c:v>
                </c:pt>
                <c:pt idx="3399">
                  <c:v>433.75</c:v>
                </c:pt>
                <c:pt idx="3400">
                  <c:v>433.75</c:v>
                </c:pt>
                <c:pt idx="3401">
                  <c:v>433.75</c:v>
                </c:pt>
                <c:pt idx="3402">
                  <c:v>433.625</c:v>
                </c:pt>
                <c:pt idx="3403">
                  <c:v>433.625</c:v>
                </c:pt>
                <c:pt idx="3404">
                  <c:v>433.75</c:v>
                </c:pt>
                <c:pt idx="3405">
                  <c:v>433.75</c:v>
                </c:pt>
                <c:pt idx="3406">
                  <c:v>434</c:v>
                </c:pt>
                <c:pt idx="3407">
                  <c:v>434</c:v>
                </c:pt>
                <c:pt idx="3408">
                  <c:v>434</c:v>
                </c:pt>
                <c:pt idx="3409">
                  <c:v>434</c:v>
                </c:pt>
                <c:pt idx="3410">
                  <c:v>433.625</c:v>
                </c:pt>
                <c:pt idx="3411">
                  <c:v>433.625</c:v>
                </c:pt>
                <c:pt idx="3412">
                  <c:v>434.625</c:v>
                </c:pt>
                <c:pt idx="3413">
                  <c:v>434.625</c:v>
                </c:pt>
                <c:pt idx="3414">
                  <c:v>434.25</c:v>
                </c:pt>
                <c:pt idx="3415">
                  <c:v>434.25</c:v>
                </c:pt>
                <c:pt idx="3416">
                  <c:v>433.375</c:v>
                </c:pt>
                <c:pt idx="3417">
                  <c:v>433.375</c:v>
                </c:pt>
                <c:pt idx="3418">
                  <c:v>434.25</c:v>
                </c:pt>
                <c:pt idx="3419">
                  <c:v>434.25</c:v>
                </c:pt>
                <c:pt idx="3420">
                  <c:v>434.125</c:v>
                </c:pt>
                <c:pt idx="3421">
                  <c:v>434.125</c:v>
                </c:pt>
                <c:pt idx="3422">
                  <c:v>433.5</c:v>
                </c:pt>
                <c:pt idx="3423">
                  <c:v>433.5</c:v>
                </c:pt>
                <c:pt idx="3424">
                  <c:v>433.875</c:v>
                </c:pt>
                <c:pt idx="3425">
                  <c:v>433.875</c:v>
                </c:pt>
                <c:pt idx="3426">
                  <c:v>434.25</c:v>
                </c:pt>
                <c:pt idx="3427">
                  <c:v>434.25</c:v>
                </c:pt>
                <c:pt idx="3428">
                  <c:v>433.625</c:v>
                </c:pt>
                <c:pt idx="3429">
                  <c:v>433.625</c:v>
                </c:pt>
                <c:pt idx="3430">
                  <c:v>434.125</c:v>
                </c:pt>
                <c:pt idx="3431">
                  <c:v>434.125</c:v>
                </c:pt>
                <c:pt idx="3432">
                  <c:v>434.125</c:v>
                </c:pt>
                <c:pt idx="3433">
                  <c:v>434.125</c:v>
                </c:pt>
                <c:pt idx="3434">
                  <c:v>433.875</c:v>
                </c:pt>
                <c:pt idx="3435">
                  <c:v>433.875</c:v>
                </c:pt>
                <c:pt idx="3436">
                  <c:v>433.875</c:v>
                </c:pt>
                <c:pt idx="3437">
                  <c:v>433.875</c:v>
                </c:pt>
                <c:pt idx="3438">
                  <c:v>434</c:v>
                </c:pt>
                <c:pt idx="3439">
                  <c:v>434</c:v>
                </c:pt>
                <c:pt idx="3440">
                  <c:v>434.125</c:v>
                </c:pt>
                <c:pt idx="3441">
                  <c:v>434.125</c:v>
                </c:pt>
                <c:pt idx="3442">
                  <c:v>433.375</c:v>
                </c:pt>
                <c:pt idx="3443">
                  <c:v>433.375</c:v>
                </c:pt>
                <c:pt idx="3444">
                  <c:v>434</c:v>
                </c:pt>
                <c:pt idx="3445">
                  <c:v>434</c:v>
                </c:pt>
                <c:pt idx="3446">
                  <c:v>434.25</c:v>
                </c:pt>
                <c:pt idx="3447">
                  <c:v>434.25</c:v>
                </c:pt>
                <c:pt idx="3448">
                  <c:v>433.375</c:v>
                </c:pt>
                <c:pt idx="3449">
                  <c:v>433.375</c:v>
                </c:pt>
                <c:pt idx="3450">
                  <c:v>434.125</c:v>
                </c:pt>
                <c:pt idx="3451">
                  <c:v>434.125</c:v>
                </c:pt>
                <c:pt idx="3452">
                  <c:v>433.75</c:v>
                </c:pt>
                <c:pt idx="3453">
                  <c:v>433.75</c:v>
                </c:pt>
                <c:pt idx="3454">
                  <c:v>434</c:v>
                </c:pt>
                <c:pt idx="3455">
                  <c:v>434</c:v>
                </c:pt>
                <c:pt idx="3456">
                  <c:v>433.875</c:v>
                </c:pt>
                <c:pt idx="3457">
                  <c:v>433.875</c:v>
                </c:pt>
                <c:pt idx="3458">
                  <c:v>434.125</c:v>
                </c:pt>
                <c:pt idx="3459">
                  <c:v>434.125</c:v>
                </c:pt>
                <c:pt idx="3460">
                  <c:v>434</c:v>
                </c:pt>
                <c:pt idx="3461">
                  <c:v>434</c:v>
                </c:pt>
                <c:pt idx="3462">
                  <c:v>433</c:v>
                </c:pt>
                <c:pt idx="3463">
                  <c:v>433</c:v>
                </c:pt>
                <c:pt idx="3464">
                  <c:v>434.875</c:v>
                </c:pt>
                <c:pt idx="3465">
                  <c:v>434.875</c:v>
                </c:pt>
                <c:pt idx="3466">
                  <c:v>434.25</c:v>
                </c:pt>
                <c:pt idx="3467">
                  <c:v>434.25</c:v>
                </c:pt>
                <c:pt idx="3468">
                  <c:v>433.125</c:v>
                </c:pt>
                <c:pt idx="3469">
                  <c:v>433.125</c:v>
                </c:pt>
                <c:pt idx="3470">
                  <c:v>434.25</c:v>
                </c:pt>
                <c:pt idx="3471">
                  <c:v>434.25</c:v>
                </c:pt>
                <c:pt idx="3472">
                  <c:v>434.75</c:v>
                </c:pt>
                <c:pt idx="3473">
                  <c:v>434.75</c:v>
                </c:pt>
                <c:pt idx="3474">
                  <c:v>433.375</c:v>
                </c:pt>
                <c:pt idx="3475">
                  <c:v>433.375</c:v>
                </c:pt>
                <c:pt idx="3476">
                  <c:v>433.125</c:v>
                </c:pt>
                <c:pt idx="3477">
                  <c:v>433.125</c:v>
                </c:pt>
                <c:pt idx="3478">
                  <c:v>434.625</c:v>
                </c:pt>
                <c:pt idx="3479">
                  <c:v>434.625</c:v>
                </c:pt>
                <c:pt idx="3480">
                  <c:v>434.5</c:v>
                </c:pt>
                <c:pt idx="3481">
                  <c:v>434.5</c:v>
                </c:pt>
                <c:pt idx="3482">
                  <c:v>433.25</c:v>
                </c:pt>
                <c:pt idx="3483">
                  <c:v>433.25</c:v>
                </c:pt>
                <c:pt idx="3484">
                  <c:v>433.75</c:v>
                </c:pt>
                <c:pt idx="3485">
                  <c:v>433.75</c:v>
                </c:pt>
                <c:pt idx="3486">
                  <c:v>433.75</c:v>
                </c:pt>
                <c:pt idx="3487">
                  <c:v>433.75</c:v>
                </c:pt>
                <c:pt idx="3488">
                  <c:v>434.125</c:v>
                </c:pt>
                <c:pt idx="3489">
                  <c:v>434.125</c:v>
                </c:pt>
                <c:pt idx="3490">
                  <c:v>434.625</c:v>
                </c:pt>
                <c:pt idx="3491">
                  <c:v>434.625</c:v>
                </c:pt>
                <c:pt idx="3492">
                  <c:v>433.625</c:v>
                </c:pt>
                <c:pt idx="3493">
                  <c:v>433.625</c:v>
                </c:pt>
                <c:pt idx="3494">
                  <c:v>433.375</c:v>
                </c:pt>
                <c:pt idx="3495">
                  <c:v>433.375</c:v>
                </c:pt>
                <c:pt idx="3496">
                  <c:v>434.375</c:v>
                </c:pt>
                <c:pt idx="3497">
                  <c:v>434.375</c:v>
                </c:pt>
                <c:pt idx="3498">
                  <c:v>433.875</c:v>
                </c:pt>
                <c:pt idx="3499">
                  <c:v>433.875</c:v>
                </c:pt>
                <c:pt idx="3500">
                  <c:v>433.5</c:v>
                </c:pt>
                <c:pt idx="3501">
                  <c:v>433.5</c:v>
                </c:pt>
                <c:pt idx="3502">
                  <c:v>434.5</c:v>
                </c:pt>
                <c:pt idx="3503">
                  <c:v>434.5</c:v>
                </c:pt>
                <c:pt idx="3504">
                  <c:v>434.25</c:v>
                </c:pt>
                <c:pt idx="3505">
                  <c:v>434.25</c:v>
                </c:pt>
                <c:pt idx="3506">
                  <c:v>433.625</c:v>
                </c:pt>
                <c:pt idx="3507">
                  <c:v>433.625</c:v>
                </c:pt>
                <c:pt idx="3508">
                  <c:v>433.625</c:v>
                </c:pt>
                <c:pt idx="3509">
                  <c:v>433.625</c:v>
                </c:pt>
                <c:pt idx="3510">
                  <c:v>434.5</c:v>
                </c:pt>
                <c:pt idx="3511">
                  <c:v>434.5</c:v>
                </c:pt>
                <c:pt idx="3512">
                  <c:v>433.75</c:v>
                </c:pt>
                <c:pt idx="3513">
                  <c:v>433.75</c:v>
                </c:pt>
                <c:pt idx="3514">
                  <c:v>433.5</c:v>
                </c:pt>
                <c:pt idx="3515">
                  <c:v>433.5</c:v>
                </c:pt>
                <c:pt idx="3516">
                  <c:v>433.75</c:v>
                </c:pt>
                <c:pt idx="3517">
                  <c:v>433.75</c:v>
                </c:pt>
                <c:pt idx="3518">
                  <c:v>434</c:v>
                </c:pt>
                <c:pt idx="3519">
                  <c:v>434</c:v>
                </c:pt>
                <c:pt idx="3520">
                  <c:v>433.75</c:v>
                </c:pt>
                <c:pt idx="3521">
                  <c:v>433.75</c:v>
                </c:pt>
                <c:pt idx="3522">
                  <c:v>434.25</c:v>
                </c:pt>
                <c:pt idx="3523">
                  <c:v>434.25</c:v>
                </c:pt>
                <c:pt idx="3524">
                  <c:v>434.375</c:v>
                </c:pt>
                <c:pt idx="3525">
                  <c:v>434.375</c:v>
                </c:pt>
                <c:pt idx="3526">
                  <c:v>433.125</c:v>
                </c:pt>
                <c:pt idx="3527">
                  <c:v>433.125</c:v>
                </c:pt>
                <c:pt idx="3528">
                  <c:v>434.125</c:v>
                </c:pt>
                <c:pt idx="3529">
                  <c:v>434.125</c:v>
                </c:pt>
                <c:pt idx="3530">
                  <c:v>433.875</c:v>
                </c:pt>
                <c:pt idx="3531">
                  <c:v>433.875</c:v>
                </c:pt>
                <c:pt idx="3532">
                  <c:v>433.375</c:v>
                </c:pt>
                <c:pt idx="3533">
                  <c:v>433.375</c:v>
                </c:pt>
                <c:pt idx="3534">
                  <c:v>434.75</c:v>
                </c:pt>
                <c:pt idx="3535">
                  <c:v>434.75</c:v>
                </c:pt>
                <c:pt idx="3536">
                  <c:v>433.875</c:v>
                </c:pt>
                <c:pt idx="3537">
                  <c:v>433.875</c:v>
                </c:pt>
                <c:pt idx="3538">
                  <c:v>433.25</c:v>
                </c:pt>
                <c:pt idx="3539">
                  <c:v>433.25</c:v>
                </c:pt>
                <c:pt idx="3540">
                  <c:v>434.75</c:v>
                </c:pt>
                <c:pt idx="3541">
                  <c:v>434.75</c:v>
                </c:pt>
                <c:pt idx="3542">
                  <c:v>434</c:v>
                </c:pt>
                <c:pt idx="3543">
                  <c:v>434</c:v>
                </c:pt>
                <c:pt idx="3544">
                  <c:v>433.75</c:v>
                </c:pt>
                <c:pt idx="3545">
                  <c:v>433.75</c:v>
                </c:pt>
                <c:pt idx="3546">
                  <c:v>433.75</c:v>
                </c:pt>
                <c:pt idx="3547">
                  <c:v>433.75</c:v>
                </c:pt>
                <c:pt idx="3548">
                  <c:v>433.25</c:v>
                </c:pt>
                <c:pt idx="3549">
                  <c:v>433.25</c:v>
                </c:pt>
                <c:pt idx="3550">
                  <c:v>434.375</c:v>
                </c:pt>
                <c:pt idx="3551">
                  <c:v>434.375</c:v>
                </c:pt>
                <c:pt idx="3552">
                  <c:v>434.125</c:v>
                </c:pt>
                <c:pt idx="3553">
                  <c:v>434.125</c:v>
                </c:pt>
                <c:pt idx="3554">
                  <c:v>433.75</c:v>
                </c:pt>
                <c:pt idx="3555">
                  <c:v>433.75</c:v>
                </c:pt>
                <c:pt idx="3556">
                  <c:v>433.75</c:v>
                </c:pt>
                <c:pt idx="3557">
                  <c:v>433.75</c:v>
                </c:pt>
                <c:pt idx="3558">
                  <c:v>433.5</c:v>
                </c:pt>
                <c:pt idx="3559">
                  <c:v>433.5</c:v>
                </c:pt>
                <c:pt idx="3560">
                  <c:v>434.375</c:v>
                </c:pt>
                <c:pt idx="3561">
                  <c:v>434.375</c:v>
                </c:pt>
                <c:pt idx="3562">
                  <c:v>434.125</c:v>
                </c:pt>
                <c:pt idx="3563">
                  <c:v>434.125</c:v>
                </c:pt>
                <c:pt idx="3564">
                  <c:v>433.375</c:v>
                </c:pt>
                <c:pt idx="3565">
                  <c:v>433.375</c:v>
                </c:pt>
                <c:pt idx="3566">
                  <c:v>434.25</c:v>
                </c:pt>
                <c:pt idx="3567">
                  <c:v>434.25</c:v>
                </c:pt>
                <c:pt idx="3568">
                  <c:v>434.125</c:v>
                </c:pt>
                <c:pt idx="3569">
                  <c:v>434.125</c:v>
                </c:pt>
                <c:pt idx="3570">
                  <c:v>434.25</c:v>
                </c:pt>
                <c:pt idx="3571">
                  <c:v>434.25</c:v>
                </c:pt>
                <c:pt idx="3572">
                  <c:v>434.125</c:v>
                </c:pt>
                <c:pt idx="3573">
                  <c:v>434.125</c:v>
                </c:pt>
                <c:pt idx="3574">
                  <c:v>434</c:v>
                </c:pt>
                <c:pt idx="3575">
                  <c:v>434</c:v>
                </c:pt>
                <c:pt idx="3576">
                  <c:v>434</c:v>
                </c:pt>
                <c:pt idx="3577">
                  <c:v>434</c:v>
                </c:pt>
                <c:pt idx="3578">
                  <c:v>433.125</c:v>
                </c:pt>
                <c:pt idx="3579">
                  <c:v>433.125</c:v>
                </c:pt>
                <c:pt idx="3580">
                  <c:v>434.125</c:v>
                </c:pt>
                <c:pt idx="3581">
                  <c:v>434.125</c:v>
                </c:pt>
                <c:pt idx="3582">
                  <c:v>434</c:v>
                </c:pt>
                <c:pt idx="3583">
                  <c:v>434</c:v>
                </c:pt>
                <c:pt idx="3584">
                  <c:v>434</c:v>
                </c:pt>
                <c:pt idx="3585">
                  <c:v>434</c:v>
                </c:pt>
                <c:pt idx="3586">
                  <c:v>434.25</c:v>
                </c:pt>
                <c:pt idx="3587">
                  <c:v>434.25</c:v>
                </c:pt>
                <c:pt idx="3588">
                  <c:v>433.875</c:v>
                </c:pt>
                <c:pt idx="3589">
                  <c:v>433.875</c:v>
                </c:pt>
                <c:pt idx="3590">
                  <c:v>434.25</c:v>
                </c:pt>
                <c:pt idx="3591">
                  <c:v>434.25</c:v>
                </c:pt>
                <c:pt idx="3592">
                  <c:v>433.125</c:v>
                </c:pt>
                <c:pt idx="3593">
                  <c:v>433.125</c:v>
                </c:pt>
                <c:pt idx="3594">
                  <c:v>433.25</c:v>
                </c:pt>
                <c:pt idx="3595">
                  <c:v>433.25</c:v>
                </c:pt>
                <c:pt idx="3596">
                  <c:v>434.625</c:v>
                </c:pt>
                <c:pt idx="3597">
                  <c:v>434.625</c:v>
                </c:pt>
                <c:pt idx="3598">
                  <c:v>434</c:v>
                </c:pt>
                <c:pt idx="3599">
                  <c:v>434</c:v>
                </c:pt>
                <c:pt idx="3600">
                  <c:v>434.125</c:v>
                </c:pt>
                <c:pt idx="3601">
                  <c:v>434.125</c:v>
                </c:pt>
                <c:pt idx="3602">
                  <c:v>433.875</c:v>
                </c:pt>
                <c:pt idx="3603">
                  <c:v>433.875</c:v>
                </c:pt>
                <c:pt idx="3604">
                  <c:v>433.375</c:v>
                </c:pt>
                <c:pt idx="3605">
                  <c:v>433.375</c:v>
                </c:pt>
                <c:pt idx="3606">
                  <c:v>433.75</c:v>
                </c:pt>
                <c:pt idx="3607">
                  <c:v>433.75</c:v>
                </c:pt>
                <c:pt idx="3608">
                  <c:v>434.25</c:v>
                </c:pt>
                <c:pt idx="3609">
                  <c:v>434.25</c:v>
                </c:pt>
                <c:pt idx="3610">
                  <c:v>434</c:v>
                </c:pt>
                <c:pt idx="3611">
                  <c:v>434</c:v>
                </c:pt>
                <c:pt idx="3612">
                  <c:v>433.5</c:v>
                </c:pt>
                <c:pt idx="3613">
                  <c:v>433.5</c:v>
                </c:pt>
                <c:pt idx="3614">
                  <c:v>434</c:v>
                </c:pt>
                <c:pt idx="3615">
                  <c:v>434</c:v>
                </c:pt>
                <c:pt idx="3616">
                  <c:v>434</c:v>
                </c:pt>
                <c:pt idx="3617">
                  <c:v>434</c:v>
                </c:pt>
                <c:pt idx="3618">
                  <c:v>434.375</c:v>
                </c:pt>
                <c:pt idx="3619">
                  <c:v>434.375</c:v>
                </c:pt>
                <c:pt idx="3620">
                  <c:v>433.875</c:v>
                </c:pt>
                <c:pt idx="3621">
                  <c:v>433.875</c:v>
                </c:pt>
                <c:pt idx="3622">
                  <c:v>433.5</c:v>
                </c:pt>
                <c:pt idx="3623">
                  <c:v>433.5</c:v>
                </c:pt>
                <c:pt idx="3624">
                  <c:v>433.625</c:v>
                </c:pt>
                <c:pt idx="3625">
                  <c:v>433.625</c:v>
                </c:pt>
                <c:pt idx="3626">
                  <c:v>434.375</c:v>
                </c:pt>
                <c:pt idx="3627">
                  <c:v>434.375</c:v>
                </c:pt>
                <c:pt idx="3628">
                  <c:v>434.375</c:v>
                </c:pt>
                <c:pt idx="3629">
                  <c:v>434.375</c:v>
                </c:pt>
                <c:pt idx="3630">
                  <c:v>433.5</c:v>
                </c:pt>
                <c:pt idx="3631">
                  <c:v>433.5</c:v>
                </c:pt>
                <c:pt idx="3632">
                  <c:v>433.375</c:v>
                </c:pt>
                <c:pt idx="3633">
                  <c:v>433.375</c:v>
                </c:pt>
                <c:pt idx="3634">
                  <c:v>434.5</c:v>
                </c:pt>
                <c:pt idx="3635">
                  <c:v>434.5</c:v>
                </c:pt>
                <c:pt idx="3636">
                  <c:v>434</c:v>
                </c:pt>
                <c:pt idx="3637">
                  <c:v>434</c:v>
                </c:pt>
                <c:pt idx="3638">
                  <c:v>434.125</c:v>
                </c:pt>
                <c:pt idx="3639">
                  <c:v>434.125</c:v>
                </c:pt>
                <c:pt idx="3640">
                  <c:v>434</c:v>
                </c:pt>
                <c:pt idx="3641">
                  <c:v>434</c:v>
                </c:pt>
                <c:pt idx="3642">
                  <c:v>433.625</c:v>
                </c:pt>
                <c:pt idx="3643">
                  <c:v>433.625</c:v>
                </c:pt>
                <c:pt idx="3644">
                  <c:v>434.875</c:v>
                </c:pt>
                <c:pt idx="3645">
                  <c:v>434.875</c:v>
                </c:pt>
                <c:pt idx="3646">
                  <c:v>433.75</c:v>
                </c:pt>
                <c:pt idx="3647">
                  <c:v>433.75</c:v>
                </c:pt>
                <c:pt idx="3648">
                  <c:v>433.25</c:v>
                </c:pt>
                <c:pt idx="3649">
                  <c:v>433.25</c:v>
                </c:pt>
                <c:pt idx="3650">
                  <c:v>434</c:v>
                </c:pt>
                <c:pt idx="3651">
                  <c:v>434</c:v>
                </c:pt>
                <c:pt idx="3652">
                  <c:v>433.625</c:v>
                </c:pt>
                <c:pt idx="3653">
                  <c:v>433.625</c:v>
                </c:pt>
                <c:pt idx="3654">
                  <c:v>434.125</c:v>
                </c:pt>
                <c:pt idx="3655">
                  <c:v>434.125</c:v>
                </c:pt>
                <c:pt idx="3656">
                  <c:v>434.375</c:v>
                </c:pt>
                <c:pt idx="3657">
                  <c:v>434.375</c:v>
                </c:pt>
                <c:pt idx="3658">
                  <c:v>433.125</c:v>
                </c:pt>
                <c:pt idx="3659">
                  <c:v>433.125</c:v>
                </c:pt>
                <c:pt idx="3660">
                  <c:v>434.125</c:v>
                </c:pt>
                <c:pt idx="3661">
                  <c:v>434.125</c:v>
                </c:pt>
                <c:pt idx="3662">
                  <c:v>434.125</c:v>
                </c:pt>
                <c:pt idx="3663">
                  <c:v>434.125</c:v>
                </c:pt>
                <c:pt idx="3664">
                  <c:v>434</c:v>
                </c:pt>
                <c:pt idx="3665">
                  <c:v>434</c:v>
                </c:pt>
                <c:pt idx="3666">
                  <c:v>434.75</c:v>
                </c:pt>
                <c:pt idx="3667">
                  <c:v>434.75</c:v>
                </c:pt>
                <c:pt idx="3668">
                  <c:v>433.375</c:v>
                </c:pt>
                <c:pt idx="3669">
                  <c:v>433.375</c:v>
                </c:pt>
                <c:pt idx="3670">
                  <c:v>433.625</c:v>
                </c:pt>
                <c:pt idx="3671">
                  <c:v>433.625</c:v>
                </c:pt>
                <c:pt idx="3672">
                  <c:v>434</c:v>
                </c:pt>
                <c:pt idx="3673">
                  <c:v>434</c:v>
                </c:pt>
                <c:pt idx="3674">
                  <c:v>433.125</c:v>
                </c:pt>
                <c:pt idx="3675">
                  <c:v>433.125</c:v>
                </c:pt>
                <c:pt idx="3676">
                  <c:v>434.625</c:v>
                </c:pt>
                <c:pt idx="3677">
                  <c:v>434.625</c:v>
                </c:pt>
                <c:pt idx="3678">
                  <c:v>434</c:v>
                </c:pt>
                <c:pt idx="3679">
                  <c:v>434</c:v>
                </c:pt>
                <c:pt idx="3680">
                  <c:v>433.375</c:v>
                </c:pt>
                <c:pt idx="3681">
                  <c:v>433.375</c:v>
                </c:pt>
                <c:pt idx="3682">
                  <c:v>434</c:v>
                </c:pt>
                <c:pt idx="3683">
                  <c:v>434</c:v>
                </c:pt>
                <c:pt idx="3684">
                  <c:v>434.125</c:v>
                </c:pt>
                <c:pt idx="3685">
                  <c:v>434.125</c:v>
                </c:pt>
                <c:pt idx="3686">
                  <c:v>434.625</c:v>
                </c:pt>
                <c:pt idx="3687">
                  <c:v>434.625</c:v>
                </c:pt>
                <c:pt idx="3688">
                  <c:v>434.25</c:v>
                </c:pt>
                <c:pt idx="3689">
                  <c:v>434.25</c:v>
                </c:pt>
                <c:pt idx="3690">
                  <c:v>433.875</c:v>
                </c:pt>
                <c:pt idx="3691">
                  <c:v>433.875</c:v>
                </c:pt>
                <c:pt idx="3692">
                  <c:v>433.5</c:v>
                </c:pt>
                <c:pt idx="3693">
                  <c:v>433.5</c:v>
                </c:pt>
                <c:pt idx="3694">
                  <c:v>433.75</c:v>
                </c:pt>
                <c:pt idx="3695">
                  <c:v>433.75</c:v>
                </c:pt>
                <c:pt idx="3696">
                  <c:v>433.875</c:v>
                </c:pt>
                <c:pt idx="3697">
                  <c:v>433.875</c:v>
                </c:pt>
                <c:pt idx="3698">
                  <c:v>433.375</c:v>
                </c:pt>
                <c:pt idx="3699">
                  <c:v>433.375</c:v>
                </c:pt>
                <c:pt idx="3700">
                  <c:v>434.375</c:v>
                </c:pt>
                <c:pt idx="3701">
                  <c:v>434.375</c:v>
                </c:pt>
                <c:pt idx="3702">
                  <c:v>434.875</c:v>
                </c:pt>
                <c:pt idx="3703">
                  <c:v>434.875</c:v>
                </c:pt>
                <c:pt idx="3704">
                  <c:v>433.625</c:v>
                </c:pt>
                <c:pt idx="3705">
                  <c:v>433.625</c:v>
                </c:pt>
                <c:pt idx="3706">
                  <c:v>434</c:v>
                </c:pt>
                <c:pt idx="3707">
                  <c:v>434</c:v>
                </c:pt>
                <c:pt idx="3708">
                  <c:v>434</c:v>
                </c:pt>
                <c:pt idx="3709">
                  <c:v>434</c:v>
                </c:pt>
                <c:pt idx="3710">
                  <c:v>433.75</c:v>
                </c:pt>
                <c:pt idx="3711">
                  <c:v>433.75</c:v>
                </c:pt>
                <c:pt idx="3712">
                  <c:v>433.375</c:v>
                </c:pt>
                <c:pt idx="3713">
                  <c:v>433.375</c:v>
                </c:pt>
                <c:pt idx="3714">
                  <c:v>434.125</c:v>
                </c:pt>
                <c:pt idx="3715">
                  <c:v>434.125</c:v>
                </c:pt>
                <c:pt idx="3716">
                  <c:v>435</c:v>
                </c:pt>
                <c:pt idx="3717">
                  <c:v>435</c:v>
                </c:pt>
                <c:pt idx="3718">
                  <c:v>433.5</c:v>
                </c:pt>
                <c:pt idx="3719">
                  <c:v>433.5</c:v>
                </c:pt>
                <c:pt idx="3720">
                  <c:v>434</c:v>
                </c:pt>
                <c:pt idx="3721">
                  <c:v>434</c:v>
                </c:pt>
                <c:pt idx="3722">
                  <c:v>433.875</c:v>
                </c:pt>
                <c:pt idx="3723">
                  <c:v>433.875</c:v>
                </c:pt>
                <c:pt idx="3724">
                  <c:v>433.625</c:v>
                </c:pt>
                <c:pt idx="3725">
                  <c:v>433.625</c:v>
                </c:pt>
                <c:pt idx="3726">
                  <c:v>434</c:v>
                </c:pt>
                <c:pt idx="3727">
                  <c:v>434</c:v>
                </c:pt>
                <c:pt idx="3728">
                  <c:v>433.125</c:v>
                </c:pt>
                <c:pt idx="3729">
                  <c:v>433.125</c:v>
                </c:pt>
                <c:pt idx="3730">
                  <c:v>434.625</c:v>
                </c:pt>
                <c:pt idx="3731">
                  <c:v>434.625</c:v>
                </c:pt>
                <c:pt idx="3732">
                  <c:v>434.75</c:v>
                </c:pt>
                <c:pt idx="3733">
                  <c:v>434.75</c:v>
                </c:pt>
                <c:pt idx="3734">
                  <c:v>433.5</c:v>
                </c:pt>
                <c:pt idx="3735">
                  <c:v>433.5</c:v>
                </c:pt>
                <c:pt idx="3736">
                  <c:v>433.25</c:v>
                </c:pt>
                <c:pt idx="3737">
                  <c:v>433.25</c:v>
                </c:pt>
                <c:pt idx="3738">
                  <c:v>433.375</c:v>
                </c:pt>
                <c:pt idx="3739">
                  <c:v>433.375</c:v>
                </c:pt>
                <c:pt idx="3740">
                  <c:v>434</c:v>
                </c:pt>
                <c:pt idx="3741">
                  <c:v>434</c:v>
                </c:pt>
                <c:pt idx="3742">
                  <c:v>433.75</c:v>
                </c:pt>
                <c:pt idx="3743">
                  <c:v>433.75</c:v>
                </c:pt>
                <c:pt idx="3744">
                  <c:v>434.375</c:v>
                </c:pt>
                <c:pt idx="3745">
                  <c:v>434.375</c:v>
                </c:pt>
                <c:pt idx="3746">
                  <c:v>434.125</c:v>
                </c:pt>
                <c:pt idx="3747">
                  <c:v>434.125</c:v>
                </c:pt>
                <c:pt idx="3748">
                  <c:v>434.125</c:v>
                </c:pt>
                <c:pt idx="3749">
                  <c:v>434.125</c:v>
                </c:pt>
                <c:pt idx="3750">
                  <c:v>434</c:v>
                </c:pt>
                <c:pt idx="3751">
                  <c:v>434</c:v>
                </c:pt>
                <c:pt idx="3752">
                  <c:v>434</c:v>
                </c:pt>
                <c:pt idx="3753">
                  <c:v>434</c:v>
                </c:pt>
                <c:pt idx="3754">
                  <c:v>434.375</c:v>
                </c:pt>
                <c:pt idx="3755">
                  <c:v>434.375</c:v>
                </c:pt>
                <c:pt idx="3756">
                  <c:v>433.625</c:v>
                </c:pt>
                <c:pt idx="3757">
                  <c:v>433.625</c:v>
                </c:pt>
                <c:pt idx="3758">
                  <c:v>433.875</c:v>
                </c:pt>
                <c:pt idx="3759">
                  <c:v>433.875</c:v>
                </c:pt>
                <c:pt idx="3760">
                  <c:v>434.125</c:v>
                </c:pt>
                <c:pt idx="3761">
                  <c:v>434.125</c:v>
                </c:pt>
                <c:pt idx="3762">
                  <c:v>433.25</c:v>
                </c:pt>
                <c:pt idx="3763">
                  <c:v>433.25</c:v>
                </c:pt>
                <c:pt idx="3764">
                  <c:v>434</c:v>
                </c:pt>
                <c:pt idx="3765">
                  <c:v>434</c:v>
                </c:pt>
                <c:pt idx="3766">
                  <c:v>435</c:v>
                </c:pt>
                <c:pt idx="3767">
                  <c:v>435</c:v>
                </c:pt>
                <c:pt idx="3768">
                  <c:v>433.875</c:v>
                </c:pt>
                <c:pt idx="3769">
                  <c:v>433.875</c:v>
                </c:pt>
                <c:pt idx="3770">
                  <c:v>432.875</c:v>
                </c:pt>
                <c:pt idx="3771">
                  <c:v>432.875</c:v>
                </c:pt>
                <c:pt idx="3772">
                  <c:v>434.625</c:v>
                </c:pt>
                <c:pt idx="3773">
                  <c:v>434.625</c:v>
                </c:pt>
                <c:pt idx="3774">
                  <c:v>434.125</c:v>
                </c:pt>
                <c:pt idx="3775">
                  <c:v>434.125</c:v>
                </c:pt>
                <c:pt idx="3776">
                  <c:v>433.75</c:v>
                </c:pt>
                <c:pt idx="3777">
                  <c:v>433.75</c:v>
                </c:pt>
                <c:pt idx="3778">
                  <c:v>434.625</c:v>
                </c:pt>
                <c:pt idx="3779">
                  <c:v>434.625</c:v>
                </c:pt>
                <c:pt idx="3780">
                  <c:v>433.25</c:v>
                </c:pt>
                <c:pt idx="3781">
                  <c:v>433.25</c:v>
                </c:pt>
                <c:pt idx="3782">
                  <c:v>433.875</c:v>
                </c:pt>
                <c:pt idx="3783">
                  <c:v>433.875</c:v>
                </c:pt>
                <c:pt idx="3784">
                  <c:v>434.25</c:v>
                </c:pt>
                <c:pt idx="3785">
                  <c:v>434.25</c:v>
                </c:pt>
                <c:pt idx="3786">
                  <c:v>432.875</c:v>
                </c:pt>
                <c:pt idx="3787">
                  <c:v>432.875</c:v>
                </c:pt>
                <c:pt idx="3788">
                  <c:v>434.125</c:v>
                </c:pt>
                <c:pt idx="3789">
                  <c:v>434.125</c:v>
                </c:pt>
                <c:pt idx="3790">
                  <c:v>434.75</c:v>
                </c:pt>
                <c:pt idx="3791">
                  <c:v>434.75</c:v>
                </c:pt>
                <c:pt idx="3792">
                  <c:v>432.625</c:v>
                </c:pt>
                <c:pt idx="3793">
                  <c:v>432.625</c:v>
                </c:pt>
                <c:pt idx="3794">
                  <c:v>434.125</c:v>
                </c:pt>
                <c:pt idx="3795">
                  <c:v>434.125</c:v>
                </c:pt>
                <c:pt idx="3796">
                  <c:v>435</c:v>
                </c:pt>
                <c:pt idx="3797">
                  <c:v>435</c:v>
                </c:pt>
                <c:pt idx="3798">
                  <c:v>432.625</c:v>
                </c:pt>
                <c:pt idx="3799">
                  <c:v>432.625</c:v>
                </c:pt>
                <c:pt idx="3800">
                  <c:v>433.75</c:v>
                </c:pt>
                <c:pt idx="3801">
                  <c:v>433.75</c:v>
                </c:pt>
                <c:pt idx="3802">
                  <c:v>434.375</c:v>
                </c:pt>
                <c:pt idx="3803">
                  <c:v>434.375</c:v>
                </c:pt>
                <c:pt idx="3804">
                  <c:v>433.875</c:v>
                </c:pt>
                <c:pt idx="3805">
                  <c:v>433.875</c:v>
                </c:pt>
                <c:pt idx="3806">
                  <c:v>434.25</c:v>
                </c:pt>
                <c:pt idx="3807">
                  <c:v>434.25</c:v>
                </c:pt>
                <c:pt idx="3808">
                  <c:v>433.375</c:v>
                </c:pt>
                <c:pt idx="3809">
                  <c:v>433.375</c:v>
                </c:pt>
                <c:pt idx="3810">
                  <c:v>433.875</c:v>
                </c:pt>
                <c:pt idx="3811">
                  <c:v>433.875</c:v>
                </c:pt>
                <c:pt idx="3812">
                  <c:v>434.5</c:v>
                </c:pt>
                <c:pt idx="3813">
                  <c:v>434.5</c:v>
                </c:pt>
                <c:pt idx="3814">
                  <c:v>434.5</c:v>
                </c:pt>
                <c:pt idx="3815">
                  <c:v>434.5</c:v>
                </c:pt>
                <c:pt idx="3816">
                  <c:v>434.125</c:v>
                </c:pt>
                <c:pt idx="3817">
                  <c:v>434.125</c:v>
                </c:pt>
                <c:pt idx="3818">
                  <c:v>433.625</c:v>
                </c:pt>
                <c:pt idx="3819">
                  <c:v>433.625</c:v>
                </c:pt>
                <c:pt idx="3820">
                  <c:v>434.25</c:v>
                </c:pt>
                <c:pt idx="3821">
                  <c:v>434.25</c:v>
                </c:pt>
                <c:pt idx="3822">
                  <c:v>433</c:v>
                </c:pt>
                <c:pt idx="3823">
                  <c:v>433</c:v>
                </c:pt>
                <c:pt idx="3824">
                  <c:v>433.625</c:v>
                </c:pt>
                <c:pt idx="3825">
                  <c:v>433.625</c:v>
                </c:pt>
                <c:pt idx="3826">
                  <c:v>435.125</c:v>
                </c:pt>
                <c:pt idx="3827">
                  <c:v>435.125</c:v>
                </c:pt>
                <c:pt idx="3828">
                  <c:v>434.125</c:v>
                </c:pt>
                <c:pt idx="3829">
                  <c:v>434.125</c:v>
                </c:pt>
                <c:pt idx="3830">
                  <c:v>433.125</c:v>
                </c:pt>
                <c:pt idx="3831">
                  <c:v>433.125</c:v>
                </c:pt>
                <c:pt idx="3832">
                  <c:v>433.25</c:v>
                </c:pt>
                <c:pt idx="3833">
                  <c:v>433.25</c:v>
                </c:pt>
                <c:pt idx="3834">
                  <c:v>434.125</c:v>
                </c:pt>
                <c:pt idx="3835">
                  <c:v>434.125</c:v>
                </c:pt>
                <c:pt idx="3836">
                  <c:v>434</c:v>
                </c:pt>
                <c:pt idx="3837">
                  <c:v>434</c:v>
                </c:pt>
                <c:pt idx="3838">
                  <c:v>434.25</c:v>
                </c:pt>
                <c:pt idx="3839">
                  <c:v>434.25</c:v>
                </c:pt>
                <c:pt idx="3840">
                  <c:v>433.875</c:v>
                </c:pt>
                <c:pt idx="3841">
                  <c:v>433.875</c:v>
                </c:pt>
                <c:pt idx="3842">
                  <c:v>434.375</c:v>
                </c:pt>
                <c:pt idx="3843">
                  <c:v>434.375</c:v>
                </c:pt>
                <c:pt idx="3844">
                  <c:v>434</c:v>
                </c:pt>
                <c:pt idx="3845">
                  <c:v>434</c:v>
                </c:pt>
                <c:pt idx="3846">
                  <c:v>432.75</c:v>
                </c:pt>
                <c:pt idx="3847">
                  <c:v>432.75</c:v>
                </c:pt>
                <c:pt idx="3848">
                  <c:v>434.125</c:v>
                </c:pt>
                <c:pt idx="3849">
                  <c:v>434.125</c:v>
                </c:pt>
                <c:pt idx="3850">
                  <c:v>434.75</c:v>
                </c:pt>
                <c:pt idx="3851">
                  <c:v>434.75</c:v>
                </c:pt>
                <c:pt idx="3852">
                  <c:v>433.375</c:v>
                </c:pt>
                <c:pt idx="3853">
                  <c:v>433.375</c:v>
                </c:pt>
                <c:pt idx="3854">
                  <c:v>434.125</c:v>
                </c:pt>
                <c:pt idx="3855">
                  <c:v>434.125</c:v>
                </c:pt>
                <c:pt idx="3856">
                  <c:v>434.25</c:v>
                </c:pt>
                <c:pt idx="3857">
                  <c:v>434.25</c:v>
                </c:pt>
                <c:pt idx="3858">
                  <c:v>433.375</c:v>
                </c:pt>
                <c:pt idx="3859">
                  <c:v>433.375</c:v>
                </c:pt>
                <c:pt idx="3860">
                  <c:v>434.375</c:v>
                </c:pt>
                <c:pt idx="3861">
                  <c:v>434.375</c:v>
                </c:pt>
                <c:pt idx="3862">
                  <c:v>433.75</c:v>
                </c:pt>
                <c:pt idx="3863">
                  <c:v>433.75</c:v>
                </c:pt>
                <c:pt idx="3864">
                  <c:v>433.375</c:v>
                </c:pt>
                <c:pt idx="3865">
                  <c:v>433.375</c:v>
                </c:pt>
                <c:pt idx="3866">
                  <c:v>434.625</c:v>
                </c:pt>
                <c:pt idx="3867">
                  <c:v>434.625</c:v>
                </c:pt>
                <c:pt idx="3868">
                  <c:v>433.5</c:v>
                </c:pt>
                <c:pt idx="3869">
                  <c:v>433.5</c:v>
                </c:pt>
                <c:pt idx="3870">
                  <c:v>433.625</c:v>
                </c:pt>
                <c:pt idx="3871">
                  <c:v>433.625</c:v>
                </c:pt>
                <c:pt idx="3872">
                  <c:v>434.75</c:v>
                </c:pt>
                <c:pt idx="3873">
                  <c:v>434.75</c:v>
                </c:pt>
                <c:pt idx="3874">
                  <c:v>434.125</c:v>
                </c:pt>
                <c:pt idx="3875">
                  <c:v>434.125</c:v>
                </c:pt>
                <c:pt idx="3876">
                  <c:v>433.125</c:v>
                </c:pt>
                <c:pt idx="3877">
                  <c:v>433.125</c:v>
                </c:pt>
                <c:pt idx="3878">
                  <c:v>433.125</c:v>
                </c:pt>
                <c:pt idx="3879">
                  <c:v>433.125</c:v>
                </c:pt>
                <c:pt idx="3880">
                  <c:v>433.625</c:v>
                </c:pt>
                <c:pt idx="3881">
                  <c:v>433.625</c:v>
                </c:pt>
                <c:pt idx="3882">
                  <c:v>434.375</c:v>
                </c:pt>
                <c:pt idx="3883">
                  <c:v>434.375</c:v>
                </c:pt>
                <c:pt idx="3884">
                  <c:v>434.5</c:v>
                </c:pt>
                <c:pt idx="3885">
                  <c:v>434.5</c:v>
                </c:pt>
                <c:pt idx="3886">
                  <c:v>433.75</c:v>
                </c:pt>
                <c:pt idx="3887">
                  <c:v>433.75</c:v>
                </c:pt>
                <c:pt idx="3888">
                  <c:v>434.125</c:v>
                </c:pt>
                <c:pt idx="3889">
                  <c:v>434.125</c:v>
                </c:pt>
                <c:pt idx="3890">
                  <c:v>434.25</c:v>
                </c:pt>
                <c:pt idx="3891">
                  <c:v>434.25</c:v>
                </c:pt>
                <c:pt idx="3892">
                  <c:v>433.75</c:v>
                </c:pt>
                <c:pt idx="3893">
                  <c:v>433.75</c:v>
                </c:pt>
                <c:pt idx="3894">
                  <c:v>433.25</c:v>
                </c:pt>
                <c:pt idx="3895">
                  <c:v>433.25</c:v>
                </c:pt>
                <c:pt idx="3896">
                  <c:v>434</c:v>
                </c:pt>
                <c:pt idx="3897">
                  <c:v>434</c:v>
                </c:pt>
                <c:pt idx="3898">
                  <c:v>435</c:v>
                </c:pt>
                <c:pt idx="3899">
                  <c:v>435</c:v>
                </c:pt>
                <c:pt idx="3900">
                  <c:v>433.125</c:v>
                </c:pt>
                <c:pt idx="3901">
                  <c:v>433.125</c:v>
                </c:pt>
                <c:pt idx="3902">
                  <c:v>433.625</c:v>
                </c:pt>
                <c:pt idx="3903">
                  <c:v>433.625</c:v>
                </c:pt>
                <c:pt idx="3904">
                  <c:v>433.875</c:v>
                </c:pt>
                <c:pt idx="3905">
                  <c:v>433.875</c:v>
                </c:pt>
                <c:pt idx="3906">
                  <c:v>434</c:v>
                </c:pt>
                <c:pt idx="3907">
                  <c:v>434</c:v>
                </c:pt>
                <c:pt idx="3908">
                  <c:v>434.125</c:v>
                </c:pt>
                <c:pt idx="3909">
                  <c:v>434.125</c:v>
                </c:pt>
                <c:pt idx="3910">
                  <c:v>433.375</c:v>
                </c:pt>
                <c:pt idx="3911">
                  <c:v>433.375</c:v>
                </c:pt>
                <c:pt idx="3912">
                  <c:v>433.875</c:v>
                </c:pt>
                <c:pt idx="3913">
                  <c:v>433.875</c:v>
                </c:pt>
                <c:pt idx="3914">
                  <c:v>434.375</c:v>
                </c:pt>
                <c:pt idx="3915">
                  <c:v>434.375</c:v>
                </c:pt>
                <c:pt idx="3916">
                  <c:v>434.75</c:v>
                </c:pt>
                <c:pt idx="3917">
                  <c:v>434.75</c:v>
                </c:pt>
                <c:pt idx="3918">
                  <c:v>433.375</c:v>
                </c:pt>
                <c:pt idx="3919">
                  <c:v>433.375</c:v>
                </c:pt>
                <c:pt idx="3920">
                  <c:v>434.125</c:v>
                </c:pt>
                <c:pt idx="3921">
                  <c:v>434.125</c:v>
                </c:pt>
                <c:pt idx="3922">
                  <c:v>433.625</c:v>
                </c:pt>
                <c:pt idx="3923">
                  <c:v>433.625</c:v>
                </c:pt>
                <c:pt idx="3924">
                  <c:v>433</c:v>
                </c:pt>
                <c:pt idx="3925">
                  <c:v>433</c:v>
                </c:pt>
                <c:pt idx="3926">
                  <c:v>434.375</c:v>
                </c:pt>
                <c:pt idx="3927">
                  <c:v>434.375</c:v>
                </c:pt>
                <c:pt idx="3928">
                  <c:v>434.25</c:v>
                </c:pt>
                <c:pt idx="3929">
                  <c:v>434.25</c:v>
                </c:pt>
                <c:pt idx="3930">
                  <c:v>434.875</c:v>
                </c:pt>
                <c:pt idx="3931">
                  <c:v>434.875</c:v>
                </c:pt>
                <c:pt idx="3932">
                  <c:v>434.375</c:v>
                </c:pt>
                <c:pt idx="3933">
                  <c:v>434.375</c:v>
                </c:pt>
                <c:pt idx="3934">
                  <c:v>433.125</c:v>
                </c:pt>
                <c:pt idx="3935">
                  <c:v>433.125</c:v>
                </c:pt>
                <c:pt idx="3936">
                  <c:v>433.375</c:v>
                </c:pt>
                <c:pt idx="3937">
                  <c:v>433.375</c:v>
                </c:pt>
                <c:pt idx="3938">
                  <c:v>434.5</c:v>
                </c:pt>
                <c:pt idx="3939">
                  <c:v>434.5</c:v>
                </c:pt>
                <c:pt idx="3940">
                  <c:v>434.625</c:v>
                </c:pt>
                <c:pt idx="3941">
                  <c:v>434.625</c:v>
                </c:pt>
                <c:pt idx="3942">
                  <c:v>434</c:v>
                </c:pt>
                <c:pt idx="3943">
                  <c:v>434</c:v>
                </c:pt>
                <c:pt idx="3944">
                  <c:v>432.75</c:v>
                </c:pt>
                <c:pt idx="3945">
                  <c:v>432.75</c:v>
                </c:pt>
                <c:pt idx="3946">
                  <c:v>433.875</c:v>
                </c:pt>
                <c:pt idx="3947">
                  <c:v>433.875</c:v>
                </c:pt>
                <c:pt idx="3948">
                  <c:v>434.625</c:v>
                </c:pt>
                <c:pt idx="3949">
                  <c:v>434.625</c:v>
                </c:pt>
                <c:pt idx="3950">
                  <c:v>434</c:v>
                </c:pt>
                <c:pt idx="3951">
                  <c:v>434</c:v>
                </c:pt>
                <c:pt idx="3952">
                  <c:v>433.75</c:v>
                </c:pt>
                <c:pt idx="3953">
                  <c:v>433.75</c:v>
                </c:pt>
                <c:pt idx="3954">
                  <c:v>433.375</c:v>
                </c:pt>
                <c:pt idx="3955">
                  <c:v>433.375</c:v>
                </c:pt>
                <c:pt idx="3956">
                  <c:v>433.75</c:v>
                </c:pt>
                <c:pt idx="3957">
                  <c:v>433.75</c:v>
                </c:pt>
                <c:pt idx="3958">
                  <c:v>433.625</c:v>
                </c:pt>
                <c:pt idx="3959">
                  <c:v>433.625</c:v>
                </c:pt>
                <c:pt idx="3960">
                  <c:v>434.375</c:v>
                </c:pt>
                <c:pt idx="3961">
                  <c:v>434.375</c:v>
                </c:pt>
                <c:pt idx="3962">
                  <c:v>434.25</c:v>
                </c:pt>
                <c:pt idx="3963">
                  <c:v>434.25</c:v>
                </c:pt>
                <c:pt idx="3964">
                  <c:v>434.375</c:v>
                </c:pt>
                <c:pt idx="3965">
                  <c:v>434.375</c:v>
                </c:pt>
                <c:pt idx="3966">
                  <c:v>434.25</c:v>
                </c:pt>
                <c:pt idx="3967">
                  <c:v>434.25</c:v>
                </c:pt>
                <c:pt idx="3968">
                  <c:v>432.875</c:v>
                </c:pt>
                <c:pt idx="3969">
                  <c:v>432.875</c:v>
                </c:pt>
                <c:pt idx="3970">
                  <c:v>434.5</c:v>
                </c:pt>
                <c:pt idx="3971">
                  <c:v>434.5</c:v>
                </c:pt>
                <c:pt idx="3972">
                  <c:v>434.75</c:v>
                </c:pt>
                <c:pt idx="3973">
                  <c:v>434.75</c:v>
                </c:pt>
                <c:pt idx="3974">
                  <c:v>433.25</c:v>
                </c:pt>
                <c:pt idx="3975">
                  <c:v>433.25</c:v>
                </c:pt>
                <c:pt idx="3976">
                  <c:v>433</c:v>
                </c:pt>
                <c:pt idx="3977">
                  <c:v>433</c:v>
                </c:pt>
                <c:pt idx="3978">
                  <c:v>434.375</c:v>
                </c:pt>
                <c:pt idx="3979">
                  <c:v>434.375</c:v>
                </c:pt>
                <c:pt idx="3980">
                  <c:v>433.875</c:v>
                </c:pt>
                <c:pt idx="3981">
                  <c:v>433.875</c:v>
                </c:pt>
                <c:pt idx="3982">
                  <c:v>433.5</c:v>
                </c:pt>
                <c:pt idx="3983">
                  <c:v>433.5</c:v>
                </c:pt>
                <c:pt idx="3984">
                  <c:v>434</c:v>
                </c:pt>
                <c:pt idx="3985">
                  <c:v>434</c:v>
                </c:pt>
                <c:pt idx="3986">
                  <c:v>433.5</c:v>
                </c:pt>
                <c:pt idx="3987">
                  <c:v>433.5</c:v>
                </c:pt>
                <c:pt idx="3988">
                  <c:v>434</c:v>
                </c:pt>
                <c:pt idx="3989">
                  <c:v>434</c:v>
                </c:pt>
                <c:pt idx="3990">
                  <c:v>433.875</c:v>
                </c:pt>
                <c:pt idx="3991">
                  <c:v>433.875</c:v>
                </c:pt>
                <c:pt idx="3992">
                  <c:v>433.75</c:v>
                </c:pt>
                <c:pt idx="3993">
                  <c:v>433.75</c:v>
                </c:pt>
                <c:pt idx="3994">
                  <c:v>433.75</c:v>
                </c:pt>
                <c:pt idx="3995">
                  <c:v>433.75</c:v>
                </c:pt>
                <c:pt idx="3996">
                  <c:v>434.875</c:v>
                </c:pt>
              </c:numCache>
            </c:numRef>
          </c:val>
          <c:smooth val="0"/>
          <c:extLst>
            <c:ext xmlns:c16="http://schemas.microsoft.com/office/drawing/2014/chart" uri="{C3380CC4-5D6E-409C-BE32-E72D297353CC}">
              <c16:uniqueId val="{00000000-E196-43C8-9282-216B3CF4F40F}"/>
            </c:ext>
          </c:extLst>
        </c:ser>
        <c:ser>
          <c:idx val="1"/>
          <c:order val="1"/>
          <c:tx>
            <c:strRef>
              <c:f>compare!$D$1</c:f>
              <c:strCache>
                <c:ptCount val="1"/>
                <c:pt idx="0">
                  <c:v>bw</c:v>
                </c:pt>
              </c:strCache>
            </c:strRef>
          </c:tx>
          <c:spPr>
            <a:ln w="6350" cap="rnd">
              <a:solidFill>
                <a:schemeClr val="accent2"/>
              </a:solidFill>
              <a:round/>
            </a:ln>
            <a:effectLst/>
          </c:spPr>
          <c:marker>
            <c:symbol val="none"/>
          </c:marker>
          <c:val>
            <c:numRef>
              <c:f>compare!$D$2:$D$3998</c:f>
              <c:numCache>
                <c:formatCode>General</c:formatCode>
                <c:ptCount val="3997"/>
                <c:pt idx="0">
                  <c:v>-507.26</c:v>
                </c:pt>
                <c:pt idx="1">
                  <c:v>507.26</c:v>
                </c:pt>
                <c:pt idx="2">
                  <c:v>499.46100000000001</c:v>
                </c:pt>
                <c:pt idx="3">
                  <c:v>499.46100000000001</c:v>
                </c:pt>
                <c:pt idx="4">
                  <c:v>493.19499999999999</c:v>
                </c:pt>
                <c:pt idx="5">
                  <c:v>493.19499999999999</c:v>
                </c:pt>
                <c:pt idx="6">
                  <c:v>488.01299999999998</c:v>
                </c:pt>
                <c:pt idx="7">
                  <c:v>488.01299999999998</c:v>
                </c:pt>
                <c:pt idx="8">
                  <c:v>483.68099999999998</c:v>
                </c:pt>
                <c:pt idx="9">
                  <c:v>483.68099999999998</c:v>
                </c:pt>
                <c:pt idx="10">
                  <c:v>480.29199999999997</c:v>
                </c:pt>
                <c:pt idx="11">
                  <c:v>480.29199999999997</c:v>
                </c:pt>
                <c:pt idx="12">
                  <c:v>477.69200000000001</c:v>
                </c:pt>
                <c:pt idx="13">
                  <c:v>477.69200000000001</c:v>
                </c:pt>
                <c:pt idx="14">
                  <c:v>472.892</c:v>
                </c:pt>
                <c:pt idx="15">
                  <c:v>472.892</c:v>
                </c:pt>
                <c:pt idx="16">
                  <c:v>471.173</c:v>
                </c:pt>
                <c:pt idx="17">
                  <c:v>471.173</c:v>
                </c:pt>
                <c:pt idx="18">
                  <c:v>469.55599999999998</c:v>
                </c:pt>
                <c:pt idx="19">
                  <c:v>469.55599999999998</c:v>
                </c:pt>
                <c:pt idx="20">
                  <c:v>466.154</c:v>
                </c:pt>
                <c:pt idx="21">
                  <c:v>466.154</c:v>
                </c:pt>
                <c:pt idx="22">
                  <c:v>465.267</c:v>
                </c:pt>
                <c:pt idx="23">
                  <c:v>465.267</c:v>
                </c:pt>
                <c:pt idx="24">
                  <c:v>464.55599999999998</c:v>
                </c:pt>
                <c:pt idx="25">
                  <c:v>464.55599999999998</c:v>
                </c:pt>
                <c:pt idx="26">
                  <c:v>461.97500000000002</c:v>
                </c:pt>
                <c:pt idx="27">
                  <c:v>461.97500000000002</c:v>
                </c:pt>
                <c:pt idx="28">
                  <c:v>461.43599999999998</c:v>
                </c:pt>
                <c:pt idx="29">
                  <c:v>461.43599999999998</c:v>
                </c:pt>
                <c:pt idx="30">
                  <c:v>461.065</c:v>
                </c:pt>
                <c:pt idx="31">
                  <c:v>461.065</c:v>
                </c:pt>
                <c:pt idx="32">
                  <c:v>457.52699999999999</c:v>
                </c:pt>
                <c:pt idx="33">
                  <c:v>457.52699999999999</c:v>
                </c:pt>
                <c:pt idx="34">
                  <c:v>457.72800000000001</c:v>
                </c:pt>
                <c:pt idx="35">
                  <c:v>457.72800000000001</c:v>
                </c:pt>
                <c:pt idx="36">
                  <c:v>457.79199999999997</c:v>
                </c:pt>
                <c:pt idx="37">
                  <c:v>457.79199999999997</c:v>
                </c:pt>
                <c:pt idx="38">
                  <c:v>454.91699999999997</c:v>
                </c:pt>
                <c:pt idx="39">
                  <c:v>454.91699999999997</c:v>
                </c:pt>
                <c:pt idx="40">
                  <c:v>455.35500000000002</c:v>
                </c:pt>
                <c:pt idx="41">
                  <c:v>455.35500000000002</c:v>
                </c:pt>
                <c:pt idx="42">
                  <c:v>454.10899999999998</c:v>
                </c:pt>
                <c:pt idx="43">
                  <c:v>454.10899999999998</c:v>
                </c:pt>
                <c:pt idx="44">
                  <c:v>453.14499999999998</c:v>
                </c:pt>
                <c:pt idx="45">
                  <c:v>453.14499999999998</c:v>
                </c:pt>
                <c:pt idx="46">
                  <c:v>453.69600000000003</c:v>
                </c:pt>
                <c:pt idx="47">
                  <c:v>453.69600000000003</c:v>
                </c:pt>
                <c:pt idx="48">
                  <c:v>451.69799999999998</c:v>
                </c:pt>
                <c:pt idx="49">
                  <c:v>451.69799999999998</c:v>
                </c:pt>
                <c:pt idx="50">
                  <c:v>451.12299999999999</c:v>
                </c:pt>
                <c:pt idx="51">
                  <c:v>451.12299999999999</c:v>
                </c:pt>
                <c:pt idx="52">
                  <c:v>451.55</c:v>
                </c:pt>
                <c:pt idx="53">
                  <c:v>451.55</c:v>
                </c:pt>
                <c:pt idx="54">
                  <c:v>450.88099999999997</c:v>
                </c:pt>
                <c:pt idx="55">
                  <c:v>450.88099999999997</c:v>
                </c:pt>
                <c:pt idx="56">
                  <c:v>450.42200000000003</c:v>
                </c:pt>
                <c:pt idx="57">
                  <c:v>450.42200000000003</c:v>
                </c:pt>
                <c:pt idx="58">
                  <c:v>450.19099999999997</c:v>
                </c:pt>
                <c:pt idx="59">
                  <c:v>450.19099999999997</c:v>
                </c:pt>
                <c:pt idx="60">
                  <c:v>448.93400000000003</c:v>
                </c:pt>
                <c:pt idx="61">
                  <c:v>448.93400000000003</c:v>
                </c:pt>
                <c:pt idx="62">
                  <c:v>448.649</c:v>
                </c:pt>
                <c:pt idx="63">
                  <c:v>448.649</c:v>
                </c:pt>
                <c:pt idx="64">
                  <c:v>448.56700000000001</c:v>
                </c:pt>
                <c:pt idx="65">
                  <c:v>448.56700000000001</c:v>
                </c:pt>
                <c:pt idx="66">
                  <c:v>447.471</c:v>
                </c:pt>
                <c:pt idx="67">
                  <c:v>447.471</c:v>
                </c:pt>
                <c:pt idx="68">
                  <c:v>447.21600000000001</c:v>
                </c:pt>
                <c:pt idx="69">
                  <c:v>447.21600000000001</c:v>
                </c:pt>
                <c:pt idx="70">
                  <c:v>448.09199999999998</c:v>
                </c:pt>
                <c:pt idx="71">
                  <c:v>448.09199999999998</c:v>
                </c:pt>
                <c:pt idx="72">
                  <c:v>447.27499999999998</c:v>
                </c:pt>
                <c:pt idx="73">
                  <c:v>447.27499999999998</c:v>
                </c:pt>
                <c:pt idx="74">
                  <c:v>446.411</c:v>
                </c:pt>
                <c:pt idx="75">
                  <c:v>446.411</c:v>
                </c:pt>
                <c:pt idx="76">
                  <c:v>446.71100000000001</c:v>
                </c:pt>
                <c:pt idx="77">
                  <c:v>446.71100000000001</c:v>
                </c:pt>
                <c:pt idx="78">
                  <c:v>445.84399999999999</c:v>
                </c:pt>
                <c:pt idx="79">
                  <c:v>445.84399999999999</c:v>
                </c:pt>
                <c:pt idx="80">
                  <c:v>445.83800000000002</c:v>
                </c:pt>
                <c:pt idx="81">
                  <c:v>445.83800000000002</c:v>
                </c:pt>
                <c:pt idx="82">
                  <c:v>445.22399999999999</c:v>
                </c:pt>
                <c:pt idx="83">
                  <c:v>445.22399999999999</c:v>
                </c:pt>
                <c:pt idx="84">
                  <c:v>444.78300000000002</c:v>
                </c:pt>
                <c:pt idx="85">
                  <c:v>444.78300000000002</c:v>
                </c:pt>
                <c:pt idx="86">
                  <c:v>445.17500000000001</c:v>
                </c:pt>
                <c:pt idx="87">
                  <c:v>445.17500000000001</c:v>
                </c:pt>
                <c:pt idx="88">
                  <c:v>444.68799999999999</c:v>
                </c:pt>
                <c:pt idx="89">
                  <c:v>444.68799999999999</c:v>
                </c:pt>
                <c:pt idx="90">
                  <c:v>444.64299999999997</c:v>
                </c:pt>
                <c:pt idx="91">
                  <c:v>444.64299999999997</c:v>
                </c:pt>
                <c:pt idx="92">
                  <c:v>444.84199999999998</c:v>
                </c:pt>
                <c:pt idx="93">
                  <c:v>444.84199999999998</c:v>
                </c:pt>
                <c:pt idx="94">
                  <c:v>444.05200000000002</c:v>
                </c:pt>
                <c:pt idx="95">
                  <c:v>444.05200000000002</c:v>
                </c:pt>
                <c:pt idx="96">
                  <c:v>443.92099999999999</c:v>
                </c:pt>
                <c:pt idx="97">
                  <c:v>443.92099999999999</c:v>
                </c:pt>
                <c:pt idx="98">
                  <c:v>443.58300000000003</c:v>
                </c:pt>
                <c:pt idx="99">
                  <c:v>443.58300000000003</c:v>
                </c:pt>
                <c:pt idx="100">
                  <c:v>443.29899999999998</c:v>
                </c:pt>
                <c:pt idx="101">
                  <c:v>443.29899999999998</c:v>
                </c:pt>
                <c:pt idx="102">
                  <c:v>443.48500000000001</c:v>
                </c:pt>
                <c:pt idx="103">
                  <c:v>443.48500000000001</c:v>
                </c:pt>
                <c:pt idx="104">
                  <c:v>443.09899999999999</c:v>
                </c:pt>
                <c:pt idx="105">
                  <c:v>443.09899999999999</c:v>
                </c:pt>
                <c:pt idx="106">
                  <c:v>443.29399999999998</c:v>
                </c:pt>
                <c:pt idx="107">
                  <c:v>443.29399999999998</c:v>
                </c:pt>
                <c:pt idx="108">
                  <c:v>442.62299999999999</c:v>
                </c:pt>
                <c:pt idx="109">
                  <c:v>442.62299999999999</c:v>
                </c:pt>
                <c:pt idx="110">
                  <c:v>442.565</c:v>
                </c:pt>
                <c:pt idx="111">
                  <c:v>442.565</c:v>
                </c:pt>
                <c:pt idx="112">
                  <c:v>442.83199999999999</c:v>
                </c:pt>
                <c:pt idx="113">
                  <c:v>442.83199999999999</c:v>
                </c:pt>
                <c:pt idx="114">
                  <c:v>442.39800000000002</c:v>
                </c:pt>
                <c:pt idx="115">
                  <c:v>442.39800000000002</c:v>
                </c:pt>
                <c:pt idx="116">
                  <c:v>441.71300000000002</c:v>
                </c:pt>
                <c:pt idx="117">
                  <c:v>441.71300000000002</c:v>
                </c:pt>
                <c:pt idx="118">
                  <c:v>441.96199999999999</c:v>
                </c:pt>
                <c:pt idx="119">
                  <c:v>441.96199999999999</c:v>
                </c:pt>
                <c:pt idx="120">
                  <c:v>441.90600000000001</c:v>
                </c:pt>
                <c:pt idx="121">
                  <c:v>441.90600000000001</c:v>
                </c:pt>
                <c:pt idx="122">
                  <c:v>441.84699999999998</c:v>
                </c:pt>
                <c:pt idx="123">
                  <c:v>441.84699999999998</c:v>
                </c:pt>
                <c:pt idx="124">
                  <c:v>442.14600000000002</c:v>
                </c:pt>
                <c:pt idx="125">
                  <c:v>442.14600000000002</c:v>
                </c:pt>
                <c:pt idx="126">
                  <c:v>441.24</c:v>
                </c:pt>
                <c:pt idx="127">
                  <c:v>441.24</c:v>
                </c:pt>
                <c:pt idx="128">
                  <c:v>440.99599999999998</c:v>
                </c:pt>
                <c:pt idx="129">
                  <c:v>440.99599999999998</c:v>
                </c:pt>
                <c:pt idx="130">
                  <c:v>441.44200000000001</c:v>
                </c:pt>
                <c:pt idx="131">
                  <c:v>441.44200000000001</c:v>
                </c:pt>
                <c:pt idx="132">
                  <c:v>441.41699999999997</c:v>
                </c:pt>
                <c:pt idx="133">
                  <c:v>441.41699999999997</c:v>
                </c:pt>
                <c:pt idx="134">
                  <c:v>441.12799999999999</c:v>
                </c:pt>
                <c:pt idx="135">
                  <c:v>441.12799999999999</c:v>
                </c:pt>
                <c:pt idx="136">
                  <c:v>440.851</c:v>
                </c:pt>
                <c:pt idx="137">
                  <c:v>440.851</c:v>
                </c:pt>
                <c:pt idx="138">
                  <c:v>440.767</c:v>
                </c:pt>
                <c:pt idx="139">
                  <c:v>440.767</c:v>
                </c:pt>
                <c:pt idx="140">
                  <c:v>440.74400000000003</c:v>
                </c:pt>
                <c:pt idx="141">
                  <c:v>440.74400000000003</c:v>
                </c:pt>
                <c:pt idx="142">
                  <c:v>440.26</c:v>
                </c:pt>
                <c:pt idx="143">
                  <c:v>440.26</c:v>
                </c:pt>
                <c:pt idx="144">
                  <c:v>440.41699999999997</c:v>
                </c:pt>
                <c:pt idx="145">
                  <c:v>440.41699999999997</c:v>
                </c:pt>
                <c:pt idx="146">
                  <c:v>440.49700000000001</c:v>
                </c:pt>
                <c:pt idx="147">
                  <c:v>440.49700000000001</c:v>
                </c:pt>
                <c:pt idx="148">
                  <c:v>440.10399999999998</c:v>
                </c:pt>
                <c:pt idx="149">
                  <c:v>440.10399999999998</c:v>
                </c:pt>
                <c:pt idx="150">
                  <c:v>440.43700000000001</c:v>
                </c:pt>
                <c:pt idx="151">
                  <c:v>440.43700000000001</c:v>
                </c:pt>
                <c:pt idx="152">
                  <c:v>440.22800000000001</c:v>
                </c:pt>
                <c:pt idx="153">
                  <c:v>440.22800000000001</c:v>
                </c:pt>
                <c:pt idx="154">
                  <c:v>439.78500000000003</c:v>
                </c:pt>
                <c:pt idx="155">
                  <c:v>439.78500000000003</c:v>
                </c:pt>
                <c:pt idx="156">
                  <c:v>440.23099999999999</c:v>
                </c:pt>
                <c:pt idx="157">
                  <c:v>440.23099999999999</c:v>
                </c:pt>
                <c:pt idx="158">
                  <c:v>440.04899999999998</c:v>
                </c:pt>
                <c:pt idx="159">
                  <c:v>440.04899999999998</c:v>
                </c:pt>
                <c:pt idx="160">
                  <c:v>439.61900000000003</c:v>
                </c:pt>
                <c:pt idx="161">
                  <c:v>439.61900000000003</c:v>
                </c:pt>
                <c:pt idx="162">
                  <c:v>439.71899999999999</c:v>
                </c:pt>
                <c:pt idx="163">
                  <c:v>439.71899999999999</c:v>
                </c:pt>
                <c:pt idx="164">
                  <c:v>439.637</c:v>
                </c:pt>
                <c:pt idx="165">
                  <c:v>439.637</c:v>
                </c:pt>
                <c:pt idx="166">
                  <c:v>439.47699999999998</c:v>
                </c:pt>
                <c:pt idx="167">
                  <c:v>439.47699999999998</c:v>
                </c:pt>
                <c:pt idx="168">
                  <c:v>439.637</c:v>
                </c:pt>
                <c:pt idx="169">
                  <c:v>439.637</c:v>
                </c:pt>
                <c:pt idx="170">
                  <c:v>439.20400000000001</c:v>
                </c:pt>
                <c:pt idx="171">
                  <c:v>439.20400000000001</c:v>
                </c:pt>
                <c:pt idx="172">
                  <c:v>439.07600000000002</c:v>
                </c:pt>
                <c:pt idx="173">
                  <c:v>439.07600000000002</c:v>
                </c:pt>
                <c:pt idx="174">
                  <c:v>439.51100000000002</c:v>
                </c:pt>
                <c:pt idx="175">
                  <c:v>439.51100000000002</c:v>
                </c:pt>
                <c:pt idx="176">
                  <c:v>439.07</c:v>
                </c:pt>
                <c:pt idx="177">
                  <c:v>439.07</c:v>
                </c:pt>
                <c:pt idx="178">
                  <c:v>438.86700000000002</c:v>
                </c:pt>
                <c:pt idx="179">
                  <c:v>438.86700000000002</c:v>
                </c:pt>
                <c:pt idx="180">
                  <c:v>439.065</c:v>
                </c:pt>
                <c:pt idx="181">
                  <c:v>439.065</c:v>
                </c:pt>
                <c:pt idx="182">
                  <c:v>438.96899999999999</c:v>
                </c:pt>
                <c:pt idx="183">
                  <c:v>438.96899999999999</c:v>
                </c:pt>
                <c:pt idx="184">
                  <c:v>439.125</c:v>
                </c:pt>
                <c:pt idx="185">
                  <c:v>439.125</c:v>
                </c:pt>
                <c:pt idx="186">
                  <c:v>438.90100000000001</c:v>
                </c:pt>
                <c:pt idx="187">
                  <c:v>438.90100000000001</c:v>
                </c:pt>
                <c:pt idx="188">
                  <c:v>438.81400000000002</c:v>
                </c:pt>
                <c:pt idx="189">
                  <c:v>438.81400000000002</c:v>
                </c:pt>
                <c:pt idx="190">
                  <c:v>438.83300000000003</c:v>
                </c:pt>
                <c:pt idx="191">
                  <c:v>438.83300000000003</c:v>
                </c:pt>
                <c:pt idx="192">
                  <c:v>438.56900000000002</c:v>
                </c:pt>
                <c:pt idx="193">
                  <c:v>438.56900000000002</c:v>
                </c:pt>
                <c:pt idx="194">
                  <c:v>438.548</c:v>
                </c:pt>
                <c:pt idx="195">
                  <c:v>438.548</c:v>
                </c:pt>
                <c:pt idx="196">
                  <c:v>438.63499999999999</c:v>
                </c:pt>
                <c:pt idx="197">
                  <c:v>438.63499999999999</c:v>
                </c:pt>
                <c:pt idx="198">
                  <c:v>438.40699999999998</c:v>
                </c:pt>
                <c:pt idx="199">
                  <c:v>438.40699999999998</c:v>
                </c:pt>
                <c:pt idx="200">
                  <c:v>438.49599999999998</c:v>
                </c:pt>
                <c:pt idx="201">
                  <c:v>438.49599999999998</c:v>
                </c:pt>
                <c:pt idx="202">
                  <c:v>438.65199999999999</c:v>
                </c:pt>
                <c:pt idx="203">
                  <c:v>438.65199999999999</c:v>
                </c:pt>
                <c:pt idx="204">
                  <c:v>438.10199999999998</c:v>
                </c:pt>
                <c:pt idx="205">
                  <c:v>438.10199999999998</c:v>
                </c:pt>
                <c:pt idx="206">
                  <c:v>438.16199999999998</c:v>
                </c:pt>
                <c:pt idx="207">
                  <c:v>438.16199999999998</c:v>
                </c:pt>
                <c:pt idx="208">
                  <c:v>438.49400000000003</c:v>
                </c:pt>
                <c:pt idx="209">
                  <c:v>438.49400000000003</c:v>
                </c:pt>
                <c:pt idx="210">
                  <c:v>438.02300000000002</c:v>
                </c:pt>
                <c:pt idx="211">
                  <c:v>438.02300000000002</c:v>
                </c:pt>
                <c:pt idx="212">
                  <c:v>437.928</c:v>
                </c:pt>
                <c:pt idx="213">
                  <c:v>437.928</c:v>
                </c:pt>
                <c:pt idx="214">
                  <c:v>438.22899999999998</c:v>
                </c:pt>
                <c:pt idx="215">
                  <c:v>438.22899999999998</c:v>
                </c:pt>
                <c:pt idx="216">
                  <c:v>437.95699999999999</c:v>
                </c:pt>
                <c:pt idx="217">
                  <c:v>437.95699999999999</c:v>
                </c:pt>
                <c:pt idx="218">
                  <c:v>438.2</c:v>
                </c:pt>
                <c:pt idx="219">
                  <c:v>438.2</c:v>
                </c:pt>
                <c:pt idx="220">
                  <c:v>438.01799999999997</c:v>
                </c:pt>
                <c:pt idx="221">
                  <c:v>438.01799999999997</c:v>
                </c:pt>
                <c:pt idx="222">
                  <c:v>437.65600000000001</c:v>
                </c:pt>
                <c:pt idx="223">
                  <c:v>437.65600000000001</c:v>
                </c:pt>
                <c:pt idx="224">
                  <c:v>437.80099999999999</c:v>
                </c:pt>
                <c:pt idx="225">
                  <c:v>437.80099999999999</c:v>
                </c:pt>
                <c:pt idx="226">
                  <c:v>437.82400000000001</c:v>
                </c:pt>
                <c:pt idx="227">
                  <c:v>437.82400000000001</c:v>
                </c:pt>
                <c:pt idx="228">
                  <c:v>437.80200000000002</c:v>
                </c:pt>
                <c:pt idx="229">
                  <c:v>437.80200000000002</c:v>
                </c:pt>
                <c:pt idx="230">
                  <c:v>437.733</c:v>
                </c:pt>
                <c:pt idx="231">
                  <c:v>437.733</c:v>
                </c:pt>
                <c:pt idx="232">
                  <c:v>437.66300000000001</c:v>
                </c:pt>
                <c:pt idx="233">
                  <c:v>437.66300000000001</c:v>
                </c:pt>
                <c:pt idx="234">
                  <c:v>437.67899999999997</c:v>
                </c:pt>
                <c:pt idx="235">
                  <c:v>437.67899999999997</c:v>
                </c:pt>
                <c:pt idx="236">
                  <c:v>437.53199999999998</c:v>
                </c:pt>
                <c:pt idx="237">
                  <c:v>437.53199999999998</c:v>
                </c:pt>
                <c:pt idx="238">
                  <c:v>437.476</c:v>
                </c:pt>
                <c:pt idx="239">
                  <c:v>437.476</c:v>
                </c:pt>
                <c:pt idx="240">
                  <c:v>437.57299999999998</c:v>
                </c:pt>
                <c:pt idx="241">
                  <c:v>437.57299999999998</c:v>
                </c:pt>
                <c:pt idx="242">
                  <c:v>437.57100000000003</c:v>
                </c:pt>
                <c:pt idx="243">
                  <c:v>437.57100000000003</c:v>
                </c:pt>
                <c:pt idx="244">
                  <c:v>437.40699999999998</c:v>
                </c:pt>
                <c:pt idx="245">
                  <c:v>437.40699999999998</c:v>
                </c:pt>
                <c:pt idx="246">
                  <c:v>437.30799999999999</c:v>
                </c:pt>
                <c:pt idx="247">
                  <c:v>437.30799999999999</c:v>
                </c:pt>
                <c:pt idx="248">
                  <c:v>437.47899999999998</c:v>
                </c:pt>
                <c:pt idx="249">
                  <c:v>437.47899999999998</c:v>
                </c:pt>
                <c:pt idx="250">
                  <c:v>437.375</c:v>
                </c:pt>
                <c:pt idx="251">
                  <c:v>437.375</c:v>
                </c:pt>
                <c:pt idx="252">
                  <c:v>437.24</c:v>
                </c:pt>
                <c:pt idx="253">
                  <c:v>437.24</c:v>
                </c:pt>
                <c:pt idx="254">
                  <c:v>437.38</c:v>
                </c:pt>
                <c:pt idx="255">
                  <c:v>437.38</c:v>
                </c:pt>
                <c:pt idx="256">
                  <c:v>437.22199999999998</c:v>
                </c:pt>
                <c:pt idx="257">
                  <c:v>437.22199999999998</c:v>
                </c:pt>
                <c:pt idx="258">
                  <c:v>437.15800000000002</c:v>
                </c:pt>
                <c:pt idx="259">
                  <c:v>437.15800000000002</c:v>
                </c:pt>
                <c:pt idx="260">
                  <c:v>437.21899999999999</c:v>
                </c:pt>
                <c:pt idx="261">
                  <c:v>437.21899999999999</c:v>
                </c:pt>
                <c:pt idx="262">
                  <c:v>437.18</c:v>
                </c:pt>
                <c:pt idx="263">
                  <c:v>437.18</c:v>
                </c:pt>
                <c:pt idx="264">
                  <c:v>437.02100000000002</c:v>
                </c:pt>
                <c:pt idx="265">
                  <c:v>437.02100000000002</c:v>
                </c:pt>
                <c:pt idx="266">
                  <c:v>437.08600000000001</c:v>
                </c:pt>
                <c:pt idx="267">
                  <c:v>437.08600000000001</c:v>
                </c:pt>
                <c:pt idx="268">
                  <c:v>437.101</c:v>
                </c:pt>
                <c:pt idx="269">
                  <c:v>437.101</c:v>
                </c:pt>
                <c:pt idx="270">
                  <c:v>436.83600000000001</c:v>
                </c:pt>
                <c:pt idx="271">
                  <c:v>436.83600000000001</c:v>
                </c:pt>
                <c:pt idx="272">
                  <c:v>436.98</c:v>
                </c:pt>
                <c:pt idx="273">
                  <c:v>436.98</c:v>
                </c:pt>
                <c:pt idx="274">
                  <c:v>436.88099999999997</c:v>
                </c:pt>
                <c:pt idx="275">
                  <c:v>436.88099999999997</c:v>
                </c:pt>
                <c:pt idx="276">
                  <c:v>437.03500000000003</c:v>
                </c:pt>
                <c:pt idx="277">
                  <c:v>437.03500000000003</c:v>
                </c:pt>
                <c:pt idx="278">
                  <c:v>437.149</c:v>
                </c:pt>
                <c:pt idx="279">
                  <c:v>437.149</c:v>
                </c:pt>
                <c:pt idx="280">
                  <c:v>436.63200000000001</c:v>
                </c:pt>
                <c:pt idx="281">
                  <c:v>436.63200000000001</c:v>
                </c:pt>
                <c:pt idx="282">
                  <c:v>436.78100000000001</c:v>
                </c:pt>
                <c:pt idx="283">
                  <c:v>436.78100000000001</c:v>
                </c:pt>
                <c:pt idx="284">
                  <c:v>436.81900000000002</c:v>
                </c:pt>
                <c:pt idx="285">
                  <c:v>436.81900000000002</c:v>
                </c:pt>
                <c:pt idx="286">
                  <c:v>436.64299999999997</c:v>
                </c:pt>
                <c:pt idx="287">
                  <c:v>436.64299999999997</c:v>
                </c:pt>
                <c:pt idx="288">
                  <c:v>436.91899999999998</c:v>
                </c:pt>
                <c:pt idx="289">
                  <c:v>436.91899999999998</c:v>
                </c:pt>
                <c:pt idx="290">
                  <c:v>436.67700000000002</c:v>
                </c:pt>
                <c:pt idx="291">
                  <c:v>436.67700000000002</c:v>
                </c:pt>
                <c:pt idx="292">
                  <c:v>436.61500000000001</c:v>
                </c:pt>
                <c:pt idx="293">
                  <c:v>436.61500000000001</c:v>
                </c:pt>
                <c:pt idx="294">
                  <c:v>436.67399999999998</c:v>
                </c:pt>
                <c:pt idx="295">
                  <c:v>436.67399999999998</c:v>
                </c:pt>
                <c:pt idx="296">
                  <c:v>436.73399999999998</c:v>
                </c:pt>
                <c:pt idx="297">
                  <c:v>436.73399999999998</c:v>
                </c:pt>
                <c:pt idx="298">
                  <c:v>436.661</c:v>
                </c:pt>
                <c:pt idx="299">
                  <c:v>436.661</c:v>
                </c:pt>
                <c:pt idx="300">
                  <c:v>436.54500000000002</c:v>
                </c:pt>
                <c:pt idx="301">
                  <c:v>436.54500000000002</c:v>
                </c:pt>
                <c:pt idx="302">
                  <c:v>436.584</c:v>
                </c:pt>
                <c:pt idx="303">
                  <c:v>436.584</c:v>
                </c:pt>
                <c:pt idx="304">
                  <c:v>436.38799999999998</c:v>
                </c:pt>
                <c:pt idx="305">
                  <c:v>436.38799999999998</c:v>
                </c:pt>
                <c:pt idx="306">
                  <c:v>436.49900000000002</c:v>
                </c:pt>
                <c:pt idx="307">
                  <c:v>436.49900000000002</c:v>
                </c:pt>
                <c:pt idx="308">
                  <c:v>436.577</c:v>
                </c:pt>
                <c:pt idx="309">
                  <c:v>436.577</c:v>
                </c:pt>
                <c:pt idx="310">
                  <c:v>436.43099999999998</c:v>
                </c:pt>
                <c:pt idx="311">
                  <c:v>436.43099999999998</c:v>
                </c:pt>
                <c:pt idx="312">
                  <c:v>436.36700000000002</c:v>
                </c:pt>
                <c:pt idx="313">
                  <c:v>436.36700000000002</c:v>
                </c:pt>
                <c:pt idx="314">
                  <c:v>436.34</c:v>
                </c:pt>
                <c:pt idx="315">
                  <c:v>436.34</c:v>
                </c:pt>
                <c:pt idx="316">
                  <c:v>436.36500000000001</c:v>
                </c:pt>
                <c:pt idx="317">
                  <c:v>436.36500000000001</c:v>
                </c:pt>
                <c:pt idx="318">
                  <c:v>436.40800000000002</c:v>
                </c:pt>
                <c:pt idx="319">
                  <c:v>436.40800000000002</c:v>
                </c:pt>
                <c:pt idx="320">
                  <c:v>436.339</c:v>
                </c:pt>
                <c:pt idx="321">
                  <c:v>436.339</c:v>
                </c:pt>
                <c:pt idx="322">
                  <c:v>436.41</c:v>
                </c:pt>
                <c:pt idx="323">
                  <c:v>436.41</c:v>
                </c:pt>
                <c:pt idx="324">
                  <c:v>436.31</c:v>
                </c:pt>
                <c:pt idx="325">
                  <c:v>436.31</c:v>
                </c:pt>
                <c:pt idx="326">
                  <c:v>436.28500000000003</c:v>
                </c:pt>
                <c:pt idx="327">
                  <c:v>436.28500000000003</c:v>
                </c:pt>
                <c:pt idx="328">
                  <c:v>436.35899999999998</c:v>
                </c:pt>
                <c:pt idx="329">
                  <c:v>436.35899999999998</c:v>
                </c:pt>
                <c:pt idx="330">
                  <c:v>436.1</c:v>
                </c:pt>
                <c:pt idx="331">
                  <c:v>436.1</c:v>
                </c:pt>
                <c:pt idx="332">
                  <c:v>436.16300000000001</c:v>
                </c:pt>
                <c:pt idx="333">
                  <c:v>436.16300000000001</c:v>
                </c:pt>
                <c:pt idx="334">
                  <c:v>436.2</c:v>
                </c:pt>
                <c:pt idx="335">
                  <c:v>436.2</c:v>
                </c:pt>
                <c:pt idx="336">
                  <c:v>436.12900000000002</c:v>
                </c:pt>
                <c:pt idx="337">
                  <c:v>436.12900000000002</c:v>
                </c:pt>
                <c:pt idx="338">
                  <c:v>436.154</c:v>
                </c:pt>
                <c:pt idx="339">
                  <c:v>436.154</c:v>
                </c:pt>
                <c:pt idx="340">
                  <c:v>436.03800000000001</c:v>
                </c:pt>
                <c:pt idx="341">
                  <c:v>436.03800000000001</c:v>
                </c:pt>
                <c:pt idx="342">
                  <c:v>436.29500000000002</c:v>
                </c:pt>
                <c:pt idx="343">
                  <c:v>436.29500000000002</c:v>
                </c:pt>
                <c:pt idx="344">
                  <c:v>436.08199999999999</c:v>
                </c:pt>
                <c:pt idx="345">
                  <c:v>436.08199999999999</c:v>
                </c:pt>
                <c:pt idx="346">
                  <c:v>435.96100000000001</c:v>
                </c:pt>
                <c:pt idx="347">
                  <c:v>435.96100000000001</c:v>
                </c:pt>
                <c:pt idx="348">
                  <c:v>436.07299999999998</c:v>
                </c:pt>
                <c:pt idx="349">
                  <c:v>436.07299999999998</c:v>
                </c:pt>
                <c:pt idx="350">
                  <c:v>436.15300000000002</c:v>
                </c:pt>
                <c:pt idx="351">
                  <c:v>436.15300000000002</c:v>
                </c:pt>
                <c:pt idx="352">
                  <c:v>436.10199999999998</c:v>
                </c:pt>
                <c:pt idx="353">
                  <c:v>436.10199999999998</c:v>
                </c:pt>
                <c:pt idx="354">
                  <c:v>435.89299999999997</c:v>
                </c:pt>
                <c:pt idx="355">
                  <c:v>435.89299999999997</c:v>
                </c:pt>
                <c:pt idx="356">
                  <c:v>435.87</c:v>
                </c:pt>
                <c:pt idx="357">
                  <c:v>435.87</c:v>
                </c:pt>
                <c:pt idx="358">
                  <c:v>435.93799999999999</c:v>
                </c:pt>
                <c:pt idx="359">
                  <c:v>435.93799999999999</c:v>
                </c:pt>
                <c:pt idx="360">
                  <c:v>436.08300000000003</c:v>
                </c:pt>
                <c:pt idx="361">
                  <c:v>436.08300000000003</c:v>
                </c:pt>
                <c:pt idx="362">
                  <c:v>435.91800000000001</c:v>
                </c:pt>
                <c:pt idx="363">
                  <c:v>435.91800000000001</c:v>
                </c:pt>
                <c:pt idx="364">
                  <c:v>435.78199999999998</c:v>
                </c:pt>
                <c:pt idx="365">
                  <c:v>435.78199999999998</c:v>
                </c:pt>
                <c:pt idx="366">
                  <c:v>435.89400000000001</c:v>
                </c:pt>
                <c:pt idx="367">
                  <c:v>435.89400000000001</c:v>
                </c:pt>
                <c:pt idx="368">
                  <c:v>435.90199999999999</c:v>
                </c:pt>
                <c:pt idx="369">
                  <c:v>435.90199999999999</c:v>
                </c:pt>
                <c:pt idx="370">
                  <c:v>435.88099999999997</c:v>
                </c:pt>
                <c:pt idx="371">
                  <c:v>435.88099999999997</c:v>
                </c:pt>
                <c:pt idx="372">
                  <c:v>435.99799999999999</c:v>
                </c:pt>
                <c:pt idx="373">
                  <c:v>435.99799999999999</c:v>
                </c:pt>
                <c:pt idx="374">
                  <c:v>435.88</c:v>
                </c:pt>
                <c:pt idx="375">
                  <c:v>435.88</c:v>
                </c:pt>
                <c:pt idx="376">
                  <c:v>435.709</c:v>
                </c:pt>
                <c:pt idx="377">
                  <c:v>435.709</c:v>
                </c:pt>
                <c:pt idx="378">
                  <c:v>435.74099999999999</c:v>
                </c:pt>
                <c:pt idx="379">
                  <c:v>435.74099999999999</c:v>
                </c:pt>
                <c:pt idx="380">
                  <c:v>435.68400000000003</c:v>
                </c:pt>
                <c:pt idx="381">
                  <c:v>435.68400000000003</c:v>
                </c:pt>
                <c:pt idx="382">
                  <c:v>435.81900000000002</c:v>
                </c:pt>
                <c:pt idx="383">
                  <c:v>435.81900000000002</c:v>
                </c:pt>
                <c:pt idx="384">
                  <c:v>435.92200000000003</c:v>
                </c:pt>
                <c:pt idx="385">
                  <c:v>435.92200000000003</c:v>
                </c:pt>
                <c:pt idx="386">
                  <c:v>435.56700000000001</c:v>
                </c:pt>
                <c:pt idx="387">
                  <c:v>435.56700000000001</c:v>
                </c:pt>
                <c:pt idx="388">
                  <c:v>435.73599999999999</c:v>
                </c:pt>
                <c:pt idx="389">
                  <c:v>435.73599999999999</c:v>
                </c:pt>
                <c:pt idx="390">
                  <c:v>435.82499999999999</c:v>
                </c:pt>
                <c:pt idx="391">
                  <c:v>435.82499999999999</c:v>
                </c:pt>
                <c:pt idx="392">
                  <c:v>435.62599999999998</c:v>
                </c:pt>
                <c:pt idx="393">
                  <c:v>435.62599999999998</c:v>
                </c:pt>
                <c:pt idx="394">
                  <c:v>435.57100000000003</c:v>
                </c:pt>
                <c:pt idx="395">
                  <c:v>435.57100000000003</c:v>
                </c:pt>
                <c:pt idx="396">
                  <c:v>435.71100000000001</c:v>
                </c:pt>
                <c:pt idx="397">
                  <c:v>435.71100000000001</c:v>
                </c:pt>
                <c:pt idx="398">
                  <c:v>435.709</c:v>
                </c:pt>
                <c:pt idx="399">
                  <c:v>435.709</c:v>
                </c:pt>
                <c:pt idx="400">
                  <c:v>435.43799999999999</c:v>
                </c:pt>
                <c:pt idx="401">
                  <c:v>435.43799999999999</c:v>
                </c:pt>
                <c:pt idx="402">
                  <c:v>435.61599999999999</c:v>
                </c:pt>
                <c:pt idx="403">
                  <c:v>435.61599999999999</c:v>
                </c:pt>
                <c:pt idx="404">
                  <c:v>435.755</c:v>
                </c:pt>
                <c:pt idx="405">
                  <c:v>435.755</c:v>
                </c:pt>
                <c:pt idx="406">
                  <c:v>435.58699999999999</c:v>
                </c:pt>
                <c:pt idx="407">
                  <c:v>435.58699999999999</c:v>
                </c:pt>
                <c:pt idx="408">
                  <c:v>435.48</c:v>
                </c:pt>
                <c:pt idx="409">
                  <c:v>435.48</c:v>
                </c:pt>
                <c:pt idx="410">
                  <c:v>435.56</c:v>
                </c:pt>
                <c:pt idx="411">
                  <c:v>435.56</c:v>
                </c:pt>
                <c:pt idx="412">
                  <c:v>435.61500000000001</c:v>
                </c:pt>
                <c:pt idx="413">
                  <c:v>435.61500000000001</c:v>
                </c:pt>
                <c:pt idx="414">
                  <c:v>435.49799999999999</c:v>
                </c:pt>
                <c:pt idx="415">
                  <c:v>435.49799999999999</c:v>
                </c:pt>
                <c:pt idx="416">
                  <c:v>435.334</c:v>
                </c:pt>
                <c:pt idx="417">
                  <c:v>435.334</c:v>
                </c:pt>
                <c:pt idx="418">
                  <c:v>435.58699999999999</c:v>
                </c:pt>
                <c:pt idx="419">
                  <c:v>435.58699999999999</c:v>
                </c:pt>
                <c:pt idx="420">
                  <c:v>412.47899999999998</c:v>
                </c:pt>
                <c:pt idx="421">
                  <c:v>412.47899999999998</c:v>
                </c:pt>
                <c:pt idx="422">
                  <c:v>572.70500000000004</c:v>
                </c:pt>
                <c:pt idx="423">
                  <c:v>572.70500000000004</c:v>
                </c:pt>
                <c:pt idx="424">
                  <c:v>462.72500000000002</c:v>
                </c:pt>
                <c:pt idx="425">
                  <c:v>462.72500000000002</c:v>
                </c:pt>
                <c:pt idx="426">
                  <c:v>437.435</c:v>
                </c:pt>
                <c:pt idx="427">
                  <c:v>437.435</c:v>
                </c:pt>
                <c:pt idx="428">
                  <c:v>436.86700000000002</c:v>
                </c:pt>
                <c:pt idx="429">
                  <c:v>436.86700000000002</c:v>
                </c:pt>
                <c:pt idx="430">
                  <c:v>436.81900000000002</c:v>
                </c:pt>
                <c:pt idx="431">
                  <c:v>436.81900000000002</c:v>
                </c:pt>
                <c:pt idx="432">
                  <c:v>436.774</c:v>
                </c:pt>
                <c:pt idx="433">
                  <c:v>436.774</c:v>
                </c:pt>
                <c:pt idx="434">
                  <c:v>436.74200000000002</c:v>
                </c:pt>
                <c:pt idx="435">
                  <c:v>436.74200000000002</c:v>
                </c:pt>
                <c:pt idx="436">
                  <c:v>436.57499999999999</c:v>
                </c:pt>
                <c:pt idx="437">
                  <c:v>436.57499999999999</c:v>
                </c:pt>
                <c:pt idx="438">
                  <c:v>436.46800000000002</c:v>
                </c:pt>
                <c:pt idx="439">
                  <c:v>436.46800000000002</c:v>
                </c:pt>
                <c:pt idx="440">
                  <c:v>436.27600000000001</c:v>
                </c:pt>
                <c:pt idx="441">
                  <c:v>436.27600000000001</c:v>
                </c:pt>
                <c:pt idx="442">
                  <c:v>436.30399999999997</c:v>
                </c:pt>
                <c:pt idx="443">
                  <c:v>436.30399999999997</c:v>
                </c:pt>
                <c:pt idx="444">
                  <c:v>436.31799999999998</c:v>
                </c:pt>
                <c:pt idx="445">
                  <c:v>436.31799999999998</c:v>
                </c:pt>
                <c:pt idx="446">
                  <c:v>436.178</c:v>
                </c:pt>
                <c:pt idx="447">
                  <c:v>436.178</c:v>
                </c:pt>
                <c:pt idx="448">
                  <c:v>436.09899999999999</c:v>
                </c:pt>
                <c:pt idx="449">
                  <c:v>436.09899999999999</c:v>
                </c:pt>
                <c:pt idx="450">
                  <c:v>436.14800000000002</c:v>
                </c:pt>
                <c:pt idx="451">
                  <c:v>436.14800000000002</c:v>
                </c:pt>
                <c:pt idx="452">
                  <c:v>435.93799999999999</c:v>
                </c:pt>
                <c:pt idx="453">
                  <c:v>435.93799999999999</c:v>
                </c:pt>
                <c:pt idx="454">
                  <c:v>435.86900000000003</c:v>
                </c:pt>
                <c:pt idx="455">
                  <c:v>435.86900000000003</c:v>
                </c:pt>
                <c:pt idx="456">
                  <c:v>436.00599999999997</c:v>
                </c:pt>
                <c:pt idx="457">
                  <c:v>436.00599999999997</c:v>
                </c:pt>
                <c:pt idx="458">
                  <c:v>435.76600000000002</c:v>
                </c:pt>
                <c:pt idx="459">
                  <c:v>435.76600000000002</c:v>
                </c:pt>
                <c:pt idx="460">
                  <c:v>435.71300000000002</c:v>
                </c:pt>
                <c:pt idx="461">
                  <c:v>435.71300000000002</c:v>
                </c:pt>
                <c:pt idx="462">
                  <c:v>435.702</c:v>
                </c:pt>
                <c:pt idx="463">
                  <c:v>435.702</c:v>
                </c:pt>
                <c:pt idx="464">
                  <c:v>435.60700000000003</c:v>
                </c:pt>
                <c:pt idx="465">
                  <c:v>435.60700000000003</c:v>
                </c:pt>
                <c:pt idx="466">
                  <c:v>435.63299999999998</c:v>
                </c:pt>
                <c:pt idx="467">
                  <c:v>435.63299999999998</c:v>
                </c:pt>
                <c:pt idx="468">
                  <c:v>435.30200000000002</c:v>
                </c:pt>
                <c:pt idx="469">
                  <c:v>435.30200000000002</c:v>
                </c:pt>
                <c:pt idx="470">
                  <c:v>435.38600000000002</c:v>
                </c:pt>
                <c:pt idx="471">
                  <c:v>435.38600000000002</c:v>
                </c:pt>
                <c:pt idx="472">
                  <c:v>435.50400000000002</c:v>
                </c:pt>
                <c:pt idx="473">
                  <c:v>435.50400000000002</c:v>
                </c:pt>
                <c:pt idx="474">
                  <c:v>435.34699999999998</c:v>
                </c:pt>
                <c:pt idx="475">
                  <c:v>435.34699999999998</c:v>
                </c:pt>
                <c:pt idx="476">
                  <c:v>435.35599999999999</c:v>
                </c:pt>
                <c:pt idx="477">
                  <c:v>435.35599999999999</c:v>
                </c:pt>
                <c:pt idx="478">
                  <c:v>435.197</c:v>
                </c:pt>
                <c:pt idx="479">
                  <c:v>435.197</c:v>
                </c:pt>
                <c:pt idx="480">
                  <c:v>435.11500000000001</c:v>
                </c:pt>
                <c:pt idx="481">
                  <c:v>435.11500000000001</c:v>
                </c:pt>
                <c:pt idx="482">
                  <c:v>435.07</c:v>
                </c:pt>
                <c:pt idx="483">
                  <c:v>435.07</c:v>
                </c:pt>
                <c:pt idx="484">
                  <c:v>435.19</c:v>
                </c:pt>
                <c:pt idx="485">
                  <c:v>435.19</c:v>
                </c:pt>
                <c:pt idx="486">
                  <c:v>435.07100000000003</c:v>
                </c:pt>
                <c:pt idx="487">
                  <c:v>435.07100000000003</c:v>
                </c:pt>
                <c:pt idx="488">
                  <c:v>435.00599999999997</c:v>
                </c:pt>
                <c:pt idx="489">
                  <c:v>435.00599999999997</c:v>
                </c:pt>
                <c:pt idx="490">
                  <c:v>435.017</c:v>
                </c:pt>
                <c:pt idx="491">
                  <c:v>435.017</c:v>
                </c:pt>
                <c:pt idx="492">
                  <c:v>434.87200000000001</c:v>
                </c:pt>
                <c:pt idx="493">
                  <c:v>434.87200000000001</c:v>
                </c:pt>
                <c:pt idx="494">
                  <c:v>434.85399999999998</c:v>
                </c:pt>
                <c:pt idx="495">
                  <c:v>434.85399999999998</c:v>
                </c:pt>
                <c:pt idx="496">
                  <c:v>434.78899999999999</c:v>
                </c:pt>
                <c:pt idx="497">
                  <c:v>434.78899999999999</c:v>
                </c:pt>
                <c:pt idx="498">
                  <c:v>434.88</c:v>
                </c:pt>
                <c:pt idx="499">
                  <c:v>434.88</c:v>
                </c:pt>
                <c:pt idx="500">
                  <c:v>434.71300000000002</c:v>
                </c:pt>
                <c:pt idx="501">
                  <c:v>434.71300000000002</c:v>
                </c:pt>
                <c:pt idx="502">
                  <c:v>434.68900000000002</c:v>
                </c:pt>
                <c:pt idx="503">
                  <c:v>434.68900000000002</c:v>
                </c:pt>
                <c:pt idx="504">
                  <c:v>434.85199999999998</c:v>
                </c:pt>
                <c:pt idx="505">
                  <c:v>434.85199999999998</c:v>
                </c:pt>
                <c:pt idx="506">
                  <c:v>434.71300000000002</c:v>
                </c:pt>
                <c:pt idx="507">
                  <c:v>434.71300000000002</c:v>
                </c:pt>
                <c:pt idx="508">
                  <c:v>434.66</c:v>
                </c:pt>
                <c:pt idx="509">
                  <c:v>434.66</c:v>
                </c:pt>
                <c:pt idx="510">
                  <c:v>434.67</c:v>
                </c:pt>
                <c:pt idx="511">
                  <c:v>434.67</c:v>
                </c:pt>
                <c:pt idx="512">
                  <c:v>434.40499999999997</c:v>
                </c:pt>
                <c:pt idx="513">
                  <c:v>434.40499999999997</c:v>
                </c:pt>
                <c:pt idx="514">
                  <c:v>434.44200000000001</c:v>
                </c:pt>
                <c:pt idx="515">
                  <c:v>434.44200000000001</c:v>
                </c:pt>
                <c:pt idx="516">
                  <c:v>434.57</c:v>
                </c:pt>
                <c:pt idx="517">
                  <c:v>434.57</c:v>
                </c:pt>
                <c:pt idx="518">
                  <c:v>417.04700000000003</c:v>
                </c:pt>
                <c:pt idx="519">
                  <c:v>417.04700000000003</c:v>
                </c:pt>
                <c:pt idx="520">
                  <c:v>538.70100000000002</c:v>
                </c:pt>
                <c:pt idx="521">
                  <c:v>538.70100000000002</c:v>
                </c:pt>
                <c:pt idx="522">
                  <c:v>451.315</c:v>
                </c:pt>
                <c:pt idx="523">
                  <c:v>451.315</c:v>
                </c:pt>
                <c:pt idx="524">
                  <c:v>431.73899999999998</c:v>
                </c:pt>
                <c:pt idx="525">
                  <c:v>431.73899999999998</c:v>
                </c:pt>
                <c:pt idx="526">
                  <c:v>431.29300000000001</c:v>
                </c:pt>
                <c:pt idx="527">
                  <c:v>431.29300000000001</c:v>
                </c:pt>
                <c:pt idx="528">
                  <c:v>431.31099999999998</c:v>
                </c:pt>
                <c:pt idx="529">
                  <c:v>431.31099999999998</c:v>
                </c:pt>
                <c:pt idx="530">
                  <c:v>431.41899999999998</c:v>
                </c:pt>
                <c:pt idx="531">
                  <c:v>431.41899999999998</c:v>
                </c:pt>
                <c:pt idx="532">
                  <c:v>431.38299999999998</c:v>
                </c:pt>
                <c:pt idx="533">
                  <c:v>431.38299999999998</c:v>
                </c:pt>
                <c:pt idx="534">
                  <c:v>431.43400000000003</c:v>
                </c:pt>
                <c:pt idx="535">
                  <c:v>431.43400000000003</c:v>
                </c:pt>
                <c:pt idx="536">
                  <c:v>431.36</c:v>
                </c:pt>
                <c:pt idx="537">
                  <c:v>431.36</c:v>
                </c:pt>
                <c:pt idx="538">
                  <c:v>431.517</c:v>
                </c:pt>
                <c:pt idx="539">
                  <c:v>431.517</c:v>
                </c:pt>
                <c:pt idx="540">
                  <c:v>431.73700000000002</c:v>
                </c:pt>
                <c:pt idx="541">
                  <c:v>431.73700000000002</c:v>
                </c:pt>
                <c:pt idx="542">
                  <c:v>431.73099999999999</c:v>
                </c:pt>
                <c:pt idx="543">
                  <c:v>431.73099999999999</c:v>
                </c:pt>
                <c:pt idx="544">
                  <c:v>431.55700000000002</c:v>
                </c:pt>
                <c:pt idx="545">
                  <c:v>431.55700000000002</c:v>
                </c:pt>
                <c:pt idx="546">
                  <c:v>431.584</c:v>
                </c:pt>
                <c:pt idx="547">
                  <c:v>431.584</c:v>
                </c:pt>
                <c:pt idx="548">
                  <c:v>431.887</c:v>
                </c:pt>
                <c:pt idx="549">
                  <c:v>431.887</c:v>
                </c:pt>
                <c:pt idx="550">
                  <c:v>431.88600000000002</c:v>
                </c:pt>
                <c:pt idx="551">
                  <c:v>431.88600000000002</c:v>
                </c:pt>
                <c:pt idx="552">
                  <c:v>431.69799999999998</c:v>
                </c:pt>
                <c:pt idx="553">
                  <c:v>431.69799999999998</c:v>
                </c:pt>
                <c:pt idx="554">
                  <c:v>431.87</c:v>
                </c:pt>
                <c:pt idx="555">
                  <c:v>431.87</c:v>
                </c:pt>
                <c:pt idx="556">
                  <c:v>431.97699999999998</c:v>
                </c:pt>
                <c:pt idx="557">
                  <c:v>431.97699999999998</c:v>
                </c:pt>
                <c:pt idx="558">
                  <c:v>431.85899999999998</c:v>
                </c:pt>
                <c:pt idx="559">
                  <c:v>431.85899999999998</c:v>
                </c:pt>
                <c:pt idx="560">
                  <c:v>431.92599999999999</c:v>
                </c:pt>
                <c:pt idx="561">
                  <c:v>431.92599999999999</c:v>
                </c:pt>
                <c:pt idx="562">
                  <c:v>431.971</c:v>
                </c:pt>
                <c:pt idx="563">
                  <c:v>431.971</c:v>
                </c:pt>
                <c:pt idx="564">
                  <c:v>431.91399999999999</c:v>
                </c:pt>
                <c:pt idx="565">
                  <c:v>431.91399999999999</c:v>
                </c:pt>
                <c:pt idx="566">
                  <c:v>432.2</c:v>
                </c:pt>
                <c:pt idx="567">
                  <c:v>432.2</c:v>
                </c:pt>
                <c:pt idx="568">
                  <c:v>432.16899999999998</c:v>
                </c:pt>
                <c:pt idx="569">
                  <c:v>432.16899999999998</c:v>
                </c:pt>
                <c:pt idx="570">
                  <c:v>432.08699999999999</c:v>
                </c:pt>
                <c:pt idx="571">
                  <c:v>432.08699999999999</c:v>
                </c:pt>
                <c:pt idx="572">
                  <c:v>432.07900000000001</c:v>
                </c:pt>
                <c:pt idx="573">
                  <c:v>432.07900000000001</c:v>
                </c:pt>
                <c:pt idx="574">
                  <c:v>432.209</c:v>
                </c:pt>
                <c:pt idx="575">
                  <c:v>432.209</c:v>
                </c:pt>
                <c:pt idx="576">
                  <c:v>432.27100000000002</c:v>
                </c:pt>
                <c:pt idx="577">
                  <c:v>432.27100000000002</c:v>
                </c:pt>
                <c:pt idx="578">
                  <c:v>432.17200000000003</c:v>
                </c:pt>
                <c:pt idx="579">
                  <c:v>432.17200000000003</c:v>
                </c:pt>
                <c:pt idx="580">
                  <c:v>432.28199999999998</c:v>
                </c:pt>
                <c:pt idx="581">
                  <c:v>432.28199999999998</c:v>
                </c:pt>
                <c:pt idx="582">
                  <c:v>432.19499999999999</c:v>
                </c:pt>
                <c:pt idx="583">
                  <c:v>432.19499999999999</c:v>
                </c:pt>
                <c:pt idx="584">
                  <c:v>432.38799999999998</c:v>
                </c:pt>
                <c:pt idx="585">
                  <c:v>432.38799999999998</c:v>
                </c:pt>
                <c:pt idx="586">
                  <c:v>432.50400000000002</c:v>
                </c:pt>
                <c:pt idx="587">
                  <c:v>432.50400000000002</c:v>
                </c:pt>
                <c:pt idx="588">
                  <c:v>432.238</c:v>
                </c:pt>
                <c:pt idx="589">
                  <c:v>432.238</c:v>
                </c:pt>
                <c:pt idx="590">
                  <c:v>432.37200000000001</c:v>
                </c:pt>
                <c:pt idx="591">
                  <c:v>432.37200000000001</c:v>
                </c:pt>
                <c:pt idx="592">
                  <c:v>432.53699999999998</c:v>
                </c:pt>
                <c:pt idx="593">
                  <c:v>432.53699999999998</c:v>
                </c:pt>
                <c:pt idx="594">
                  <c:v>432.29500000000002</c:v>
                </c:pt>
                <c:pt idx="595">
                  <c:v>432.29500000000002</c:v>
                </c:pt>
                <c:pt idx="596">
                  <c:v>432.303</c:v>
                </c:pt>
                <c:pt idx="597">
                  <c:v>432.303</c:v>
                </c:pt>
                <c:pt idx="598">
                  <c:v>432.572</c:v>
                </c:pt>
                <c:pt idx="599">
                  <c:v>432.572</c:v>
                </c:pt>
                <c:pt idx="600">
                  <c:v>432.48399999999998</c:v>
                </c:pt>
                <c:pt idx="601">
                  <c:v>432.48399999999998</c:v>
                </c:pt>
                <c:pt idx="602">
                  <c:v>432.61200000000002</c:v>
                </c:pt>
                <c:pt idx="603">
                  <c:v>432.61200000000002</c:v>
                </c:pt>
                <c:pt idx="604">
                  <c:v>432.62099999999998</c:v>
                </c:pt>
                <c:pt idx="605">
                  <c:v>432.62099999999998</c:v>
                </c:pt>
                <c:pt idx="606">
                  <c:v>432.375</c:v>
                </c:pt>
                <c:pt idx="607">
                  <c:v>432.375</c:v>
                </c:pt>
                <c:pt idx="608">
                  <c:v>432.54199999999997</c:v>
                </c:pt>
                <c:pt idx="609">
                  <c:v>432.54199999999997</c:v>
                </c:pt>
                <c:pt idx="610">
                  <c:v>432.67899999999997</c:v>
                </c:pt>
                <c:pt idx="611">
                  <c:v>432.67899999999997</c:v>
                </c:pt>
                <c:pt idx="612">
                  <c:v>432.661</c:v>
                </c:pt>
                <c:pt idx="613">
                  <c:v>432.661</c:v>
                </c:pt>
                <c:pt idx="614">
                  <c:v>432.55900000000003</c:v>
                </c:pt>
                <c:pt idx="615">
                  <c:v>432.55900000000003</c:v>
                </c:pt>
                <c:pt idx="616">
                  <c:v>432.60300000000001</c:v>
                </c:pt>
                <c:pt idx="617">
                  <c:v>432.60300000000001</c:v>
                </c:pt>
                <c:pt idx="618">
                  <c:v>432.76400000000001</c:v>
                </c:pt>
                <c:pt idx="619">
                  <c:v>432.76400000000001</c:v>
                </c:pt>
                <c:pt idx="620">
                  <c:v>432.7</c:v>
                </c:pt>
                <c:pt idx="621">
                  <c:v>432.7</c:v>
                </c:pt>
                <c:pt idx="622">
                  <c:v>432.666</c:v>
                </c:pt>
                <c:pt idx="623">
                  <c:v>432.666</c:v>
                </c:pt>
                <c:pt idx="624">
                  <c:v>432.65699999999998</c:v>
                </c:pt>
                <c:pt idx="625">
                  <c:v>432.65699999999998</c:v>
                </c:pt>
                <c:pt idx="626">
                  <c:v>432.82100000000003</c:v>
                </c:pt>
                <c:pt idx="627">
                  <c:v>432.82100000000003</c:v>
                </c:pt>
                <c:pt idx="628">
                  <c:v>432.81200000000001</c:v>
                </c:pt>
                <c:pt idx="629">
                  <c:v>432.81200000000001</c:v>
                </c:pt>
                <c:pt idx="630">
                  <c:v>432.59300000000002</c:v>
                </c:pt>
                <c:pt idx="631">
                  <c:v>432.59300000000002</c:v>
                </c:pt>
                <c:pt idx="632">
                  <c:v>432.791</c:v>
                </c:pt>
                <c:pt idx="633">
                  <c:v>432.791</c:v>
                </c:pt>
                <c:pt idx="634">
                  <c:v>432.899</c:v>
                </c:pt>
                <c:pt idx="635">
                  <c:v>432.899</c:v>
                </c:pt>
                <c:pt idx="636">
                  <c:v>432.69299999999998</c:v>
                </c:pt>
                <c:pt idx="637">
                  <c:v>432.69299999999998</c:v>
                </c:pt>
                <c:pt idx="638">
                  <c:v>432.86599999999999</c:v>
                </c:pt>
                <c:pt idx="639">
                  <c:v>432.86599999999999</c:v>
                </c:pt>
                <c:pt idx="640">
                  <c:v>433.00700000000001</c:v>
                </c:pt>
                <c:pt idx="641">
                  <c:v>433.00700000000001</c:v>
                </c:pt>
                <c:pt idx="642">
                  <c:v>432.66699999999997</c:v>
                </c:pt>
                <c:pt idx="643">
                  <c:v>432.66699999999997</c:v>
                </c:pt>
                <c:pt idx="644">
                  <c:v>432.79199999999997</c:v>
                </c:pt>
                <c:pt idx="645">
                  <c:v>432.79199999999997</c:v>
                </c:pt>
                <c:pt idx="646">
                  <c:v>432.93299999999999</c:v>
                </c:pt>
                <c:pt idx="647">
                  <c:v>432.93299999999999</c:v>
                </c:pt>
                <c:pt idx="648">
                  <c:v>432.91500000000002</c:v>
                </c:pt>
                <c:pt idx="649">
                  <c:v>432.91500000000002</c:v>
                </c:pt>
                <c:pt idx="650">
                  <c:v>432.80500000000001</c:v>
                </c:pt>
                <c:pt idx="651">
                  <c:v>432.80500000000001</c:v>
                </c:pt>
                <c:pt idx="652">
                  <c:v>432.863</c:v>
                </c:pt>
                <c:pt idx="653">
                  <c:v>432.863</c:v>
                </c:pt>
                <c:pt idx="654">
                  <c:v>432.90600000000001</c:v>
                </c:pt>
                <c:pt idx="655">
                  <c:v>432.90600000000001</c:v>
                </c:pt>
                <c:pt idx="656">
                  <c:v>432.892</c:v>
                </c:pt>
                <c:pt idx="657">
                  <c:v>432.892</c:v>
                </c:pt>
                <c:pt idx="658">
                  <c:v>432.98899999999998</c:v>
                </c:pt>
                <c:pt idx="659">
                  <c:v>432.98899999999998</c:v>
                </c:pt>
                <c:pt idx="660">
                  <c:v>432.84800000000001</c:v>
                </c:pt>
                <c:pt idx="661">
                  <c:v>432.84800000000001</c:v>
                </c:pt>
                <c:pt idx="662">
                  <c:v>432.92899999999997</c:v>
                </c:pt>
                <c:pt idx="663">
                  <c:v>432.92899999999997</c:v>
                </c:pt>
                <c:pt idx="664">
                  <c:v>432.99</c:v>
                </c:pt>
                <c:pt idx="665">
                  <c:v>432.99</c:v>
                </c:pt>
                <c:pt idx="666">
                  <c:v>432.94099999999997</c:v>
                </c:pt>
                <c:pt idx="667">
                  <c:v>432.94099999999997</c:v>
                </c:pt>
                <c:pt idx="668">
                  <c:v>433.03800000000001</c:v>
                </c:pt>
                <c:pt idx="669">
                  <c:v>433.03800000000001</c:v>
                </c:pt>
                <c:pt idx="670">
                  <c:v>433.05200000000002</c:v>
                </c:pt>
                <c:pt idx="671">
                  <c:v>433.05200000000002</c:v>
                </c:pt>
                <c:pt idx="672">
                  <c:v>433.01</c:v>
                </c:pt>
                <c:pt idx="673">
                  <c:v>433.01</c:v>
                </c:pt>
                <c:pt idx="674">
                  <c:v>433.07499999999999</c:v>
                </c:pt>
                <c:pt idx="675">
                  <c:v>433.07499999999999</c:v>
                </c:pt>
                <c:pt idx="676">
                  <c:v>432.98500000000001</c:v>
                </c:pt>
                <c:pt idx="677">
                  <c:v>432.98500000000001</c:v>
                </c:pt>
                <c:pt idx="678">
                  <c:v>432.89</c:v>
                </c:pt>
                <c:pt idx="679">
                  <c:v>432.89</c:v>
                </c:pt>
                <c:pt idx="680">
                  <c:v>433.036</c:v>
                </c:pt>
                <c:pt idx="681">
                  <c:v>433.036</c:v>
                </c:pt>
                <c:pt idx="682">
                  <c:v>433.01400000000001</c:v>
                </c:pt>
                <c:pt idx="683">
                  <c:v>433.01400000000001</c:v>
                </c:pt>
                <c:pt idx="684">
                  <c:v>433.07900000000001</c:v>
                </c:pt>
                <c:pt idx="685">
                  <c:v>433.07900000000001</c:v>
                </c:pt>
                <c:pt idx="686">
                  <c:v>433.17200000000003</c:v>
                </c:pt>
                <c:pt idx="687">
                  <c:v>433.17200000000003</c:v>
                </c:pt>
                <c:pt idx="688">
                  <c:v>433.02100000000002</c:v>
                </c:pt>
                <c:pt idx="689">
                  <c:v>433.02100000000002</c:v>
                </c:pt>
                <c:pt idx="690">
                  <c:v>433.03500000000003</c:v>
                </c:pt>
                <c:pt idx="691">
                  <c:v>433.03500000000003</c:v>
                </c:pt>
                <c:pt idx="692">
                  <c:v>433.029</c:v>
                </c:pt>
                <c:pt idx="693">
                  <c:v>433.029</c:v>
                </c:pt>
                <c:pt idx="694">
                  <c:v>432.99099999999999</c:v>
                </c:pt>
                <c:pt idx="695">
                  <c:v>432.99099999999999</c:v>
                </c:pt>
                <c:pt idx="696">
                  <c:v>433.05200000000002</c:v>
                </c:pt>
                <c:pt idx="697">
                  <c:v>433.05200000000002</c:v>
                </c:pt>
                <c:pt idx="698">
                  <c:v>433.18900000000002</c:v>
                </c:pt>
                <c:pt idx="699">
                  <c:v>433.18900000000002</c:v>
                </c:pt>
                <c:pt idx="700">
                  <c:v>433.11099999999999</c:v>
                </c:pt>
                <c:pt idx="701">
                  <c:v>433.11099999999999</c:v>
                </c:pt>
                <c:pt idx="702">
                  <c:v>433.08600000000001</c:v>
                </c:pt>
                <c:pt idx="703">
                  <c:v>433.08600000000001</c:v>
                </c:pt>
                <c:pt idx="704">
                  <c:v>433.161</c:v>
                </c:pt>
                <c:pt idx="705">
                  <c:v>433.161</c:v>
                </c:pt>
                <c:pt idx="706">
                  <c:v>433.14</c:v>
                </c:pt>
                <c:pt idx="707">
                  <c:v>433.14</c:v>
                </c:pt>
                <c:pt idx="708">
                  <c:v>433.07600000000002</c:v>
                </c:pt>
                <c:pt idx="709">
                  <c:v>433.07600000000002</c:v>
                </c:pt>
                <c:pt idx="710">
                  <c:v>433.03399999999999</c:v>
                </c:pt>
                <c:pt idx="711">
                  <c:v>433.03399999999999</c:v>
                </c:pt>
                <c:pt idx="712">
                  <c:v>433.13900000000001</c:v>
                </c:pt>
                <c:pt idx="713">
                  <c:v>433.13900000000001</c:v>
                </c:pt>
                <c:pt idx="714">
                  <c:v>433.23700000000002</c:v>
                </c:pt>
                <c:pt idx="715">
                  <c:v>433.23700000000002</c:v>
                </c:pt>
                <c:pt idx="716">
                  <c:v>433.11500000000001</c:v>
                </c:pt>
                <c:pt idx="717">
                  <c:v>433.11500000000001</c:v>
                </c:pt>
                <c:pt idx="718">
                  <c:v>433.10500000000002</c:v>
                </c:pt>
                <c:pt idx="719">
                  <c:v>433.10500000000002</c:v>
                </c:pt>
                <c:pt idx="720">
                  <c:v>433.13</c:v>
                </c:pt>
                <c:pt idx="721">
                  <c:v>433.13</c:v>
                </c:pt>
                <c:pt idx="722">
                  <c:v>433.07600000000002</c:v>
                </c:pt>
                <c:pt idx="723">
                  <c:v>433.07600000000002</c:v>
                </c:pt>
                <c:pt idx="724">
                  <c:v>433.21899999999999</c:v>
                </c:pt>
                <c:pt idx="725">
                  <c:v>433.21899999999999</c:v>
                </c:pt>
                <c:pt idx="726">
                  <c:v>433.29899999999998</c:v>
                </c:pt>
                <c:pt idx="727">
                  <c:v>433.21699999999998</c:v>
                </c:pt>
                <c:pt idx="728">
                  <c:v>433.21699999999998</c:v>
                </c:pt>
                <c:pt idx="729">
                  <c:v>433.00400000000002</c:v>
                </c:pt>
                <c:pt idx="730">
                  <c:v>433.00400000000002</c:v>
                </c:pt>
                <c:pt idx="731">
                  <c:v>433.202</c:v>
                </c:pt>
                <c:pt idx="732">
                  <c:v>433.202</c:v>
                </c:pt>
                <c:pt idx="733">
                  <c:v>433.21699999999998</c:v>
                </c:pt>
                <c:pt idx="734">
                  <c:v>433.21699999999998</c:v>
                </c:pt>
                <c:pt idx="735">
                  <c:v>433.14100000000002</c:v>
                </c:pt>
                <c:pt idx="736">
                  <c:v>433.14100000000002</c:v>
                </c:pt>
                <c:pt idx="737">
                  <c:v>433.255</c:v>
                </c:pt>
                <c:pt idx="738">
                  <c:v>433.255</c:v>
                </c:pt>
                <c:pt idx="739">
                  <c:v>433.15</c:v>
                </c:pt>
                <c:pt idx="740">
                  <c:v>433.15</c:v>
                </c:pt>
                <c:pt idx="741">
                  <c:v>433.197</c:v>
                </c:pt>
                <c:pt idx="742">
                  <c:v>433.197</c:v>
                </c:pt>
                <c:pt idx="743">
                  <c:v>433.16800000000001</c:v>
                </c:pt>
                <c:pt idx="744">
                  <c:v>433.16800000000001</c:v>
                </c:pt>
                <c:pt idx="745">
                  <c:v>433.22199999999998</c:v>
                </c:pt>
                <c:pt idx="746">
                  <c:v>433.22199999999998</c:v>
                </c:pt>
                <c:pt idx="747">
                  <c:v>433.21800000000002</c:v>
                </c:pt>
                <c:pt idx="748">
                  <c:v>433.21800000000002</c:v>
                </c:pt>
                <c:pt idx="749">
                  <c:v>433.17899999999997</c:v>
                </c:pt>
                <c:pt idx="750">
                  <c:v>433.17899999999997</c:v>
                </c:pt>
                <c:pt idx="751">
                  <c:v>433.28399999999999</c:v>
                </c:pt>
                <c:pt idx="752">
                  <c:v>433.28399999999999</c:v>
                </c:pt>
                <c:pt idx="753">
                  <c:v>433.08199999999999</c:v>
                </c:pt>
                <c:pt idx="754">
                  <c:v>433.08199999999999</c:v>
                </c:pt>
                <c:pt idx="755">
                  <c:v>433.25900000000001</c:v>
                </c:pt>
                <c:pt idx="756">
                  <c:v>433.25900000000001</c:v>
                </c:pt>
                <c:pt idx="757">
                  <c:v>433.32</c:v>
                </c:pt>
                <c:pt idx="758">
                  <c:v>433.32</c:v>
                </c:pt>
                <c:pt idx="759">
                  <c:v>433.08100000000002</c:v>
                </c:pt>
                <c:pt idx="760">
                  <c:v>433.08100000000002</c:v>
                </c:pt>
                <c:pt idx="761">
                  <c:v>433.19</c:v>
                </c:pt>
                <c:pt idx="762">
                  <c:v>433.19</c:v>
                </c:pt>
                <c:pt idx="763">
                  <c:v>433.19099999999997</c:v>
                </c:pt>
                <c:pt idx="764">
                  <c:v>433.19099999999997</c:v>
                </c:pt>
                <c:pt idx="765">
                  <c:v>433.28300000000002</c:v>
                </c:pt>
                <c:pt idx="766">
                  <c:v>433.28300000000002</c:v>
                </c:pt>
                <c:pt idx="767">
                  <c:v>433.238</c:v>
                </c:pt>
                <c:pt idx="768">
                  <c:v>433.238</c:v>
                </c:pt>
                <c:pt idx="769">
                  <c:v>433.15199999999999</c:v>
                </c:pt>
                <c:pt idx="770">
                  <c:v>433.15199999999999</c:v>
                </c:pt>
                <c:pt idx="771">
                  <c:v>433.35</c:v>
                </c:pt>
                <c:pt idx="772">
                  <c:v>433.35</c:v>
                </c:pt>
                <c:pt idx="773">
                  <c:v>433.25400000000002</c:v>
                </c:pt>
                <c:pt idx="774">
                  <c:v>433.25400000000002</c:v>
                </c:pt>
                <c:pt idx="775">
                  <c:v>433.221</c:v>
                </c:pt>
                <c:pt idx="776">
                  <c:v>433.221</c:v>
                </c:pt>
                <c:pt idx="777">
                  <c:v>433.27699999999999</c:v>
                </c:pt>
                <c:pt idx="778">
                  <c:v>433.27699999999999</c:v>
                </c:pt>
                <c:pt idx="779">
                  <c:v>433.15100000000001</c:v>
                </c:pt>
                <c:pt idx="780">
                  <c:v>433.15100000000001</c:v>
                </c:pt>
                <c:pt idx="781">
                  <c:v>433.25400000000002</c:v>
                </c:pt>
                <c:pt idx="782">
                  <c:v>433.25400000000002</c:v>
                </c:pt>
                <c:pt idx="783">
                  <c:v>433.31900000000002</c:v>
                </c:pt>
                <c:pt idx="784">
                  <c:v>433.31900000000002</c:v>
                </c:pt>
                <c:pt idx="785">
                  <c:v>433.339</c:v>
                </c:pt>
                <c:pt idx="786">
                  <c:v>433.339</c:v>
                </c:pt>
                <c:pt idx="787">
                  <c:v>433.21899999999999</c:v>
                </c:pt>
                <c:pt idx="788">
                  <c:v>433.21899999999999</c:v>
                </c:pt>
                <c:pt idx="789">
                  <c:v>433.23599999999999</c:v>
                </c:pt>
                <c:pt idx="790">
                  <c:v>433.23599999999999</c:v>
                </c:pt>
                <c:pt idx="791">
                  <c:v>433.20499999999998</c:v>
                </c:pt>
                <c:pt idx="792">
                  <c:v>433.20499999999998</c:v>
                </c:pt>
                <c:pt idx="793">
                  <c:v>433.22399999999999</c:v>
                </c:pt>
                <c:pt idx="794">
                  <c:v>433.22399999999999</c:v>
                </c:pt>
                <c:pt idx="795">
                  <c:v>433.34100000000001</c:v>
                </c:pt>
                <c:pt idx="796">
                  <c:v>433.34100000000001</c:v>
                </c:pt>
                <c:pt idx="797">
                  <c:v>433.26600000000002</c:v>
                </c:pt>
                <c:pt idx="798">
                  <c:v>433.26600000000002</c:v>
                </c:pt>
                <c:pt idx="799">
                  <c:v>433.23</c:v>
                </c:pt>
                <c:pt idx="800">
                  <c:v>433.23</c:v>
                </c:pt>
                <c:pt idx="801">
                  <c:v>433.30599999999998</c:v>
                </c:pt>
                <c:pt idx="802">
                  <c:v>433.30599999999998</c:v>
                </c:pt>
                <c:pt idx="803">
                  <c:v>433.23599999999999</c:v>
                </c:pt>
                <c:pt idx="804">
                  <c:v>433.23599999999999</c:v>
                </c:pt>
                <c:pt idx="805">
                  <c:v>433.21199999999999</c:v>
                </c:pt>
                <c:pt idx="806">
                  <c:v>433.21199999999999</c:v>
                </c:pt>
                <c:pt idx="807">
                  <c:v>433.42099999999999</c:v>
                </c:pt>
                <c:pt idx="808">
                  <c:v>433.42099999999999</c:v>
                </c:pt>
                <c:pt idx="809">
                  <c:v>433.34300000000002</c:v>
                </c:pt>
                <c:pt idx="810">
                  <c:v>433.34300000000002</c:v>
                </c:pt>
                <c:pt idx="811">
                  <c:v>433.28100000000001</c:v>
                </c:pt>
                <c:pt idx="812">
                  <c:v>433.28100000000001</c:v>
                </c:pt>
                <c:pt idx="813">
                  <c:v>433.13400000000001</c:v>
                </c:pt>
                <c:pt idx="814">
                  <c:v>433.13400000000001</c:v>
                </c:pt>
                <c:pt idx="815">
                  <c:v>433.18</c:v>
                </c:pt>
                <c:pt idx="816">
                  <c:v>433.18</c:v>
                </c:pt>
                <c:pt idx="817">
                  <c:v>433.42</c:v>
                </c:pt>
                <c:pt idx="818">
                  <c:v>433.42</c:v>
                </c:pt>
                <c:pt idx="819">
                  <c:v>433.358</c:v>
                </c:pt>
                <c:pt idx="820">
                  <c:v>433.358</c:v>
                </c:pt>
                <c:pt idx="821">
                  <c:v>433.24599999999998</c:v>
                </c:pt>
                <c:pt idx="822">
                  <c:v>433.24599999999998</c:v>
                </c:pt>
                <c:pt idx="823">
                  <c:v>433.14600000000002</c:v>
                </c:pt>
                <c:pt idx="824">
                  <c:v>433.14600000000002</c:v>
                </c:pt>
                <c:pt idx="825">
                  <c:v>433.33800000000002</c:v>
                </c:pt>
                <c:pt idx="826">
                  <c:v>433.33800000000002</c:v>
                </c:pt>
                <c:pt idx="827">
                  <c:v>433.33199999999999</c:v>
                </c:pt>
                <c:pt idx="828">
                  <c:v>433.33199999999999</c:v>
                </c:pt>
                <c:pt idx="829">
                  <c:v>433.26499999999999</c:v>
                </c:pt>
                <c:pt idx="830">
                  <c:v>433.26499999999999</c:v>
                </c:pt>
                <c:pt idx="831">
                  <c:v>433.41800000000001</c:v>
                </c:pt>
                <c:pt idx="832">
                  <c:v>433.41800000000001</c:v>
                </c:pt>
                <c:pt idx="833">
                  <c:v>433.22800000000001</c:v>
                </c:pt>
                <c:pt idx="834">
                  <c:v>433.22800000000001</c:v>
                </c:pt>
                <c:pt idx="835">
                  <c:v>433.166</c:v>
                </c:pt>
                <c:pt idx="836">
                  <c:v>433.166</c:v>
                </c:pt>
                <c:pt idx="837">
                  <c:v>433.41300000000001</c:v>
                </c:pt>
                <c:pt idx="838">
                  <c:v>433.41300000000001</c:v>
                </c:pt>
                <c:pt idx="839">
                  <c:v>433.28399999999999</c:v>
                </c:pt>
                <c:pt idx="840">
                  <c:v>433.28399999999999</c:v>
                </c:pt>
                <c:pt idx="841">
                  <c:v>433.11799999999999</c:v>
                </c:pt>
                <c:pt idx="842">
                  <c:v>433.11799999999999</c:v>
                </c:pt>
                <c:pt idx="843">
                  <c:v>433.35</c:v>
                </c:pt>
                <c:pt idx="844">
                  <c:v>433.35</c:v>
                </c:pt>
                <c:pt idx="845">
                  <c:v>433.40499999999997</c:v>
                </c:pt>
                <c:pt idx="846">
                  <c:v>433.40499999999997</c:v>
                </c:pt>
                <c:pt idx="847">
                  <c:v>433.33600000000001</c:v>
                </c:pt>
                <c:pt idx="848">
                  <c:v>433.33600000000001</c:v>
                </c:pt>
                <c:pt idx="849">
                  <c:v>433.34300000000002</c:v>
                </c:pt>
                <c:pt idx="850">
                  <c:v>433.34300000000002</c:v>
                </c:pt>
                <c:pt idx="851">
                  <c:v>433.29500000000002</c:v>
                </c:pt>
                <c:pt idx="852">
                  <c:v>433.29500000000002</c:v>
                </c:pt>
                <c:pt idx="853">
                  <c:v>433.16399999999999</c:v>
                </c:pt>
                <c:pt idx="854">
                  <c:v>433.16399999999999</c:v>
                </c:pt>
                <c:pt idx="855">
                  <c:v>433.26499999999999</c:v>
                </c:pt>
                <c:pt idx="856">
                  <c:v>433.26499999999999</c:v>
                </c:pt>
                <c:pt idx="857">
                  <c:v>433.33499999999998</c:v>
                </c:pt>
                <c:pt idx="858">
                  <c:v>433.33499999999998</c:v>
                </c:pt>
                <c:pt idx="859">
                  <c:v>433.29</c:v>
                </c:pt>
                <c:pt idx="860">
                  <c:v>433.29</c:v>
                </c:pt>
                <c:pt idx="861">
                  <c:v>433.33699999999999</c:v>
                </c:pt>
                <c:pt idx="862">
                  <c:v>433.33699999999999</c:v>
                </c:pt>
                <c:pt idx="863">
                  <c:v>433.39499999999998</c:v>
                </c:pt>
                <c:pt idx="864">
                  <c:v>433.39499999999998</c:v>
                </c:pt>
                <c:pt idx="865">
                  <c:v>433.25700000000001</c:v>
                </c:pt>
                <c:pt idx="866">
                  <c:v>433.25700000000001</c:v>
                </c:pt>
                <c:pt idx="867">
                  <c:v>433.262</c:v>
                </c:pt>
                <c:pt idx="868">
                  <c:v>433.262</c:v>
                </c:pt>
                <c:pt idx="869">
                  <c:v>433.38299999999998</c:v>
                </c:pt>
                <c:pt idx="870">
                  <c:v>433.38299999999998</c:v>
                </c:pt>
                <c:pt idx="871">
                  <c:v>433.22199999999998</c:v>
                </c:pt>
                <c:pt idx="872">
                  <c:v>433.22199999999998</c:v>
                </c:pt>
                <c:pt idx="873">
                  <c:v>433.363</c:v>
                </c:pt>
                <c:pt idx="874">
                  <c:v>433.363</c:v>
                </c:pt>
                <c:pt idx="875">
                  <c:v>433.25599999999997</c:v>
                </c:pt>
                <c:pt idx="876">
                  <c:v>433.25599999999997</c:v>
                </c:pt>
                <c:pt idx="877">
                  <c:v>433.185</c:v>
                </c:pt>
                <c:pt idx="878">
                  <c:v>433.185</c:v>
                </c:pt>
                <c:pt idx="879">
                  <c:v>433.34100000000001</c:v>
                </c:pt>
                <c:pt idx="880">
                  <c:v>433.34100000000001</c:v>
                </c:pt>
                <c:pt idx="881">
                  <c:v>433.34699999999998</c:v>
                </c:pt>
                <c:pt idx="882">
                  <c:v>433.34699999999998</c:v>
                </c:pt>
                <c:pt idx="883">
                  <c:v>433.363</c:v>
                </c:pt>
                <c:pt idx="884">
                  <c:v>433.363</c:v>
                </c:pt>
                <c:pt idx="885">
                  <c:v>433.34699999999998</c:v>
                </c:pt>
                <c:pt idx="886">
                  <c:v>433.34699999999998</c:v>
                </c:pt>
                <c:pt idx="887">
                  <c:v>433.29500000000002</c:v>
                </c:pt>
                <c:pt idx="888">
                  <c:v>433.29500000000002</c:v>
                </c:pt>
                <c:pt idx="889">
                  <c:v>433.351</c:v>
                </c:pt>
                <c:pt idx="890">
                  <c:v>433.351</c:v>
                </c:pt>
                <c:pt idx="891">
                  <c:v>433.33300000000003</c:v>
                </c:pt>
                <c:pt idx="892">
                  <c:v>433.33300000000003</c:v>
                </c:pt>
                <c:pt idx="893">
                  <c:v>433.17500000000001</c:v>
                </c:pt>
                <c:pt idx="894">
                  <c:v>433.17500000000001</c:v>
                </c:pt>
                <c:pt idx="895">
                  <c:v>433.28899999999999</c:v>
                </c:pt>
                <c:pt idx="896">
                  <c:v>433.28899999999999</c:v>
                </c:pt>
                <c:pt idx="897">
                  <c:v>433.45400000000001</c:v>
                </c:pt>
                <c:pt idx="898">
                  <c:v>433.45400000000001</c:v>
                </c:pt>
                <c:pt idx="899">
                  <c:v>433.428</c:v>
                </c:pt>
                <c:pt idx="900">
                  <c:v>433.428</c:v>
                </c:pt>
                <c:pt idx="901">
                  <c:v>433.30200000000002</c:v>
                </c:pt>
                <c:pt idx="902">
                  <c:v>433.30200000000002</c:v>
                </c:pt>
                <c:pt idx="903">
                  <c:v>433.14600000000002</c:v>
                </c:pt>
                <c:pt idx="904">
                  <c:v>433.14600000000002</c:v>
                </c:pt>
                <c:pt idx="905">
                  <c:v>433.233</c:v>
                </c:pt>
                <c:pt idx="906">
                  <c:v>433.233</c:v>
                </c:pt>
                <c:pt idx="907">
                  <c:v>433.52499999999998</c:v>
                </c:pt>
                <c:pt idx="908">
                  <c:v>433.52499999999998</c:v>
                </c:pt>
                <c:pt idx="909">
                  <c:v>433.27600000000001</c:v>
                </c:pt>
                <c:pt idx="910">
                  <c:v>433.27600000000001</c:v>
                </c:pt>
                <c:pt idx="911">
                  <c:v>433.26299999999998</c:v>
                </c:pt>
                <c:pt idx="912">
                  <c:v>433.26299999999998</c:v>
                </c:pt>
                <c:pt idx="913">
                  <c:v>433.32900000000001</c:v>
                </c:pt>
                <c:pt idx="914">
                  <c:v>433.32900000000001</c:v>
                </c:pt>
                <c:pt idx="915">
                  <c:v>433.23500000000001</c:v>
                </c:pt>
                <c:pt idx="916">
                  <c:v>433.23500000000001</c:v>
                </c:pt>
                <c:pt idx="917">
                  <c:v>433.346</c:v>
                </c:pt>
                <c:pt idx="918">
                  <c:v>433.346</c:v>
                </c:pt>
                <c:pt idx="919">
                  <c:v>433.39400000000001</c:v>
                </c:pt>
                <c:pt idx="920">
                  <c:v>433.39400000000001</c:v>
                </c:pt>
                <c:pt idx="921">
                  <c:v>433.39100000000002</c:v>
                </c:pt>
                <c:pt idx="922">
                  <c:v>433.39100000000002</c:v>
                </c:pt>
                <c:pt idx="923">
                  <c:v>433.32900000000001</c:v>
                </c:pt>
                <c:pt idx="924">
                  <c:v>433.32900000000001</c:v>
                </c:pt>
                <c:pt idx="925">
                  <c:v>433.31900000000002</c:v>
                </c:pt>
                <c:pt idx="926">
                  <c:v>433.31900000000002</c:v>
                </c:pt>
                <c:pt idx="927">
                  <c:v>433.33100000000002</c:v>
                </c:pt>
                <c:pt idx="928">
                  <c:v>433.33100000000002</c:v>
                </c:pt>
                <c:pt idx="929">
                  <c:v>433.238</c:v>
                </c:pt>
                <c:pt idx="930">
                  <c:v>433.238</c:v>
                </c:pt>
                <c:pt idx="931">
                  <c:v>433.20400000000001</c:v>
                </c:pt>
                <c:pt idx="932">
                  <c:v>433.20400000000001</c:v>
                </c:pt>
                <c:pt idx="933">
                  <c:v>433.43799999999999</c:v>
                </c:pt>
                <c:pt idx="934">
                  <c:v>433.43799999999999</c:v>
                </c:pt>
                <c:pt idx="935">
                  <c:v>433.41699999999997</c:v>
                </c:pt>
                <c:pt idx="936">
                  <c:v>433.41699999999997</c:v>
                </c:pt>
                <c:pt idx="937">
                  <c:v>433.14699999999999</c:v>
                </c:pt>
                <c:pt idx="938">
                  <c:v>433.14699999999999</c:v>
                </c:pt>
                <c:pt idx="939">
                  <c:v>433.279</c:v>
                </c:pt>
                <c:pt idx="940">
                  <c:v>433.279</c:v>
                </c:pt>
                <c:pt idx="941">
                  <c:v>433.52</c:v>
                </c:pt>
                <c:pt idx="942">
                  <c:v>433.52</c:v>
                </c:pt>
                <c:pt idx="943">
                  <c:v>433.23099999999999</c:v>
                </c:pt>
                <c:pt idx="944">
                  <c:v>433.23099999999999</c:v>
                </c:pt>
                <c:pt idx="945">
                  <c:v>433.29300000000001</c:v>
                </c:pt>
                <c:pt idx="946">
                  <c:v>433.29300000000001</c:v>
                </c:pt>
                <c:pt idx="947">
                  <c:v>433.464</c:v>
                </c:pt>
                <c:pt idx="948">
                  <c:v>433.464</c:v>
                </c:pt>
                <c:pt idx="949">
                  <c:v>433.19799999999998</c:v>
                </c:pt>
                <c:pt idx="950">
                  <c:v>433.19799999999998</c:v>
                </c:pt>
                <c:pt idx="951">
                  <c:v>433.279</c:v>
                </c:pt>
                <c:pt idx="952">
                  <c:v>433.279</c:v>
                </c:pt>
                <c:pt idx="953">
                  <c:v>433.37700000000001</c:v>
                </c:pt>
                <c:pt idx="954">
                  <c:v>433.37700000000001</c:v>
                </c:pt>
                <c:pt idx="955">
                  <c:v>433.35599999999999</c:v>
                </c:pt>
                <c:pt idx="956">
                  <c:v>433.35599999999999</c:v>
                </c:pt>
                <c:pt idx="957">
                  <c:v>433.42</c:v>
                </c:pt>
                <c:pt idx="958">
                  <c:v>433.42</c:v>
                </c:pt>
                <c:pt idx="959">
                  <c:v>433.38200000000001</c:v>
                </c:pt>
                <c:pt idx="960">
                  <c:v>433.38200000000001</c:v>
                </c:pt>
                <c:pt idx="961">
                  <c:v>433.21899999999999</c:v>
                </c:pt>
                <c:pt idx="962">
                  <c:v>433.21899999999999</c:v>
                </c:pt>
                <c:pt idx="963">
                  <c:v>433.33300000000003</c:v>
                </c:pt>
                <c:pt idx="964">
                  <c:v>433.33300000000003</c:v>
                </c:pt>
                <c:pt idx="965">
                  <c:v>433.31599999999997</c:v>
                </c:pt>
                <c:pt idx="966">
                  <c:v>433.31599999999997</c:v>
                </c:pt>
                <c:pt idx="967">
                  <c:v>433.18099999999998</c:v>
                </c:pt>
                <c:pt idx="968">
                  <c:v>433.18099999999998</c:v>
                </c:pt>
                <c:pt idx="969">
                  <c:v>433.27699999999999</c:v>
                </c:pt>
                <c:pt idx="970">
                  <c:v>433.27699999999999</c:v>
                </c:pt>
                <c:pt idx="971">
                  <c:v>433.404</c:v>
                </c:pt>
                <c:pt idx="972">
                  <c:v>433.404</c:v>
                </c:pt>
                <c:pt idx="973">
                  <c:v>433.44400000000002</c:v>
                </c:pt>
                <c:pt idx="974">
                  <c:v>433.44400000000002</c:v>
                </c:pt>
                <c:pt idx="975">
                  <c:v>433.279</c:v>
                </c:pt>
                <c:pt idx="976">
                  <c:v>433.279</c:v>
                </c:pt>
                <c:pt idx="977">
                  <c:v>433.22500000000002</c:v>
                </c:pt>
                <c:pt idx="978">
                  <c:v>433.22500000000002</c:v>
                </c:pt>
                <c:pt idx="979">
                  <c:v>433.28399999999999</c:v>
                </c:pt>
                <c:pt idx="980">
                  <c:v>433.28399999999999</c:v>
                </c:pt>
                <c:pt idx="981">
                  <c:v>433.49599999999998</c:v>
                </c:pt>
                <c:pt idx="982">
                  <c:v>433.49599999999998</c:v>
                </c:pt>
                <c:pt idx="983">
                  <c:v>433.35599999999999</c:v>
                </c:pt>
                <c:pt idx="984">
                  <c:v>433.35599999999999</c:v>
                </c:pt>
                <c:pt idx="985">
                  <c:v>433.27300000000002</c:v>
                </c:pt>
                <c:pt idx="986">
                  <c:v>433.27300000000002</c:v>
                </c:pt>
                <c:pt idx="987">
                  <c:v>433.36099999999999</c:v>
                </c:pt>
                <c:pt idx="988">
                  <c:v>433.36099999999999</c:v>
                </c:pt>
                <c:pt idx="989">
                  <c:v>433.26100000000002</c:v>
                </c:pt>
                <c:pt idx="990">
                  <c:v>433.26100000000002</c:v>
                </c:pt>
                <c:pt idx="991">
                  <c:v>433.33499999999998</c:v>
                </c:pt>
                <c:pt idx="992">
                  <c:v>433.33499999999998</c:v>
                </c:pt>
                <c:pt idx="993">
                  <c:v>433.303</c:v>
                </c:pt>
                <c:pt idx="994">
                  <c:v>433.303</c:v>
                </c:pt>
                <c:pt idx="995">
                  <c:v>433.41</c:v>
                </c:pt>
                <c:pt idx="996">
                  <c:v>433.41</c:v>
                </c:pt>
                <c:pt idx="997">
                  <c:v>433.36599999999999</c:v>
                </c:pt>
                <c:pt idx="998">
                  <c:v>433.36599999999999</c:v>
                </c:pt>
                <c:pt idx="999">
                  <c:v>433.32299999999998</c:v>
                </c:pt>
                <c:pt idx="1000">
                  <c:v>433.32299999999998</c:v>
                </c:pt>
                <c:pt idx="1001">
                  <c:v>433.36700000000002</c:v>
                </c:pt>
                <c:pt idx="1002">
                  <c:v>433.36700000000002</c:v>
                </c:pt>
                <c:pt idx="1003">
                  <c:v>433.31700000000001</c:v>
                </c:pt>
                <c:pt idx="1004">
                  <c:v>433.31700000000001</c:v>
                </c:pt>
                <c:pt idx="1005">
                  <c:v>433.33300000000003</c:v>
                </c:pt>
                <c:pt idx="1006">
                  <c:v>433.33300000000003</c:v>
                </c:pt>
                <c:pt idx="1007">
                  <c:v>433.29899999999998</c:v>
                </c:pt>
                <c:pt idx="1008">
                  <c:v>433.29899999999998</c:v>
                </c:pt>
                <c:pt idx="1009">
                  <c:v>433.35300000000001</c:v>
                </c:pt>
                <c:pt idx="1010">
                  <c:v>433.35300000000001</c:v>
                </c:pt>
                <c:pt idx="1011">
                  <c:v>433.36099999999999</c:v>
                </c:pt>
                <c:pt idx="1012">
                  <c:v>433.36099999999999</c:v>
                </c:pt>
                <c:pt idx="1013">
                  <c:v>433.36799999999999</c:v>
                </c:pt>
                <c:pt idx="1014">
                  <c:v>433.36799999999999</c:v>
                </c:pt>
                <c:pt idx="1015">
                  <c:v>433.30700000000002</c:v>
                </c:pt>
                <c:pt idx="1016">
                  <c:v>433.30700000000002</c:v>
                </c:pt>
                <c:pt idx="1017">
                  <c:v>433.29399999999998</c:v>
                </c:pt>
                <c:pt idx="1018">
                  <c:v>433.29399999999998</c:v>
                </c:pt>
                <c:pt idx="1019">
                  <c:v>433.22199999999998</c:v>
                </c:pt>
                <c:pt idx="1020">
                  <c:v>433.22199999999998</c:v>
                </c:pt>
                <c:pt idx="1021">
                  <c:v>433.29599999999999</c:v>
                </c:pt>
                <c:pt idx="1022">
                  <c:v>433.29599999999999</c:v>
                </c:pt>
                <c:pt idx="1023">
                  <c:v>433.44099999999997</c:v>
                </c:pt>
                <c:pt idx="1024">
                  <c:v>433.44099999999997</c:v>
                </c:pt>
                <c:pt idx="1025">
                  <c:v>433.267</c:v>
                </c:pt>
                <c:pt idx="1026">
                  <c:v>433.267</c:v>
                </c:pt>
                <c:pt idx="1027">
                  <c:v>433.33499999999998</c:v>
                </c:pt>
                <c:pt idx="1028">
                  <c:v>433.33499999999998</c:v>
                </c:pt>
                <c:pt idx="1029">
                  <c:v>433.30700000000002</c:v>
                </c:pt>
                <c:pt idx="1030">
                  <c:v>433.30700000000002</c:v>
                </c:pt>
                <c:pt idx="1031">
                  <c:v>433.35599999999999</c:v>
                </c:pt>
                <c:pt idx="1032">
                  <c:v>433.35599999999999</c:v>
                </c:pt>
                <c:pt idx="1033">
                  <c:v>433.50400000000002</c:v>
                </c:pt>
                <c:pt idx="1034">
                  <c:v>433.50400000000002</c:v>
                </c:pt>
                <c:pt idx="1035">
                  <c:v>433.22399999999999</c:v>
                </c:pt>
                <c:pt idx="1036">
                  <c:v>433.22399999999999</c:v>
                </c:pt>
                <c:pt idx="1037">
                  <c:v>433.16</c:v>
                </c:pt>
                <c:pt idx="1038">
                  <c:v>433.16</c:v>
                </c:pt>
                <c:pt idx="1039">
                  <c:v>433.34399999999999</c:v>
                </c:pt>
                <c:pt idx="1040">
                  <c:v>433.34399999999999</c:v>
                </c:pt>
                <c:pt idx="1041">
                  <c:v>433.327</c:v>
                </c:pt>
                <c:pt idx="1042">
                  <c:v>433.327</c:v>
                </c:pt>
                <c:pt idx="1043">
                  <c:v>433.36599999999999</c:v>
                </c:pt>
                <c:pt idx="1044">
                  <c:v>433.36599999999999</c:v>
                </c:pt>
                <c:pt idx="1045">
                  <c:v>433.36500000000001</c:v>
                </c:pt>
                <c:pt idx="1046">
                  <c:v>433.36500000000001</c:v>
                </c:pt>
                <c:pt idx="1047">
                  <c:v>433.36799999999999</c:v>
                </c:pt>
                <c:pt idx="1048">
                  <c:v>433.36799999999999</c:v>
                </c:pt>
                <c:pt idx="1049">
                  <c:v>433.363</c:v>
                </c:pt>
                <c:pt idx="1050">
                  <c:v>433.363</c:v>
                </c:pt>
                <c:pt idx="1051">
                  <c:v>433.327</c:v>
                </c:pt>
                <c:pt idx="1052">
                  <c:v>433.327</c:v>
                </c:pt>
                <c:pt idx="1053">
                  <c:v>433.26299999999998</c:v>
                </c:pt>
                <c:pt idx="1054">
                  <c:v>433.26299999999998</c:v>
                </c:pt>
                <c:pt idx="1055">
                  <c:v>433.36</c:v>
                </c:pt>
                <c:pt idx="1056">
                  <c:v>433.36</c:v>
                </c:pt>
                <c:pt idx="1057">
                  <c:v>433.52699999999999</c:v>
                </c:pt>
                <c:pt idx="1058">
                  <c:v>433.52699999999999</c:v>
                </c:pt>
                <c:pt idx="1059">
                  <c:v>433.22399999999999</c:v>
                </c:pt>
                <c:pt idx="1060">
                  <c:v>433.22399999999999</c:v>
                </c:pt>
                <c:pt idx="1061">
                  <c:v>433.30900000000003</c:v>
                </c:pt>
                <c:pt idx="1062">
                  <c:v>433.30900000000003</c:v>
                </c:pt>
                <c:pt idx="1063">
                  <c:v>433.32799999999997</c:v>
                </c:pt>
                <c:pt idx="1064">
                  <c:v>433.32799999999997</c:v>
                </c:pt>
                <c:pt idx="1065">
                  <c:v>433.298</c:v>
                </c:pt>
                <c:pt idx="1066">
                  <c:v>433.298</c:v>
                </c:pt>
                <c:pt idx="1067">
                  <c:v>433.33</c:v>
                </c:pt>
                <c:pt idx="1068">
                  <c:v>433.33</c:v>
                </c:pt>
                <c:pt idx="1069">
                  <c:v>433.4</c:v>
                </c:pt>
                <c:pt idx="1070">
                  <c:v>433.4</c:v>
                </c:pt>
                <c:pt idx="1071">
                  <c:v>433.37700000000001</c:v>
                </c:pt>
                <c:pt idx="1072">
                  <c:v>433.37700000000001</c:v>
                </c:pt>
                <c:pt idx="1073">
                  <c:v>433.28100000000001</c:v>
                </c:pt>
                <c:pt idx="1074">
                  <c:v>433.28100000000001</c:v>
                </c:pt>
                <c:pt idx="1075">
                  <c:v>433.4</c:v>
                </c:pt>
                <c:pt idx="1076">
                  <c:v>433.4</c:v>
                </c:pt>
                <c:pt idx="1077">
                  <c:v>433.178</c:v>
                </c:pt>
                <c:pt idx="1078">
                  <c:v>433.178</c:v>
                </c:pt>
                <c:pt idx="1079">
                  <c:v>433.37099999999998</c:v>
                </c:pt>
                <c:pt idx="1080">
                  <c:v>433.37099999999998</c:v>
                </c:pt>
                <c:pt idx="1081">
                  <c:v>433.334</c:v>
                </c:pt>
                <c:pt idx="1082">
                  <c:v>433.334</c:v>
                </c:pt>
                <c:pt idx="1083">
                  <c:v>433.262</c:v>
                </c:pt>
                <c:pt idx="1084">
                  <c:v>433.262</c:v>
                </c:pt>
                <c:pt idx="1085">
                  <c:v>433.53500000000003</c:v>
                </c:pt>
                <c:pt idx="1086">
                  <c:v>433.53500000000003</c:v>
                </c:pt>
                <c:pt idx="1087">
                  <c:v>433.34399999999999</c:v>
                </c:pt>
                <c:pt idx="1088">
                  <c:v>433.34399999999999</c:v>
                </c:pt>
                <c:pt idx="1089">
                  <c:v>433.15600000000001</c:v>
                </c:pt>
                <c:pt idx="1090">
                  <c:v>433.15600000000001</c:v>
                </c:pt>
                <c:pt idx="1091">
                  <c:v>433.39100000000002</c:v>
                </c:pt>
                <c:pt idx="1092">
                  <c:v>433.39100000000002</c:v>
                </c:pt>
                <c:pt idx="1093">
                  <c:v>433.41800000000001</c:v>
                </c:pt>
                <c:pt idx="1094">
                  <c:v>433.41800000000001</c:v>
                </c:pt>
                <c:pt idx="1095">
                  <c:v>433.20299999999997</c:v>
                </c:pt>
                <c:pt idx="1096">
                  <c:v>433.20299999999997</c:v>
                </c:pt>
                <c:pt idx="1097">
                  <c:v>433.39800000000002</c:v>
                </c:pt>
                <c:pt idx="1098">
                  <c:v>433.39800000000002</c:v>
                </c:pt>
                <c:pt idx="1099">
                  <c:v>433.32799999999997</c:v>
                </c:pt>
                <c:pt idx="1100">
                  <c:v>433.32799999999997</c:v>
                </c:pt>
                <c:pt idx="1101">
                  <c:v>433.35500000000002</c:v>
                </c:pt>
                <c:pt idx="1102">
                  <c:v>433.35500000000002</c:v>
                </c:pt>
                <c:pt idx="1103">
                  <c:v>433.45100000000002</c:v>
                </c:pt>
                <c:pt idx="1104">
                  <c:v>433.45100000000002</c:v>
                </c:pt>
                <c:pt idx="1105">
                  <c:v>433.28399999999999</c:v>
                </c:pt>
                <c:pt idx="1106">
                  <c:v>433.28399999999999</c:v>
                </c:pt>
                <c:pt idx="1107">
                  <c:v>433.19099999999997</c:v>
                </c:pt>
                <c:pt idx="1108">
                  <c:v>433.19099999999997</c:v>
                </c:pt>
                <c:pt idx="1109">
                  <c:v>433.33499999999998</c:v>
                </c:pt>
                <c:pt idx="1110">
                  <c:v>433.33499999999998</c:v>
                </c:pt>
                <c:pt idx="1111">
                  <c:v>433.38299999999998</c:v>
                </c:pt>
                <c:pt idx="1112">
                  <c:v>433.38299999999998</c:v>
                </c:pt>
                <c:pt idx="1113">
                  <c:v>433.209</c:v>
                </c:pt>
                <c:pt idx="1114">
                  <c:v>433.209</c:v>
                </c:pt>
                <c:pt idx="1115">
                  <c:v>433.44900000000001</c:v>
                </c:pt>
                <c:pt idx="1116">
                  <c:v>433.44900000000001</c:v>
                </c:pt>
                <c:pt idx="1117">
                  <c:v>433.43900000000002</c:v>
                </c:pt>
                <c:pt idx="1118">
                  <c:v>433.43900000000002</c:v>
                </c:pt>
                <c:pt idx="1119">
                  <c:v>433.26100000000002</c:v>
                </c:pt>
                <c:pt idx="1120">
                  <c:v>433.26100000000002</c:v>
                </c:pt>
                <c:pt idx="1121">
                  <c:v>433.404</c:v>
                </c:pt>
                <c:pt idx="1122">
                  <c:v>433.404</c:v>
                </c:pt>
                <c:pt idx="1123">
                  <c:v>433.25700000000001</c:v>
                </c:pt>
                <c:pt idx="1124">
                  <c:v>433.25700000000001</c:v>
                </c:pt>
                <c:pt idx="1125">
                  <c:v>433.28</c:v>
                </c:pt>
                <c:pt idx="1126">
                  <c:v>433.28</c:v>
                </c:pt>
                <c:pt idx="1127">
                  <c:v>433.38400000000001</c:v>
                </c:pt>
                <c:pt idx="1128">
                  <c:v>433.38400000000001</c:v>
                </c:pt>
                <c:pt idx="1129">
                  <c:v>433.28</c:v>
                </c:pt>
                <c:pt idx="1130">
                  <c:v>433.28</c:v>
                </c:pt>
                <c:pt idx="1131">
                  <c:v>433.39</c:v>
                </c:pt>
                <c:pt idx="1132">
                  <c:v>433.39</c:v>
                </c:pt>
                <c:pt idx="1133">
                  <c:v>433.29700000000003</c:v>
                </c:pt>
                <c:pt idx="1134">
                  <c:v>433.29700000000003</c:v>
                </c:pt>
                <c:pt idx="1135">
                  <c:v>433.37599999999998</c:v>
                </c:pt>
                <c:pt idx="1136">
                  <c:v>433.37599999999998</c:v>
                </c:pt>
                <c:pt idx="1137">
                  <c:v>433.41399999999999</c:v>
                </c:pt>
                <c:pt idx="1138">
                  <c:v>433.41399999999999</c:v>
                </c:pt>
                <c:pt idx="1139">
                  <c:v>433.28</c:v>
                </c:pt>
                <c:pt idx="1140">
                  <c:v>433.28</c:v>
                </c:pt>
                <c:pt idx="1141">
                  <c:v>433.31799999999998</c:v>
                </c:pt>
                <c:pt idx="1142">
                  <c:v>433.31799999999998</c:v>
                </c:pt>
                <c:pt idx="1143">
                  <c:v>433.32299999999998</c:v>
                </c:pt>
                <c:pt idx="1144">
                  <c:v>433.32299999999998</c:v>
                </c:pt>
                <c:pt idx="1145">
                  <c:v>433.32299999999998</c:v>
                </c:pt>
                <c:pt idx="1146">
                  <c:v>433.32299999999998</c:v>
                </c:pt>
                <c:pt idx="1147">
                  <c:v>433.37400000000002</c:v>
                </c:pt>
                <c:pt idx="1148">
                  <c:v>433.37400000000002</c:v>
                </c:pt>
                <c:pt idx="1149">
                  <c:v>433.30200000000002</c:v>
                </c:pt>
                <c:pt idx="1150">
                  <c:v>433.30200000000002</c:v>
                </c:pt>
                <c:pt idx="1151">
                  <c:v>433.34899999999999</c:v>
                </c:pt>
                <c:pt idx="1152">
                  <c:v>433.34899999999999</c:v>
                </c:pt>
                <c:pt idx="1153">
                  <c:v>433.29300000000001</c:v>
                </c:pt>
                <c:pt idx="1154">
                  <c:v>433.29300000000001</c:v>
                </c:pt>
                <c:pt idx="1155">
                  <c:v>433.39499999999998</c:v>
                </c:pt>
                <c:pt idx="1156">
                  <c:v>433.39499999999998</c:v>
                </c:pt>
                <c:pt idx="1157">
                  <c:v>433.43700000000001</c:v>
                </c:pt>
                <c:pt idx="1158">
                  <c:v>433.43700000000001</c:v>
                </c:pt>
                <c:pt idx="1159">
                  <c:v>433.221</c:v>
                </c:pt>
                <c:pt idx="1160">
                  <c:v>433.221</c:v>
                </c:pt>
                <c:pt idx="1161">
                  <c:v>433.27699999999999</c:v>
                </c:pt>
                <c:pt idx="1162">
                  <c:v>433.27699999999999</c:v>
                </c:pt>
                <c:pt idx="1163">
                  <c:v>433.33800000000002</c:v>
                </c:pt>
                <c:pt idx="1164">
                  <c:v>433.33800000000002</c:v>
                </c:pt>
                <c:pt idx="1165">
                  <c:v>433.30099999999999</c:v>
                </c:pt>
                <c:pt idx="1166">
                  <c:v>433.30099999999999</c:v>
                </c:pt>
                <c:pt idx="1167">
                  <c:v>433.30500000000001</c:v>
                </c:pt>
                <c:pt idx="1168">
                  <c:v>433.30500000000001</c:v>
                </c:pt>
                <c:pt idx="1169">
                  <c:v>433.4</c:v>
                </c:pt>
                <c:pt idx="1170">
                  <c:v>433.4</c:v>
                </c:pt>
                <c:pt idx="1171">
                  <c:v>433.327</c:v>
                </c:pt>
                <c:pt idx="1172">
                  <c:v>433.327</c:v>
                </c:pt>
                <c:pt idx="1173">
                  <c:v>433.37299999999999</c:v>
                </c:pt>
                <c:pt idx="1174">
                  <c:v>433.37299999999999</c:v>
                </c:pt>
                <c:pt idx="1175">
                  <c:v>433.30399999999997</c:v>
                </c:pt>
                <c:pt idx="1176">
                  <c:v>433.30399999999997</c:v>
                </c:pt>
                <c:pt idx="1177">
                  <c:v>433.28699999999998</c:v>
                </c:pt>
                <c:pt idx="1178">
                  <c:v>433.28699999999998</c:v>
                </c:pt>
                <c:pt idx="1179">
                  <c:v>433.35199999999998</c:v>
                </c:pt>
                <c:pt idx="1180">
                  <c:v>433.35199999999998</c:v>
                </c:pt>
                <c:pt idx="1181">
                  <c:v>433.40499999999997</c:v>
                </c:pt>
                <c:pt idx="1182">
                  <c:v>433.40499999999997</c:v>
                </c:pt>
                <c:pt idx="1183">
                  <c:v>433.40199999999999</c:v>
                </c:pt>
                <c:pt idx="1184">
                  <c:v>433.40199999999999</c:v>
                </c:pt>
                <c:pt idx="1185">
                  <c:v>433.36099999999999</c:v>
                </c:pt>
                <c:pt idx="1186">
                  <c:v>433.36099999999999</c:v>
                </c:pt>
                <c:pt idx="1187">
                  <c:v>433.24099999999999</c:v>
                </c:pt>
                <c:pt idx="1188">
                  <c:v>433.24099999999999</c:v>
                </c:pt>
                <c:pt idx="1189">
                  <c:v>433.149</c:v>
                </c:pt>
                <c:pt idx="1190">
                  <c:v>433.149</c:v>
                </c:pt>
                <c:pt idx="1191">
                  <c:v>433.476</c:v>
                </c:pt>
                <c:pt idx="1192">
                  <c:v>433.476</c:v>
                </c:pt>
                <c:pt idx="1193">
                  <c:v>433.46</c:v>
                </c:pt>
                <c:pt idx="1194">
                  <c:v>433.46</c:v>
                </c:pt>
                <c:pt idx="1195">
                  <c:v>433.25400000000002</c:v>
                </c:pt>
                <c:pt idx="1196">
                  <c:v>433.25400000000002</c:v>
                </c:pt>
                <c:pt idx="1197">
                  <c:v>433.38499999999999</c:v>
                </c:pt>
                <c:pt idx="1198">
                  <c:v>433.38499999999999</c:v>
                </c:pt>
                <c:pt idx="1199">
                  <c:v>433.42200000000003</c:v>
                </c:pt>
                <c:pt idx="1200">
                  <c:v>433.42200000000003</c:v>
                </c:pt>
                <c:pt idx="1201">
                  <c:v>433.32299999999998</c:v>
                </c:pt>
                <c:pt idx="1202">
                  <c:v>433.32299999999998</c:v>
                </c:pt>
                <c:pt idx="1203">
                  <c:v>433.27199999999999</c:v>
                </c:pt>
                <c:pt idx="1204">
                  <c:v>433.27199999999999</c:v>
                </c:pt>
                <c:pt idx="1205">
                  <c:v>433.185</c:v>
                </c:pt>
                <c:pt idx="1206">
                  <c:v>433.185</c:v>
                </c:pt>
                <c:pt idx="1207">
                  <c:v>433.47199999999998</c:v>
                </c:pt>
                <c:pt idx="1208">
                  <c:v>433.47199999999998</c:v>
                </c:pt>
                <c:pt idx="1209">
                  <c:v>433.399</c:v>
                </c:pt>
                <c:pt idx="1210">
                  <c:v>433.399</c:v>
                </c:pt>
                <c:pt idx="1211">
                  <c:v>433.22699999999998</c:v>
                </c:pt>
                <c:pt idx="1212">
                  <c:v>433.22699999999998</c:v>
                </c:pt>
                <c:pt idx="1213">
                  <c:v>433.38299999999998</c:v>
                </c:pt>
                <c:pt idx="1214">
                  <c:v>433.38299999999998</c:v>
                </c:pt>
                <c:pt idx="1215">
                  <c:v>433.327</c:v>
                </c:pt>
                <c:pt idx="1216">
                  <c:v>433.327</c:v>
                </c:pt>
                <c:pt idx="1217">
                  <c:v>433.22</c:v>
                </c:pt>
                <c:pt idx="1218">
                  <c:v>433.22</c:v>
                </c:pt>
                <c:pt idx="1219">
                  <c:v>433.28500000000003</c:v>
                </c:pt>
                <c:pt idx="1220">
                  <c:v>433.28500000000003</c:v>
                </c:pt>
                <c:pt idx="1221">
                  <c:v>433.46800000000002</c:v>
                </c:pt>
                <c:pt idx="1222">
                  <c:v>433.46800000000002</c:v>
                </c:pt>
                <c:pt idx="1223">
                  <c:v>433.35700000000003</c:v>
                </c:pt>
                <c:pt idx="1224">
                  <c:v>433.35700000000003</c:v>
                </c:pt>
                <c:pt idx="1225">
                  <c:v>433.30900000000003</c:v>
                </c:pt>
                <c:pt idx="1226">
                  <c:v>433.30900000000003</c:v>
                </c:pt>
                <c:pt idx="1227">
                  <c:v>433.35599999999999</c:v>
                </c:pt>
                <c:pt idx="1228">
                  <c:v>433.35599999999999</c:v>
                </c:pt>
                <c:pt idx="1229">
                  <c:v>433.29700000000003</c:v>
                </c:pt>
                <c:pt idx="1230">
                  <c:v>433.29700000000003</c:v>
                </c:pt>
                <c:pt idx="1231">
                  <c:v>433.31700000000001</c:v>
                </c:pt>
                <c:pt idx="1232">
                  <c:v>433.31700000000001</c:v>
                </c:pt>
                <c:pt idx="1233">
                  <c:v>433.45100000000002</c:v>
                </c:pt>
                <c:pt idx="1234">
                  <c:v>433.45100000000002</c:v>
                </c:pt>
                <c:pt idx="1235">
                  <c:v>433.43799999999999</c:v>
                </c:pt>
                <c:pt idx="1236">
                  <c:v>433.43799999999999</c:v>
                </c:pt>
                <c:pt idx="1237">
                  <c:v>433.30599999999998</c:v>
                </c:pt>
                <c:pt idx="1238">
                  <c:v>433.30599999999998</c:v>
                </c:pt>
                <c:pt idx="1239">
                  <c:v>433.31799999999998</c:v>
                </c:pt>
                <c:pt idx="1240">
                  <c:v>433.31799999999998</c:v>
                </c:pt>
                <c:pt idx="1241">
                  <c:v>433.29599999999999</c:v>
                </c:pt>
                <c:pt idx="1242">
                  <c:v>433.29599999999999</c:v>
                </c:pt>
                <c:pt idx="1243">
                  <c:v>433.25400000000002</c:v>
                </c:pt>
                <c:pt idx="1244">
                  <c:v>433.25400000000002</c:v>
                </c:pt>
                <c:pt idx="1245">
                  <c:v>433.38299999999998</c:v>
                </c:pt>
                <c:pt idx="1246">
                  <c:v>433.38299999999998</c:v>
                </c:pt>
                <c:pt idx="1247">
                  <c:v>433.32100000000003</c:v>
                </c:pt>
                <c:pt idx="1248">
                  <c:v>433.32100000000003</c:v>
                </c:pt>
                <c:pt idx="1249">
                  <c:v>433.28899999999999</c:v>
                </c:pt>
                <c:pt idx="1250">
                  <c:v>433.28899999999999</c:v>
                </c:pt>
                <c:pt idx="1251">
                  <c:v>433.36799999999999</c:v>
                </c:pt>
                <c:pt idx="1252">
                  <c:v>433.36799999999999</c:v>
                </c:pt>
                <c:pt idx="1253">
                  <c:v>433.34800000000001</c:v>
                </c:pt>
                <c:pt idx="1254">
                  <c:v>433.34800000000001</c:v>
                </c:pt>
                <c:pt idx="1255">
                  <c:v>433.34899999999999</c:v>
                </c:pt>
                <c:pt idx="1256">
                  <c:v>433.34899999999999</c:v>
                </c:pt>
                <c:pt idx="1257">
                  <c:v>433.33600000000001</c:v>
                </c:pt>
                <c:pt idx="1258">
                  <c:v>433.33600000000001</c:v>
                </c:pt>
                <c:pt idx="1259">
                  <c:v>433.26400000000001</c:v>
                </c:pt>
                <c:pt idx="1260">
                  <c:v>433.26400000000001</c:v>
                </c:pt>
                <c:pt idx="1261">
                  <c:v>433.27699999999999</c:v>
                </c:pt>
                <c:pt idx="1262">
                  <c:v>433.27699999999999</c:v>
                </c:pt>
                <c:pt idx="1263">
                  <c:v>433.39800000000002</c:v>
                </c:pt>
                <c:pt idx="1264">
                  <c:v>433.39800000000002</c:v>
                </c:pt>
                <c:pt idx="1265">
                  <c:v>433.25200000000001</c:v>
                </c:pt>
                <c:pt idx="1266">
                  <c:v>433.25200000000001</c:v>
                </c:pt>
                <c:pt idx="1267">
                  <c:v>433.45699999999999</c:v>
                </c:pt>
                <c:pt idx="1268">
                  <c:v>433.45699999999999</c:v>
                </c:pt>
                <c:pt idx="1269">
                  <c:v>433.33300000000003</c:v>
                </c:pt>
                <c:pt idx="1270">
                  <c:v>433.33300000000003</c:v>
                </c:pt>
                <c:pt idx="1271">
                  <c:v>433.17200000000003</c:v>
                </c:pt>
                <c:pt idx="1272">
                  <c:v>433.17200000000003</c:v>
                </c:pt>
                <c:pt idx="1273">
                  <c:v>433.54599999999999</c:v>
                </c:pt>
                <c:pt idx="1274">
                  <c:v>433.54599999999999</c:v>
                </c:pt>
                <c:pt idx="1275">
                  <c:v>433.31900000000002</c:v>
                </c:pt>
                <c:pt idx="1276">
                  <c:v>433.31900000000002</c:v>
                </c:pt>
                <c:pt idx="1277">
                  <c:v>433.15300000000002</c:v>
                </c:pt>
                <c:pt idx="1278">
                  <c:v>433.15300000000002</c:v>
                </c:pt>
                <c:pt idx="1279">
                  <c:v>433.447</c:v>
                </c:pt>
                <c:pt idx="1280">
                  <c:v>433.447</c:v>
                </c:pt>
                <c:pt idx="1281">
                  <c:v>433.39400000000001</c:v>
                </c:pt>
                <c:pt idx="1282">
                  <c:v>433.39400000000001</c:v>
                </c:pt>
                <c:pt idx="1283">
                  <c:v>433.26499999999999</c:v>
                </c:pt>
                <c:pt idx="1284">
                  <c:v>433.26499999999999</c:v>
                </c:pt>
                <c:pt idx="1285">
                  <c:v>433.33</c:v>
                </c:pt>
                <c:pt idx="1286">
                  <c:v>433.33</c:v>
                </c:pt>
                <c:pt idx="1287">
                  <c:v>433.38</c:v>
                </c:pt>
                <c:pt idx="1288">
                  <c:v>433.38</c:v>
                </c:pt>
                <c:pt idx="1289">
                  <c:v>433.40300000000002</c:v>
                </c:pt>
                <c:pt idx="1290">
                  <c:v>433.40300000000002</c:v>
                </c:pt>
                <c:pt idx="1291">
                  <c:v>433.39100000000002</c:v>
                </c:pt>
                <c:pt idx="1292">
                  <c:v>433.39100000000002</c:v>
                </c:pt>
                <c:pt idx="1293">
                  <c:v>433.20400000000001</c:v>
                </c:pt>
                <c:pt idx="1294">
                  <c:v>433.20400000000001</c:v>
                </c:pt>
                <c:pt idx="1295">
                  <c:v>433.36700000000002</c:v>
                </c:pt>
                <c:pt idx="1296">
                  <c:v>433.36700000000002</c:v>
                </c:pt>
                <c:pt idx="1297">
                  <c:v>433.315</c:v>
                </c:pt>
                <c:pt idx="1298">
                  <c:v>433.315</c:v>
                </c:pt>
                <c:pt idx="1299">
                  <c:v>433.16899999999998</c:v>
                </c:pt>
                <c:pt idx="1300">
                  <c:v>433.16899999999998</c:v>
                </c:pt>
                <c:pt idx="1301">
                  <c:v>433.428</c:v>
                </c:pt>
                <c:pt idx="1302">
                  <c:v>433.428</c:v>
                </c:pt>
                <c:pt idx="1303">
                  <c:v>433.428</c:v>
                </c:pt>
                <c:pt idx="1304">
                  <c:v>433.428</c:v>
                </c:pt>
                <c:pt idx="1305">
                  <c:v>433.38200000000001</c:v>
                </c:pt>
                <c:pt idx="1306">
                  <c:v>433.38200000000001</c:v>
                </c:pt>
                <c:pt idx="1307">
                  <c:v>433.37</c:v>
                </c:pt>
                <c:pt idx="1308">
                  <c:v>433.37</c:v>
                </c:pt>
                <c:pt idx="1309">
                  <c:v>433.18299999999999</c:v>
                </c:pt>
                <c:pt idx="1310">
                  <c:v>433.18299999999999</c:v>
                </c:pt>
                <c:pt idx="1311">
                  <c:v>433.274</c:v>
                </c:pt>
                <c:pt idx="1312">
                  <c:v>433.274</c:v>
                </c:pt>
                <c:pt idx="1313">
                  <c:v>433.42200000000003</c:v>
                </c:pt>
                <c:pt idx="1314">
                  <c:v>433.42200000000003</c:v>
                </c:pt>
                <c:pt idx="1315">
                  <c:v>433.358</c:v>
                </c:pt>
                <c:pt idx="1316">
                  <c:v>433.358</c:v>
                </c:pt>
                <c:pt idx="1317">
                  <c:v>433.28800000000001</c:v>
                </c:pt>
                <c:pt idx="1318">
                  <c:v>433.28800000000001</c:v>
                </c:pt>
                <c:pt idx="1319">
                  <c:v>433.39800000000002</c:v>
                </c:pt>
                <c:pt idx="1320">
                  <c:v>433.39800000000002</c:v>
                </c:pt>
                <c:pt idx="1321">
                  <c:v>433.42200000000003</c:v>
                </c:pt>
                <c:pt idx="1322">
                  <c:v>433.42200000000003</c:v>
                </c:pt>
                <c:pt idx="1323">
                  <c:v>433.18400000000003</c:v>
                </c:pt>
                <c:pt idx="1324">
                  <c:v>433.18400000000003</c:v>
                </c:pt>
                <c:pt idx="1325">
                  <c:v>433.28</c:v>
                </c:pt>
                <c:pt idx="1326">
                  <c:v>433.28</c:v>
                </c:pt>
                <c:pt idx="1327">
                  <c:v>433.339</c:v>
                </c:pt>
                <c:pt idx="1328">
                  <c:v>433.339</c:v>
                </c:pt>
                <c:pt idx="1329">
                  <c:v>433.31900000000002</c:v>
                </c:pt>
                <c:pt idx="1330">
                  <c:v>433.31900000000002</c:v>
                </c:pt>
                <c:pt idx="1331">
                  <c:v>433.30399999999997</c:v>
                </c:pt>
                <c:pt idx="1332">
                  <c:v>433.30399999999997</c:v>
                </c:pt>
                <c:pt idx="1333">
                  <c:v>433.30399999999997</c:v>
                </c:pt>
                <c:pt idx="1334">
                  <c:v>433.30399999999997</c:v>
                </c:pt>
                <c:pt idx="1335">
                  <c:v>433.48099999999999</c:v>
                </c:pt>
                <c:pt idx="1336">
                  <c:v>433.48099999999999</c:v>
                </c:pt>
                <c:pt idx="1337">
                  <c:v>433.42599999999999</c:v>
                </c:pt>
                <c:pt idx="1338">
                  <c:v>433.42599999999999</c:v>
                </c:pt>
                <c:pt idx="1339">
                  <c:v>433.32400000000001</c:v>
                </c:pt>
                <c:pt idx="1340">
                  <c:v>433.32400000000001</c:v>
                </c:pt>
                <c:pt idx="1341">
                  <c:v>433.41699999999997</c:v>
                </c:pt>
                <c:pt idx="1342">
                  <c:v>433.41699999999997</c:v>
                </c:pt>
                <c:pt idx="1343">
                  <c:v>433.33</c:v>
                </c:pt>
                <c:pt idx="1344">
                  <c:v>433.33</c:v>
                </c:pt>
                <c:pt idx="1345">
                  <c:v>433.24900000000002</c:v>
                </c:pt>
                <c:pt idx="1346">
                  <c:v>433.24900000000002</c:v>
                </c:pt>
                <c:pt idx="1347">
                  <c:v>433.27300000000002</c:v>
                </c:pt>
                <c:pt idx="1348">
                  <c:v>433.27300000000002</c:v>
                </c:pt>
                <c:pt idx="1349">
                  <c:v>433.25299999999999</c:v>
                </c:pt>
                <c:pt idx="1350">
                  <c:v>433.25299999999999</c:v>
                </c:pt>
                <c:pt idx="1351">
                  <c:v>433.404</c:v>
                </c:pt>
                <c:pt idx="1352">
                  <c:v>433.404</c:v>
                </c:pt>
                <c:pt idx="1353">
                  <c:v>433.48599999999999</c:v>
                </c:pt>
                <c:pt idx="1354">
                  <c:v>433.48599999999999</c:v>
                </c:pt>
                <c:pt idx="1355">
                  <c:v>433.24200000000002</c:v>
                </c:pt>
                <c:pt idx="1356">
                  <c:v>433.24200000000002</c:v>
                </c:pt>
                <c:pt idx="1357">
                  <c:v>433.21899999999999</c:v>
                </c:pt>
                <c:pt idx="1358">
                  <c:v>433.21899999999999</c:v>
                </c:pt>
                <c:pt idx="1359">
                  <c:v>433.37299999999999</c:v>
                </c:pt>
                <c:pt idx="1360">
                  <c:v>433.37299999999999</c:v>
                </c:pt>
                <c:pt idx="1361">
                  <c:v>433.416</c:v>
                </c:pt>
                <c:pt idx="1362">
                  <c:v>433.416</c:v>
                </c:pt>
                <c:pt idx="1363">
                  <c:v>433.31599999999997</c:v>
                </c:pt>
                <c:pt idx="1364">
                  <c:v>433.31599999999997</c:v>
                </c:pt>
                <c:pt idx="1365">
                  <c:v>433.26</c:v>
                </c:pt>
                <c:pt idx="1366">
                  <c:v>433.26</c:v>
                </c:pt>
                <c:pt idx="1367">
                  <c:v>433.43299999999999</c:v>
                </c:pt>
                <c:pt idx="1368">
                  <c:v>433.43299999999999</c:v>
                </c:pt>
                <c:pt idx="1369">
                  <c:v>433.33499999999998</c:v>
                </c:pt>
                <c:pt idx="1370">
                  <c:v>433.33499999999998</c:v>
                </c:pt>
                <c:pt idx="1371">
                  <c:v>433.334</c:v>
                </c:pt>
                <c:pt idx="1372">
                  <c:v>433.334</c:v>
                </c:pt>
                <c:pt idx="1373">
                  <c:v>433.32400000000001</c:v>
                </c:pt>
                <c:pt idx="1374">
                  <c:v>433.32400000000001</c:v>
                </c:pt>
                <c:pt idx="1375">
                  <c:v>433.31900000000002</c:v>
                </c:pt>
                <c:pt idx="1376">
                  <c:v>433.31900000000002</c:v>
                </c:pt>
                <c:pt idx="1377">
                  <c:v>433.30500000000001</c:v>
                </c:pt>
                <c:pt idx="1378">
                  <c:v>433.30500000000001</c:v>
                </c:pt>
                <c:pt idx="1379">
                  <c:v>433.26600000000002</c:v>
                </c:pt>
                <c:pt idx="1380">
                  <c:v>433.26600000000002</c:v>
                </c:pt>
                <c:pt idx="1381">
                  <c:v>433.51600000000002</c:v>
                </c:pt>
                <c:pt idx="1382">
                  <c:v>433.51600000000002</c:v>
                </c:pt>
                <c:pt idx="1383">
                  <c:v>433.22699999999998</c:v>
                </c:pt>
                <c:pt idx="1384">
                  <c:v>433.22699999999998</c:v>
                </c:pt>
                <c:pt idx="1385">
                  <c:v>433.26400000000001</c:v>
                </c:pt>
                <c:pt idx="1386">
                  <c:v>433.26400000000001</c:v>
                </c:pt>
                <c:pt idx="1387">
                  <c:v>433.54599999999999</c:v>
                </c:pt>
                <c:pt idx="1388">
                  <c:v>433.54599999999999</c:v>
                </c:pt>
                <c:pt idx="1389">
                  <c:v>433.245</c:v>
                </c:pt>
                <c:pt idx="1390">
                  <c:v>433.245</c:v>
                </c:pt>
                <c:pt idx="1391">
                  <c:v>433.34</c:v>
                </c:pt>
                <c:pt idx="1392">
                  <c:v>433.34</c:v>
                </c:pt>
                <c:pt idx="1393">
                  <c:v>433.33600000000001</c:v>
                </c:pt>
                <c:pt idx="1394">
                  <c:v>433.33600000000001</c:v>
                </c:pt>
                <c:pt idx="1395">
                  <c:v>433.33100000000002</c:v>
                </c:pt>
                <c:pt idx="1396">
                  <c:v>433.33100000000002</c:v>
                </c:pt>
                <c:pt idx="1397">
                  <c:v>433.32799999999997</c:v>
                </c:pt>
                <c:pt idx="1398">
                  <c:v>433.32799999999997</c:v>
                </c:pt>
                <c:pt idx="1399">
                  <c:v>433.36200000000002</c:v>
                </c:pt>
                <c:pt idx="1400">
                  <c:v>433.36200000000002</c:v>
                </c:pt>
                <c:pt idx="1401">
                  <c:v>433.30700000000002</c:v>
                </c:pt>
                <c:pt idx="1402">
                  <c:v>433.30700000000002</c:v>
                </c:pt>
                <c:pt idx="1403">
                  <c:v>433.27</c:v>
                </c:pt>
                <c:pt idx="1404">
                  <c:v>433.27</c:v>
                </c:pt>
                <c:pt idx="1405">
                  <c:v>433.38600000000002</c:v>
                </c:pt>
                <c:pt idx="1406">
                  <c:v>433.38600000000002</c:v>
                </c:pt>
                <c:pt idx="1407">
                  <c:v>433.34899999999999</c:v>
                </c:pt>
                <c:pt idx="1408">
                  <c:v>433.34899999999999</c:v>
                </c:pt>
                <c:pt idx="1409">
                  <c:v>433.34899999999999</c:v>
                </c:pt>
                <c:pt idx="1410">
                  <c:v>433.34899999999999</c:v>
                </c:pt>
                <c:pt idx="1411">
                  <c:v>433.28800000000001</c:v>
                </c:pt>
                <c:pt idx="1412">
                  <c:v>433.28800000000001</c:v>
                </c:pt>
                <c:pt idx="1413">
                  <c:v>433.27199999999999</c:v>
                </c:pt>
                <c:pt idx="1414">
                  <c:v>433.27199999999999</c:v>
                </c:pt>
                <c:pt idx="1415">
                  <c:v>433.36399999999998</c:v>
                </c:pt>
                <c:pt idx="1416">
                  <c:v>433.36399999999998</c:v>
                </c:pt>
                <c:pt idx="1417">
                  <c:v>433.51</c:v>
                </c:pt>
                <c:pt idx="1418">
                  <c:v>433.51</c:v>
                </c:pt>
                <c:pt idx="1419">
                  <c:v>433.25099999999998</c:v>
                </c:pt>
                <c:pt idx="1420">
                  <c:v>433.25099999999998</c:v>
                </c:pt>
                <c:pt idx="1421">
                  <c:v>433.32799999999997</c:v>
                </c:pt>
                <c:pt idx="1422">
                  <c:v>433.32799999999997</c:v>
                </c:pt>
                <c:pt idx="1423">
                  <c:v>433.35300000000001</c:v>
                </c:pt>
                <c:pt idx="1424">
                  <c:v>433.35300000000001</c:v>
                </c:pt>
                <c:pt idx="1425">
                  <c:v>433.33699999999999</c:v>
                </c:pt>
                <c:pt idx="1426">
                  <c:v>433.33699999999999</c:v>
                </c:pt>
                <c:pt idx="1427">
                  <c:v>433.27600000000001</c:v>
                </c:pt>
                <c:pt idx="1428">
                  <c:v>433.27600000000001</c:v>
                </c:pt>
                <c:pt idx="1429">
                  <c:v>433.33300000000003</c:v>
                </c:pt>
                <c:pt idx="1430">
                  <c:v>433.33300000000003</c:v>
                </c:pt>
                <c:pt idx="1431">
                  <c:v>433.34500000000003</c:v>
                </c:pt>
                <c:pt idx="1432">
                  <c:v>433.34500000000003</c:v>
                </c:pt>
                <c:pt idx="1433">
                  <c:v>433.22300000000001</c:v>
                </c:pt>
                <c:pt idx="1434">
                  <c:v>433.22300000000001</c:v>
                </c:pt>
                <c:pt idx="1435">
                  <c:v>433.42500000000001</c:v>
                </c:pt>
                <c:pt idx="1436">
                  <c:v>433.42500000000001</c:v>
                </c:pt>
                <c:pt idx="1437">
                  <c:v>433.34199999999998</c:v>
                </c:pt>
                <c:pt idx="1438">
                  <c:v>433.34199999999998</c:v>
                </c:pt>
                <c:pt idx="1439">
                  <c:v>433.298</c:v>
                </c:pt>
                <c:pt idx="1440">
                  <c:v>433.298</c:v>
                </c:pt>
                <c:pt idx="1441">
                  <c:v>433.45699999999999</c:v>
                </c:pt>
                <c:pt idx="1442">
                  <c:v>433.45699999999999</c:v>
                </c:pt>
                <c:pt idx="1443">
                  <c:v>433.34</c:v>
                </c:pt>
                <c:pt idx="1444">
                  <c:v>433.34</c:v>
                </c:pt>
                <c:pt idx="1445">
                  <c:v>433.327</c:v>
                </c:pt>
                <c:pt idx="1446">
                  <c:v>433.327</c:v>
                </c:pt>
                <c:pt idx="1447">
                  <c:v>433.26400000000001</c:v>
                </c:pt>
                <c:pt idx="1448">
                  <c:v>433.26400000000001</c:v>
                </c:pt>
                <c:pt idx="1449">
                  <c:v>433.25599999999997</c:v>
                </c:pt>
                <c:pt idx="1450">
                  <c:v>433.25599999999997</c:v>
                </c:pt>
                <c:pt idx="1451">
                  <c:v>433.43400000000003</c:v>
                </c:pt>
                <c:pt idx="1452">
                  <c:v>433.43400000000003</c:v>
                </c:pt>
                <c:pt idx="1453">
                  <c:v>433.44499999999999</c:v>
                </c:pt>
                <c:pt idx="1454">
                  <c:v>433.44499999999999</c:v>
                </c:pt>
                <c:pt idx="1455">
                  <c:v>433.322</c:v>
                </c:pt>
                <c:pt idx="1456">
                  <c:v>433.322</c:v>
                </c:pt>
                <c:pt idx="1457">
                  <c:v>433.28699999999998</c:v>
                </c:pt>
                <c:pt idx="1458">
                  <c:v>433.28699999999998</c:v>
                </c:pt>
                <c:pt idx="1459">
                  <c:v>433.41800000000001</c:v>
                </c:pt>
                <c:pt idx="1460">
                  <c:v>433.41800000000001</c:v>
                </c:pt>
                <c:pt idx="1461">
                  <c:v>433.22399999999999</c:v>
                </c:pt>
                <c:pt idx="1462">
                  <c:v>433.22399999999999</c:v>
                </c:pt>
                <c:pt idx="1463">
                  <c:v>433.327</c:v>
                </c:pt>
                <c:pt idx="1464">
                  <c:v>433.327</c:v>
                </c:pt>
                <c:pt idx="1465">
                  <c:v>433.46600000000001</c:v>
                </c:pt>
                <c:pt idx="1466">
                  <c:v>433.46600000000001</c:v>
                </c:pt>
                <c:pt idx="1467">
                  <c:v>433.35</c:v>
                </c:pt>
                <c:pt idx="1468">
                  <c:v>433.35</c:v>
                </c:pt>
                <c:pt idx="1469">
                  <c:v>433.16</c:v>
                </c:pt>
                <c:pt idx="1470">
                  <c:v>433.16</c:v>
                </c:pt>
                <c:pt idx="1471">
                  <c:v>433.21899999999999</c:v>
                </c:pt>
                <c:pt idx="1472">
                  <c:v>433.21899999999999</c:v>
                </c:pt>
                <c:pt idx="1473">
                  <c:v>433.41800000000001</c:v>
                </c:pt>
                <c:pt idx="1474">
                  <c:v>433.41800000000001</c:v>
                </c:pt>
                <c:pt idx="1475">
                  <c:v>433.33100000000002</c:v>
                </c:pt>
                <c:pt idx="1476">
                  <c:v>433.33100000000002</c:v>
                </c:pt>
                <c:pt idx="1477">
                  <c:v>433.36399999999998</c:v>
                </c:pt>
                <c:pt idx="1478">
                  <c:v>433.36399999999998</c:v>
                </c:pt>
                <c:pt idx="1479">
                  <c:v>433.42599999999999</c:v>
                </c:pt>
                <c:pt idx="1480">
                  <c:v>433.42599999999999</c:v>
                </c:pt>
                <c:pt idx="1481">
                  <c:v>433.28800000000001</c:v>
                </c:pt>
                <c:pt idx="1482">
                  <c:v>433.28800000000001</c:v>
                </c:pt>
                <c:pt idx="1483">
                  <c:v>433.32900000000001</c:v>
                </c:pt>
                <c:pt idx="1484">
                  <c:v>433.32900000000001</c:v>
                </c:pt>
                <c:pt idx="1485">
                  <c:v>433.31299999999999</c:v>
                </c:pt>
                <c:pt idx="1486">
                  <c:v>433.31299999999999</c:v>
                </c:pt>
                <c:pt idx="1487">
                  <c:v>433.23</c:v>
                </c:pt>
                <c:pt idx="1488">
                  <c:v>433.23</c:v>
                </c:pt>
                <c:pt idx="1489">
                  <c:v>433.38499999999999</c:v>
                </c:pt>
                <c:pt idx="1490">
                  <c:v>433.38499999999999</c:v>
                </c:pt>
                <c:pt idx="1491">
                  <c:v>433.4</c:v>
                </c:pt>
                <c:pt idx="1492">
                  <c:v>433.4</c:v>
                </c:pt>
                <c:pt idx="1493">
                  <c:v>433.25599999999997</c:v>
                </c:pt>
                <c:pt idx="1494">
                  <c:v>433.25599999999997</c:v>
                </c:pt>
                <c:pt idx="1495">
                  <c:v>433.22500000000002</c:v>
                </c:pt>
                <c:pt idx="1496">
                  <c:v>433.22500000000002</c:v>
                </c:pt>
                <c:pt idx="1497">
                  <c:v>433.39699999999999</c:v>
                </c:pt>
                <c:pt idx="1498">
                  <c:v>433.39699999999999</c:v>
                </c:pt>
                <c:pt idx="1499">
                  <c:v>433.428</c:v>
                </c:pt>
                <c:pt idx="1500">
                  <c:v>433.428</c:v>
                </c:pt>
                <c:pt idx="1501">
                  <c:v>433.36900000000003</c:v>
                </c:pt>
                <c:pt idx="1502">
                  <c:v>433.36900000000003</c:v>
                </c:pt>
                <c:pt idx="1503">
                  <c:v>433.37700000000001</c:v>
                </c:pt>
                <c:pt idx="1504">
                  <c:v>433.37700000000001</c:v>
                </c:pt>
                <c:pt idx="1505">
                  <c:v>433.27199999999999</c:v>
                </c:pt>
                <c:pt idx="1506">
                  <c:v>433.27199999999999</c:v>
                </c:pt>
                <c:pt idx="1507">
                  <c:v>433.30200000000002</c:v>
                </c:pt>
                <c:pt idx="1508">
                  <c:v>433.30200000000002</c:v>
                </c:pt>
                <c:pt idx="1509">
                  <c:v>433.39600000000002</c:v>
                </c:pt>
                <c:pt idx="1510">
                  <c:v>433.39600000000002</c:v>
                </c:pt>
                <c:pt idx="1511">
                  <c:v>433.221</c:v>
                </c:pt>
                <c:pt idx="1512">
                  <c:v>433.221</c:v>
                </c:pt>
                <c:pt idx="1513">
                  <c:v>433.36599999999999</c:v>
                </c:pt>
                <c:pt idx="1514">
                  <c:v>433.36599999999999</c:v>
                </c:pt>
                <c:pt idx="1515">
                  <c:v>433.34800000000001</c:v>
                </c:pt>
                <c:pt idx="1516">
                  <c:v>433.34800000000001</c:v>
                </c:pt>
                <c:pt idx="1517">
                  <c:v>433.25200000000001</c:v>
                </c:pt>
                <c:pt idx="1518">
                  <c:v>433.25200000000001</c:v>
                </c:pt>
                <c:pt idx="1519">
                  <c:v>433.49799999999999</c:v>
                </c:pt>
                <c:pt idx="1520">
                  <c:v>433.49799999999999</c:v>
                </c:pt>
                <c:pt idx="1521">
                  <c:v>433.28800000000001</c:v>
                </c:pt>
                <c:pt idx="1522">
                  <c:v>433.28800000000001</c:v>
                </c:pt>
                <c:pt idx="1523">
                  <c:v>433.25099999999998</c:v>
                </c:pt>
                <c:pt idx="1524">
                  <c:v>433.25099999999998</c:v>
                </c:pt>
                <c:pt idx="1525">
                  <c:v>433.43299999999999</c:v>
                </c:pt>
                <c:pt idx="1526">
                  <c:v>433.43299999999999</c:v>
                </c:pt>
                <c:pt idx="1527">
                  <c:v>433.428</c:v>
                </c:pt>
                <c:pt idx="1528">
                  <c:v>433.428</c:v>
                </c:pt>
                <c:pt idx="1529">
                  <c:v>433.26499999999999</c:v>
                </c:pt>
                <c:pt idx="1530">
                  <c:v>433.26499999999999</c:v>
                </c:pt>
                <c:pt idx="1531">
                  <c:v>433.22899999999998</c:v>
                </c:pt>
                <c:pt idx="1532">
                  <c:v>433.22899999999998</c:v>
                </c:pt>
                <c:pt idx="1533">
                  <c:v>433.40499999999997</c:v>
                </c:pt>
                <c:pt idx="1534">
                  <c:v>433.40499999999997</c:v>
                </c:pt>
                <c:pt idx="1535">
                  <c:v>433.45499999999998</c:v>
                </c:pt>
                <c:pt idx="1536">
                  <c:v>433.45499999999998</c:v>
                </c:pt>
                <c:pt idx="1537">
                  <c:v>433.26299999999998</c:v>
                </c:pt>
                <c:pt idx="1538">
                  <c:v>433.26299999999998</c:v>
                </c:pt>
                <c:pt idx="1539">
                  <c:v>433.286</c:v>
                </c:pt>
                <c:pt idx="1540">
                  <c:v>433.286</c:v>
                </c:pt>
                <c:pt idx="1541">
                  <c:v>433.30599999999998</c:v>
                </c:pt>
                <c:pt idx="1542">
                  <c:v>433.30599999999998</c:v>
                </c:pt>
                <c:pt idx="1543">
                  <c:v>433.21199999999999</c:v>
                </c:pt>
                <c:pt idx="1544">
                  <c:v>433.21199999999999</c:v>
                </c:pt>
                <c:pt idx="1545">
                  <c:v>433.40499999999997</c:v>
                </c:pt>
                <c:pt idx="1546">
                  <c:v>433.40499999999997</c:v>
                </c:pt>
                <c:pt idx="1547">
                  <c:v>433.40300000000002</c:v>
                </c:pt>
                <c:pt idx="1548">
                  <c:v>433.40300000000002</c:v>
                </c:pt>
                <c:pt idx="1549">
                  <c:v>433.392</c:v>
                </c:pt>
                <c:pt idx="1550">
                  <c:v>433.392</c:v>
                </c:pt>
                <c:pt idx="1551">
                  <c:v>433.38799999999998</c:v>
                </c:pt>
                <c:pt idx="1552">
                  <c:v>433.38799999999998</c:v>
                </c:pt>
                <c:pt idx="1553">
                  <c:v>433.19</c:v>
                </c:pt>
                <c:pt idx="1554">
                  <c:v>433.19</c:v>
                </c:pt>
                <c:pt idx="1555">
                  <c:v>433.25599999999997</c:v>
                </c:pt>
                <c:pt idx="1556">
                  <c:v>433.25599999999997</c:v>
                </c:pt>
                <c:pt idx="1557">
                  <c:v>433.42099999999999</c:v>
                </c:pt>
                <c:pt idx="1558">
                  <c:v>433.42099999999999</c:v>
                </c:pt>
                <c:pt idx="1559">
                  <c:v>433.33699999999999</c:v>
                </c:pt>
                <c:pt idx="1560">
                  <c:v>433.33699999999999</c:v>
                </c:pt>
                <c:pt idx="1561">
                  <c:v>433.41699999999997</c:v>
                </c:pt>
                <c:pt idx="1562">
                  <c:v>433.41699999999997</c:v>
                </c:pt>
                <c:pt idx="1563">
                  <c:v>433.42200000000003</c:v>
                </c:pt>
                <c:pt idx="1564">
                  <c:v>433.42200000000003</c:v>
                </c:pt>
                <c:pt idx="1565">
                  <c:v>433.35899999999998</c:v>
                </c:pt>
                <c:pt idx="1566">
                  <c:v>433.35899999999998</c:v>
                </c:pt>
                <c:pt idx="1567">
                  <c:v>433.18400000000003</c:v>
                </c:pt>
                <c:pt idx="1568">
                  <c:v>433.18400000000003</c:v>
                </c:pt>
                <c:pt idx="1569">
                  <c:v>433.22</c:v>
                </c:pt>
                <c:pt idx="1570">
                  <c:v>433.22</c:v>
                </c:pt>
                <c:pt idx="1571">
                  <c:v>433.416</c:v>
                </c:pt>
                <c:pt idx="1572">
                  <c:v>433.416</c:v>
                </c:pt>
                <c:pt idx="1573">
                  <c:v>433.40100000000001</c:v>
                </c:pt>
                <c:pt idx="1574">
                  <c:v>433.40100000000001</c:v>
                </c:pt>
                <c:pt idx="1575">
                  <c:v>433.40899999999999</c:v>
                </c:pt>
                <c:pt idx="1576">
                  <c:v>433.40899999999999</c:v>
                </c:pt>
                <c:pt idx="1577">
                  <c:v>433.21899999999999</c:v>
                </c:pt>
                <c:pt idx="1578">
                  <c:v>433.21899999999999</c:v>
                </c:pt>
                <c:pt idx="1579">
                  <c:v>433.25799999999998</c:v>
                </c:pt>
                <c:pt idx="1580">
                  <c:v>433.25799999999998</c:v>
                </c:pt>
                <c:pt idx="1581">
                  <c:v>433.39800000000002</c:v>
                </c:pt>
                <c:pt idx="1582">
                  <c:v>433.39800000000002</c:v>
                </c:pt>
                <c:pt idx="1583">
                  <c:v>433.38099999999997</c:v>
                </c:pt>
                <c:pt idx="1584">
                  <c:v>433.38099999999997</c:v>
                </c:pt>
                <c:pt idx="1585">
                  <c:v>433.238</c:v>
                </c:pt>
                <c:pt idx="1586">
                  <c:v>433.238</c:v>
                </c:pt>
                <c:pt idx="1587">
                  <c:v>433.29399999999998</c:v>
                </c:pt>
                <c:pt idx="1588">
                  <c:v>433.29399999999998</c:v>
                </c:pt>
                <c:pt idx="1589">
                  <c:v>433.45600000000002</c:v>
                </c:pt>
                <c:pt idx="1590">
                  <c:v>433.45600000000002</c:v>
                </c:pt>
                <c:pt idx="1591">
                  <c:v>433.43900000000002</c:v>
                </c:pt>
                <c:pt idx="1592">
                  <c:v>433.43900000000002</c:v>
                </c:pt>
                <c:pt idx="1593">
                  <c:v>433.23899999999998</c:v>
                </c:pt>
                <c:pt idx="1594">
                  <c:v>433.23899999999998</c:v>
                </c:pt>
                <c:pt idx="1595">
                  <c:v>433.21899999999999</c:v>
                </c:pt>
                <c:pt idx="1596">
                  <c:v>433.21899999999999</c:v>
                </c:pt>
                <c:pt idx="1597">
                  <c:v>433.48</c:v>
                </c:pt>
                <c:pt idx="1598">
                  <c:v>433.48</c:v>
                </c:pt>
                <c:pt idx="1599">
                  <c:v>433.24900000000002</c:v>
                </c:pt>
                <c:pt idx="1600">
                  <c:v>433.24900000000002</c:v>
                </c:pt>
                <c:pt idx="1601">
                  <c:v>433.221</c:v>
                </c:pt>
                <c:pt idx="1602">
                  <c:v>433.221</c:v>
                </c:pt>
                <c:pt idx="1603">
                  <c:v>433.44299999999998</c:v>
                </c:pt>
                <c:pt idx="1604">
                  <c:v>433.44299999999998</c:v>
                </c:pt>
                <c:pt idx="1605">
                  <c:v>433.37400000000002</c:v>
                </c:pt>
                <c:pt idx="1606">
                  <c:v>433.37400000000002</c:v>
                </c:pt>
                <c:pt idx="1607">
                  <c:v>433.35500000000002</c:v>
                </c:pt>
                <c:pt idx="1608">
                  <c:v>433.35500000000002</c:v>
                </c:pt>
                <c:pt idx="1609">
                  <c:v>433.43900000000002</c:v>
                </c:pt>
                <c:pt idx="1610">
                  <c:v>433.43900000000002</c:v>
                </c:pt>
                <c:pt idx="1611">
                  <c:v>433.24200000000002</c:v>
                </c:pt>
                <c:pt idx="1612">
                  <c:v>433.24200000000002</c:v>
                </c:pt>
                <c:pt idx="1613">
                  <c:v>433.19600000000003</c:v>
                </c:pt>
                <c:pt idx="1614">
                  <c:v>433.19600000000003</c:v>
                </c:pt>
                <c:pt idx="1615">
                  <c:v>433.38099999999997</c:v>
                </c:pt>
                <c:pt idx="1616">
                  <c:v>433.38099999999997</c:v>
                </c:pt>
                <c:pt idx="1617">
                  <c:v>433.37</c:v>
                </c:pt>
                <c:pt idx="1618">
                  <c:v>433.37</c:v>
                </c:pt>
                <c:pt idx="1619">
                  <c:v>433.36399999999998</c:v>
                </c:pt>
                <c:pt idx="1620">
                  <c:v>433.36399999999998</c:v>
                </c:pt>
                <c:pt idx="1621">
                  <c:v>433.39699999999999</c:v>
                </c:pt>
                <c:pt idx="1622">
                  <c:v>433.39699999999999</c:v>
                </c:pt>
                <c:pt idx="1623">
                  <c:v>433.39800000000002</c:v>
                </c:pt>
                <c:pt idx="1624">
                  <c:v>433.39800000000002</c:v>
                </c:pt>
                <c:pt idx="1625">
                  <c:v>433.20100000000002</c:v>
                </c:pt>
                <c:pt idx="1626">
                  <c:v>433.20100000000002</c:v>
                </c:pt>
                <c:pt idx="1627">
                  <c:v>433.24299999999999</c:v>
                </c:pt>
                <c:pt idx="1628">
                  <c:v>433.24299999999999</c:v>
                </c:pt>
                <c:pt idx="1629">
                  <c:v>433.40899999999999</c:v>
                </c:pt>
                <c:pt idx="1630">
                  <c:v>433.40899999999999</c:v>
                </c:pt>
                <c:pt idx="1631">
                  <c:v>433.34500000000003</c:v>
                </c:pt>
                <c:pt idx="1632">
                  <c:v>433.34500000000003</c:v>
                </c:pt>
                <c:pt idx="1633">
                  <c:v>433.35300000000001</c:v>
                </c:pt>
                <c:pt idx="1634">
                  <c:v>433.35300000000001</c:v>
                </c:pt>
                <c:pt idx="1635">
                  <c:v>433.39</c:v>
                </c:pt>
                <c:pt idx="1636">
                  <c:v>433.39</c:v>
                </c:pt>
                <c:pt idx="1637">
                  <c:v>433.37400000000002</c:v>
                </c:pt>
                <c:pt idx="1638">
                  <c:v>433.37400000000002</c:v>
                </c:pt>
                <c:pt idx="1639">
                  <c:v>433.375</c:v>
                </c:pt>
                <c:pt idx="1640">
                  <c:v>433.375</c:v>
                </c:pt>
                <c:pt idx="1641">
                  <c:v>433.18200000000002</c:v>
                </c:pt>
                <c:pt idx="1642">
                  <c:v>433.18200000000002</c:v>
                </c:pt>
                <c:pt idx="1643">
                  <c:v>433.20499999999998</c:v>
                </c:pt>
                <c:pt idx="1644">
                  <c:v>433.20499999999998</c:v>
                </c:pt>
                <c:pt idx="1645">
                  <c:v>433.39600000000002</c:v>
                </c:pt>
                <c:pt idx="1646">
                  <c:v>433.39600000000002</c:v>
                </c:pt>
                <c:pt idx="1647">
                  <c:v>433.351</c:v>
                </c:pt>
                <c:pt idx="1648">
                  <c:v>433.351</c:v>
                </c:pt>
                <c:pt idx="1649">
                  <c:v>433.35300000000001</c:v>
                </c:pt>
                <c:pt idx="1650">
                  <c:v>433.35300000000001</c:v>
                </c:pt>
                <c:pt idx="1651">
                  <c:v>433.34500000000003</c:v>
                </c:pt>
                <c:pt idx="1652">
                  <c:v>433.34500000000003</c:v>
                </c:pt>
                <c:pt idx="1653">
                  <c:v>433.37700000000001</c:v>
                </c:pt>
                <c:pt idx="1654">
                  <c:v>433.37700000000001</c:v>
                </c:pt>
                <c:pt idx="1655">
                  <c:v>433.44400000000002</c:v>
                </c:pt>
                <c:pt idx="1656">
                  <c:v>433.44400000000002</c:v>
                </c:pt>
                <c:pt idx="1657">
                  <c:v>433.22899999999998</c:v>
                </c:pt>
                <c:pt idx="1658">
                  <c:v>433.22899999999998</c:v>
                </c:pt>
                <c:pt idx="1659">
                  <c:v>433.23</c:v>
                </c:pt>
                <c:pt idx="1660">
                  <c:v>433.23</c:v>
                </c:pt>
                <c:pt idx="1661">
                  <c:v>433.39499999999998</c:v>
                </c:pt>
                <c:pt idx="1662">
                  <c:v>433.39499999999998</c:v>
                </c:pt>
                <c:pt idx="1663">
                  <c:v>433.34500000000003</c:v>
                </c:pt>
                <c:pt idx="1664">
                  <c:v>433.34500000000003</c:v>
                </c:pt>
                <c:pt idx="1665">
                  <c:v>433.387</c:v>
                </c:pt>
                <c:pt idx="1666">
                  <c:v>433.387</c:v>
                </c:pt>
                <c:pt idx="1667">
                  <c:v>433.36599999999999</c:v>
                </c:pt>
                <c:pt idx="1668">
                  <c:v>433.36599999999999</c:v>
                </c:pt>
                <c:pt idx="1669">
                  <c:v>433.34199999999998</c:v>
                </c:pt>
                <c:pt idx="1670">
                  <c:v>433.34199999999998</c:v>
                </c:pt>
                <c:pt idx="1671">
                  <c:v>433.37599999999998</c:v>
                </c:pt>
                <c:pt idx="1672">
                  <c:v>433.37599999999998</c:v>
                </c:pt>
                <c:pt idx="1673">
                  <c:v>433.17099999999999</c:v>
                </c:pt>
                <c:pt idx="1674">
                  <c:v>433.17099999999999</c:v>
                </c:pt>
                <c:pt idx="1675">
                  <c:v>433.20600000000002</c:v>
                </c:pt>
                <c:pt idx="1676">
                  <c:v>433.20600000000002</c:v>
                </c:pt>
                <c:pt idx="1677">
                  <c:v>433.39400000000001</c:v>
                </c:pt>
                <c:pt idx="1678">
                  <c:v>433.39400000000001</c:v>
                </c:pt>
                <c:pt idx="1679">
                  <c:v>433.351</c:v>
                </c:pt>
                <c:pt idx="1680">
                  <c:v>433.351</c:v>
                </c:pt>
                <c:pt idx="1681">
                  <c:v>433.37</c:v>
                </c:pt>
                <c:pt idx="1682">
                  <c:v>433.37</c:v>
                </c:pt>
                <c:pt idx="1683">
                  <c:v>433.392</c:v>
                </c:pt>
                <c:pt idx="1684">
                  <c:v>433.392</c:v>
                </c:pt>
                <c:pt idx="1685">
                  <c:v>433.399</c:v>
                </c:pt>
                <c:pt idx="1686">
                  <c:v>433.399</c:v>
                </c:pt>
                <c:pt idx="1687">
                  <c:v>433.36599999999999</c:v>
                </c:pt>
                <c:pt idx="1688">
                  <c:v>433.36599999999999</c:v>
                </c:pt>
                <c:pt idx="1689">
                  <c:v>433.37599999999998</c:v>
                </c:pt>
                <c:pt idx="1690">
                  <c:v>433.37599999999998</c:v>
                </c:pt>
                <c:pt idx="1691">
                  <c:v>433.17899999999997</c:v>
                </c:pt>
                <c:pt idx="1692">
                  <c:v>433.17899999999997</c:v>
                </c:pt>
                <c:pt idx="1693">
                  <c:v>433.197</c:v>
                </c:pt>
                <c:pt idx="1694">
                  <c:v>433.197</c:v>
                </c:pt>
                <c:pt idx="1695">
                  <c:v>433.39499999999998</c:v>
                </c:pt>
                <c:pt idx="1696">
                  <c:v>433.39499999999998</c:v>
                </c:pt>
                <c:pt idx="1697">
                  <c:v>433.36700000000002</c:v>
                </c:pt>
                <c:pt idx="1698">
                  <c:v>433.36700000000002</c:v>
                </c:pt>
                <c:pt idx="1699">
                  <c:v>433.37</c:v>
                </c:pt>
                <c:pt idx="1700">
                  <c:v>433.37</c:v>
                </c:pt>
                <c:pt idx="1701">
                  <c:v>433.36599999999999</c:v>
                </c:pt>
                <c:pt idx="1702">
                  <c:v>433.36599999999999</c:v>
                </c:pt>
                <c:pt idx="1703">
                  <c:v>433.37</c:v>
                </c:pt>
                <c:pt idx="1704">
                  <c:v>433.37</c:v>
                </c:pt>
                <c:pt idx="1705">
                  <c:v>433.38799999999998</c:v>
                </c:pt>
                <c:pt idx="1706">
                  <c:v>433.38799999999998</c:v>
                </c:pt>
                <c:pt idx="1707">
                  <c:v>433.18700000000001</c:v>
                </c:pt>
                <c:pt idx="1708">
                  <c:v>433.18700000000001</c:v>
                </c:pt>
                <c:pt idx="1709">
                  <c:v>433.19499999999999</c:v>
                </c:pt>
                <c:pt idx="1710">
                  <c:v>433.19499999999999</c:v>
                </c:pt>
                <c:pt idx="1711">
                  <c:v>433.40699999999998</c:v>
                </c:pt>
                <c:pt idx="1712">
                  <c:v>433.40699999999998</c:v>
                </c:pt>
                <c:pt idx="1713">
                  <c:v>433.358</c:v>
                </c:pt>
                <c:pt idx="1714">
                  <c:v>433.358</c:v>
                </c:pt>
                <c:pt idx="1715">
                  <c:v>433.339</c:v>
                </c:pt>
                <c:pt idx="1716">
                  <c:v>433.339</c:v>
                </c:pt>
                <c:pt idx="1717">
                  <c:v>433.36500000000001</c:v>
                </c:pt>
                <c:pt idx="1718">
                  <c:v>433.36500000000001</c:v>
                </c:pt>
                <c:pt idx="1719">
                  <c:v>433.36099999999999</c:v>
                </c:pt>
                <c:pt idx="1720">
                  <c:v>433.36099999999999</c:v>
                </c:pt>
                <c:pt idx="1721">
                  <c:v>433.35199999999998</c:v>
                </c:pt>
                <c:pt idx="1722">
                  <c:v>433.35199999999998</c:v>
                </c:pt>
                <c:pt idx="1723">
                  <c:v>433.35300000000001</c:v>
                </c:pt>
                <c:pt idx="1724">
                  <c:v>433.35300000000001</c:v>
                </c:pt>
                <c:pt idx="1725">
                  <c:v>433.33300000000003</c:v>
                </c:pt>
                <c:pt idx="1726">
                  <c:v>433.33300000000003</c:v>
                </c:pt>
                <c:pt idx="1727">
                  <c:v>433.346</c:v>
                </c:pt>
                <c:pt idx="1728">
                  <c:v>433.346</c:v>
                </c:pt>
                <c:pt idx="1729">
                  <c:v>433.358</c:v>
                </c:pt>
                <c:pt idx="1730">
                  <c:v>433.358</c:v>
                </c:pt>
                <c:pt idx="1731">
                  <c:v>433.36099999999999</c:v>
                </c:pt>
                <c:pt idx="1732">
                  <c:v>433.36099999999999</c:v>
                </c:pt>
                <c:pt idx="1733">
                  <c:v>433.35899999999998</c:v>
                </c:pt>
                <c:pt idx="1734">
                  <c:v>433.35899999999998</c:v>
                </c:pt>
                <c:pt idx="1735">
                  <c:v>433.38200000000001</c:v>
                </c:pt>
                <c:pt idx="1736">
                  <c:v>433.38200000000001</c:v>
                </c:pt>
                <c:pt idx="1737">
                  <c:v>433.16199999999998</c:v>
                </c:pt>
                <c:pt idx="1738">
                  <c:v>433.16199999999998</c:v>
                </c:pt>
                <c:pt idx="1739">
                  <c:v>433.16300000000001</c:v>
                </c:pt>
                <c:pt idx="1740">
                  <c:v>433.16300000000001</c:v>
                </c:pt>
                <c:pt idx="1741">
                  <c:v>433.37099999999998</c:v>
                </c:pt>
                <c:pt idx="1742">
                  <c:v>433.37099999999998</c:v>
                </c:pt>
                <c:pt idx="1743">
                  <c:v>433.34300000000002</c:v>
                </c:pt>
                <c:pt idx="1744">
                  <c:v>433.34300000000002</c:v>
                </c:pt>
                <c:pt idx="1745">
                  <c:v>433.35199999999998</c:v>
                </c:pt>
                <c:pt idx="1746">
                  <c:v>433.35199999999998</c:v>
                </c:pt>
                <c:pt idx="1747">
                  <c:v>433.34899999999999</c:v>
                </c:pt>
                <c:pt idx="1748">
                  <c:v>433.34899999999999</c:v>
                </c:pt>
                <c:pt idx="1749">
                  <c:v>433.34500000000003</c:v>
                </c:pt>
                <c:pt idx="1750">
                  <c:v>433.34500000000003</c:v>
                </c:pt>
                <c:pt idx="1751">
                  <c:v>433.34199999999998</c:v>
                </c:pt>
                <c:pt idx="1752">
                  <c:v>433.34199999999998</c:v>
                </c:pt>
                <c:pt idx="1753">
                  <c:v>433.34899999999999</c:v>
                </c:pt>
                <c:pt idx="1754">
                  <c:v>433.34899999999999</c:v>
                </c:pt>
                <c:pt idx="1755">
                  <c:v>433.34899999999999</c:v>
                </c:pt>
                <c:pt idx="1756">
                  <c:v>433.34899999999999</c:v>
                </c:pt>
                <c:pt idx="1757">
                  <c:v>433.34199999999998</c:v>
                </c:pt>
                <c:pt idx="1758">
                  <c:v>433.34199999999998</c:v>
                </c:pt>
                <c:pt idx="1759">
                  <c:v>433.34500000000003</c:v>
                </c:pt>
                <c:pt idx="1760">
                  <c:v>433.34500000000003</c:v>
                </c:pt>
                <c:pt idx="1761">
                  <c:v>433.34800000000001</c:v>
                </c:pt>
                <c:pt idx="1762">
                  <c:v>433.34800000000001</c:v>
                </c:pt>
                <c:pt idx="1763">
                  <c:v>433.34199999999998</c:v>
                </c:pt>
                <c:pt idx="1764">
                  <c:v>433.34199999999998</c:v>
                </c:pt>
                <c:pt idx="1765">
                  <c:v>433.33800000000002</c:v>
                </c:pt>
                <c:pt idx="1766">
                  <c:v>433.33800000000002</c:v>
                </c:pt>
                <c:pt idx="1767">
                  <c:v>433.33600000000001</c:v>
                </c:pt>
                <c:pt idx="1768">
                  <c:v>433.33600000000001</c:v>
                </c:pt>
                <c:pt idx="1769">
                  <c:v>433.339</c:v>
                </c:pt>
                <c:pt idx="1770">
                  <c:v>433.339</c:v>
                </c:pt>
                <c:pt idx="1771">
                  <c:v>433.34199999999998</c:v>
                </c:pt>
                <c:pt idx="1772">
                  <c:v>433.34199999999998</c:v>
                </c:pt>
                <c:pt idx="1773">
                  <c:v>433.339</c:v>
                </c:pt>
                <c:pt idx="1774">
                  <c:v>433.339</c:v>
                </c:pt>
                <c:pt idx="1775">
                  <c:v>433.33800000000002</c:v>
                </c:pt>
                <c:pt idx="1776">
                  <c:v>433.33800000000002</c:v>
                </c:pt>
                <c:pt idx="1777">
                  <c:v>433.339</c:v>
                </c:pt>
                <c:pt idx="1778">
                  <c:v>433.339</c:v>
                </c:pt>
                <c:pt idx="1779">
                  <c:v>433.33699999999999</c:v>
                </c:pt>
                <c:pt idx="1780">
                  <c:v>433.33699999999999</c:v>
                </c:pt>
                <c:pt idx="1781">
                  <c:v>433.33499999999998</c:v>
                </c:pt>
                <c:pt idx="1782">
                  <c:v>433.33499999999998</c:v>
                </c:pt>
                <c:pt idx="1783">
                  <c:v>433.33300000000003</c:v>
                </c:pt>
                <c:pt idx="1784">
                  <c:v>433.33300000000003</c:v>
                </c:pt>
                <c:pt idx="1785">
                  <c:v>433.33199999999999</c:v>
                </c:pt>
                <c:pt idx="1786">
                  <c:v>433.33199999999999</c:v>
                </c:pt>
                <c:pt idx="1787">
                  <c:v>433.33100000000002</c:v>
                </c:pt>
                <c:pt idx="1788">
                  <c:v>433.33100000000002</c:v>
                </c:pt>
                <c:pt idx="1789">
                  <c:v>433.32900000000001</c:v>
                </c:pt>
                <c:pt idx="1790">
                  <c:v>433.32900000000001</c:v>
                </c:pt>
                <c:pt idx="1791">
                  <c:v>433.32900000000001</c:v>
                </c:pt>
                <c:pt idx="1792">
                  <c:v>433.32900000000001</c:v>
                </c:pt>
                <c:pt idx="1793">
                  <c:v>433.327</c:v>
                </c:pt>
                <c:pt idx="1794">
                  <c:v>433.327</c:v>
                </c:pt>
                <c:pt idx="1795">
                  <c:v>433.32600000000002</c:v>
                </c:pt>
                <c:pt idx="1796">
                  <c:v>433.32600000000002</c:v>
                </c:pt>
                <c:pt idx="1797">
                  <c:v>433.32600000000002</c:v>
                </c:pt>
                <c:pt idx="1798">
                  <c:v>433.32600000000002</c:v>
                </c:pt>
                <c:pt idx="1799">
                  <c:v>433.32400000000001</c:v>
                </c:pt>
                <c:pt idx="1800">
                  <c:v>433.32400000000001</c:v>
                </c:pt>
                <c:pt idx="1801">
                  <c:v>433.32499999999999</c:v>
                </c:pt>
                <c:pt idx="1802">
                  <c:v>433.32499999999999</c:v>
                </c:pt>
                <c:pt idx="1803">
                  <c:v>433.327</c:v>
                </c:pt>
                <c:pt idx="1804">
                  <c:v>433.327</c:v>
                </c:pt>
                <c:pt idx="1805">
                  <c:v>433.32100000000003</c:v>
                </c:pt>
                <c:pt idx="1806">
                  <c:v>433.32100000000003</c:v>
                </c:pt>
                <c:pt idx="1807">
                  <c:v>433.32499999999999</c:v>
                </c:pt>
                <c:pt idx="1808">
                  <c:v>433.32499999999999</c:v>
                </c:pt>
                <c:pt idx="1809">
                  <c:v>433.32799999999997</c:v>
                </c:pt>
                <c:pt idx="1810">
                  <c:v>433.32799999999997</c:v>
                </c:pt>
                <c:pt idx="1811">
                  <c:v>433.32600000000002</c:v>
                </c:pt>
                <c:pt idx="1812">
                  <c:v>433.32600000000002</c:v>
                </c:pt>
                <c:pt idx="1813">
                  <c:v>433.322</c:v>
                </c:pt>
                <c:pt idx="1814">
                  <c:v>433.322</c:v>
                </c:pt>
                <c:pt idx="1815">
                  <c:v>433.31900000000002</c:v>
                </c:pt>
                <c:pt idx="1816">
                  <c:v>433.31900000000002</c:v>
                </c:pt>
                <c:pt idx="1817">
                  <c:v>433.31599999999997</c:v>
                </c:pt>
                <c:pt idx="1818">
                  <c:v>433.31599999999997</c:v>
                </c:pt>
                <c:pt idx="1819">
                  <c:v>433.31599999999997</c:v>
                </c:pt>
                <c:pt idx="1820">
                  <c:v>433.31599999999997</c:v>
                </c:pt>
                <c:pt idx="1821">
                  <c:v>433.32299999999998</c:v>
                </c:pt>
                <c:pt idx="1822">
                  <c:v>433.32299999999998</c:v>
                </c:pt>
                <c:pt idx="1823">
                  <c:v>433.29300000000001</c:v>
                </c:pt>
                <c:pt idx="1824">
                  <c:v>433.29300000000001</c:v>
                </c:pt>
                <c:pt idx="1825">
                  <c:v>433.5</c:v>
                </c:pt>
                <c:pt idx="1826">
                  <c:v>433.5</c:v>
                </c:pt>
                <c:pt idx="1827">
                  <c:v>433.49799999999999</c:v>
                </c:pt>
                <c:pt idx="1828">
                  <c:v>433.49799999999999</c:v>
                </c:pt>
                <c:pt idx="1829">
                  <c:v>433.291</c:v>
                </c:pt>
                <c:pt idx="1830">
                  <c:v>433.291</c:v>
                </c:pt>
                <c:pt idx="1831">
                  <c:v>433.315</c:v>
                </c:pt>
                <c:pt idx="1832">
                  <c:v>433.315</c:v>
                </c:pt>
                <c:pt idx="1833">
                  <c:v>433.31099999999998</c:v>
                </c:pt>
                <c:pt idx="1834">
                  <c:v>433.31099999999998</c:v>
                </c:pt>
                <c:pt idx="1835">
                  <c:v>433.31200000000001</c:v>
                </c:pt>
                <c:pt idx="1836">
                  <c:v>433.31200000000001</c:v>
                </c:pt>
                <c:pt idx="1837">
                  <c:v>433.32</c:v>
                </c:pt>
                <c:pt idx="1838">
                  <c:v>433.32</c:v>
                </c:pt>
                <c:pt idx="1839">
                  <c:v>433.31900000000002</c:v>
                </c:pt>
                <c:pt idx="1840">
                  <c:v>433.31900000000002</c:v>
                </c:pt>
                <c:pt idx="1841">
                  <c:v>433.31299999999999</c:v>
                </c:pt>
                <c:pt idx="1842">
                  <c:v>433.31299999999999</c:v>
                </c:pt>
                <c:pt idx="1843">
                  <c:v>433.31299999999999</c:v>
                </c:pt>
                <c:pt idx="1844">
                  <c:v>433.31299999999999</c:v>
                </c:pt>
                <c:pt idx="1845">
                  <c:v>433.31400000000002</c:v>
                </c:pt>
                <c:pt idx="1846">
                  <c:v>433.31400000000002</c:v>
                </c:pt>
                <c:pt idx="1847">
                  <c:v>433.30500000000001</c:v>
                </c:pt>
                <c:pt idx="1848">
                  <c:v>433.30500000000001</c:v>
                </c:pt>
                <c:pt idx="1849">
                  <c:v>433.303</c:v>
                </c:pt>
                <c:pt idx="1850">
                  <c:v>433.303</c:v>
                </c:pt>
                <c:pt idx="1851">
                  <c:v>433.31400000000002</c:v>
                </c:pt>
                <c:pt idx="1852">
                  <c:v>433.31400000000002</c:v>
                </c:pt>
                <c:pt idx="1853">
                  <c:v>433.286</c:v>
                </c:pt>
                <c:pt idx="1854">
                  <c:v>433.286</c:v>
                </c:pt>
                <c:pt idx="1855">
                  <c:v>433.48599999999999</c:v>
                </c:pt>
                <c:pt idx="1856">
                  <c:v>433.48599999999999</c:v>
                </c:pt>
                <c:pt idx="1857">
                  <c:v>433.495</c:v>
                </c:pt>
                <c:pt idx="1858">
                  <c:v>433.495</c:v>
                </c:pt>
                <c:pt idx="1859">
                  <c:v>433.279</c:v>
                </c:pt>
                <c:pt idx="1860">
                  <c:v>433.279</c:v>
                </c:pt>
                <c:pt idx="1861">
                  <c:v>433.29</c:v>
                </c:pt>
                <c:pt idx="1862">
                  <c:v>433.29</c:v>
                </c:pt>
                <c:pt idx="1863">
                  <c:v>433.30099999999999</c:v>
                </c:pt>
                <c:pt idx="1864">
                  <c:v>433.30099999999999</c:v>
                </c:pt>
                <c:pt idx="1865">
                  <c:v>433.30099999999999</c:v>
                </c:pt>
                <c:pt idx="1866">
                  <c:v>433.30099999999999</c:v>
                </c:pt>
                <c:pt idx="1867">
                  <c:v>433.30900000000003</c:v>
                </c:pt>
                <c:pt idx="1868">
                  <c:v>433.30900000000003</c:v>
                </c:pt>
                <c:pt idx="1869">
                  <c:v>433.322</c:v>
                </c:pt>
                <c:pt idx="1870">
                  <c:v>433.322</c:v>
                </c:pt>
                <c:pt idx="1871">
                  <c:v>433.322</c:v>
                </c:pt>
                <c:pt idx="1872">
                  <c:v>433.322</c:v>
                </c:pt>
                <c:pt idx="1873">
                  <c:v>433.30799999999999</c:v>
                </c:pt>
                <c:pt idx="1874">
                  <c:v>433.30799999999999</c:v>
                </c:pt>
                <c:pt idx="1875">
                  <c:v>433.29300000000001</c:v>
                </c:pt>
                <c:pt idx="1876">
                  <c:v>433.29300000000001</c:v>
                </c:pt>
                <c:pt idx="1877">
                  <c:v>433.28800000000001</c:v>
                </c:pt>
                <c:pt idx="1878">
                  <c:v>433.28800000000001</c:v>
                </c:pt>
                <c:pt idx="1879">
                  <c:v>433.48599999999999</c:v>
                </c:pt>
                <c:pt idx="1880">
                  <c:v>433.48599999999999</c:v>
                </c:pt>
                <c:pt idx="1881">
                  <c:v>433.47199999999998</c:v>
                </c:pt>
                <c:pt idx="1882">
                  <c:v>433.47199999999998</c:v>
                </c:pt>
                <c:pt idx="1883">
                  <c:v>433.27699999999999</c:v>
                </c:pt>
                <c:pt idx="1884">
                  <c:v>433.27699999999999</c:v>
                </c:pt>
                <c:pt idx="1885">
                  <c:v>433.30900000000003</c:v>
                </c:pt>
                <c:pt idx="1886">
                  <c:v>433.30900000000003</c:v>
                </c:pt>
                <c:pt idx="1887">
                  <c:v>433.32499999999999</c:v>
                </c:pt>
                <c:pt idx="1888">
                  <c:v>433.32499999999999</c:v>
                </c:pt>
                <c:pt idx="1889">
                  <c:v>433.30500000000001</c:v>
                </c:pt>
                <c:pt idx="1890">
                  <c:v>433.30500000000001</c:v>
                </c:pt>
                <c:pt idx="1891">
                  <c:v>433.27100000000002</c:v>
                </c:pt>
                <c:pt idx="1892">
                  <c:v>433.27100000000002</c:v>
                </c:pt>
                <c:pt idx="1893">
                  <c:v>433.291</c:v>
                </c:pt>
                <c:pt idx="1894">
                  <c:v>433.291</c:v>
                </c:pt>
                <c:pt idx="1895">
                  <c:v>433.27100000000002</c:v>
                </c:pt>
                <c:pt idx="1896">
                  <c:v>433.27100000000002</c:v>
                </c:pt>
                <c:pt idx="1897">
                  <c:v>433.47500000000002</c:v>
                </c:pt>
                <c:pt idx="1898">
                  <c:v>433.47500000000002</c:v>
                </c:pt>
                <c:pt idx="1899">
                  <c:v>433.495</c:v>
                </c:pt>
                <c:pt idx="1900">
                  <c:v>433.495</c:v>
                </c:pt>
                <c:pt idx="1901">
                  <c:v>433.27699999999999</c:v>
                </c:pt>
                <c:pt idx="1902">
                  <c:v>433.27699999999999</c:v>
                </c:pt>
                <c:pt idx="1903">
                  <c:v>433.30099999999999</c:v>
                </c:pt>
                <c:pt idx="1904">
                  <c:v>433.30099999999999</c:v>
                </c:pt>
                <c:pt idx="1905">
                  <c:v>433.315</c:v>
                </c:pt>
                <c:pt idx="1906">
                  <c:v>433.315</c:v>
                </c:pt>
                <c:pt idx="1907">
                  <c:v>433.32</c:v>
                </c:pt>
                <c:pt idx="1908">
                  <c:v>433.32</c:v>
                </c:pt>
                <c:pt idx="1909">
                  <c:v>433.31799999999998</c:v>
                </c:pt>
                <c:pt idx="1910">
                  <c:v>433.31799999999998</c:v>
                </c:pt>
                <c:pt idx="1911">
                  <c:v>433.29399999999998</c:v>
                </c:pt>
                <c:pt idx="1912">
                  <c:v>433.29399999999998</c:v>
                </c:pt>
                <c:pt idx="1913">
                  <c:v>433.27600000000001</c:v>
                </c:pt>
                <c:pt idx="1914">
                  <c:v>433.27600000000001</c:v>
                </c:pt>
                <c:pt idx="1915">
                  <c:v>433.24599999999998</c:v>
                </c:pt>
                <c:pt idx="1916">
                  <c:v>433.24599999999998</c:v>
                </c:pt>
                <c:pt idx="1917">
                  <c:v>433.46899999999999</c:v>
                </c:pt>
                <c:pt idx="1918">
                  <c:v>433.46899999999999</c:v>
                </c:pt>
                <c:pt idx="1919">
                  <c:v>433.49900000000002</c:v>
                </c:pt>
                <c:pt idx="1920">
                  <c:v>433.49900000000002</c:v>
                </c:pt>
                <c:pt idx="1921">
                  <c:v>433.262</c:v>
                </c:pt>
                <c:pt idx="1922">
                  <c:v>433.262</c:v>
                </c:pt>
                <c:pt idx="1923">
                  <c:v>433.26600000000002</c:v>
                </c:pt>
                <c:pt idx="1924">
                  <c:v>433.26600000000002</c:v>
                </c:pt>
                <c:pt idx="1925">
                  <c:v>433.29500000000002</c:v>
                </c:pt>
                <c:pt idx="1926">
                  <c:v>433.29500000000002</c:v>
                </c:pt>
                <c:pt idx="1927">
                  <c:v>433.31</c:v>
                </c:pt>
                <c:pt idx="1928">
                  <c:v>433.31</c:v>
                </c:pt>
                <c:pt idx="1929">
                  <c:v>433.279</c:v>
                </c:pt>
                <c:pt idx="1930">
                  <c:v>433.279</c:v>
                </c:pt>
                <c:pt idx="1931">
                  <c:v>433.45100000000002</c:v>
                </c:pt>
                <c:pt idx="1932">
                  <c:v>433.45100000000002</c:v>
                </c:pt>
                <c:pt idx="1933">
                  <c:v>433.44299999999998</c:v>
                </c:pt>
                <c:pt idx="1934">
                  <c:v>433.44299999999998</c:v>
                </c:pt>
                <c:pt idx="1935">
                  <c:v>433.27300000000002</c:v>
                </c:pt>
                <c:pt idx="1936">
                  <c:v>433.27300000000002</c:v>
                </c:pt>
                <c:pt idx="1937">
                  <c:v>433.32499999999999</c:v>
                </c:pt>
                <c:pt idx="1938">
                  <c:v>433.32499999999999</c:v>
                </c:pt>
                <c:pt idx="1939">
                  <c:v>433.33</c:v>
                </c:pt>
                <c:pt idx="1940">
                  <c:v>433.33</c:v>
                </c:pt>
                <c:pt idx="1941">
                  <c:v>433.27699999999999</c:v>
                </c:pt>
                <c:pt idx="1942">
                  <c:v>433.27699999999999</c:v>
                </c:pt>
                <c:pt idx="1943">
                  <c:v>433.27199999999999</c:v>
                </c:pt>
                <c:pt idx="1944">
                  <c:v>433.27199999999999</c:v>
                </c:pt>
                <c:pt idx="1945">
                  <c:v>433.31200000000001</c:v>
                </c:pt>
                <c:pt idx="1946">
                  <c:v>433.31200000000001</c:v>
                </c:pt>
                <c:pt idx="1947">
                  <c:v>433.28199999999998</c:v>
                </c:pt>
                <c:pt idx="1948">
                  <c:v>433.28199999999998</c:v>
                </c:pt>
                <c:pt idx="1949">
                  <c:v>433.46499999999997</c:v>
                </c:pt>
                <c:pt idx="1950">
                  <c:v>433.46499999999997</c:v>
                </c:pt>
                <c:pt idx="1951">
                  <c:v>433.43700000000001</c:v>
                </c:pt>
                <c:pt idx="1952">
                  <c:v>433.25</c:v>
                </c:pt>
                <c:pt idx="1953">
                  <c:v>433.25</c:v>
                </c:pt>
                <c:pt idx="1954">
                  <c:v>433.31599999999997</c:v>
                </c:pt>
                <c:pt idx="1955">
                  <c:v>433.31599999999997</c:v>
                </c:pt>
                <c:pt idx="1956">
                  <c:v>433.30399999999997</c:v>
                </c:pt>
                <c:pt idx="1957">
                  <c:v>433.30399999999997</c:v>
                </c:pt>
                <c:pt idx="1958">
                  <c:v>433.27</c:v>
                </c:pt>
                <c:pt idx="1959">
                  <c:v>433.27</c:v>
                </c:pt>
                <c:pt idx="1960">
                  <c:v>433.30399999999997</c:v>
                </c:pt>
                <c:pt idx="1961">
                  <c:v>433.30399999999997</c:v>
                </c:pt>
                <c:pt idx="1962">
                  <c:v>433.31700000000001</c:v>
                </c:pt>
                <c:pt idx="1963">
                  <c:v>433.31700000000001</c:v>
                </c:pt>
                <c:pt idx="1964">
                  <c:v>433.29</c:v>
                </c:pt>
                <c:pt idx="1965">
                  <c:v>433.29</c:v>
                </c:pt>
                <c:pt idx="1966">
                  <c:v>433.47199999999998</c:v>
                </c:pt>
                <c:pt idx="1967">
                  <c:v>433.47199999999998</c:v>
                </c:pt>
                <c:pt idx="1968">
                  <c:v>433.416</c:v>
                </c:pt>
                <c:pt idx="1969">
                  <c:v>433.416</c:v>
                </c:pt>
                <c:pt idx="1970">
                  <c:v>433.20499999999998</c:v>
                </c:pt>
                <c:pt idx="1971">
                  <c:v>433.20499999999998</c:v>
                </c:pt>
                <c:pt idx="1972">
                  <c:v>433.245</c:v>
                </c:pt>
                <c:pt idx="1973">
                  <c:v>433.245</c:v>
                </c:pt>
                <c:pt idx="1974">
                  <c:v>433.49099999999999</c:v>
                </c:pt>
                <c:pt idx="1975">
                  <c:v>433.49099999999999</c:v>
                </c:pt>
                <c:pt idx="1976">
                  <c:v>433.48200000000003</c:v>
                </c:pt>
                <c:pt idx="1977">
                  <c:v>433.48200000000003</c:v>
                </c:pt>
                <c:pt idx="1978">
                  <c:v>433.24400000000003</c:v>
                </c:pt>
                <c:pt idx="1979">
                  <c:v>433.24400000000003</c:v>
                </c:pt>
                <c:pt idx="1980">
                  <c:v>433.27800000000002</c:v>
                </c:pt>
                <c:pt idx="1981">
                  <c:v>433.27800000000002</c:v>
                </c:pt>
                <c:pt idx="1982">
                  <c:v>433.255</c:v>
                </c:pt>
                <c:pt idx="1983">
                  <c:v>433.255</c:v>
                </c:pt>
                <c:pt idx="1984">
                  <c:v>433.245</c:v>
                </c:pt>
                <c:pt idx="1985">
                  <c:v>433.245</c:v>
                </c:pt>
                <c:pt idx="1986">
                  <c:v>433.45800000000003</c:v>
                </c:pt>
                <c:pt idx="1987">
                  <c:v>433.45800000000003</c:v>
                </c:pt>
                <c:pt idx="1988">
                  <c:v>433.45699999999999</c:v>
                </c:pt>
                <c:pt idx="1989">
                  <c:v>433.45699999999999</c:v>
                </c:pt>
                <c:pt idx="1990">
                  <c:v>433.27699999999999</c:v>
                </c:pt>
                <c:pt idx="1991">
                  <c:v>433.27699999999999</c:v>
                </c:pt>
                <c:pt idx="1992">
                  <c:v>433.21199999999999</c:v>
                </c:pt>
                <c:pt idx="1993">
                  <c:v>433.21199999999999</c:v>
                </c:pt>
                <c:pt idx="1994">
                  <c:v>433.41699999999997</c:v>
                </c:pt>
                <c:pt idx="1995">
                  <c:v>433.41699999999997</c:v>
                </c:pt>
                <c:pt idx="1996">
                  <c:v>433.47300000000001</c:v>
                </c:pt>
                <c:pt idx="1997">
                  <c:v>433.47300000000001</c:v>
                </c:pt>
                <c:pt idx="1998">
                  <c:v>433.298</c:v>
                </c:pt>
                <c:pt idx="1999">
                  <c:v>433.298</c:v>
                </c:pt>
                <c:pt idx="2000">
                  <c:v>433.27100000000002</c:v>
                </c:pt>
                <c:pt idx="2001">
                  <c:v>433.27100000000002</c:v>
                </c:pt>
                <c:pt idx="2002">
                  <c:v>433.22</c:v>
                </c:pt>
                <c:pt idx="2003">
                  <c:v>433.22</c:v>
                </c:pt>
                <c:pt idx="2004">
                  <c:v>433.24799999999999</c:v>
                </c:pt>
                <c:pt idx="2005">
                  <c:v>433.24799999999999</c:v>
                </c:pt>
                <c:pt idx="2006">
                  <c:v>433.50299999999999</c:v>
                </c:pt>
                <c:pt idx="2007">
                  <c:v>433.50299999999999</c:v>
                </c:pt>
                <c:pt idx="2008">
                  <c:v>433.49099999999999</c:v>
                </c:pt>
                <c:pt idx="2009">
                  <c:v>433.49099999999999</c:v>
                </c:pt>
                <c:pt idx="2010">
                  <c:v>433.24400000000003</c:v>
                </c:pt>
                <c:pt idx="2011">
                  <c:v>433.24400000000003</c:v>
                </c:pt>
                <c:pt idx="2012">
                  <c:v>433.21899999999999</c:v>
                </c:pt>
                <c:pt idx="2013">
                  <c:v>433.21899999999999</c:v>
                </c:pt>
                <c:pt idx="2014">
                  <c:v>433.23599999999999</c:v>
                </c:pt>
                <c:pt idx="2015">
                  <c:v>433.23599999999999</c:v>
                </c:pt>
                <c:pt idx="2016">
                  <c:v>433.43700000000001</c:v>
                </c:pt>
                <c:pt idx="2017">
                  <c:v>433.43700000000001</c:v>
                </c:pt>
                <c:pt idx="2018">
                  <c:v>433.41500000000002</c:v>
                </c:pt>
                <c:pt idx="2019">
                  <c:v>433.41500000000002</c:v>
                </c:pt>
                <c:pt idx="2020">
                  <c:v>433.262</c:v>
                </c:pt>
                <c:pt idx="2021">
                  <c:v>433.262</c:v>
                </c:pt>
                <c:pt idx="2022">
                  <c:v>433.22899999999998</c:v>
                </c:pt>
                <c:pt idx="2023">
                  <c:v>433.22899999999998</c:v>
                </c:pt>
                <c:pt idx="2024">
                  <c:v>433.40699999999998</c:v>
                </c:pt>
                <c:pt idx="2025">
                  <c:v>433.40699999999998</c:v>
                </c:pt>
                <c:pt idx="2026">
                  <c:v>433.46300000000002</c:v>
                </c:pt>
                <c:pt idx="2027">
                  <c:v>433.46300000000002</c:v>
                </c:pt>
                <c:pt idx="2028">
                  <c:v>433.30200000000002</c:v>
                </c:pt>
                <c:pt idx="2029">
                  <c:v>433.30200000000002</c:v>
                </c:pt>
                <c:pt idx="2030">
                  <c:v>433.26600000000002</c:v>
                </c:pt>
                <c:pt idx="2031">
                  <c:v>433.26600000000002</c:v>
                </c:pt>
                <c:pt idx="2032">
                  <c:v>433.22300000000001</c:v>
                </c:pt>
                <c:pt idx="2033">
                  <c:v>433.22300000000001</c:v>
                </c:pt>
                <c:pt idx="2034">
                  <c:v>433.47699999999998</c:v>
                </c:pt>
                <c:pt idx="2035">
                  <c:v>433.47699999999998</c:v>
                </c:pt>
                <c:pt idx="2036">
                  <c:v>433.42</c:v>
                </c:pt>
                <c:pt idx="2037">
                  <c:v>433.42</c:v>
                </c:pt>
                <c:pt idx="2038">
                  <c:v>433.226</c:v>
                </c:pt>
                <c:pt idx="2039">
                  <c:v>433.226</c:v>
                </c:pt>
                <c:pt idx="2040">
                  <c:v>433.23700000000002</c:v>
                </c:pt>
                <c:pt idx="2041">
                  <c:v>433.23700000000002</c:v>
                </c:pt>
                <c:pt idx="2042">
                  <c:v>433.44</c:v>
                </c:pt>
                <c:pt idx="2043">
                  <c:v>433.44</c:v>
                </c:pt>
                <c:pt idx="2044">
                  <c:v>433.435</c:v>
                </c:pt>
                <c:pt idx="2045">
                  <c:v>433.435</c:v>
                </c:pt>
                <c:pt idx="2046">
                  <c:v>433.20600000000002</c:v>
                </c:pt>
                <c:pt idx="2047">
                  <c:v>433.20600000000002</c:v>
                </c:pt>
                <c:pt idx="2048">
                  <c:v>433.28399999999999</c:v>
                </c:pt>
                <c:pt idx="2049">
                  <c:v>433.28399999999999</c:v>
                </c:pt>
                <c:pt idx="2050">
                  <c:v>433.27100000000002</c:v>
                </c:pt>
                <c:pt idx="2051">
                  <c:v>433.27100000000002</c:v>
                </c:pt>
                <c:pt idx="2052">
                  <c:v>433.428</c:v>
                </c:pt>
                <c:pt idx="2053">
                  <c:v>433.428</c:v>
                </c:pt>
                <c:pt idx="2054">
                  <c:v>433.43299999999999</c:v>
                </c:pt>
                <c:pt idx="2055">
                  <c:v>433.43299999999999</c:v>
                </c:pt>
                <c:pt idx="2056">
                  <c:v>433.21100000000001</c:v>
                </c:pt>
                <c:pt idx="2057">
                  <c:v>433.21100000000001</c:v>
                </c:pt>
                <c:pt idx="2058">
                  <c:v>433.387</c:v>
                </c:pt>
                <c:pt idx="2059">
                  <c:v>433.387</c:v>
                </c:pt>
                <c:pt idx="2060">
                  <c:v>433.416</c:v>
                </c:pt>
                <c:pt idx="2061">
                  <c:v>433.416</c:v>
                </c:pt>
                <c:pt idx="2062">
                  <c:v>433.28699999999998</c:v>
                </c:pt>
                <c:pt idx="2063">
                  <c:v>433.28699999999998</c:v>
                </c:pt>
                <c:pt idx="2064">
                  <c:v>433.33300000000003</c:v>
                </c:pt>
                <c:pt idx="2065">
                  <c:v>433.33300000000003</c:v>
                </c:pt>
                <c:pt idx="2066">
                  <c:v>433.24700000000001</c:v>
                </c:pt>
                <c:pt idx="2067">
                  <c:v>433.24700000000001</c:v>
                </c:pt>
                <c:pt idx="2068">
                  <c:v>433.20600000000002</c:v>
                </c:pt>
                <c:pt idx="2069">
                  <c:v>433.20600000000002</c:v>
                </c:pt>
                <c:pt idx="2070">
                  <c:v>433.47500000000002</c:v>
                </c:pt>
                <c:pt idx="2071">
                  <c:v>433.47500000000002</c:v>
                </c:pt>
                <c:pt idx="2072">
                  <c:v>433.452</c:v>
                </c:pt>
                <c:pt idx="2073">
                  <c:v>433.452</c:v>
                </c:pt>
                <c:pt idx="2074">
                  <c:v>433.22300000000001</c:v>
                </c:pt>
                <c:pt idx="2075">
                  <c:v>433.22300000000001</c:v>
                </c:pt>
                <c:pt idx="2076">
                  <c:v>433.20499999999998</c:v>
                </c:pt>
                <c:pt idx="2077">
                  <c:v>433.20499999999998</c:v>
                </c:pt>
                <c:pt idx="2078">
                  <c:v>433.464</c:v>
                </c:pt>
                <c:pt idx="2079">
                  <c:v>433.464</c:v>
                </c:pt>
                <c:pt idx="2080">
                  <c:v>433.44900000000001</c:v>
                </c:pt>
                <c:pt idx="2081">
                  <c:v>433.44900000000001</c:v>
                </c:pt>
                <c:pt idx="2082">
                  <c:v>433.17399999999998</c:v>
                </c:pt>
                <c:pt idx="2083">
                  <c:v>433.17399999999998</c:v>
                </c:pt>
                <c:pt idx="2084">
                  <c:v>433.21199999999999</c:v>
                </c:pt>
                <c:pt idx="2085">
                  <c:v>433.21199999999999</c:v>
                </c:pt>
                <c:pt idx="2086">
                  <c:v>433.459</c:v>
                </c:pt>
                <c:pt idx="2087">
                  <c:v>433.459</c:v>
                </c:pt>
                <c:pt idx="2088">
                  <c:v>433.43700000000001</c:v>
                </c:pt>
                <c:pt idx="2089">
                  <c:v>433.43700000000001</c:v>
                </c:pt>
                <c:pt idx="2090">
                  <c:v>433.24900000000002</c:v>
                </c:pt>
                <c:pt idx="2091">
                  <c:v>433.24900000000002</c:v>
                </c:pt>
                <c:pt idx="2092">
                  <c:v>433.33</c:v>
                </c:pt>
                <c:pt idx="2093">
                  <c:v>433.33</c:v>
                </c:pt>
                <c:pt idx="2094">
                  <c:v>433.31900000000002</c:v>
                </c:pt>
                <c:pt idx="2095">
                  <c:v>433.31900000000002</c:v>
                </c:pt>
                <c:pt idx="2096">
                  <c:v>433.27600000000001</c:v>
                </c:pt>
                <c:pt idx="2097">
                  <c:v>433.27600000000001</c:v>
                </c:pt>
                <c:pt idx="2098">
                  <c:v>433.416</c:v>
                </c:pt>
                <c:pt idx="2099">
                  <c:v>433.416</c:v>
                </c:pt>
                <c:pt idx="2100">
                  <c:v>433.34</c:v>
                </c:pt>
                <c:pt idx="2101">
                  <c:v>433.34</c:v>
                </c:pt>
                <c:pt idx="2102">
                  <c:v>433.19400000000002</c:v>
                </c:pt>
                <c:pt idx="2103">
                  <c:v>433.19400000000002</c:v>
                </c:pt>
                <c:pt idx="2104">
                  <c:v>433.45</c:v>
                </c:pt>
                <c:pt idx="2105">
                  <c:v>433.45</c:v>
                </c:pt>
                <c:pt idx="2106">
                  <c:v>433.44799999999998</c:v>
                </c:pt>
                <c:pt idx="2107">
                  <c:v>433.44799999999998</c:v>
                </c:pt>
                <c:pt idx="2108">
                  <c:v>433.25099999999998</c:v>
                </c:pt>
                <c:pt idx="2109">
                  <c:v>433.25099999999998</c:v>
                </c:pt>
                <c:pt idx="2110">
                  <c:v>433.38900000000001</c:v>
                </c:pt>
                <c:pt idx="2111">
                  <c:v>433.38900000000001</c:v>
                </c:pt>
                <c:pt idx="2112">
                  <c:v>433.35199999999998</c:v>
                </c:pt>
                <c:pt idx="2113">
                  <c:v>433.35199999999998</c:v>
                </c:pt>
                <c:pt idx="2114">
                  <c:v>433.13099999999997</c:v>
                </c:pt>
                <c:pt idx="2115">
                  <c:v>433.13099999999997</c:v>
                </c:pt>
                <c:pt idx="2116">
                  <c:v>433.37900000000002</c:v>
                </c:pt>
                <c:pt idx="2117">
                  <c:v>433.37900000000002</c:v>
                </c:pt>
                <c:pt idx="2118">
                  <c:v>433.47199999999998</c:v>
                </c:pt>
                <c:pt idx="2119">
                  <c:v>433.47199999999998</c:v>
                </c:pt>
                <c:pt idx="2120">
                  <c:v>433.21</c:v>
                </c:pt>
                <c:pt idx="2121">
                  <c:v>433.21</c:v>
                </c:pt>
                <c:pt idx="2122">
                  <c:v>433.23399999999998</c:v>
                </c:pt>
                <c:pt idx="2123">
                  <c:v>433.23399999999998</c:v>
                </c:pt>
                <c:pt idx="2124">
                  <c:v>433.32299999999998</c:v>
                </c:pt>
                <c:pt idx="2125">
                  <c:v>433.32299999999998</c:v>
                </c:pt>
                <c:pt idx="2126">
                  <c:v>433.44900000000001</c:v>
                </c:pt>
                <c:pt idx="2127">
                  <c:v>433.44900000000001</c:v>
                </c:pt>
                <c:pt idx="2128">
                  <c:v>433.31400000000002</c:v>
                </c:pt>
                <c:pt idx="2129">
                  <c:v>433.31400000000002</c:v>
                </c:pt>
                <c:pt idx="2130">
                  <c:v>433.34399999999999</c:v>
                </c:pt>
                <c:pt idx="2131">
                  <c:v>433.34399999999999</c:v>
                </c:pt>
                <c:pt idx="2132">
                  <c:v>433.43400000000003</c:v>
                </c:pt>
                <c:pt idx="2133">
                  <c:v>433.43400000000003</c:v>
                </c:pt>
                <c:pt idx="2134">
                  <c:v>433.22699999999998</c:v>
                </c:pt>
                <c:pt idx="2135">
                  <c:v>433.22699999999998</c:v>
                </c:pt>
                <c:pt idx="2136">
                  <c:v>433.43900000000002</c:v>
                </c:pt>
                <c:pt idx="2137">
                  <c:v>433.43900000000002</c:v>
                </c:pt>
                <c:pt idx="2138">
                  <c:v>433.34399999999999</c:v>
                </c:pt>
                <c:pt idx="2139">
                  <c:v>433.34399999999999</c:v>
                </c:pt>
                <c:pt idx="2140">
                  <c:v>433.20299999999997</c:v>
                </c:pt>
                <c:pt idx="2141">
                  <c:v>433.20299999999997</c:v>
                </c:pt>
                <c:pt idx="2142">
                  <c:v>433.30900000000003</c:v>
                </c:pt>
                <c:pt idx="2143">
                  <c:v>433.30900000000003</c:v>
                </c:pt>
                <c:pt idx="2144">
                  <c:v>433.43799999999999</c:v>
                </c:pt>
                <c:pt idx="2145">
                  <c:v>433.43799999999999</c:v>
                </c:pt>
                <c:pt idx="2146">
                  <c:v>433.43299999999999</c:v>
                </c:pt>
                <c:pt idx="2147">
                  <c:v>433.43299999999999</c:v>
                </c:pt>
                <c:pt idx="2148">
                  <c:v>433.238</c:v>
                </c:pt>
                <c:pt idx="2149">
                  <c:v>433.238</c:v>
                </c:pt>
                <c:pt idx="2150">
                  <c:v>433.2</c:v>
                </c:pt>
                <c:pt idx="2151">
                  <c:v>433.2</c:v>
                </c:pt>
                <c:pt idx="2152">
                  <c:v>433.43799999999999</c:v>
                </c:pt>
                <c:pt idx="2153">
                  <c:v>433.43799999999999</c:v>
                </c:pt>
                <c:pt idx="2154">
                  <c:v>433.37799999999999</c:v>
                </c:pt>
                <c:pt idx="2155">
                  <c:v>433.37799999999999</c:v>
                </c:pt>
                <c:pt idx="2156">
                  <c:v>433.31400000000002</c:v>
                </c:pt>
                <c:pt idx="2157">
                  <c:v>433.31400000000002</c:v>
                </c:pt>
                <c:pt idx="2158">
                  <c:v>433.38900000000001</c:v>
                </c:pt>
                <c:pt idx="2159">
                  <c:v>433.38900000000001</c:v>
                </c:pt>
                <c:pt idx="2160">
                  <c:v>433.22500000000002</c:v>
                </c:pt>
                <c:pt idx="2161">
                  <c:v>433.22500000000002</c:v>
                </c:pt>
                <c:pt idx="2162">
                  <c:v>433.39400000000001</c:v>
                </c:pt>
                <c:pt idx="2163">
                  <c:v>433.39400000000001</c:v>
                </c:pt>
                <c:pt idx="2164">
                  <c:v>433.435</c:v>
                </c:pt>
                <c:pt idx="2165">
                  <c:v>433.435</c:v>
                </c:pt>
                <c:pt idx="2166">
                  <c:v>433.20600000000002</c:v>
                </c:pt>
                <c:pt idx="2167">
                  <c:v>433.20600000000002</c:v>
                </c:pt>
                <c:pt idx="2168">
                  <c:v>433.20400000000001</c:v>
                </c:pt>
                <c:pt idx="2169">
                  <c:v>433.20400000000001</c:v>
                </c:pt>
                <c:pt idx="2170">
                  <c:v>433.464</c:v>
                </c:pt>
                <c:pt idx="2171">
                  <c:v>433.464</c:v>
                </c:pt>
                <c:pt idx="2172">
                  <c:v>433.36799999999999</c:v>
                </c:pt>
                <c:pt idx="2173">
                  <c:v>433.36799999999999</c:v>
                </c:pt>
                <c:pt idx="2174">
                  <c:v>433.19400000000002</c:v>
                </c:pt>
                <c:pt idx="2175">
                  <c:v>433.19400000000002</c:v>
                </c:pt>
                <c:pt idx="2176">
                  <c:v>433.42399999999998</c:v>
                </c:pt>
                <c:pt idx="2177">
                  <c:v>433.42399999999998</c:v>
                </c:pt>
                <c:pt idx="2178">
                  <c:v>433.38900000000001</c:v>
                </c:pt>
                <c:pt idx="2179">
                  <c:v>433.38900000000001</c:v>
                </c:pt>
                <c:pt idx="2180">
                  <c:v>433.161</c:v>
                </c:pt>
                <c:pt idx="2181">
                  <c:v>433.161</c:v>
                </c:pt>
                <c:pt idx="2182">
                  <c:v>433.31599999999997</c:v>
                </c:pt>
                <c:pt idx="2183">
                  <c:v>433.31599999999997</c:v>
                </c:pt>
                <c:pt idx="2184">
                  <c:v>433.38600000000002</c:v>
                </c:pt>
                <c:pt idx="2185">
                  <c:v>433.38600000000002</c:v>
                </c:pt>
                <c:pt idx="2186">
                  <c:v>433.392</c:v>
                </c:pt>
                <c:pt idx="2187">
                  <c:v>433.392</c:v>
                </c:pt>
                <c:pt idx="2188">
                  <c:v>433.36</c:v>
                </c:pt>
                <c:pt idx="2189">
                  <c:v>433.36</c:v>
                </c:pt>
                <c:pt idx="2190">
                  <c:v>433.221</c:v>
                </c:pt>
                <c:pt idx="2191">
                  <c:v>433.221</c:v>
                </c:pt>
                <c:pt idx="2192">
                  <c:v>433.34699999999998</c:v>
                </c:pt>
                <c:pt idx="2193">
                  <c:v>433.34699999999998</c:v>
                </c:pt>
                <c:pt idx="2194">
                  <c:v>433.49200000000002</c:v>
                </c:pt>
                <c:pt idx="2195">
                  <c:v>433.49200000000002</c:v>
                </c:pt>
                <c:pt idx="2196">
                  <c:v>433.27699999999999</c:v>
                </c:pt>
                <c:pt idx="2197">
                  <c:v>433.27699999999999</c:v>
                </c:pt>
                <c:pt idx="2198">
                  <c:v>433.14699999999999</c:v>
                </c:pt>
                <c:pt idx="2199">
                  <c:v>433.14699999999999</c:v>
                </c:pt>
                <c:pt idx="2200">
                  <c:v>433.49700000000001</c:v>
                </c:pt>
                <c:pt idx="2201">
                  <c:v>433.49700000000001</c:v>
                </c:pt>
                <c:pt idx="2202">
                  <c:v>433.42</c:v>
                </c:pt>
                <c:pt idx="2203">
                  <c:v>433.42</c:v>
                </c:pt>
                <c:pt idx="2204">
                  <c:v>433.18700000000001</c:v>
                </c:pt>
                <c:pt idx="2205">
                  <c:v>433.18700000000001</c:v>
                </c:pt>
                <c:pt idx="2206">
                  <c:v>433.37700000000001</c:v>
                </c:pt>
                <c:pt idx="2207">
                  <c:v>433.37700000000001</c:v>
                </c:pt>
                <c:pt idx="2208">
                  <c:v>433.40100000000001</c:v>
                </c:pt>
                <c:pt idx="2209">
                  <c:v>433.40100000000001</c:v>
                </c:pt>
                <c:pt idx="2210">
                  <c:v>433.23200000000003</c:v>
                </c:pt>
                <c:pt idx="2211">
                  <c:v>433.23200000000003</c:v>
                </c:pt>
                <c:pt idx="2212">
                  <c:v>433.34699999999998</c:v>
                </c:pt>
                <c:pt idx="2213">
                  <c:v>433.34699999999998</c:v>
                </c:pt>
                <c:pt idx="2214">
                  <c:v>433.279</c:v>
                </c:pt>
                <c:pt idx="2215">
                  <c:v>433.279</c:v>
                </c:pt>
                <c:pt idx="2216">
                  <c:v>433.27800000000002</c:v>
                </c:pt>
                <c:pt idx="2217">
                  <c:v>433.27800000000002</c:v>
                </c:pt>
                <c:pt idx="2218">
                  <c:v>433.35899999999998</c:v>
                </c:pt>
                <c:pt idx="2219">
                  <c:v>433.35899999999998</c:v>
                </c:pt>
                <c:pt idx="2220">
                  <c:v>433.375</c:v>
                </c:pt>
                <c:pt idx="2221">
                  <c:v>433.375</c:v>
                </c:pt>
                <c:pt idx="2222">
                  <c:v>433.351</c:v>
                </c:pt>
                <c:pt idx="2223">
                  <c:v>433.351</c:v>
                </c:pt>
                <c:pt idx="2224">
                  <c:v>433.22699999999998</c:v>
                </c:pt>
                <c:pt idx="2225">
                  <c:v>433.22699999999998</c:v>
                </c:pt>
                <c:pt idx="2226">
                  <c:v>433.44600000000003</c:v>
                </c:pt>
                <c:pt idx="2227">
                  <c:v>433.44600000000003</c:v>
                </c:pt>
                <c:pt idx="2228">
                  <c:v>433.34300000000002</c:v>
                </c:pt>
                <c:pt idx="2229">
                  <c:v>433.34300000000002</c:v>
                </c:pt>
                <c:pt idx="2230">
                  <c:v>433.20400000000001</c:v>
                </c:pt>
                <c:pt idx="2231">
                  <c:v>433.20400000000001</c:v>
                </c:pt>
                <c:pt idx="2232">
                  <c:v>433.423</c:v>
                </c:pt>
                <c:pt idx="2233">
                  <c:v>433.423</c:v>
                </c:pt>
                <c:pt idx="2234">
                  <c:v>433.38600000000002</c:v>
                </c:pt>
                <c:pt idx="2235">
                  <c:v>433.38600000000002</c:v>
                </c:pt>
                <c:pt idx="2236">
                  <c:v>433.22</c:v>
                </c:pt>
                <c:pt idx="2237">
                  <c:v>433.22</c:v>
                </c:pt>
                <c:pt idx="2238">
                  <c:v>433.43900000000002</c:v>
                </c:pt>
                <c:pt idx="2239">
                  <c:v>433.43900000000002</c:v>
                </c:pt>
                <c:pt idx="2240">
                  <c:v>433.37700000000001</c:v>
                </c:pt>
                <c:pt idx="2241">
                  <c:v>433.37700000000001</c:v>
                </c:pt>
                <c:pt idx="2242">
                  <c:v>433.31200000000001</c:v>
                </c:pt>
                <c:pt idx="2243">
                  <c:v>433.31200000000001</c:v>
                </c:pt>
                <c:pt idx="2244">
                  <c:v>433.298</c:v>
                </c:pt>
                <c:pt idx="2245">
                  <c:v>433.298</c:v>
                </c:pt>
                <c:pt idx="2246">
                  <c:v>433.18200000000002</c:v>
                </c:pt>
                <c:pt idx="2247">
                  <c:v>433.18200000000002</c:v>
                </c:pt>
                <c:pt idx="2248">
                  <c:v>433.48099999999999</c:v>
                </c:pt>
                <c:pt idx="2249">
                  <c:v>433.48099999999999</c:v>
                </c:pt>
                <c:pt idx="2250">
                  <c:v>433.35300000000001</c:v>
                </c:pt>
                <c:pt idx="2251">
                  <c:v>433.35300000000001</c:v>
                </c:pt>
                <c:pt idx="2252">
                  <c:v>433.20299999999997</c:v>
                </c:pt>
                <c:pt idx="2253">
                  <c:v>433.20299999999997</c:v>
                </c:pt>
                <c:pt idx="2254">
                  <c:v>433.29399999999998</c:v>
                </c:pt>
                <c:pt idx="2255">
                  <c:v>433.29399999999998</c:v>
                </c:pt>
                <c:pt idx="2256">
                  <c:v>433.36700000000002</c:v>
                </c:pt>
                <c:pt idx="2257">
                  <c:v>433.36700000000002</c:v>
                </c:pt>
                <c:pt idx="2258">
                  <c:v>433.47800000000001</c:v>
                </c:pt>
                <c:pt idx="2259">
                  <c:v>433.47800000000001</c:v>
                </c:pt>
                <c:pt idx="2260">
                  <c:v>433.358</c:v>
                </c:pt>
                <c:pt idx="2261">
                  <c:v>433.358</c:v>
                </c:pt>
                <c:pt idx="2262">
                  <c:v>433.26100000000002</c:v>
                </c:pt>
                <c:pt idx="2263">
                  <c:v>433.26100000000002</c:v>
                </c:pt>
                <c:pt idx="2264">
                  <c:v>433.25400000000002</c:v>
                </c:pt>
                <c:pt idx="2265">
                  <c:v>433.25400000000002</c:v>
                </c:pt>
                <c:pt idx="2266">
                  <c:v>433.37599999999998</c:v>
                </c:pt>
                <c:pt idx="2267">
                  <c:v>433.37599999999998</c:v>
                </c:pt>
                <c:pt idx="2268">
                  <c:v>433.40699999999998</c:v>
                </c:pt>
                <c:pt idx="2269">
                  <c:v>433.40699999999998</c:v>
                </c:pt>
                <c:pt idx="2270">
                  <c:v>433.26900000000001</c:v>
                </c:pt>
                <c:pt idx="2271">
                  <c:v>433.26900000000001</c:v>
                </c:pt>
                <c:pt idx="2272">
                  <c:v>433.30599999999998</c:v>
                </c:pt>
                <c:pt idx="2273">
                  <c:v>433.30599999999998</c:v>
                </c:pt>
                <c:pt idx="2274">
                  <c:v>433.30099999999999</c:v>
                </c:pt>
                <c:pt idx="2275">
                  <c:v>433.30099999999999</c:v>
                </c:pt>
                <c:pt idx="2276">
                  <c:v>433.37099999999998</c:v>
                </c:pt>
                <c:pt idx="2277">
                  <c:v>433.37099999999998</c:v>
                </c:pt>
                <c:pt idx="2278">
                  <c:v>433.48599999999999</c:v>
                </c:pt>
                <c:pt idx="2279">
                  <c:v>433.48599999999999</c:v>
                </c:pt>
                <c:pt idx="2280">
                  <c:v>433.20400000000001</c:v>
                </c:pt>
                <c:pt idx="2281">
                  <c:v>433.20400000000001</c:v>
                </c:pt>
                <c:pt idx="2282">
                  <c:v>433.35899999999998</c:v>
                </c:pt>
                <c:pt idx="2283">
                  <c:v>433.35899999999998</c:v>
                </c:pt>
                <c:pt idx="2284">
                  <c:v>433.39600000000002</c:v>
                </c:pt>
                <c:pt idx="2285">
                  <c:v>433.39600000000002</c:v>
                </c:pt>
                <c:pt idx="2286">
                  <c:v>433.28800000000001</c:v>
                </c:pt>
                <c:pt idx="2287">
                  <c:v>433.28800000000001</c:v>
                </c:pt>
                <c:pt idx="2288">
                  <c:v>433.24599999999998</c:v>
                </c:pt>
                <c:pt idx="2289">
                  <c:v>433.24599999999998</c:v>
                </c:pt>
                <c:pt idx="2290">
                  <c:v>433.35700000000003</c:v>
                </c:pt>
                <c:pt idx="2291">
                  <c:v>433.35700000000003</c:v>
                </c:pt>
                <c:pt idx="2292">
                  <c:v>433.53899999999999</c:v>
                </c:pt>
                <c:pt idx="2293">
                  <c:v>433.53899999999999</c:v>
                </c:pt>
                <c:pt idx="2294">
                  <c:v>433.202</c:v>
                </c:pt>
                <c:pt idx="2295">
                  <c:v>433.202</c:v>
                </c:pt>
                <c:pt idx="2296">
                  <c:v>433.19400000000002</c:v>
                </c:pt>
                <c:pt idx="2297">
                  <c:v>433.19400000000002</c:v>
                </c:pt>
                <c:pt idx="2298">
                  <c:v>433.42500000000001</c:v>
                </c:pt>
                <c:pt idx="2299">
                  <c:v>433.42500000000001</c:v>
                </c:pt>
                <c:pt idx="2300">
                  <c:v>433.315</c:v>
                </c:pt>
                <c:pt idx="2301">
                  <c:v>433.315</c:v>
                </c:pt>
                <c:pt idx="2302">
                  <c:v>433.31400000000002</c:v>
                </c:pt>
                <c:pt idx="2303">
                  <c:v>433.31400000000002</c:v>
                </c:pt>
                <c:pt idx="2304">
                  <c:v>433.50099999999998</c:v>
                </c:pt>
                <c:pt idx="2305">
                  <c:v>433.50099999999998</c:v>
                </c:pt>
                <c:pt idx="2306">
                  <c:v>433.209</c:v>
                </c:pt>
                <c:pt idx="2307">
                  <c:v>433.209</c:v>
                </c:pt>
                <c:pt idx="2308">
                  <c:v>433.32100000000003</c:v>
                </c:pt>
                <c:pt idx="2309">
                  <c:v>433.32100000000003</c:v>
                </c:pt>
                <c:pt idx="2310">
                  <c:v>433.399</c:v>
                </c:pt>
                <c:pt idx="2311">
                  <c:v>433.399</c:v>
                </c:pt>
                <c:pt idx="2312">
                  <c:v>433.13499999999999</c:v>
                </c:pt>
                <c:pt idx="2313">
                  <c:v>433.13499999999999</c:v>
                </c:pt>
                <c:pt idx="2314">
                  <c:v>433.41699999999997</c:v>
                </c:pt>
                <c:pt idx="2315">
                  <c:v>433.41699999999997</c:v>
                </c:pt>
                <c:pt idx="2316">
                  <c:v>433.46</c:v>
                </c:pt>
                <c:pt idx="2317">
                  <c:v>433.46</c:v>
                </c:pt>
                <c:pt idx="2318">
                  <c:v>451.26</c:v>
                </c:pt>
                <c:pt idx="2319">
                  <c:v>451.26</c:v>
                </c:pt>
                <c:pt idx="2320">
                  <c:v>325.13600000000002</c:v>
                </c:pt>
                <c:pt idx="2321">
                  <c:v>325.13600000000002</c:v>
                </c:pt>
                <c:pt idx="2322">
                  <c:v>415.80900000000003</c:v>
                </c:pt>
                <c:pt idx="2323">
                  <c:v>415.80900000000003</c:v>
                </c:pt>
                <c:pt idx="2324">
                  <c:v>436.19099999999997</c:v>
                </c:pt>
                <c:pt idx="2325">
                  <c:v>436.19099999999997</c:v>
                </c:pt>
                <c:pt idx="2326">
                  <c:v>436.40899999999999</c:v>
                </c:pt>
                <c:pt idx="2327">
                  <c:v>436.40899999999999</c:v>
                </c:pt>
                <c:pt idx="2328">
                  <c:v>436.596</c:v>
                </c:pt>
                <c:pt idx="2329">
                  <c:v>436.596</c:v>
                </c:pt>
                <c:pt idx="2330">
                  <c:v>436.55799999999999</c:v>
                </c:pt>
                <c:pt idx="2331">
                  <c:v>436.55799999999999</c:v>
                </c:pt>
                <c:pt idx="2332">
                  <c:v>436.185</c:v>
                </c:pt>
                <c:pt idx="2333">
                  <c:v>436.185</c:v>
                </c:pt>
                <c:pt idx="2334">
                  <c:v>436.07299999999998</c:v>
                </c:pt>
                <c:pt idx="2335">
                  <c:v>436.07299999999998</c:v>
                </c:pt>
                <c:pt idx="2336">
                  <c:v>436.18599999999998</c:v>
                </c:pt>
                <c:pt idx="2337">
                  <c:v>436.18599999999998</c:v>
                </c:pt>
                <c:pt idx="2338">
                  <c:v>436.185</c:v>
                </c:pt>
                <c:pt idx="2339">
                  <c:v>436.185</c:v>
                </c:pt>
                <c:pt idx="2340">
                  <c:v>436.04199999999997</c:v>
                </c:pt>
                <c:pt idx="2341">
                  <c:v>436.04199999999997</c:v>
                </c:pt>
                <c:pt idx="2342">
                  <c:v>435.834</c:v>
                </c:pt>
                <c:pt idx="2343">
                  <c:v>435.834</c:v>
                </c:pt>
                <c:pt idx="2344">
                  <c:v>435.94900000000001</c:v>
                </c:pt>
                <c:pt idx="2345">
                  <c:v>435.94900000000001</c:v>
                </c:pt>
                <c:pt idx="2346">
                  <c:v>435.86</c:v>
                </c:pt>
                <c:pt idx="2347">
                  <c:v>435.86</c:v>
                </c:pt>
                <c:pt idx="2348">
                  <c:v>435.66899999999998</c:v>
                </c:pt>
                <c:pt idx="2349">
                  <c:v>435.66899999999998</c:v>
                </c:pt>
                <c:pt idx="2350">
                  <c:v>435.74799999999999</c:v>
                </c:pt>
                <c:pt idx="2351">
                  <c:v>435.74799999999999</c:v>
                </c:pt>
                <c:pt idx="2352">
                  <c:v>435.70100000000002</c:v>
                </c:pt>
                <c:pt idx="2353">
                  <c:v>435.70100000000002</c:v>
                </c:pt>
                <c:pt idx="2354">
                  <c:v>435.55700000000002</c:v>
                </c:pt>
                <c:pt idx="2355">
                  <c:v>435.55700000000002</c:v>
                </c:pt>
                <c:pt idx="2356">
                  <c:v>435.43599999999998</c:v>
                </c:pt>
                <c:pt idx="2357">
                  <c:v>435.43599999999998</c:v>
                </c:pt>
                <c:pt idx="2358">
                  <c:v>435.41500000000002</c:v>
                </c:pt>
                <c:pt idx="2359">
                  <c:v>435.41500000000002</c:v>
                </c:pt>
                <c:pt idx="2360">
                  <c:v>435.36500000000001</c:v>
                </c:pt>
                <c:pt idx="2361">
                  <c:v>435.36500000000001</c:v>
                </c:pt>
                <c:pt idx="2362">
                  <c:v>435.42399999999998</c:v>
                </c:pt>
                <c:pt idx="2363">
                  <c:v>435.42399999999998</c:v>
                </c:pt>
                <c:pt idx="2364">
                  <c:v>435.23599999999999</c:v>
                </c:pt>
                <c:pt idx="2365">
                  <c:v>435.23599999999999</c:v>
                </c:pt>
                <c:pt idx="2366">
                  <c:v>435.33199999999999</c:v>
                </c:pt>
                <c:pt idx="2367">
                  <c:v>435.33199999999999</c:v>
                </c:pt>
                <c:pt idx="2368">
                  <c:v>435.18799999999999</c:v>
                </c:pt>
                <c:pt idx="2369">
                  <c:v>435.18799999999999</c:v>
                </c:pt>
                <c:pt idx="2370">
                  <c:v>435.02</c:v>
                </c:pt>
                <c:pt idx="2371">
                  <c:v>435.02</c:v>
                </c:pt>
                <c:pt idx="2372">
                  <c:v>435.24099999999999</c:v>
                </c:pt>
                <c:pt idx="2373">
                  <c:v>435.24099999999999</c:v>
                </c:pt>
                <c:pt idx="2374">
                  <c:v>435.13</c:v>
                </c:pt>
                <c:pt idx="2375">
                  <c:v>435.13</c:v>
                </c:pt>
                <c:pt idx="2376">
                  <c:v>434.916</c:v>
                </c:pt>
                <c:pt idx="2377">
                  <c:v>434.916</c:v>
                </c:pt>
                <c:pt idx="2378">
                  <c:v>434.90699999999998</c:v>
                </c:pt>
                <c:pt idx="2379">
                  <c:v>434.90699999999998</c:v>
                </c:pt>
                <c:pt idx="2380">
                  <c:v>434.952</c:v>
                </c:pt>
                <c:pt idx="2381">
                  <c:v>434.952</c:v>
                </c:pt>
                <c:pt idx="2382">
                  <c:v>434.86599999999999</c:v>
                </c:pt>
                <c:pt idx="2383">
                  <c:v>434.86599999999999</c:v>
                </c:pt>
                <c:pt idx="2384">
                  <c:v>434.83699999999999</c:v>
                </c:pt>
                <c:pt idx="2385">
                  <c:v>434.83699999999999</c:v>
                </c:pt>
                <c:pt idx="2386">
                  <c:v>434.82</c:v>
                </c:pt>
                <c:pt idx="2387">
                  <c:v>434.82</c:v>
                </c:pt>
                <c:pt idx="2388">
                  <c:v>434.88299999999998</c:v>
                </c:pt>
                <c:pt idx="2389">
                  <c:v>434.88299999999998</c:v>
                </c:pt>
                <c:pt idx="2390">
                  <c:v>434.80900000000003</c:v>
                </c:pt>
                <c:pt idx="2391">
                  <c:v>434.80900000000003</c:v>
                </c:pt>
                <c:pt idx="2392">
                  <c:v>434.61500000000001</c:v>
                </c:pt>
                <c:pt idx="2393">
                  <c:v>434.61500000000001</c:v>
                </c:pt>
                <c:pt idx="2394">
                  <c:v>434.642</c:v>
                </c:pt>
                <c:pt idx="2395">
                  <c:v>434.642</c:v>
                </c:pt>
                <c:pt idx="2396">
                  <c:v>434.73099999999999</c:v>
                </c:pt>
                <c:pt idx="2397">
                  <c:v>434.73099999999999</c:v>
                </c:pt>
                <c:pt idx="2398">
                  <c:v>434.53</c:v>
                </c:pt>
                <c:pt idx="2399">
                  <c:v>434.53</c:v>
                </c:pt>
                <c:pt idx="2400">
                  <c:v>434.44900000000001</c:v>
                </c:pt>
                <c:pt idx="2401">
                  <c:v>434.44900000000001</c:v>
                </c:pt>
                <c:pt idx="2402">
                  <c:v>434.60399999999998</c:v>
                </c:pt>
                <c:pt idx="2403">
                  <c:v>434.60399999999998</c:v>
                </c:pt>
                <c:pt idx="2404">
                  <c:v>434.52699999999999</c:v>
                </c:pt>
                <c:pt idx="2405">
                  <c:v>434.52699999999999</c:v>
                </c:pt>
                <c:pt idx="2406">
                  <c:v>434.428</c:v>
                </c:pt>
                <c:pt idx="2407">
                  <c:v>434.428</c:v>
                </c:pt>
                <c:pt idx="2408">
                  <c:v>434.58499999999998</c:v>
                </c:pt>
                <c:pt idx="2409">
                  <c:v>434.58499999999998</c:v>
                </c:pt>
                <c:pt idx="2410">
                  <c:v>434.42</c:v>
                </c:pt>
                <c:pt idx="2411">
                  <c:v>434.42</c:v>
                </c:pt>
                <c:pt idx="2412">
                  <c:v>434.31700000000001</c:v>
                </c:pt>
                <c:pt idx="2413">
                  <c:v>434.31700000000001</c:v>
                </c:pt>
                <c:pt idx="2414">
                  <c:v>434.36</c:v>
                </c:pt>
                <c:pt idx="2415">
                  <c:v>434.36</c:v>
                </c:pt>
                <c:pt idx="2416">
                  <c:v>445.83199999999999</c:v>
                </c:pt>
                <c:pt idx="2417">
                  <c:v>445.83199999999999</c:v>
                </c:pt>
                <c:pt idx="2418">
                  <c:v>312.255</c:v>
                </c:pt>
                <c:pt idx="2419">
                  <c:v>312.255</c:v>
                </c:pt>
                <c:pt idx="2420">
                  <c:v>739.36099999999999</c:v>
                </c:pt>
                <c:pt idx="2421">
                  <c:v>739.36099999999999</c:v>
                </c:pt>
                <c:pt idx="2422">
                  <c:v>484.26299999999998</c:v>
                </c:pt>
                <c:pt idx="2423">
                  <c:v>484.26299999999998</c:v>
                </c:pt>
                <c:pt idx="2424">
                  <c:v>431.47399999999999</c:v>
                </c:pt>
                <c:pt idx="2425">
                  <c:v>431.47399999999999</c:v>
                </c:pt>
                <c:pt idx="2426">
                  <c:v>431.55099999999999</c:v>
                </c:pt>
                <c:pt idx="2427">
                  <c:v>431.55099999999999</c:v>
                </c:pt>
                <c:pt idx="2428">
                  <c:v>431.48700000000002</c:v>
                </c:pt>
                <c:pt idx="2429">
                  <c:v>431.48700000000002</c:v>
                </c:pt>
                <c:pt idx="2430">
                  <c:v>431.58100000000002</c:v>
                </c:pt>
                <c:pt idx="2431">
                  <c:v>431.58100000000002</c:v>
                </c:pt>
                <c:pt idx="2432">
                  <c:v>431.72300000000001</c:v>
                </c:pt>
                <c:pt idx="2433">
                  <c:v>431.72300000000001</c:v>
                </c:pt>
                <c:pt idx="2434">
                  <c:v>431.39499999999998</c:v>
                </c:pt>
                <c:pt idx="2435">
                  <c:v>431.39499999999998</c:v>
                </c:pt>
                <c:pt idx="2436">
                  <c:v>431.50900000000001</c:v>
                </c:pt>
                <c:pt idx="2437">
                  <c:v>431.50900000000001</c:v>
                </c:pt>
                <c:pt idx="2438">
                  <c:v>431.75200000000001</c:v>
                </c:pt>
                <c:pt idx="2439">
                  <c:v>431.75200000000001</c:v>
                </c:pt>
                <c:pt idx="2440">
                  <c:v>431.48599999999999</c:v>
                </c:pt>
                <c:pt idx="2441">
                  <c:v>431.48599999999999</c:v>
                </c:pt>
                <c:pt idx="2442">
                  <c:v>431.48599999999999</c:v>
                </c:pt>
                <c:pt idx="2443">
                  <c:v>431.48599999999999</c:v>
                </c:pt>
                <c:pt idx="2444">
                  <c:v>431.53399999999999</c:v>
                </c:pt>
                <c:pt idx="2445">
                  <c:v>431.53399999999999</c:v>
                </c:pt>
                <c:pt idx="2446">
                  <c:v>431.5</c:v>
                </c:pt>
                <c:pt idx="2447">
                  <c:v>431.5</c:v>
                </c:pt>
                <c:pt idx="2448">
                  <c:v>431.53399999999999</c:v>
                </c:pt>
                <c:pt idx="2449">
                  <c:v>431.53399999999999</c:v>
                </c:pt>
                <c:pt idx="2450">
                  <c:v>431.65800000000002</c:v>
                </c:pt>
                <c:pt idx="2451">
                  <c:v>431.65800000000002</c:v>
                </c:pt>
                <c:pt idx="2452">
                  <c:v>431.70100000000002</c:v>
                </c:pt>
                <c:pt idx="2453">
                  <c:v>431.70100000000002</c:v>
                </c:pt>
                <c:pt idx="2454">
                  <c:v>431.45</c:v>
                </c:pt>
                <c:pt idx="2455">
                  <c:v>431.45</c:v>
                </c:pt>
                <c:pt idx="2456">
                  <c:v>431.536</c:v>
                </c:pt>
                <c:pt idx="2457">
                  <c:v>431.536</c:v>
                </c:pt>
                <c:pt idx="2458">
                  <c:v>431.60500000000002</c:v>
                </c:pt>
                <c:pt idx="2459">
                  <c:v>431.60500000000002</c:v>
                </c:pt>
                <c:pt idx="2460">
                  <c:v>431.52300000000002</c:v>
                </c:pt>
                <c:pt idx="2461">
                  <c:v>431.52300000000002</c:v>
                </c:pt>
                <c:pt idx="2462">
                  <c:v>431.59399999999999</c:v>
                </c:pt>
                <c:pt idx="2463">
                  <c:v>431.59399999999999</c:v>
                </c:pt>
                <c:pt idx="2464">
                  <c:v>431.54399999999998</c:v>
                </c:pt>
                <c:pt idx="2465">
                  <c:v>431.54399999999998</c:v>
                </c:pt>
                <c:pt idx="2466">
                  <c:v>431.45600000000002</c:v>
                </c:pt>
                <c:pt idx="2467">
                  <c:v>431.45600000000002</c:v>
                </c:pt>
                <c:pt idx="2468">
                  <c:v>431.52600000000001</c:v>
                </c:pt>
                <c:pt idx="2469">
                  <c:v>431.52600000000001</c:v>
                </c:pt>
                <c:pt idx="2470">
                  <c:v>431.75400000000002</c:v>
                </c:pt>
                <c:pt idx="2471">
                  <c:v>431.75400000000002</c:v>
                </c:pt>
                <c:pt idx="2472">
                  <c:v>431.58699999999999</c:v>
                </c:pt>
                <c:pt idx="2473">
                  <c:v>431.58699999999999</c:v>
                </c:pt>
                <c:pt idx="2474">
                  <c:v>431.38099999999997</c:v>
                </c:pt>
                <c:pt idx="2475">
                  <c:v>431.38099999999997</c:v>
                </c:pt>
                <c:pt idx="2476">
                  <c:v>431.64699999999999</c:v>
                </c:pt>
                <c:pt idx="2477">
                  <c:v>431.64699999999999</c:v>
                </c:pt>
                <c:pt idx="2478">
                  <c:v>431.58300000000003</c:v>
                </c:pt>
                <c:pt idx="2479">
                  <c:v>431.58300000000003</c:v>
                </c:pt>
                <c:pt idx="2480">
                  <c:v>431.48399999999998</c:v>
                </c:pt>
                <c:pt idx="2481">
                  <c:v>431.48399999999998</c:v>
                </c:pt>
                <c:pt idx="2482">
                  <c:v>431.57799999999997</c:v>
                </c:pt>
                <c:pt idx="2483">
                  <c:v>431.57799999999997</c:v>
                </c:pt>
                <c:pt idx="2484">
                  <c:v>431.61</c:v>
                </c:pt>
                <c:pt idx="2485">
                  <c:v>431.61</c:v>
                </c:pt>
                <c:pt idx="2486">
                  <c:v>431.62900000000002</c:v>
                </c:pt>
                <c:pt idx="2487">
                  <c:v>431.62900000000002</c:v>
                </c:pt>
                <c:pt idx="2488">
                  <c:v>431.44600000000003</c:v>
                </c:pt>
                <c:pt idx="2489">
                  <c:v>431.44600000000003</c:v>
                </c:pt>
                <c:pt idx="2490">
                  <c:v>431.44799999999998</c:v>
                </c:pt>
                <c:pt idx="2491">
                  <c:v>431.44799999999998</c:v>
                </c:pt>
                <c:pt idx="2492">
                  <c:v>431.61900000000003</c:v>
                </c:pt>
                <c:pt idx="2493">
                  <c:v>431.61900000000003</c:v>
                </c:pt>
                <c:pt idx="2494">
                  <c:v>431.685</c:v>
                </c:pt>
                <c:pt idx="2495">
                  <c:v>431.685</c:v>
                </c:pt>
                <c:pt idx="2496">
                  <c:v>431.548</c:v>
                </c:pt>
                <c:pt idx="2497">
                  <c:v>431.548</c:v>
                </c:pt>
                <c:pt idx="2498">
                  <c:v>431.50299999999999</c:v>
                </c:pt>
                <c:pt idx="2499">
                  <c:v>431.50299999999999</c:v>
                </c:pt>
                <c:pt idx="2500">
                  <c:v>431.64400000000001</c:v>
                </c:pt>
                <c:pt idx="2501">
                  <c:v>431.64400000000001</c:v>
                </c:pt>
                <c:pt idx="2502">
                  <c:v>431.67</c:v>
                </c:pt>
                <c:pt idx="2503">
                  <c:v>431.67</c:v>
                </c:pt>
                <c:pt idx="2504">
                  <c:v>431.41899999999998</c:v>
                </c:pt>
                <c:pt idx="2505">
                  <c:v>431.41899999999998</c:v>
                </c:pt>
                <c:pt idx="2506">
                  <c:v>431.42700000000002</c:v>
                </c:pt>
                <c:pt idx="2507">
                  <c:v>431.42700000000002</c:v>
                </c:pt>
                <c:pt idx="2508">
                  <c:v>431.71100000000001</c:v>
                </c:pt>
                <c:pt idx="2509">
                  <c:v>431.71100000000001</c:v>
                </c:pt>
                <c:pt idx="2510">
                  <c:v>431.46499999999997</c:v>
                </c:pt>
                <c:pt idx="2511">
                  <c:v>431.46499999999997</c:v>
                </c:pt>
                <c:pt idx="2512">
                  <c:v>431.57400000000001</c:v>
                </c:pt>
                <c:pt idx="2513">
                  <c:v>431.57400000000001</c:v>
                </c:pt>
                <c:pt idx="2514">
                  <c:v>431.709</c:v>
                </c:pt>
                <c:pt idx="2515">
                  <c:v>431.709</c:v>
                </c:pt>
                <c:pt idx="2516">
                  <c:v>431.447</c:v>
                </c:pt>
                <c:pt idx="2517">
                  <c:v>431.447</c:v>
                </c:pt>
                <c:pt idx="2518">
                  <c:v>431.57</c:v>
                </c:pt>
                <c:pt idx="2519">
                  <c:v>431.57</c:v>
                </c:pt>
                <c:pt idx="2520">
                  <c:v>431.65600000000001</c:v>
                </c:pt>
                <c:pt idx="2521">
                  <c:v>431.65600000000001</c:v>
                </c:pt>
                <c:pt idx="2522">
                  <c:v>431.58499999999998</c:v>
                </c:pt>
                <c:pt idx="2523">
                  <c:v>431.58499999999998</c:v>
                </c:pt>
                <c:pt idx="2524">
                  <c:v>431.61099999999999</c:v>
                </c:pt>
                <c:pt idx="2525">
                  <c:v>431.61099999999999</c:v>
                </c:pt>
                <c:pt idx="2526">
                  <c:v>431.38200000000001</c:v>
                </c:pt>
                <c:pt idx="2527">
                  <c:v>431.38200000000001</c:v>
                </c:pt>
                <c:pt idx="2528">
                  <c:v>431.452</c:v>
                </c:pt>
                <c:pt idx="2529">
                  <c:v>431.452</c:v>
                </c:pt>
                <c:pt idx="2530">
                  <c:v>431.61500000000001</c:v>
                </c:pt>
                <c:pt idx="2531">
                  <c:v>431.61500000000001</c:v>
                </c:pt>
                <c:pt idx="2532">
                  <c:v>431.63600000000002</c:v>
                </c:pt>
                <c:pt idx="2533">
                  <c:v>431.63600000000002</c:v>
                </c:pt>
                <c:pt idx="2534">
                  <c:v>431.66</c:v>
                </c:pt>
                <c:pt idx="2535">
                  <c:v>431.66</c:v>
                </c:pt>
                <c:pt idx="2536">
                  <c:v>431.53</c:v>
                </c:pt>
                <c:pt idx="2537">
                  <c:v>431.53</c:v>
                </c:pt>
                <c:pt idx="2538">
                  <c:v>431.57799999999997</c:v>
                </c:pt>
                <c:pt idx="2539">
                  <c:v>431.57799999999997</c:v>
                </c:pt>
                <c:pt idx="2540">
                  <c:v>431.512</c:v>
                </c:pt>
                <c:pt idx="2541">
                  <c:v>431.512</c:v>
                </c:pt>
                <c:pt idx="2542">
                  <c:v>431.48599999999999</c:v>
                </c:pt>
                <c:pt idx="2543">
                  <c:v>431.48599999999999</c:v>
                </c:pt>
                <c:pt idx="2544">
                  <c:v>431.52300000000002</c:v>
                </c:pt>
                <c:pt idx="2545">
                  <c:v>431.52300000000002</c:v>
                </c:pt>
                <c:pt idx="2546">
                  <c:v>431.666</c:v>
                </c:pt>
                <c:pt idx="2547">
                  <c:v>431.666</c:v>
                </c:pt>
                <c:pt idx="2548">
                  <c:v>431.47899999999998</c:v>
                </c:pt>
                <c:pt idx="2549">
                  <c:v>431.47899999999998</c:v>
                </c:pt>
                <c:pt idx="2550">
                  <c:v>431.53199999999998</c:v>
                </c:pt>
                <c:pt idx="2551">
                  <c:v>431.53199999999998</c:v>
                </c:pt>
                <c:pt idx="2552">
                  <c:v>431.59800000000001</c:v>
                </c:pt>
                <c:pt idx="2553">
                  <c:v>431.59800000000001</c:v>
                </c:pt>
                <c:pt idx="2554">
                  <c:v>431.55700000000002</c:v>
                </c:pt>
                <c:pt idx="2555">
                  <c:v>431.55700000000002</c:v>
                </c:pt>
                <c:pt idx="2556">
                  <c:v>431.536</c:v>
                </c:pt>
                <c:pt idx="2557">
                  <c:v>431.536</c:v>
                </c:pt>
                <c:pt idx="2558">
                  <c:v>431.52699999999999</c:v>
                </c:pt>
                <c:pt idx="2559">
                  <c:v>431.52699999999999</c:v>
                </c:pt>
                <c:pt idx="2560">
                  <c:v>431.625</c:v>
                </c:pt>
                <c:pt idx="2561">
                  <c:v>431.625</c:v>
                </c:pt>
                <c:pt idx="2562">
                  <c:v>431.58699999999999</c:v>
                </c:pt>
                <c:pt idx="2563">
                  <c:v>431.58699999999999</c:v>
                </c:pt>
                <c:pt idx="2564">
                  <c:v>431.53199999999998</c:v>
                </c:pt>
                <c:pt idx="2565">
                  <c:v>431.53199999999998</c:v>
                </c:pt>
                <c:pt idx="2566">
                  <c:v>431.63400000000001</c:v>
                </c:pt>
                <c:pt idx="2567">
                  <c:v>431.63400000000001</c:v>
                </c:pt>
                <c:pt idx="2568">
                  <c:v>431.55500000000001</c:v>
                </c:pt>
                <c:pt idx="2569">
                  <c:v>431.55500000000001</c:v>
                </c:pt>
                <c:pt idx="2570">
                  <c:v>431.52300000000002</c:v>
                </c:pt>
                <c:pt idx="2571">
                  <c:v>431.52300000000002</c:v>
                </c:pt>
                <c:pt idx="2572">
                  <c:v>431.548</c:v>
                </c:pt>
                <c:pt idx="2573">
                  <c:v>431.548</c:v>
                </c:pt>
                <c:pt idx="2574">
                  <c:v>431.43</c:v>
                </c:pt>
                <c:pt idx="2575">
                  <c:v>431.43</c:v>
                </c:pt>
                <c:pt idx="2576">
                  <c:v>431.71300000000002</c:v>
                </c:pt>
                <c:pt idx="2577">
                  <c:v>431.71300000000002</c:v>
                </c:pt>
                <c:pt idx="2578">
                  <c:v>431.57100000000003</c:v>
                </c:pt>
                <c:pt idx="2579">
                  <c:v>431.57100000000003</c:v>
                </c:pt>
                <c:pt idx="2580">
                  <c:v>431.536</c:v>
                </c:pt>
                <c:pt idx="2581">
                  <c:v>431.536</c:v>
                </c:pt>
                <c:pt idx="2582">
                  <c:v>431.62200000000001</c:v>
                </c:pt>
                <c:pt idx="2583">
                  <c:v>431.62200000000001</c:v>
                </c:pt>
                <c:pt idx="2584">
                  <c:v>431.48</c:v>
                </c:pt>
                <c:pt idx="2585">
                  <c:v>431.48</c:v>
                </c:pt>
                <c:pt idx="2586">
                  <c:v>431.613</c:v>
                </c:pt>
                <c:pt idx="2587">
                  <c:v>431.613</c:v>
                </c:pt>
                <c:pt idx="2588">
                  <c:v>431.48200000000003</c:v>
                </c:pt>
                <c:pt idx="2589">
                  <c:v>431.48200000000003</c:v>
                </c:pt>
                <c:pt idx="2590">
                  <c:v>431.36900000000003</c:v>
                </c:pt>
                <c:pt idx="2591">
                  <c:v>431.36900000000003</c:v>
                </c:pt>
                <c:pt idx="2592">
                  <c:v>431.67700000000002</c:v>
                </c:pt>
                <c:pt idx="2593">
                  <c:v>431.67700000000002</c:v>
                </c:pt>
                <c:pt idx="2594">
                  <c:v>431.76</c:v>
                </c:pt>
                <c:pt idx="2595">
                  <c:v>431.76</c:v>
                </c:pt>
                <c:pt idx="2596">
                  <c:v>431.41500000000002</c:v>
                </c:pt>
                <c:pt idx="2597">
                  <c:v>431.41500000000002</c:v>
                </c:pt>
                <c:pt idx="2598">
                  <c:v>431.45499999999998</c:v>
                </c:pt>
                <c:pt idx="2599">
                  <c:v>431.45499999999998</c:v>
                </c:pt>
                <c:pt idx="2600">
                  <c:v>431.721</c:v>
                </c:pt>
                <c:pt idx="2601">
                  <c:v>431.721</c:v>
                </c:pt>
                <c:pt idx="2602">
                  <c:v>431.553</c:v>
                </c:pt>
                <c:pt idx="2603">
                  <c:v>431.553</c:v>
                </c:pt>
                <c:pt idx="2604">
                  <c:v>431.64100000000002</c:v>
                </c:pt>
                <c:pt idx="2605">
                  <c:v>431.64100000000002</c:v>
                </c:pt>
                <c:pt idx="2606">
                  <c:v>431.59800000000001</c:v>
                </c:pt>
                <c:pt idx="2607">
                  <c:v>431.59800000000001</c:v>
                </c:pt>
                <c:pt idx="2608">
                  <c:v>431.58</c:v>
                </c:pt>
                <c:pt idx="2609">
                  <c:v>431.58</c:v>
                </c:pt>
                <c:pt idx="2610">
                  <c:v>431.5</c:v>
                </c:pt>
                <c:pt idx="2611">
                  <c:v>431.5</c:v>
                </c:pt>
                <c:pt idx="2612">
                  <c:v>431.52800000000002</c:v>
                </c:pt>
                <c:pt idx="2613">
                  <c:v>431.52800000000002</c:v>
                </c:pt>
                <c:pt idx="2614">
                  <c:v>431.53899999999999</c:v>
                </c:pt>
                <c:pt idx="2615">
                  <c:v>431.53899999999999</c:v>
                </c:pt>
                <c:pt idx="2616">
                  <c:v>431.46499999999997</c:v>
                </c:pt>
                <c:pt idx="2617">
                  <c:v>431.46499999999997</c:v>
                </c:pt>
                <c:pt idx="2618">
                  <c:v>431.64499999999998</c:v>
                </c:pt>
                <c:pt idx="2619">
                  <c:v>431.64499999999998</c:v>
                </c:pt>
                <c:pt idx="2620">
                  <c:v>431.67399999999998</c:v>
                </c:pt>
                <c:pt idx="2621">
                  <c:v>431.67399999999998</c:v>
                </c:pt>
                <c:pt idx="2622">
                  <c:v>431.47300000000001</c:v>
                </c:pt>
                <c:pt idx="2623">
                  <c:v>431.47300000000001</c:v>
                </c:pt>
                <c:pt idx="2624">
                  <c:v>431.50200000000001</c:v>
                </c:pt>
                <c:pt idx="2625">
                  <c:v>431.50200000000001</c:v>
                </c:pt>
                <c:pt idx="2626">
                  <c:v>431.61399999999998</c:v>
                </c:pt>
                <c:pt idx="2627">
                  <c:v>431.61399999999998</c:v>
                </c:pt>
                <c:pt idx="2628">
                  <c:v>431.54300000000001</c:v>
                </c:pt>
                <c:pt idx="2629">
                  <c:v>431.54300000000001</c:v>
                </c:pt>
                <c:pt idx="2630">
                  <c:v>431.642</c:v>
                </c:pt>
                <c:pt idx="2631">
                  <c:v>431.642</c:v>
                </c:pt>
                <c:pt idx="2632">
                  <c:v>431.54899999999998</c:v>
                </c:pt>
                <c:pt idx="2633">
                  <c:v>431.54899999999998</c:v>
                </c:pt>
                <c:pt idx="2634">
                  <c:v>431.56599999999997</c:v>
                </c:pt>
                <c:pt idx="2635">
                  <c:v>431.56599999999997</c:v>
                </c:pt>
                <c:pt idx="2636">
                  <c:v>431.58800000000002</c:v>
                </c:pt>
                <c:pt idx="2637">
                  <c:v>431.58800000000002</c:v>
                </c:pt>
                <c:pt idx="2638">
                  <c:v>431.59100000000001</c:v>
                </c:pt>
                <c:pt idx="2639">
                  <c:v>431.59100000000001</c:v>
                </c:pt>
                <c:pt idx="2640">
                  <c:v>431.50299999999999</c:v>
                </c:pt>
                <c:pt idx="2641">
                  <c:v>431.50299999999999</c:v>
                </c:pt>
                <c:pt idx="2642">
                  <c:v>431.45699999999999</c:v>
                </c:pt>
                <c:pt idx="2643">
                  <c:v>431.45699999999999</c:v>
                </c:pt>
                <c:pt idx="2644">
                  <c:v>431.65800000000002</c:v>
                </c:pt>
                <c:pt idx="2645">
                  <c:v>431.65800000000002</c:v>
                </c:pt>
                <c:pt idx="2646">
                  <c:v>431.58199999999999</c:v>
                </c:pt>
                <c:pt idx="2647">
                  <c:v>431.58199999999999</c:v>
                </c:pt>
                <c:pt idx="2648">
                  <c:v>431.37299999999999</c:v>
                </c:pt>
                <c:pt idx="2649">
                  <c:v>431.37299999999999</c:v>
                </c:pt>
                <c:pt idx="2650">
                  <c:v>431.47199999999998</c:v>
                </c:pt>
                <c:pt idx="2651">
                  <c:v>431.47199999999998</c:v>
                </c:pt>
                <c:pt idx="2652">
                  <c:v>431.72899999999998</c:v>
                </c:pt>
                <c:pt idx="2653">
                  <c:v>431.72899999999998</c:v>
                </c:pt>
                <c:pt idx="2654">
                  <c:v>431.56599999999997</c:v>
                </c:pt>
                <c:pt idx="2655">
                  <c:v>431.56599999999997</c:v>
                </c:pt>
                <c:pt idx="2656">
                  <c:v>431.49400000000003</c:v>
                </c:pt>
                <c:pt idx="2657">
                  <c:v>431.49400000000003</c:v>
                </c:pt>
                <c:pt idx="2658">
                  <c:v>431.70400000000001</c:v>
                </c:pt>
                <c:pt idx="2659">
                  <c:v>431.70400000000001</c:v>
                </c:pt>
                <c:pt idx="2660">
                  <c:v>431.464</c:v>
                </c:pt>
                <c:pt idx="2661">
                  <c:v>431.464</c:v>
                </c:pt>
                <c:pt idx="2662">
                  <c:v>431.61700000000002</c:v>
                </c:pt>
                <c:pt idx="2663">
                  <c:v>431.61700000000002</c:v>
                </c:pt>
                <c:pt idx="2664">
                  <c:v>431.54399999999998</c:v>
                </c:pt>
                <c:pt idx="2665">
                  <c:v>431.54399999999998</c:v>
                </c:pt>
                <c:pt idx="2666">
                  <c:v>431.40699999999998</c:v>
                </c:pt>
                <c:pt idx="2667">
                  <c:v>431.40699999999998</c:v>
                </c:pt>
                <c:pt idx="2668">
                  <c:v>431.524</c:v>
                </c:pt>
                <c:pt idx="2669">
                  <c:v>431.524</c:v>
                </c:pt>
                <c:pt idx="2670">
                  <c:v>431.53</c:v>
                </c:pt>
                <c:pt idx="2671">
                  <c:v>431.53</c:v>
                </c:pt>
                <c:pt idx="2672">
                  <c:v>431.82</c:v>
                </c:pt>
                <c:pt idx="2673">
                  <c:v>431.82</c:v>
                </c:pt>
                <c:pt idx="2674">
                  <c:v>431.59699999999998</c:v>
                </c:pt>
                <c:pt idx="2675">
                  <c:v>431.59699999999998</c:v>
                </c:pt>
                <c:pt idx="2676">
                  <c:v>431.35700000000003</c:v>
                </c:pt>
                <c:pt idx="2677">
                  <c:v>431.35700000000003</c:v>
                </c:pt>
                <c:pt idx="2678">
                  <c:v>431.52800000000002</c:v>
                </c:pt>
                <c:pt idx="2679">
                  <c:v>431.52800000000002</c:v>
                </c:pt>
                <c:pt idx="2680">
                  <c:v>431.661</c:v>
                </c:pt>
                <c:pt idx="2681">
                  <c:v>431.661</c:v>
                </c:pt>
                <c:pt idx="2682">
                  <c:v>431.68599999999998</c:v>
                </c:pt>
                <c:pt idx="2683">
                  <c:v>431.68599999999998</c:v>
                </c:pt>
                <c:pt idx="2684">
                  <c:v>431.50799999999998</c:v>
                </c:pt>
                <c:pt idx="2685">
                  <c:v>431.50799999999998</c:v>
                </c:pt>
                <c:pt idx="2686">
                  <c:v>431.392</c:v>
                </c:pt>
                <c:pt idx="2687">
                  <c:v>431.392</c:v>
                </c:pt>
                <c:pt idx="2688">
                  <c:v>431.55500000000001</c:v>
                </c:pt>
                <c:pt idx="2689">
                  <c:v>431.55500000000001</c:v>
                </c:pt>
                <c:pt idx="2690">
                  <c:v>431.69499999999999</c:v>
                </c:pt>
                <c:pt idx="2691">
                  <c:v>431.69499999999999</c:v>
                </c:pt>
                <c:pt idx="2692">
                  <c:v>431.44900000000001</c:v>
                </c:pt>
                <c:pt idx="2693">
                  <c:v>431.44900000000001</c:v>
                </c:pt>
                <c:pt idx="2694">
                  <c:v>431.41800000000001</c:v>
                </c:pt>
                <c:pt idx="2695">
                  <c:v>431.41800000000001</c:v>
                </c:pt>
                <c:pt idx="2696">
                  <c:v>431.59100000000001</c:v>
                </c:pt>
                <c:pt idx="2697">
                  <c:v>431.59100000000001</c:v>
                </c:pt>
                <c:pt idx="2698">
                  <c:v>431.774</c:v>
                </c:pt>
                <c:pt idx="2699">
                  <c:v>431.774</c:v>
                </c:pt>
                <c:pt idx="2700">
                  <c:v>431.51400000000001</c:v>
                </c:pt>
                <c:pt idx="2701">
                  <c:v>431.51400000000001</c:v>
                </c:pt>
                <c:pt idx="2702">
                  <c:v>431.42</c:v>
                </c:pt>
                <c:pt idx="2703">
                  <c:v>431.42</c:v>
                </c:pt>
                <c:pt idx="2704">
                  <c:v>431.58300000000003</c:v>
                </c:pt>
                <c:pt idx="2705">
                  <c:v>431.58300000000003</c:v>
                </c:pt>
                <c:pt idx="2706">
                  <c:v>431.52300000000002</c:v>
                </c:pt>
                <c:pt idx="2707">
                  <c:v>431.52300000000002</c:v>
                </c:pt>
                <c:pt idx="2708">
                  <c:v>431.52199999999999</c:v>
                </c:pt>
                <c:pt idx="2709">
                  <c:v>431.52199999999999</c:v>
                </c:pt>
                <c:pt idx="2710">
                  <c:v>431.56700000000001</c:v>
                </c:pt>
                <c:pt idx="2711">
                  <c:v>431.56700000000001</c:v>
                </c:pt>
                <c:pt idx="2712">
                  <c:v>431.61799999999999</c:v>
                </c:pt>
                <c:pt idx="2713">
                  <c:v>431.61799999999999</c:v>
                </c:pt>
                <c:pt idx="2714">
                  <c:v>431.524</c:v>
                </c:pt>
                <c:pt idx="2715">
                  <c:v>431.524</c:v>
                </c:pt>
                <c:pt idx="2716">
                  <c:v>431.73</c:v>
                </c:pt>
                <c:pt idx="2717">
                  <c:v>431.73</c:v>
                </c:pt>
                <c:pt idx="2718">
                  <c:v>431.589</c:v>
                </c:pt>
                <c:pt idx="2719">
                  <c:v>431.589</c:v>
                </c:pt>
                <c:pt idx="2720">
                  <c:v>431.37700000000001</c:v>
                </c:pt>
                <c:pt idx="2721">
                  <c:v>431.37700000000001</c:v>
                </c:pt>
                <c:pt idx="2722">
                  <c:v>431.68</c:v>
                </c:pt>
                <c:pt idx="2723">
                  <c:v>431.68</c:v>
                </c:pt>
                <c:pt idx="2724">
                  <c:v>431.62700000000001</c:v>
                </c:pt>
                <c:pt idx="2725">
                  <c:v>431.62700000000001</c:v>
                </c:pt>
                <c:pt idx="2726">
                  <c:v>431.54</c:v>
                </c:pt>
                <c:pt idx="2727">
                  <c:v>431.54</c:v>
                </c:pt>
                <c:pt idx="2728">
                  <c:v>431.69200000000001</c:v>
                </c:pt>
                <c:pt idx="2729">
                  <c:v>431.69200000000001</c:v>
                </c:pt>
                <c:pt idx="2730">
                  <c:v>431.42099999999999</c:v>
                </c:pt>
                <c:pt idx="2731">
                  <c:v>431.42099999999999</c:v>
                </c:pt>
                <c:pt idx="2732">
                  <c:v>431.41</c:v>
                </c:pt>
                <c:pt idx="2733">
                  <c:v>431.41</c:v>
                </c:pt>
                <c:pt idx="2734">
                  <c:v>431.66399999999999</c:v>
                </c:pt>
                <c:pt idx="2735">
                  <c:v>431.66399999999999</c:v>
                </c:pt>
                <c:pt idx="2736">
                  <c:v>431.71199999999999</c:v>
                </c:pt>
                <c:pt idx="2737">
                  <c:v>431.71199999999999</c:v>
                </c:pt>
                <c:pt idx="2738">
                  <c:v>431.47300000000001</c:v>
                </c:pt>
                <c:pt idx="2739">
                  <c:v>431.47300000000001</c:v>
                </c:pt>
                <c:pt idx="2740">
                  <c:v>431.375</c:v>
                </c:pt>
                <c:pt idx="2741">
                  <c:v>431.375</c:v>
                </c:pt>
                <c:pt idx="2742">
                  <c:v>431.697</c:v>
                </c:pt>
                <c:pt idx="2743">
                  <c:v>431.697</c:v>
                </c:pt>
                <c:pt idx="2744">
                  <c:v>431.625</c:v>
                </c:pt>
                <c:pt idx="2745">
                  <c:v>431.625</c:v>
                </c:pt>
                <c:pt idx="2746">
                  <c:v>431.37299999999999</c:v>
                </c:pt>
                <c:pt idx="2747">
                  <c:v>431.37299999999999</c:v>
                </c:pt>
                <c:pt idx="2748">
                  <c:v>431.43900000000002</c:v>
                </c:pt>
                <c:pt idx="2749">
                  <c:v>431.43900000000002</c:v>
                </c:pt>
                <c:pt idx="2750">
                  <c:v>431.66</c:v>
                </c:pt>
                <c:pt idx="2751">
                  <c:v>431.66</c:v>
                </c:pt>
                <c:pt idx="2752">
                  <c:v>431.78500000000003</c:v>
                </c:pt>
                <c:pt idx="2753">
                  <c:v>431.78500000000003</c:v>
                </c:pt>
                <c:pt idx="2754">
                  <c:v>431.42099999999999</c:v>
                </c:pt>
                <c:pt idx="2755">
                  <c:v>431.42099999999999</c:v>
                </c:pt>
                <c:pt idx="2756">
                  <c:v>431.32100000000003</c:v>
                </c:pt>
                <c:pt idx="2757">
                  <c:v>431.32100000000003</c:v>
                </c:pt>
                <c:pt idx="2758">
                  <c:v>431.76</c:v>
                </c:pt>
                <c:pt idx="2759">
                  <c:v>431.76</c:v>
                </c:pt>
                <c:pt idx="2760">
                  <c:v>431.858</c:v>
                </c:pt>
                <c:pt idx="2761">
                  <c:v>431.858</c:v>
                </c:pt>
                <c:pt idx="2762">
                  <c:v>431.291</c:v>
                </c:pt>
                <c:pt idx="2763">
                  <c:v>431.291</c:v>
                </c:pt>
                <c:pt idx="2764">
                  <c:v>431.57299999999998</c:v>
                </c:pt>
                <c:pt idx="2765">
                  <c:v>431.57299999999998</c:v>
                </c:pt>
                <c:pt idx="2766">
                  <c:v>431.66899999999998</c:v>
                </c:pt>
                <c:pt idx="2767">
                  <c:v>431.66899999999998</c:v>
                </c:pt>
                <c:pt idx="2768">
                  <c:v>431.29700000000003</c:v>
                </c:pt>
                <c:pt idx="2769">
                  <c:v>431.29700000000003</c:v>
                </c:pt>
                <c:pt idx="2770">
                  <c:v>431.733</c:v>
                </c:pt>
                <c:pt idx="2771">
                  <c:v>431.733</c:v>
                </c:pt>
                <c:pt idx="2772">
                  <c:v>431.77600000000001</c:v>
                </c:pt>
                <c:pt idx="2773">
                  <c:v>431.77600000000001</c:v>
                </c:pt>
                <c:pt idx="2774">
                  <c:v>431.36200000000002</c:v>
                </c:pt>
                <c:pt idx="2775">
                  <c:v>431.36200000000002</c:v>
                </c:pt>
                <c:pt idx="2776">
                  <c:v>431.476</c:v>
                </c:pt>
                <c:pt idx="2777">
                  <c:v>431.476</c:v>
                </c:pt>
                <c:pt idx="2778">
                  <c:v>431.72</c:v>
                </c:pt>
                <c:pt idx="2779">
                  <c:v>431.72</c:v>
                </c:pt>
                <c:pt idx="2780">
                  <c:v>431.37400000000002</c:v>
                </c:pt>
                <c:pt idx="2781">
                  <c:v>431.37400000000002</c:v>
                </c:pt>
                <c:pt idx="2782">
                  <c:v>431.61700000000002</c:v>
                </c:pt>
                <c:pt idx="2783">
                  <c:v>431.61700000000002</c:v>
                </c:pt>
                <c:pt idx="2784">
                  <c:v>431.83100000000002</c:v>
                </c:pt>
                <c:pt idx="2785">
                  <c:v>431.83100000000002</c:v>
                </c:pt>
                <c:pt idx="2786">
                  <c:v>431.33800000000002</c:v>
                </c:pt>
                <c:pt idx="2787">
                  <c:v>431.33800000000002</c:v>
                </c:pt>
                <c:pt idx="2788">
                  <c:v>431.33800000000002</c:v>
                </c:pt>
                <c:pt idx="2789">
                  <c:v>431.33800000000002</c:v>
                </c:pt>
                <c:pt idx="2790">
                  <c:v>431.82400000000001</c:v>
                </c:pt>
                <c:pt idx="2791">
                  <c:v>431.82400000000001</c:v>
                </c:pt>
                <c:pt idx="2792">
                  <c:v>431.613</c:v>
                </c:pt>
                <c:pt idx="2793">
                  <c:v>431.613</c:v>
                </c:pt>
                <c:pt idx="2794">
                  <c:v>431.23899999999998</c:v>
                </c:pt>
                <c:pt idx="2795">
                  <c:v>431.23899999999998</c:v>
                </c:pt>
                <c:pt idx="2796">
                  <c:v>431.63499999999999</c:v>
                </c:pt>
                <c:pt idx="2797">
                  <c:v>431.63499999999999</c:v>
                </c:pt>
                <c:pt idx="2798">
                  <c:v>431.565</c:v>
                </c:pt>
                <c:pt idx="2799">
                  <c:v>431.565</c:v>
                </c:pt>
                <c:pt idx="2800">
                  <c:v>431.40199999999999</c:v>
                </c:pt>
                <c:pt idx="2801">
                  <c:v>431.40199999999999</c:v>
                </c:pt>
                <c:pt idx="2802">
                  <c:v>431.58300000000003</c:v>
                </c:pt>
                <c:pt idx="2803">
                  <c:v>431.58300000000003</c:v>
                </c:pt>
                <c:pt idx="2804">
                  <c:v>431.72199999999998</c:v>
                </c:pt>
                <c:pt idx="2805">
                  <c:v>431.72199999999998</c:v>
                </c:pt>
                <c:pt idx="2806">
                  <c:v>431.51100000000002</c:v>
                </c:pt>
                <c:pt idx="2807">
                  <c:v>431.51100000000002</c:v>
                </c:pt>
                <c:pt idx="2808">
                  <c:v>431.65699999999998</c:v>
                </c:pt>
                <c:pt idx="2809">
                  <c:v>431.65699999999998</c:v>
                </c:pt>
                <c:pt idx="2810">
                  <c:v>431.83199999999999</c:v>
                </c:pt>
                <c:pt idx="2811">
                  <c:v>431.83199999999999</c:v>
                </c:pt>
                <c:pt idx="2812">
                  <c:v>431.44</c:v>
                </c:pt>
                <c:pt idx="2813">
                  <c:v>431.44</c:v>
                </c:pt>
                <c:pt idx="2814">
                  <c:v>431.26100000000002</c:v>
                </c:pt>
                <c:pt idx="2815">
                  <c:v>431.26100000000002</c:v>
                </c:pt>
                <c:pt idx="2816">
                  <c:v>431.66800000000001</c:v>
                </c:pt>
                <c:pt idx="2817">
                  <c:v>431.66800000000001</c:v>
                </c:pt>
                <c:pt idx="2818">
                  <c:v>431.68400000000003</c:v>
                </c:pt>
                <c:pt idx="2819">
                  <c:v>431.68400000000003</c:v>
                </c:pt>
                <c:pt idx="2820">
                  <c:v>431.31099999999998</c:v>
                </c:pt>
                <c:pt idx="2821">
                  <c:v>431.31099999999998</c:v>
                </c:pt>
                <c:pt idx="2822">
                  <c:v>431.51</c:v>
                </c:pt>
                <c:pt idx="2823">
                  <c:v>431.51</c:v>
                </c:pt>
                <c:pt idx="2824">
                  <c:v>431.65800000000002</c:v>
                </c:pt>
                <c:pt idx="2825">
                  <c:v>431.65800000000002</c:v>
                </c:pt>
                <c:pt idx="2826">
                  <c:v>431.80200000000002</c:v>
                </c:pt>
                <c:pt idx="2827">
                  <c:v>431.80200000000002</c:v>
                </c:pt>
                <c:pt idx="2828">
                  <c:v>431.57799999999997</c:v>
                </c:pt>
                <c:pt idx="2829">
                  <c:v>431.57799999999997</c:v>
                </c:pt>
                <c:pt idx="2830">
                  <c:v>431.541</c:v>
                </c:pt>
                <c:pt idx="2831">
                  <c:v>431.541</c:v>
                </c:pt>
                <c:pt idx="2832">
                  <c:v>431.6</c:v>
                </c:pt>
                <c:pt idx="2833">
                  <c:v>431.6</c:v>
                </c:pt>
                <c:pt idx="2834">
                  <c:v>431.38400000000001</c:v>
                </c:pt>
                <c:pt idx="2835">
                  <c:v>431.38400000000001</c:v>
                </c:pt>
                <c:pt idx="2836">
                  <c:v>431.673</c:v>
                </c:pt>
                <c:pt idx="2837">
                  <c:v>431.673</c:v>
                </c:pt>
                <c:pt idx="2838">
                  <c:v>431.68599999999998</c:v>
                </c:pt>
                <c:pt idx="2839">
                  <c:v>431.68599999999998</c:v>
                </c:pt>
                <c:pt idx="2840">
                  <c:v>431.25799999999998</c:v>
                </c:pt>
                <c:pt idx="2841">
                  <c:v>431.25799999999998</c:v>
                </c:pt>
                <c:pt idx="2842">
                  <c:v>431.42599999999999</c:v>
                </c:pt>
                <c:pt idx="2843">
                  <c:v>431.42599999999999</c:v>
                </c:pt>
                <c:pt idx="2844">
                  <c:v>431.72</c:v>
                </c:pt>
                <c:pt idx="2845">
                  <c:v>431.72</c:v>
                </c:pt>
                <c:pt idx="2846">
                  <c:v>431.73500000000001</c:v>
                </c:pt>
                <c:pt idx="2847">
                  <c:v>431.73500000000001</c:v>
                </c:pt>
                <c:pt idx="2848">
                  <c:v>431.67500000000001</c:v>
                </c:pt>
                <c:pt idx="2849">
                  <c:v>431.67500000000001</c:v>
                </c:pt>
                <c:pt idx="2850">
                  <c:v>431.25900000000001</c:v>
                </c:pt>
                <c:pt idx="2851">
                  <c:v>431.25900000000001</c:v>
                </c:pt>
                <c:pt idx="2852">
                  <c:v>431.37700000000001</c:v>
                </c:pt>
                <c:pt idx="2853">
                  <c:v>431.37700000000001</c:v>
                </c:pt>
                <c:pt idx="2854">
                  <c:v>431.85500000000002</c:v>
                </c:pt>
                <c:pt idx="2855">
                  <c:v>431.85500000000002</c:v>
                </c:pt>
                <c:pt idx="2856">
                  <c:v>431.40600000000001</c:v>
                </c:pt>
                <c:pt idx="2857">
                  <c:v>431.40600000000001</c:v>
                </c:pt>
                <c:pt idx="2858">
                  <c:v>431.44799999999998</c:v>
                </c:pt>
                <c:pt idx="2859">
                  <c:v>431.44799999999998</c:v>
                </c:pt>
                <c:pt idx="2860">
                  <c:v>431.71899999999999</c:v>
                </c:pt>
                <c:pt idx="2861">
                  <c:v>431.71899999999999</c:v>
                </c:pt>
                <c:pt idx="2862">
                  <c:v>431.49599999999998</c:v>
                </c:pt>
                <c:pt idx="2863">
                  <c:v>431.49599999999998</c:v>
                </c:pt>
                <c:pt idx="2864">
                  <c:v>431.51100000000002</c:v>
                </c:pt>
                <c:pt idx="2865">
                  <c:v>431.51100000000002</c:v>
                </c:pt>
                <c:pt idx="2866">
                  <c:v>431.55399999999997</c:v>
                </c:pt>
                <c:pt idx="2867">
                  <c:v>431.55399999999997</c:v>
                </c:pt>
                <c:pt idx="2868">
                  <c:v>431.709</c:v>
                </c:pt>
                <c:pt idx="2869">
                  <c:v>431.709</c:v>
                </c:pt>
                <c:pt idx="2870">
                  <c:v>431.76900000000001</c:v>
                </c:pt>
                <c:pt idx="2871">
                  <c:v>431.76900000000001</c:v>
                </c:pt>
                <c:pt idx="2872">
                  <c:v>431.54199999999997</c:v>
                </c:pt>
                <c:pt idx="2873">
                  <c:v>431.54199999999997</c:v>
                </c:pt>
                <c:pt idx="2874">
                  <c:v>431.48700000000002</c:v>
                </c:pt>
                <c:pt idx="2875">
                  <c:v>431.48700000000002</c:v>
                </c:pt>
                <c:pt idx="2876">
                  <c:v>431.31</c:v>
                </c:pt>
                <c:pt idx="2877">
                  <c:v>431.31</c:v>
                </c:pt>
                <c:pt idx="2878">
                  <c:v>431.67599999999999</c:v>
                </c:pt>
                <c:pt idx="2879">
                  <c:v>431.67599999999999</c:v>
                </c:pt>
                <c:pt idx="2880">
                  <c:v>431.86200000000002</c:v>
                </c:pt>
                <c:pt idx="2881">
                  <c:v>431.86200000000002</c:v>
                </c:pt>
                <c:pt idx="2882">
                  <c:v>431.33100000000002</c:v>
                </c:pt>
                <c:pt idx="2883">
                  <c:v>431.33100000000002</c:v>
                </c:pt>
                <c:pt idx="2884">
                  <c:v>431.51400000000001</c:v>
                </c:pt>
                <c:pt idx="2885">
                  <c:v>431.51400000000001</c:v>
                </c:pt>
                <c:pt idx="2886">
                  <c:v>431.512</c:v>
                </c:pt>
                <c:pt idx="2887">
                  <c:v>431.512</c:v>
                </c:pt>
                <c:pt idx="2888">
                  <c:v>431.59199999999998</c:v>
                </c:pt>
                <c:pt idx="2889">
                  <c:v>431.59199999999998</c:v>
                </c:pt>
                <c:pt idx="2890">
                  <c:v>431.56200000000001</c:v>
                </c:pt>
                <c:pt idx="2891">
                  <c:v>431.56200000000001</c:v>
                </c:pt>
                <c:pt idx="2892">
                  <c:v>431.43799999999999</c:v>
                </c:pt>
                <c:pt idx="2893">
                  <c:v>431.43799999999999</c:v>
                </c:pt>
                <c:pt idx="2894">
                  <c:v>431.61</c:v>
                </c:pt>
                <c:pt idx="2895">
                  <c:v>431.61</c:v>
                </c:pt>
                <c:pt idx="2896">
                  <c:v>431.517</c:v>
                </c:pt>
                <c:pt idx="2897">
                  <c:v>431.517</c:v>
                </c:pt>
                <c:pt idx="2898">
                  <c:v>431.529</c:v>
                </c:pt>
                <c:pt idx="2899">
                  <c:v>431.529</c:v>
                </c:pt>
                <c:pt idx="2900">
                  <c:v>431.73200000000003</c:v>
                </c:pt>
                <c:pt idx="2901">
                  <c:v>431.73200000000003</c:v>
                </c:pt>
                <c:pt idx="2902">
                  <c:v>431.423</c:v>
                </c:pt>
                <c:pt idx="2903">
                  <c:v>431.423</c:v>
                </c:pt>
                <c:pt idx="2904">
                  <c:v>431.56400000000002</c:v>
                </c:pt>
                <c:pt idx="2905">
                  <c:v>431.56400000000002</c:v>
                </c:pt>
                <c:pt idx="2906">
                  <c:v>431.64600000000002</c:v>
                </c:pt>
                <c:pt idx="2907">
                  <c:v>431.64600000000002</c:v>
                </c:pt>
                <c:pt idx="2908">
                  <c:v>431.57600000000002</c:v>
                </c:pt>
                <c:pt idx="2909">
                  <c:v>431.57600000000002</c:v>
                </c:pt>
                <c:pt idx="2910">
                  <c:v>431.64499999999998</c:v>
                </c:pt>
                <c:pt idx="2911">
                  <c:v>431.64499999999998</c:v>
                </c:pt>
                <c:pt idx="2912">
                  <c:v>431.291</c:v>
                </c:pt>
                <c:pt idx="2913">
                  <c:v>431.291</c:v>
                </c:pt>
                <c:pt idx="2914">
                  <c:v>431.66300000000001</c:v>
                </c:pt>
                <c:pt idx="2915">
                  <c:v>431.66300000000001</c:v>
                </c:pt>
                <c:pt idx="2916">
                  <c:v>431.51100000000002</c:v>
                </c:pt>
                <c:pt idx="2917">
                  <c:v>431.51100000000002</c:v>
                </c:pt>
                <c:pt idx="2918">
                  <c:v>431.375</c:v>
                </c:pt>
                <c:pt idx="2919">
                  <c:v>431.375</c:v>
                </c:pt>
                <c:pt idx="2920">
                  <c:v>431.65600000000001</c:v>
                </c:pt>
                <c:pt idx="2921">
                  <c:v>431.65600000000001</c:v>
                </c:pt>
                <c:pt idx="2922">
                  <c:v>431.71300000000002</c:v>
                </c:pt>
                <c:pt idx="2923">
                  <c:v>431.71300000000002</c:v>
                </c:pt>
                <c:pt idx="2924">
                  <c:v>431.54899999999998</c:v>
                </c:pt>
                <c:pt idx="2925">
                  <c:v>431.54899999999998</c:v>
                </c:pt>
                <c:pt idx="2926">
                  <c:v>431.5</c:v>
                </c:pt>
                <c:pt idx="2927">
                  <c:v>431.5</c:v>
                </c:pt>
                <c:pt idx="2928">
                  <c:v>431.47300000000001</c:v>
                </c:pt>
                <c:pt idx="2929">
                  <c:v>431.47300000000001</c:v>
                </c:pt>
                <c:pt idx="2930">
                  <c:v>431.41199999999998</c:v>
                </c:pt>
                <c:pt idx="2931">
                  <c:v>431.41199999999998</c:v>
                </c:pt>
                <c:pt idx="2932">
                  <c:v>431.63</c:v>
                </c:pt>
                <c:pt idx="2933">
                  <c:v>431.63</c:v>
                </c:pt>
                <c:pt idx="2934">
                  <c:v>431.714</c:v>
                </c:pt>
                <c:pt idx="2935">
                  <c:v>431.714</c:v>
                </c:pt>
                <c:pt idx="2936">
                  <c:v>431.44600000000003</c:v>
                </c:pt>
                <c:pt idx="2937">
                  <c:v>431.44600000000003</c:v>
                </c:pt>
                <c:pt idx="2938">
                  <c:v>431.53699999999998</c:v>
                </c:pt>
                <c:pt idx="2939">
                  <c:v>431.53699999999998</c:v>
                </c:pt>
                <c:pt idx="2940">
                  <c:v>431.79500000000002</c:v>
                </c:pt>
                <c:pt idx="2941">
                  <c:v>431.79500000000002</c:v>
                </c:pt>
                <c:pt idx="2942">
                  <c:v>431.50200000000001</c:v>
                </c:pt>
                <c:pt idx="2943">
                  <c:v>431.50200000000001</c:v>
                </c:pt>
                <c:pt idx="2944">
                  <c:v>431.553</c:v>
                </c:pt>
                <c:pt idx="2945">
                  <c:v>431.553</c:v>
                </c:pt>
                <c:pt idx="2946">
                  <c:v>431.74799999999999</c:v>
                </c:pt>
                <c:pt idx="2947">
                  <c:v>431.74799999999999</c:v>
                </c:pt>
                <c:pt idx="2948">
                  <c:v>431.42599999999999</c:v>
                </c:pt>
                <c:pt idx="2949">
                  <c:v>431.42599999999999</c:v>
                </c:pt>
                <c:pt idx="2950">
                  <c:v>431.56900000000002</c:v>
                </c:pt>
                <c:pt idx="2951">
                  <c:v>431.56900000000002</c:v>
                </c:pt>
                <c:pt idx="2952">
                  <c:v>431.78300000000002</c:v>
                </c:pt>
                <c:pt idx="2953">
                  <c:v>431.78300000000002</c:v>
                </c:pt>
                <c:pt idx="2954">
                  <c:v>431.25799999999998</c:v>
                </c:pt>
                <c:pt idx="2955">
                  <c:v>431.25799999999998</c:v>
                </c:pt>
                <c:pt idx="2956">
                  <c:v>431.416</c:v>
                </c:pt>
                <c:pt idx="2957">
                  <c:v>431.416</c:v>
                </c:pt>
                <c:pt idx="2958">
                  <c:v>431.71</c:v>
                </c:pt>
                <c:pt idx="2959">
                  <c:v>431.71</c:v>
                </c:pt>
                <c:pt idx="2960">
                  <c:v>431.54599999999999</c:v>
                </c:pt>
                <c:pt idx="2961">
                  <c:v>431.54599999999999</c:v>
                </c:pt>
                <c:pt idx="2962">
                  <c:v>431.56400000000002</c:v>
                </c:pt>
                <c:pt idx="2963">
                  <c:v>431.56400000000002</c:v>
                </c:pt>
                <c:pt idx="2964">
                  <c:v>431.661</c:v>
                </c:pt>
                <c:pt idx="2965">
                  <c:v>431.661</c:v>
                </c:pt>
                <c:pt idx="2966">
                  <c:v>431.435</c:v>
                </c:pt>
                <c:pt idx="2967">
                  <c:v>431.435</c:v>
                </c:pt>
                <c:pt idx="2968">
                  <c:v>431.49099999999999</c:v>
                </c:pt>
                <c:pt idx="2969">
                  <c:v>431.49099999999999</c:v>
                </c:pt>
                <c:pt idx="2970">
                  <c:v>431.57400000000001</c:v>
                </c:pt>
                <c:pt idx="2971">
                  <c:v>431.57400000000001</c:v>
                </c:pt>
                <c:pt idx="2972">
                  <c:v>431.80399999999997</c:v>
                </c:pt>
                <c:pt idx="2973">
                  <c:v>431.80399999999997</c:v>
                </c:pt>
                <c:pt idx="2974">
                  <c:v>431.50200000000001</c:v>
                </c:pt>
                <c:pt idx="2975">
                  <c:v>431.50200000000001</c:v>
                </c:pt>
                <c:pt idx="2976">
                  <c:v>431.267</c:v>
                </c:pt>
                <c:pt idx="2977">
                  <c:v>431.267</c:v>
                </c:pt>
                <c:pt idx="2978">
                  <c:v>431.71800000000002</c:v>
                </c:pt>
                <c:pt idx="2979">
                  <c:v>431.71800000000002</c:v>
                </c:pt>
                <c:pt idx="2980">
                  <c:v>431.67399999999998</c:v>
                </c:pt>
                <c:pt idx="2981">
                  <c:v>431.67399999999998</c:v>
                </c:pt>
                <c:pt idx="2982">
                  <c:v>431.46100000000001</c:v>
                </c:pt>
                <c:pt idx="2983">
                  <c:v>431.46100000000001</c:v>
                </c:pt>
                <c:pt idx="2984">
                  <c:v>431.43</c:v>
                </c:pt>
                <c:pt idx="2985">
                  <c:v>431.43</c:v>
                </c:pt>
                <c:pt idx="2986">
                  <c:v>431.61</c:v>
                </c:pt>
                <c:pt idx="2987">
                  <c:v>431.61</c:v>
                </c:pt>
                <c:pt idx="2988">
                  <c:v>431.81299999999999</c:v>
                </c:pt>
                <c:pt idx="2989">
                  <c:v>431.81299999999999</c:v>
                </c:pt>
                <c:pt idx="2990">
                  <c:v>431.774</c:v>
                </c:pt>
                <c:pt idx="2991">
                  <c:v>431.774</c:v>
                </c:pt>
                <c:pt idx="2992">
                  <c:v>431.43299999999999</c:v>
                </c:pt>
                <c:pt idx="2993">
                  <c:v>431.43299999999999</c:v>
                </c:pt>
                <c:pt idx="2994">
                  <c:v>431.56299999999999</c:v>
                </c:pt>
                <c:pt idx="2995">
                  <c:v>431.56299999999999</c:v>
                </c:pt>
                <c:pt idx="2996">
                  <c:v>431.30200000000002</c:v>
                </c:pt>
                <c:pt idx="2997">
                  <c:v>431.30200000000002</c:v>
                </c:pt>
                <c:pt idx="2998">
                  <c:v>431.55</c:v>
                </c:pt>
                <c:pt idx="2999">
                  <c:v>431.55</c:v>
                </c:pt>
                <c:pt idx="3000">
                  <c:v>431.69</c:v>
                </c:pt>
                <c:pt idx="3001">
                  <c:v>431.69</c:v>
                </c:pt>
                <c:pt idx="3002">
                  <c:v>431.262</c:v>
                </c:pt>
                <c:pt idx="3003">
                  <c:v>431.262</c:v>
                </c:pt>
                <c:pt idx="3004">
                  <c:v>431.49599999999998</c:v>
                </c:pt>
                <c:pt idx="3005">
                  <c:v>431.49599999999998</c:v>
                </c:pt>
                <c:pt idx="3006">
                  <c:v>431.65</c:v>
                </c:pt>
                <c:pt idx="3007">
                  <c:v>431.65</c:v>
                </c:pt>
                <c:pt idx="3008">
                  <c:v>431.83499999999998</c:v>
                </c:pt>
                <c:pt idx="3009">
                  <c:v>431.83499999999998</c:v>
                </c:pt>
                <c:pt idx="3010">
                  <c:v>431.83699999999999</c:v>
                </c:pt>
                <c:pt idx="3011">
                  <c:v>431.83699999999999</c:v>
                </c:pt>
                <c:pt idx="3012">
                  <c:v>431.39800000000002</c:v>
                </c:pt>
                <c:pt idx="3013">
                  <c:v>431.39800000000002</c:v>
                </c:pt>
                <c:pt idx="3014">
                  <c:v>431.33</c:v>
                </c:pt>
                <c:pt idx="3015">
                  <c:v>431.33</c:v>
                </c:pt>
                <c:pt idx="3016">
                  <c:v>431.654</c:v>
                </c:pt>
                <c:pt idx="3017">
                  <c:v>431.654</c:v>
                </c:pt>
                <c:pt idx="3018">
                  <c:v>431.66</c:v>
                </c:pt>
                <c:pt idx="3019">
                  <c:v>431.66</c:v>
                </c:pt>
                <c:pt idx="3020">
                  <c:v>431.55200000000002</c:v>
                </c:pt>
                <c:pt idx="3021">
                  <c:v>431.55200000000002</c:v>
                </c:pt>
                <c:pt idx="3022">
                  <c:v>431.65499999999997</c:v>
                </c:pt>
                <c:pt idx="3023">
                  <c:v>431.65499999999997</c:v>
                </c:pt>
                <c:pt idx="3024">
                  <c:v>431.36500000000001</c:v>
                </c:pt>
                <c:pt idx="3025">
                  <c:v>431.36500000000001</c:v>
                </c:pt>
                <c:pt idx="3026">
                  <c:v>431.29700000000003</c:v>
                </c:pt>
                <c:pt idx="3027">
                  <c:v>431.29700000000003</c:v>
                </c:pt>
                <c:pt idx="3028">
                  <c:v>431.61399999999998</c:v>
                </c:pt>
                <c:pt idx="3029">
                  <c:v>431.61399999999998</c:v>
                </c:pt>
                <c:pt idx="3030">
                  <c:v>431.786</c:v>
                </c:pt>
                <c:pt idx="3031">
                  <c:v>431.786</c:v>
                </c:pt>
                <c:pt idx="3032">
                  <c:v>431.68400000000003</c:v>
                </c:pt>
                <c:pt idx="3033">
                  <c:v>431.68400000000003</c:v>
                </c:pt>
                <c:pt idx="3034">
                  <c:v>431.40899999999999</c:v>
                </c:pt>
                <c:pt idx="3035">
                  <c:v>431.40899999999999</c:v>
                </c:pt>
                <c:pt idx="3036">
                  <c:v>431.339</c:v>
                </c:pt>
                <c:pt idx="3037">
                  <c:v>431.339</c:v>
                </c:pt>
                <c:pt idx="3038">
                  <c:v>431.726</c:v>
                </c:pt>
                <c:pt idx="3039">
                  <c:v>431.726</c:v>
                </c:pt>
                <c:pt idx="3040">
                  <c:v>431.88200000000001</c:v>
                </c:pt>
                <c:pt idx="3041">
                  <c:v>431.88200000000001</c:v>
                </c:pt>
                <c:pt idx="3042">
                  <c:v>431.38600000000002</c:v>
                </c:pt>
                <c:pt idx="3043">
                  <c:v>431.38600000000002</c:v>
                </c:pt>
                <c:pt idx="3044">
                  <c:v>431.50400000000002</c:v>
                </c:pt>
                <c:pt idx="3045">
                  <c:v>431.50400000000002</c:v>
                </c:pt>
                <c:pt idx="3046">
                  <c:v>431.47399999999999</c:v>
                </c:pt>
                <c:pt idx="3047">
                  <c:v>431.47399999999999</c:v>
                </c:pt>
                <c:pt idx="3048">
                  <c:v>431.64600000000002</c:v>
                </c:pt>
                <c:pt idx="3049">
                  <c:v>431.64600000000002</c:v>
                </c:pt>
                <c:pt idx="3050">
                  <c:v>431.71899999999999</c:v>
                </c:pt>
                <c:pt idx="3051">
                  <c:v>431.71899999999999</c:v>
                </c:pt>
                <c:pt idx="3052">
                  <c:v>431.19799999999998</c:v>
                </c:pt>
                <c:pt idx="3053">
                  <c:v>431.19799999999998</c:v>
                </c:pt>
                <c:pt idx="3054">
                  <c:v>431.58300000000003</c:v>
                </c:pt>
                <c:pt idx="3055">
                  <c:v>431.58300000000003</c:v>
                </c:pt>
                <c:pt idx="3056">
                  <c:v>431.779</c:v>
                </c:pt>
                <c:pt idx="3057">
                  <c:v>431.779</c:v>
                </c:pt>
                <c:pt idx="3058">
                  <c:v>431.39699999999999</c:v>
                </c:pt>
                <c:pt idx="3059">
                  <c:v>431.39699999999999</c:v>
                </c:pt>
                <c:pt idx="3060">
                  <c:v>431.68200000000002</c:v>
                </c:pt>
                <c:pt idx="3061">
                  <c:v>431.68200000000002</c:v>
                </c:pt>
                <c:pt idx="3062">
                  <c:v>431.85500000000002</c:v>
                </c:pt>
                <c:pt idx="3063">
                  <c:v>431.85500000000002</c:v>
                </c:pt>
                <c:pt idx="3064">
                  <c:v>431.42</c:v>
                </c:pt>
                <c:pt idx="3065">
                  <c:v>431.42</c:v>
                </c:pt>
                <c:pt idx="3066">
                  <c:v>431.43099999999998</c:v>
                </c:pt>
                <c:pt idx="3067">
                  <c:v>431.43099999999998</c:v>
                </c:pt>
                <c:pt idx="3068">
                  <c:v>431.38</c:v>
                </c:pt>
                <c:pt idx="3069">
                  <c:v>431.38</c:v>
                </c:pt>
                <c:pt idx="3070">
                  <c:v>431.37299999999999</c:v>
                </c:pt>
                <c:pt idx="3071">
                  <c:v>431.37299999999999</c:v>
                </c:pt>
                <c:pt idx="3072">
                  <c:v>431.85899999999998</c:v>
                </c:pt>
                <c:pt idx="3073">
                  <c:v>431.85899999999998</c:v>
                </c:pt>
                <c:pt idx="3074">
                  <c:v>431.75799999999998</c:v>
                </c:pt>
                <c:pt idx="3075">
                  <c:v>431.75799999999998</c:v>
                </c:pt>
                <c:pt idx="3076">
                  <c:v>431.31</c:v>
                </c:pt>
                <c:pt idx="3077">
                  <c:v>431.31</c:v>
                </c:pt>
                <c:pt idx="3078">
                  <c:v>431.43299999999999</c:v>
                </c:pt>
                <c:pt idx="3079">
                  <c:v>431.43299999999999</c:v>
                </c:pt>
                <c:pt idx="3080">
                  <c:v>431.50299999999999</c:v>
                </c:pt>
                <c:pt idx="3081">
                  <c:v>431.50299999999999</c:v>
                </c:pt>
                <c:pt idx="3082">
                  <c:v>431.47300000000001</c:v>
                </c:pt>
                <c:pt idx="3083">
                  <c:v>431.47300000000001</c:v>
                </c:pt>
                <c:pt idx="3084">
                  <c:v>431.774</c:v>
                </c:pt>
                <c:pt idx="3085">
                  <c:v>431.774</c:v>
                </c:pt>
                <c:pt idx="3086">
                  <c:v>431.71800000000002</c:v>
                </c:pt>
                <c:pt idx="3087">
                  <c:v>431.71800000000002</c:v>
                </c:pt>
                <c:pt idx="3088">
                  <c:v>431.63099999999997</c:v>
                </c:pt>
                <c:pt idx="3089">
                  <c:v>431.63099999999997</c:v>
                </c:pt>
                <c:pt idx="3090">
                  <c:v>431.36399999999998</c:v>
                </c:pt>
                <c:pt idx="3091">
                  <c:v>431.36399999999998</c:v>
                </c:pt>
                <c:pt idx="3092">
                  <c:v>431.46600000000001</c:v>
                </c:pt>
                <c:pt idx="3093">
                  <c:v>431.46600000000001</c:v>
                </c:pt>
                <c:pt idx="3094">
                  <c:v>431.55200000000002</c:v>
                </c:pt>
                <c:pt idx="3095">
                  <c:v>431.55200000000002</c:v>
                </c:pt>
                <c:pt idx="3096">
                  <c:v>431.66699999999997</c:v>
                </c:pt>
                <c:pt idx="3097">
                  <c:v>431.66699999999997</c:v>
                </c:pt>
                <c:pt idx="3098">
                  <c:v>431.65800000000002</c:v>
                </c:pt>
                <c:pt idx="3099">
                  <c:v>431.65800000000002</c:v>
                </c:pt>
                <c:pt idx="3100">
                  <c:v>431.334</c:v>
                </c:pt>
                <c:pt idx="3101">
                  <c:v>431.334</c:v>
                </c:pt>
                <c:pt idx="3102">
                  <c:v>431.798</c:v>
                </c:pt>
                <c:pt idx="3103">
                  <c:v>431.798</c:v>
                </c:pt>
                <c:pt idx="3104">
                  <c:v>431.892</c:v>
                </c:pt>
                <c:pt idx="3105">
                  <c:v>431.892</c:v>
                </c:pt>
                <c:pt idx="3106">
                  <c:v>431.18799999999999</c:v>
                </c:pt>
                <c:pt idx="3107">
                  <c:v>431.18799999999999</c:v>
                </c:pt>
                <c:pt idx="3108">
                  <c:v>431.52199999999999</c:v>
                </c:pt>
                <c:pt idx="3109">
                  <c:v>431.52199999999999</c:v>
                </c:pt>
                <c:pt idx="3110">
                  <c:v>431.77499999999998</c:v>
                </c:pt>
                <c:pt idx="3111">
                  <c:v>431.77499999999998</c:v>
                </c:pt>
                <c:pt idx="3112">
                  <c:v>431.57799999999997</c:v>
                </c:pt>
                <c:pt idx="3113">
                  <c:v>431.57799999999997</c:v>
                </c:pt>
                <c:pt idx="3114">
                  <c:v>431.46800000000002</c:v>
                </c:pt>
                <c:pt idx="3115">
                  <c:v>431.46800000000002</c:v>
                </c:pt>
                <c:pt idx="3116">
                  <c:v>431.45600000000002</c:v>
                </c:pt>
                <c:pt idx="3117">
                  <c:v>431.45600000000002</c:v>
                </c:pt>
                <c:pt idx="3118">
                  <c:v>431.68200000000002</c:v>
                </c:pt>
                <c:pt idx="3119">
                  <c:v>431.68200000000002</c:v>
                </c:pt>
                <c:pt idx="3120">
                  <c:v>431.45499999999998</c:v>
                </c:pt>
                <c:pt idx="3121">
                  <c:v>431.45499999999998</c:v>
                </c:pt>
                <c:pt idx="3122">
                  <c:v>431.27699999999999</c:v>
                </c:pt>
                <c:pt idx="3123">
                  <c:v>431.27699999999999</c:v>
                </c:pt>
                <c:pt idx="3124">
                  <c:v>431.71</c:v>
                </c:pt>
                <c:pt idx="3125">
                  <c:v>431.71</c:v>
                </c:pt>
                <c:pt idx="3126">
                  <c:v>431.75299999999999</c:v>
                </c:pt>
                <c:pt idx="3127">
                  <c:v>431.75299999999999</c:v>
                </c:pt>
                <c:pt idx="3128">
                  <c:v>431.31099999999998</c:v>
                </c:pt>
                <c:pt idx="3129">
                  <c:v>431.31099999999998</c:v>
                </c:pt>
                <c:pt idx="3130">
                  <c:v>431.92200000000003</c:v>
                </c:pt>
                <c:pt idx="3131">
                  <c:v>431.92200000000003</c:v>
                </c:pt>
                <c:pt idx="3132">
                  <c:v>431.36200000000002</c:v>
                </c:pt>
                <c:pt idx="3133">
                  <c:v>431.36200000000002</c:v>
                </c:pt>
                <c:pt idx="3134">
                  <c:v>431.37799999999999</c:v>
                </c:pt>
                <c:pt idx="3135">
                  <c:v>431.37799999999999</c:v>
                </c:pt>
                <c:pt idx="3136">
                  <c:v>432.01799999999997</c:v>
                </c:pt>
                <c:pt idx="3137">
                  <c:v>432.01799999999997</c:v>
                </c:pt>
                <c:pt idx="3138">
                  <c:v>431.69</c:v>
                </c:pt>
                <c:pt idx="3139">
                  <c:v>431.69</c:v>
                </c:pt>
                <c:pt idx="3140">
                  <c:v>431.23099999999999</c:v>
                </c:pt>
                <c:pt idx="3141">
                  <c:v>431.23099999999999</c:v>
                </c:pt>
                <c:pt idx="3142">
                  <c:v>431.50900000000001</c:v>
                </c:pt>
                <c:pt idx="3143">
                  <c:v>431.50900000000001</c:v>
                </c:pt>
                <c:pt idx="3144">
                  <c:v>431.68099999999998</c:v>
                </c:pt>
                <c:pt idx="3145">
                  <c:v>431.68099999999998</c:v>
                </c:pt>
                <c:pt idx="3146">
                  <c:v>431.44799999999998</c:v>
                </c:pt>
                <c:pt idx="3147">
                  <c:v>431.44799999999998</c:v>
                </c:pt>
                <c:pt idx="3148">
                  <c:v>431.72399999999999</c:v>
                </c:pt>
                <c:pt idx="3149">
                  <c:v>431.72399999999999</c:v>
                </c:pt>
                <c:pt idx="3150">
                  <c:v>431.55700000000002</c:v>
                </c:pt>
                <c:pt idx="3151">
                  <c:v>431.55700000000002</c:v>
                </c:pt>
                <c:pt idx="3152">
                  <c:v>431.60599999999999</c:v>
                </c:pt>
                <c:pt idx="3153">
                  <c:v>431.60599999999999</c:v>
                </c:pt>
                <c:pt idx="3154">
                  <c:v>431.262</c:v>
                </c:pt>
                <c:pt idx="3155">
                  <c:v>431.262</c:v>
                </c:pt>
                <c:pt idx="3156">
                  <c:v>431.56799999999998</c:v>
                </c:pt>
                <c:pt idx="3157">
                  <c:v>431.56799999999998</c:v>
                </c:pt>
                <c:pt idx="3158">
                  <c:v>431.75599999999997</c:v>
                </c:pt>
                <c:pt idx="3159">
                  <c:v>431.75599999999997</c:v>
                </c:pt>
                <c:pt idx="3160">
                  <c:v>431.52699999999999</c:v>
                </c:pt>
                <c:pt idx="3161">
                  <c:v>431.52699999999999</c:v>
                </c:pt>
                <c:pt idx="3162">
                  <c:v>431.57900000000001</c:v>
                </c:pt>
                <c:pt idx="3163">
                  <c:v>431.57900000000001</c:v>
                </c:pt>
                <c:pt idx="3164">
                  <c:v>431.47</c:v>
                </c:pt>
                <c:pt idx="3165">
                  <c:v>431.47</c:v>
                </c:pt>
                <c:pt idx="3166">
                  <c:v>431.584</c:v>
                </c:pt>
                <c:pt idx="3167">
                  <c:v>431.584</c:v>
                </c:pt>
                <c:pt idx="3168">
                  <c:v>431.49799999999999</c:v>
                </c:pt>
                <c:pt idx="3169">
                  <c:v>431.49799999999999</c:v>
                </c:pt>
                <c:pt idx="3170">
                  <c:v>431.42</c:v>
                </c:pt>
                <c:pt idx="3171">
                  <c:v>431.42</c:v>
                </c:pt>
                <c:pt idx="3172">
                  <c:v>431.60500000000002</c:v>
                </c:pt>
                <c:pt idx="3173">
                  <c:v>431.60500000000002</c:v>
                </c:pt>
                <c:pt idx="3174">
                  <c:v>431.70800000000003</c:v>
                </c:pt>
                <c:pt idx="3175">
                  <c:v>431.70800000000003</c:v>
                </c:pt>
                <c:pt idx="3176">
                  <c:v>431.32499999999999</c:v>
                </c:pt>
                <c:pt idx="3177">
                  <c:v>431.32499999999999</c:v>
                </c:pt>
                <c:pt idx="3178">
                  <c:v>431.459</c:v>
                </c:pt>
                <c:pt idx="3179">
                  <c:v>431.459</c:v>
                </c:pt>
                <c:pt idx="3180">
                  <c:v>431.66899999999998</c:v>
                </c:pt>
                <c:pt idx="3181">
                  <c:v>431.66899999999998</c:v>
                </c:pt>
                <c:pt idx="3182">
                  <c:v>431.67200000000003</c:v>
                </c:pt>
                <c:pt idx="3183">
                  <c:v>431.67200000000003</c:v>
                </c:pt>
                <c:pt idx="3184">
                  <c:v>431.76400000000001</c:v>
                </c:pt>
                <c:pt idx="3185">
                  <c:v>431.76400000000001</c:v>
                </c:pt>
                <c:pt idx="3186">
                  <c:v>431.70600000000002</c:v>
                </c:pt>
                <c:pt idx="3187">
                  <c:v>431.70600000000002</c:v>
                </c:pt>
                <c:pt idx="3188">
                  <c:v>431.12700000000001</c:v>
                </c:pt>
                <c:pt idx="3189">
                  <c:v>431.12700000000001</c:v>
                </c:pt>
                <c:pt idx="3190">
                  <c:v>431.553</c:v>
                </c:pt>
                <c:pt idx="3191">
                  <c:v>431.553</c:v>
                </c:pt>
                <c:pt idx="3192">
                  <c:v>431.65800000000002</c:v>
                </c:pt>
                <c:pt idx="3193">
                  <c:v>431.65800000000002</c:v>
                </c:pt>
                <c:pt idx="3194">
                  <c:v>431.44499999999999</c:v>
                </c:pt>
                <c:pt idx="3195">
                  <c:v>431.44499999999999</c:v>
                </c:pt>
                <c:pt idx="3196">
                  <c:v>431.72800000000001</c:v>
                </c:pt>
                <c:pt idx="3197">
                  <c:v>431.72800000000001</c:v>
                </c:pt>
                <c:pt idx="3198">
                  <c:v>431.37099999999998</c:v>
                </c:pt>
                <c:pt idx="3199">
                  <c:v>431.37099999999998</c:v>
                </c:pt>
                <c:pt idx="3200">
                  <c:v>431.87799999999999</c:v>
                </c:pt>
                <c:pt idx="3201">
                  <c:v>431.87799999999999</c:v>
                </c:pt>
                <c:pt idx="3202">
                  <c:v>431.73599999999999</c:v>
                </c:pt>
                <c:pt idx="3203">
                  <c:v>431.73599999999999</c:v>
                </c:pt>
                <c:pt idx="3204">
                  <c:v>431.07499999999999</c:v>
                </c:pt>
                <c:pt idx="3205">
                  <c:v>431.07499999999999</c:v>
                </c:pt>
                <c:pt idx="3206">
                  <c:v>431.44799999999998</c:v>
                </c:pt>
                <c:pt idx="3207">
                  <c:v>431.44799999999998</c:v>
                </c:pt>
                <c:pt idx="3208">
                  <c:v>431.76600000000002</c:v>
                </c:pt>
                <c:pt idx="3209">
                  <c:v>431.76600000000002</c:v>
                </c:pt>
                <c:pt idx="3210">
                  <c:v>431.483</c:v>
                </c:pt>
                <c:pt idx="3211">
                  <c:v>431.483</c:v>
                </c:pt>
                <c:pt idx="3212">
                  <c:v>431.74099999999999</c:v>
                </c:pt>
                <c:pt idx="3213">
                  <c:v>431.74099999999999</c:v>
                </c:pt>
                <c:pt idx="3214">
                  <c:v>431.67200000000003</c:v>
                </c:pt>
                <c:pt idx="3215">
                  <c:v>431.67200000000003</c:v>
                </c:pt>
                <c:pt idx="3216">
                  <c:v>431.505</c:v>
                </c:pt>
                <c:pt idx="3217">
                  <c:v>431.505</c:v>
                </c:pt>
                <c:pt idx="3218">
                  <c:v>431.66199999999998</c:v>
                </c:pt>
                <c:pt idx="3219">
                  <c:v>431.66199999999998</c:v>
                </c:pt>
                <c:pt idx="3220">
                  <c:v>431.43900000000002</c:v>
                </c:pt>
                <c:pt idx="3221">
                  <c:v>431.43900000000002</c:v>
                </c:pt>
                <c:pt idx="3222">
                  <c:v>431.447</c:v>
                </c:pt>
                <c:pt idx="3223">
                  <c:v>431.447</c:v>
                </c:pt>
                <c:pt idx="3224">
                  <c:v>431.72300000000001</c:v>
                </c:pt>
                <c:pt idx="3225">
                  <c:v>431.72300000000001</c:v>
                </c:pt>
                <c:pt idx="3226">
                  <c:v>431.44099999999997</c:v>
                </c:pt>
                <c:pt idx="3227">
                  <c:v>431.44099999999997</c:v>
                </c:pt>
                <c:pt idx="3228">
                  <c:v>431.64</c:v>
                </c:pt>
                <c:pt idx="3229">
                  <c:v>431.64</c:v>
                </c:pt>
                <c:pt idx="3230">
                  <c:v>431.52</c:v>
                </c:pt>
                <c:pt idx="3231">
                  <c:v>431.52</c:v>
                </c:pt>
                <c:pt idx="3232">
                  <c:v>431.21</c:v>
                </c:pt>
                <c:pt idx="3233">
                  <c:v>431.21</c:v>
                </c:pt>
                <c:pt idx="3234">
                  <c:v>431.78100000000001</c:v>
                </c:pt>
                <c:pt idx="3235">
                  <c:v>431.78100000000001</c:v>
                </c:pt>
                <c:pt idx="3236">
                  <c:v>431.86099999999999</c:v>
                </c:pt>
                <c:pt idx="3237">
                  <c:v>431.86099999999999</c:v>
                </c:pt>
                <c:pt idx="3238">
                  <c:v>431.77</c:v>
                </c:pt>
                <c:pt idx="3239">
                  <c:v>431.77</c:v>
                </c:pt>
                <c:pt idx="3240">
                  <c:v>431.34500000000003</c:v>
                </c:pt>
                <c:pt idx="3241">
                  <c:v>431.34500000000003</c:v>
                </c:pt>
                <c:pt idx="3242">
                  <c:v>431.572</c:v>
                </c:pt>
                <c:pt idx="3243">
                  <c:v>431.572</c:v>
                </c:pt>
                <c:pt idx="3244">
                  <c:v>431.61799999999999</c:v>
                </c:pt>
                <c:pt idx="3245">
                  <c:v>431.61799999999999</c:v>
                </c:pt>
                <c:pt idx="3246">
                  <c:v>431.12400000000002</c:v>
                </c:pt>
                <c:pt idx="3247">
                  <c:v>431.12400000000002</c:v>
                </c:pt>
                <c:pt idx="3248">
                  <c:v>431.488</c:v>
                </c:pt>
                <c:pt idx="3249">
                  <c:v>431.488</c:v>
                </c:pt>
                <c:pt idx="3250">
                  <c:v>432.05</c:v>
                </c:pt>
                <c:pt idx="3251">
                  <c:v>432.05</c:v>
                </c:pt>
                <c:pt idx="3252">
                  <c:v>431.78199999999998</c:v>
                </c:pt>
                <c:pt idx="3253">
                  <c:v>431.78199999999998</c:v>
                </c:pt>
                <c:pt idx="3254">
                  <c:v>431.10700000000003</c:v>
                </c:pt>
                <c:pt idx="3255">
                  <c:v>431.10700000000003</c:v>
                </c:pt>
                <c:pt idx="3256">
                  <c:v>431.18900000000002</c:v>
                </c:pt>
                <c:pt idx="3257">
                  <c:v>431.18900000000002</c:v>
                </c:pt>
                <c:pt idx="3258">
                  <c:v>431.81299999999999</c:v>
                </c:pt>
                <c:pt idx="3259">
                  <c:v>431.81299999999999</c:v>
                </c:pt>
                <c:pt idx="3260">
                  <c:v>431.56900000000002</c:v>
                </c:pt>
                <c:pt idx="3261">
                  <c:v>431.56900000000002</c:v>
                </c:pt>
                <c:pt idx="3262">
                  <c:v>431.74200000000002</c:v>
                </c:pt>
                <c:pt idx="3263">
                  <c:v>431.74200000000002</c:v>
                </c:pt>
                <c:pt idx="3264">
                  <c:v>431.56700000000001</c:v>
                </c:pt>
                <c:pt idx="3265">
                  <c:v>431.56700000000001</c:v>
                </c:pt>
                <c:pt idx="3266">
                  <c:v>431.23599999999999</c:v>
                </c:pt>
                <c:pt idx="3267">
                  <c:v>431.23599999999999</c:v>
                </c:pt>
                <c:pt idx="3268">
                  <c:v>431.83800000000002</c:v>
                </c:pt>
                <c:pt idx="3269">
                  <c:v>431.83800000000002</c:v>
                </c:pt>
                <c:pt idx="3270">
                  <c:v>431.92399999999998</c:v>
                </c:pt>
                <c:pt idx="3271">
                  <c:v>431.92399999999998</c:v>
                </c:pt>
                <c:pt idx="3272">
                  <c:v>431.226</c:v>
                </c:pt>
                <c:pt idx="3273">
                  <c:v>431.226</c:v>
                </c:pt>
                <c:pt idx="3274">
                  <c:v>431.05900000000003</c:v>
                </c:pt>
                <c:pt idx="3275">
                  <c:v>431.05900000000003</c:v>
                </c:pt>
                <c:pt idx="3276">
                  <c:v>431.79700000000003</c:v>
                </c:pt>
                <c:pt idx="3277">
                  <c:v>431.79700000000003</c:v>
                </c:pt>
                <c:pt idx="3278">
                  <c:v>431.99</c:v>
                </c:pt>
                <c:pt idx="3279">
                  <c:v>431.99</c:v>
                </c:pt>
                <c:pt idx="3280">
                  <c:v>431.29399999999998</c:v>
                </c:pt>
                <c:pt idx="3281">
                  <c:v>431.29399999999998</c:v>
                </c:pt>
                <c:pt idx="3282">
                  <c:v>431.255</c:v>
                </c:pt>
                <c:pt idx="3283">
                  <c:v>431.255</c:v>
                </c:pt>
                <c:pt idx="3284">
                  <c:v>431.85899999999998</c:v>
                </c:pt>
                <c:pt idx="3285">
                  <c:v>431.85899999999998</c:v>
                </c:pt>
                <c:pt idx="3286">
                  <c:v>431.81400000000002</c:v>
                </c:pt>
                <c:pt idx="3287">
                  <c:v>431.81400000000002</c:v>
                </c:pt>
                <c:pt idx="3288">
                  <c:v>431.40199999999999</c:v>
                </c:pt>
                <c:pt idx="3289">
                  <c:v>431.40199999999999</c:v>
                </c:pt>
                <c:pt idx="3290">
                  <c:v>431.42500000000001</c:v>
                </c:pt>
                <c:pt idx="3291">
                  <c:v>431.42500000000001</c:v>
                </c:pt>
                <c:pt idx="3292">
                  <c:v>431.89499999999998</c:v>
                </c:pt>
                <c:pt idx="3293">
                  <c:v>431.89499999999998</c:v>
                </c:pt>
                <c:pt idx="3294">
                  <c:v>431.72899999999998</c:v>
                </c:pt>
                <c:pt idx="3295">
                  <c:v>431.72899999999998</c:v>
                </c:pt>
                <c:pt idx="3296">
                  <c:v>431.39600000000002</c:v>
                </c:pt>
                <c:pt idx="3297">
                  <c:v>431.39600000000002</c:v>
                </c:pt>
                <c:pt idx="3298">
                  <c:v>431.21</c:v>
                </c:pt>
                <c:pt idx="3299">
                  <c:v>431.21</c:v>
                </c:pt>
                <c:pt idx="3300">
                  <c:v>431.38099999999997</c:v>
                </c:pt>
                <c:pt idx="3301">
                  <c:v>431.38099999999997</c:v>
                </c:pt>
                <c:pt idx="3302">
                  <c:v>432.00700000000001</c:v>
                </c:pt>
                <c:pt idx="3303">
                  <c:v>432.00700000000001</c:v>
                </c:pt>
                <c:pt idx="3304">
                  <c:v>431.42500000000001</c:v>
                </c:pt>
                <c:pt idx="3305">
                  <c:v>431.42500000000001</c:v>
                </c:pt>
                <c:pt idx="3306">
                  <c:v>431.62299999999999</c:v>
                </c:pt>
                <c:pt idx="3307">
                  <c:v>431.62299999999999</c:v>
                </c:pt>
                <c:pt idx="3308">
                  <c:v>432.06</c:v>
                </c:pt>
                <c:pt idx="3309">
                  <c:v>432.06</c:v>
                </c:pt>
                <c:pt idx="3310">
                  <c:v>431.45400000000001</c:v>
                </c:pt>
                <c:pt idx="3311">
                  <c:v>431.45400000000001</c:v>
                </c:pt>
                <c:pt idx="3312">
                  <c:v>431.584</c:v>
                </c:pt>
                <c:pt idx="3313">
                  <c:v>431.584</c:v>
                </c:pt>
                <c:pt idx="3314">
                  <c:v>431.52499999999998</c:v>
                </c:pt>
                <c:pt idx="3315">
                  <c:v>431.52499999999998</c:v>
                </c:pt>
                <c:pt idx="3316">
                  <c:v>431.16899999999998</c:v>
                </c:pt>
                <c:pt idx="3317">
                  <c:v>431.16899999999998</c:v>
                </c:pt>
                <c:pt idx="3318">
                  <c:v>431.20600000000002</c:v>
                </c:pt>
                <c:pt idx="3319">
                  <c:v>431.20600000000002</c:v>
                </c:pt>
                <c:pt idx="3320">
                  <c:v>431.50700000000001</c:v>
                </c:pt>
                <c:pt idx="3321">
                  <c:v>431.50700000000001</c:v>
                </c:pt>
                <c:pt idx="3322">
                  <c:v>432.00599999999997</c:v>
                </c:pt>
                <c:pt idx="3323">
                  <c:v>432.00599999999997</c:v>
                </c:pt>
                <c:pt idx="3324">
                  <c:v>432.072</c:v>
                </c:pt>
                <c:pt idx="3325">
                  <c:v>432.072</c:v>
                </c:pt>
                <c:pt idx="3326">
                  <c:v>431.59399999999999</c:v>
                </c:pt>
                <c:pt idx="3327">
                  <c:v>431.59399999999999</c:v>
                </c:pt>
                <c:pt idx="3328">
                  <c:v>431.19900000000001</c:v>
                </c:pt>
                <c:pt idx="3329">
                  <c:v>431.19900000000001</c:v>
                </c:pt>
                <c:pt idx="3330">
                  <c:v>431.01499999999999</c:v>
                </c:pt>
                <c:pt idx="3331">
                  <c:v>431.01499999999999</c:v>
                </c:pt>
                <c:pt idx="3332">
                  <c:v>431.971</c:v>
                </c:pt>
                <c:pt idx="3333">
                  <c:v>431.971</c:v>
                </c:pt>
                <c:pt idx="3334">
                  <c:v>431.87099999999998</c:v>
                </c:pt>
                <c:pt idx="3335">
                  <c:v>431.87099999999998</c:v>
                </c:pt>
                <c:pt idx="3336">
                  <c:v>431.56700000000001</c:v>
                </c:pt>
                <c:pt idx="3337">
                  <c:v>431.56700000000001</c:v>
                </c:pt>
                <c:pt idx="3338">
                  <c:v>431.50099999999998</c:v>
                </c:pt>
                <c:pt idx="3339">
                  <c:v>431.50099999999998</c:v>
                </c:pt>
                <c:pt idx="3340">
                  <c:v>431.10700000000003</c:v>
                </c:pt>
                <c:pt idx="3341">
                  <c:v>431.10700000000003</c:v>
                </c:pt>
                <c:pt idx="3342">
                  <c:v>431.84500000000003</c:v>
                </c:pt>
                <c:pt idx="3343">
                  <c:v>431.84500000000003</c:v>
                </c:pt>
                <c:pt idx="3344">
                  <c:v>431.78100000000001</c:v>
                </c:pt>
                <c:pt idx="3345">
                  <c:v>431.78100000000001</c:v>
                </c:pt>
                <c:pt idx="3346">
                  <c:v>431.33499999999998</c:v>
                </c:pt>
                <c:pt idx="3347">
                  <c:v>431.33499999999998</c:v>
                </c:pt>
                <c:pt idx="3348">
                  <c:v>431.57900000000001</c:v>
                </c:pt>
                <c:pt idx="3349">
                  <c:v>431.57900000000001</c:v>
                </c:pt>
                <c:pt idx="3350">
                  <c:v>431.58</c:v>
                </c:pt>
                <c:pt idx="3351">
                  <c:v>431.58</c:v>
                </c:pt>
                <c:pt idx="3352">
                  <c:v>431.815</c:v>
                </c:pt>
                <c:pt idx="3353">
                  <c:v>431.815</c:v>
                </c:pt>
                <c:pt idx="3354">
                  <c:v>431.35300000000001</c:v>
                </c:pt>
                <c:pt idx="3355">
                  <c:v>431.35300000000001</c:v>
                </c:pt>
                <c:pt idx="3356">
                  <c:v>431.32499999999999</c:v>
                </c:pt>
                <c:pt idx="3357">
                  <c:v>431.32499999999999</c:v>
                </c:pt>
                <c:pt idx="3358">
                  <c:v>431.49299999999999</c:v>
                </c:pt>
                <c:pt idx="3359">
                  <c:v>431.49299999999999</c:v>
                </c:pt>
                <c:pt idx="3360">
                  <c:v>431.69299999999998</c:v>
                </c:pt>
                <c:pt idx="3361">
                  <c:v>431.69299999999998</c:v>
                </c:pt>
                <c:pt idx="3362">
                  <c:v>431.44799999999998</c:v>
                </c:pt>
                <c:pt idx="3363">
                  <c:v>431.44799999999998</c:v>
                </c:pt>
                <c:pt idx="3364">
                  <c:v>431.76900000000001</c:v>
                </c:pt>
                <c:pt idx="3365">
                  <c:v>431.76900000000001</c:v>
                </c:pt>
                <c:pt idx="3366">
                  <c:v>432.05599999999998</c:v>
                </c:pt>
                <c:pt idx="3367">
                  <c:v>432.05599999999998</c:v>
                </c:pt>
                <c:pt idx="3368">
                  <c:v>431.298</c:v>
                </c:pt>
                <c:pt idx="3369">
                  <c:v>431.298</c:v>
                </c:pt>
                <c:pt idx="3370">
                  <c:v>431.72800000000001</c:v>
                </c:pt>
                <c:pt idx="3371">
                  <c:v>431.72800000000001</c:v>
                </c:pt>
                <c:pt idx="3372">
                  <c:v>431.33</c:v>
                </c:pt>
                <c:pt idx="3373">
                  <c:v>431.33</c:v>
                </c:pt>
                <c:pt idx="3374">
                  <c:v>431.572</c:v>
                </c:pt>
                <c:pt idx="3375">
                  <c:v>431.572</c:v>
                </c:pt>
                <c:pt idx="3376">
                  <c:v>431.67500000000001</c:v>
                </c:pt>
                <c:pt idx="3377">
                  <c:v>431.67500000000001</c:v>
                </c:pt>
                <c:pt idx="3378">
                  <c:v>431.34</c:v>
                </c:pt>
                <c:pt idx="3379">
                  <c:v>431.34</c:v>
                </c:pt>
                <c:pt idx="3380">
                  <c:v>431.346</c:v>
                </c:pt>
                <c:pt idx="3381">
                  <c:v>431.346</c:v>
                </c:pt>
                <c:pt idx="3382">
                  <c:v>431.39100000000002</c:v>
                </c:pt>
                <c:pt idx="3383">
                  <c:v>431.39100000000002</c:v>
                </c:pt>
                <c:pt idx="3384">
                  <c:v>431.56400000000002</c:v>
                </c:pt>
                <c:pt idx="3385">
                  <c:v>431.56400000000002</c:v>
                </c:pt>
                <c:pt idx="3386">
                  <c:v>431.67899999999997</c:v>
                </c:pt>
                <c:pt idx="3387">
                  <c:v>431.67899999999997</c:v>
                </c:pt>
                <c:pt idx="3388">
                  <c:v>432.00799999999998</c:v>
                </c:pt>
                <c:pt idx="3389">
                  <c:v>432.00799999999998</c:v>
                </c:pt>
                <c:pt idx="3390">
                  <c:v>431.39499999999998</c:v>
                </c:pt>
                <c:pt idx="3391">
                  <c:v>431.39499999999998</c:v>
                </c:pt>
                <c:pt idx="3392">
                  <c:v>431.23700000000002</c:v>
                </c:pt>
                <c:pt idx="3393">
                  <c:v>431.23700000000002</c:v>
                </c:pt>
                <c:pt idx="3394">
                  <c:v>431.95400000000001</c:v>
                </c:pt>
                <c:pt idx="3395">
                  <c:v>431.95400000000001</c:v>
                </c:pt>
                <c:pt idx="3396">
                  <c:v>431.779</c:v>
                </c:pt>
                <c:pt idx="3397">
                  <c:v>431.779</c:v>
                </c:pt>
                <c:pt idx="3398">
                  <c:v>431.43900000000002</c:v>
                </c:pt>
                <c:pt idx="3399">
                  <c:v>431.43900000000002</c:v>
                </c:pt>
                <c:pt idx="3400">
                  <c:v>431.44200000000001</c:v>
                </c:pt>
                <c:pt idx="3401">
                  <c:v>431.44200000000001</c:v>
                </c:pt>
                <c:pt idx="3402">
                  <c:v>431.24</c:v>
                </c:pt>
                <c:pt idx="3403">
                  <c:v>431.24</c:v>
                </c:pt>
                <c:pt idx="3404">
                  <c:v>431.36200000000002</c:v>
                </c:pt>
                <c:pt idx="3405">
                  <c:v>431.36200000000002</c:v>
                </c:pt>
                <c:pt idx="3406">
                  <c:v>431.61200000000002</c:v>
                </c:pt>
                <c:pt idx="3407">
                  <c:v>431.61200000000002</c:v>
                </c:pt>
                <c:pt idx="3408">
                  <c:v>431.64600000000002</c:v>
                </c:pt>
                <c:pt idx="3409">
                  <c:v>431.64600000000002</c:v>
                </c:pt>
                <c:pt idx="3410">
                  <c:v>431.32</c:v>
                </c:pt>
                <c:pt idx="3411">
                  <c:v>431.32</c:v>
                </c:pt>
                <c:pt idx="3412">
                  <c:v>432.24599999999998</c:v>
                </c:pt>
                <c:pt idx="3413">
                  <c:v>432.24599999999998</c:v>
                </c:pt>
                <c:pt idx="3414">
                  <c:v>431.84100000000001</c:v>
                </c:pt>
                <c:pt idx="3415">
                  <c:v>431.84100000000001</c:v>
                </c:pt>
                <c:pt idx="3416">
                  <c:v>431</c:v>
                </c:pt>
                <c:pt idx="3417">
                  <c:v>431</c:v>
                </c:pt>
                <c:pt idx="3418">
                  <c:v>431.90699999999998</c:v>
                </c:pt>
                <c:pt idx="3419">
                  <c:v>431.90699999999998</c:v>
                </c:pt>
                <c:pt idx="3420">
                  <c:v>431.74</c:v>
                </c:pt>
                <c:pt idx="3421">
                  <c:v>431.74</c:v>
                </c:pt>
                <c:pt idx="3422">
                  <c:v>431.14499999999998</c:v>
                </c:pt>
                <c:pt idx="3423">
                  <c:v>431.14499999999998</c:v>
                </c:pt>
                <c:pt idx="3424">
                  <c:v>431.51499999999999</c:v>
                </c:pt>
                <c:pt idx="3425">
                  <c:v>431.51499999999999</c:v>
                </c:pt>
                <c:pt idx="3426">
                  <c:v>431.82</c:v>
                </c:pt>
                <c:pt idx="3427">
                  <c:v>431.82</c:v>
                </c:pt>
                <c:pt idx="3428">
                  <c:v>431.30200000000002</c:v>
                </c:pt>
                <c:pt idx="3429">
                  <c:v>431.30200000000002</c:v>
                </c:pt>
                <c:pt idx="3430">
                  <c:v>431.72300000000001</c:v>
                </c:pt>
                <c:pt idx="3431">
                  <c:v>431.72300000000001</c:v>
                </c:pt>
                <c:pt idx="3432">
                  <c:v>431.75799999999998</c:v>
                </c:pt>
                <c:pt idx="3433">
                  <c:v>431.75799999999998</c:v>
                </c:pt>
                <c:pt idx="3434">
                  <c:v>431.56299999999999</c:v>
                </c:pt>
                <c:pt idx="3435">
                  <c:v>431.56299999999999</c:v>
                </c:pt>
                <c:pt idx="3436">
                  <c:v>431.57799999999997</c:v>
                </c:pt>
                <c:pt idx="3437">
                  <c:v>431.57799999999997</c:v>
                </c:pt>
                <c:pt idx="3438">
                  <c:v>431.67700000000002</c:v>
                </c:pt>
                <c:pt idx="3439">
                  <c:v>431.67700000000002</c:v>
                </c:pt>
                <c:pt idx="3440">
                  <c:v>431.709</c:v>
                </c:pt>
                <c:pt idx="3441">
                  <c:v>431.709</c:v>
                </c:pt>
                <c:pt idx="3442">
                  <c:v>430.97</c:v>
                </c:pt>
                <c:pt idx="3443">
                  <c:v>430.97</c:v>
                </c:pt>
                <c:pt idx="3444">
                  <c:v>431.62200000000001</c:v>
                </c:pt>
                <c:pt idx="3445">
                  <c:v>431.62200000000001</c:v>
                </c:pt>
                <c:pt idx="3446">
                  <c:v>431.82299999999998</c:v>
                </c:pt>
                <c:pt idx="3447">
                  <c:v>431.82299999999998</c:v>
                </c:pt>
                <c:pt idx="3448">
                  <c:v>431.077</c:v>
                </c:pt>
                <c:pt idx="3449">
                  <c:v>431.077</c:v>
                </c:pt>
                <c:pt idx="3450">
                  <c:v>431.82799999999997</c:v>
                </c:pt>
                <c:pt idx="3451">
                  <c:v>431.82799999999997</c:v>
                </c:pt>
                <c:pt idx="3452">
                  <c:v>431.40499999999997</c:v>
                </c:pt>
                <c:pt idx="3453">
                  <c:v>431.40499999999997</c:v>
                </c:pt>
                <c:pt idx="3454">
                  <c:v>431.625</c:v>
                </c:pt>
                <c:pt idx="3455">
                  <c:v>431.625</c:v>
                </c:pt>
                <c:pt idx="3456">
                  <c:v>431.536</c:v>
                </c:pt>
                <c:pt idx="3457">
                  <c:v>431.536</c:v>
                </c:pt>
                <c:pt idx="3458">
                  <c:v>431.79399999999998</c:v>
                </c:pt>
                <c:pt idx="3459">
                  <c:v>431.79399999999998</c:v>
                </c:pt>
                <c:pt idx="3460">
                  <c:v>431.63799999999998</c:v>
                </c:pt>
                <c:pt idx="3461">
                  <c:v>431.63799999999998</c:v>
                </c:pt>
                <c:pt idx="3462">
                  <c:v>430.678</c:v>
                </c:pt>
                <c:pt idx="3463">
                  <c:v>430.678</c:v>
                </c:pt>
                <c:pt idx="3464">
                  <c:v>432.46199999999999</c:v>
                </c:pt>
                <c:pt idx="3465">
                  <c:v>432.46199999999999</c:v>
                </c:pt>
                <c:pt idx="3466">
                  <c:v>431.84199999999998</c:v>
                </c:pt>
                <c:pt idx="3467">
                  <c:v>431.84199999999998</c:v>
                </c:pt>
                <c:pt idx="3468">
                  <c:v>430.72500000000002</c:v>
                </c:pt>
                <c:pt idx="3469">
                  <c:v>430.72500000000002</c:v>
                </c:pt>
                <c:pt idx="3470">
                  <c:v>431.93700000000001</c:v>
                </c:pt>
                <c:pt idx="3471">
                  <c:v>431.93700000000001</c:v>
                </c:pt>
                <c:pt idx="3472">
                  <c:v>432.34199999999998</c:v>
                </c:pt>
                <c:pt idx="3473">
                  <c:v>432.34199999999998</c:v>
                </c:pt>
                <c:pt idx="3474">
                  <c:v>430.99900000000002</c:v>
                </c:pt>
                <c:pt idx="3475">
                  <c:v>430.99900000000002</c:v>
                </c:pt>
                <c:pt idx="3476">
                  <c:v>430.75</c:v>
                </c:pt>
                <c:pt idx="3477">
                  <c:v>430.75</c:v>
                </c:pt>
                <c:pt idx="3478">
                  <c:v>432.27800000000002</c:v>
                </c:pt>
                <c:pt idx="3479">
                  <c:v>432.27800000000002</c:v>
                </c:pt>
                <c:pt idx="3480">
                  <c:v>432.10599999999999</c:v>
                </c:pt>
                <c:pt idx="3481">
                  <c:v>432.10599999999999</c:v>
                </c:pt>
                <c:pt idx="3482">
                  <c:v>430.92099999999999</c:v>
                </c:pt>
                <c:pt idx="3483">
                  <c:v>430.92099999999999</c:v>
                </c:pt>
                <c:pt idx="3484">
                  <c:v>431.36500000000001</c:v>
                </c:pt>
                <c:pt idx="3485">
                  <c:v>431.36500000000001</c:v>
                </c:pt>
                <c:pt idx="3486">
                  <c:v>431.40699999999998</c:v>
                </c:pt>
                <c:pt idx="3487">
                  <c:v>431.40699999999998</c:v>
                </c:pt>
                <c:pt idx="3488">
                  <c:v>431.70699999999999</c:v>
                </c:pt>
                <c:pt idx="3489">
                  <c:v>431.70699999999999</c:v>
                </c:pt>
                <c:pt idx="3490">
                  <c:v>432.21499999999997</c:v>
                </c:pt>
                <c:pt idx="3491">
                  <c:v>432.21499999999997</c:v>
                </c:pt>
                <c:pt idx="3492">
                  <c:v>431.32799999999997</c:v>
                </c:pt>
                <c:pt idx="3493">
                  <c:v>431.32799999999997</c:v>
                </c:pt>
                <c:pt idx="3494">
                  <c:v>430.97500000000002</c:v>
                </c:pt>
                <c:pt idx="3495">
                  <c:v>430.97500000000002</c:v>
                </c:pt>
                <c:pt idx="3496">
                  <c:v>432.03800000000001</c:v>
                </c:pt>
                <c:pt idx="3497">
                  <c:v>432.03800000000001</c:v>
                </c:pt>
                <c:pt idx="3498">
                  <c:v>431.52100000000002</c:v>
                </c:pt>
                <c:pt idx="3499">
                  <c:v>431.52100000000002</c:v>
                </c:pt>
                <c:pt idx="3500">
                  <c:v>431.22399999999999</c:v>
                </c:pt>
                <c:pt idx="3501">
                  <c:v>431.22399999999999</c:v>
                </c:pt>
                <c:pt idx="3502">
                  <c:v>432.17899999999997</c:v>
                </c:pt>
                <c:pt idx="3503">
                  <c:v>432.17899999999997</c:v>
                </c:pt>
                <c:pt idx="3504">
                  <c:v>431.89600000000002</c:v>
                </c:pt>
                <c:pt idx="3505">
                  <c:v>431.89600000000002</c:v>
                </c:pt>
                <c:pt idx="3506">
                  <c:v>431.22500000000002</c:v>
                </c:pt>
                <c:pt idx="3507">
                  <c:v>431.22500000000002</c:v>
                </c:pt>
                <c:pt idx="3508">
                  <c:v>431.29199999999997</c:v>
                </c:pt>
                <c:pt idx="3509">
                  <c:v>431.29199999999997</c:v>
                </c:pt>
                <c:pt idx="3510">
                  <c:v>432.19900000000001</c:v>
                </c:pt>
                <c:pt idx="3511">
                  <c:v>432.19900000000001</c:v>
                </c:pt>
                <c:pt idx="3512">
                  <c:v>431.40300000000002</c:v>
                </c:pt>
                <c:pt idx="3513">
                  <c:v>431.40300000000002</c:v>
                </c:pt>
                <c:pt idx="3514">
                  <c:v>431.178</c:v>
                </c:pt>
                <c:pt idx="3515">
                  <c:v>431.178</c:v>
                </c:pt>
                <c:pt idx="3516">
                  <c:v>431.464</c:v>
                </c:pt>
                <c:pt idx="3517">
                  <c:v>431.464</c:v>
                </c:pt>
                <c:pt idx="3518">
                  <c:v>431.65199999999999</c:v>
                </c:pt>
                <c:pt idx="3519">
                  <c:v>431.65199999999999</c:v>
                </c:pt>
                <c:pt idx="3520">
                  <c:v>431.40600000000001</c:v>
                </c:pt>
                <c:pt idx="3521">
                  <c:v>431.40600000000001</c:v>
                </c:pt>
                <c:pt idx="3522">
                  <c:v>431.90100000000001</c:v>
                </c:pt>
                <c:pt idx="3523">
                  <c:v>431.90100000000001</c:v>
                </c:pt>
                <c:pt idx="3524">
                  <c:v>432.02800000000002</c:v>
                </c:pt>
                <c:pt idx="3525">
                  <c:v>432.02800000000002</c:v>
                </c:pt>
                <c:pt idx="3526">
                  <c:v>430.80399999999997</c:v>
                </c:pt>
                <c:pt idx="3527">
                  <c:v>430.80399999999997</c:v>
                </c:pt>
                <c:pt idx="3528">
                  <c:v>431.77</c:v>
                </c:pt>
                <c:pt idx="3529">
                  <c:v>431.77</c:v>
                </c:pt>
                <c:pt idx="3530">
                  <c:v>431.46800000000002</c:v>
                </c:pt>
                <c:pt idx="3531">
                  <c:v>431.46800000000002</c:v>
                </c:pt>
                <c:pt idx="3532">
                  <c:v>431.04599999999999</c:v>
                </c:pt>
                <c:pt idx="3533">
                  <c:v>431.04599999999999</c:v>
                </c:pt>
                <c:pt idx="3534">
                  <c:v>432.363</c:v>
                </c:pt>
                <c:pt idx="3535">
                  <c:v>432.363</c:v>
                </c:pt>
                <c:pt idx="3536">
                  <c:v>431.49599999999998</c:v>
                </c:pt>
                <c:pt idx="3537">
                  <c:v>431.49599999999998</c:v>
                </c:pt>
                <c:pt idx="3538">
                  <c:v>430.86399999999998</c:v>
                </c:pt>
                <c:pt idx="3539">
                  <c:v>430.86399999999998</c:v>
                </c:pt>
                <c:pt idx="3540">
                  <c:v>432.43200000000002</c:v>
                </c:pt>
                <c:pt idx="3541">
                  <c:v>432.43200000000002</c:v>
                </c:pt>
                <c:pt idx="3542">
                  <c:v>431.61799999999999</c:v>
                </c:pt>
                <c:pt idx="3543">
                  <c:v>431.61799999999999</c:v>
                </c:pt>
                <c:pt idx="3544">
                  <c:v>431.46600000000001</c:v>
                </c:pt>
                <c:pt idx="3545">
                  <c:v>431.46600000000001</c:v>
                </c:pt>
                <c:pt idx="3546">
                  <c:v>431.46</c:v>
                </c:pt>
                <c:pt idx="3547">
                  <c:v>431.46</c:v>
                </c:pt>
                <c:pt idx="3548">
                  <c:v>430.93900000000002</c:v>
                </c:pt>
                <c:pt idx="3549">
                  <c:v>430.93900000000002</c:v>
                </c:pt>
                <c:pt idx="3550">
                  <c:v>432.04599999999999</c:v>
                </c:pt>
                <c:pt idx="3551">
                  <c:v>432.04599999999999</c:v>
                </c:pt>
                <c:pt idx="3552">
                  <c:v>431.79700000000003</c:v>
                </c:pt>
                <c:pt idx="3553">
                  <c:v>431.79700000000003</c:v>
                </c:pt>
                <c:pt idx="3554">
                  <c:v>431.38499999999999</c:v>
                </c:pt>
                <c:pt idx="3555">
                  <c:v>431.38499999999999</c:v>
                </c:pt>
                <c:pt idx="3556">
                  <c:v>431.45299999999997</c:v>
                </c:pt>
                <c:pt idx="3557">
                  <c:v>431.45299999999997</c:v>
                </c:pt>
                <c:pt idx="3558">
                  <c:v>431.13200000000001</c:v>
                </c:pt>
                <c:pt idx="3559">
                  <c:v>431.13200000000001</c:v>
                </c:pt>
                <c:pt idx="3560">
                  <c:v>431.97500000000002</c:v>
                </c:pt>
                <c:pt idx="3561">
                  <c:v>431.97500000000002</c:v>
                </c:pt>
                <c:pt idx="3562">
                  <c:v>431.79199999999997</c:v>
                </c:pt>
                <c:pt idx="3563">
                  <c:v>431.79199999999997</c:v>
                </c:pt>
                <c:pt idx="3564">
                  <c:v>431.04</c:v>
                </c:pt>
                <c:pt idx="3565">
                  <c:v>431.04</c:v>
                </c:pt>
                <c:pt idx="3566">
                  <c:v>431.85599999999999</c:v>
                </c:pt>
                <c:pt idx="3567">
                  <c:v>431.85599999999999</c:v>
                </c:pt>
                <c:pt idx="3568">
                  <c:v>431.72199999999998</c:v>
                </c:pt>
                <c:pt idx="3569">
                  <c:v>431.72199999999998</c:v>
                </c:pt>
                <c:pt idx="3570">
                  <c:v>431.87799999999999</c:v>
                </c:pt>
                <c:pt idx="3571">
                  <c:v>431.87799999999999</c:v>
                </c:pt>
                <c:pt idx="3572">
                  <c:v>431.73899999999998</c:v>
                </c:pt>
                <c:pt idx="3573">
                  <c:v>431.73899999999998</c:v>
                </c:pt>
                <c:pt idx="3574">
                  <c:v>431.66800000000001</c:v>
                </c:pt>
                <c:pt idx="3575">
                  <c:v>431.66800000000001</c:v>
                </c:pt>
                <c:pt idx="3576">
                  <c:v>431.642</c:v>
                </c:pt>
                <c:pt idx="3577">
                  <c:v>431.642</c:v>
                </c:pt>
                <c:pt idx="3578">
                  <c:v>430.82299999999998</c:v>
                </c:pt>
                <c:pt idx="3579">
                  <c:v>430.82299999999998</c:v>
                </c:pt>
                <c:pt idx="3580">
                  <c:v>431.73399999999998</c:v>
                </c:pt>
                <c:pt idx="3581">
                  <c:v>431.73399999999998</c:v>
                </c:pt>
                <c:pt idx="3582">
                  <c:v>431.67700000000002</c:v>
                </c:pt>
                <c:pt idx="3583">
                  <c:v>431.67700000000002</c:v>
                </c:pt>
                <c:pt idx="3584">
                  <c:v>431.59399999999999</c:v>
                </c:pt>
                <c:pt idx="3585">
                  <c:v>431.59399999999999</c:v>
                </c:pt>
                <c:pt idx="3586">
                  <c:v>431.90600000000001</c:v>
                </c:pt>
                <c:pt idx="3587">
                  <c:v>431.90600000000001</c:v>
                </c:pt>
                <c:pt idx="3588">
                  <c:v>431.57900000000001</c:v>
                </c:pt>
                <c:pt idx="3589">
                  <c:v>431.57900000000001</c:v>
                </c:pt>
                <c:pt idx="3590">
                  <c:v>431.92700000000002</c:v>
                </c:pt>
                <c:pt idx="3591">
                  <c:v>431.92700000000002</c:v>
                </c:pt>
                <c:pt idx="3592">
                  <c:v>430.83</c:v>
                </c:pt>
                <c:pt idx="3593">
                  <c:v>430.83</c:v>
                </c:pt>
                <c:pt idx="3594">
                  <c:v>430.94799999999998</c:v>
                </c:pt>
                <c:pt idx="3595">
                  <c:v>430.94799999999998</c:v>
                </c:pt>
                <c:pt idx="3596">
                  <c:v>432.24</c:v>
                </c:pt>
                <c:pt idx="3597">
                  <c:v>432.24</c:v>
                </c:pt>
                <c:pt idx="3598">
                  <c:v>431.63499999999999</c:v>
                </c:pt>
                <c:pt idx="3599">
                  <c:v>431.63499999999999</c:v>
                </c:pt>
                <c:pt idx="3600">
                  <c:v>431.80399999999997</c:v>
                </c:pt>
                <c:pt idx="3601">
                  <c:v>431.80399999999997</c:v>
                </c:pt>
                <c:pt idx="3602">
                  <c:v>431.56900000000002</c:v>
                </c:pt>
                <c:pt idx="3603">
                  <c:v>431.56900000000002</c:v>
                </c:pt>
                <c:pt idx="3604">
                  <c:v>431.00400000000002</c:v>
                </c:pt>
                <c:pt idx="3605">
                  <c:v>431.00400000000002</c:v>
                </c:pt>
                <c:pt idx="3606">
                  <c:v>431.38200000000001</c:v>
                </c:pt>
                <c:pt idx="3607">
                  <c:v>431.38200000000001</c:v>
                </c:pt>
                <c:pt idx="3608">
                  <c:v>431.93200000000002</c:v>
                </c:pt>
                <c:pt idx="3609">
                  <c:v>431.93200000000002</c:v>
                </c:pt>
                <c:pt idx="3610">
                  <c:v>431.62799999999999</c:v>
                </c:pt>
                <c:pt idx="3611">
                  <c:v>431.62799999999999</c:v>
                </c:pt>
                <c:pt idx="3612">
                  <c:v>431.21600000000001</c:v>
                </c:pt>
                <c:pt idx="3613">
                  <c:v>431.21600000000001</c:v>
                </c:pt>
                <c:pt idx="3614">
                  <c:v>431.625</c:v>
                </c:pt>
                <c:pt idx="3615">
                  <c:v>431.625</c:v>
                </c:pt>
                <c:pt idx="3616">
                  <c:v>431.61799999999999</c:v>
                </c:pt>
                <c:pt idx="3617">
                  <c:v>431.61799999999999</c:v>
                </c:pt>
                <c:pt idx="3618">
                  <c:v>432.05500000000001</c:v>
                </c:pt>
                <c:pt idx="3619">
                  <c:v>432.05500000000001</c:v>
                </c:pt>
                <c:pt idx="3620">
                  <c:v>431.56700000000001</c:v>
                </c:pt>
                <c:pt idx="3621">
                  <c:v>431.56700000000001</c:v>
                </c:pt>
                <c:pt idx="3622">
                  <c:v>431.15499999999997</c:v>
                </c:pt>
                <c:pt idx="3623">
                  <c:v>431.15499999999997</c:v>
                </c:pt>
                <c:pt idx="3624">
                  <c:v>431.29300000000001</c:v>
                </c:pt>
                <c:pt idx="3625">
                  <c:v>431.29300000000001</c:v>
                </c:pt>
                <c:pt idx="3626">
                  <c:v>431.96100000000001</c:v>
                </c:pt>
                <c:pt idx="3627">
                  <c:v>431.96100000000001</c:v>
                </c:pt>
                <c:pt idx="3628">
                  <c:v>432.02600000000001</c:v>
                </c:pt>
                <c:pt idx="3629">
                  <c:v>432.02600000000001</c:v>
                </c:pt>
                <c:pt idx="3630">
                  <c:v>431.19799999999998</c:v>
                </c:pt>
                <c:pt idx="3631">
                  <c:v>431.19799999999998</c:v>
                </c:pt>
                <c:pt idx="3632">
                  <c:v>431.012</c:v>
                </c:pt>
                <c:pt idx="3633">
                  <c:v>431.012</c:v>
                </c:pt>
                <c:pt idx="3634">
                  <c:v>432.13400000000001</c:v>
                </c:pt>
                <c:pt idx="3635">
                  <c:v>432.13400000000001</c:v>
                </c:pt>
                <c:pt idx="3636">
                  <c:v>431.63900000000001</c:v>
                </c:pt>
                <c:pt idx="3637">
                  <c:v>431.63900000000001</c:v>
                </c:pt>
                <c:pt idx="3638">
                  <c:v>431.72800000000001</c:v>
                </c:pt>
                <c:pt idx="3639">
                  <c:v>431.72800000000001</c:v>
                </c:pt>
                <c:pt idx="3640">
                  <c:v>431.58800000000002</c:v>
                </c:pt>
                <c:pt idx="3641">
                  <c:v>431.58800000000002</c:v>
                </c:pt>
                <c:pt idx="3642">
                  <c:v>431.30500000000001</c:v>
                </c:pt>
                <c:pt idx="3643">
                  <c:v>431.30500000000001</c:v>
                </c:pt>
                <c:pt idx="3644">
                  <c:v>432.48500000000001</c:v>
                </c:pt>
                <c:pt idx="3645">
                  <c:v>432.48500000000001</c:v>
                </c:pt>
                <c:pt idx="3646">
                  <c:v>431.37599999999998</c:v>
                </c:pt>
                <c:pt idx="3647">
                  <c:v>431.37599999999998</c:v>
                </c:pt>
                <c:pt idx="3648">
                  <c:v>430.834</c:v>
                </c:pt>
                <c:pt idx="3649">
                  <c:v>430.834</c:v>
                </c:pt>
                <c:pt idx="3650">
                  <c:v>431.61700000000002</c:v>
                </c:pt>
                <c:pt idx="3651">
                  <c:v>431.61700000000002</c:v>
                </c:pt>
                <c:pt idx="3652">
                  <c:v>431.27699999999999</c:v>
                </c:pt>
                <c:pt idx="3653">
                  <c:v>431.27699999999999</c:v>
                </c:pt>
                <c:pt idx="3654">
                  <c:v>431.815</c:v>
                </c:pt>
                <c:pt idx="3655">
                  <c:v>431.815</c:v>
                </c:pt>
                <c:pt idx="3656">
                  <c:v>431.98399999999998</c:v>
                </c:pt>
                <c:pt idx="3657">
                  <c:v>431.98399999999998</c:v>
                </c:pt>
                <c:pt idx="3658">
                  <c:v>430.77800000000002</c:v>
                </c:pt>
                <c:pt idx="3659">
                  <c:v>430.77800000000002</c:v>
                </c:pt>
                <c:pt idx="3660">
                  <c:v>431.72</c:v>
                </c:pt>
                <c:pt idx="3661">
                  <c:v>431.72</c:v>
                </c:pt>
                <c:pt idx="3662">
                  <c:v>431.745</c:v>
                </c:pt>
                <c:pt idx="3663">
                  <c:v>431.745</c:v>
                </c:pt>
                <c:pt idx="3664">
                  <c:v>431.60700000000003</c:v>
                </c:pt>
                <c:pt idx="3665">
                  <c:v>431.60700000000003</c:v>
                </c:pt>
                <c:pt idx="3666">
                  <c:v>432.44900000000001</c:v>
                </c:pt>
                <c:pt idx="3667">
                  <c:v>432.44900000000001</c:v>
                </c:pt>
                <c:pt idx="3668">
                  <c:v>431.01499999999999</c:v>
                </c:pt>
                <c:pt idx="3669">
                  <c:v>431.01499999999999</c:v>
                </c:pt>
                <c:pt idx="3670">
                  <c:v>431.28100000000001</c:v>
                </c:pt>
                <c:pt idx="3671">
                  <c:v>431.28100000000001</c:v>
                </c:pt>
                <c:pt idx="3672">
                  <c:v>431.613</c:v>
                </c:pt>
                <c:pt idx="3673">
                  <c:v>431.613</c:v>
                </c:pt>
                <c:pt idx="3674">
                  <c:v>430.76</c:v>
                </c:pt>
                <c:pt idx="3675">
                  <c:v>430.76</c:v>
                </c:pt>
                <c:pt idx="3676">
                  <c:v>432.31299999999999</c:v>
                </c:pt>
                <c:pt idx="3677">
                  <c:v>432.31299999999999</c:v>
                </c:pt>
                <c:pt idx="3678">
                  <c:v>431.60599999999999</c:v>
                </c:pt>
                <c:pt idx="3679">
                  <c:v>431.60599999999999</c:v>
                </c:pt>
                <c:pt idx="3680">
                  <c:v>430.947</c:v>
                </c:pt>
                <c:pt idx="3681">
                  <c:v>430.947</c:v>
                </c:pt>
                <c:pt idx="3682">
                  <c:v>431.67599999999999</c:v>
                </c:pt>
                <c:pt idx="3683">
                  <c:v>431.67599999999999</c:v>
                </c:pt>
                <c:pt idx="3684">
                  <c:v>431.80799999999999</c:v>
                </c:pt>
                <c:pt idx="3685">
                  <c:v>431.80799999999999</c:v>
                </c:pt>
                <c:pt idx="3686">
                  <c:v>432.22800000000001</c:v>
                </c:pt>
                <c:pt idx="3687">
                  <c:v>432.22800000000001</c:v>
                </c:pt>
                <c:pt idx="3688">
                  <c:v>431.971</c:v>
                </c:pt>
                <c:pt idx="3689">
                  <c:v>431.971</c:v>
                </c:pt>
                <c:pt idx="3690">
                  <c:v>431.572</c:v>
                </c:pt>
                <c:pt idx="3691">
                  <c:v>431.572</c:v>
                </c:pt>
                <c:pt idx="3692">
                  <c:v>431.11599999999999</c:v>
                </c:pt>
                <c:pt idx="3693">
                  <c:v>431.11599999999999</c:v>
                </c:pt>
                <c:pt idx="3694">
                  <c:v>431.38900000000001</c:v>
                </c:pt>
                <c:pt idx="3695">
                  <c:v>431.38900000000001</c:v>
                </c:pt>
                <c:pt idx="3696">
                  <c:v>431.48599999999999</c:v>
                </c:pt>
                <c:pt idx="3697">
                  <c:v>431.48599999999999</c:v>
                </c:pt>
                <c:pt idx="3698">
                  <c:v>431.024</c:v>
                </c:pt>
                <c:pt idx="3699">
                  <c:v>431.024</c:v>
                </c:pt>
                <c:pt idx="3700">
                  <c:v>432.012</c:v>
                </c:pt>
                <c:pt idx="3701">
                  <c:v>432.012</c:v>
                </c:pt>
                <c:pt idx="3702">
                  <c:v>432.46600000000001</c:v>
                </c:pt>
                <c:pt idx="3703">
                  <c:v>432.46600000000001</c:v>
                </c:pt>
                <c:pt idx="3704">
                  <c:v>431.31400000000002</c:v>
                </c:pt>
                <c:pt idx="3705">
                  <c:v>431.31400000000002</c:v>
                </c:pt>
                <c:pt idx="3706">
                  <c:v>431.666</c:v>
                </c:pt>
                <c:pt idx="3707">
                  <c:v>431.666</c:v>
                </c:pt>
                <c:pt idx="3708">
                  <c:v>431.71499999999997</c:v>
                </c:pt>
                <c:pt idx="3709">
                  <c:v>431.71499999999997</c:v>
                </c:pt>
                <c:pt idx="3710">
                  <c:v>431.428</c:v>
                </c:pt>
                <c:pt idx="3711">
                  <c:v>431.428</c:v>
                </c:pt>
                <c:pt idx="3712">
                  <c:v>430.99099999999999</c:v>
                </c:pt>
                <c:pt idx="3713">
                  <c:v>430.99099999999999</c:v>
                </c:pt>
                <c:pt idx="3714">
                  <c:v>431.71600000000001</c:v>
                </c:pt>
                <c:pt idx="3715">
                  <c:v>431.71600000000001</c:v>
                </c:pt>
                <c:pt idx="3716">
                  <c:v>432.56900000000002</c:v>
                </c:pt>
                <c:pt idx="3717">
                  <c:v>432.56900000000002</c:v>
                </c:pt>
                <c:pt idx="3718">
                  <c:v>431.08300000000003</c:v>
                </c:pt>
                <c:pt idx="3719">
                  <c:v>431.08300000000003</c:v>
                </c:pt>
                <c:pt idx="3720">
                  <c:v>431.69299999999998</c:v>
                </c:pt>
                <c:pt idx="3721">
                  <c:v>431.69299999999998</c:v>
                </c:pt>
                <c:pt idx="3722">
                  <c:v>431.45</c:v>
                </c:pt>
                <c:pt idx="3723">
                  <c:v>431.45</c:v>
                </c:pt>
                <c:pt idx="3724">
                  <c:v>431.31599999999997</c:v>
                </c:pt>
                <c:pt idx="3725">
                  <c:v>431.31599999999997</c:v>
                </c:pt>
                <c:pt idx="3726">
                  <c:v>431.62200000000001</c:v>
                </c:pt>
                <c:pt idx="3727">
                  <c:v>431.62200000000001</c:v>
                </c:pt>
                <c:pt idx="3728">
                  <c:v>430.79300000000001</c:v>
                </c:pt>
                <c:pt idx="3729">
                  <c:v>430.79300000000001</c:v>
                </c:pt>
                <c:pt idx="3730">
                  <c:v>432.23700000000002</c:v>
                </c:pt>
                <c:pt idx="3731">
                  <c:v>432.23700000000002</c:v>
                </c:pt>
                <c:pt idx="3732">
                  <c:v>432.38099999999997</c:v>
                </c:pt>
                <c:pt idx="3733">
                  <c:v>432.38099999999997</c:v>
                </c:pt>
                <c:pt idx="3734">
                  <c:v>431.20699999999999</c:v>
                </c:pt>
                <c:pt idx="3735">
                  <c:v>431.20699999999999</c:v>
                </c:pt>
                <c:pt idx="3736">
                  <c:v>430.91300000000001</c:v>
                </c:pt>
                <c:pt idx="3737">
                  <c:v>430.91300000000001</c:v>
                </c:pt>
                <c:pt idx="3738">
                  <c:v>431.09899999999999</c:v>
                </c:pt>
                <c:pt idx="3739">
                  <c:v>431.09899999999999</c:v>
                </c:pt>
                <c:pt idx="3740">
                  <c:v>431.62700000000001</c:v>
                </c:pt>
                <c:pt idx="3741">
                  <c:v>431.62700000000001</c:v>
                </c:pt>
                <c:pt idx="3742">
                  <c:v>431.42700000000002</c:v>
                </c:pt>
                <c:pt idx="3743">
                  <c:v>431.42700000000002</c:v>
                </c:pt>
                <c:pt idx="3744">
                  <c:v>432.029</c:v>
                </c:pt>
                <c:pt idx="3745">
                  <c:v>432.029</c:v>
                </c:pt>
                <c:pt idx="3746">
                  <c:v>431.745</c:v>
                </c:pt>
                <c:pt idx="3747">
                  <c:v>431.745</c:v>
                </c:pt>
                <c:pt idx="3748">
                  <c:v>431.76</c:v>
                </c:pt>
                <c:pt idx="3749">
                  <c:v>431.76</c:v>
                </c:pt>
                <c:pt idx="3750">
                  <c:v>431.69200000000001</c:v>
                </c:pt>
                <c:pt idx="3751">
                  <c:v>431.69200000000001</c:v>
                </c:pt>
                <c:pt idx="3752">
                  <c:v>431.608</c:v>
                </c:pt>
                <c:pt idx="3753">
                  <c:v>431.608</c:v>
                </c:pt>
                <c:pt idx="3754">
                  <c:v>432.04599999999999</c:v>
                </c:pt>
                <c:pt idx="3755">
                  <c:v>432.04599999999999</c:v>
                </c:pt>
                <c:pt idx="3756">
                  <c:v>431.32799999999997</c:v>
                </c:pt>
                <c:pt idx="3757">
                  <c:v>431.32799999999997</c:v>
                </c:pt>
                <c:pt idx="3758">
                  <c:v>431.55900000000003</c:v>
                </c:pt>
                <c:pt idx="3759">
                  <c:v>431.55900000000003</c:v>
                </c:pt>
                <c:pt idx="3760">
                  <c:v>431.74</c:v>
                </c:pt>
                <c:pt idx="3761">
                  <c:v>431.74</c:v>
                </c:pt>
                <c:pt idx="3762">
                  <c:v>430.91800000000001</c:v>
                </c:pt>
                <c:pt idx="3763">
                  <c:v>430.91800000000001</c:v>
                </c:pt>
                <c:pt idx="3764">
                  <c:v>431.64100000000002</c:v>
                </c:pt>
                <c:pt idx="3765">
                  <c:v>431.64100000000002</c:v>
                </c:pt>
                <c:pt idx="3766">
                  <c:v>432.59300000000002</c:v>
                </c:pt>
                <c:pt idx="3767">
                  <c:v>432.59300000000002</c:v>
                </c:pt>
                <c:pt idx="3768">
                  <c:v>431.48700000000002</c:v>
                </c:pt>
                <c:pt idx="3769">
                  <c:v>431.48700000000002</c:v>
                </c:pt>
                <c:pt idx="3770">
                  <c:v>430.49200000000002</c:v>
                </c:pt>
                <c:pt idx="3771">
                  <c:v>430.49200000000002</c:v>
                </c:pt>
                <c:pt idx="3772">
                  <c:v>432.209</c:v>
                </c:pt>
                <c:pt idx="3773">
                  <c:v>432.209</c:v>
                </c:pt>
                <c:pt idx="3774">
                  <c:v>431.72899999999998</c:v>
                </c:pt>
                <c:pt idx="3775">
                  <c:v>431.72899999999998</c:v>
                </c:pt>
                <c:pt idx="3776">
                  <c:v>431.375</c:v>
                </c:pt>
                <c:pt idx="3777">
                  <c:v>431.375</c:v>
                </c:pt>
                <c:pt idx="3778">
                  <c:v>432.32100000000003</c:v>
                </c:pt>
                <c:pt idx="3779">
                  <c:v>432.32100000000003</c:v>
                </c:pt>
                <c:pt idx="3780">
                  <c:v>430.96899999999999</c:v>
                </c:pt>
                <c:pt idx="3781">
                  <c:v>430.96899999999999</c:v>
                </c:pt>
                <c:pt idx="3782">
                  <c:v>431.57400000000001</c:v>
                </c:pt>
                <c:pt idx="3783">
                  <c:v>431.57400000000001</c:v>
                </c:pt>
                <c:pt idx="3784">
                  <c:v>431.95699999999999</c:v>
                </c:pt>
                <c:pt idx="3785">
                  <c:v>431.95699999999999</c:v>
                </c:pt>
                <c:pt idx="3786">
                  <c:v>430.601</c:v>
                </c:pt>
                <c:pt idx="3787">
                  <c:v>430.601</c:v>
                </c:pt>
                <c:pt idx="3788">
                  <c:v>431.798</c:v>
                </c:pt>
                <c:pt idx="3789">
                  <c:v>431.798</c:v>
                </c:pt>
                <c:pt idx="3790">
                  <c:v>432.42700000000002</c:v>
                </c:pt>
                <c:pt idx="3791">
                  <c:v>432.42700000000002</c:v>
                </c:pt>
                <c:pt idx="3792">
                  <c:v>430.31</c:v>
                </c:pt>
                <c:pt idx="3793">
                  <c:v>430.31</c:v>
                </c:pt>
                <c:pt idx="3794">
                  <c:v>431.80099999999999</c:v>
                </c:pt>
                <c:pt idx="3795">
                  <c:v>431.80099999999999</c:v>
                </c:pt>
                <c:pt idx="3796">
                  <c:v>432.61799999999999</c:v>
                </c:pt>
                <c:pt idx="3797">
                  <c:v>432.61799999999999</c:v>
                </c:pt>
                <c:pt idx="3798">
                  <c:v>430.26400000000001</c:v>
                </c:pt>
                <c:pt idx="3799">
                  <c:v>430.26400000000001</c:v>
                </c:pt>
                <c:pt idx="3800">
                  <c:v>431.39400000000001</c:v>
                </c:pt>
                <c:pt idx="3801">
                  <c:v>431.39400000000001</c:v>
                </c:pt>
                <c:pt idx="3802">
                  <c:v>432.01299999999998</c:v>
                </c:pt>
                <c:pt idx="3803">
                  <c:v>432.01299999999998</c:v>
                </c:pt>
                <c:pt idx="3804">
                  <c:v>431.49799999999999</c:v>
                </c:pt>
                <c:pt idx="3805">
                  <c:v>431.49799999999999</c:v>
                </c:pt>
                <c:pt idx="3806">
                  <c:v>431.904</c:v>
                </c:pt>
                <c:pt idx="3807">
                  <c:v>431.904</c:v>
                </c:pt>
                <c:pt idx="3808">
                  <c:v>430.99099999999999</c:v>
                </c:pt>
                <c:pt idx="3809">
                  <c:v>430.99099999999999</c:v>
                </c:pt>
                <c:pt idx="3810">
                  <c:v>431.51499999999999</c:v>
                </c:pt>
                <c:pt idx="3811">
                  <c:v>431.51499999999999</c:v>
                </c:pt>
                <c:pt idx="3812">
                  <c:v>432.1</c:v>
                </c:pt>
                <c:pt idx="3813">
                  <c:v>432.1</c:v>
                </c:pt>
                <c:pt idx="3814">
                  <c:v>432.07900000000001</c:v>
                </c:pt>
                <c:pt idx="3815">
                  <c:v>432.07900000000001</c:v>
                </c:pt>
                <c:pt idx="3816">
                  <c:v>431.71</c:v>
                </c:pt>
                <c:pt idx="3817">
                  <c:v>431.71</c:v>
                </c:pt>
                <c:pt idx="3818">
                  <c:v>431.27499999999998</c:v>
                </c:pt>
                <c:pt idx="3819">
                  <c:v>431.27499999999998</c:v>
                </c:pt>
                <c:pt idx="3820">
                  <c:v>431.94799999999998</c:v>
                </c:pt>
                <c:pt idx="3821">
                  <c:v>431.94799999999998</c:v>
                </c:pt>
                <c:pt idx="3822">
                  <c:v>430.654</c:v>
                </c:pt>
                <c:pt idx="3823">
                  <c:v>430.654</c:v>
                </c:pt>
                <c:pt idx="3824">
                  <c:v>431.35</c:v>
                </c:pt>
                <c:pt idx="3825">
                  <c:v>431.35</c:v>
                </c:pt>
                <c:pt idx="3826">
                  <c:v>432.71800000000002</c:v>
                </c:pt>
                <c:pt idx="3827">
                  <c:v>432.71800000000002</c:v>
                </c:pt>
                <c:pt idx="3828">
                  <c:v>431.77600000000001</c:v>
                </c:pt>
                <c:pt idx="3829">
                  <c:v>431.77600000000001</c:v>
                </c:pt>
                <c:pt idx="3830">
                  <c:v>430.73200000000003</c:v>
                </c:pt>
                <c:pt idx="3831">
                  <c:v>430.73200000000003</c:v>
                </c:pt>
                <c:pt idx="3832">
                  <c:v>430.99900000000002</c:v>
                </c:pt>
                <c:pt idx="3833">
                  <c:v>430.99900000000002</c:v>
                </c:pt>
                <c:pt idx="3834">
                  <c:v>431.81599999999997</c:v>
                </c:pt>
                <c:pt idx="3835">
                  <c:v>431.81599999999997</c:v>
                </c:pt>
                <c:pt idx="3836">
                  <c:v>431.62900000000002</c:v>
                </c:pt>
                <c:pt idx="3837">
                  <c:v>431.62900000000002</c:v>
                </c:pt>
                <c:pt idx="3838">
                  <c:v>431.93200000000002</c:v>
                </c:pt>
                <c:pt idx="3839">
                  <c:v>431.93200000000002</c:v>
                </c:pt>
                <c:pt idx="3840">
                  <c:v>431.59199999999998</c:v>
                </c:pt>
                <c:pt idx="3841">
                  <c:v>431.59199999999998</c:v>
                </c:pt>
                <c:pt idx="3842">
                  <c:v>432.04199999999997</c:v>
                </c:pt>
                <c:pt idx="3843">
                  <c:v>432.04199999999997</c:v>
                </c:pt>
                <c:pt idx="3844">
                  <c:v>431.661</c:v>
                </c:pt>
                <c:pt idx="3845">
                  <c:v>431.661</c:v>
                </c:pt>
                <c:pt idx="3846">
                  <c:v>430.39100000000002</c:v>
                </c:pt>
                <c:pt idx="3847">
                  <c:v>430.39100000000002</c:v>
                </c:pt>
                <c:pt idx="3848">
                  <c:v>431.77300000000002</c:v>
                </c:pt>
                <c:pt idx="3849">
                  <c:v>431.77300000000002</c:v>
                </c:pt>
                <c:pt idx="3850">
                  <c:v>432.37900000000002</c:v>
                </c:pt>
                <c:pt idx="3851">
                  <c:v>432.37900000000002</c:v>
                </c:pt>
                <c:pt idx="3852">
                  <c:v>430.99</c:v>
                </c:pt>
                <c:pt idx="3853">
                  <c:v>430.99</c:v>
                </c:pt>
                <c:pt idx="3854">
                  <c:v>431.767</c:v>
                </c:pt>
                <c:pt idx="3855">
                  <c:v>431.767</c:v>
                </c:pt>
                <c:pt idx="3856">
                  <c:v>431.96899999999999</c:v>
                </c:pt>
                <c:pt idx="3857">
                  <c:v>431.96899999999999</c:v>
                </c:pt>
                <c:pt idx="3858">
                  <c:v>431.1</c:v>
                </c:pt>
                <c:pt idx="3859">
                  <c:v>431.1</c:v>
                </c:pt>
                <c:pt idx="3860">
                  <c:v>432.09199999999998</c:v>
                </c:pt>
                <c:pt idx="3861">
                  <c:v>432.09199999999998</c:v>
                </c:pt>
                <c:pt idx="3862">
                  <c:v>431.44400000000002</c:v>
                </c:pt>
                <c:pt idx="3863">
                  <c:v>431.44400000000002</c:v>
                </c:pt>
                <c:pt idx="3864">
                  <c:v>431.125</c:v>
                </c:pt>
                <c:pt idx="3865">
                  <c:v>431.125</c:v>
                </c:pt>
                <c:pt idx="3866">
                  <c:v>432.31</c:v>
                </c:pt>
                <c:pt idx="3867">
                  <c:v>432.31</c:v>
                </c:pt>
                <c:pt idx="3868">
                  <c:v>431.13</c:v>
                </c:pt>
                <c:pt idx="3869">
                  <c:v>431.13</c:v>
                </c:pt>
                <c:pt idx="3870">
                  <c:v>431.29399999999998</c:v>
                </c:pt>
                <c:pt idx="3871">
                  <c:v>431.29399999999998</c:v>
                </c:pt>
                <c:pt idx="3872">
                  <c:v>432.38799999999998</c:v>
                </c:pt>
                <c:pt idx="3873">
                  <c:v>432.38799999999998</c:v>
                </c:pt>
                <c:pt idx="3874">
                  <c:v>431.76</c:v>
                </c:pt>
                <c:pt idx="3875">
                  <c:v>431.76</c:v>
                </c:pt>
                <c:pt idx="3876">
                  <c:v>430.84500000000003</c:v>
                </c:pt>
                <c:pt idx="3877">
                  <c:v>430.84500000000003</c:v>
                </c:pt>
                <c:pt idx="3878">
                  <c:v>430.77300000000002</c:v>
                </c:pt>
                <c:pt idx="3879">
                  <c:v>430.77300000000002</c:v>
                </c:pt>
                <c:pt idx="3880">
                  <c:v>431.29399999999998</c:v>
                </c:pt>
                <c:pt idx="3881">
                  <c:v>431.29399999999998</c:v>
                </c:pt>
                <c:pt idx="3882">
                  <c:v>432.08</c:v>
                </c:pt>
                <c:pt idx="3883">
                  <c:v>432.08</c:v>
                </c:pt>
                <c:pt idx="3884">
                  <c:v>432.108</c:v>
                </c:pt>
                <c:pt idx="3885">
                  <c:v>432.108</c:v>
                </c:pt>
                <c:pt idx="3886">
                  <c:v>431.45800000000003</c:v>
                </c:pt>
                <c:pt idx="3887">
                  <c:v>431.45800000000003</c:v>
                </c:pt>
                <c:pt idx="3888">
                  <c:v>431.827</c:v>
                </c:pt>
                <c:pt idx="3889">
                  <c:v>431.827</c:v>
                </c:pt>
                <c:pt idx="3890">
                  <c:v>431.94</c:v>
                </c:pt>
                <c:pt idx="3891">
                  <c:v>431.94</c:v>
                </c:pt>
                <c:pt idx="3892">
                  <c:v>431.34500000000003</c:v>
                </c:pt>
                <c:pt idx="3893">
                  <c:v>431.34500000000003</c:v>
                </c:pt>
                <c:pt idx="3894">
                  <c:v>430.93299999999999</c:v>
                </c:pt>
                <c:pt idx="3895">
                  <c:v>430.93299999999999</c:v>
                </c:pt>
                <c:pt idx="3896">
                  <c:v>431.71800000000002</c:v>
                </c:pt>
                <c:pt idx="3897">
                  <c:v>431.71800000000002</c:v>
                </c:pt>
                <c:pt idx="3898">
                  <c:v>432.68900000000002</c:v>
                </c:pt>
                <c:pt idx="3899">
                  <c:v>432.68900000000002</c:v>
                </c:pt>
                <c:pt idx="3900">
                  <c:v>430.83600000000001</c:v>
                </c:pt>
                <c:pt idx="3901">
                  <c:v>430.83600000000001</c:v>
                </c:pt>
                <c:pt idx="3902">
                  <c:v>431.29599999999999</c:v>
                </c:pt>
                <c:pt idx="3903">
                  <c:v>431.29599999999999</c:v>
                </c:pt>
                <c:pt idx="3904">
                  <c:v>431.63200000000001</c:v>
                </c:pt>
                <c:pt idx="3905">
                  <c:v>431.63200000000001</c:v>
                </c:pt>
                <c:pt idx="3906">
                  <c:v>431.649</c:v>
                </c:pt>
                <c:pt idx="3907">
                  <c:v>431.649</c:v>
                </c:pt>
                <c:pt idx="3908">
                  <c:v>431.76499999999999</c:v>
                </c:pt>
                <c:pt idx="3909">
                  <c:v>431.76499999999999</c:v>
                </c:pt>
                <c:pt idx="3910">
                  <c:v>430.94900000000001</c:v>
                </c:pt>
                <c:pt idx="3911">
                  <c:v>430.94900000000001</c:v>
                </c:pt>
                <c:pt idx="3912">
                  <c:v>431.54599999999999</c:v>
                </c:pt>
                <c:pt idx="3913">
                  <c:v>431.54599999999999</c:v>
                </c:pt>
                <c:pt idx="3914">
                  <c:v>431.928</c:v>
                </c:pt>
                <c:pt idx="3915">
                  <c:v>431.928</c:v>
                </c:pt>
                <c:pt idx="3916">
                  <c:v>432.41800000000001</c:v>
                </c:pt>
                <c:pt idx="3917">
                  <c:v>432.41800000000001</c:v>
                </c:pt>
                <c:pt idx="3918">
                  <c:v>431.01900000000001</c:v>
                </c:pt>
                <c:pt idx="3919">
                  <c:v>431.01900000000001</c:v>
                </c:pt>
                <c:pt idx="3920">
                  <c:v>431.76400000000001</c:v>
                </c:pt>
                <c:pt idx="3921">
                  <c:v>431.76400000000001</c:v>
                </c:pt>
                <c:pt idx="3922">
                  <c:v>431.35399999999998</c:v>
                </c:pt>
                <c:pt idx="3923">
                  <c:v>431.35399999999998</c:v>
                </c:pt>
                <c:pt idx="3924">
                  <c:v>430.66</c:v>
                </c:pt>
                <c:pt idx="3925">
                  <c:v>430.66</c:v>
                </c:pt>
                <c:pt idx="3926">
                  <c:v>432.05500000000001</c:v>
                </c:pt>
                <c:pt idx="3927">
                  <c:v>432.05500000000001</c:v>
                </c:pt>
                <c:pt idx="3928">
                  <c:v>431.803</c:v>
                </c:pt>
                <c:pt idx="3929">
                  <c:v>431.803</c:v>
                </c:pt>
                <c:pt idx="3930">
                  <c:v>432.50700000000001</c:v>
                </c:pt>
                <c:pt idx="3931">
                  <c:v>432.50700000000001</c:v>
                </c:pt>
                <c:pt idx="3932">
                  <c:v>431.99599999999998</c:v>
                </c:pt>
                <c:pt idx="3933">
                  <c:v>431.99599999999998</c:v>
                </c:pt>
                <c:pt idx="3934">
                  <c:v>430.76400000000001</c:v>
                </c:pt>
                <c:pt idx="3935">
                  <c:v>430.76400000000001</c:v>
                </c:pt>
                <c:pt idx="3936">
                  <c:v>431.11200000000002</c:v>
                </c:pt>
                <c:pt idx="3937">
                  <c:v>431.11200000000002</c:v>
                </c:pt>
                <c:pt idx="3938">
                  <c:v>432.137</c:v>
                </c:pt>
                <c:pt idx="3939">
                  <c:v>432.137</c:v>
                </c:pt>
                <c:pt idx="3940">
                  <c:v>432.262</c:v>
                </c:pt>
                <c:pt idx="3941">
                  <c:v>432.262</c:v>
                </c:pt>
                <c:pt idx="3942">
                  <c:v>431.68200000000002</c:v>
                </c:pt>
                <c:pt idx="3943">
                  <c:v>431.68200000000002</c:v>
                </c:pt>
                <c:pt idx="3944">
                  <c:v>430.46699999999998</c:v>
                </c:pt>
                <c:pt idx="3945">
                  <c:v>430.46699999999998</c:v>
                </c:pt>
                <c:pt idx="3946">
                  <c:v>431.51</c:v>
                </c:pt>
                <c:pt idx="3947">
                  <c:v>431.51</c:v>
                </c:pt>
                <c:pt idx="3948">
                  <c:v>432.31299999999999</c:v>
                </c:pt>
                <c:pt idx="3949">
                  <c:v>432.31299999999999</c:v>
                </c:pt>
                <c:pt idx="3950">
                  <c:v>431.59899999999999</c:v>
                </c:pt>
                <c:pt idx="3951">
                  <c:v>431.59899999999999</c:v>
                </c:pt>
                <c:pt idx="3952">
                  <c:v>431.35899999999998</c:v>
                </c:pt>
                <c:pt idx="3953">
                  <c:v>431.35899999999998</c:v>
                </c:pt>
                <c:pt idx="3954">
                  <c:v>431.05700000000002</c:v>
                </c:pt>
                <c:pt idx="3955">
                  <c:v>431.05700000000002</c:v>
                </c:pt>
                <c:pt idx="3956">
                  <c:v>431.41800000000001</c:v>
                </c:pt>
                <c:pt idx="3957">
                  <c:v>431.41800000000001</c:v>
                </c:pt>
                <c:pt idx="3958">
                  <c:v>431.31599999999997</c:v>
                </c:pt>
                <c:pt idx="3959">
                  <c:v>431.31599999999997</c:v>
                </c:pt>
                <c:pt idx="3960">
                  <c:v>432.09500000000003</c:v>
                </c:pt>
                <c:pt idx="3961">
                  <c:v>432.09500000000003</c:v>
                </c:pt>
                <c:pt idx="3962">
                  <c:v>431.87</c:v>
                </c:pt>
                <c:pt idx="3963">
                  <c:v>431.87</c:v>
                </c:pt>
                <c:pt idx="3964">
                  <c:v>432.02199999999999</c:v>
                </c:pt>
                <c:pt idx="3965">
                  <c:v>432.02199999999999</c:v>
                </c:pt>
                <c:pt idx="3966">
                  <c:v>431.88900000000001</c:v>
                </c:pt>
                <c:pt idx="3967">
                  <c:v>431.88900000000001</c:v>
                </c:pt>
                <c:pt idx="3968">
                  <c:v>430.59899999999999</c:v>
                </c:pt>
                <c:pt idx="3969">
                  <c:v>430.59899999999999</c:v>
                </c:pt>
                <c:pt idx="3970">
                  <c:v>432.21800000000002</c:v>
                </c:pt>
                <c:pt idx="3971">
                  <c:v>432.21800000000002</c:v>
                </c:pt>
                <c:pt idx="3972">
                  <c:v>432.39699999999999</c:v>
                </c:pt>
                <c:pt idx="3973">
                  <c:v>432.39699999999999</c:v>
                </c:pt>
                <c:pt idx="3974">
                  <c:v>430.95600000000002</c:v>
                </c:pt>
                <c:pt idx="3975">
                  <c:v>430.95600000000002</c:v>
                </c:pt>
                <c:pt idx="3976">
                  <c:v>430.60199999999998</c:v>
                </c:pt>
                <c:pt idx="3977">
                  <c:v>430.60199999999998</c:v>
                </c:pt>
                <c:pt idx="3978">
                  <c:v>432.03399999999999</c:v>
                </c:pt>
                <c:pt idx="3979">
                  <c:v>432.03399999999999</c:v>
                </c:pt>
                <c:pt idx="3980">
                  <c:v>431.60300000000001</c:v>
                </c:pt>
                <c:pt idx="3981">
                  <c:v>431.197</c:v>
                </c:pt>
                <c:pt idx="3982">
                  <c:v>433.52300000000002</c:v>
                </c:pt>
                <c:pt idx="3983">
                  <c:v>435.875</c:v>
                </c:pt>
                <c:pt idx="3984">
                  <c:v>438.25200000000001</c:v>
                </c:pt>
                <c:pt idx="3985">
                  <c:v>440.65600000000001</c:v>
                </c:pt>
                <c:pt idx="3986">
                  <c:v>443.08600000000001</c:v>
                </c:pt>
                <c:pt idx="3987">
                  <c:v>445.54199999999997</c:v>
                </c:pt>
                <c:pt idx="3988">
                  <c:v>448.02699999999999</c:v>
                </c:pt>
                <c:pt idx="3989">
                  <c:v>450.41199999999998</c:v>
                </c:pt>
                <c:pt idx="3990">
                  <c:v>452.82400000000001</c:v>
                </c:pt>
                <c:pt idx="3991">
                  <c:v>455.39</c:v>
                </c:pt>
                <c:pt idx="3992">
                  <c:v>457.85500000000002</c:v>
                </c:pt>
                <c:pt idx="3993">
                  <c:v>460.34699999999998</c:v>
                </c:pt>
                <c:pt idx="3994">
                  <c:v>462.86599999999999</c:v>
                </c:pt>
                <c:pt idx="3995">
                  <c:v>465.41300000000001</c:v>
                </c:pt>
                <c:pt idx="3996">
                  <c:v>467.988</c:v>
                </c:pt>
              </c:numCache>
            </c:numRef>
          </c:val>
          <c:smooth val="0"/>
          <c:extLst>
            <c:ext xmlns:c16="http://schemas.microsoft.com/office/drawing/2014/chart" uri="{C3380CC4-5D6E-409C-BE32-E72D297353CC}">
              <c16:uniqueId val="{00000001-E196-43C8-9282-216B3CF4F40F}"/>
            </c:ext>
          </c:extLst>
        </c:ser>
        <c:dLbls>
          <c:showLegendKey val="0"/>
          <c:showVal val="0"/>
          <c:showCatName val="0"/>
          <c:showSerName val="0"/>
          <c:showPercent val="0"/>
          <c:showBubbleSize val="0"/>
        </c:dLbls>
        <c:smooth val="0"/>
        <c:axId val="2014502832"/>
        <c:axId val="2014503312"/>
      </c:lineChart>
      <c:catAx>
        <c:axId val="2014502832"/>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2014503312"/>
        <c:crosses val="autoZero"/>
        <c:auto val="1"/>
        <c:lblAlgn val="ctr"/>
        <c:lblOffset val="100"/>
        <c:noMultiLvlLbl val="0"/>
      </c:catAx>
      <c:valAx>
        <c:axId val="2014503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2014502832"/>
        <c:crosses val="autoZero"/>
        <c:crossBetween val="between"/>
      </c:valAx>
      <c:spPr>
        <a:noFill/>
        <a:ln>
          <a:noFill/>
        </a:ln>
        <a:effectLst/>
      </c:spPr>
    </c:plotArea>
    <c:legend>
      <c:legendPos val="b"/>
      <c:layout>
        <c:manualLayout>
          <c:xMode val="edge"/>
          <c:yMode val="edge"/>
          <c:x val="0.45042869412875097"/>
          <c:y val="0.8253528535391198"/>
          <c:w val="9.5429477306945842E-2"/>
          <c:h val="6.873896455668188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zh-CN"/>
              <a:t>Detuning Fitting</a:t>
            </a:r>
            <a:endParaRPr lang="zh-CN" altLang="en-US"/>
          </a:p>
        </c:rich>
      </c:tx>
      <c:layout>
        <c:manualLayout>
          <c:xMode val="edge"/>
          <c:yMode val="edge"/>
          <c:x val="0.45214561954146176"/>
          <c:y val="0.8871513361205595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ltLang="en-US"/>
        </a:p>
      </c:txPr>
    </c:title>
    <c:autoTitleDeleted val="0"/>
    <c:plotArea>
      <c:layout>
        <c:manualLayout>
          <c:layoutTarget val="inner"/>
          <c:xMode val="edge"/>
          <c:yMode val="edge"/>
          <c:x val="5.4361252615854949E-2"/>
          <c:y val="0.25366329751624689"/>
          <c:w val="0.92352802664428901"/>
          <c:h val="0.53618547516503168"/>
        </c:manualLayout>
      </c:layout>
      <c:lineChart>
        <c:grouping val="standard"/>
        <c:varyColors val="0"/>
        <c:ser>
          <c:idx val="0"/>
          <c:order val="0"/>
          <c:tx>
            <c:strRef>
              <c:f>compare!$G$1</c:f>
              <c:strCache>
                <c:ptCount val="1"/>
                <c:pt idx="0">
                  <c:v>ref_df</c:v>
                </c:pt>
              </c:strCache>
            </c:strRef>
          </c:tx>
          <c:spPr>
            <a:ln w="22225" cap="rnd">
              <a:solidFill>
                <a:schemeClr val="tx2">
                  <a:lumMod val="75000"/>
                  <a:lumOff val="25000"/>
                </a:schemeClr>
              </a:solidFill>
              <a:round/>
            </a:ln>
            <a:effectLst/>
          </c:spPr>
          <c:marker>
            <c:symbol val="none"/>
          </c:marker>
          <c:val>
            <c:numRef>
              <c:f>compare!$G$2:$G$3998</c:f>
              <c:numCache>
                <c:formatCode>General</c:formatCode>
                <c:ptCount val="3997"/>
                <c:pt idx="0">
                  <c:v>44</c:v>
                </c:pt>
                <c:pt idx="1">
                  <c:v>77.125</c:v>
                </c:pt>
                <c:pt idx="2">
                  <c:v>101.625</c:v>
                </c:pt>
                <c:pt idx="3">
                  <c:v>87.625</c:v>
                </c:pt>
                <c:pt idx="4">
                  <c:v>69.5</c:v>
                </c:pt>
                <c:pt idx="5">
                  <c:v>95.75</c:v>
                </c:pt>
                <c:pt idx="6">
                  <c:v>98.25</c:v>
                </c:pt>
                <c:pt idx="7">
                  <c:v>80.75</c:v>
                </c:pt>
                <c:pt idx="8">
                  <c:v>94.375</c:v>
                </c:pt>
                <c:pt idx="9">
                  <c:v>93.25</c:v>
                </c:pt>
                <c:pt idx="10">
                  <c:v>81.5</c:v>
                </c:pt>
                <c:pt idx="11">
                  <c:v>89.5</c:v>
                </c:pt>
                <c:pt idx="12">
                  <c:v>103.625</c:v>
                </c:pt>
                <c:pt idx="13">
                  <c:v>108.5</c:v>
                </c:pt>
                <c:pt idx="14">
                  <c:v>105.5</c:v>
                </c:pt>
                <c:pt idx="15">
                  <c:v>92</c:v>
                </c:pt>
                <c:pt idx="16">
                  <c:v>84.5</c:v>
                </c:pt>
                <c:pt idx="17">
                  <c:v>102</c:v>
                </c:pt>
                <c:pt idx="18">
                  <c:v>110.5</c:v>
                </c:pt>
                <c:pt idx="19">
                  <c:v>110.5</c:v>
                </c:pt>
                <c:pt idx="20">
                  <c:v>108.625</c:v>
                </c:pt>
                <c:pt idx="21">
                  <c:v>108.625</c:v>
                </c:pt>
                <c:pt idx="22">
                  <c:v>106</c:v>
                </c:pt>
                <c:pt idx="23">
                  <c:v>106</c:v>
                </c:pt>
                <c:pt idx="24">
                  <c:v>93.5</c:v>
                </c:pt>
                <c:pt idx="25">
                  <c:v>93.5</c:v>
                </c:pt>
                <c:pt idx="26">
                  <c:v>85.5</c:v>
                </c:pt>
                <c:pt idx="27">
                  <c:v>85.5</c:v>
                </c:pt>
                <c:pt idx="28">
                  <c:v>96.625</c:v>
                </c:pt>
                <c:pt idx="29">
                  <c:v>96.625</c:v>
                </c:pt>
                <c:pt idx="30">
                  <c:v>111.125</c:v>
                </c:pt>
                <c:pt idx="31">
                  <c:v>111.125</c:v>
                </c:pt>
                <c:pt idx="32">
                  <c:v>108.125</c:v>
                </c:pt>
                <c:pt idx="33">
                  <c:v>108.125</c:v>
                </c:pt>
                <c:pt idx="34">
                  <c:v>99.625</c:v>
                </c:pt>
                <c:pt idx="35">
                  <c:v>99.625</c:v>
                </c:pt>
                <c:pt idx="36">
                  <c:v>101.125</c:v>
                </c:pt>
                <c:pt idx="37">
                  <c:v>101.125</c:v>
                </c:pt>
                <c:pt idx="38">
                  <c:v>95.25</c:v>
                </c:pt>
                <c:pt idx="39">
                  <c:v>95.25</c:v>
                </c:pt>
                <c:pt idx="40">
                  <c:v>98.125</c:v>
                </c:pt>
                <c:pt idx="41">
                  <c:v>98.125</c:v>
                </c:pt>
                <c:pt idx="42">
                  <c:v>108.5</c:v>
                </c:pt>
                <c:pt idx="43">
                  <c:v>108.5</c:v>
                </c:pt>
                <c:pt idx="44">
                  <c:v>105.375</c:v>
                </c:pt>
                <c:pt idx="45">
                  <c:v>105.375</c:v>
                </c:pt>
                <c:pt idx="46">
                  <c:v>99</c:v>
                </c:pt>
                <c:pt idx="47">
                  <c:v>99</c:v>
                </c:pt>
                <c:pt idx="48">
                  <c:v>97.625</c:v>
                </c:pt>
                <c:pt idx="49">
                  <c:v>97.625</c:v>
                </c:pt>
                <c:pt idx="50">
                  <c:v>95.5</c:v>
                </c:pt>
                <c:pt idx="51">
                  <c:v>95.5</c:v>
                </c:pt>
                <c:pt idx="52">
                  <c:v>106</c:v>
                </c:pt>
                <c:pt idx="53">
                  <c:v>106</c:v>
                </c:pt>
                <c:pt idx="54">
                  <c:v>103.625</c:v>
                </c:pt>
                <c:pt idx="55">
                  <c:v>103.625</c:v>
                </c:pt>
                <c:pt idx="56">
                  <c:v>104.25</c:v>
                </c:pt>
                <c:pt idx="57">
                  <c:v>104.25</c:v>
                </c:pt>
                <c:pt idx="58">
                  <c:v>99</c:v>
                </c:pt>
                <c:pt idx="59">
                  <c:v>99</c:v>
                </c:pt>
                <c:pt idx="60">
                  <c:v>95</c:v>
                </c:pt>
                <c:pt idx="61">
                  <c:v>95</c:v>
                </c:pt>
                <c:pt idx="62">
                  <c:v>103.125</c:v>
                </c:pt>
                <c:pt idx="63">
                  <c:v>103.125</c:v>
                </c:pt>
                <c:pt idx="64">
                  <c:v>99.875</c:v>
                </c:pt>
                <c:pt idx="65">
                  <c:v>99.875</c:v>
                </c:pt>
                <c:pt idx="66">
                  <c:v>96.75</c:v>
                </c:pt>
                <c:pt idx="67">
                  <c:v>96.75</c:v>
                </c:pt>
                <c:pt idx="68">
                  <c:v>103.375</c:v>
                </c:pt>
                <c:pt idx="69">
                  <c:v>103.375</c:v>
                </c:pt>
                <c:pt idx="70">
                  <c:v>102.25</c:v>
                </c:pt>
                <c:pt idx="71">
                  <c:v>102.25</c:v>
                </c:pt>
                <c:pt idx="72">
                  <c:v>91.75</c:v>
                </c:pt>
                <c:pt idx="73">
                  <c:v>91.75</c:v>
                </c:pt>
                <c:pt idx="74">
                  <c:v>95.625</c:v>
                </c:pt>
                <c:pt idx="75">
                  <c:v>95.625</c:v>
                </c:pt>
                <c:pt idx="76">
                  <c:v>87.875</c:v>
                </c:pt>
                <c:pt idx="77">
                  <c:v>87.875</c:v>
                </c:pt>
                <c:pt idx="78">
                  <c:v>92.375</c:v>
                </c:pt>
                <c:pt idx="79">
                  <c:v>92.375</c:v>
                </c:pt>
                <c:pt idx="80">
                  <c:v>107.75</c:v>
                </c:pt>
                <c:pt idx="81">
                  <c:v>107.75</c:v>
                </c:pt>
                <c:pt idx="82">
                  <c:v>106.25</c:v>
                </c:pt>
                <c:pt idx="83">
                  <c:v>106.25</c:v>
                </c:pt>
                <c:pt idx="84">
                  <c:v>98</c:v>
                </c:pt>
                <c:pt idx="85">
                  <c:v>98</c:v>
                </c:pt>
                <c:pt idx="86">
                  <c:v>91.375</c:v>
                </c:pt>
                <c:pt idx="87">
                  <c:v>91.375</c:v>
                </c:pt>
                <c:pt idx="88">
                  <c:v>85.625</c:v>
                </c:pt>
                <c:pt idx="89">
                  <c:v>85.625</c:v>
                </c:pt>
                <c:pt idx="90">
                  <c:v>102.125</c:v>
                </c:pt>
                <c:pt idx="91">
                  <c:v>102.125</c:v>
                </c:pt>
                <c:pt idx="92">
                  <c:v>110</c:v>
                </c:pt>
                <c:pt idx="93">
                  <c:v>110</c:v>
                </c:pt>
                <c:pt idx="94">
                  <c:v>91.75</c:v>
                </c:pt>
                <c:pt idx="95">
                  <c:v>91.75</c:v>
                </c:pt>
                <c:pt idx="96">
                  <c:v>88.625</c:v>
                </c:pt>
                <c:pt idx="97">
                  <c:v>88.625</c:v>
                </c:pt>
                <c:pt idx="98">
                  <c:v>92.125</c:v>
                </c:pt>
                <c:pt idx="99">
                  <c:v>92.125</c:v>
                </c:pt>
                <c:pt idx="100">
                  <c:v>90.25</c:v>
                </c:pt>
                <c:pt idx="101">
                  <c:v>90.25</c:v>
                </c:pt>
                <c:pt idx="102">
                  <c:v>103.75</c:v>
                </c:pt>
                <c:pt idx="103">
                  <c:v>103.75</c:v>
                </c:pt>
                <c:pt idx="104">
                  <c:v>108.5</c:v>
                </c:pt>
                <c:pt idx="105">
                  <c:v>108.5</c:v>
                </c:pt>
                <c:pt idx="106">
                  <c:v>93.125</c:v>
                </c:pt>
                <c:pt idx="107">
                  <c:v>93.125</c:v>
                </c:pt>
                <c:pt idx="108">
                  <c:v>88.375</c:v>
                </c:pt>
                <c:pt idx="109">
                  <c:v>88.375</c:v>
                </c:pt>
                <c:pt idx="110">
                  <c:v>85.5</c:v>
                </c:pt>
                <c:pt idx="111">
                  <c:v>85.5</c:v>
                </c:pt>
                <c:pt idx="112">
                  <c:v>97.25</c:v>
                </c:pt>
                <c:pt idx="113">
                  <c:v>97.25</c:v>
                </c:pt>
                <c:pt idx="114">
                  <c:v>114</c:v>
                </c:pt>
                <c:pt idx="115">
                  <c:v>114</c:v>
                </c:pt>
                <c:pt idx="116">
                  <c:v>114.375</c:v>
                </c:pt>
                <c:pt idx="117">
                  <c:v>114.375</c:v>
                </c:pt>
                <c:pt idx="118">
                  <c:v>103.125</c:v>
                </c:pt>
                <c:pt idx="119">
                  <c:v>103.125</c:v>
                </c:pt>
                <c:pt idx="120">
                  <c:v>104</c:v>
                </c:pt>
                <c:pt idx="121">
                  <c:v>104</c:v>
                </c:pt>
                <c:pt idx="122">
                  <c:v>106.375</c:v>
                </c:pt>
                <c:pt idx="123">
                  <c:v>106.375</c:v>
                </c:pt>
                <c:pt idx="124">
                  <c:v>98.625</c:v>
                </c:pt>
                <c:pt idx="125">
                  <c:v>98.625</c:v>
                </c:pt>
                <c:pt idx="126">
                  <c:v>94</c:v>
                </c:pt>
                <c:pt idx="127">
                  <c:v>94</c:v>
                </c:pt>
                <c:pt idx="128">
                  <c:v>86.125</c:v>
                </c:pt>
                <c:pt idx="129">
                  <c:v>86.125</c:v>
                </c:pt>
                <c:pt idx="130">
                  <c:v>95.75</c:v>
                </c:pt>
                <c:pt idx="131">
                  <c:v>95.75</c:v>
                </c:pt>
                <c:pt idx="132">
                  <c:v>99.5</c:v>
                </c:pt>
                <c:pt idx="133">
                  <c:v>99.5</c:v>
                </c:pt>
                <c:pt idx="134">
                  <c:v>95.875</c:v>
                </c:pt>
                <c:pt idx="135">
                  <c:v>95.875</c:v>
                </c:pt>
                <c:pt idx="136">
                  <c:v>95.75</c:v>
                </c:pt>
                <c:pt idx="137">
                  <c:v>95.75</c:v>
                </c:pt>
                <c:pt idx="138">
                  <c:v>85.5</c:v>
                </c:pt>
                <c:pt idx="139">
                  <c:v>85.5</c:v>
                </c:pt>
                <c:pt idx="140">
                  <c:v>96.875</c:v>
                </c:pt>
                <c:pt idx="141">
                  <c:v>96.875</c:v>
                </c:pt>
                <c:pt idx="142">
                  <c:v>104.625</c:v>
                </c:pt>
                <c:pt idx="143">
                  <c:v>104.625</c:v>
                </c:pt>
                <c:pt idx="144">
                  <c:v>87.375</c:v>
                </c:pt>
                <c:pt idx="145">
                  <c:v>87.375</c:v>
                </c:pt>
                <c:pt idx="146">
                  <c:v>95.75</c:v>
                </c:pt>
                <c:pt idx="147">
                  <c:v>95.75</c:v>
                </c:pt>
                <c:pt idx="148">
                  <c:v>99.125</c:v>
                </c:pt>
                <c:pt idx="149">
                  <c:v>99.125</c:v>
                </c:pt>
                <c:pt idx="150">
                  <c:v>97.875</c:v>
                </c:pt>
                <c:pt idx="151">
                  <c:v>97.875</c:v>
                </c:pt>
                <c:pt idx="152">
                  <c:v>99.75</c:v>
                </c:pt>
                <c:pt idx="153">
                  <c:v>99.75</c:v>
                </c:pt>
                <c:pt idx="154">
                  <c:v>91.75</c:v>
                </c:pt>
                <c:pt idx="155">
                  <c:v>91.75</c:v>
                </c:pt>
                <c:pt idx="156">
                  <c:v>89.75</c:v>
                </c:pt>
                <c:pt idx="157">
                  <c:v>89.75</c:v>
                </c:pt>
                <c:pt idx="158">
                  <c:v>90.375</c:v>
                </c:pt>
                <c:pt idx="159">
                  <c:v>90.375</c:v>
                </c:pt>
                <c:pt idx="160">
                  <c:v>101.125</c:v>
                </c:pt>
                <c:pt idx="161">
                  <c:v>101.125</c:v>
                </c:pt>
                <c:pt idx="162">
                  <c:v>110.5</c:v>
                </c:pt>
                <c:pt idx="163">
                  <c:v>110.5</c:v>
                </c:pt>
                <c:pt idx="164">
                  <c:v>110.125</c:v>
                </c:pt>
                <c:pt idx="165">
                  <c:v>110.125</c:v>
                </c:pt>
                <c:pt idx="166">
                  <c:v>97.875</c:v>
                </c:pt>
                <c:pt idx="167">
                  <c:v>97.875</c:v>
                </c:pt>
                <c:pt idx="168">
                  <c:v>92.5</c:v>
                </c:pt>
                <c:pt idx="169">
                  <c:v>92.5</c:v>
                </c:pt>
                <c:pt idx="170">
                  <c:v>106.625</c:v>
                </c:pt>
                <c:pt idx="171">
                  <c:v>106.625</c:v>
                </c:pt>
                <c:pt idx="172">
                  <c:v>109.875</c:v>
                </c:pt>
                <c:pt idx="173">
                  <c:v>109.875</c:v>
                </c:pt>
                <c:pt idx="174">
                  <c:v>96</c:v>
                </c:pt>
                <c:pt idx="175">
                  <c:v>96</c:v>
                </c:pt>
                <c:pt idx="176">
                  <c:v>97</c:v>
                </c:pt>
                <c:pt idx="177">
                  <c:v>97</c:v>
                </c:pt>
                <c:pt idx="178">
                  <c:v>106</c:v>
                </c:pt>
                <c:pt idx="179">
                  <c:v>106</c:v>
                </c:pt>
                <c:pt idx="180">
                  <c:v>101.75</c:v>
                </c:pt>
                <c:pt idx="181">
                  <c:v>101.75</c:v>
                </c:pt>
                <c:pt idx="182">
                  <c:v>92.5</c:v>
                </c:pt>
                <c:pt idx="183">
                  <c:v>92.5</c:v>
                </c:pt>
                <c:pt idx="184">
                  <c:v>90.5</c:v>
                </c:pt>
                <c:pt idx="185">
                  <c:v>90.5</c:v>
                </c:pt>
                <c:pt idx="186">
                  <c:v>99.75</c:v>
                </c:pt>
                <c:pt idx="187">
                  <c:v>99.75</c:v>
                </c:pt>
                <c:pt idx="188">
                  <c:v>106.25</c:v>
                </c:pt>
                <c:pt idx="189">
                  <c:v>106.25</c:v>
                </c:pt>
                <c:pt idx="190">
                  <c:v>98.5</c:v>
                </c:pt>
                <c:pt idx="191">
                  <c:v>98.5</c:v>
                </c:pt>
                <c:pt idx="192">
                  <c:v>86.5</c:v>
                </c:pt>
                <c:pt idx="193">
                  <c:v>86.5</c:v>
                </c:pt>
                <c:pt idx="194">
                  <c:v>93.5</c:v>
                </c:pt>
                <c:pt idx="195">
                  <c:v>93.5</c:v>
                </c:pt>
                <c:pt idx="196">
                  <c:v>95.5</c:v>
                </c:pt>
                <c:pt idx="197">
                  <c:v>95.5</c:v>
                </c:pt>
                <c:pt idx="198">
                  <c:v>93</c:v>
                </c:pt>
                <c:pt idx="199">
                  <c:v>93</c:v>
                </c:pt>
                <c:pt idx="200">
                  <c:v>107</c:v>
                </c:pt>
                <c:pt idx="201">
                  <c:v>107</c:v>
                </c:pt>
                <c:pt idx="202">
                  <c:v>108.625</c:v>
                </c:pt>
                <c:pt idx="203">
                  <c:v>108.625</c:v>
                </c:pt>
                <c:pt idx="204">
                  <c:v>95.625</c:v>
                </c:pt>
                <c:pt idx="205">
                  <c:v>95.625</c:v>
                </c:pt>
                <c:pt idx="206">
                  <c:v>102.5</c:v>
                </c:pt>
                <c:pt idx="207">
                  <c:v>102.5</c:v>
                </c:pt>
                <c:pt idx="208">
                  <c:v>101</c:v>
                </c:pt>
                <c:pt idx="209">
                  <c:v>101</c:v>
                </c:pt>
                <c:pt idx="210">
                  <c:v>87.875</c:v>
                </c:pt>
                <c:pt idx="211">
                  <c:v>87.875</c:v>
                </c:pt>
                <c:pt idx="212">
                  <c:v>99.75</c:v>
                </c:pt>
                <c:pt idx="213">
                  <c:v>99.75</c:v>
                </c:pt>
                <c:pt idx="214">
                  <c:v>97.5</c:v>
                </c:pt>
                <c:pt idx="215">
                  <c:v>97.5</c:v>
                </c:pt>
                <c:pt idx="216">
                  <c:v>100.5</c:v>
                </c:pt>
                <c:pt idx="217">
                  <c:v>100.5</c:v>
                </c:pt>
                <c:pt idx="218">
                  <c:v>102.75</c:v>
                </c:pt>
                <c:pt idx="219">
                  <c:v>102.75</c:v>
                </c:pt>
                <c:pt idx="220">
                  <c:v>95</c:v>
                </c:pt>
                <c:pt idx="221">
                  <c:v>95</c:v>
                </c:pt>
                <c:pt idx="222">
                  <c:v>103.75</c:v>
                </c:pt>
                <c:pt idx="223">
                  <c:v>103.75</c:v>
                </c:pt>
                <c:pt idx="224">
                  <c:v>107.75</c:v>
                </c:pt>
                <c:pt idx="225">
                  <c:v>107.75</c:v>
                </c:pt>
                <c:pt idx="226">
                  <c:v>106.125</c:v>
                </c:pt>
                <c:pt idx="227">
                  <c:v>106.125</c:v>
                </c:pt>
                <c:pt idx="228">
                  <c:v>96.5</c:v>
                </c:pt>
                <c:pt idx="229">
                  <c:v>96.5</c:v>
                </c:pt>
                <c:pt idx="230">
                  <c:v>99.25</c:v>
                </c:pt>
                <c:pt idx="231">
                  <c:v>99.25</c:v>
                </c:pt>
                <c:pt idx="232">
                  <c:v>101.75</c:v>
                </c:pt>
                <c:pt idx="233">
                  <c:v>101.75</c:v>
                </c:pt>
                <c:pt idx="234">
                  <c:v>93.625</c:v>
                </c:pt>
                <c:pt idx="235">
                  <c:v>93.625</c:v>
                </c:pt>
                <c:pt idx="236">
                  <c:v>91.375</c:v>
                </c:pt>
                <c:pt idx="237">
                  <c:v>91.375</c:v>
                </c:pt>
                <c:pt idx="238">
                  <c:v>83.75</c:v>
                </c:pt>
                <c:pt idx="239">
                  <c:v>83.75</c:v>
                </c:pt>
                <c:pt idx="240">
                  <c:v>98.25</c:v>
                </c:pt>
                <c:pt idx="241">
                  <c:v>98.25</c:v>
                </c:pt>
                <c:pt idx="242">
                  <c:v>115.625</c:v>
                </c:pt>
                <c:pt idx="243">
                  <c:v>115.625</c:v>
                </c:pt>
                <c:pt idx="244">
                  <c:v>102.875</c:v>
                </c:pt>
                <c:pt idx="245">
                  <c:v>102.875</c:v>
                </c:pt>
                <c:pt idx="246">
                  <c:v>99.375</c:v>
                </c:pt>
                <c:pt idx="247">
                  <c:v>99.375</c:v>
                </c:pt>
                <c:pt idx="248">
                  <c:v>107.375</c:v>
                </c:pt>
                <c:pt idx="249">
                  <c:v>107.375</c:v>
                </c:pt>
                <c:pt idx="250">
                  <c:v>96.5</c:v>
                </c:pt>
                <c:pt idx="251">
                  <c:v>96.5</c:v>
                </c:pt>
                <c:pt idx="252">
                  <c:v>86.125</c:v>
                </c:pt>
                <c:pt idx="253">
                  <c:v>86.125</c:v>
                </c:pt>
                <c:pt idx="254">
                  <c:v>101.125</c:v>
                </c:pt>
                <c:pt idx="255">
                  <c:v>101.125</c:v>
                </c:pt>
                <c:pt idx="256">
                  <c:v>114.5</c:v>
                </c:pt>
                <c:pt idx="257">
                  <c:v>114.5</c:v>
                </c:pt>
                <c:pt idx="258">
                  <c:v>103.75</c:v>
                </c:pt>
                <c:pt idx="259">
                  <c:v>103.75</c:v>
                </c:pt>
                <c:pt idx="260">
                  <c:v>91.625</c:v>
                </c:pt>
                <c:pt idx="261">
                  <c:v>91.625</c:v>
                </c:pt>
                <c:pt idx="262">
                  <c:v>96.875</c:v>
                </c:pt>
                <c:pt idx="263">
                  <c:v>96.875</c:v>
                </c:pt>
                <c:pt idx="264">
                  <c:v>105.125</c:v>
                </c:pt>
                <c:pt idx="265">
                  <c:v>105.125</c:v>
                </c:pt>
                <c:pt idx="266">
                  <c:v>91.875</c:v>
                </c:pt>
                <c:pt idx="267">
                  <c:v>91.875</c:v>
                </c:pt>
                <c:pt idx="268">
                  <c:v>96.375</c:v>
                </c:pt>
                <c:pt idx="269">
                  <c:v>96.375</c:v>
                </c:pt>
                <c:pt idx="270">
                  <c:v>105.5</c:v>
                </c:pt>
                <c:pt idx="271">
                  <c:v>105.5</c:v>
                </c:pt>
                <c:pt idx="272">
                  <c:v>106.875</c:v>
                </c:pt>
                <c:pt idx="273">
                  <c:v>106.875</c:v>
                </c:pt>
                <c:pt idx="274">
                  <c:v>98.625</c:v>
                </c:pt>
                <c:pt idx="275">
                  <c:v>98.625</c:v>
                </c:pt>
                <c:pt idx="276">
                  <c:v>98.625</c:v>
                </c:pt>
                <c:pt idx="277">
                  <c:v>98.625</c:v>
                </c:pt>
                <c:pt idx="278">
                  <c:v>116.625</c:v>
                </c:pt>
                <c:pt idx="279">
                  <c:v>116.625</c:v>
                </c:pt>
                <c:pt idx="280">
                  <c:v>98.75</c:v>
                </c:pt>
                <c:pt idx="281">
                  <c:v>98.75</c:v>
                </c:pt>
                <c:pt idx="282">
                  <c:v>90.25</c:v>
                </c:pt>
                <c:pt idx="283">
                  <c:v>90.25</c:v>
                </c:pt>
                <c:pt idx="284">
                  <c:v>94.875</c:v>
                </c:pt>
                <c:pt idx="285">
                  <c:v>94.875</c:v>
                </c:pt>
                <c:pt idx="286">
                  <c:v>101.375</c:v>
                </c:pt>
                <c:pt idx="287">
                  <c:v>101.375</c:v>
                </c:pt>
                <c:pt idx="288">
                  <c:v>113</c:v>
                </c:pt>
                <c:pt idx="289">
                  <c:v>113</c:v>
                </c:pt>
                <c:pt idx="290">
                  <c:v>109.75</c:v>
                </c:pt>
                <c:pt idx="291">
                  <c:v>109.75</c:v>
                </c:pt>
                <c:pt idx="292">
                  <c:v>105.125</c:v>
                </c:pt>
                <c:pt idx="293">
                  <c:v>105.125</c:v>
                </c:pt>
                <c:pt idx="294">
                  <c:v>105</c:v>
                </c:pt>
                <c:pt idx="295">
                  <c:v>105</c:v>
                </c:pt>
                <c:pt idx="296">
                  <c:v>97.375</c:v>
                </c:pt>
                <c:pt idx="297">
                  <c:v>97.375</c:v>
                </c:pt>
                <c:pt idx="298">
                  <c:v>100.5</c:v>
                </c:pt>
                <c:pt idx="299">
                  <c:v>100.5</c:v>
                </c:pt>
                <c:pt idx="300">
                  <c:v>97.125</c:v>
                </c:pt>
                <c:pt idx="301">
                  <c:v>97.125</c:v>
                </c:pt>
                <c:pt idx="302">
                  <c:v>98.125</c:v>
                </c:pt>
                <c:pt idx="303">
                  <c:v>98.125</c:v>
                </c:pt>
                <c:pt idx="304">
                  <c:v>96.125</c:v>
                </c:pt>
                <c:pt idx="305">
                  <c:v>96.125</c:v>
                </c:pt>
                <c:pt idx="306">
                  <c:v>99.5</c:v>
                </c:pt>
                <c:pt idx="307">
                  <c:v>99.5</c:v>
                </c:pt>
                <c:pt idx="308">
                  <c:v>109.5</c:v>
                </c:pt>
                <c:pt idx="309">
                  <c:v>109.5</c:v>
                </c:pt>
                <c:pt idx="310">
                  <c:v>107.5</c:v>
                </c:pt>
                <c:pt idx="311">
                  <c:v>107.5</c:v>
                </c:pt>
                <c:pt idx="312">
                  <c:v>99.125</c:v>
                </c:pt>
                <c:pt idx="313">
                  <c:v>99.125</c:v>
                </c:pt>
                <c:pt idx="314">
                  <c:v>102.125</c:v>
                </c:pt>
                <c:pt idx="315">
                  <c:v>102.125</c:v>
                </c:pt>
                <c:pt idx="316">
                  <c:v>104.5</c:v>
                </c:pt>
                <c:pt idx="317">
                  <c:v>104.5</c:v>
                </c:pt>
                <c:pt idx="318">
                  <c:v>88.875</c:v>
                </c:pt>
                <c:pt idx="319">
                  <c:v>88.875</c:v>
                </c:pt>
                <c:pt idx="320">
                  <c:v>92.375</c:v>
                </c:pt>
                <c:pt idx="321">
                  <c:v>92.375</c:v>
                </c:pt>
                <c:pt idx="322">
                  <c:v>102.125</c:v>
                </c:pt>
                <c:pt idx="323">
                  <c:v>102.125</c:v>
                </c:pt>
                <c:pt idx="324">
                  <c:v>110.625</c:v>
                </c:pt>
                <c:pt idx="325">
                  <c:v>110.625</c:v>
                </c:pt>
                <c:pt idx="326">
                  <c:v>102.875</c:v>
                </c:pt>
                <c:pt idx="327">
                  <c:v>102.875</c:v>
                </c:pt>
                <c:pt idx="328">
                  <c:v>94.25</c:v>
                </c:pt>
                <c:pt idx="329">
                  <c:v>94.25</c:v>
                </c:pt>
                <c:pt idx="330">
                  <c:v>103</c:v>
                </c:pt>
                <c:pt idx="331">
                  <c:v>103</c:v>
                </c:pt>
                <c:pt idx="332">
                  <c:v>98.5</c:v>
                </c:pt>
                <c:pt idx="333">
                  <c:v>98.5</c:v>
                </c:pt>
                <c:pt idx="334">
                  <c:v>99.75</c:v>
                </c:pt>
                <c:pt idx="335">
                  <c:v>99.75</c:v>
                </c:pt>
                <c:pt idx="336">
                  <c:v>108</c:v>
                </c:pt>
                <c:pt idx="337">
                  <c:v>108</c:v>
                </c:pt>
                <c:pt idx="338">
                  <c:v>110.5</c:v>
                </c:pt>
                <c:pt idx="339">
                  <c:v>110.5</c:v>
                </c:pt>
                <c:pt idx="340">
                  <c:v>102.25</c:v>
                </c:pt>
                <c:pt idx="341">
                  <c:v>102.25</c:v>
                </c:pt>
                <c:pt idx="342">
                  <c:v>87.75</c:v>
                </c:pt>
                <c:pt idx="343">
                  <c:v>87.75</c:v>
                </c:pt>
                <c:pt idx="344">
                  <c:v>90.875</c:v>
                </c:pt>
                <c:pt idx="345">
                  <c:v>90.875</c:v>
                </c:pt>
                <c:pt idx="346">
                  <c:v>100.875</c:v>
                </c:pt>
                <c:pt idx="347">
                  <c:v>100.875</c:v>
                </c:pt>
                <c:pt idx="348">
                  <c:v>101.125</c:v>
                </c:pt>
                <c:pt idx="349">
                  <c:v>101.125</c:v>
                </c:pt>
                <c:pt idx="350">
                  <c:v>98.25</c:v>
                </c:pt>
                <c:pt idx="351">
                  <c:v>98.25</c:v>
                </c:pt>
                <c:pt idx="352">
                  <c:v>98.875</c:v>
                </c:pt>
                <c:pt idx="353">
                  <c:v>98.875</c:v>
                </c:pt>
                <c:pt idx="354">
                  <c:v>97.625</c:v>
                </c:pt>
                <c:pt idx="355">
                  <c:v>97.625</c:v>
                </c:pt>
                <c:pt idx="356">
                  <c:v>97.5</c:v>
                </c:pt>
                <c:pt idx="357">
                  <c:v>97.5</c:v>
                </c:pt>
                <c:pt idx="358">
                  <c:v>100.75</c:v>
                </c:pt>
                <c:pt idx="359">
                  <c:v>100.75</c:v>
                </c:pt>
                <c:pt idx="360">
                  <c:v>92.75</c:v>
                </c:pt>
                <c:pt idx="361">
                  <c:v>92.75</c:v>
                </c:pt>
                <c:pt idx="362">
                  <c:v>95.625</c:v>
                </c:pt>
                <c:pt idx="363">
                  <c:v>95.625</c:v>
                </c:pt>
                <c:pt idx="364">
                  <c:v>102.125</c:v>
                </c:pt>
                <c:pt idx="365">
                  <c:v>102.125</c:v>
                </c:pt>
                <c:pt idx="366">
                  <c:v>97.875</c:v>
                </c:pt>
                <c:pt idx="367">
                  <c:v>97.875</c:v>
                </c:pt>
                <c:pt idx="368">
                  <c:v>110.875</c:v>
                </c:pt>
                <c:pt idx="369">
                  <c:v>110.875</c:v>
                </c:pt>
                <c:pt idx="370">
                  <c:v>105.875</c:v>
                </c:pt>
                <c:pt idx="371">
                  <c:v>105.875</c:v>
                </c:pt>
                <c:pt idx="372">
                  <c:v>100.75</c:v>
                </c:pt>
                <c:pt idx="373">
                  <c:v>100.75</c:v>
                </c:pt>
                <c:pt idx="374">
                  <c:v>99.375</c:v>
                </c:pt>
                <c:pt idx="375">
                  <c:v>99.375</c:v>
                </c:pt>
                <c:pt idx="376">
                  <c:v>102.75</c:v>
                </c:pt>
                <c:pt idx="377">
                  <c:v>102.75</c:v>
                </c:pt>
                <c:pt idx="378">
                  <c:v>107.5</c:v>
                </c:pt>
                <c:pt idx="379">
                  <c:v>107.5</c:v>
                </c:pt>
                <c:pt idx="380">
                  <c:v>100.75</c:v>
                </c:pt>
                <c:pt idx="381">
                  <c:v>100.75</c:v>
                </c:pt>
                <c:pt idx="382">
                  <c:v>95.5</c:v>
                </c:pt>
                <c:pt idx="383">
                  <c:v>95.5</c:v>
                </c:pt>
                <c:pt idx="384">
                  <c:v>100.375</c:v>
                </c:pt>
                <c:pt idx="385">
                  <c:v>100.375</c:v>
                </c:pt>
                <c:pt idx="386">
                  <c:v>96.25</c:v>
                </c:pt>
                <c:pt idx="387">
                  <c:v>96.25</c:v>
                </c:pt>
                <c:pt idx="388">
                  <c:v>82.25</c:v>
                </c:pt>
                <c:pt idx="389">
                  <c:v>82.25</c:v>
                </c:pt>
                <c:pt idx="390">
                  <c:v>97.625</c:v>
                </c:pt>
                <c:pt idx="391">
                  <c:v>97.625</c:v>
                </c:pt>
                <c:pt idx="392">
                  <c:v>108.5</c:v>
                </c:pt>
                <c:pt idx="393">
                  <c:v>108.5</c:v>
                </c:pt>
                <c:pt idx="394">
                  <c:v>102.125</c:v>
                </c:pt>
                <c:pt idx="395">
                  <c:v>102.125</c:v>
                </c:pt>
                <c:pt idx="396">
                  <c:v>98.5</c:v>
                </c:pt>
                <c:pt idx="397">
                  <c:v>98.5</c:v>
                </c:pt>
                <c:pt idx="398">
                  <c:v>97.75</c:v>
                </c:pt>
                <c:pt idx="399">
                  <c:v>97.75</c:v>
                </c:pt>
                <c:pt idx="400">
                  <c:v>93.75</c:v>
                </c:pt>
                <c:pt idx="401">
                  <c:v>93.75</c:v>
                </c:pt>
                <c:pt idx="402">
                  <c:v>84.75</c:v>
                </c:pt>
                <c:pt idx="403">
                  <c:v>84.75</c:v>
                </c:pt>
                <c:pt idx="404">
                  <c:v>96.25</c:v>
                </c:pt>
                <c:pt idx="405">
                  <c:v>96.25</c:v>
                </c:pt>
                <c:pt idx="406">
                  <c:v>96.25</c:v>
                </c:pt>
                <c:pt idx="407">
                  <c:v>96.25</c:v>
                </c:pt>
                <c:pt idx="408">
                  <c:v>93.25</c:v>
                </c:pt>
                <c:pt idx="409">
                  <c:v>93.25</c:v>
                </c:pt>
                <c:pt idx="410">
                  <c:v>91.125</c:v>
                </c:pt>
                <c:pt idx="411">
                  <c:v>91.125</c:v>
                </c:pt>
                <c:pt idx="412">
                  <c:v>88.75</c:v>
                </c:pt>
                <c:pt idx="413">
                  <c:v>88.75</c:v>
                </c:pt>
                <c:pt idx="414">
                  <c:v>92.75</c:v>
                </c:pt>
                <c:pt idx="415">
                  <c:v>92.75</c:v>
                </c:pt>
                <c:pt idx="416">
                  <c:v>96.375</c:v>
                </c:pt>
                <c:pt idx="417">
                  <c:v>96.375</c:v>
                </c:pt>
                <c:pt idx="418">
                  <c:v>101.25</c:v>
                </c:pt>
                <c:pt idx="419">
                  <c:v>101.25</c:v>
                </c:pt>
                <c:pt idx="420">
                  <c:v>116.625</c:v>
                </c:pt>
                <c:pt idx="421">
                  <c:v>116.625</c:v>
                </c:pt>
                <c:pt idx="422">
                  <c:v>-2.625</c:v>
                </c:pt>
                <c:pt idx="423">
                  <c:v>-2.625</c:v>
                </c:pt>
                <c:pt idx="424">
                  <c:v>70</c:v>
                </c:pt>
                <c:pt idx="425">
                  <c:v>70</c:v>
                </c:pt>
                <c:pt idx="426">
                  <c:v>84</c:v>
                </c:pt>
                <c:pt idx="427">
                  <c:v>84</c:v>
                </c:pt>
                <c:pt idx="428">
                  <c:v>99.25</c:v>
                </c:pt>
                <c:pt idx="429">
                  <c:v>99.25</c:v>
                </c:pt>
                <c:pt idx="430">
                  <c:v>111.875</c:v>
                </c:pt>
                <c:pt idx="431">
                  <c:v>111.875</c:v>
                </c:pt>
                <c:pt idx="432">
                  <c:v>103</c:v>
                </c:pt>
                <c:pt idx="433">
                  <c:v>103</c:v>
                </c:pt>
                <c:pt idx="434">
                  <c:v>97.125</c:v>
                </c:pt>
                <c:pt idx="435">
                  <c:v>97.125</c:v>
                </c:pt>
                <c:pt idx="436">
                  <c:v>86.5</c:v>
                </c:pt>
                <c:pt idx="437">
                  <c:v>86.5</c:v>
                </c:pt>
                <c:pt idx="438">
                  <c:v>97.5</c:v>
                </c:pt>
                <c:pt idx="439">
                  <c:v>97.5</c:v>
                </c:pt>
                <c:pt idx="440">
                  <c:v>109.5</c:v>
                </c:pt>
                <c:pt idx="441">
                  <c:v>109.5</c:v>
                </c:pt>
                <c:pt idx="442">
                  <c:v>90.25</c:v>
                </c:pt>
                <c:pt idx="443">
                  <c:v>90.25</c:v>
                </c:pt>
                <c:pt idx="444">
                  <c:v>98.875</c:v>
                </c:pt>
                <c:pt idx="445">
                  <c:v>98.875</c:v>
                </c:pt>
                <c:pt idx="446">
                  <c:v>98.875</c:v>
                </c:pt>
                <c:pt idx="447">
                  <c:v>98.875</c:v>
                </c:pt>
                <c:pt idx="448">
                  <c:v>90.625</c:v>
                </c:pt>
                <c:pt idx="449">
                  <c:v>90.625</c:v>
                </c:pt>
                <c:pt idx="450">
                  <c:v>107.375</c:v>
                </c:pt>
                <c:pt idx="451">
                  <c:v>107.375</c:v>
                </c:pt>
                <c:pt idx="452">
                  <c:v>104.375</c:v>
                </c:pt>
                <c:pt idx="453">
                  <c:v>104.375</c:v>
                </c:pt>
                <c:pt idx="454">
                  <c:v>94.25</c:v>
                </c:pt>
                <c:pt idx="455">
                  <c:v>94.25</c:v>
                </c:pt>
                <c:pt idx="456">
                  <c:v>97.125</c:v>
                </c:pt>
                <c:pt idx="457">
                  <c:v>97.125</c:v>
                </c:pt>
                <c:pt idx="458">
                  <c:v>100</c:v>
                </c:pt>
                <c:pt idx="459">
                  <c:v>100</c:v>
                </c:pt>
                <c:pt idx="460">
                  <c:v>98.125</c:v>
                </c:pt>
                <c:pt idx="461">
                  <c:v>98.125</c:v>
                </c:pt>
                <c:pt idx="462">
                  <c:v>93.25</c:v>
                </c:pt>
                <c:pt idx="463">
                  <c:v>93.25</c:v>
                </c:pt>
                <c:pt idx="464">
                  <c:v>97.75</c:v>
                </c:pt>
                <c:pt idx="465">
                  <c:v>97.75</c:v>
                </c:pt>
                <c:pt idx="466">
                  <c:v>99.375</c:v>
                </c:pt>
                <c:pt idx="467">
                  <c:v>99.375</c:v>
                </c:pt>
                <c:pt idx="468">
                  <c:v>84.25</c:v>
                </c:pt>
                <c:pt idx="469">
                  <c:v>84.25</c:v>
                </c:pt>
                <c:pt idx="470">
                  <c:v>97.75</c:v>
                </c:pt>
                <c:pt idx="471">
                  <c:v>97.75</c:v>
                </c:pt>
                <c:pt idx="472">
                  <c:v>110.875</c:v>
                </c:pt>
                <c:pt idx="473">
                  <c:v>110.875</c:v>
                </c:pt>
                <c:pt idx="474">
                  <c:v>110.25</c:v>
                </c:pt>
                <c:pt idx="475">
                  <c:v>110.25</c:v>
                </c:pt>
                <c:pt idx="476">
                  <c:v>96</c:v>
                </c:pt>
                <c:pt idx="477">
                  <c:v>96</c:v>
                </c:pt>
                <c:pt idx="478">
                  <c:v>93.875</c:v>
                </c:pt>
                <c:pt idx="479">
                  <c:v>93.875</c:v>
                </c:pt>
                <c:pt idx="480">
                  <c:v>95.75</c:v>
                </c:pt>
                <c:pt idx="481">
                  <c:v>95.75</c:v>
                </c:pt>
                <c:pt idx="482">
                  <c:v>96.5</c:v>
                </c:pt>
                <c:pt idx="483">
                  <c:v>96.5</c:v>
                </c:pt>
                <c:pt idx="484">
                  <c:v>107.75</c:v>
                </c:pt>
                <c:pt idx="485">
                  <c:v>107.75</c:v>
                </c:pt>
                <c:pt idx="486">
                  <c:v>104.875</c:v>
                </c:pt>
                <c:pt idx="487">
                  <c:v>104.875</c:v>
                </c:pt>
                <c:pt idx="488">
                  <c:v>107.375</c:v>
                </c:pt>
                <c:pt idx="489">
                  <c:v>107.375</c:v>
                </c:pt>
                <c:pt idx="490">
                  <c:v>93.375</c:v>
                </c:pt>
                <c:pt idx="491">
                  <c:v>93.375</c:v>
                </c:pt>
                <c:pt idx="492">
                  <c:v>89.75</c:v>
                </c:pt>
                <c:pt idx="493">
                  <c:v>89.75</c:v>
                </c:pt>
                <c:pt idx="494">
                  <c:v>107.375</c:v>
                </c:pt>
                <c:pt idx="495">
                  <c:v>107.375</c:v>
                </c:pt>
                <c:pt idx="496">
                  <c:v>104.25</c:v>
                </c:pt>
                <c:pt idx="497">
                  <c:v>104.25</c:v>
                </c:pt>
                <c:pt idx="498">
                  <c:v>97</c:v>
                </c:pt>
                <c:pt idx="499">
                  <c:v>97</c:v>
                </c:pt>
                <c:pt idx="500">
                  <c:v>91.625</c:v>
                </c:pt>
                <c:pt idx="501">
                  <c:v>91.625</c:v>
                </c:pt>
                <c:pt idx="502">
                  <c:v>100.875</c:v>
                </c:pt>
                <c:pt idx="503">
                  <c:v>100.875</c:v>
                </c:pt>
                <c:pt idx="504">
                  <c:v>106.375</c:v>
                </c:pt>
                <c:pt idx="505">
                  <c:v>106.375</c:v>
                </c:pt>
                <c:pt idx="506">
                  <c:v>106.5</c:v>
                </c:pt>
                <c:pt idx="507">
                  <c:v>106.5</c:v>
                </c:pt>
                <c:pt idx="508">
                  <c:v>97.625</c:v>
                </c:pt>
                <c:pt idx="509">
                  <c:v>97.625</c:v>
                </c:pt>
                <c:pt idx="510">
                  <c:v>82</c:v>
                </c:pt>
                <c:pt idx="511">
                  <c:v>82</c:v>
                </c:pt>
                <c:pt idx="512">
                  <c:v>92.625</c:v>
                </c:pt>
                <c:pt idx="513">
                  <c:v>92.625</c:v>
                </c:pt>
                <c:pt idx="514">
                  <c:v>100.75</c:v>
                </c:pt>
                <c:pt idx="515">
                  <c:v>100.75</c:v>
                </c:pt>
                <c:pt idx="516">
                  <c:v>96.125</c:v>
                </c:pt>
                <c:pt idx="517">
                  <c:v>96.125</c:v>
                </c:pt>
                <c:pt idx="518">
                  <c:v>95.75</c:v>
                </c:pt>
                <c:pt idx="519">
                  <c:v>95.75</c:v>
                </c:pt>
                <c:pt idx="520">
                  <c:v>99.75</c:v>
                </c:pt>
                <c:pt idx="521">
                  <c:v>99.75</c:v>
                </c:pt>
                <c:pt idx="522">
                  <c:v>100.375</c:v>
                </c:pt>
                <c:pt idx="523">
                  <c:v>100.375</c:v>
                </c:pt>
                <c:pt idx="524">
                  <c:v>103.25</c:v>
                </c:pt>
                <c:pt idx="525">
                  <c:v>103.25</c:v>
                </c:pt>
                <c:pt idx="526">
                  <c:v>99.625</c:v>
                </c:pt>
                <c:pt idx="527">
                  <c:v>99.625</c:v>
                </c:pt>
                <c:pt idx="528">
                  <c:v>96</c:v>
                </c:pt>
                <c:pt idx="529">
                  <c:v>96</c:v>
                </c:pt>
                <c:pt idx="530">
                  <c:v>86.125</c:v>
                </c:pt>
                <c:pt idx="531">
                  <c:v>86.125</c:v>
                </c:pt>
                <c:pt idx="532">
                  <c:v>81.25</c:v>
                </c:pt>
                <c:pt idx="533">
                  <c:v>81.25</c:v>
                </c:pt>
                <c:pt idx="534">
                  <c:v>95.25</c:v>
                </c:pt>
                <c:pt idx="535">
                  <c:v>95.25</c:v>
                </c:pt>
                <c:pt idx="536">
                  <c:v>107.875</c:v>
                </c:pt>
                <c:pt idx="537">
                  <c:v>107.875</c:v>
                </c:pt>
                <c:pt idx="538">
                  <c:v>105</c:v>
                </c:pt>
                <c:pt idx="539">
                  <c:v>105</c:v>
                </c:pt>
                <c:pt idx="540">
                  <c:v>100.625</c:v>
                </c:pt>
                <c:pt idx="541">
                  <c:v>100.625</c:v>
                </c:pt>
                <c:pt idx="542">
                  <c:v>87.375</c:v>
                </c:pt>
                <c:pt idx="543">
                  <c:v>87.375</c:v>
                </c:pt>
                <c:pt idx="544">
                  <c:v>83.125</c:v>
                </c:pt>
                <c:pt idx="545">
                  <c:v>83.125</c:v>
                </c:pt>
                <c:pt idx="546">
                  <c:v>87.625</c:v>
                </c:pt>
                <c:pt idx="547">
                  <c:v>87.625</c:v>
                </c:pt>
                <c:pt idx="548">
                  <c:v>84.125</c:v>
                </c:pt>
                <c:pt idx="549">
                  <c:v>84.125</c:v>
                </c:pt>
                <c:pt idx="550">
                  <c:v>96</c:v>
                </c:pt>
                <c:pt idx="551">
                  <c:v>96</c:v>
                </c:pt>
                <c:pt idx="552">
                  <c:v>96.75</c:v>
                </c:pt>
                <c:pt idx="553">
                  <c:v>96.75</c:v>
                </c:pt>
                <c:pt idx="554">
                  <c:v>90.5</c:v>
                </c:pt>
                <c:pt idx="555">
                  <c:v>90.5</c:v>
                </c:pt>
                <c:pt idx="556">
                  <c:v>99.75</c:v>
                </c:pt>
                <c:pt idx="557">
                  <c:v>99.75</c:v>
                </c:pt>
                <c:pt idx="558">
                  <c:v>89.625</c:v>
                </c:pt>
                <c:pt idx="559">
                  <c:v>89.625</c:v>
                </c:pt>
                <c:pt idx="560">
                  <c:v>94</c:v>
                </c:pt>
                <c:pt idx="561">
                  <c:v>94</c:v>
                </c:pt>
                <c:pt idx="562">
                  <c:v>103.625</c:v>
                </c:pt>
                <c:pt idx="563">
                  <c:v>103.625</c:v>
                </c:pt>
                <c:pt idx="564">
                  <c:v>90.75</c:v>
                </c:pt>
                <c:pt idx="565">
                  <c:v>90.75</c:v>
                </c:pt>
                <c:pt idx="566">
                  <c:v>87.375</c:v>
                </c:pt>
                <c:pt idx="567">
                  <c:v>87.375</c:v>
                </c:pt>
                <c:pt idx="568">
                  <c:v>98.875</c:v>
                </c:pt>
                <c:pt idx="569">
                  <c:v>98.875</c:v>
                </c:pt>
                <c:pt idx="570">
                  <c:v>94.25</c:v>
                </c:pt>
                <c:pt idx="571">
                  <c:v>94.25</c:v>
                </c:pt>
                <c:pt idx="572">
                  <c:v>91.875</c:v>
                </c:pt>
                <c:pt idx="573">
                  <c:v>91.875</c:v>
                </c:pt>
                <c:pt idx="574">
                  <c:v>105.25</c:v>
                </c:pt>
                <c:pt idx="575">
                  <c:v>105.25</c:v>
                </c:pt>
                <c:pt idx="576">
                  <c:v>102.875</c:v>
                </c:pt>
                <c:pt idx="577">
                  <c:v>102.875</c:v>
                </c:pt>
                <c:pt idx="578">
                  <c:v>96.875</c:v>
                </c:pt>
                <c:pt idx="579">
                  <c:v>96.875</c:v>
                </c:pt>
                <c:pt idx="580">
                  <c:v>105.375</c:v>
                </c:pt>
                <c:pt idx="581">
                  <c:v>105.375</c:v>
                </c:pt>
                <c:pt idx="582">
                  <c:v>109.125</c:v>
                </c:pt>
                <c:pt idx="583">
                  <c:v>109.125</c:v>
                </c:pt>
                <c:pt idx="584">
                  <c:v>101.5</c:v>
                </c:pt>
                <c:pt idx="585">
                  <c:v>101.5</c:v>
                </c:pt>
                <c:pt idx="586">
                  <c:v>105.5</c:v>
                </c:pt>
                <c:pt idx="587">
                  <c:v>105.5</c:v>
                </c:pt>
                <c:pt idx="588">
                  <c:v>96.625</c:v>
                </c:pt>
                <c:pt idx="589">
                  <c:v>96.625</c:v>
                </c:pt>
                <c:pt idx="590">
                  <c:v>87</c:v>
                </c:pt>
                <c:pt idx="591">
                  <c:v>87</c:v>
                </c:pt>
                <c:pt idx="592">
                  <c:v>97</c:v>
                </c:pt>
                <c:pt idx="593">
                  <c:v>97</c:v>
                </c:pt>
                <c:pt idx="594">
                  <c:v>102</c:v>
                </c:pt>
                <c:pt idx="595">
                  <c:v>102</c:v>
                </c:pt>
                <c:pt idx="596">
                  <c:v>98.75</c:v>
                </c:pt>
                <c:pt idx="597">
                  <c:v>98.75</c:v>
                </c:pt>
                <c:pt idx="598">
                  <c:v>84</c:v>
                </c:pt>
                <c:pt idx="599">
                  <c:v>84</c:v>
                </c:pt>
                <c:pt idx="600">
                  <c:v>87.75</c:v>
                </c:pt>
                <c:pt idx="601">
                  <c:v>87.75</c:v>
                </c:pt>
                <c:pt idx="602">
                  <c:v>89.5</c:v>
                </c:pt>
                <c:pt idx="603">
                  <c:v>89.5</c:v>
                </c:pt>
                <c:pt idx="604">
                  <c:v>84.75</c:v>
                </c:pt>
                <c:pt idx="605">
                  <c:v>84.75</c:v>
                </c:pt>
                <c:pt idx="606">
                  <c:v>97</c:v>
                </c:pt>
                <c:pt idx="607">
                  <c:v>97</c:v>
                </c:pt>
                <c:pt idx="608">
                  <c:v>90.375</c:v>
                </c:pt>
                <c:pt idx="609">
                  <c:v>90.375</c:v>
                </c:pt>
                <c:pt idx="610">
                  <c:v>92.875</c:v>
                </c:pt>
                <c:pt idx="611">
                  <c:v>92.875</c:v>
                </c:pt>
                <c:pt idx="612">
                  <c:v>91.125</c:v>
                </c:pt>
                <c:pt idx="613">
                  <c:v>91.125</c:v>
                </c:pt>
                <c:pt idx="614">
                  <c:v>89.5</c:v>
                </c:pt>
                <c:pt idx="615">
                  <c:v>89.5</c:v>
                </c:pt>
                <c:pt idx="616">
                  <c:v>107.625</c:v>
                </c:pt>
                <c:pt idx="617">
                  <c:v>107.625</c:v>
                </c:pt>
                <c:pt idx="618">
                  <c:v>93.5</c:v>
                </c:pt>
                <c:pt idx="619">
                  <c:v>93.5</c:v>
                </c:pt>
                <c:pt idx="620">
                  <c:v>87.5</c:v>
                </c:pt>
                <c:pt idx="621">
                  <c:v>87.5</c:v>
                </c:pt>
                <c:pt idx="622">
                  <c:v>105.875</c:v>
                </c:pt>
                <c:pt idx="623">
                  <c:v>105.875</c:v>
                </c:pt>
                <c:pt idx="624">
                  <c:v>94.875</c:v>
                </c:pt>
                <c:pt idx="625">
                  <c:v>94.875</c:v>
                </c:pt>
                <c:pt idx="626">
                  <c:v>78</c:v>
                </c:pt>
                <c:pt idx="627">
                  <c:v>78</c:v>
                </c:pt>
                <c:pt idx="628">
                  <c:v>82.875</c:v>
                </c:pt>
                <c:pt idx="629">
                  <c:v>82.875</c:v>
                </c:pt>
                <c:pt idx="630">
                  <c:v>90.375</c:v>
                </c:pt>
                <c:pt idx="631">
                  <c:v>90.375</c:v>
                </c:pt>
                <c:pt idx="632">
                  <c:v>97.75</c:v>
                </c:pt>
                <c:pt idx="633">
                  <c:v>97.75</c:v>
                </c:pt>
                <c:pt idx="634">
                  <c:v>99.625</c:v>
                </c:pt>
                <c:pt idx="635">
                  <c:v>99.625</c:v>
                </c:pt>
                <c:pt idx="636">
                  <c:v>95.875</c:v>
                </c:pt>
                <c:pt idx="637">
                  <c:v>95.875</c:v>
                </c:pt>
                <c:pt idx="638">
                  <c:v>95.875</c:v>
                </c:pt>
                <c:pt idx="639">
                  <c:v>95.875</c:v>
                </c:pt>
                <c:pt idx="640">
                  <c:v>88.125</c:v>
                </c:pt>
                <c:pt idx="641">
                  <c:v>88.125</c:v>
                </c:pt>
                <c:pt idx="642">
                  <c:v>78</c:v>
                </c:pt>
                <c:pt idx="643">
                  <c:v>78</c:v>
                </c:pt>
                <c:pt idx="644">
                  <c:v>93.25</c:v>
                </c:pt>
                <c:pt idx="645">
                  <c:v>93.25</c:v>
                </c:pt>
                <c:pt idx="646">
                  <c:v>93.75</c:v>
                </c:pt>
                <c:pt idx="647">
                  <c:v>93.75</c:v>
                </c:pt>
                <c:pt idx="648">
                  <c:v>91.875</c:v>
                </c:pt>
                <c:pt idx="649">
                  <c:v>91.875</c:v>
                </c:pt>
                <c:pt idx="650">
                  <c:v>104.375</c:v>
                </c:pt>
                <c:pt idx="651">
                  <c:v>104.375</c:v>
                </c:pt>
                <c:pt idx="652">
                  <c:v>90.5</c:v>
                </c:pt>
                <c:pt idx="653">
                  <c:v>90.5</c:v>
                </c:pt>
                <c:pt idx="654">
                  <c:v>85.375</c:v>
                </c:pt>
                <c:pt idx="655">
                  <c:v>85.375</c:v>
                </c:pt>
                <c:pt idx="656">
                  <c:v>98.625</c:v>
                </c:pt>
                <c:pt idx="657">
                  <c:v>98.625</c:v>
                </c:pt>
                <c:pt idx="658">
                  <c:v>97.5</c:v>
                </c:pt>
                <c:pt idx="659">
                  <c:v>97.5</c:v>
                </c:pt>
                <c:pt idx="660">
                  <c:v>86.875</c:v>
                </c:pt>
                <c:pt idx="661">
                  <c:v>86.875</c:v>
                </c:pt>
                <c:pt idx="662">
                  <c:v>93.125</c:v>
                </c:pt>
                <c:pt idx="663">
                  <c:v>93.125</c:v>
                </c:pt>
                <c:pt idx="664">
                  <c:v>107.75</c:v>
                </c:pt>
                <c:pt idx="665">
                  <c:v>107.75</c:v>
                </c:pt>
                <c:pt idx="666">
                  <c:v>98.25</c:v>
                </c:pt>
                <c:pt idx="667">
                  <c:v>98.25</c:v>
                </c:pt>
                <c:pt idx="668">
                  <c:v>93.5</c:v>
                </c:pt>
                <c:pt idx="669">
                  <c:v>93.5</c:v>
                </c:pt>
                <c:pt idx="670">
                  <c:v>101.125</c:v>
                </c:pt>
                <c:pt idx="671">
                  <c:v>101.125</c:v>
                </c:pt>
                <c:pt idx="672">
                  <c:v>91.875</c:v>
                </c:pt>
                <c:pt idx="673">
                  <c:v>91.875</c:v>
                </c:pt>
                <c:pt idx="674">
                  <c:v>78.125</c:v>
                </c:pt>
                <c:pt idx="675">
                  <c:v>78.125</c:v>
                </c:pt>
                <c:pt idx="676">
                  <c:v>88.5</c:v>
                </c:pt>
                <c:pt idx="677">
                  <c:v>88.5</c:v>
                </c:pt>
                <c:pt idx="678">
                  <c:v>87.125</c:v>
                </c:pt>
                <c:pt idx="679">
                  <c:v>87.125</c:v>
                </c:pt>
                <c:pt idx="680">
                  <c:v>75.375</c:v>
                </c:pt>
                <c:pt idx="681">
                  <c:v>75.375</c:v>
                </c:pt>
                <c:pt idx="682">
                  <c:v>76.875</c:v>
                </c:pt>
                <c:pt idx="683">
                  <c:v>76.875</c:v>
                </c:pt>
                <c:pt idx="684">
                  <c:v>91.375</c:v>
                </c:pt>
                <c:pt idx="685">
                  <c:v>91.375</c:v>
                </c:pt>
                <c:pt idx="686">
                  <c:v>96.25</c:v>
                </c:pt>
                <c:pt idx="687">
                  <c:v>96.25</c:v>
                </c:pt>
                <c:pt idx="688">
                  <c:v>83.5</c:v>
                </c:pt>
                <c:pt idx="689">
                  <c:v>83.5</c:v>
                </c:pt>
                <c:pt idx="690">
                  <c:v>84.75</c:v>
                </c:pt>
                <c:pt idx="691">
                  <c:v>84.75</c:v>
                </c:pt>
                <c:pt idx="692">
                  <c:v>82.875</c:v>
                </c:pt>
                <c:pt idx="693">
                  <c:v>82.875</c:v>
                </c:pt>
                <c:pt idx="694">
                  <c:v>90.75</c:v>
                </c:pt>
                <c:pt idx="695">
                  <c:v>90.75</c:v>
                </c:pt>
                <c:pt idx="696">
                  <c:v>93.625</c:v>
                </c:pt>
                <c:pt idx="697">
                  <c:v>93.625</c:v>
                </c:pt>
                <c:pt idx="698">
                  <c:v>82.875</c:v>
                </c:pt>
                <c:pt idx="699">
                  <c:v>82.875</c:v>
                </c:pt>
                <c:pt idx="700">
                  <c:v>91.375</c:v>
                </c:pt>
                <c:pt idx="701">
                  <c:v>91.375</c:v>
                </c:pt>
                <c:pt idx="702">
                  <c:v>95.625</c:v>
                </c:pt>
                <c:pt idx="703">
                  <c:v>95.625</c:v>
                </c:pt>
                <c:pt idx="704">
                  <c:v>96.375</c:v>
                </c:pt>
                <c:pt idx="705">
                  <c:v>96.375</c:v>
                </c:pt>
                <c:pt idx="706">
                  <c:v>93.125</c:v>
                </c:pt>
                <c:pt idx="707">
                  <c:v>93.125</c:v>
                </c:pt>
                <c:pt idx="708">
                  <c:v>81</c:v>
                </c:pt>
                <c:pt idx="709">
                  <c:v>81</c:v>
                </c:pt>
                <c:pt idx="710">
                  <c:v>86.125</c:v>
                </c:pt>
                <c:pt idx="711">
                  <c:v>86.125</c:v>
                </c:pt>
                <c:pt idx="712">
                  <c:v>92</c:v>
                </c:pt>
                <c:pt idx="713">
                  <c:v>92</c:v>
                </c:pt>
                <c:pt idx="714">
                  <c:v>88.5</c:v>
                </c:pt>
                <c:pt idx="715">
                  <c:v>88.5</c:v>
                </c:pt>
                <c:pt idx="716">
                  <c:v>84.125</c:v>
                </c:pt>
                <c:pt idx="717">
                  <c:v>84.125</c:v>
                </c:pt>
                <c:pt idx="718">
                  <c:v>95.375</c:v>
                </c:pt>
                <c:pt idx="719">
                  <c:v>95.375</c:v>
                </c:pt>
                <c:pt idx="720">
                  <c:v>93.875</c:v>
                </c:pt>
                <c:pt idx="721">
                  <c:v>93.875</c:v>
                </c:pt>
                <c:pt idx="722">
                  <c:v>85.5</c:v>
                </c:pt>
                <c:pt idx="723">
                  <c:v>85.5</c:v>
                </c:pt>
                <c:pt idx="724">
                  <c:v>89.125</c:v>
                </c:pt>
                <c:pt idx="725">
                  <c:v>89.125</c:v>
                </c:pt>
                <c:pt idx="726">
                  <c:v>84.375</c:v>
                </c:pt>
                <c:pt idx="727">
                  <c:v>84.375</c:v>
                </c:pt>
                <c:pt idx="728">
                  <c:v>77.5</c:v>
                </c:pt>
                <c:pt idx="729">
                  <c:v>77.5</c:v>
                </c:pt>
                <c:pt idx="730">
                  <c:v>83.125</c:v>
                </c:pt>
                <c:pt idx="731">
                  <c:v>83.125</c:v>
                </c:pt>
                <c:pt idx="732">
                  <c:v>100.125</c:v>
                </c:pt>
                <c:pt idx="733">
                  <c:v>100.125</c:v>
                </c:pt>
                <c:pt idx="734">
                  <c:v>93</c:v>
                </c:pt>
                <c:pt idx="735">
                  <c:v>93</c:v>
                </c:pt>
                <c:pt idx="736">
                  <c:v>91.625</c:v>
                </c:pt>
                <c:pt idx="737">
                  <c:v>91.625</c:v>
                </c:pt>
                <c:pt idx="738">
                  <c:v>103.625</c:v>
                </c:pt>
                <c:pt idx="739">
                  <c:v>103.625</c:v>
                </c:pt>
                <c:pt idx="740">
                  <c:v>94.125</c:v>
                </c:pt>
                <c:pt idx="741">
                  <c:v>94.125</c:v>
                </c:pt>
                <c:pt idx="742">
                  <c:v>80.625</c:v>
                </c:pt>
                <c:pt idx="743">
                  <c:v>80.625</c:v>
                </c:pt>
                <c:pt idx="744">
                  <c:v>78.625</c:v>
                </c:pt>
                <c:pt idx="745">
                  <c:v>78.625</c:v>
                </c:pt>
                <c:pt idx="746">
                  <c:v>79.375</c:v>
                </c:pt>
                <c:pt idx="747">
                  <c:v>79.375</c:v>
                </c:pt>
                <c:pt idx="748">
                  <c:v>91.875</c:v>
                </c:pt>
                <c:pt idx="749">
                  <c:v>91.875</c:v>
                </c:pt>
                <c:pt idx="750">
                  <c:v>94.625</c:v>
                </c:pt>
                <c:pt idx="751">
                  <c:v>94.625</c:v>
                </c:pt>
                <c:pt idx="752">
                  <c:v>94.5</c:v>
                </c:pt>
                <c:pt idx="753">
                  <c:v>94.5</c:v>
                </c:pt>
                <c:pt idx="754">
                  <c:v>86.625</c:v>
                </c:pt>
                <c:pt idx="755">
                  <c:v>86.625</c:v>
                </c:pt>
                <c:pt idx="756">
                  <c:v>81.875</c:v>
                </c:pt>
                <c:pt idx="757">
                  <c:v>81.875</c:v>
                </c:pt>
                <c:pt idx="758">
                  <c:v>92.875</c:v>
                </c:pt>
                <c:pt idx="759">
                  <c:v>92.875</c:v>
                </c:pt>
                <c:pt idx="760">
                  <c:v>85.875</c:v>
                </c:pt>
                <c:pt idx="761">
                  <c:v>85.875</c:v>
                </c:pt>
                <c:pt idx="762">
                  <c:v>75</c:v>
                </c:pt>
                <c:pt idx="763">
                  <c:v>75</c:v>
                </c:pt>
                <c:pt idx="764">
                  <c:v>75</c:v>
                </c:pt>
                <c:pt idx="765">
                  <c:v>89.875</c:v>
                </c:pt>
                <c:pt idx="766">
                  <c:v>89.875</c:v>
                </c:pt>
                <c:pt idx="767">
                  <c:v>99.375</c:v>
                </c:pt>
                <c:pt idx="768">
                  <c:v>99.375</c:v>
                </c:pt>
                <c:pt idx="769">
                  <c:v>103.375</c:v>
                </c:pt>
                <c:pt idx="770">
                  <c:v>103.375</c:v>
                </c:pt>
                <c:pt idx="771">
                  <c:v>85.75</c:v>
                </c:pt>
                <c:pt idx="772">
                  <c:v>85.75</c:v>
                </c:pt>
                <c:pt idx="773">
                  <c:v>82.125</c:v>
                </c:pt>
                <c:pt idx="774">
                  <c:v>82.125</c:v>
                </c:pt>
                <c:pt idx="775">
                  <c:v>85</c:v>
                </c:pt>
                <c:pt idx="776">
                  <c:v>85</c:v>
                </c:pt>
                <c:pt idx="777">
                  <c:v>80.625</c:v>
                </c:pt>
                <c:pt idx="778">
                  <c:v>80.625</c:v>
                </c:pt>
                <c:pt idx="779">
                  <c:v>94.875</c:v>
                </c:pt>
                <c:pt idx="780">
                  <c:v>94.875</c:v>
                </c:pt>
                <c:pt idx="781">
                  <c:v>97.5</c:v>
                </c:pt>
                <c:pt idx="782">
                  <c:v>97.5</c:v>
                </c:pt>
                <c:pt idx="783">
                  <c:v>93.375</c:v>
                </c:pt>
                <c:pt idx="784">
                  <c:v>93.375</c:v>
                </c:pt>
                <c:pt idx="785">
                  <c:v>81.875</c:v>
                </c:pt>
                <c:pt idx="786">
                  <c:v>81.875</c:v>
                </c:pt>
                <c:pt idx="787">
                  <c:v>88</c:v>
                </c:pt>
                <c:pt idx="788">
                  <c:v>88</c:v>
                </c:pt>
                <c:pt idx="789">
                  <c:v>87</c:v>
                </c:pt>
                <c:pt idx="790">
                  <c:v>87</c:v>
                </c:pt>
                <c:pt idx="791">
                  <c:v>77</c:v>
                </c:pt>
                <c:pt idx="792">
                  <c:v>77</c:v>
                </c:pt>
                <c:pt idx="793">
                  <c:v>74.75</c:v>
                </c:pt>
                <c:pt idx="794">
                  <c:v>74.75</c:v>
                </c:pt>
                <c:pt idx="795">
                  <c:v>77.5</c:v>
                </c:pt>
                <c:pt idx="796">
                  <c:v>77.5</c:v>
                </c:pt>
                <c:pt idx="797">
                  <c:v>76.5</c:v>
                </c:pt>
                <c:pt idx="798">
                  <c:v>76.5</c:v>
                </c:pt>
                <c:pt idx="799">
                  <c:v>84.875</c:v>
                </c:pt>
                <c:pt idx="800">
                  <c:v>84.875</c:v>
                </c:pt>
                <c:pt idx="801">
                  <c:v>87.5</c:v>
                </c:pt>
                <c:pt idx="802">
                  <c:v>87.5</c:v>
                </c:pt>
                <c:pt idx="803">
                  <c:v>87.125</c:v>
                </c:pt>
                <c:pt idx="804">
                  <c:v>87.125</c:v>
                </c:pt>
                <c:pt idx="805">
                  <c:v>85.75</c:v>
                </c:pt>
                <c:pt idx="806">
                  <c:v>85.75</c:v>
                </c:pt>
                <c:pt idx="807">
                  <c:v>73</c:v>
                </c:pt>
                <c:pt idx="808">
                  <c:v>73</c:v>
                </c:pt>
                <c:pt idx="809">
                  <c:v>73.125</c:v>
                </c:pt>
                <c:pt idx="810">
                  <c:v>73.125</c:v>
                </c:pt>
                <c:pt idx="811">
                  <c:v>82.125</c:v>
                </c:pt>
                <c:pt idx="812">
                  <c:v>82.125</c:v>
                </c:pt>
                <c:pt idx="813">
                  <c:v>93.625</c:v>
                </c:pt>
                <c:pt idx="814">
                  <c:v>93.625</c:v>
                </c:pt>
                <c:pt idx="815">
                  <c:v>94.125</c:v>
                </c:pt>
                <c:pt idx="816">
                  <c:v>94.125</c:v>
                </c:pt>
                <c:pt idx="817">
                  <c:v>98.25</c:v>
                </c:pt>
                <c:pt idx="818">
                  <c:v>98.25</c:v>
                </c:pt>
                <c:pt idx="819">
                  <c:v>95.125</c:v>
                </c:pt>
                <c:pt idx="820">
                  <c:v>95.125</c:v>
                </c:pt>
                <c:pt idx="821">
                  <c:v>97.125</c:v>
                </c:pt>
                <c:pt idx="822">
                  <c:v>97.125</c:v>
                </c:pt>
                <c:pt idx="823">
                  <c:v>98.25</c:v>
                </c:pt>
                <c:pt idx="824">
                  <c:v>98.25</c:v>
                </c:pt>
                <c:pt idx="825">
                  <c:v>86.5</c:v>
                </c:pt>
                <c:pt idx="826">
                  <c:v>86.5</c:v>
                </c:pt>
                <c:pt idx="827">
                  <c:v>71.875</c:v>
                </c:pt>
                <c:pt idx="828">
                  <c:v>71.875</c:v>
                </c:pt>
                <c:pt idx="829">
                  <c:v>80.75</c:v>
                </c:pt>
                <c:pt idx="830">
                  <c:v>80.75</c:v>
                </c:pt>
                <c:pt idx="831">
                  <c:v>89.625</c:v>
                </c:pt>
                <c:pt idx="832">
                  <c:v>89.625</c:v>
                </c:pt>
                <c:pt idx="833">
                  <c:v>80.25</c:v>
                </c:pt>
                <c:pt idx="834">
                  <c:v>80.25</c:v>
                </c:pt>
                <c:pt idx="835">
                  <c:v>89.75</c:v>
                </c:pt>
                <c:pt idx="836">
                  <c:v>89.75</c:v>
                </c:pt>
                <c:pt idx="837">
                  <c:v>83.375</c:v>
                </c:pt>
                <c:pt idx="838">
                  <c:v>83.375</c:v>
                </c:pt>
                <c:pt idx="839">
                  <c:v>73.875</c:v>
                </c:pt>
                <c:pt idx="840">
                  <c:v>73.875</c:v>
                </c:pt>
                <c:pt idx="841">
                  <c:v>77.875</c:v>
                </c:pt>
                <c:pt idx="842">
                  <c:v>77.875</c:v>
                </c:pt>
                <c:pt idx="843">
                  <c:v>69.5</c:v>
                </c:pt>
                <c:pt idx="844">
                  <c:v>69.5</c:v>
                </c:pt>
                <c:pt idx="845">
                  <c:v>79.25</c:v>
                </c:pt>
                <c:pt idx="846">
                  <c:v>79.25</c:v>
                </c:pt>
                <c:pt idx="847">
                  <c:v>95.875</c:v>
                </c:pt>
                <c:pt idx="848">
                  <c:v>95.875</c:v>
                </c:pt>
                <c:pt idx="849">
                  <c:v>88.75</c:v>
                </c:pt>
                <c:pt idx="850">
                  <c:v>88.75</c:v>
                </c:pt>
                <c:pt idx="851">
                  <c:v>74.5</c:v>
                </c:pt>
                <c:pt idx="852">
                  <c:v>74.5</c:v>
                </c:pt>
                <c:pt idx="853">
                  <c:v>85.75</c:v>
                </c:pt>
                <c:pt idx="854">
                  <c:v>85.75</c:v>
                </c:pt>
                <c:pt idx="855">
                  <c:v>93.625</c:v>
                </c:pt>
                <c:pt idx="856">
                  <c:v>93.625</c:v>
                </c:pt>
                <c:pt idx="857">
                  <c:v>91.25</c:v>
                </c:pt>
                <c:pt idx="858">
                  <c:v>91.25</c:v>
                </c:pt>
                <c:pt idx="859">
                  <c:v>96</c:v>
                </c:pt>
                <c:pt idx="860">
                  <c:v>96</c:v>
                </c:pt>
                <c:pt idx="861">
                  <c:v>96</c:v>
                </c:pt>
                <c:pt idx="862">
                  <c:v>96</c:v>
                </c:pt>
                <c:pt idx="863">
                  <c:v>98.25</c:v>
                </c:pt>
                <c:pt idx="864">
                  <c:v>98.25</c:v>
                </c:pt>
                <c:pt idx="865">
                  <c:v>87.875</c:v>
                </c:pt>
                <c:pt idx="866">
                  <c:v>87.875</c:v>
                </c:pt>
                <c:pt idx="867">
                  <c:v>81.25</c:v>
                </c:pt>
                <c:pt idx="868">
                  <c:v>81.25</c:v>
                </c:pt>
                <c:pt idx="869">
                  <c:v>90.875</c:v>
                </c:pt>
                <c:pt idx="870">
                  <c:v>90.875</c:v>
                </c:pt>
                <c:pt idx="871">
                  <c:v>89.125</c:v>
                </c:pt>
                <c:pt idx="872">
                  <c:v>89.125</c:v>
                </c:pt>
                <c:pt idx="873">
                  <c:v>87</c:v>
                </c:pt>
                <c:pt idx="874">
                  <c:v>87</c:v>
                </c:pt>
                <c:pt idx="875">
                  <c:v>85.25</c:v>
                </c:pt>
                <c:pt idx="876">
                  <c:v>85.25</c:v>
                </c:pt>
                <c:pt idx="877">
                  <c:v>80.5</c:v>
                </c:pt>
                <c:pt idx="878">
                  <c:v>80.5</c:v>
                </c:pt>
                <c:pt idx="879">
                  <c:v>88.125</c:v>
                </c:pt>
                <c:pt idx="880">
                  <c:v>88.125</c:v>
                </c:pt>
                <c:pt idx="881">
                  <c:v>77.625</c:v>
                </c:pt>
                <c:pt idx="882">
                  <c:v>77.625</c:v>
                </c:pt>
                <c:pt idx="883">
                  <c:v>79.25</c:v>
                </c:pt>
                <c:pt idx="884">
                  <c:v>79.25</c:v>
                </c:pt>
                <c:pt idx="885">
                  <c:v>93.75</c:v>
                </c:pt>
                <c:pt idx="886">
                  <c:v>93.75</c:v>
                </c:pt>
                <c:pt idx="887">
                  <c:v>85.875</c:v>
                </c:pt>
                <c:pt idx="888">
                  <c:v>85.875</c:v>
                </c:pt>
                <c:pt idx="889">
                  <c:v>87.75</c:v>
                </c:pt>
                <c:pt idx="890">
                  <c:v>87.75</c:v>
                </c:pt>
                <c:pt idx="891">
                  <c:v>82.375</c:v>
                </c:pt>
                <c:pt idx="892">
                  <c:v>82.375</c:v>
                </c:pt>
                <c:pt idx="893">
                  <c:v>71.125</c:v>
                </c:pt>
                <c:pt idx="894">
                  <c:v>71.125</c:v>
                </c:pt>
                <c:pt idx="895">
                  <c:v>78</c:v>
                </c:pt>
                <c:pt idx="896">
                  <c:v>78</c:v>
                </c:pt>
                <c:pt idx="897">
                  <c:v>91.125</c:v>
                </c:pt>
                <c:pt idx="898">
                  <c:v>91.125</c:v>
                </c:pt>
                <c:pt idx="899">
                  <c:v>93.625</c:v>
                </c:pt>
                <c:pt idx="900">
                  <c:v>93.625</c:v>
                </c:pt>
                <c:pt idx="901">
                  <c:v>82.75</c:v>
                </c:pt>
                <c:pt idx="902">
                  <c:v>82.75</c:v>
                </c:pt>
                <c:pt idx="903">
                  <c:v>72.375</c:v>
                </c:pt>
                <c:pt idx="904">
                  <c:v>72.375</c:v>
                </c:pt>
                <c:pt idx="905">
                  <c:v>80.625</c:v>
                </c:pt>
                <c:pt idx="906">
                  <c:v>80.625</c:v>
                </c:pt>
                <c:pt idx="907">
                  <c:v>88.375</c:v>
                </c:pt>
                <c:pt idx="908">
                  <c:v>88.375</c:v>
                </c:pt>
                <c:pt idx="909">
                  <c:v>88.75</c:v>
                </c:pt>
                <c:pt idx="910">
                  <c:v>88.75</c:v>
                </c:pt>
                <c:pt idx="911">
                  <c:v>93.625</c:v>
                </c:pt>
                <c:pt idx="912">
                  <c:v>93.625</c:v>
                </c:pt>
                <c:pt idx="913">
                  <c:v>81.875</c:v>
                </c:pt>
                <c:pt idx="914">
                  <c:v>81.875</c:v>
                </c:pt>
                <c:pt idx="915">
                  <c:v>77.625</c:v>
                </c:pt>
                <c:pt idx="916">
                  <c:v>77.625</c:v>
                </c:pt>
                <c:pt idx="917">
                  <c:v>86.875</c:v>
                </c:pt>
                <c:pt idx="918">
                  <c:v>86.875</c:v>
                </c:pt>
                <c:pt idx="919">
                  <c:v>74.625</c:v>
                </c:pt>
                <c:pt idx="920">
                  <c:v>74.625</c:v>
                </c:pt>
                <c:pt idx="921">
                  <c:v>66.75</c:v>
                </c:pt>
                <c:pt idx="922">
                  <c:v>66.75</c:v>
                </c:pt>
                <c:pt idx="923">
                  <c:v>72.75</c:v>
                </c:pt>
                <c:pt idx="924">
                  <c:v>72.75</c:v>
                </c:pt>
                <c:pt idx="925">
                  <c:v>74.25</c:v>
                </c:pt>
                <c:pt idx="926">
                  <c:v>74.25</c:v>
                </c:pt>
                <c:pt idx="927">
                  <c:v>76.25</c:v>
                </c:pt>
                <c:pt idx="928">
                  <c:v>76.25</c:v>
                </c:pt>
                <c:pt idx="929">
                  <c:v>70.875</c:v>
                </c:pt>
                <c:pt idx="930">
                  <c:v>70.875</c:v>
                </c:pt>
                <c:pt idx="931">
                  <c:v>72.625</c:v>
                </c:pt>
                <c:pt idx="932">
                  <c:v>72.625</c:v>
                </c:pt>
                <c:pt idx="933">
                  <c:v>84.875</c:v>
                </c:pt>
                <c:pt idx="934">
                  <c:v>84.875</c:v>
                </c:pt>
                <c:pt idx="935">
                  <c:v>75.25</c:v>
                </c:pt>
                <c:pt idx="936">
                  <c:v>75.25</c:v>
                </c:pt>
                <c:pt idx="937">
                  <c:v>67.125</c:v>
                </c:pt>
                <c:pt idx="938">
                  <c:v>67.125</c:v>
                </c:pt>
                <c:pt idx="939">
                  <c:v>84</c:v>
                </c:pt>
                <c:pt idx="940">
                  <c:v>84</c:v>
                </c:pt>
                <c:pt idx="941">
                  <c:v>95.375</c:v>
                </c:pt>
                <c:pt idx="942">
                  <c:v>95.375</c:v>
                </c:pt>
                <c:pt idx="943">
                  <c:v>74.5</c:v>
                </c:pt>
                <c:pt idx="944">
                  <c:v>74.5</c:v>
                </c:pt>
                <c:pt idx="945">
                  <c:v>75.625</c:v>
                </c:pt>
                <c:pt idx="946">
                  <c:v>75.625</c:v>
                </c:pt>
                <c:pt idx="947">
                  <c:v>81.375</c:v>
                </c:pt>
                <c:pt idx="948">
                  <c:v>81.375</c:v>
                </c:pt>
                <c:pt idx="949">
                  <c:v>72.25</c:v>
                </c:pt>
                <c:pt idx="950">
                  <c:v>72.25</c:v>
                </c:pt>
                <c:pt idx="951">
                  <c:v>71.75</c:v>
                </c:pt>
                <c:pt idx="952">
                  <c:v>71.75</c:v>
                </c:pt>
                <c:pt idx="953">
                  <c:v>65.875</c:v>
                </c:pt>
                <c:pt idx="954">
                  <c:v>65.875</c:v>
                </c:pt>
                <c:pt idx="955">
                  <c:v>79.5</c:v>
                </c:pt>
                <c:pt idx="956">
                  <c:v>79.5</c:v>
                </c:pt>
                <c:pt idx="957">
                  <c:v>76.125</c:v>
                </c:pt>
                <c:pt idx="958">
                  <c:v>76.125</c:v>
                </c:pt>
                <c:pt idx="959">
                  <c:v>67.5</c:v>
                </c:pt>
                <c:pt idx="960">
                  <c:v>67.5</c:v>
                </c:pt>
                <c:pt idx="961">
                  <c:v>79</c:v>
                </c:pt>
                <c:pt idx="962">
                  <c:v>79</c:v>
                </c:pt>
                <c:pt idx="963">
                  <c:v>73.125</c:v>
                </c:pt>
                <c:pt idx="964">
                  <c:v>73.125</c:v>
                </c:pt>
                <c:pt idx="965">
                  <c:v>74.75</c:v>
                </c:pt>
                <c:pt idx="966">
                  <c:v>74.75</c:v>
                </c:pt>
                <c:pt idx="967">
                  <c:v>83</c:v>
                </c:pt>
                <c:pt idx="968">
                  <c:v>83</c:v>
                </c:pt>
                <c:pt idx="969">
                  <c:v>77.875</c:v>
                </c:pt>
                <c:pt idx="970">
                  <c:v>77.875</c:v>
                </c:pt>
                <c:pt idx="971">
                  <c:v>71.5</c:v>
                </c:pt>
                <c:pt idx="972">
                  <c:v>71.5</c:v>
                </c:pt>
                <c:pt idx="973">
                  <c:v>69.875</c:v>
                </c:pt>
                <c:pt idx="974">
                  <c:v>69.875</c:v>
                </c:pt>
                <c:pt idx="975">
                  <c:v>81.625</c:v>
                </c:pt>
                <c:pt idx="976">
                  <c:v>81.625</c:v>
                </c:pt>
                <c:pt idx="977">
                  <c:v>72.75</c:v>
                </c:pt>
                <c:pt idx="978">
                  <c:v>72.75</c:v>
                </c:pt>
                <c:pt idx="979">
                  <c:v>70.25</c:v>
                </c:pt>
                <c:pt idx="980">
                  <c:v>70.25</c:v>
                </c:pt>
                <c:pt idx="981">
                  <c:v>72.25</c:v>
                </c:pt>
                <c:pt idx="982">
                  <c:v>72.25</c:v>
                </c:pt>
                <c:pt idx="983">
                  <c:v>65.5</c:v>
                </c:pt>
                <c:pt idx="984">
                  <c:v>65.5</c:v>
                </c:pt>
                <c:pt idx="985">
                  <c:v>83.25</c:v>
                </c:pt>
                <c:pt idx="986">
                  <c:v>83.25</c:v>
                </c:pt>
                <c:pt idx="987">
                  <c:v>91.625</c:v>
                </c:pt>
                <c:pt idx="988">
                  <c:v>91.625</c:v>
                </c:pt>
                <c:pt idx="989">
                  <c:v>71.75</c:v>
                </c:pt>
                <c:pt idx="990">
                  <c:v>71.75</c:v>
                </c:pt>
                <c:pt idx="991">
                  <c:v>71.625</c:v>
                </c:pt>
                <c:pt idx="992">
                  <c:v>71.625</c:v>
                </c:pt>
                <c:pt idx="993">
                  <c:v>73.875</c:v>
                </c:pt>
                <c:pt idx="994">
                  <c:v>73.875</c:v>
                </c:pt>
                <c:pt idx="995">
                  <c:v>66.625</c:v>
                </c:pt>
                <c:pt idx="996">
                  <c:v>66.625</c:v>
                </c:pt>
                <c:pt idx="997">
                  <c:v>83.5</c:v>
                </c:pt>
                <c:pt idx="998">
                  <c:v>83.5</c:v>
                </c:pt>
                <c:pt idx="999">
                  <c:v>72.125</c:v>
                </c:pt>
                <c:pt idx="1000">
                  <c:v>72.125</c:v>
                </c:pt>
                <c:pt idx="1001">
                  <c:v>70.25</c:v>
                </c:pt>
                <c:pt idx="1002">
                  <c:v>70.25</c:v>
                </c:pt>
                <c:pt idx="1003">
                  <c:v>87.375</c:v>
                </c:pt>
                <c:pt idx="1004">
                  <c:v>87.375</c:v>
                </c:pt>
                <c:pt idx="1005">
                  <c:v>72.375</c:v>
                </c:pt>
                <c:pt idx="1006">
                  <c:v>72.375</c:v>
                </c:pt>
                <c:pt idx="1007">
                  <c:v>75.125</c:v>
                </c:pt>
                <c:pt idx="1008">
                  <c:v>75.125</c:v>
                </c:pt>
                <c:pt idx="1009">
                  <c:v>84.75</c:v>
                </c:pt>
                <c:pt idx="1010">
                  <c:v>84.75</c:v>
                </c:pt>
                <c:pt idx="1011">
                  <c:v>82.5</c:v>
                </c:pt>
                <c:pt idx="1012">
                  <c:v>82.5</c:v>
                </c:pt>
                <c:pt idx="1013">
                  <c:v>84</c:v>
                </c:pt>
                <c:pt idx="1014">
                  <c:v>84</c:v>
                </c:pt>
                <c:pt idx="1015">
                  <c:v>75.5</c:v>
                </c:pt>
                <c:pt idx="1016">
                  <c:v>75.5</c:v>
                </c:pt>
                <c:pt idx="1017">
                  <c:v>80</c:v>
                </c:pt>
                <c:pt idx="1018">
                  <c:v>80</c:v>
                </c:pt>
                <c:pt idx="1019">
                  <c:v>73.625</c:v>
                </c:pt>
                <c:pt idx="1020">
                  <c:v>73.625</c:v>
                </c:pt>
                <c:pt idx="1021">
                  <c:v>57.375</c:v>
                </c:pt>
                <c:pt idx="1022">
                  <c:v>57.375</c:v>
                </c:pt>
                <c:pt idx="1023">
                  <c:v>63.5</c:v>
                </c:pt>
                <c:pt idx="1024">
                  <c:v>63.5</c:v>
                </c:pt>
                <c:pt idx="1025">
                  <c:v>72.375</c:v>
                </c:pt>
                <c:pt idx="1026">
                  <c:v>72.375</c:v>
                </c:pt>
                <c:pt idx="1027">
                  <c:v>68.5</c:v>
                </c:pt>
                <c:pt idx="1028">
                  <c:v>68.5</c:v>
                </c:pt>
                <c:pt idx="1029">
                  <c:v>68.75</c:v>
                </c:pt>
                <c:pt idx="1030">
                  <c:v>68.75</c:v>
                </c:pt>
                <c:pt idx="1031">
                  <c:v>77.25</c:v>
                </c:pt>
                <c:pt idx="1032">
                  <c:v>77.25</c:v>
                </c:pt>
                <c:pt idx="1033">
                  <c:v>80.75</c:v>
                </c:pt>
                <c:pt idx="1034">
                  <c:v>80.75</c:v>
                </c:pt>
                <c:pt idx="1035">
                  <c:v>85</c:v>
                </c:pt>
                <c:pt idx="1036">
                  <c:v>85</c:v>
                </c:pt>
                <c:pt idx="1037">
                  <c:v>77.75</c:v>
                </c:pt>
                <c:pt idx="1038">
                  <c:v>77.75</c:v>
                </c:pt>
                <c:pt idx="1039">
                  <c:v>68.75</c:v>
                </c:pt>
                <c:pt idx="1040">
                  <c:v>68.75</c:v>
                </c:pt>
                <c:pt idx="1041">
                  <c:v>70.25</c:v>
                </c:pt>
                <c:pt idx="1042">
                  <c:v>70.25</c:v>
                </c:pt>
                <c:pt idx="1043">
                  <c:v>68.125</c:v>
                </c:pt>
                <c:pt idx="1044">
                  <c:v>68.125</c:v>
                </c:pt>
                <c:pt idx="1045">
                  <c:v>66.75</c:v>
                </c:pt>
                <c:pt idx="1046">
                  <c:v>66.75</c:v>
                </c:pt>
                <c:pt idx="1047">
                  <c:v>79.75</c:v>
                </c:pt>
                <c:pt idx="1048">
                  <c:v>79.75</c:v>
                </c:pt>
                <c:pt idx="1049">
                  <c:v>79.625</c:v>
                </c:pt>
                <c:pt idx="1050">
                  <c:v>79.625</c:v>
                </c:pt>
                <c:pt idx="1051">
                  <c:v>70.875</c:v>
                </c:pt>
                <c:pt idx="1052">
                  <c:v>70.875</c:v>
                </c:pt>
                <c:pt idx="1053">
                  <c:v>63.875</c:v>
                </c:pt>
                <c:pt idx="1054">
                  <c:v>63.875</c:v>
                </c:pt>
                <c:pt idx="1055">
                  <c:v>56.75</c:v>
                </c:pt>
                <c:pt idx="1056">
                  <c:v>56.75</c:v>
                </c:pt>
                <c:pt idx="1057">
                  <c:v>74.5</c:v>
                </c:pt>
                <c:pt idx="1058">
                  <c:v>74.5</c:v>
                </c:pt>
                <c:pt idx="1059">
                  <c:v>78.125</c:v>
                </c:pt>
                <c:pt idx="1060">
                  <c:v>78.125</c:v>
                </c:pt>
                <c:pt idx="1061">
                  <c:v>61.375</c:v>
                </c:pt>
                <c:pt idx="1062">
                  <c:v>61.375</c:v>
                </c:pt>
                <c:pt idx="1063">
                  <c:v>62.375</c:v>
                </c:pt>
                <c:pt idx="1064">
                  <c:v>62.375</c:v>
                </c:pt>
                <c:pt idx="1065">
                  <c:v>64.375</c:v>
                </c:pt>
                <c:pt idx="1066">
                  <c:v>64.375</c:v>
                </c:pt>
                <c:pt idx="1067">
                  <c:v>60.625</c:v>
                </c:pt>
                <c:pt idx="1068">
                  <c:v>60.625</c:v>
                </c:pt>
                <c:pt idx="1069">
                  <c:v>68.25</c:v>
                </c:pt>
                <c:pt idx="1070">
                  <c:v>68.25</c:v>
                </c:pt>
                <c:pt idx="1071">
                  <c:v>81</c:v>
                </c:pt>
                <c:pt idx="1072">
                  <c:v>81</c:v>
                </c:pt>
                <c:pt idx="1073">
                  <c:v>86.75</c:v>
                </c:pt>
                <c:pt idx="1074">
                  <c:v>86.75</c:v>
                </c:pt>
                <c:pt idx="1075">
                  <c:v>67.25</c:v>
                </c:pt>
                <c:pt idx="1076">
                  <c:v>67.25</c:v>
                </c:pt>
                <c:pt idx="1077">
                  <c:v>68.75</c:v>
                </c:pt>
                <c:pt idx="1078">
                  <c:v>68.75</c:v>
                </c:pt>
                <c:pt idx="1079">
                  <c:v>71.625</c:v>
                </c:pt>
                <c:pt idx="1080">
                  <c:v>71.625</c:v>
                </c:pt>
                <c:pt idx="1081">
                  <c:v>72.125</c:v>
                </c:pt>
                <c:pt idx="1082">
                  <c:v>72.125</c:v>
                </c:pt>
                <c:pt idx="1083">
                  <c:v>76.75</c:v>
                </c:pt>
                <c:pt idx="1084">
                  <c:v>76.75</c:v>
                </c:pt>
                <c:pt idx="1085">
                  <c:v>59.125</c:v>
                </c:pt>
                <c:pt idx="1086">
                  <c:v>59.125</c:v>
                </c:pt>
                <c:pt idx="1087">
                  <c:v>72</c:v>
                </c:pt>
                <c:pt idx="1088">
                  <c:v>72</c:v>
                </c:pt>
                <c:pt idx="1089">
                  <c:v>82.125</c:v>
                </c:pt>
                <c:pt idx="1090">
                  <c:v>82.125</c:v>
                </c:pt>
                <c:pt idx="1091">
                  <c:v>80.25</c:v>
                </c:pt>
                <c:pt idx="1092">
                  <c:v>80.25</c:v>
                </c:pt>
                <c:pt idx="1093">
                  <c:v>78.375</c:v>
                </c:pt>
                <c:pt idx="1094">
                  <c:v>78.375</c:v>
                </c:pt>
                <c:pt idx="1095">
                  <c:v>77.125</c:v>
                </c:pt>
                <c:pt idx="1096">
                  <c:v>77.125</c:v>
                </c:pt>
                <c:pt idx="1097">
                  <c:v>81.5</c:v>
                </c:pt>
                <c:pt idx="1098">
                  <c:v>81.5</c:v>
                </c:pt>
                <c:pt idx="1099">
                  <c:v>72.375</c:v>
                </c:pt>
                <c:pt idx="1100">
                  <c:v>72.375</c:v>
                </c:pt>
                <c:pt idx="1101">
                  <c:v>57.75</c:v>
                </c:pt>
                <c:pt idx="1102">
                  <c:v>57.75</c:v>
                </c:pt>
                <c:pt idx="1103">
                  <c:v>67.125</c:v>
                </c:pt>
                <c:pt idx="1104">
                  <c:v>67.125</c:v>
                </c:pt>
                <c:pt idx="1105">
                  <c:v>77.875</c:v>
                </c:pt>
                <c:pt idx="1106">
                  <c:v>77.875</c:v>
                </c:pt>
                <c:pt idx="1107">
                  <c:v>68</c:v>
                </c:pt>
                <c:pt idx="1108">
                  <c:v>68</c:v>
                </c:pt>
                <c:pt idx="1109">
                  <c:v>72.75</c:v>
                </c:pt>
                <c:pt idx="1110">
                  <c:v>72.75</c:v>
                </c:pt>
                <c:pt idx="1111">
                  <c:v>84.75</c:v>
                </c:pt>
                <c:pt idx="1112">
                  <c:v>84.75</c:v>
                </c:pt>
                <c:pt idx="1113">
                  <c:v>66.75</c:v>
                </c:pt>
                <c:pt idx="1114">
                  <c:v>66.75</c:v>
                </c:pt>
                <c:pt idx="1115">
                  <c:v>55.125</c:v>
                </c:pt>
                <c:pt idx="1116">
                  <c:v>55.125</c:v>
                </c:pt>
                <c:pt idx="1117">
                  <c:v>56.125</c:v>
                </c:pt>
                <c:pt idx="1118">
                  <c:v>56.125</c:v>
                </c:pt>
                <c:pt idx="1119">
                  <c:v>66.25</c:v>
                </c:pt>
                <c:pt idx="1120">
                  <c:v>66.25</c:v>
                </c:pt>
                <c:pt idx="1121">
                  <c:v>72.125</c:v>
                </c:pt>
                <c:pt idx="1122">
                  <c:v>72.125</c:v>
                </c:pt>
                <c:pt idx="1123">
                  <c:v>65.875</c:v>
                </c:pt>
                <c:pt idx="1124">
                  <c:v>65.875</c:v>
                </c:pt>
                <c:pt idx="1125">
                  <c:v>64.5</c:v>
                </c:pt>
                <c:pt idx="1126">
                  <c:v>64.5</c:v>
                </c:pt>
                <c:pt idx="1127">
                  <c:v>71.625</c:v>
                </c:pt>
                <c:pt idx="1128">
                  <c:v>71.625</c:v>
                </c:pt>
                <c:pt idx="1129">
                  <c:v>76.625</c:v>
                </c:pt>
                <c:pt idx="1130">
                  <c:v>76.625</c:v>
                </c:pt>
                <c:pt idx="1131">
                  <c:v>69</c:v>
                </c:pt>
                <c:pt idx="1132">
                  <c:v>69</c:v>
                </c:pt>
                <c:pt idx="1133">
                  <c:v>75.375</c:v>
                </c:pt>
                <c:pt idx="1134">
                  <c:v>75.375</c:v>
                </c:pt>
                <c:pt idx="1135">
                  <c:v>71.625</c:v>
                </c:pt>
                <c:pt idx="1136">
                  <c:v>71.625</c:v>
                </c:pt>
                <c:pt idx="1137">
                  <c:v>55.125</c:v>
                </c:pt>
                <c:pt idx="1138">
                  <c:v>55.125</c:v>
                </c:pt>
                <c:pt idx="1139">
                  <c:v>64.625</c:v>
                </c:pt>
                <c:pt idx="1140">
                  <c:v>64.625</c:v>
                </c:pt>
                <c:pt idx="1141">
                  <c:v>76</c:v>
                </c:pt>
                <c:pt idx="1142">
                  <c:v>76</c:v>
                </c:pt>
                <c:pt idx="1143">
                  <c:v>73.5</c:v>
                </c:pt>
                <c:pt idx="1144">
                  <c:v>73.5</c:v>
                </c:pt>
                <c:pt idx="1145">
                  <c:v>73.375</c:v>
                </c:pt>
                <c:pt idx="1146">
                  <c:v>73.375</c:v>
                </c:pt>
                <c:pt idx="1147">
                  <c:v>70</c:v>
                </c:pt>
                <c:pt idx="1148">
                  <c:v>70</c:v>
                </c:pt>
                <c:pt idx="1149">
                  <c:v>74.875</c:v>
                </c:pt>
                <c:pt idx="1150">
                  <c:v>74.875</c:v>
                </c:pt>
                <c:pt idx="1151">
                  <c:v>73.25</c:v>
                </c:pt>
                <c:pt idx="1152">
                  <c:v>73.25</c:v>
                </c:pt>
                <c:pt idx="1153">
                  <c:v>61</c:v>
                </c:pt>
                <c:pt idx="1154">
                  <c:v>61</c:v>
                </c:pt>
                <c:pt idx="1155">
                  <c:v>70.625</c:v>
                </c:pt>
                <c:pt idx="1156">
                  <c:v>70.625</c:v>
                </c:pt>
                <c:pt idx="1157">
                  <c:v>69.125</c:v>
                </c:pt>
                <c:pt idx="1158">
                  <c:v>69.125</c:v>
                </c:pt>
                <c:pt idx="1159">
                  <c:v>53.5</c:v>
                </c:pt>
                <c:pt idx="1160">
                  <c:v>53.5</c:v>
                </c:pt>
                <c:pt idx="1161">
                  <c:v>66.375</c:v>
                </c:pt>
                <c:pt idx="1162">
                  <c:v>66.375</c:v>
                </c:pt>
                <c:pt idx="1163">
                  <c:v>76.125</c:v>
                </c:pt>
                <c:pt idx="1164">
                  <c:v>76.125</c:v>
                </c:pt>
                <c:pt idx="1165">
                  <c:v>62</c:v>
                </c:pt>
                <c:pt idx="1166">
                  <c:v>62</c:v>
                </c:pt>
                <c:pt idx="1167">
                  <c:v>62.125</c:v>
                </c:pt>
                <c:pt idx="1168">
                  <c:v>62.125</c:v>
                </c:pt>
                <c:pt idx="1169">
                  <c:v>70.125</c:v>
                </c:pt>
                <c:pt idx="1170">
                  <c:v>70.125</c:v>
                </c:pt>
                <c:pt idx="1171">
                  <c:v>73</c:v>
                </c:pt>
                <c:pt idx="1172">
                  <c:v>73</c:v>
                </c:pt>
                <c:pt idx="1173">
                  <c:v>71.375</c:v>
                </c:pt>
                <c:pt idx="1174">
                  <c:v>71.375</c:v>
                </c:pt>
                <c:pt idx="1175">
                  <c:v>61.5</c:v>
                </c:pt>
                <c:pt idx="1176">
                  <c:v>61.5</c:v>
                </c:pt>
                <c:pt idx="1177">
                  <c:v>63.125</c:v>
                </c:pt>
                <c:pt idx="1178">
                  <c:v>63.125</c:v>
                </c:pt>
                <c:pt idx="1179">
                  <c:v>73.25</c:v>
                </c:pt>
                <c:pt idx="1180">
                  <c:v>73.25</c:v>
                </c:pt>
                <c:pt idx="1181">
                  <c:v>69</c:v>
                </c:pt>
                <c:pt idx="1182">
                  <c:v>69</c:v>
                </c:pt>
                <c:pt idx="1183">
                  <c:v>54.5</c:v>
                </c:pt>
                <c:pt idx="1184">
                  <c:v>54.5</c:v>
                </c:pt>
                <c:pt idx="1185">
                  <c:v>59.75</c:v>
                </c:pt>
                <c:pt idx="1186">
                  <c:v>59.75</c:v>
                </c:pt>
                <c:pt idx="1187">
                  <c:v>69.875</c:v>
                </c:pt>
                <c:pt idx="1188">
                  <c:v>69.875</c:v>
                </c:pt>
                <c:pt idx="1189">
                  <c:v>59.375</c:v>
                </c:pt>
                <c:pt idx="1190">
                  <c:v>59.375</c:v>
                </c:pt>
                <c:pt idx="1191">
                  <c:v>53</c:v>
                </c:pt>
                <c:pt idx="1192">
                  <c:v>53</c:v>
                </c:pt>
                <c:pt idx="1193">
                  <c:v>54.25</c:v>
                </c:pt>
                <c:pt idx="1194">
                  <c:v>54.25</c:v>
                </c:pt>
                <c:pt idx="1195">
                  <c:v>51.875</c:v>
                </c:pt>
                <c:pt idx="1196">
                  <c:v>51.875</c:v>
                </c:pt>
                <c:pt idx="1197">
                  <c:v>59.625</c:v>
                </c:pt>
                <c:pt idx="1198">
                  <c:v>59.625</c:v>
                </c:pt>
                <c:pt idx="1199">
                  <c:v>56.5</c:v>
                </c:pt>
                <c:pt idx="1200">
                  <c:v>56.5</c:v>
                </c:pt>
                <c:pt idx="1201">
                  <c:v>48.125</c:v>
                </c:pt>
                <c:pt idx="1202">
                  <c:v>48.125</c:v>
                </c:pt>
                <c:pt idx="1203">
                  <c:v>54.125</c:v>
                </c:pt>
                <c:pt idx="1204">
                  <c:v>54.125</c:v>
                </c:pt>
                <c:pt idx="1205">
                  <c:v>58.375</c:v>
                </c:pt>
                <c:pt idx="1206">
                  <c:v>58.375</c:v>
                </c:pt>
                <c:pt idx="1207">
                  <c:v>52.125</c:v>
                </c:pt>
                <c:pt idx="1208">
                  <c:v>52.125</c:v>
                </c:pt>
                <c:pt idx="1209">
                  <c:v>57.5</c:v>
                </c:pt>
                <c:pt idx="1210">
                  <c:v>57.5</c:v>
                </c:pt>
                <c:pt idx="1211">
                  <c:v>52.5</c:v>
                </c:pt>
                <c:pt idx="1212">
                  <c:v>52.5</c:v>
                </c:pt>
                <c:pt idx="1213">
                  <c:v>58.625</c:v>
                </c:pt>
                <c:pt idx="1214">
                  <c:v>58.625</c:v>
                </c:pt>
                <c:pt idx="1215">
                  <c:v>62.5</c:v>
                </c:pt>
                <c:pt idx="1216">
                  <c:v>62.5</c:v>
                </c:pt>
                <c:pt idx="1217">
                  <c:v>52.125</c:v>
                </c:pt>
                <c:pt idx="1218">
                  <c:v>52.125</c:v>
                </c:pt>
                <c:pt idx="1219">
                  <c:v>63.75</c:v>
                </c:pt>
                <c:pt idx="1220">
                  <c:v>63.75</c:v>
                </c:pt>
                <c:pt idx="1221">
                  <c:v>65.25</c:v>
                </c:pt>
                <c:pt idx="1222">
                  <c:v>65.25</c:v>
                </c:pt>
                <c:pt idx="1223">
                  <c:v>55</c:v>
                </c:pt>
                <c:pt idx="1224">
                  <c:v>55</c:v>
                </c:pt>
                <c:pt idx="1225">
                  <c:v>59.125</c:v>
                </c:pt>
                <c:pt idx="1226">
                  <c:v>59.125</c:v>
                </c:pt>
                <c:pt idx="1227">
                  <c:v>73.75</c:v>
                </c:pt>
                <c:pt idx="1228">
                  <c:v>73.75</c:v>
                </c:pt>
                <c:pt idx="1229">
                  <c:v>61.125</c:v>
                </c:pt>
                <c:pt idx="1230">
                  <c:v>61.125</c:v>
                </c:pt>
                <c:pt idx="1231">
                  <c:v>43</c:v>
                </c:pt>
                <c:pt idx="1232">
                  <c:v>43</c:v>
                </c:pt>
                <c:pt idx="1233">
                  <c:v>51.625</c:v>
                </c:pt>
                <c:pt idx="1234">
                  <c:v>51.625</c:v>
                </c:pt>
                <c:pt idx="1235">
                  <c:v>52.25</c:v>
                </c:pt>
                <c:pt idx="1236">
                  <c:v>52.25</c:v>
                </c:pt>
                <c:pt idx="1237">
                  <c:v>45.75</c:v>
                </c:pt>
                <c:pt idx="1238">
                  <c:v>45.75</c:v>
                </c:pt>
                <c:pt idx="1239">
                  <c:v>46.875</c:v>
                </c:pt>
                <c:pt idx="1240">
                  <c:v>46.875</c:v>
                </c:pt>
                <c:pt idx="1241">
                  <c:v>48.5</c:v>
                </c:pt>
                <c:pt idx="1242">
                  <c:v>48.5</c:v>
                </c:pt>
                <c:pt idx="1243">
                  <c:v>49.5</c:v>
                </c:pt>
                <c:pt idx="1244">
                  <c:v>49.5</c:v>
                </c:pt>
                <c:pt idx="1245">
                  <c:v>56</c:v>
                </c:pt>
                <c:pt idx="1246">
                  <c:v>56</c:v>
                </c:pt>
                <c:pt idx="1247">
                  <c:v>58.5</c:v>
                </c:pt>
                <c:pt idx="1248">
                  <c:v>58.5</c:v>
                </c:pt>
                <c:pt idx="1249">
                  <c:v>58.625</c:v>
                </c:pt>
                <c:pt idx="1250">
                  <c:v>58.625</c:v>
                </c:pt>
                <c:pt idx="1251">
                  <c:v>69.375</c:v>
                </c:pt>
                <c:pt idx="1252">
                  <c:v>69.375</c:v>
                </c:pt>
                <c:pt idx="1253">
                  <c:v>70.375</c:v>
                </c:pt>
                <c:pt idx="1254">
                  <c:v>70.375</c:v>
                </c:pt>
                <c:pt idx="1255">
                  <c:v>52.25</c:v>
                </c:pt>
                <c:pt idx="1256">
                  <c:v>52.25</c:v>
                </c:pt>
                <c:pt idx="1257">
                  <c:v>56</c:v>
                </c:pt>
                <c:pt idx="1258">
                  <c:v>56</c:v>
                </c:pt>
                <c:pt idx="1259">
                  <c:v>61.75</c:v>
                </c:pt>
                <c:pt idx="1260">
                  <c:v>61.75</c:v>
                </c:pt>
                <c:pt idx="1261">
                  <c:v>58.125</c:v>
                </c:pt>
                <c:pt idx="1262">
                  <c:v>58.125</c:v>
                </c:pt>
                <c:pt idx="1263">
                  <c:v>67.75</c:v>
                </c:pt>
                <c:pt idx="1264">
                  <c:v>67.75</c:v>
                </c:pt>
                <c:pt idx="1265">
                  <c:v>56.875</c:v>
                </c:pt>
                <c:pt idx="1266">
                  <c:v>56.875</c:v>
                </c:pt>
                <c:pt idx="1267">
                  <c:v>59.875</c:v>
                </c:pt>
                <c:pt idx="1268">
                  <c:v>59.875</c:v>
                </c:pt>
                <c:pt idx="1269">
                  <c:v>70.125</c:v>
                </c:pt>
                <c:pt idx="1270">
                  <c:v>70.125</c:v>
                </c:pt>
                <c:pt idx="1271">
                  <c:v>63.5</c:v>
                </c:pt>
                <c:pt idx="1272">
                  <c:v>63.5</c:v>
                </c:pt>
                <c:pt idx="1273">
                  <c:v>53.625</c:v>
                </c:pt>
                <c:pt idx="1274">
                  <c:v>53.625</c:v>
                </c:pt>
                <c:pt idx="1275">
                  <c:v>52.875</c:v>
                </c:pt>
                <c:pt idx="1276">
                  <c:v>52.875</c:v>
                </c:pt>
                <c:pt idx="1277">
                  <c:v>67.25</c:v>
                </c:pt>
                <c:pt idx="1278">
                  <c:v>67.25</c:v>
                </c:pt>
                <c:pt idx="1279">
                  <c:v>61.75</c:v>
                </c:pt>
                <c:pt idx="1280">
                  <c:v>61.75</c:v>
                </c:pt>
                <c:pt idx="1281">
                  <c:v>48</c:v>
                </c:pt>
                <c:pt idx="1282">
                  <c:v>48</c:v>
                </c:pt>
                <c:pt idx="1283">
                  <c:v>41.375</c:v>
                </c:pt>
                <c:pt idx="1284">
                  <c:v>41.375</c:v>
                </c:pt>
                <c:pt idx="1285">
                  <c:v>54.125</c:v>
                </c:pt>
                <c:pt idx="1286">
                  <c:v>54.125</c:v>
                </c:pt>
                <c:pt idx="1287">
                  <c:v>65.25</c:v>
                </c:pt>
                <c:pt idx="1288">
                  <c:v>65.25</c:v>
                </c:pt>
                <c:pt idx="1289">
                  <c:v>60.375</c:v>
                </c:pt>
                <c:pt idx="1290">
                  <c:v>60.375</c:v>
                </c:pt>
                <c:pt idx="1291">
                  <c:v>63.5</c:v>
                </c:pt>
                <c:pt idx="1292">
                  <c:v>63.5</c:v>
                </c:pt>
                <c:pt idx="1293">
                  <c:v>61.125</c:v>
                </c:pt>
                <c:pt idx="1294">
                  <c:v>61.125</c:v>
                </c:pt>
                <c:pt idx="1295">
                  <c:v>49.25</c:v>
                </c:pt>
                <c:pt idx="1296">
                  <c:v>49.25</c:v>
                </c:pt>
                <c:pt idx="1297">
                  <c:v>53.75</c:v>
                </c:pt>
                <c:pt idx="1298">
                  <c:v>53.75</c:v>
                </c:pt>
                <c:pt idx="1299">
                  <c:v>64.375</c:v>
                </c:pt>
                <c:pt idx="1300">
                  <c:v>64.375</c:v>
                </c:pt>
                <c:pt idx="1301">
                  <c:v>59.25</c:v>
                </c:pt>
                <c:pt idx="1302">
                  <c:v>59.25</c:v>
                </c:pt>
                <c:pt idx="1303">
                  <c:v>57.125</c:v>
                </c:pt>
                <c:pt idx="1304">
                  <c:v>57.125</c:v>
                </c:pt>
                <c:pt idx="1305">
                  <c:v>61</c:v>
                </c:pt>
                <c:pt idx="1306">
                  <c:v>61</c:v>
                </c:pt>
                <c:pt idx="1307">
                  <c:v>64.125</c:v>
                </c:pt>
                <c:pt idx="1308">
                  <c:v>64.125</c:v>
                </c:pt>
                <c:pt idx="1309">
                  <c:v>61.75</c:v>
                </c:pt>
                <c:pt idx="1310">
                  <c:v>61.75</c:v>
                </c:pt>
                <c:pt idx="1311">
                  <c:v>53.5</c:v>
                </c:pt>
                <c:pt idx="1312">
                  <c:v>53.5</c:v>
                </c:pt>
                <c:pt idx="1313">
                  <c:v>59.25</c:v>
                </c:pt>
                <c:pt idx="1314">
                  <c:v>59.25</c:v>
                </c:pt>
                <c:pt idx="1315">
                  <c:v>64.5</c:v>
                </c:pt>
                <c:pt idx="1316">
                  <c:v>64.5</c:v>
                </c:pt>
                <c:pt idx="1317">
                  <c:v>51.75</c:v>
                </c:pt>
                <c:pt idx="1318">
                  <c:v>51.75</c:v>
                </c:pt>
                <c:pt idx="1319">
                  <c:v>44.625</c:v>
                </c:pt>
                <c:pt idx="1320">
                  <c:v>44.625</c:v>
                </c:pt>
                <c:pt idx="1321">
                  <c:v>44.75</c:v>
                </c:pt>
                <c:pt idx="1322">
                  <c:v>44.75</c:v>
                </c:pt>
                <c:pt idx="1323">
                  <c:v>44.75</c:v>
                </c:pt>
                <c:pt idx="1324">
                  <c:v>44.75</c:v>
                </c:pt>
                <c:pt idx="1325">
                  <c:v>55.125</c:v>
                </c:pt>
                <c:pt idx="1326">
                  <c:v>55.125</c:v>
                </c:pt>
                <c:pt idx="1327">
                  <c:v>66</c:v>
                </c:pt>
                <c:pt idx="1328">
                  <c:v>66</c:v>
                </c:pt>
                <c:pt idx="1329">
                  <c:v>64.875</c:v>
                </c:pt>
                <c:pt idx="1330">
                  <c:v>64.875</c:v>
                </c:pt>
                <c:pt idx="1331">
                  <c:v>66.125</c:v>
                </c:pt>
                <c:pt idx="1332">
                  <c:v>66.125</c:v>
                </c:pt>
                <c:pt idx="1333">
                  <c:v>65.625</c:v>
                </c:pt>
                <c:pt idx="1334">
                  <c:v>65.625</c:v>
                </c:pt>
                <c:pt idx="1335">
                  <c:v>51.75</c:v>
                </c:pt>
                <c:pt idx="1336">
                  <c:v>51.75</c:v>
                </c:pt>
                <c:pt idx="1337">
                  <c:v>37.625</c:v>
                </c:pt>
                <c:pt idx="1338">
                  <c:v>37.625</c:v>
                </c:pt>
                <c:pt idx="1339">
                  <c:v>47.75</c:v>
                </c:pt>
                <c:pt idx="1340">
                  <c:v>47.75</c:v>
                </c:pt>
                <c:pt idx="1341">
                  <c:v>60.625</c:v>
                </c:pt>
                <c:pt idx="1342">
                  <c:v>60.625</c:v>
                </c:pt>
                <c:pt idx="1343">
                  <c:v>48.5</c:v>
                </c:pt>
                <c:pt idx="1344">
                  <c:v>48.5</c:v>
                </c:pt>
                <c:pt idx="1345">
                  <c:v>39</c:v>
                </c:pt>
                <c:pt idx="1346">
                  <c:v>39</c:v>
                </c:pt>
                <c:pt idx="1347">
                  <c:v>39.25</c:v>
                </c:pt>
                <c:pt idx="1348">
                  <c:v>39.25</c:v>
                </c:pt>
                <c:pt idx="1349">
                  <c:v>38.5</c:v>
                </c:pt>
                <c:pt idx="1350">
                  <c:v>38.5</c:v>
                </c:pt>
                <c:pt idx="1351">
                  <c:v>41.625</c:v>
                </c:pt>
                <c:pt idx="1352">
                  <c:v>41.625</c:v>
                </c:pt>
                <c:pt idx="1353">
                  <c:v>54</c:v>
                </c:pt>
                <c:pt idx="1354">
                  <c:v>54</c:v>
                </c:pt>
                <c:pt idx="1355">
                  <c:v>56.625</c:v>
                </c:pt>
                <c:pt idx="1356">
                  <c:v>56.625</c:v>
                </c:pt>
                <c:pt idx="1357">
                  <c:v>37.75</c:v>
                </c:pt>
                <c:pt idx="1358">
                  <c:v>37.75</c:v>
                </c:pt>
                <c:pt idx="1359">
                  <c:v>43.5</c:v>
                </c:pt>
                <c:pt idx="1360">
                  <c:v>43.5</c:v>
                </c:pt>
                <c:pt idx="1361">
                  <c:v>60</c:v>
                </c:pt>
                <c:pt idx="1362">
                  <c:v>60</c:v>
                </c:pt>
                <c:pt idx="1363">
                  <c:v>48.25</c:v>
                </c:pt>
                <c:pt idx="1364">
                  <c:v>48.25</c:v>
                </c:pt>
                <c:pt idx="1365">
                  <c:v>32.625</c:v>
                </c:pt>
                <c:pt idx="1366">
                  <c:v>32.625</c:v>
                </c:pt>
                <c:pt idx="1367">
                  <c:v>39.5</c:v>
                </c:pt>
                <c:pt idx="1368">
                  <c:v>39.5</c:v>
                </c:pt>
                <c:pt idx="1369">
                  <c:v>46.25</c:v>
                </c:pt>
                <c:pt idx="1370">
                  <c:v>46.25</c:v>
                </c:pt>
                <c:pt idx="1371">
                  <c:v>46.125</c:v>
                </c:pt>
                <c:pt idx="1372">
                  <c:v>46.125</c:v>
                </c:pt>
                <c:pt idx="1373">
                  <c:v>46.875</c:v>
                </c:pt>
                <c:pt idx="1374">
                  <c:v>46.875</c:v>
                </c:pt>
                <c:pt idx="1375">
                  <c:v>47.125</c:v>
                </c:pt>
                <c:pt idx="1376">
                  <c:v>47.125</c:v>
                </c:pt>
                <c:pt idx="1377">
                  <c:v>48.25</c:v>
                </c:pt>
                <c:pt idx="1378">
                  <c:v>48.25</c:v>
                </c:pt>
                <c:pt idx="1379">
                  <c:v>49.5</c:v>
                </c:pt>
                <c:pt idx="1380">
                  <c:v>49.5</c:v>
                </c:pt>
                <c:pt idx="1381">
                  <c:v>47.625</c:v>
                </c:pt>
                <c:pt idx="1382">
                  <c:v>47.625</c:v>
                </c:pt>
                <c:pt idx="1383">
                  <c:v>53</c:v>
                </c:pt>
                <c:pt idx="1384">
                  <c:v>53</c:v>
                </c:pt>
                <c:pt idx="1385">
                  <c:v>48.75</c:v>
                </c:pt>
                <c:pt idx="1386">
                  <c:v>48.75</c:v>
                </c:pt>
                <c:pt idx="1387">
                  <c:v>43.5</c:v>
                </c:pt>
                <c:pt idx="1388">
                  <c:v>43.5</c:v>
                </c:pt>
                <c:pt idx="1389">
                  <c:v>50.5</c:v>
                </c:pt>
                <c:pt idx="1390">
                  <c:v>50.5</c:v>
                </c:pt>
                <c:pt idx="1391">
                  <c:v>42.875</c:v>
                </c:pt>
                <c:pt idx="1392">
                  <c:v>42.875</c:v>
                </c:pt>
                <c:pt idx="1393">
                  <c:v>43.125</c:v>
                </c:pt>
                <c:pt idx="1394">
                  <c:v>43.125</c:v>
                </c:pt>
                <c:pt idx="1395">
                  <c:v>43.5</c:v>
                </c:pt>
                <c:pt idx="1396">
                  <c:v>43.5</c:v>
                </c:pt>
                <c:pt idx="1397">
                  <c:v>43.375</c:v>
                </c:pt>
                <c:pt idx="1398">
                  <c:v>43.375</c:v>
                </c:pt>
                <c:pt idx="1399">
                  <c:v>39.5</c:v>
                </c:pt>
                <c:pt idx="1400">
                  <c:v>39.5</c:v>
                </c:pt>
                <c:pt idx="1401">
                  <c:v>45.5</c:v>
                </c:pt>
                <c:pt idx="1402">
                  <c:v>45.5</c:v>
                </c:pt>
                <c:pt idx="1403">
                  <c:v>49.25</c:v>
                </c:pt>
                <c:pt idx="1404">
                  <c:v>49.25</c:v>
                </c:pt>
                <c:pt idx="1405">
                  <c:v>35.625</c:v>
                </c:pt>
                <c:pt idx="1406">
                  <c:v>35.625</c:v>
                </c:pt>
                <c:pt idx="1407">
                  <c:v>40.25</c:v>
                </c:pt>
                <c:pt idx="1408">
                  <c:v>40.25</c:v>
                </c:pt>
                <c:pt idx="1409">
                  <c:v>39.875</c:v>
                </c:pt>
                <c:pt idx="1410">
                  <c:v>39.875</c:v>
                </c:pt>
                <c:pt idx="1411">
                  <c:v>46.75</c:v>
                </c:pt>
                <c:pt idx="1412">
                  <c:v>46.75</c:v>
                </c:pt>
                <c:pt idx="1413">
                  <c:v>48.125</c:v>
                </c:pt>
                <c:pt idx="1414">
                  <c:v>48.125</c:v>
                </c:pt>
                <c:pt idx="1415">
                  <c:v>33.625</c:v>
                </c:pt>
                <c:pt idx="1416">
                  <c:v>33.625</c:v>
                </c:pt>
                <c:pt idx="1417">
                  <c:v>44.625</c:v>
                </c:pt>
                <c:pt idx="1418">
                  <c:v>44.625</c:v>
                </c:pt>
                <c:pt idx="1419">
                  <c:v>46.875</c:v>
                </c:pt>
                <c:pt idx="1420">
                  <c:v>46.875</c:v>
                </c:pt>
                <c:pt idx="1421">
                  <c:v>40.5</c:v>
                </c:pt>
                <c:pt idx="1422">
                  <c:v>40.5</c:v>
                </c:pt>
                <c:pt idx="1423">
                  <c:v>37</c:v>
                </c:pt>
                <c:pt idx="1424">
                  <c:v>37</c:v>
                </c:pt>
                <c:pt idx="1425">
                  <c:v>38.75</c:v>
                </c:pt>
                <c:pt idx="1426">
                  <c:v>38.75</c:v>
                </c:pt>
                <c:pt idx="1427">
                  <c:v>46.125</c:v>
                </c:pt>
                <c:pt idx="1428">
                  <c:v>46.125</c:v>
                </c:pt>
                <c:pt idx="1429">
                  <c:v>38.625</c:v>
                </c:pt>
                <c:pt idx="1430">
                  <c:v>38.625</c:v>
                </c:pt>
                <c:pt idx="1431">
                  <c:v>36.625</c:v>
                </c:pt>
                <c:pt idx="1432">
                  <c:v>36.625</c:v>
                </c:pt>
                <c:pt idx="1433">
                  <c:v>48.875</c:v>
                </c:pt>
                <c:pt idx="1434">
                  <c:v>48.875</c:v>
                </c:pt>
                <c:pt idx="1435">
                  <c:v>52.375</c:v>
                </c:pt>
                <c:pt idx="1436">
                  <c:v>52.375</c:v>
                </c:pt>
                <c:pt idx="1437">
                  <c:v>32.25</c:v>
                </c:pt>
                <c:pt idx="1438">
                  <c:v>32.25</c:v>
                </c:pt>
                <c:pt idx="1439">
                  <c:v>38.5</c:v>
                </c:pt>
                <c:pt idx="1440">
                  <c:v>38.5</c:v>
                </c:pt>
                <c:pt idx="1441">
                  <c:v>48</c:v>
                </c:pt>
                <c:pt idx="1442">
                  <c:v>48</c:v>
                </c:pt>
                <c:pt idx="1443">
                  <c:v>31.75</c:v>
                </c:pt>
                <c:pt idx="1444">
                  <c:v>31.75</c:v>
                </c:pt>
                <c:pt idx="1445">
                  <c:v>37</c:v>
                </c:pt>
                <c:pt idx="1446">
                  <c:v>37</c:v>
                </c:pt>
                <c:pt idx="1447">
                  <c:v>45</c:v>
                </c:pt>
                <c:pt idx="1448">
                  <c:v>45</c:v>
                </c:pt>
                <c:pt idx="1449">
                  <c:v>42.25</c:v>
                </c:pt>
                <c:pt idx="1450">
                  <c:v>42.25</c:v>
                </c:pt>
                <c:pt idx="1451">
                  <c:v>46.25</c:v>
                </c:pt>
                <c:pt idx="1452">
                  <c:v>46.25</c:v>
                </c:pt>
                <c:pt idx="1453">
                  <c:v>44.375</c:v>
                </c:pt>
                <c:pt idx="1454">
                  <c:v>44.375</c:v>
                </c:pt>
                <c:pt idx="1455">
                  <c:v>32.125</c:v>
                </c:pt>
                <c:pt idx="1456">
                  <c:v>32.125</c:v>
                </c:pt>
                <c:pt idx="1457">
                  <c:v>37</c:v>
                </c:pt>
                <c:pt idx="1458">
                  <c:v>37</c:v>
                </c:pt>
                <c:pt idx="1459">
                  <c:v>51.125</c:v>
                </c:pt>
                <c:pt idx="1460">
                  <c:v>51.125</c:v>
                </c:pt>
                <c:pt idx="1461">
                  <c:v>44.375</c:v>
                </c:pt>
                <c:pt idx="1462">
                  <c:v>44.375</c:v>
                </c:pt>
                <c:pt idx="1463">
                  <c:v>30</c:v>
                </c:pt>
                <c:pt idx="1464">
                  <c:v>30</c:v>
                </c:pt>
                <c:pt idx="1465">
                  <c:v>40.375</c:v>
                </c:pt>
                <c:pt idx="1466">
                  <c:v>40.375</c:v>
                </c:pt>
                <c:pt idx="1467">
                  <c:v>55.875</c:v>
                </c:pt>
                <c:pt idx="1468">
                  <c:v>55.875</c:v>
                </c:pt>
                <c:pt idx="1469">
                  <c:v>51.875</c:v>
                </c:pt>
                <c:pt idx="1470">
                  <c:v>51.875</c:v>
                </c:pt>
                <c:pt idx="1471">
                  <c:v>43.5</c:v>
                </c:pt>
                <c:pt idx="1472">
                  <c:v>43.5</c:v>
                </c:pt>
                <c:pt idx="1473">
                  <c:v>44.625</c:v>
                </c:pt>
                <c:pt idx="1474">
                  <c:v>44.625</c:v>
                </c:pt>
                <c:pt idx="1475">
                  <c:v>53</c:v>
                </c:pt>
                <c:pt idx="1476">
                  <c:v>53</c:v>
                </c:pt>
                <c:pt idx="1477">
                  <c:v>47.75</c:v>
                </c:pt>
                <c:pt idx="1478">
                  <c:v>47.75</c:v>
                </c:pt>
                <c:pt idx="1479">
                  <c:v>42.625</c:v>
                </c:pt>
                <c:pt idx="1480">
                  <c:v>42.625</c:v>
                </c:pt>
                <c:pt idx="1481">
                  <c:v>32.375</c:v>
                </c:pt>
                <c:pt idx="1482">
                  <c:v>32.375</c:v>
                </c:pt>
                <c:pt idx="1483">
                  <c:v>30.5</c:v>
                </c:pt>
                <c:pt idx="1484">
                  <c:v>30.5</c:v>
                </c:pt>
                <c:pt idx="1485">
                  <c:v>32.625</c:v>
                </c:pt>
                <c:pt idx="1486">
                  <c:v>32.625</c:v>
                </c:pt>
                <c:pt idx="1487">
                  <c:v>40.875</c:v>
                </c:pt>
                <c:pt idx="1488">
                  <c:v>40.875</c:v>
                </c:pt>
                <c:pt idx="1489">
                  <c:v>48.125</c:v>
                </c:pt>
                <c:pt idx="1490">
                  <c:v>48.125</c:v>
                </c:pt>
                <c:pt idx="1491">
                  <c:v>45.25</c:v>
                </c:pt>
                <c:pt idx="1492">
                  <c:v>45.25</c:v>
                </c:pt>
                <c:pt idx="1493">
                  <c:v>35.25</c:v>
                </c:pt>
                <c:pt idx="1494">
                  <c:v>35.25</c:v>
                </c:pt>
                <c:pt idx="1495">
                  <c:v>40.125</c:v>
                </c:pt>
                <c:pt idx="1496">
                  <c:v>40.125</c:v>
                </c:pt>
                <c:pt idx="1497">
                  <c:v>45.375</c:v>
                </c:pt>
                <c:pt idx="1498">
                  <c:v>45.375</c:v>
                </c:pt>
                <c:pt idx="1499">
                  <c:v>36.375</c:v>
                </c:pt>
                <c:pt idx="1500">
                  <c:v>36.375</c:v>
                </c:pt>
                <c:pt idx="1501">
                  <c:v>45.25</c:v>
                </c:pt>
                <c:pt idx="1502">
                  <c:v>45.25</c:v>
                </c:pt>
                <c:pt idx="1503">
                  <c:v>47.375</c:v>
                </c:pt>
                <c:pt idx="1504">
                  <c:v>47.375</c:v>
                </c:pt>
                <c:pt idx="1505">
                  <c:v>31.375</c:v>
                </c:pt>
                <c:pt idx="1506">
                  <c:v>31.375</c:v>
                </c:pt>
                <c:pt idx="1507">
                  <c:v>27.375</c:v>
                </c:pt>
                <c:pt idx="1508">
                  <c:v>27.375</c:v>
                </c:pt>
                <c:pt idx="1509">
                  <c:v>48.75</c:v>
                </c:pt>
                <c:pt idx="1510">
                  <c:v>48.75</c:v>
                </c:pt>
                <c:pt idx="1511">
                  <c:v>38.25</c:v>
                </c:pt>
                <c:pt idx="1512">
                  <c:v>38.25</c:v>
                </c:pt>
                <c:pt idx="1513">
                  <c:v>20.125</c:v>
                </c:pt>
                <c:pt idx="1514">
                  <c:v>20.125</c:v>
                </c:pt>
                <c:pt idx="1515">
                  <c:v>23.25</c:v>
                </c:pt>
                <c:pt idx="1516">
                  <c:v>23.25</c:v>
                </c:pt>
                <c:pt idx="1517">
                  <c:v>34.125</c:v>
                </c:pt>
                <c:pt idx="1518">
                  <c:v>34.125</c:v>
                </c:pt>
                <c:pt idx="1519">
                  <c:v>31.875</c:v>
                </c:pt>
                <c:pt idx="1520">
                  <c:v>31.875</c:v>
                </c:pt>
                <c:pt idx="1521">
                  <c:v>27.375</c:v>
                </c:pt>
                <c:pt idx="1522">
                  <c:v>27.375</c:v>
                </c:pt>
                <c:pt idx="1523">
                  <c:v>33.25</c:v>
                </c:pt>
                <c:pt idx="1524">
                  <c:v>33.25</c:v>
                </c:pt>
                <c:pt idx="1525">
                  <c:v>37.625</c:v>
                </c:pt>
                <c:pt idx="1526">
                  <c:v>37.625</c:v>
                </c:pt>
                <c:pt idx="1527">
                  <c:v>37.875</c:v>
                </c:pt>
                <c:pt idx="1528">
                  <c:v>37.875</c:v>
                </c:pt>
                <c:pt idx="1529">
                  <c:v>29.5</c:v>
                </c:pt>
                <c:pt idx="1530">
                  <c:v>29.5</c:v>
                </c:pt>
                <c:pt idx="1531">
                  <c:v>36</c:v>
                </c:pt>
                <c:pt idx="1532">
                  <c:v>36</c:v>
                </c:pt>
                <c:pt idx="1533">
                  <c:v>41.25</c:v>
                </c:pt>
                <c:pt idx="1534">
                  <c:v>41.25</c:v>
                </c:pt>
                <c:pt idx="1535">
                  <c:v>32</c:v>
                </c:pt>
                <c:pt idx="1536">
                  <c:v>32</c:v>
                </c:pt>
                <c:pt idx="1537">
                  <c:v>28.875</c:v>
                </c:pt>
                <c:pt idx="1538">
                  <c:v>28.875</c:v>
                </c:pt>
                <c:pt idx="1539">
                  <c:v>29.125</c:v>
                </c:pt>
                <c:pt idx="1540">
                  <c:v>29.125</c:v>
                </c:pt>
                <c:pt idx="1541">
                  <c:v>25</c:v>
                </c:pt>
                <c:pt idx="1542">
                  <c:v>25</c:v>
                </c:pt>
                <c:pt idx="1543">
                  <c:v>37.375</c:v>
                </c:pt>
                <c:pt idx="1544">
                  <c:v>37.375</c:v>
                </c:pt>
                <c:pt idx="1545">
                  <c:v>39.75</c:v>
                </c:pt>
                <c:pt idx="1546">
                  <c:v>39.75</c:v>
                </c:pt>
                <c:pt idx="1547">
                  <c:v>35</c:v>
                </c:pt>
                <c:pt idx="1548">
                  <c:v>35</c:v>
                </c:pt>
                <c:pt idx="1549">
                  <c:v>36.75</c:v>
                </c:pt>
                <c:pt idx="1550">
                  <c:v>36.75</c:v>
                </c:pt>
                <c:pt idx="1551">
                  <c:v>42.125</c:v>
                </c:pt>
                <c:pt idx="1552">
                  <c:v>42.125</c:v>
                </c:pt>
                <c:pt idx="1553">
                  <c:v>38.875</c:v>
                </c:pt>
                <c:pt idx="1554">
                  <c:v>38.875</c:v>
                </c:pt>
                <c:pt idx="1555">
                  <c:v>26.625</c:v>
                </c:pt>
                <c:pt idx="1556">
                  <c:v>26.625</c:v>
                </c:pt>
                <c:pt idx="1557">
                  <c:v>35</c:v>
                </c:pt>
                <c:pt idx="1558">
                  <c:v>35</c:v>
                </c:pt>
                <c:pt idx="1559">
                  <c:v>45.75</c:v>
                </c:pt>
                <c:pt idx="1560">
                  <c:v>45.75</c:v>
                </c:pt>
                <c:pt idx="1561">
                  <c:v>29.5</c:v>
                </c:pt>
                <c:pt idx="1562">
                  <c:v>29.5</c:v>
                </c:pt>
                <c:pt idx="1563">
                  <c:v>29</c:v>
                </c:pt>
                <c:pt idx="1564">
                  <c:v>29</c:v>
                </c:pt>
                <c:pt idx="1565">
                  <c:v>45.625</c:v>
                </c:pt>
                <c:pt idx="1566">
                  <c:v>45.625</c:v>
                </c:pt>
                <c:pt idx="1567">
                  <c:v>38.125</c:v>
                </c:pt>
                <c:pt idx="1568">
                  <c:v>38.125</c:v>
                </c:pt>
                <c:pt idx="1569">
                  <c:v>31</c:v>
                </c:pt>
                <c:pt idx="1570">
                  <c:v>31</c:v>
                </c:pt>
                <c:pt idx="1571">
                  <c:v>33.375</c:v>
                </c:pt>
                <c:pt idx="1572">
                  <c:v>33.375</c:v>
                </c:pt>
                <c:pt idx="1573">
                  <c:v>30.75</c:v>
                </c:pt>
                <c:pt idx="1574">
                  <c:v>30.75</c:v>
                </c:pt>
                <c:pt idx="1575">
                  <c:v>34.75</c:v>
                </c:pt>
                <c:pt idx="1576">
                  <c:v>34.75</c:v>
                </c:pt>
                <c:pt idx="1577">
                  <c:v>30.25</c:v>
                </c:pt>
                <c:pt idx="1578">
                  <c:v>30.25</c:v>
                </c:pt>
                <c:pt idx="1579">
                  <c:v>22.375</c:v>
                </c:pt>
                <c:pt idx="1580">
                  <c:v>22.375</c:v>
                </c:pt>
                <c:pt idx="1581">
                  <c:v>36.25</c:v>
                </c:pt>
                <c:pt idx="1582">
                  <c:v>36.25</c:v>
                </c:pt>
                <c:pt idx="1583">
                  <c:v>39.625</c:v>
                </c:pt>
                <c:pt idx="1584">
                  <c:v>39.625</c:v>
                </c:pt>
                <c:pt idx="1585">
                  <c:v>25.375</c:v>
                </c:pt>
                <c:pt idx="1586">
                  <c:v>25.375</c:v>
                </c:pt>
                <c:pt idx="1587">
                  <c:v>13.625</c:v>
                </c:pt>
                <c:pt idx="1588">
                  <c:v>13.625</c:v>
                </c:pt>
                <c:pt idx="1589">
                  <c:v>23.75</c:v>
                </c:pt>
                <c:pt idx="1590">
                  <c:v>23.75</c:v>
                </c:pt>
                <c:pt idx="1591">
                  <c:v>26.875</c:v>
                </c:pt>
                <c:pt idx="1592">
                  <c:v>26.875</c:v>
                </c:pt>
                <c:pt idx="1593">
                  <c:v>23.75</c:v>
                </c:pt>
                <c:pt idx="1594">
                  <c:v>23.75</c:v>
                </c:pt>
                <c:pt idx="1595">
                  <c:v>29</c:v>
                </c:pt>
                <c:pt idx="1596">
                  <c:v>29</c:v>
                </c:pt>
                <c:pt idx="1597">
                  <c:v>22.125</c:v>
                </c:pt>
                <c:pt idx="1598">
                  <c:v>22.125</c:v>
                </c:pt>
                <c:pt idx="1599">
                  <c:v>20.5</c:v>
                </c:pt>
                <c:pt idx="1600">
                  <c:v>20.5</c:v>
                </c:pt>
                <c:pt idx="1601">
                  <c:v>27.125</c:v>
                </c:pt>
                <c:pt idx="1602">
                  <c:v>27.125</c:v>
                </c:pt>
                <c:pt idx="1603">
                  <c:v>23.5</c:v>
                </c:pt>
                <c:pt idx="1604">
                  <c:v>23.5</c:v>
                </c:pt>
                <c:pt idx="1605">
                  <c:v>33.875</c:v>
                </c:pt>
                <c:pt idx="1606">
                  <c:v>33.875</c:v>
                </c:pt>
                <c:pt idx="1607">
                  <c:v>37.75</c:v>
                </c:pt>
                <c:pt idx="1608">
                  <c:v>37.75</c:v>
                </c:pt>
                <c:pt idx="1609">
                  <c:v>22.625</c:v>
                </c:pt>
                <c:pt idx="1610">
                  <c:v>22.625</c:v>
                </c:pt>
                <c:pt idx="1611">
                  <c:v>19.125</c:v>
                </c:pt>
                <c:pt idx="1612">
                  <c:v>19.125</c:v>
                </c:pt>
                <c:pt idx="1613">
                  <c:v>31.75</c:v>
                </c:pt>
                <c:pt idx="1614">
                  <c:v>31.75</c:v>
                </c:pt>
                <c:pt idx="1615">
                  <c:v>36.875</c:v>
                </c:pt>
                <c:pt idx="1616">
                  <c:v>36.875</c:v>
                </c:pt>
                <c:pt idx="1617">
                  <c:v>32.5</c:v>
                </c:pt>
                <c:pt idx="1618">
                  <c:v>32.5</c:v>
                </c:pt>
                <c:pt idx="1619">
                  <c:v>33.625</c:v>
                </c:pt>
                <c:pt idx="1620">
                  <c:v>33.625</c:v>
                </c:pt>
                <c:pt idx="1621">
                  <c:v>24.625</c:v>
                </c:pt>
                <c:pt idx="1622">
                  <c:v>24.625</c:v>
                </c:pt>
                <c:pt idx="1623">
                  <c:v>31.25</c:v>
                </c:pt>
                <c:pt idx="1624">
                  <c:v>31.25</c:v>
                </c:pt>
                <c:pt idx="1625">
                  <c:v>27</c:v>
                </c:pt>
                <c:pt idx="1626">
                  <c:v>27</c:v>
                </c:pt>
                <c:pt idx="1627">
                  <c:v>15.5</c:v>
                </c:pt>
                <c:pt idx="1628">
                  <c:v>15.5</c:v>
                </c:pt>
                <c:pt idx="1629">
                  <c:v>27.25</c:v>
                </c:pt>
                <c:pt idx="1630">
                  <c:v>27.25</c:v>
                </c:pt>
                <c:pt idx="1631">
                  <c:v>37</c:v>
                </c:pt>
                <c:pt idx="1632">
                  <c:v>37</c:v>
                </c:pt>
                <c:pt idx="1633">
                  <c:v>34</c:v>
                </c:pt>
                <c:pt idx="1634">
                  <c:v>34</c:v>
                </c:pt>
                <c:pt idx="1635">
                  <c:v>23.375</c:v>
                </c:pt>
                <c:pt idx="1636">
                  <c:v>23.375</c:v>
                </c:pt>
                <c:pt idx="1637">
                  <c:v>27.75</c:v>
                </c:pt>
                <c:pt idx="1638">
                  <c:v>27.75</c:v>
                </c:pt>
                <c:pt idx="1639">
                  <c:v>34.75</c:v>
                </c:pt>
                <c:pt idx="1640">
                  <c:v>34.75</c:v>
                </c:pt>
                <c:pt idx="1641">
                  <c:v>28.875</c:v>
                </c:pt>
                <c:pt idx="1642">
                  <c:v>28.875</c:v>
                </c:pt>
                <c:pt idx="1643">
                  <c:v>22.375</c:v>
                </c:pt>
                <c:pt idx="1644">
                  <c:v>22.375</c:v>
                </c:pt>
                <c:pt idx="1645">
                  <c:v>27.75</c:v>
                </c:pt>
                <c:pt idx="1646">
                  <c:v>27.75</c:v>
                </c:pt>
                <c:pt idx="1647">
                  <c:v>32.75</c:v>
                </c:pt>
                <c:pt idx="1648">
                  <c:v>32.75</c:v>
                </c:pt>
                <c:pt idx="1649">
                  <c:v>31.375</c:v>
                </c:pt>
                <c:pt idx="1650">
                  <c:v>31.375</c:v>
                </c:pt>
                <c:pt idx="1651">
                  <c:v>33.5</c:v>
                </c:pt>
                <c:pt idx="1652">
                  <c:v>33.5</c:v>
                </c:pt>
                <c:pt idx="1653">
                  <c:v>23.125</c:v>
                </c:pt>
                <c:pt idx="1654">
                  <c:v>23.125</c:v>
                </c:pt>
                <c:pt idx="1655">
                  <c:v>10.625</c:v>
                </c:pt>
                <c:pt idx="1656">
                  <c:v>10.625</c:v>
                </c:pt>
                <c:pt idx="1657">
                  <c:v>12.375</c:v>
                </c:pt>
                <c:pt idx="1658">
                  <c:v>12.375</c:v>
                </c:pt>
                <c:pt idx="1659">
                  <c:v>11.5</c:v>
                </c:pt>
                <c:pt idx="1660">
                  <c:v>11.5</c:v>
                </c:pt>
                <c:pt idx="1661">
                  <c:v>26.25</c:v>
                </c:pt>
                <c:pt idx="1662">
                  <c:v>26.25</c:v>
                </c:pt>
                <c:pt idx="1663">
                  <c:v>33.625</c:v>
                </c:pt>
                <c:pt idx="1664">
                  <c:v>33.625</c:v>
                </c:pt>
                <c:pt idx="1665">
                  <c:v>17.75</c:v>
                </c:pt>
                <c:pt idx="1666">
                  <c:v>17.75</c:v>
                </c:pt>
                <c:pt idx="1667">
                  <c:v>26.125</c:v>
                </c:pt>
                <c:pt idx="1668">
                  <c:v>26.125</c:v>
                </c:pt>
                <c:pt idx="1669">
                  <c:v>33</c:v>
                </c:pt>
                <c:pt idx="1670">
                  <c:v>33</c:v>
                </c:pt>
                <c:pt idx="1671">
                  <c:v>30</c:v>
                </c:pt>
                <c:pt idx="1672">
                  <c:v>30</c:v>
                </c:pt>
                <c:pt idx="1673">
                  <c:v>27.125</c:v>
                </c:pt>
                <c:pt idx="1674">
                  <c:v>27.125</c:v>
                </c:pt>
                <c:pt idx="1675">
                  <c:v>14.375</c:v>
                </c:pt>
                <c:pt idx="1676">
                  <c:v>14.375</c:v>
                </c:pt>
                <c:pt idx="1677">
                  <c:v>22.875</c:v>
                </c:pt>
                <c:pt idx="1678">
                  <c:v>22.875</c:v>
                </c:pt>
                <c:pt idx="1679">
                  <c:v>28.75</c:v>
                </c:pt>
                <c:pt idx="1680">
                  <c:v>28.75</c:v>
                </c:pt>
                <c:pt idx="1681">
                  <c:v>20.75</c:v>
                </c:pt>
                <c:pt idx="1682">
                  <c:v>20.75</c:v>
                </c:pt>
                <c:pt idx="1683">
                  <c:v>11.875</c:v>
                </c:pt>
                <c:pt idx="1684">
                  <c:v>11.875</c:v>
                </c:pt>
                <c:pt idx="1685">
                  <c:v>8.5</c:v>
                </c:pt>
                <c:pt idx="1686">
                  <c:v>8.5</c:v>
                </c:pt>
                <c:pt idx="1687">
                  <c:v>22.875</c:v>
                </c:pt>
                <c:pt idx="1688">
                  <c:v>22.875</c:v>
                </c:pt>
                <c:pt idx="1689">
                  <c:v>29.25</c:v>
                </c:pt>
                <c:pt idx="1690">
                  <c:v>29.25</c:v>
                </c:pt>
                <c:pt idx="1691">
                  <c:v>21.625</c:v>
                </c:pt>
                <c:pt idx="1692">
                  <c:v>21.625</c:v>
                </c:pt>
                <c:pt idx="1693">
                  <c:v>13.625</c:v>
                </c:pt>
                <c:pt idx="1694">
                  <c:v>13.625</c:v>
                </c:pt>
                <c:pt idx="1695">
                  <c:v>18.875</c:v>
                </c:pt>
                <c:pt idx="1696">
                  <c:v>18.875</c:v>
                </c:pt>
                <c:pt idx="1697">
                  <c:v>18.625</c:v>
                </c:pt>
                <c:pt idx="1698">
                  <c:v>18.625</c:v>
                </c:pt>
                <c:pt idx="1699">
                  <c:v>17.125</c:v>
                </c:pt>
                <c:pt idx="1700">
                  <c:v>17.125</c:v>
                </c:pt>
                <c:pt idx="1701">
                  <c:v>18.625</c:v>
                </c:pt>
                <c:pt idx="1702">
                  <c:v>18.625</c:v>
                </c:pt>
                <c:pt idx="1703">
                  <c:v>16</c:v>
                </c:pt>
                <c:pt idx="1704">
                  <c:v>16</c:v>
                </c:pt>
                <c:pt idx="1705">
                  <c:v>20</c:v>
                </c:pt>
                <c:pt idx="1706">
                  <c:v>20</c:v>
                </c:pt>
                <c:pt idx="1707">
                  <c:v>14.125</c:v>
                </c:pt>
                <c:pt idx="1708">
                  <c:v>14.125</c:v>
                </c:pt>
                <c:pt idx="1709">
                  <c:v>10.375</c:v>
                </c:pt>
                <c:pt idx="1710">
                  <c:v>10.375</c:v>
                </c:pt>
                <c:pt idx="1711">
                  <c:v>7.875</c:v>
                </c:pt>
                <c:pt idx="1712">
                  <c:v>7.875</c:v>
                </c:pt>
                <c:pt idx="1713">
                  <c:v>21.5</c:v>
                </c:pt>
                <c:pt idx="1714">
                  <c:v>21.5</c:v>
                </c:pt>
                <c:pt idx="1715">
                  <c:v>33.25</c:v>
                </c:pt>
                <c:pt idx="1716">
                  <c:v>33.25</c:v>
                </c:pt>
                <c:pt idx="1717">
                  <c:v>14</c:v>
                </c:pt>
                <c:pt idx="1718">
                  <c:v>14</c:v>
                </c:pt>
                <c:pt idx="1719">
                  <c:v>16.875</c:v>
                </c:pt>
                <c:pt idx="1720">
                  <c:v>16.875</c:v>
                </c:pt>
                <c:pt idx="1721">
                  <c:v>21.375</c:v>
                </c:pt>
                <c:pt idx="1722">
                  <c:v>21.375</c:v>
                </c:pt>
                <c:pt idx="1723">
                  <c:v>20.5</c:v>
                </c:pt>
                <c:pt idx="1724">
                  <c:v>20.5</c:v>
                </c:pt>
                <c:pt idx="1725">
                  <c:v>33.375</c:v>
                </c:pt>
                <c:pt idx="1726">
                  <c:v>33.375</c:v>
                </c:pt>
                <c:pt idx="1727">
                  <c:v>22.25</c:v>
                </c:pt>
                <c:pt idx="1728">
                  <c:v>22.25</c:v>
                </c:pt>
                <c:pt idx="1729">
                  <c:v>13.5</c:v>
                </c:pt>
                <c:pt idx="1730">
                  <c:v>13.5</c:v>
                </c:pt>
                <c:pt idx="1731">
                  <c:v>10.5</c:v>
                </c:pt>
                <c:pt idx="1732">
                  <c:v>10.5</c:v>
                </c:pt>
                <c:pt idx="1733">
                  <c:v>12</c:v>
                </c:pt>
                <c:pt idx="1734">
                  <c:v>12</c:v>
                </c:pt>
                <c:pt idx="1735">
                  <c:v>13.875</c:v>
                </c:pt>
                <c:pt idx="1736">
                  <c:v>13.875</c:v>
                </c:pt>
                <c:pt idx="1737">
                  <c:v>21.75</c:v>
                </c:pt>
                <c:pt idx="1738">
                  <c:v>21.75</c:v>
                </c:pt>
                <c:pt idx="1739">
                  <c:v>20</c:v>
                </c:pt>
                <c:pt idx="1740">
                  <c:v>20</c:v>
                </c:pt>
                <c:pt idx="1741">
                  <c:v>20.625</c:v>
                </c:pt>
                <c:pt idx="1742">
                  <c:v>20.625</c:v>
                </c:pt>
                <c:pt idx="1743">
                  <c:v>20</c:v>
                </c:pt>
                <c:pt idx="1744">
                  <c:v>20</c:v>
                </c:pt>
                <c:pt idx="1745">
                  <c:v>9.5</c:v>
                </c:pt>
                <c:pt idx="1746">
                  <c:v>9.5</c:v>
                </c:pt>
                <c:pt idx="1747">
                  <c:v>13.125</c:v>
                </c:pt>
                <c:pt idx="1748">
                  <c:v>13.125</c:v>
                </c:pt>
                <c:pt idx="1749">
                  <c:v>17</c:v>
                </c:pt>
                <c:pt idx="1750">
                  <c:v>17</c:v>
                </c:pt>
                <c:pt idx="1751">
                  <c:v>19.875</c:v>
                </c:pt>
                <c:pt idx="1752">
                  <c:v>19.875</c:v>
                </c:pt>
                <c:pt idx="1753">
                  <c:v>8.625</c:v>
                </c:pt>
                <c:pt idx="1754">
                  <c:v>8.625</c:v>
                </c:pt>
                <c:pt idx="1755">
                  <c:v>7.125</c:v>
                </c:pt>
                <c:pt idx="1756">
                  <c:v>7.125</c:v>
                </c:pt>
                <c:pt idx="1757">
                  <c:v>18.125</c:v>
                </c:pt>
                <c:pt idx="1758">
                  <c:v>18.125</c:v>
                </c:pt>
                <c:pt idx="1759">
                  <c:v>11.125</c:v>
                </c:pt>
                <c:pt idx="1760">
                  <c:v>11.125</c:v>
                </c:pt>
                <c:pt idx="1761">
                  <c:v>3.375</c:v>
                </c:pt>
                <c:pt idx="1762">
                  <c:v>3.375</c:v>
                </c:pt>
                <c:pt idx="1763">
                  <c:v>17.125</c:v>
                </c:pt>
                <c:pt idx="1764">
                  <c:v>17.125</c:v>
                </c:pt>
                <c:pt idx="1765">
                  <c:v>23.5</c:v>
                </c:pt>
                <c:pt idx="1766">
                  <c:v>23.5</c:v>
                </c:pt>
                <c:pt idx="1767">
                  <c:v>24.375</c:v>
                </c:pt>
                <c:pt idx="1768">
                  <c:v>24.375</c:v>
                </c:pt>
                <c:pt idx="1769">
                  <c:v>13.875</c:v>
                </c:pt>
                <c:pt idx="1770">
                  <c:v>13.875</c:v>
                </c:pt>
                <c:pt idx="1771">
                  <c:v>-1.5</c:v>
                </c:pt>
                <c:pt idx="1772">
                  <c:v>-1.5</c:v>
                </c:pt>
                <c:pt idx="1773">
                  <c:v>7.375</c:v>
                </c:pt>
                <c:pt idx="1774">
                  <c:v>7.375</c:v>
                </c:pt>
                <c:pt idx="1775">
                  <c:v>9.875</c:v>
                </c:pt>
                <c:pt idx="1776">
                  <c:v>9.875</c:v>
                </c:pt>
                <c:pt idx="1777">
                  <c:v>11.25</c:v>
                </c:pt>
                <c:pt idx="1778">
                  <c:v>11.25</c:v>
                </c:pt>
                <c:pt idx="1779">
                  <c:v>22.625</c:v>
                </c:pt>
                <c:pt idx="1780">
                  <c:v>22.625</c:v>
                </c:pt>
                <c:pt idx="1781">
                  <c:v>24</c:v>
                </c:pt>
                <c:pt idx="1782">
                  <c:v>24</c:v>
                </c:pt>
                <c:pt idx="1783">
                  <c:v>25.75</c:v>
                </c:pt>
                <c:pt idx="1784">
                  <c:v>25.75</c:v>
                </c:pt>
                <c:pt idx="1785">
                  <c:v>21.875</c:v>
                </c:pt>
                <c:pt idx="1786">
                  <c:v>21.875</c:v>
                </c:pt>
                <c:pt idx="1787">
                  <c:v>14</c:v>
                </c:pt>
                <c:pt idx="1788">
                  <c:v>14</c:v>
                </c:pt>
                <c:pt idx="1789">
                  <c:v>16.875</c:v>
                </c:pt>
                <c:pt idx="1790">
                  <c:v>16.875</c:v>
                </c:pt>
                <c:pt idx="1791">
                  <c:v>24.25</c:v>
                </c:pt>
                <c:pt idx="1792">
                  <c:v>24.25</c:v>
                </c:pt>
                <c:pt idx="1793">
                  <c:v>14.125</c:v>
                </c:pt>
                <c:pt idx="1794">
                  <c:v>14.125</c:v>
                </c:pt>
                <c:pt idx="1795">
                  <c:v>11.75</c:v>
                </c:pt>
                <c:pt idx="1796">
                  <c:v>11.75</c:v>
                </c:pt>
                <c:pt idx="1797">
                  <c:v>13.25</c:v>
                </c:pt>
                <c:pt idx="1798">
                  <c:v>13.25</c:v>
                </c:pt>
                <c:pt idx="1799">
                  <c:v>1.625</c:v>
                </c:pt>
                <c:pt idx="1800">
                  <c:v>1.625</c:v>
                </c:pt>
                <c:pt idx="1801">
                  <c:v>13.75</c:v>
                </c:pt>
                <c:pt idx="1802">
                  <c:v>13.75</c:v>
                </c:pt>
                <c:pt idx="1803">
                  <c:v>20.625</c:v>
                </c:pt>
                <c:pt idx="1804">
                  <c:v>20.625</c:v>
                </c:pt>
                <c:pt idx="1805">
                  <c:v>3.125</c:v>
                </c:pt>
                <c:pt idx="1806">
                  <c:v>3.125</c:v>
                </c:pt>
                <c:pt idx="1807">
                  <c:v>11.25</c:v>
                </c:pt>
                <c:pt idx="1808">
                  <c:v>11.25</c:v>
                </c:pt>
                <c:pt idx="1809">
                  <c:v>27.875</c:v>
                </c:pt>
                <c:pt idx="1810">
                  <c:v>27.875</c:v>
                </c:pt>
                <c:pt idx="1811">
                  <c:v>24.375</c:v>
                </c:pt>
                <c:pt idx="1812">
                  <c:v>24.375</c:v>
                </c:pt>
                <c:pt idx="1813">
                  <c:v>17.625</c:v>
                </c:pt>
                <c:pt idx="1814">
                  <c:v>17.625</c:v>
                </c:pt>
                <c:pt idx="1815">
                  <c:v>13</c:v>
                </c:pt>
                <c:pt idx="1816">
                  <c:v>13</c:v>
                </c:pt>
                <c:pt idx="1817">
                  <c:v>4</c:v>
                </c:pt>
                <c:pt idx="1818">
                  <c:v>4</c:v>
                </c:pt>
                <c:pt idx="1819">
                  <c:v>7.375</c:v>
                </c:pt>
                <c:pt idx="1820">
                  <c:v>7.375</c:v>
                </c:pt>
                <c:pt idx="1821">
                  <c:v>21.875</c:v>
                </c:pt>
                <c:pt idx="1822">
                  <c:v>21.875</c:v>
                </c:pt>
                <c:pt idx="1823">
                  <c:v>17.125</c:v>
                </c:pt>
                <c:pt idx="1824">
                  <c:v>17.125</c:v>
                </c:pt>
                <c:pt idx="1825">
                  <c:v>9.875</c:v>
                </c:pt>
                <c:pt idx="1826">
                  <c:v>9.875</c:v>
                </c:pt>
                <c:pt idx="1827">
                  <c:v>8.75</c:v>
                </c:pt>
                <c:pt idx="1828">
                  <c:v>8.75</c:v>
                </c:pt>
                <c:pt idx="1829">
                  <c:v>11.875</c:v>
                </c:pt>
                <c:pt idx="1830">
                  <c:v>11.875</c:v>
                </c:pt>
                <c:pt idx="1831">
                  <c:v>11.375</c:v>
                </c:pt>
                <c:pt idx="1832">
                  <c:v>11.375</c:v>
                </c:pt>
                <c:pt idx="1833">
                  <c:v>3.25</c:v>
                </c:pt>
                <c:pt idx="1834">
                  <c:v>3.25</c:v>
                </c:pt>
                <c:pt idx="1835">
                  <c:v>6.625</c:v>
                </c:pt>
                <c:pt idx="1836">
                  <c:v>6.625</c:v>
                </c:pt>
                <c:pt idx="1837">
                  <c:v>16.75</c:v>
                </c:pt>
                <c:pt idx="1838">
                  <c:v>16.75</c:v>
                </c:pt>
                <c:pt idx="1839">
                  <c:v>17.75</c:v>
                </c:pt>
                <c:pt idx="1840">
                  <c:v>17.75</c:v>
                </c:pt>
                <c:pt idx="1841">
                  <c:v>9.875</c:v>
                </c:pt>
                <c:pt idx="1842">
                  <c:v>9.875</c:v>
                </c:pt>
                <c:pt idx="1843">
                  <c:v>11.75</c:v>
                </c:pt>
                <c:pt idx="1844">
                  <c:v>11.75</c:v>
                </c:pt>
                <c:pt idx="1845">
                  <c:v>12.75</c:v>
                </c:pt>
                <c:pt idx="1846">
                  <c:v>12.75</c:v>
                </c:pt>
                <c:pt idx="1847">
                  <c:v>1.875</c:v>
                </c:pt>
                <c:pt idx="1848">
                  <c:v>1.875</c:v>
                </c:pt>
                <c:pt idx="1849">
                  <c:v>1.5</c:v>
                </c:pt>
                <c:pt idx="1850">
                  <c:v>1.5</c:v>
                </c:pt>
                <c:pt idx="1851">
                  <c:v>11</c:v>
                </c:pt>
                <c:pt idx="1852">
                  <c:v>11</c:v>
                </c:pt>
                <c:pt idx="1853">
                  <c:v>11.625</c:v>
                </c:pt>
                <c:pt idx="1854">
                  <c:v>11.625</c:v>
                </c:pt>
                <c:pt idx="1855">
                  <c:v>2.25</c:v>
                </c:pt>
                <c:pt idx="1856">
                  <c:v>2.25</c:v>
                </c:pt>
                <c:pt idx="1857">
                  <c:v>11.125</c:v>
                </c:pt>
                <c:pt idx="1858">
                  <c:v>11.125</c:v>
                </c:pt>
                <c:pt idx="1859">
                  <c:v>5</c:v>
                </c:pt>
                <c:pt idx="1860">
                  <c:v>5</c:v>
                </c:pt>
                <c:pt idx="1861">
                  <c:v>-6.25</c:v>
                </c:pt>
                <c:pt idx="1862">
                  <c:v>-6.25</c:v>
                </c:pt>
                <c:pt idx="1863">
                  <c:v>2.875</c:v>
                </c:pt>
                <c:pt idx="1864">
                  <c:v>2.875</c:v>
                </c:pt>
                <c:pt idx="1865">
                  <c:v>2.25</c:v>
                </c:pt>
                <c:pt idx="1866">
                  <c:v>2.25</c:v>
                </c:pt>
                <c:pt idx="1867">
                  <c:v>7.375</c:v>
                </c:pt>
                <c:pt idx="1868">
                  <c:v>7.375</c:v>
                </c:pt>
                <c:pt idx="1869">
                  <c:v>15</c:v>
                </c:pt>
                <c:pt idx="1870">
                  <c:v>15</c:v>
                </c:pt>
                <c:pt idx="1871">
                  <c:v>16.25</c:v>
                </c:pt>
                <c:pt idx="1872">
                  <c:v>16.25</c:v>
                </c:pt>
                <c:pt idx="1873">
                  <c:v>8.125</c:v>
                </c:pt>
                <c:pt idx="1874">
                  <c:v>8.125</c:v>
                </c:pt>
                <c:pt idx="1875">
                  <c:v>-0.375</c:v>
                </c:pt>
                <c:pt idx="1876">
                  <c:v>-0.375</c:v>
                </c:pt>
                <c:pt idx="1877">
                  <c:v>12</c:v>
                </c:pt>
                <c:pt idx="1878">
                  <c:v>12</c:v>
                </c:pt>
                <c:pt idx="1879">
                  <c:v>4.625</c:v>
                </c:pt>
                <c:pt idx="1880">
                  <c:v>4.625</c:v>
                </c:pt>
                <c:pt idx="1881">
                  <c:v>-1.625</c:v>
                </c:pt>
                <c:pt idx="1882">
                  <c:v>-1.625</c:v>
                </c:pt>
                <c:pt idx="1883">
                  <c:v>6.25</c:v>
                </c:pt>
                <c:pt idx="1884">
                  <c:v>6.25</c:v>
                </c:pt>
                <c:pt idx="1885">
                  <c:v>9</c:v>
                </c:pt>
                <c:pt idx="1886">
                  <c:v>9</c:v>
                </c:pt>
                <c:pt idx="1887">
                  <c:v>18.125</c:v>
                </c:pt>
                <c:pt idx="1888">
                  <c:v>18.125</c:v>
                </c:pt>
                <c:pt idx="1889">
                  <c:v>8.5</c:v>
                </c:pt>
                <c:pt idx="1890">
                  <c:v>8.5</c:v>
                </c:pt>
                <c:pt idx="1891">
                  <c:v>-9.25</c:v>
                </c:pt>
                <c:pt idx="1892">
                  <c:v>-9.25</c:v>
                </c:pt>
                <c:pt idx="1893">
                  <c:v>1.625</c:v>
                </c:pt>
                <c:pt idx="1894">
                  <c:v>1.625</c:v>
                </c:pt>
                <c:pt idx="1895">
                  <c:v>4.375</c:v>
                </c:pt>
                <c:pt idx="1896">
                  <c:v>4.375</c:v>
                </c:pt>
                <c:pt idx="1897">
                  <c:v>1.25</c:v>
                </c:pt>
                <c:pt idx="1898">
                  <c:v>1.25</c:v>
                </c:pt>
                <c:pt idx="1899">
                  <c:v>10.375</c:v>
                </c:pt>
                <c:pt idx="1900">
                  <c:v>10.375</c:v>
                </c:pt>
                <c:pt idx="1901">
                  <c:v>7.375</c:v>
                </c:pt>
                <c:pt idx="1902">
                  <c:v>7.375</c:v>
                </c:pt>
                <c:pt idx="1903">
                  <c:v>6.25</c:v>
                </c:pt>
                <c:pt idx="1904">
                  <c:v>6.25</c:v>
                </c:pt>
                <c:pt idx="1905">
                  <c:v>12.25</c:v>
                </c:pt>
                <c:pt idx="1906">
                  <c:v>12.25</c:v>
                </c:pt>
                <c:pt idx="1907">
                  <c:v>15.375</c:v>
                </c:pt>
                <c:pt idx="1908">
                  <c:v>15.375</c:v>
                </c:pt>
                <c:pt idx="1909">
                  <c:v>14.5</c:v>
                </c:pt>
                <c:pt idx="1910">
                  <c:v>14.5</c:v>
                </c:pt>
                <c:pt idx="1911">
                  <c:v>3.75</c:v>
                </c:pt>
                <c:pt idx="1912">
                  <c:v>3.75</c:v>
                </c:pt>
                <c:pt idx="1913">
                  <c:v>-3.375</c:v>
                </c:pt>
                <c:pt idx="1914">
                  <c:v>-3.375</c:v>
                </c:pt>
                <c:pt idx="1915">
                  <c:v>-4.625</c:v>
                </c:pt>
                <c:pt idx="1916">
                  <c:v>-4.625</c:v>
                </c:pt>
                <c:pt idx="1917">
                  <c:v>0.25</c:v>
                </c:pt>
                <c:pt idx="1918">
                  <c:v>0.25</c:v>
                </c:pt>
                <c:pt idx="1919">
                  <c:v>12.5</c:v>
                </c:pt>
                <c:pt idx="1920">
                  <c:v>12.5</c:v>
                </c:pt>
                <c:pt idx="1921">
                  <c:v>1.5</c:v>
                </c:pt>
                <c:pt idx="1922">
                  <c:v>1.5</c:v>
                </c:pt>
                <c:pt idx="1923">
                  <c:v>-6.375</c:v>
                </c:pt>
                <c:pt idx="1924">
                  <c:v>-6.375</c:v>
                </c:pt>
                <c:pt idx="1925">
                  <c:v>4.375</c:v>
                </c:pt>
                <c:pt idx="1926">
                  <c:v>4.375</c:v>
                </c:pt>
                <c:pt idx="1927">
                  <c:v>10.5</c:v>
                </c:pt>
                <c:pt idx="1928">
                  <c:v>10.5</c:v>
                </c:pt>
                <c:pt idx="1929">
                  <c:v>8.875</c:v>
                </c:pt>
                <c:pt idx="1930">
                  <c:v>8.875</c:v>
                </c:pt>
                <c:pt idx="1931">
                  <c:v>-5.375</c:v>
                </c:pt>
                <c:pt idx="1932">
                  <c:v>-5.375</c:v>
                </c:pt>
                <c:pt idx="1933">
                  <c:v>-7.125</c:v>
                </c:pt>
                <c:pt idx="1934">
                  <c:v>-7.125</c:v>
                </c:pt>
                <c:pt idx="1935">
                  <c:v>6.5</c:v>
                </c:pt>
                <c:pt idx="1936">
                  <c:v>6.5</c:v>
                </c:pt>
                <c:pt idx="1937">
                  <c:v>15.375</c:v>
                </c:pt>
                <c:pt idx="1938">
                  <c:v>15.375</c:v>
                </c:pt>
                <c:pt idx="1939">
                  <c:v>17.25</c:v>
                </c:pt>
                <c:pt idx="1940">
                  <c:v>17.25</c:v>
                </c:pt>
                <c:pt idx="1941">
                  <c:v>-1.5</c:v>
                </c:pt>
                <c:pt idx="1942">
                  <c:v>-1.5</c:v>
                </c:pt>
                <c:pt idx="1943">
                  <c:v>-2.625</c:v>
                </c:pt>
                <c:pt idx="1944">
                  <c:v>-2.625</c:v>
                </c:pt>
                <c:pt idx="1945">
                  <c:v>11</c:v>
                </c:pt>
                <c:pt idx="1946">
                  <c:v>11</c:v>
                </c:pt>
                <c:pt idx="1947">
                  <c:v>10.125</c:v>
                </c:pt>
                <c:pt idx="1948">
                  <c:v>10.125</c:v>
                </c:pt>
                <c:pt idx="1949">
                  <c:v>0.5</c:v>
                </c:pt>
                <c:pt idx="1950">
                  <c:v>0.5</c:v>
                </c:pt>
                <c:pt idx="1951">
                  <c:v>-8</c:v>
                </c:pt>
                <c:pt idx="1952">
                  <c:v>-8</c:v>
                </c:pt>
                <c:pt idx="1953">
                  <c:v>-0.625</c:v>
                </c:pt>
                <c:pt idx="1954">
                  <c:v>-0.625</c:v>
                </c:pt>
                <c:pt idx="1955">
                  <c:v>11.875</c:v>
                </c:pt>
                <c:pt idx="1956">
                  <c:v>11.875</c:v>
                </c:pt>
                <c:pt idx="1957">
                  <c:v>8.25</c:v>
                </c:pt>
                <c:pt idx="1958">
                  <c:v>8.25</c:v>
                </c:pt>
                <c:pt idx="1959">
                  <c:v>-2.875</c:v>
                </c:pt>
                <c:pt idx="1960">
                  <c:v>-2.875</c:v>
                </c:pt>
                <c:pt idx="1961">
                  <c:v>8.125</c:v>
                </c:pt>
                <c:pt idx="1962">
                  <c:v>8.125</c:v>
                </c:pt>
                <c:pt idx="1963">
                  <c:v>12.125</c:v>
                </c:pt>
                <c:pt idx="1964">
                  <c:v>12.125</c:v>
                </c:pt>
                <c:pt idx="1965">
                  <c:v>12.75</c:v>
                </c:pt>
                <c:pt idx="1966">
                  <c:v>12.75</c:v>
                </c:pt>
                <c:pt idx="1967">
                  <c:v>3.75</c:v>
                </c:pt>
                <c:pt idx="1968">
                  <c:v>3.75</c:v>
                </c:pt>
                <c:pt idx="1969">
                  <c:v>-14.125</c:v>
                </c:pt>
                <c:pt idx="1970">
                  <c:v>-14.125</c:v>
                </c:pt>
                <c:pt idx="1971">
                  <c:v>-14.125</c:v>
                </c:pt>
                <c:pt idx="1972">
                  <c:v>-14.125</c:v>
                </c:pt>
                <c:pt idx="1973">
                  <c:v>-2</c:v>
                </c:pt>
                <c:pt idx="1974">
                  <c:v>-2</c:v>
                </c:pt>
                <c:pt idx="1975">
                  <c:v>8.875</c:v>
                </c:pt>
                <c:pt idx="1976">
                  <c:v>8.875</c:v>
                </c:pt>
                <c:pt idx="1977">
                  <c:v>6.5</c:v>
                </c:pt>
                <c:pt idx="1978">
                  <c:v>6.5</c:v>
                </c:pt>
                <c:pt idx="1979">
                  <c:v>-2.5</c:v>
                </c:pt>
                <c:pt idx="1980">
                  <c:v>-2.5</c:v>
                </c:pt>
                <c:pt idx="1981">
                  <c:v>-0.375</c:v>
                </c:pt>
                <c:pt idx="1982">
                  <c:v>-0.375</c:v>
                </c:pt>
                <c:pt idx="1983">
                  <c:v>-6.875</c:v>
                </c:pt>
                <c:pt idx="1984">
                  <c:v>-6.875</c:v>
                </c:pt>
                <c:pt idx="1985">
                  <c:v>-2.25</c:v>
                </c:pt>
                <c:pt idx="1986">
                  <c:v>-2.25</c:v>
                </c:pt>
                <c:pt idx="1987">
                  <c:v>-1.75</c:v>
                </c:pt>
                <c:pt idx="1988">
                  <c:v>-1.75</c:v>
                </c:pt>
                <c:pt idx="1989">
                  <c:v>-1.75</c:v>
                </c:pt>
                <c:pt idx="1990">
                  <c:v>6.125</c:v>
                </c:pt>
                <c:pt idx="1991">
                  <c:v>6.125</c:v>
                </c:pt>
                <c:pt idx="1992">
                  <c:v>-11.25</c:v>
                </c:pt>
                <c:pt idx="1993">
                  <c:v>-11.25</c:v>
                </c:pt>
                <c:pt idx="1994">
                  <c:v>-12.625</c:v>
                </c:pt>
                <c:pt idx="1995">
                  <c:v>-12.625</c:v>
                </c:pt>
                <c:pt idx="1996">
                  <c:v>2</c:v>
                </c:pt>
                <c:pt idx="1997">
                  <c:v>2</c:v>
                </c:pt>
                <c:pt idx="1998">
                  <c:v>10.625</c:v>
                </c:pt>
                <c:pt idx="1999">
                  <c:v>10.625</c:v>
                </c:pt>
                <c:pt idx="2000">
                  <c:v>-3.375</c:v>
                </c:pt>
                <c:pt idx="2001">
                  <c:v>-3.375</c:v>
                </c:pt>
                <c:pt idx="2002">
                  <c:v>-15.5</c:v>
                </c:pt>
                <c:pt idx="2003">
                  <c:v>-15.5</c:v>
                </c:pt>
                <c:pt idx="2004">
                  <c:v>-1.625</c:v>
                </c:pt>
                <c:pt idx="2005">
                  <c:v>-1.625</c:v>
                </c:pt>
                <c:pt idx="2006">
                  <c:v>8.75</c:v>
                </c:pt>
                <c:pt idx="2007">
                  <c:v>8.75</c:v>
                </c:pt>
                <c:pt idx="2008">
                  <c:v>6.25</c:v>
                </c:pt>
                <c:pt idx="2009">
                  <c:v>6.25</c:v>
                </c:pt>
                <c:pt idx="2010">
                  <c:v>-3.25</c:v>
                </c:pt>
                <c:pt idx="2011">
                  <c:v>-3.25</c:v>
                </c:pt>
                <c:pt idx="2012">
                  <c:v>-15.125</c:v>
                </c:pt>
                <c:pt idx="2013">
                  <c:v>-15.125</c:v>
                </c:pt>
                <c:pt idx="2014">
                  <c:v>-4.625</c:v>
                </c:pt>
                <c:pt idx="2015">
                  <c:v>-4.625</c:v>
                </c:pt>
                <c:pt idx="2016">
                  <c:v>-7</c:v>
                </c:pt>
                <c:pt idx="2017">
                  <c:v>-7</c:v>
                </c:pt>
                <c:pt idx="2018">
                  <c:v>-11.625</c:v>
                </c:pt>
                <c:pt idx="2019">
                  <c:v>-11.625</c:v>
                </c:pt>
                <c:pt idx="2020">
                  <c:v>1.125</c:v>
                </c:pt>
                <c:pt idx="2021">
                  <c:v>1.125</c:v>
                </c:pt>
                <c:pt idx="2022">
                  <c:v>-6.75</c:v>
                </c:pt>
                <c:pt idx="2023">
                  <c:v>-6.75</c:v>
                </c:pt>
                <c:pt idx="2024">
                  <c:v>-13.875</c:v>
                </c:pt>
                <c:pt idx="2025">
                  <c:v>-13.875</c:v>
                </c:pt>
                <c:pt idx="2026">
                  <c:v>-1.375</c:v>
                </c:pt>
                <c:pt idx="2027">
                  <c:v>-1.375</c:v>
                </c:pt>
                <c:pt idx="2028">
                  <c:v>8.875</c:v>
                </c:pt>
                <c:pt idx="2029">
                  <c:v>8.875</c:v>
                </c:pt>
                <c:pt idx="2030">
                  <c:v>-5</c:v>
                </c:pt>
                <c:pt idx="2031">
                  <c:v>-5</c:v>
                </c:pt>
                <c:pt idx="2032">
                  <c:v>-8.125</c:v>
                </c:pt>
                <c:pt idx="2033">
                  <c:v>-8.125</c:v>
                </c:pt>
                <c:pt idx="2034">
                  <c:v>1.625</c:v>
                </c:pt>
                <c:pt idx="2035">
                  <c:v>1.625</c:v>
                </c:pt>
                <c:pt idx="2036">
                  <c:v>-10.875</c:v>
                </c:pt>
                <c:pt idx="2037">
                  <c:v>-10.875</c:v>
                </c:pt>
                <c:pt idx="2038">
                  <c:v>-7.25</c:v>
                </c:pt>
                <c:pt idx="2039">
                  <c:v>-7.25</c:v>
                </c:pt>
                <c:pt idx="2040">
                  <c:v>-5.25</c:v>
                </c:pt>
                <c:pt idx="2041">
                  <c:v>-5.25</c:v>
                </c:pt>
                <c:pt idx="2042">
                  <c:v>-6.875</c:v>
                </c:pt>
                <c:pt idx="2043">
                  <c:v>-6.875</c:v>
                </c:pt>
                <c:pt idx="2044">
                  <c:v>-7.625</c:v>
                </c:pt>
                <c:pt idx="2045">
                  <c:v>-7.625</c:v>
                </c:pt>
                <c:pt idx="2046">
                  <c:v>-12.125</c:v>
                </c:pt>
                <c:pt idx="2047">
                  <c:v>-12.125</c:v>
                </c:pt>
                <c:pt idx="2048">
                  <c:v>-1.625</c:v>
                </c:pt>
                <c:pt idx="2049">
                  <c:v>-1.625</c:v>
                </c:pt>
                <c:pt idx="2050">
                  <c:v>1</c:v>
                </c:pt>
                <c:pt idx="2051">
                  <c:v>1</c:v>
                </c:pt>
                <c:pt idx="2052">
                  <c:v>-9.875</c:v>
                </c:pt>
                <c:pt idx="2053">
                  <c:v>-9.875</c:v>
                </c:pt>
                <c:pt idx="2054">
                  <c:v>-8.375</c:v>
                </c:pt>
                <c:pt idx="2055">
                  <c:v>-8.375</c:v>
                </c:pt>
                <c:pt idx="2056">
                  <c:v>-5.5</c:v>
                </c:pt>
                <c:pt idx="2057">
                  <c:v>-5.5</c:v>
                </c:pt>
                <c:pt idx="2058">
                  <c:v>-17.5</c:v>
                </c:pt>
                <c:pt idx="2059">
                  <c:v>-17.5</c:v>
                </c:pt>
                <c:pt idx="2060">
                  <c:v>-11.625</c:v>
                </c:pt>
                <c:pt idx="2061">
                  <c:v>-11.625</c:v>
                </c:pt>
                <c:pt idx="2062">
                  <c:v>3.5</c:v>
                </c:pt>
                <c:pt idx="2063">
                  <c:v>3.5</c:v>
                </c:pt>
                <c:pt idx="2064">
                  <c:v>6.875</c:v>
                </c:pt>
                <c:pt idx="2065">
                  <c:v>6.875</c:v>
                </c:pt>
                <c:pt idx="2066">
                  <c:v>-9.5</c:v>
                </c:pt>
                <c:pt idx="2067">
                  <c:v>-9.5</c:v>
                </c:pt>
                <c:pt idx="2068">
                  <c:v>-12.25</c:v>
                </c:pt>
                <c:pt idx="2069">
                  <c:v>-12.25</c:v>
                </c:pt>
                <c:pt idx="2070">
                  <c:v>-0.875</c:v>
                </c:pt>
                <c:pt idx="2071">
                  <c:v>-0.875</c:v>
                </c:pt>
                <c:pt idx="2072">
                  <c:v>-5.375</c:v>
                </c:pt>
                <c:pt idx="2073">
                  <c:v>-5.375</c:v>
                </c:pt>
                <c:pt idx="2074">
                  <c:v>-9.25</c:v>
                </c:pt>
                <c:pt idx="2075">
                  <c:v>-9.25</c:v>
                </c:pt>
                <c:pt idx="2076">
                  <c:v>-12.625</c:v>
                </c:pt>
                <c:pt idx="2077">
                  <c:v>-12.625</c:v>
                </c:pt>
                <c:pt idx="2078">
                  <c:v>-3.625</c:v>
                </c:pt>
                <c:pt idx="2079">
                  <c:v>-3.625</c:v>
                </c:pt>
                <c:pt idx="2080">
                  <c:v>-6</c:v>
                </c:pt>
                <c:pt idx="2081">
                  <c:v>-6</c:v>
                </c:pt>
                <c:pt idx="2082">
                  <c:v>-18.125</c:v>
                </c:pt>
                <c:pt idx="2083">
                  <c:v>-18.125</c:v>
                </c:pt>
                <c:pt idx="2084">
                  <c:v>-11.25</c:v>
                </c:pt>
                <c:pt idx="2085">
                  <c:v>-11.25</c:v>
                </c:pt>
                <c:pt idx="2086">
                  <c:v>-5.125</c:v>
                </c:pt>
                <c:pt idx="2087">
                  <c:v>-5.125</c:v>
                </c:pt>
                <c:pt idx="2088">
                  <c:v>-9.125</c:v>
                </c:pt>
                <c:pt idx="2089">
                  <c:v>-9.125</c:v>
                </c:pt>
                <c:pt idx="2090">
                  <c:v>-5.375</c:v>
                </c:pt>
                <c:pt idx="2091">
                  <c:v>-5.375</c:v>
                </c:pt>
                <c:pt idx="2092">
                  <c:v>4.125</c:v>
                </c:pt>
                <c:pt idx="2093">
                  <c:v>4.125</c:v>
                </c:pt>
                <c:pt idx="2094">
                  <c:v>2.25</c:v>
                </c:pt>
                <c:pt idx="2095">
                  <c:v>2.25</c:v>
                </c:pt>
                <c:pt idx="2096">
                  <c:v>-0.75</c:v>
                </c:pt>
                <c:pt idx="2097">
                  <c:v>-0.75</c:v>
                </c:pt>
                <c:pt idx="2098">
                  <c:v>-12.875</c:v>
                </c:pt>
                <c:pt idx="2099">
                  <c:v>-12.875</c:v>
                </c:pt>
                <c:pt idx="2100">
                  <c:v>-25.75</c:v>
                </c:pt>
                <c:pt idx="2101">
                  <c:v>-25.75</c:v>
                </c:pt>
                <c:pt idx="2102">
                  <c:v>-10.125</c:v>
                </c:pt>
                <c:pt idx="2103">
                  <c:v>-10.125</c:v>
                </c:pt>
                <c:pt idx="2104">
                  <c:v>-6.875</c:v>
                </c:pt>
                <c:pt idx="2105">
                  <c:v>-6.875</c:v>
                </c:pt>
                <c:pt idx="2106">
                  <c:v>-7.375</c:v>
                </c:pt>
                <c:pt idx="2107">
                  <c:v>-7.375</c:v>
                </c:pt>
                <c:pt idx="2108">
                  <c:v>-0.875</c:v>
                </c:pt>
                <c:pt idx="2109">
                  <c:v>-0.875</c:v>
                </c:pt>
                <c:pt idx="2110">
                  <c:v>-17.75</c:v>
                </c:pt>
                <c:pt idx="2111">
                  <c:v>-17.75</c:v>
                </c:pt>
                <c:pt idx="2112">
                  <c:v>-23.25</c:v>
                </c:pt>
                <c:pt idx="2113">
                  <c:v>-23.25</c:v>
                </c:pt>
                <c:pt idx="2114">
                  <c:v>-20.875</c:v>
                </c:pt>
                <c:pt idx="2115">
                  <c:v>-20.875</c:v>
                </c:pt>
                <c:pt idx="2116">
                  <c:v>-19.125</c:v>
                </c:pt>
                <c:pt idx="2117">
                  <c:v>-19.125</c:v>
                </c:pt>
                <c:pt idx="2118">
                  <c:v>-4.375</c:v>
                </c:pt>
                <c:pt idx="2119">
                  <c:v>-4.375</c:v>
                </c:pt>
                <c:pt idx="2120">
                  <c:v>-13</c:v>
                </c:pt>
                <c:pt idx="2121">
                  <c:v>-13</c:v>
                </c:pt>
                <c:pt idx="2122">
                  <c:v>-13.5</c:v>
                </c:pt>
                <c:pt idx="2123">
                  <c:v>-13.5</c:v>
                </c:pt>
                <c:pt idx="2124">
                  <c:v>5</c:v>
                </c:pt>
                <c:pt idx="2125">
                  <c:v>5</c:v>
                </c:pt>
                <c:pt idx="2126">
                  <c:v>-8.75</c:v>
                </c:pt>
                <c:pt idx="2127">
                  <c:v>-8.75</c:v>
                </c:pt>
                <c:pt idx="2128">
                  <c:v>-25.5</c:v>
                </c:pt>
                <c:pt idx="2129">
                  <c:v>-25.5</c:v>
                </c:pt>
                <c:pt idx="2130">
                  <c:v>-20.625</c:v>
                </c:pt>
                <c:pt idx="2131">
                  <c:v>-20.625</c:v>
                </c:pt>
                <c:pt idx="2132">
                  <c:v>-10.875</c:v>
                </c:pt>
                <c:pt idx="2133">
                  <c:v>-10.875</c:v>
                </c:pt>
                <c:pt idx="2134">
                  <c:v>-6.875</c:v>
                </c:pt>
                <c:pt idx="2135">
                  <c:v>-6.875</c:v>
                </c:pt>
                <c:pt idx="2136">
                  <c:v>-10.875</c:v>
                </c:pt>
                <c:pt idx="2137">
                  <c:v>-10.875</c:v>
                </c:pt>
                <c:pt idx="2138">
                  <c:v>-25</c:v>
                </c:pt>
                <c:pt idx="2139">
                  <c:v>-25</c:v>
                </c:pt>
                <c:pt idx="2140">
                  <c:v>-14.5</c:v>
                </c:pt>
                <c:pt idx="2141">
                  <c:v>-14.5</c:v>
                </c:pt>
                <c:pt idx="2142">
                  <c:v>1</c:v>
                </c:pt>
                <c:pt idx="2143">
                  <c:v>1</c:v>
                </c:pt>
                <c:pt idx="2144">
                  <c:v>-11.5</c:v>
                </c:pt>
                <c:pt idx="2145">
                  <c:v>-11.5</c:v>
                </c:pt>
                <c:pt idx="2146">
                  <c:v>-11.875</c:v>
                </c:pt>
                <c:pt idx="2147">
                  <c:v>-11.875</c:v>
                </c:pt>
                <c:pt idx="2148">
                  <c:v>-9.875</c:v>
                </c:pt>
                <c:pt idx="2149">
                  <c:v>-9.875</c:v>
                </c:pt>
                <c:pt idx="2150">
                  <c:v>-15.75</c:v>
                </c:pt>
                <c:pt idx="2151">
                  <c:v>-15.75</c:v>
                </c:pt>
                <c:pt idx="2152">
                  <c:v>-11.625</c:v>
                </c:pt>
                <c:pt idx="2153">
                  <c:v>-11.625</c:v>
                </c:pt>
                <c:pt idx="2154">
                  <c:v>-16.5</c:v>
                </c:pt>
                <c:pt idx="2155">
                  <c:v>-16.5</c:v>
                </c:pt>
                <c:pt idx="2156">
                  <c:v>-25.875</c:v>
                </c:pt>
                <c:pt idx="2157">
                  <c:v>-25.875</c:v>
                </c:pt>
                <c:pt idx="2158">
                  <c:v>-18.5</c:v>
                </c:pt>
                <c:pt idx="2159">
                  <c:v>-18.5</c:v>
                </c:pt>
                <c:pt idx="2160">
                  <c:v>-8.75</c:v>
                </c:pt>
                <c:pt idx="2161">
                  <c:v>-8.75</c:v>
                </c:pt>
                <c:pt idx="2162">
                  <c:v>-18.625</c:v>
                </c:pt>
                <c:pt idx="2163">
                  <c:v>-18.625</c:v>
                </c:pt>
                <c:pt idx="2164">
                  <c:v>-12.625</c:v>
                </c:pt>
                <c:pt idx="2165">
                  <c:v>-12.625</c:v>
                </c:pt>
                <c:pt idx="2166">
                  <c:v>-15.625</c:v>
                </c:pt>
                <c:pt idx="2167">
                  <c:v>-15.625</c:v>
                </c:pt>
                <c:pt idx="2168">
                  <c:v>-16</c:v>
                </c:pt>
                <c:pt idx="2169">
                  <c:v>-16</c:v>
                </c:pt>
                <c:pt idx="2170">
                  <c:v>-8.75</c:v>
                </c:pt>
                <c:pt idx="2171">
                  <c:v>-8.75</c:v>
                </c:pt>
                <c:pt idx="2172">
                  <c:v>-22.625</c:v>
                </c:pt>
                <c:pt idx="2173">
                  <c:v>-22.625</c:v>
                </c:pt>
                <c:pt idx="2174">
                  <c:v>-13.875</c:v>
                </c:pt>
                <c:pt idx="2175">
                  <c:v>-13.875</c:v>
                </c:pt>
                <c:pt idx="2176">
                  <c:v>-14.75</c:v>
                </c:pt>
                <c:pt idx="2177">
                  <c:v>-14.75</c:v>
                </c:pt>
                <c:pt idx="2178">
                  <c:v>-19.625</c:v>
                </c:pt>
                <c:pt idx="2179">
                  <c:v>-19.625</c:v>
                </c:pt>
                <c:pt idx="2180">
                  <c:v>-18.5</c:v>
                </c:pt>
                <c:pt idx="2181">
                  <c:v>-18.5</c:v>
                </c:pt>
                <c:pt idx="2182">
                  <c:v>-29.5</c:v>
                </c:pt>
                <c:pt idx="2183">
                  <c:v>-29.5</c:v>
                </c:pt>
                <c:pt idx="2184">
                  <c:v>-16.5</c:v>
                </c:pt>
                <c:pt idx="2185">
                  <c:v>-16.5</c:v>
                </c:pt>
                <c:pt idx="2186">
                  <c:v>-16.125</c:v>
                </c:pt>
                <c:pt idx="2187">
                  <c:v>-16.125</c:v>
                </c:pt>
                <c:pt idx="2188">
                  <c:v>-24</c:v>
                </c:pt>
                <c:pt idx="2189">
                  <c:v>-24</c:v>
                </c:pt>
                <c:pt idx="2190">
                  <c:v>-11.5</c:v>
                </c:pt>
                <c:pt idx="2191">
                  <c:v>-11.5</c:v>
                </c:pt>
                <c:pt idx="2192">
                  <c:v>-22.5</c:v>
                </c:pt>
                <c:pt idx="2193">
                  <c:v>-22.5</c:v>
                </c:pt>
                <c:pt idx="2194">
                  <c:v>-30.625</c:v>
                </c:pt>
                <c:pt idx="2195">
                  <c:v>-30.625</c:v>
                </c:pt>
                <c:pt idx="2196">
                  <c:v>-30.875</c:v>
                </c:pt>
                <c:pt idx="2197">
                  <c:v>-30.875</c:v>
                </c:pt>
                <c:pt idx="2198">
                  <c:v>-21</c:v>
                </c:pt>
                <c:pt idx="2199">
                  <c:v>-21</c:v>
                </c:pt>
                <c:pt idx="2200">
                  <c:v>-7.625</c:v>
                </c:pt>
                <c:pt idx="2201">
                  <c:v>-7.625</c:v>
                </c:pt>
                <c:pt idx="2202">
                  <c:v>-17.5</c:v>
                </c:pt>
                <c:pt idx="2203">
                  <c:v>-17.5</c:v>
                </c:pt>
                <c:pt idx="2204">
                  <c:v>-16.875</c:v>
                </c:pt>
                <c:pt idx="2205">
                  <c:v>-16.875</c:v>
                </c:pt>
                <c:pt idx="2206">
                  <c:v>-22.625</c:v>
                </c:pt>
                <c:pt idx="2207">
                  <c:v>-22.625</c:v>
                </c:pt>
                <c:pt idx="2208">
                  <c:v>-19.625</c:v>
                </c:pt>
                <c:pt idx="2209">
                  <c:v>-19.625</c:v>
                </c:pt>
                <c:pt idx="2210">
                  <c:v>-11.375</c:v>
                </c:pt>
                <c:pt idx="2211">
                  <c:v>-11.375</c:v>
                </c:pt>
                <c:pt idx="2212">
                  <c:v>-26.625</c:v>
                </c:pt>
                <c:pt idx="2213">
                  <c:v>-26.625</c:v>
                </c:pt>
                <c:pt idx="2214">
                  <c:v>-31.25</c:v>
                </c:pt>
                <c:pt idx="2215">
                  <c:v>-31.25</c:v>
                </c:pt>
                <c:pt idx="2216">
                  <c:v>-31.625</c:v>
                </c:pt>
                <c:pt idx="2217">
                  <c:v>-31.625</c:v>
                </c:pt>
                <c:pt idx="2218">
                  <c:v>-21.625</c:v>
                </c:pt>
                <c:pt idx="2219">
                  <c:v>-21.625</c:v>
                </c:pt>
                <c:pt idx="2220">
                  <c:v>-20.5</c:v>
                </c:pt>
                <c:pt idx="2221">
                  <c:v>-20.5</c:v>
                </c:pt>
                <c:pt idx="2222">
                  <c:v>-26.5</c:v>
                </c:pt>
                <c:pt idx="2223">
                  <c:v>-26.5</c:v>
                </c:pt>
                <c:pt idx="2224">
                  <c:v>-13.625</c:v>
                </c:pt>
                <c:pt idx="2225">
                  <c:v>-13.625</c:v>
                </c:pt>
                <c:pt idx="2226">
                  <c:v>-16</c:v>
                </c:pt>
                <c:pt idx="2227">
                  <c:v>-16</c:v>
                </c:pt>
                <c:pt idx="2228">
                  <c:v>-28.125</c:v>
                </c:pt>
                <c:pt idx="2229">
                  <c:v>-28.125</c:v>
                </c:pt>
                <c:pt idx="2230">
                  <c:v>-16.625</c:v>
                </c:pt>
                <c:pt idx="2231">
                  <c:v>-16.625</c:v>
                </c:pt>
                <c:pt idx="2232">
                  <c:v>-18.875</c:v>
                </c:pt>
                <c:pt idx="2233">
                  <c:v>-18.875</c:v>
                </c:pt>
                <c:pt idx="2234">
                  <c:v>-23.25</c:v>
                </c:pt>
                <c:pt idx="2235">
                  <c:v>-23.25</c:v>
                </c:pt>
                <c:pt idx="2236">
                  <c:v>-15.125</c:v>
                </c:pt>
                <c:pt idx="2237">
                  <c:v>-15.125</c:v>
                </c:pt>
                <c:pt idx="2238">
                  <c:v>-17.625</c:v>
                </c:pt>
                <c:pt idx="2239">
                  <c:v>-17.625</c:v>
                </c:pt>
                <c:pt idx="2240">
                  <c:v>-21.625</c:v>
                </c:pt>
                <c:pt idx="2241">
                  <c:v>-21.625</c:v>
                </c:pt>
                <c:pt idx="2242">
                  <c:v>-29</c:v>
                </c:pt>
                <c:pt idx="2243">
                  <c:v>-29</c:v>
                </c:pt>
                <c:pt idx="2244">
                  <c:v>-33.375</c:v>
                </c:pt>
                <c:pt idx="2245">
                  <c:v>-33.375</c:v>
                </c:pt>
                <c:pt idx="2246">
                  <c:v>-19.875</c:v>
                </c:pt>
                <c:pt idx="2247">
                  <c:v>-19.875</c:v>
                </c:pt>
                <c:pt idx="2248">
                  <c:v>-13.5</c:v>
                </c:pt>
                <c:pt idx="2249">
                  <c:v>-13.5</c:v>
                </c:pt>
                <c:pt idx="2250">
                  <c:v>-27.75</c:v>
                </c:pt>
                <c:pt idx="2251">
                  <c:v>-27.75</c:v>
                </c:pt>
                <c:pt idx="2252">
                  <c:v>-21.125</c:v>
                </c:pt>
                <c:pt idx="2253">
                  <c:v>-21.125</c:v>
                </c:pt>
                <c:pt idx="2254">
                  <c:v>-11.375</c:v>
                </c:pt>
                <c:pt idx="2255">
                  <c:v>-11.375</c:v>
                </c:pt>
                <c:pt idx="2256">
                  <c:v>-23.875</c:v>
                </c:pt>
                <c:pt idx="2257">
                  <c:v>-23.875</c:v>
                </c:pt>
                <c:pt idx="2258">
                  <c:v>-34.5</c:v>
                </c:pt>
                <c:pt idx="2259">
                  <c:v>-34.5</c:v>
                </c:pt>
                <c:pt idx="2260">
                  <c:v>-24.25</c:v>
                </c:pt>
                <c:pt idx="2261">
                  <c:v>-24.25</c:v>
                </c:pt>
                <c:pt idx="2262">
                  <c:v>-15.25</c:v>
                </c:pt>
                <c:pt idx="2263">
                  <c:v>-15.25</c:v>
                </c:pt>
                <c:pt idx="2264">
                  <c:v>-16.125</c:v>
                </c:pt>
                <c:pt idx="2265">
                  <c:v>-16.125</c:v>
                </c:pt>
                <c:pt idx="2266">
                  <c:v>-26</c:v>
                </c:pt>
                <c:pt idx="2267">
                  <c:v>-26</c:v>
                </c:pt>
                <c:pt idx="2268">
                  <c:v>-22.5</c:v>
                </c:pt>
                <c:pt idx="2269">
                  <c:v>-22.5</c:v>
                </c:pt>
                <c:pt idx="2270">
                  <c:v>-14.75</c:v>
                </c:pt>
                <c:pt idx="2271">
                  <c:v>-14.75</c:v>
                </c:pt>
                <c:pt idx="2272">
                  <c:v>-13.875</c:v>
                </c:pt>
                <c:pt idx="2273">
                  <c:v>-13.875</c:v>
                </c:pt>
                <c:pt idx="2274">
                  <c:v>-11.625</c:v>
                </c:pt>
                <c:pt idx="2275">
                  <c:v>-11.625</c:v>
                </c:pt>
                <c:pt idx="2276">
                  <c:v>-24.375</c:v>
                </c:pt>
                <c:pt idx="2277">
                  <c:v>-24.375</c:v>
                </c:pt>
                <c:pt idx="2278">
                  <c:v>-34.375</c:v>
                </c:pt>
                <c:pt idx="2279">
                  <c:v>-34.375</c:v>
                </c:pt>
                <c:pt idx="2280">
                  <c:v>-38.75</c:v>
                </c:pt>
                <c:pt idx="2281">
                  <c:v>-38.75</c:v>
                </c:pt>
                <c:pt idx="2282">
                  <c:v>-25.25</c:v>
                </c:pt>
                <c:pt idx="2283">
                  <c:v>-25.25</c:v>
                </c:pt>
                <c:pt idx="2284">
                  <c:v>-21.5</c:v>
                </c:pt>
                <c:pt idx="2285">
                  <c:v>-21.5</c:v>
                </c:pt>
                <c:pt idx="2286">
                  <c:v>-33.375</c:v>
                </c:pt>
                <c:pt idx="2287">
                  <c:v>-33.375</c:v>
                </c:pt>
                <c:pt idx="2288">
                  <c:v>-37.5</c:v>
                </c:pt>
                <c:pt idx="2289">
                  <c:v>-37.5</c:v>
                </c:pt>
                <c:pt idx="2290">
                  <c:v>-26</c:v>
                </c:pt>
                <c:pt idx="2291">
                  <c:v>-26</c:v>
                </c:pt>
                <c:pt idx="2292">
                  <c:v>-10.375</c:v>
                </c:pt>
                <c:pt idx="2293">
                  <c:v>-10.375</c:v>
                </c:pt>
                <c:pt idx="2294">
                  <c:v>-23.875</c:v>
                </c:pt>
                <c:pt idx="2295">
                  <c:v>-23.875</c:v>
                </c:pt>
                <c:pt idx="2296">
                  <c:v>-24.625</c:v>
                </c:pt>
                <c:pt idx="2297">
                  <c:v>-24.625</c:v>
                </c:pt>
                <c:pt idx="2298">
                  <c:v>-22.375</c:v>
                </c:pt>
                <c:pt idx="2299">
                  <c:v>-22.375</c:v>
                </c:pt>
                <c:pt idx="2300">
                  <c:v>-31</c:v>
                </c:pt>
                <c:pt idx="2301">
                  <c:v>-31</c:v>
                </c:pt>
                <c:pt idx="2302">
                  <c:v>-28.5</c:v>
                </c:pt>
                <c:pt idx="2303">
                  <c:v>-28.5</c:v>
                </c:pt>
                <c:pt idx="2304">
                  <c:v>-33.5</c:v>
                </c:pt>
                <c:pt idx="2305">
                  <c:v>-33.5</c:v>
                </c:pt>
                <c:pt idx="2306">
                  <c:v>-39</c:v>
                </c:pt>
                <c:pt idx="2307">
                  <c:v>-39</c:v>
                </c:pt>
                <c:pt idx="2308">
                  <c:v>-30.625</c:v>
                </c:pt>
                <c:pt idx="2309">
                  <c:v>-30.625</c:v>
                </c:pt>
                <c:pt idx="2310">
                  <c:v>-25.625</c:v>
                </c:pt>
                <c:pt idx="2311">
                  <c:v>-25.625</c:v>
                </c:pt>
                <c:pt idx="2312">
                  <c:v>-28.75</c:v>
                </c:pt>
                <c:pt idx="2313">
                  <c:v>-28.75</c:v>
                </c:pt>
                <c:pt idx="2314">
                  <c:v>-24.375</c:v>
                </c:pt>
                <c:pt idx="2315">
                  <c:v>-24.375</c:v>
                </c:pt>
                <c:pt idx="2316">
                  <c:v>-20.375</c:v>
                </c:pt>
                <c:pt idx="2317">
                  <c:v>-20.375</c:v>
                </c:pt>
                <c:pt idx="2318">
                  <c:v>-20.25</c:v>
                </c:pt>
                <c:pt idx="2319">
                  <c:v>-20.25</c:v>
                </c:pt>
                <c:pt idx="2320">
                  <c:v>-26</c:v>
                </c:pt>
                <c:pt idx="2321">
                  <c:v>-26</c:v>
                </c:pt>
                <c:pt idx="2322">
                  <c:v>-24.75</c:v>
                </c:pt>
                <c:pt idx="2323">
                  <c:v>-24.75</c:v>
                </c:pt>
                <c:pt idx="2324">
                  <c:v>-17.625</c:v>
                </c:pt>
                <c:pt idx="2325">
                  <c:v>-17.625</c:v>
                </c:pt>
                <c:pt idx="2326">
                  <c:v>-22.5</c:v>
                </c:pt>
                <c:pt idx="2327">
                  <c:v>-22.5</c:v>
                </c:pt>
                <c:pt idx="2328">
                  <c:v>-19.5</c:v>
                </c:pt>
                <c:pt idx="2329">
                  <c:v>-19.5</c:v>
                </c:pt>
                <c:pt idx="2330">
                  <c:v>-12.375</c:v>
                </c:pt>
                <c:pt idx="2331">
                  <c:v>-12.375</c:v>
                </c:pt>
                <c:pt idx="2332">
                  <c:v>-12.5</c:v>
                </c:pt>
                <c:pt idx="2333">
                  <c:v>-12.5</c:v>
                </c:pt>
                <c:pt idx="2334">
                  <c:v>-24.75</c:v>
                </c:pt>
                <c:pt idx="2335">
                  <c:v>-24.75</c:v>
                </c:pt>
                <c:pt idx="2336">
                  <c:v>-28.75</c:v>
                </c:pt>
                <c:pt idx="2337">
                  <c:v>-28.75</c:v>
                </c:pt>
                <c:pt idx="2338">
                  <c:v>-16.75</c:v>
                </c:pt>
                <c:pt idx="2339">
                  <c:v>-16.75</c:v>
                </c:pt>
                <c:pt idx="2340">
                  <c:v>-17.875</c:v>
                </c:pt>
                <c:pt idx="2341">
                  <c:v>-17.875</c:v>
                </c:pt>
                <c:pt idx="2342">
                  <c:v>-15.75</c:v>
                </c:pt>
                <c:pt idx="2343">
                  <c:v>-15.75</c:v>
                </c:pt>
                <c:pt idx="2344">
                  <c:v>-18.125</c:v>
                </c:pt>
                <c:pt idx="2345">
                  <c:v>-18.125</c:v>
                </c:pt>
                <c:pt idx="2346">
                  <c:v>-33</c:v>
                </c:pt>
                <c:pt idx="2347">
                  <c:v>-33</c:v>
                </c:pt>
                <c:pt idx="2348">
                  <c:v>-29.25</c:v>
                </c:pt>
                <c:pt idx="2349">
                  <c:v>-29.25</c:v>
                </c:pt>
                <c:pt idx="2350">
                  <c:v>-13.875</c:v>
                </c:pt>
                <c:pt idx="2351">
                  <c:v>-13.875</c:v>
                </c:pt>
                <c:pt idx="2352">
                  <c:v>-24</c:v>
                </c:pt>
                <c:pt idx="2353">
                  <c:v>-24</c:v>
                </c:pt>
                <c:pt idx="2354">
                  <c:v>-34.625</c:v>
                </c:pt>
                <c:pt idx="2355">
                  <c:v>-34.625</c:v>
                </c:pt>
                <c:pt idx="2356">
                  <c:v>-33.75</c:v>
                </c:pt>
                <c:pt idx="2357">
                  <c:v>-33.75</c:v>
                </c:pt>
                <c:pt idx="2358">
                  <c:v>-37.75</c:v>
                </c:pt>
                <c:pt idx="2359">
                  <c:v>-37.75</c:v>
                </c:pt>
                <c:pt idx="2360">
                  <c:v>-32.625</c:v>
                </c:pt>
                <c:pt idx="2361">
                  <c:v>-32.625</c:v>
                </c:pt>
                <c:pt idx="2362">
                  <c:v>-33.125</c:v>
                </c:pt>
                <c:pt idx="2363">
                  <c:v>-33.125</c:v>
                </c:pt>
                <c:pt idx="2364">
                  <c:v>-23</c:v>
                </c:pt>
                <c:pt idx="2365">
                  <c:v>-23</c:v>
                </c:pt>
                <c:pt idx="2366">
                  <c:v>-21.125</c:v>
                </c:pt>
                <c:pt idx="2367">
                  <c:v>-21.125</c:v>
                </c:pt>
                <c:pt idx="2368">
                  <c:v>-30</c:v>
                </c:pt>
                <c:pt idx="2369">
                  <c:v>-30</c:v>
                </c:pt>
                <c:pt idx="2370">
                  <c:v>-28.625</c:v>
                </c:pt>
                <c:pt idx="2371">
                  <c:v>-28.625</c:v>
                </c:pt>
                <c:pt idx="2372">
                  <c:v>-24.125</c:v>
                </c:pt>
                <c:pt idx="2373">
                  <c:v>-24.125</c:v>
                </c:pt>
                <c:pt idx="2374">
                  <c:v>-17</c:v>
                </c:pt>
                <c:pt idx="2375">
                  <c:v>-17</c:v>
                </c:pt>
                <c:pt idx="2376">
                  <c:v>-31.5</c:v>
                </c:pt>
                <c:pt idx="2377">
                  <c:v>-31.5</c:v>
                </c:pt>
                <c:pt idx="2378">
                  <c:v>-35.25</c:v>
                </c:pt>
                <c:pt idx="2379">
                  <c:v>-35.25</c:v>
                </c:pt>
                <c:pt idx="2380">
                  <c:v>-20.5</c:v>
                </c:pt>
                <c:pt idx="2381">
                  <c:v>-20.5</c:v>
                </c:pt>
                <c:pt idx="2382">
                  <c:v>-28</c:v>
                </c:pt>
                <c:pt idx="2383">
                  <c:v>-28</c:v>
                </c:pt>
                <c:pt idx="2384">
                  <c:v>-37.875</c:v>
                </c:pt>
                <c:pt idx="2385">
                  <c:v>-37.875</c:v>
                </c:pt>
                <c:pt idx="2386">
                  <c:v>-33.25</c:v>
                </c:pt>
                <c:pt idx="2387">
                  <c:v>-33.25</c:v>
                </c:pt>
                <c:pt idx="2388">
                  <c:v>-31.75</c:v>
                </c:pt>
                <c:pt idx="2389">
                  <c:v>-31.75</c:v>
                </c:pt>
                <c:pt idx="2390">
                  <c:v>-32.125</c:v>
                </c:pt>
                <c:pt idx="2391">
                  <c:v>-32.125</c:v>
                </c:pt>
                <c:pt idx="2392">
                  <c:v>-30.125</c:v>
                </c:pt>
                <c:pt idx="2393">
                  <c:v>-30.125</c:v>
                </c:pt>
                <c:pt idx="2394">
                  <c:v>-34.375</c:v>
                </c:pt>
                <c:pt idx="2395">
                  <c:v>-34.375</c:v>
                </c:pt>
                <c:pt idx="2396">
                  <c:v>-39.875</c:v>
                </c:pt>
                <c:pt idx="2397">
                  <c:v>-39.875</c:v>
                </c:pt>
                <c:pt idx="2398">
                  <c:v>-39.5</c:v>
                </c:pt>
                <c:pt idx="2399">
                  <c:v>-39.5</c:v>
                </c:pt>
                <c:pt idx="2400">
                  <c:v>-35.5</c:v>
                </c:pt>
                <c:pt idx="2401">
                  <c:v>-35.5</c:v>
                </c:pt>
                <c:pt idx="2402">
                  <c:v>-35.625</c:v>
                </c:pt>
                <c:pt idx="2403">
                  <c:v>-35.625</c:v>
                </c:pt>
                <c:pt idx="2404">
                  <c:v>-42.75</c:v>
                </c:pt>
                <c:pt idx="2405">
                  <c:v>-42.75</c:v>
                </c:pt>
                <c:pt idx="2406">
                  <c:v>-40.25</c:v>
                </c:pt>
                <c:pt idx="2407">
                  <c:v>-40.25</c:v>
                </c:pt>
                <c:pt idx="2408">
                  <c:v>-23.5</c:v>
                </c:pt>
                <c:pt idx="2409">
                  <c:v>-23.5</c:v>
                </c:pt>
                <c:pt idx="2410">
                  <c:v>-20</c:v>
                </c:pt>
                <c:pt idx="2411">
                  <c:v>-20</c:v>
                </c:pt>
                <c:pt idx="2412">
                  <c:v>-35.25</c:v>
                </c:pt>
                <c:pt idx="2413">
                  <c:v>-35.25</c:v>
                </c:pt>
                <c:pt idx="2414">
                  <c:v>-42.875</c:v>
                </c:pt>
                <c:pt idx="2415">
                  <c:v>-42.875</c:v>
                </c:pt>
                <c:pt idx="2416">
                  <c:v>-28.125</c:v>
                </c:pt>
                <c:pt idx="2417">
                  <c:v>-28.125</c:v>
                </c:pt>
                <c:pt idx="2418">
                  <c:v>-32.375</c:v>
                </c:pt>
                <c:pt idx="2419">
                  <c:v>-32.375</c:v>
                </c:pt>
                <c:pt idx="2420">
                  <c:v>-29.125</c:v>
                </c:pt>
                <c:pt idx="2421">
                  <c:v>-29.125</c:v>
                </c:pt>
                <c:pt idx="2422">
                  <c:v>-19</c:v>
                </c:pt>
                <c:pt idx="2423">
                  <c:v>-19</c:v>
                </c:pt>
                <c:pt idx="2424">
                  <c:v>-30.375</c:v>
                </c:pt>
                <c:pt idx="2425">
                  <c:v>-30.375</c:v>
                </c:pt>
                <c:pt idx="2426">
                  <c:v>-37.375</c:v>
                </c:pt>
                <c:pt idx="2427">
                  <c:v>-37.375</c:v>
                </c:pt>
                <c:pt idx="2428">
                  <c:v>-34.5</c:v>
                </c:pt>
                <c:pt idx="2429">
                  <c:v>-34.5</c:v>
                </c:pt>
                <c:pt idx="2430">
                  <c:v>-37</c:v>
                </c:pt>
                <c:pt idx="2431">
                  <c:v>-37</c:v>
                </c:pt>
                <c:pt idx="2432">
                  <c:v>-37.625</c:v>
                </c:pt>
                <c:pt idx="2433">
                  <c:v>-37.625</c:v>
                </c:pt>
                <c:pt idx="2434">
                  <c:v>-38.625</c:v>
                </c:pt>
                <c:pt idx="2435">
                  <c:v>-38.625</c:v>
                </c:pt>
                <c:pt idx="2436">
                  <c:v>-39</c:v>
                </c:pt>
                <c:pt idx="2437">
                  <c:v>-39</c:v>
                </c:pt>
                <c:pt idx="2438">
                  <c:v>-46.5</c:v>
                </c:pt>
                <c:pt idx="2439">
                  <c:v>-46.5</c:v>
                </c:pt>
                <c:pt idx="2440">
                  <c:v>-41.875</c:v>
                </c:pt>
                <c:pt idx="2441">
                  <c:v>-41.875</c:v>
                </c:pt>
                <c:pt idx="2442">
                  <c:v>-36.5</c:v>
                </c:pt>
                <c:pt idx="2443">
                  <c:v>-36.5</c:v>
                </c:pt>
                <c:pt idx="2444">
                  <c:v>-42.5</c:v>
                </c:pt>
                <c:pt idx="2445">
                  <c:v>-42.5</c:v>
                </c:pt>
                <c:pt idx="2446">
                  <c:v>-37.25</c:v>
                </c:pt>
                <c:pt idx="2447">
                  <c:v>-37.25</c:v>
                </c:pt>
                <c:pt idx="2448">
                  <c:v>-27.375</c:v>
                </c:pt>
                <c:pt idx="2449">
                  <c:v>-27.375</c:v>
                </c:pt>
                <c:pt idx="2450">
                  <c:v>-25.875</c:v>
                </c:pt>
                <c:pt idx="2451">
                  <c:v>-25.875</c:v>
                </c:pt>
                <c:pt idx="2452">
                  <c:v>-29.625</c:v>
                </c:pt>
                <c:pt idx="2453">
                  <c:v>-29.625</c:v>
                </c:pt>
                <c:pt idx="2454">
                  <c:v>-36.875</c:v>
                </c:pt>
                <c:pt idx="2455">
                  <c:v>-36.875</c:v>
                </c:pt>
                <c:pt idx="2456">
                  <c:v>-37.125</c:v>
                </c:pt>
                <c:pt idx="2457">
                  <c:v>-37.125</c:v>
                </c:pt>
                <c:pt idx="2458">
                  <c:v>-38.25</c:v>
                </c:pt>
                <c:pt idx="2459">
                  <c:v>-38.25</c:v>
                </c:pt>
                <c:pt idx="2460">
                  <c:v>-35.25</c:v>
                </c:pt>
                <c:pt idx="2461">
                  <c:v>-35.25</c:v>
                </c:pt>
                <c:pt idx="2462">
                  <c:v>-22.375</c:v>
                </c:pt>
                <c:pt idx="2463">
                  <c:v>-22.375</c:v>
                </c:pt>
                <c:pt idx="2464">
                  <c:v>-30.625</c:v>
                </c:pt>
                <c:pt idx="2465">
                  <c:v>-30.625</c:v>
                </c:pt>
                <c:pt idx="2466">
                  <c:v>-39.125</c:v>
                </c:pt>
                <c:pt idx="2467">
                  <c:v>-39.125</c:v>
                </c:pt>
                <c:pt idx="2468">
                  <c:v>-35.875</c:v>
                </c:pt>
                <c:pt idx="2469">
                  <c:v>-35.875</c:v>
                </c:pt>
                <c:pt idx="2470">
                  <c:v>-39.125</c:v>
                </c:pt>
                <c:pt idx="2471">
                  <c:v>-39.125</c:v>
                </c:pt>
                <c:pt idx="2472">
                  <c:v>-40.25</c:v>
                </c:pt>
                <c:pt idx="2473">
                  <c:v>-40.25</c:v>
                </c:pt>
                <c:pt idx="2474">
                  <c:v>-30.5</c:v>
                </c:pt>
                <c:pt idx="2475">
                  <c:v>-30.5</c:v>
                </c:pt>
                <c:pt idx="2476">
                  <c:v>-18.75</c:v>
                </c:pt>
                <c:pt idx="2477">
                  <c:v>-18.75</c:v>
                </c:pt>
                <c:pt idx="2478">
                  <c:v>-36.875</c:v>
                </c:pt>
                <c:pt idx="2479">
                  <c:v>-36.875</c:v>
                </c:pt>
                <c:pt idx="2480">
                  <c:v>-43.875</c:v>
                </c:pt>
                <c:pt idx="2481">
                  <c:v>-43.875</c:v>
                </c:pt>
                <c:pt idx="2482">
                  <c:v>-27.625</c:v>
                </c:pt>
                <c:pt idx="2483">
                  <c:v>-27.625</c:v>
                </c:pt>
                <c:pt idx="2484">
                  <c:v>-27.125</c:v>
                </c:pt>
                <c:pt idx="2485">
                  <c:v>-27.125</c:v>
                </c:pt>
                <c:pt idx="2486">
                  <c:v>-40.625</c:v>
                </c:pt>
                <c:pt idx="2487">
                  <c:v>-40.625</c:v>
                </c:pt>
                <c:pt idx="2488">
                  <c:v>-37.875</c:v>
                </c:pt>
                <c:pt idx="2489">
                  <c:v>-37.875</c:v>
                </c:pt>
                <c:pt idx="2490">
                  <c:v>-38.375</c:v>
                </c:pt>
                <c:pt idx="2491">
                  <c:v>-38.375</c:v>
                </c:pt>
                <c:pt idx="2492">
                  <c:v>-42.625</c:v>
                </c:pt>
                <c:pt idx="2493">
                  <c:v>-42.625</c:v>
                </c:pt>
                <c:pt idx="2494">
                  <c:v>-26.5</c:v>
                </c:pt>
                <c:pt idx="2495">
                  <c:v>-26.5</c:v>
                </c:pt>
                <c:pt idx="2496">
                  <c:v>-33.75</c:v>
                </c:pt>
                <c:pt idx="2497">
                  <c:v>-33.75</c:v>
                </c:pt>
                <c:pt idx="2498">
                  <c:v>-45.875</c:v>
                </c:pt>
                <c:pt idx="2499">
                  <c:v>-45.875</c:v>
                </c:pt>
                <c:pt idx="2500">
                  <c:v>-49.75</c:v>
                </c:pt>
                <c:pt idx="2501">
                  <c:v>-49.75</c:v>
                </c:pt>
                <c:pt idx="2502">
                  <c:v>-36.625</c:v>
                </c:pt>
                <c:pt idx="2503">
                  <c:v>-36.625</c:v>
                </c:pt>
                <c:pt idx="2504">
                  <c:v>-37.375</c:v>
                </c:pt>
                <c:pt idx="2505">
                  <c:v>-37.375</c:v>
                </c:pt>
                <c:pt idx="2506">
                  <c:v>-47.125</c:v>
                </c:pt>
                <c:pt idx="2507">
                  <c:v>-47.125</c:v>
                </c:pt>
                <c:pt idx="2508">
                  <c:v>-43.375</c:v>
                </c:pt>
                <c:pt idx="2509">
                  <c:v>-43.375</c:v>
                </c:pt>
                <c:pt idx="2510">
                  <c:v>-41.875</c:v>
                </c:pt>
                <c:pt idx="2511">
                  <c:v>-41.875</c:v>
                </c:pt>
                <c:pt idx="2512">
                  <c:v>-36.875</c:v>
                </c:pt>
                <c:pt idx="2513">
                  <c:v>-36.875</c:v>
                </c:pt>
                <c:pt idx="2514">
                  <c:v>-30.75</c:v>
                </c:pt>
                <c:pt idx="2515">
                  <c:v>-30.75</c:v>
                </c:pt>
                <c:pt idx="2516">
                  <c:v>-28.375</c:v>
                </c:pt>
                <c:pt idx="2517">
                  <c:v>-28.375</c:v>
                </c:pt>
                <c:pt idx="2518">
                  <c:v>-43.5</c:v>
                </c:pt>
                <c:pt idx="2519">
                  <c:v>-43.5</c:v>
                </c:pt>
                <c:pt idx="2520">
                  <c:v>-36.5</c:v>
                </c:pt>
                <c:pt idx="2521">
                  <c:v>-36.5</c:v>
                </c:pt>
                <c:pt idx="2522">
                  <c:v>-26.5</c:v>
                </c:pt>
                <c:pt idx="2523">
                  <c:v>-26.5</c:v>
                </c:pt>
                <c:pt idx="2524">
                  <c:v>-36.125</c:v>
                </c:pt>
                <c:pt idx="2525">
                  <c:v>-36.125</c:v>
                </c:pt>
                <c:pt idx="2526">
                  <c:v>-31.5</c:v>
                </c:pt>
                <c:pt idx="2527">
                  <c:v>-31.5</c:v>
                </c:pt>
                <c:pt idx="2528">
                  <c:v>-36.5</c:v>
                </c:pt>
                <c:pt idx="2529">
                  <c:v>-36.5</c:v>
                </c:pt>
                <c:pt idx="2530">
                  <c:v>-35.875</c:v>
                </c:pt>
                <c:pt idx="2531">
                  <c:v>-35.875</c:v>
                </c:pt>
                <c:pt idx="2532">
                  <c:v>-29</c:v>
                </c:pt>
                <c:pt idx="2533">
                  <c:v>-29</c:v>
                </c:pt>
                <c:pt idx="2534">
                  <c:v>-45.25</c:v>
                </c:pt>
                <c:pt idx="2535">
                  <c:v>-45.25</c:v>
                </c:pt>
                <c:pt idx="2536">
                  <c:v>-45.25</c:v>
                </c:pt>
                <c:pt idx="2537">
                  <c:v>-45.25</c:v>
                </c:pt>
                <c:pt idx="2538">
                  <c:v>-40.5</c:v>
                </c:pt>
                <c:pt idx="2539">
                  <c:v>-40.5</c:v>
                </c:pt>
                <c:pt idx="2540">
                  <c:v>-41.5</c:v>
                </c:pt>
                <c:pt idx="2541">
                  <c:v>-41.5</c:v>
                </c:pt>
                <c:pt idx="2542">
                  <c:v>-28.75</c:v>
                </c:pt>
                <c:pt idx="2543">
                  <c:v>-28.75</c:v>
                </c:pt>
                <c:pt idx="2544">
                  <c:v>-31.5</c:v>
                </c:pt>
                <c:pt idx="2545">
                  <c:v>-31.5</c:v>
                </c:pt>
                <c:pt idx="2546">
                  <c:v>-51</c:v>
                </c:pt>
                <c:pt idx="2547">
                  <c:v>-51</c:v>
                </c:pt>
                <c:pt idx="2548">
                  <c:v>-41.875</c:v>
                </c:pt>
                <c:pt idx="2549">
                  <c:v>-41.875</c:v>
                </c:pt>
                <c:pt idx="2550">
                  <c:v>-36.625</c:v>
                </c:pt>
                <c:pt idx="2551">
                  <c:v>-36.625</c:v>
                </c:pt>
                <c:pt idx="2552">
                  <c:v>-39.75</c:v>
                </c:pt>
                <c:pt idx="2553">
                  <c:v>-39.75</c:v>
                </c:pt>
                <c:pt idx="2554">
                  <c:v>-36.5</c:v>
                </c:pt>
                <c:pt idx="2555">
                  <c:v>-36.5</c:v>
                </c:pt>
                <c:pt idx="2556">
                  <c:v>-33.625</c:v>
                </c:pt>
                <c:pt idx="2557">
                  <c:v>-33.625</c:v>
                </c:pt>
                <c:pt idx="2558">
                  <c:v>-28</c:v>
                </c:pt>
                <c:pt idx="2559">
                  <c:v>-28</c:v>
                </c:pt>
                <c:pt idx="2560">
                  <c:v>-37.5</c:v>
                </c:pt>
                <c:pt idx="2561">
                  <c:v>-37.5</c:v>
                </c:pt>
                <c:pt idx="2562">
                  <c:v>-41.75</c:v>
                </c:pt>
                <c:pt idx="2563">
                  <c:v>-41.75</c:v>
                </c:pt>
                <c:pt idx="2564">
                  <c:v>-37.375</c:v>
                </c:pt>
                <c:pt idx="2565">
                  <c:v>-37.375</c:v>
                </c:pt>
                <c:pt idx="2566">
                  <c:v>-38.375</c:v>
                </c:pt>
                <c:pt idx="2567">
                  <c:v>-38.375</c:v>
                </c:pt>
                <c:pt idx="2568">
                  <c:v>-36</c:v>
                </c:pt>
                <c:pt idx="2569">
                  <c:v>-36</c:v>
                </c:pt>
                <c:pt idx="2570">
                  <c:v>-30.625</c:v>
                </c:pt>
                <c:pt idx="2571">
                  <c:v>-30.625</c:v>
                </c:pt>
                <c:pt idx="2572">
                  <c:v>-41.625</c:v>
                </c:pt>
                <c:pt idx="2573">
                  <c:v>-41.625</c:v>
                </c:pt>
                <c:pt idx="2574">
                  <c:v>-46.625</c:v>
                </c:pt>
                <c:pt idx="2575">
                  <c:v>-46.625</c:v>
                </c:pt>
                <c:pt idx="2576">
                  <c:v>-38.625</c:v>
                </c:pt>
                <c:pt idx="2577">
                  <c:v>-38.625</c:v>
                </c:pt>
                <c:pt idx="2578">
                  <c:v>-46.375</c:v>
                </c:pt>
                <c:pt idx="2579">
                  <c:v>-46.375</c:v>
                </c:pt>
                <c:pt idx="2580">
                  <c:v>-40.625</c:v>
                </c:pt>
                <c:pt idx="2581">
                  <c:v>-40.625</c:v>
                </c:pt>
                <c:pt idx="2582">
                  <c:v>-40.25</c:v>
                </c:pt>
                <c:pt idx="2583">
                  <c:v>-40.25</c:v>
                </c:pt>
                <c:pt idx="2584">
                  <c:v>-46.375</c:v>
                </c:pt>
                <c:pt idx="2585">
                  <c:v>-46.375</c:v>
                </c:pt>
                <c:pt idx="2586">
                  <c:v>-44.125</c:v>
                </c:pt>
                <c:pt idx="2587">
                  <c:v>-44.125</c:v>
                </c:pt>
                <c:pt idx="2588">
                  <c:v>-42.375</c:v>
                </c:pt>
                <c:pt idx="2589">
                  <c:v>-42.375</c:v>
                </c:pt>
                <c:pt idx="2590">
                  <c:v>-37.875</c:v>
                </c:pt>
                <c:pt idx="2591">
                  <c:v>-37.875</c:v>
                </c:pt>
                <c:pt idx="2592">
                  <c:v>-46.125</c:v>
                </c:pt>
                <c:pt idx="2593">
                  <c:v>-46.125</c:v>
                </c:pt>
                <c:pt idx="2594">
                  <c:v>-43.25</c:v>
                </c:pt>
                <c:pt idx="2595">
                  <c:v>-43.25</c:v>
                </c:pt>
                <c:pt idx="2596">
                  <c:v>-46.875</c:v>
                </c:pt>
                <c:pt idx="2597">
                  <c:v>-46.875</c:v>
                </c:pt>
                <c:pt idx="2598">
                  <c:v>-48.125</c:v>
                </c:pt>
                <c:pt idx="2599">
                  <c:v>-48.125</c:v>
                </c:pt>
                <c:pt idx="2600">
                  <c:v>-33.375</c:v>
                </c:pt>
                <c:pt idx="2601">
                  <c:v>-33.375</c:v>
                </c:pt>
                <c:pt idx="2602">
                  <c:v>-31</c:v>
                </c:pt>
                <c:pt idx="2603">
                  <c:v>-31</c:v>
                </c:pt>
                <c:pt idx="2604">
                  <c:v>-37.625</c:v>
                </c:pt>
                <c:pt idx="2605">
                  <c:v>-37.625</c:v>
                </c:pt>
                <c:pt idx="2606">
                  <c:v>-39.25</c:v>
                </c:pt>
                <c:pt idx="2607">
                  <c:v>-39.25</c:v>
                </c:pt>
                <c:pt idx="2608">
                  <c:v>-32.125</c:v>
                </c:pt>
                <c:pt idx="2609">
                  <c:v>-32.125</c:v>
                </c:pt>
                <c:pt idx="2610">
                  <c:v>-35.5</c:v>
                </c:pt>
                <c:pt idx="2611">
                  <c:v>-35.5</c:v>
                </c:pt>
                <c:pt idx="2612">
                  <c:v>-34.75</c:v>
                </c:pt>
                <c:pt idx="2613">
                  <c:v>-34.75</c:v>
                </c:pt>
                <c:pt idx="2614">
                  <c:v>-34.25</c:v>
                </c:pt>
                <c:pt idx="2615">
                  <c:v>-34.25</c:v>
                </c:pt>
                <c:pt idx="2616">
                  <c:v>-35.375</c:v>
                </c:pt>
                <c:pt idx="2617">
                  <c:v>-35.375</c:v>
                </c:pt>
                <c:pt idx="2618">
                  <c:v>-35.5</c:v>
                </c:pt>
                <c:pt idx="2619">
                  <c:v>-35.5</c:v>
                </c:pt>
                <c:pt idx="2620">
                  <c:v>-48.625</c:v>
                </c:pt>
                <c:pt idx="2621">
                  <c:v>-48.625</c:v>
                </c:pt>
                <c:pt idx="2622">
                  <c:v>-52.875</c:v>
                </c:pt>
                <c:pt idx="2623">
                  <c:v>-52.875</c:v>
                </c:pt>
                <c:pt idx="2624">
                  <c:v>-43.75</c:v>
                </c:pt>
                <c:pt idx="2625">
                  <c:v>-43.75</c:v>
                </c:pt>
                <c:pt idx="2626">
                  <c:v>-40.75</c:v>
                </c:pt>
                <c:pt idx="2627">
                  <c:v>-40.75</c:v>
                </c:pt>
                <c:pt idx="2628">
                  <c:v>-41</c:v>
                </c:pt>
                <c:pt idx="2629">
                  <c:v>-41</c:v>
                </c:pt>
                <c:pt idx="2630">
                  <c:v>-45.875</c:v>
                </c:pt>
                <c:pt idx="2631">
                  <c:v>-45.875</c:v>
                </c:pt>
                <c:pt idx="2632">
                  <c:v>-40</c:v>
                </c:pt>
                <c:pt idx="2633">
                  <c:v>-40</c:v>
                </c:pt>
                <c:pt idx="2634">
                  <c:v>-31.125</c:v>
                </c:pt>
                <c:pt idx="2635">
                  <c:v>-31.125</c:v>
                </c:pt>
                <c:pt idx="2636">
                  <c:v>-36.875</c:v>
                </c:pt>
                <c:pt idx="2637">
                  <c:v>-36.875</c:v>
                </c:pt>
                <c:pt idx="2638">
                  <c:v>-42</c:v>
                </c:pt>
                <c:pt idx="2639">
                  <c:v>-42</c:v>
                </c:pt>
                <c:pt idx="2640">
                  <c:v>-42.25</c:v>
                </c:pt>
                <c:pt idx="2641">
                  <c:v>-42.25</c:v>
                </c:pt>
                <c:pt idx="2642">
                  <c:v>-42.125</c:v>
                </c:pt>
                <c:pt idx="2643">
                  <c:v>-42.125</c:v>
                </c:pt>
                <c:pt idx="2644">
                  <c:v>-34.375</c:v>
                </c:pt>
                <c:pt idx="2645">
                  <c:v>-34.375</c:v>
                </c:pt>
                <c:pt idx="2646">
                  <c:v>-41.25</c:v>
                </c:pt>
                <c:pt idx="2647">
                  <c:v>-41.25</c:v>
                </c:pt>
                <c:pt idx="2648">
                  <c:v>-52.375</c:v>
                </c:pt>
                <c:pt idx="2649">
                  <c:v>-52.375</c:v>
                </c:pt>
                <c:pt idx="2650">
                  <c:v>-40</c:v>
                </c:pt>
                <c:pt idx="2651">
                  <c:v>-40</c:v>
                </c:pt>
                <c:pt idx="2652">
                  <c:v>-32.375</c:v>
                </c:pt>
                <c:pt idx="2653">
                  <c:v>-32.375</c:v>
                </c:pt>
                <c:pt idx="2654">
                  <c:v>-34</c:v>
                </c:pt>
                <c:pt idx="2655">
                  <c:v>-34</c:v>
                </c:pt>
                <c:pt idx="2656">
                  <c:v>-40.25</c:v>
                </c:pt>
                <c:pt idx="2657">
                  <c:v>-40.25</c:v>
                </c:pt>
                <c:pt idx="2658">
                  <c:v>-38.25</c:v>
                </c:pt>
                <c:pt idx="2659">
                  <c:v>-38.25</c:v>
                </c:pt>
                <c:pt idx="2660">
                  <c:v>-46.75</c:v>
                </c:pt>
                <c:pt idx="2661">
                  <c:v>-46.75</c:v>
                </c:pt>
                <c:pt idx="2662">
                  <c:v>-54.75</c:v>
                </c:pt>
                <c:pt idx="2663">
                  <c:v>-54.75</c:v>
                </c:pt>
                <c:pt idx="2664">
                  <c:v>-45.5</c:v>
                </c:pt>
                <c:pt idx="2665">
                  <c:v>-45.5</c:v>
                </c:pt>
                <c:pt idx="2666">
                  <c:v>-46.625</c:v>
                </c:pt>
                <c:pt idx="2667">
                  <c:v>-46.625</c:v>
                </c:pt>
                <c:pt idx="2668">
                  <c:v>-49.125</c:v>
                </c:pt>
                <c:pt idx="2669">
                  <c:v>-49.125</c:v>
                </c:pt>
                <c:pt idx="2670">
                  <c:v>-38</c:v>
                </c:pt>
                <c:pt idx="2671">
                  <c:v>-38</c:v>
                </c:pt>
                <c:pt idx="2672">
                  <c:v>-34.5</c:v>
                </c:pt>
                <c:pt idx="2673">
                  <c:v>-34.5</c:v>
                </c:pt>
                <c:pt idx="2674">
                  <c:v>-49.375</c:v>
                </c:pt>
                <c:pt idx="2675">
                  <c:v>-49.375</c:v>
                </c:pt>
                <c:pt idx="2676">
                  <c:v>-57.625</c:v>
                </c:pt>
                <c:pt idx="2677">
                  <c:v>-57.625</c:v>
                </c:pt>
                <c:pt idx="2678">
                  <c:v>-50.75</c:v>
                </c:pt>
                <c:pt idx="2679">
                  <c:v>-50.75</c:v>
                </c:pt>
                <c:pt idx="2680">
                  <c:v>-38</c:v>
                </c:pt>
                <c:pt idx="2681">
                  <c:v>-38</c:v>
                </c:pt>
                <c:pt idx="2682">
                  <c:v>-33.875</c:v>
                </c:pt>
                <c:pt idx="2683">
                  <c:v>-33.875</c:v>
                </c:pt>
                <c:pt idx="2684">
                  <c:v>-47.875</c:v>
                </c:pt>
                <c:pt idx="2685">
                  <c:v>-47.875</c:v>
                </c:pt>
                <c:pt idx="2686">
                  <c:v>-51.75</c:v>
                </c:pt>
                <c:pt idx="2687">
                  <c:v>-51.75</c:v>
                </c:pt>
                <c:pt idx="2688">
                  <c:v>-50</c:v>
                </c:pt>
                <c:pt idx="2689">
                  <c:v>-50</c:v>
                </c:pt>
                <c:pt idx="2690">
                  <c:v>-51.125</c:v>
                </c:pt>
                <c:pt idx="2691">
                  <c:v>-51.125</c:v>
                </c:pt>
                <c:pt idx="2692">
                  <c:v>-39.5</c:v>
                </c:pt>
                <c:pt idx="2693">
                  <c:v>-39.5</c:v>
                </c:pt>
                <c:pt idx="2694">
                  <c:v>-36.375</c:v>
                </c:pt>
                <c:pt idx="2695">
                  <c:v>-36.375</c:v>
                </c:pt>
                <c:pt idx="2696">
                  <c:v>-48.125</c:v>
                </c:pt>
                <c:pt idx="2697">
                  <c:v>-48.125</c:v>
                </c:pt>
                <c:pt idx="2698">
                  <c:v>-45.625</c:v>
                </c:pt>
                <c:pt idx="2699">
                  <c:v>-45.625</c:v>
                </c:pt>
                <c:pt idx="2700">
                  <c:v>-39</c:v>
                </c:pt>
                <c:pt idx="2701">
                  <c:v>-39</c:v>
                </c:pt>
                <c:pt idx="2702">
                  <c:v>-50</c:v>
                </c:pt>
                <c:pt idx="2703">
                  <c:v>-50</c:v>
                </c:pt>
                <c:pt idx="2704">
                  <c:v>-55.875</c:v>
                </c:pt>
                <c:pt idx="2705">
                  <c:v>-55.875</c:v>
                </c:pt>
                <c:pt idx="2706">
                  <c:v>-39.875</c:v>
                </c:pt>
                <c:pt idx="2707">
                  <c:v>-39.875</c:v>
                </c:pt>
                <c:pt idx="2708">
                  <c:v>-29.125</c:v>
                </c:pt>
                <c:pt idx="2709">
                  <c:v>-29.125</c:v>
                </c:pt>
                <c:pt idx="2710">
                  <c:v>-42.25</c:v>
                </c:pt>
                <c:pt idx="2711">
                  <c:v>-42.25</c:v>
                </c:pt>
                <c:pt idx="2712">
                  <c:v>-55</c:v>
                </c:pt>
                <c:pt idx="2713">
                  <c:v>-55</c:v>
                </c:pt>
                <c:pt idx="2714">
                  <c:v>-43.75</c:v>
                </c:pt>
                <c:pt idx="2715">
                  <c:v>-43.75</c:v>
                </c:pt>
                <c:pt idx="2716">
                  <c:v>-42.75</c:v>
                </c:pt>
                <c:pt idx="2717">
                  <c:v>-42.75</c:v>
                </c:pt>
                <c:pt idx="2718">
                  <c:v>-41</c:v>
                </c:pt>
                <c:pt idx="2719">
                  <c:v>-41</c:v>
                </c:pt>
                <c:pt idx="2720">
                  <c:v>-39.25</c:v>
                </c:pt>
                <c:pt idx="2721">
                  <c:v>-39.25</c:v>
                </c:pt>
                <c:pt idx="2722">
                  <c:v>-47.125</c:v>
                </c:pt>
                <c:pt idx="2723">
                  <c:v>-47.125</c:v>
                </c:pt>
                <c:pt idx="2724">
                  <c:v>-47.25</c:v>
                </c:pt>
                <c:pt idx="2725">
                  <c:v>-47.25</c:v>
                </c:pt>
                <c:pt idx="2726">
                  <c:v>-49.75</c:v>
                </c:pt>
                <c:pt idx="2727">
                  <c:v>-49.75</c:v>
                </c:pt>
                <c:pt idx="2728">
                  <c:v>-48.625</c:v>
                </c:pt>
                <c:pt idx="2729">
                  <c:v>-48.625</c:v>
                </c:pt>
                <c:pt idx="2730">
                  <c:v>-43</c:v>
                </c:pt>
                <c:pt idx="2731">
                  <c:v>-43</c:v>
                </c:pt>
                <c:pt idx="2732">
                  <c:v>-37.5</c:v>
                </c:pt>
                <c:pt idx="2733">
                  <c:v>-37.5</c:v>
                </c:pt>
                <c:pt idx="2734">
                  <c:v>-45.125</c:v>
                </c:pt>
                <c:pt idx="2735">
                  <c:v>-45.125</c:v>
                </c:pt>
                <c:pt idx="2736">
                  <c:v>-49.875</c:v>
                </c:pt>
                <c:pt idx="2737">
                  <c:v>-49.875</c:v>
                </c:pt>
                <c:pt idx="2738">
                  <c:v>-47.125</c:v>
                </c:pt>
                <c:pt idx="2739">
                  <c:v>-47.125</c:v>
                </c:pt>
                <c:pt idx="2740">
                  <c:v>-56.875</c:v>
                </c:pt>
                <c:pt idx="2741">
                  <c:v>-56.875</c:v>
                </c:pt>
                <c:pt idx="2742">
                  <c:v>-45.25</c:v>
                </c:pt>
                <c:pt idx="2743">
                  <c:v>-45.25</c:v>
                </c:pt>
                <c:pt idx="2744">
                  <c:v>-34.625</c:v>
                </c:pt>
                <c:pt idx="2745">
                  <c:v>-34.625</c:v>
                </c:pt>
                <c:pt idx="2746">
                  <c:v>-47.875</c:v>
                </c:pt>
                <c:pt idx="2747">
                  <c:v>-47.875</c:v>
                </c:pt>
                <c:pt idx="2748">
                  <c:v>-39.75</c:v>
                </c:pt>
                <c:pt idx="2749">
                  <c:v>-39.75</c:v>
                </c:pt>
                <c:pt idx="2750">
                  <c:v>-34.5</c:v>
                </c:pt>
                <c:pt idx="2751">
                  <c:v>-34.5</c:v>
                </c:pt>
                <c:pt idx="2752">
                  <c:v>-44.125</c:v>
                </c:pt>
                <c:pt idx="2753">
                  <c:v>-44.125</c:v>
                </c:pt>
                <c:pt idx="2754">
                  <c:v>-49.375</c:v>
                </c:pt>
                <c:pt idx="2755">
                  <c:v>-49.375</c:v>
                </c:pt>
                <c:pt idx="2756">
                  <c:v>-49.375</c:v>
                </c:pt>
                <c:pt idx="2757">
                  <c:v>-49.375</c:v>
                </c:pt>
                <c:pt idx="2758">
                  <c:v>-52.625</c:v>
                </c:pt>
                <c:pt idx="2759">
                  <c:v>-52.625</c:v>
                </c:pt>
                <c:pt idx="2760">
                  <c:v>-51.75</c:v>
                </c:pt>
                <c:pt idx="2761">
                  <c:v>-51.75</c:v>
                </c:pt>
                <c:pt idx="2762">
                  <c:v>-36.625</c:v>
                </c:pt>
                <c:pt idx="2763">
                  <c:v>-36.625</c:v>
                </c:pt>
                <c:pt idx="2764">
                  <c:v>-45</c:v>
                </c:pt>
                <c:pt idx="2765">
                  <c:v>-45</c:v>
                </c:pt>
                <c:pt idx="2766">
                  <c:v>-49.25</c:v>
                </c:pt>
                <c:pt idx="2767">
                  <c:v>-49.25</c:v>
                </c:pt>
                <c:pt idx="2768">
                  <c:v>-36.25</c:v>
                </c:pt>
                <c:pt idx="2769">
                  <c:v>-36.25</c:v>
                </c:pt>
                <c:pt idx="2770">
                  <c:v>-35</c:v>
                </c:pt>
                <c:pt idx="2771">
                  <c:v>-35</c:v>
                </c:pt>
                <c:pt idx="2772">
                  <c:v>-38.625</c:v>
                </c:pt>
                <c:pt idx="2773">
                  <c:v>-38.625</c:v>
                </c:pt>
                <c:pt idx="2774">
                  <c:v>-44.5</c:v>
                </c:pt>
                <c:pt idx="2775">
                  <c:v>-44.5</c:v>
                </c:pt>
                <c:pt idx="2776">
                  <c:v>-40.25</c:v>
                </c:pt>
                <c:pt idx="2777">
                  <c:v>-40.25</c:v>
                </c:pt>
                <c:pt idx="2778">
                  <c:v>-45.125</c:v>
                </c:pt>
                <c:pt idx="2779">
                  <c:v>-45.125</c:v>
                </c:pt>
                <c:pt idx="2780">
                  <c:v>-59.75</c:v>
                </c:pt>
                <c:pt idx="2781">
                  <c:v>-59.75</c:v>
                </c:pt>
                <c:pt idx="2782">
                  <c:v>-59.5</c:v>
                </c:pt>
                <c:pt idx="2783">
                  <c:v>-59.5</c:v>
                </c:pt>
                <c:pt idx="2784">
                  <c:v>-48.75</c:v>
                </c:pt>
                <c:pt idx="2785">
                  <c:v>-48.75</c:v>
                </c:pt>
                <c:pt idx="2786">
                  <c:v>-51.875</c:v>
                </c:pt>
                <c:pt idx="2787">
                  <c:v>-51.875</c:v>
                </c:pt>
                <c:pt idx="2788">
                  <c:v>-44.125</c:v>
                </c:pt>
                <c:pt idx="2789">
                  <c:v>-44.125</c:v>
                </c:pt>
                <c:pt idx="2790">
                  <c:v>-45.375</c:v>
                </c:pt>
                <c:pt idx="2791">
                  <c:v>-45.375</c:v>
                </c:pt>
                <c:pt idx="2792">
                  <c:v>-59</c:v>
                </c:pt>
                <c:pt idx="2793">
                  <c:v>-59</c:v>
                </c:pt>
                <c:pt idx="2794">
                  <c:v>-51.25</c:v>
                </c:pt>
                <c:pt idx="2795">
                  <c:v>-51.25</c:v>
                </c:pt>
                <c:pt idx="2796">
                  <c:v>-45.125</c:v>
                </c:pt>
                <c:pt idx="2797">
                  <c:v>-45.125</c:v>
                </c:pt>
                <c:pt idx="2798">
                  <c:v>-39.125</c:v>
                </c:pt>
                <c:pt idx="2799">
                  <c:v>-39.125</c:v>
                </c:pt>
                <c:pt idx="2800">
                  <c:v>-40.5</c:v>
                </c:pt>
                <c:pt idx="2801">
                  <c:v>-40.5</c:v>
                </c:pt>
                <c:pt idx="2802">
                  <c:v>-40.875</c:v>
                </c:pt>
                <c:pt idx="2803">
                  <c:v>-40.875</c:v>
                </c:pt>
                <c:pt idx="2804">
                  <c:v>-41.25</c:v>
                </c:pt>
                <c:pt idx="2805">
                  <c:v>-41.25</c:v>
                </c:pt>
                <c:pt idx="2806">
                  <c:v>-48</c:v>
                </c:pt>
                <c:pt idx="2807">
                  <c:v>-48</c:v>
                </c:pt>
                <c:pt idx="2808">
                  <c:v>-42.5</c:v>
                </c:pt>
                <c:pt idx="2809">
                  <c:v>-42.5</c:v>
                </c:pt>
                <c:pt idx="2810">
                  <c:v>-42.125</c:v>
                </c:pt>
                <c:pt idx="2811">
                  <c:v>-42.125</c:v>
                </c:pt>
                <c:pt idx="2812">
                  <c:v>-58.75</c:v>
                </c:pt>
                <c:pt idx="2813">
                  <c:v>-58.75</c:v>
                </c:pt>
                <c:pt idx="2814">
                  <c:v>-47.75</c:v>
                </c:pt>
                <c:pt idx="2815">
                  <c:v>-47.75</c:v>
                </c:pt>
                <c:pt idx="2816">
                  <c:v>-33.75</c:v>
                </c:pt>
                <c:pt idx="2817">
                  <c:v>-33.75</c:v>
                </c:pt>
                <c:pt idx="2818">
                  <c:v>-42.75</c:v>
                </c:pt>
                <c:pt idx="2819">
                  <c:v>-42.75</c:v>
                </c:pt>
                <c:pt idx="2820">
                  <c:v>-50.25</c:v>
                </c:pt>
                <c:pt idx="2821">
                  <c:v>-50.25</c:v>
                </c:pt>
                <c:pt idx="2822">
                  <c:v>-50.5</c:v>
                </c:pt>
                <c:pt idx="2823">
                  <c:v>-50.5</c:v>
                </c:pt>
                <c:pt idx="2824">
                  <c:v>-39.875</c:v>
                </c:pt>
                <c:pt idx="2825">
                  <c:v>-39.875</c:v>
                </c:pt>
                <c:pt idx="2826">
                  <c:v>-36.125</c:v>
                </c:pt>
                <c:pt idx="2827">
                  <c:v>-36.125</c:v>
                </c:pt>
                <c:pt idx="2828">
                  <c:v>-35.375</c:v>
                </c:pt>
                <c:pt idx="2829">
                  <c:v>-35.375</c:v>
                </c:pt>
                <c:pt idx="2830">
                  <c:v>-49.75</c:v>
                </c:pt>
                <c:pt idx="2831">
                  <c:v>-49.75</c:v>
                </c:pt>
                <c:pt idx="2832">
                  <c:v>-50.75</c:v>
                </c:pt>
                <c:pt idx="2833">
                  <c:v>-50.75</c:v>
                </c:pt>
                <c:pt idx="2834">
                  <c:v>-43.5</c:v>
                </c:pt>
                <c:pt idx="2835">
                  <c:v>-43.5</c:v>
                </c:pt>
                <c:pt idx="2836">
                  <c:v>-52.5</c:v>
                </c:pt>
                <c:pt idx="2837">
                  <c:v>-52.5</c:v>
                </c:pt>
                <c:pt idx="2838">
                  <c:v>-60.125</c:v>
                </c:pt>
                <c:pt idx="2839">
                  <c:v>-60.125</c:v>
                </c:pt>
                <c:pt idx="2840">
                  <c:v>-53.25</c:v>
                </c:pt>
                <c:pt idx="2841">
                  <c:v>-53.25</c:v>
                </c:pt>
                <c:pt idx="2842">
                  <c:v>-35.875</c:v>
                </c:pt>
                <c:pt idx="2843">
                  <c:v>-35.875</c:v>
                </c:pt>
                <c:pt idx="2844">
                  <c:v>-50</c:v>
                </c:pt>
                <c:pt idx="2845">
                  <c:v>-50</c:v>
                </c:pt>
                <c:pt idx="2846">
                  <c:v>-62.875</c:v>
                </c:pt>
                <c:pt idx="2847">
                  <c:v>-62.875</c:v>
                </c:pt>
                <c:pt idx="2848">
                  <c:v>-42.75</c:v>
                </c:pt>
                <c:pt idx="2849">
                  <c:v>-42.75</c:v>
                </c:pt>
                <c:pt idx="2850">
                  <c:v>-47.75</c:v>
                </c:pt>
                <c:pt idx="2851">
                  <c:v>-47.75</c:v>
                </c:pt>
                <c:pt idx="2852">
                  <c:v>-47.875</c:v>
                </c:pt>
                <c:pt idx="2853">
                  <c:v>-47.875</c:v>
                </c:pt>
                <c:pt idx="2854">
                  <c:v>-42.75</c:v>
                </c:pt>
                <c:pt idx="2855">
                  <c:v>-42.75</c:v>
                </c:pt>
                <c:pt idx="2856">
                  <c:v>-45.25</c:v>
                </c:pt>
                <c:pt idx="2857">
                  <c:v>-45.25</c:v>
                </c:pt>
                <c:pt idx="2858">
                  <c:v>-46</c:v>
                </c:pt>
                <c:pt idx="2859">
                  <c:v>-46</c:v>
                </c:pt>
                <c:pt idx="2860">
                  <c:v>-48.5</c:v>
                </c:pt>
                <c:pt idx="2861">
                  <c:v>-48.5</c:v>
                </c:pt>
                <c:pt idx="2862">
                  <c:v>-50.875</c:v>
                </c:pt>
                <c:pt idx="2863">
                  <c:v>-50.875</c:v>
                </c:pt>
                <c:pt idx="2864">
                  <c:v>-64.5</c:v>
                </c:pt>
                <c:pt idx="2865">
                  <c:v>-64.5</c:v>
                </c:pt>
                <c:pt idx="2866">
                  <c:v>-48</c:v>
                </c:pt>
                <c:pt idx="2867">
                  <c:v>-48</c:v>
                </c:pt>
                <c:pt idx="2868">
                  <c:v>-42.75</c:v>
                </c:pt>
                <c:pt idx="2869">
                  <c:v>-42.75</c:v>
                </c:pt>
                <c:pt idx="2870">
                  <c:v>-50.25</c:v>
                </c:pt>
                <c:pt idx="2871">
                  <c:v>-50.25</c:v>
                </c:pt>
                <c:pt idx="2872">
                  <c:v>-44.375</c:v>
                </c:pt>
                <c:pt idx="2873">
                  <c:v>-44.375</c:v>
                </c:pt>
                <c:pt idx="2874">
                  <c:v>-35.25</c:v>
                </c:pt>
                <c:pt idx="2875">
                  <c:v>-35.25</c:v>
                </c:pt>
                <c:pt idx="2876">
                  <c:v>-48</c:v>
                </c:pt>
                <c:pt idx="2877">
                  <c:v>-48</c:v>
                </c:pt>
                <c:pt idx="2878">
                  <c:v>-63.375</c:v>
                </c:pt>
                <c:pt idx="2879">
                  <c:v>-63.375</c:v>
                </c:pt>
                <c:pt idx="2880">
                  <c:v>-61.375</c:v>
                </c:pt>
                <c:pt idx="2881">
                  <c:v>-61.375</c:v>
                </c:pt>
                <c:pt idx="2882">
                  <c:v>-48.25</c:v>
                </c:pt>
                <c:pt idx="2883">
                  <c:v>-48.25</c:v>
                </c:pt>
                <c:pt idx="2884">
                  <c:v>-48.375</c:v>
                </c:pt>
                <c:pt idx="2885">
                  <c:v>-48.375</c:v>
                </c:pt>
                <c:pt idx="2886">
                  <c:v>-55.375</c:v>
                </c:pt>
                <c:pt idx="2887">
                  <c:v>-55.375</c:v>
                </c:pt>
                <c:pt idx="2888">
                  <c:v>-45</c:v>
                </c:pt>
                <c:pt idx="2889">
                  <c:v>-45</c:v>
                </c:pt>
                <c:pt idx="2890">
                  <c:v>-36.75</c:v>
                </c:pt>
                <c:pt idx="2891">
                  <c:v>-36.75</c:v>
                </c:pt>
                <c:pt idx="2892">
                  <c:v>-38.25</c:v>
                </c:pt>
                <c:pt idx="2893">
                  <c:v>-38.25</c:v>
                </c:pt>
                <c:pt idx="2894">
                  <c:v>-51.875</c:v>
                </c:pt>
                <c:pt idx="2895">
                  <c:v>-51.875</c:v>
                </c:pt>
                <c:pt idx="2896">
                  <c:v>-52.25</c:v>
                </c:pt>
                <c:pt idx="2897">
                  <c:v>-52.25</c:v>
                </c:pt>
                <c:pt idx="2898">
                  <c:v>-47.75</c:v>
                </c:pt>
                <c:pt idx="2899">
                  <c:v>-47.75</c:v>
                </c:pt>
                <c:pt idx="2900">
                  <c:v>-40</c:v>
                </c:pt>
                <c:pt idx="2901">
                  <c:v>-40</c:v>
                </c:pt>
                <c:pt idx="2902">
                  <c:v>-50.25</c:v>
                </c:pt>
                <c:pt idx="2903">
                  <c:v>-50.25</c:v>
                </c:pt>
                <c:pt idx="2904">
                  <c:v>-49.875</c:v>
                </c:pt>
                <c:pt idx="2905">
                  <c:v>-49.875</c:v>
                </c:pt>
                <c:pt idx="2906">
                  <c:v>-33.25</c:v>
                </c:pt>
                <c:pt idx="2907">
                  <c:v>-33.25</c:v>
                </c:pt>
                <c:pt idx="2908">
                  <c:v>-35.625</c:v>
                </c:pt>
                <c:pt idx="2909">
                  <c:v>-35.625</c:v>
                </c:pt>
                <c:pt idx="2910">
                  <c:v>-39.875</c:v>
                </c:pt>
                <c:pt idx="2911">
                  <c:v>-39.875</c:v>
                </c:pt>
                <c:pt idx="2912">
                  <c:v>-42</c:v>
                </c:pt>
                <c:pt idx="2913">
                  <c:v>-42</c:v>
                </c:pt>
                <c:pt idx="2914">
                  <c:v>-51.375</c:v>
                </c:pt>
                <c:pt idx="2915">
                  <c:v>-51.375</c:v>
                </c:pt>
                <c:pt idx="2916">
                  <c:v>-63.625</c:v>
                </c:pt>
                <c:pt idx="2917">
                  <c:v>-63.625</c:v>
                </c:pt>
                <c:pt idx="2918">
                  <c:v>-49.75</c:v>
                </c:pt>
                <c:pt idx="2919">
                  <c:v>-49.75</c:v>
                </c:pt>
                <c:pt idx="2920">
                  <c:v>-35.5</c:v>
                </c:pt>
                <c:pt idx="2921">
                  <c:v>-35.5</c:v>
                </c:pt>
                <c:pt idx="2922">
                  <c:v>-51.375</c:v>
                </c:pt>
                <c:pt idx="2923">
                  <c:v>-51.375</c:v>
                </c:pt>
                <c:pt idx="2924">
                  <c:v>-52</c:v>
                </c:pt>
                <c:pt idx="2925">
                  <c:v>-52</c:v>
                </c:pt>
                <c:pt idx="2926">
                  <c:v>-45.875</c:v>
                </c:pt>
                <c:pt idx="2927">
                  <c:v>-45.875</c:v>
                </c:pt>
                <c:pt idx="2928">
                  <c:v>-58.125</c:v>
                </c:pt>
                <c:pt idx="2929">
                  <c:v>-58.125</c:v>
                </c:pt>
                <c:pt idx="2930">
                  <c:v>-46.875</c:v>
                </c:pt>
                <c:pt idx="2931">
                  <c:v>-46.875</c:v>
                </c:pt>
                <c:pt idx="2932">
                  <c:v>-44.25</c:v>
                </c:pt>
                <c:pt idx="2933">
                  <c:v>-44.25</c:v>
                </c:pt>
                <c:pt idx="2934">
                  <c:v>-47.25</c:v>
                </c:pt>
                <c:pt idx="2935">
                  <c:v>-47.25</c:v>
                </c:pt>
                <c:pt idx="2936">
                  <c:v>-54.625</c:v>
                </c:pt>
                <c:pt idx="2937">
                  <c:v>-54.625</c:v>
                </c:pt>
                <c:pt idx="2938">
                  <c:v>-54.375</c:v>
                </c:pt>
                <c:pt idx="2939">
                  <c:v>-54.375</c:v>
                </c:pt>
                <c:pt idx="2940">
                  <c:v>-34.5</c:v>
                </c:pt>
                <c:pt idx="2941">
                  <c:v>-34.5</c:v>
                </c:pt>
                <c:pt idx="2942">
                  <c:v>-43.375</c:v>
                </c:pt>
                <c:pt idx="2943">
                  <c:v>-43.375</c:v>
                </c:pt>
                <c:pt idx="2944">
                  <c:v>-52.25</c:v>
                </c:pt>
                <c:pt idx="2945">
                  <c:v>-52.25</c:v>
                </c:pt>
                <c:pt idx="2946">
                  <c:v>-42.125</c:v>
                </c:pt>
                <c:pt idx="2947">
                  <c:v>-42.125</c:v>
                </c:pt>
                <c:pt idx="2948">
                  <c:v>-51.125</c:v>
                </c:pt>
                <c:pt idx="2949">
                  <c:v>-51.125</c:v>
                </c:pt>
                <c:pt idx="2950">
                  <c:v>-48</c:v>
                </c:pt>
                <c:pt idx="2951">
                  <c:v>-48</c:v>
                </c:pt>
                <c:pt idx="2952">
                  <c:v>-44.5</c:v>
                </c:pt>
                <c:pt idx="2953">
                  <c:v>-44.5</c:v>
                </c:pt>
                <c:pt idx="2954">
                  <c:v>-50.125</c:v>
                </c:pt>
                <c:pt idx="2955">
                  <c:v>-50.125</c:v>
                </c:pt>
                <c:pt idx="2956">
                  <c:v>-46.75</c:v>
                </c:pt>
                <c:pt idx="2957">
                  <c:v>-46.75</c:v>
                </c:pt>
                <c:pt idx="2958">
                  <c:v>-47.875</c:v>
                </c:pt>
                <c:pt idx="2959">
                  <c:v>-47.875</c:v>
                </c:pt>
                <c:pt idx="2960">
                  <c:v>-41.875</c:v>
                </c:pt>
                <c:pt idx="2961">
                  <c:v>-41.875</c:v>
                </c:pt>
                <c:pt idx="2962">
                  <c:v>-50.875</c:v>
                </c:pt>
                <c:pt idx="2963">
                  <c:v>-50.875</c:v>
                </c:pt>
                <c:pt idx="2964">
                  <c:v>-52.5</c:v>
                </c:pt>
                <c:pt idx="2965">
                  <c:v>-52.5</c:v>
                </c:pt>
                <c:pt idx="2966">
                  <c:v>-54</c:v>
                </c:pt>
                <c:pt idx="2967">
                  <c:v>-54</c:v>
                </c:pt>
                <c:pt idx="2968">
                  <c:v>-47.875</c:v>
                </c:pt>
                <c:pt idx="2969">
                  <c:v>-47.875</c:v>
                </c:pt>
                <c:pt idx="2970">
                  <c:v>-40.625</c:v>
                </c:pt>
                <c:pt idx="2971">
                  <c:v>-40.625</c:v>
                </c:pt>
                <c:pt idx="2972">
                  <c:v>-43.75</c:v>
                </c:pt>
                <c:pt idx="2973">
                  <c:v>-43.75</c:v>
                </c:pt>
                <c:pt idx="2974">
                  <c:v>-35.375</c:v>
                </c:pt>
                <c:pt idx="2975">
                  <c:v>-35.375</c:v>
                </c:pt>
                <c:pt idx="2976">
                  <c:v>-36.375</c:v>
                </c:pt>
                <c:pt idx="2977">
                  <c:v>-36.375</c:v>
                </c:pt>
                <c:pt idx="2978">
                  <c:v>-44.875</c:v>
                </c:pt>
                <c:pt idx="2979">
                  <c:v>-44.875</c:v>
                </c:pt>
                <c:pt idx="2980">
                  <c:v>-41.5</c:v>
                </c:pt>
                <c:pt idx="2981">
                  <c:v>-41.5</c:v>
                </c:pt>
                <c:pt idx="2982">
                  <c:v>-47.75</c:v>
                </c:pt>
                <c:pt idx="2983">
                  <c:v>-47.75</c:v>
                </c:pt>
                <c:pt idx="2984">
                  <c:v>-47.25</c:v>
                </c:pt>
                <c:pt idx="2985">
                  <c:v>-47.25</c:v>
                </c:pt>
                <c:pt idx="2986">
                  <c:v>-33</c:v>
                </c:pt>
                <c:pt idx="2987">
                  <c:v>-33</c:v>
                </c:pt>
                <c:pt idx="2988">
                  <c:v>-33.125</c:v>
                </c:pt>
                <c:pt idx="2989">
                  <c:v>-33.125</c:v>
                </c:pt>
                <c:pt idx="2990">
                  <c:v>-50.875</c:v>
                </c:pt>
                <c:pt idx="2991">
                  <c:v>-50.875</c:v>
                </c:pt>
                <c:pt idx="2992">
                  <c:v>-56.375</c:v>
                </c:pt>
                <c:pt idx="2993">
                  <c:v>-56.375</c:v>
                </c:pt>
                <c:pt idx="2994">
                  <c:v>-46.375</c:v>
                </c:pt>
                <c:pt idx="2995">
                  <c:v>-46.375</c:v>
                </c:pt>
                <c:pt idx="2996">
                  <c:v>-59.125</c:v>
                </c:pt>
                <c:pt idx="2997">
                  <c:v>-59.125</c:v>
                </c:pt>
                <c:pt idx="2998">
                  <c:v>-49.5</c:v>
                </c:pt>
                <c:pt idx="2999">
                  <c:v>-49.5</c:v>
                </c:pt>
                <c:pt idx="3000">
                  <c:v>-34.875</c:v>
                </c:pt>
                <c:pt idx="3001">
                  <c:v>-34.875</c:v>
                </c:pt>
                <c:pt idx="3002">
                  <c:v>-53.75</c:v>
                </c:pt>
                <c:pt idx="3003">
                  <c:v>-53.75</c:v>
                </c:pt>
                <c:pt idx="3004">
                  <c:v>-52.5</c:v>
                </c:pt>
                <c:pt idx="3005">
                  <c:v>-52.5</c:v>
                </c:pt>
                <c:pt idx="3006">
                  <c:v>-48.375</c:v>
                </c:pt>
                <c:pt idx="3007">
                  <c:v>-48.375</c:v>
                </c:pt>
                <c:pt idx="3008">
                  <c:v>-43.875</c:v>
                </c:pt>
                <c:pt idx="3009">
                  <c:v>-43.875</c:v>
                </c:pt>
                <c:pt idx="3010">
                  <c:v>-46.375</c:v>
                </c:pt>
                <c:pt idx="3011">
                  <c:v>-46.375</c:v>
                </c:pt>
                <c:pt idx="3012">
                  <c:v>-54.375</c:v>
                </c:pt>
                <c:pt idx="3013">
                  <c:v>-54.375</c:v>
                </c:pt>
                <c:pt idx="3014">
                  <c:v>-46.25</c:v>
                </c:pt>
                <c:pt idx="3015">
                  <c:v>-46.25</c:v>
                </c:pt>
                <c:pt idx="3016">
                  <c:v>-52</c:v>
                </c:pt>
                <c:pt idx="3017">
                  <c:v>-52</c:v>
                </c:pt>
                <c:pt idx="3018">
                  <c:v>-43</c:v>
                </c:pt>
                <c:pt idx="3019">
                  <c:v>-43</c:v>
                </c:pt>
                <c:pt idx="3020">
                  <c:v>-46.625</c:v>
                </c:pt>
                <c:pt idx="3021">
                  <c:v>-46.625</c:v>
                </c:pt>
                <c:pt idx="3022">
                  <c:v>-54.625</c:v>
                </c:pt>
                <c:pt idx="3023">
                  <c:v>-54.625</c:v>
                </c:pt>
                <c:pt idx="3024">
                  <c:v>-39.5</c:v>
                </c:pt>
                <c:pt idx="3025">
                  <c:v>-39.5</c:v>
                </c:pt>
                <c:pt idx="3026">
                  <c:v>-36.875</c:v>
                </c:pt>
                <c:pt idx="3027">
                  <c:v>-36.875</c:v>
                </c:pt>
                <c:pt idx="3028">
                  <c:v>-54.875</c:v>
                </c:pt>
                <c:pt idx="3029">
                  <c:v>-54.875</c:v>
                </c:pt>
                <c:pt idx="3030">
                  <c:v>-59.625</c:v>
                </c:pt>
                <c:pt idx="3031">
                  <c:v>-59.625</c:v>
                </c:pt>
                <c:pt idx="3032">
                  <c:v>-42.375</c:v>
                </c:pt>
                <c:pt idx="3033">
                  <c:v>-42.375</c:v>
                </c:pt>
                <c:pt idx="3034">
                  <c:v>-44.25</c:v>
                </c:pt>
                <c:pt idx="3035">
                  <c:v>-44.25</c:v>
                </c:pt>
                <c:pt idx="3036">
                  <c:v>-47.625</c:v>
                </c:pt>
                <c:pt idx="3037">
                  <c:v>-47.625</c:v>
                </c:pt>
                <c:pt idx="3038">
                  <c:v>-38.75</c:v>
                </c:pt>
                <c:pt idx="3039">
                  <c:v>-38.75</c:v>
                </c:pt>
                <c:pt idx="3040">
                  <c:v>-50.125</c:v>
                </c:pt>
                <c:pt idx="3041">
                  <c:v>-50.125</c:v>
                </c:pt>
                <c:pt idx="3042">
                  <c:v>-45.625</c:v>
                </c:pt>
                <c:pt idx="3043">
                  <c:v>-45.625</c:v>
                </c:pt>
                <c:pt idx="3044">
                  <c:v>-46.875</c:v>
                </c:pt>
                <c:pt idx="3045">
                  <c:v>-46.875</c:v>
                </c:pt>
                <c:pt idx="3046">
                  <c:v>-49</c:v>
                </c:pt>
                <c:pt idx="3047">
                  <c:v>-49</c:v>
                </c:pt>
                <c:pt idx="3048">
                  <c:v>-43.625</c:v>
                </c:pt>
                <c:pt idx="3049">
                  <c:v>-43.625</c:v>
                </c:pt>
                <c:pt idx="3050">
                  <c:v>-45.25</c:v>
                </c:pt>
                <c:pt idx="3051">
                  <c:v>-45.25</c:v>
                </c:pt>
                <c:pt idx="3052">
                  <c:v>-46.875</c:v>
                </c:pt>
                <c:pt idx="3053">
                  <c:v>-46.875</c:v>
                </c:pt>
                <c:pt idx="3054">
                  <c:v>-45.875</c:v>
                </c:pt>
                <c:pt idx="3055">
                  <c:v>-45.875</c:v>
                </c:pt>
                <c:pt idx="3056">
                  <c:v>-33.875</c:v>
                </c:pt>
                <c:pt idx="3057">
                  <c:v>-33.875</c:v>
                </c:pt>
                <c:pt idx="3058">
                  <c:v>-49.375</c:v>
                </c:pt>
                <c:pt idx="3059">
                  <c:v>-49.375</c:v>
                </c:pt>
                <c:pt idx="3060">
                  <c:v>-51.125</c:v>
                </c:pt>
                <c:pt idx="3061">
                  <c:v>-51.125</c:v>
                </c:pt>
                <c:pt idx="3062">
                  <c:v>-49.75</c:v>
                </c:pt>
                <c:pt idx="3063">
                  <c:v>-49.75</c:v>
                </c:pt>
                <c:pt idx="3064">
                  <c:v>-56.375</c:v>
                </c:pt>
                <c:pt idx="3065">
                  <c:v>-56.375</c:v>
                </c:pt>
                <c:pt idx="3066">
                  <c:v>-48</c:v>
                </c:pt>
                <c:pt idx="3067">
                  <c:v>-48</c:v>
                </c:pt>
                <c:pt idx="3068">
                  <c:v>-46.25</c:v>
                </c:pt>
                <c:pt idx="3069">
                  <c:v>-46.25</c:v>
                </c:pt>
                <c:pt idx="3070">
                  <c:v>-42.875</c:v>
                </c:pt>
                <c:pt idx="3071">
                  <c:v>-42.875</c:v>
                </c:pt>
                <c:pt idx="3072">
                  <c:v>-40</c:v>
                </c:pt>
                <c:pt idx="3073">
                  <c:v>-40</c:v>
                </c:pt>
                <c:pt idx="3074">
                  <c:v>-36.875</c:v>
                </c:pt>
                <c:pt idx="3075">
                  <c:v>-36.875</c:v>
                </c:pt>
                <c:pt idx="3076">
                  <c:v>-41.625</c:v>
                </c:pt>
                <c:pt idx="3077">
                  <c:v>-41.625</c:v>
                </c:pt>
                <c:pt idx="3078">
                  <c:v>-52.25</c:v>
                </c:pt>
                <c:pt idx="3079">
                  <c:v>-52.25</c:v>
                </c:pt>
                <c:pt idx="3080">
                  <c:v>-40.5</c:v>
                </c:pt>
                <c:pt idx="3081">
                  <c:v>-40.5</c:v>
                </c:pt>
                <c:pt idx="3082">
                  <c:v>-46.375</c:v>
                </c:pt>
                <c:pt idx="3083">
                  <c:v>-46.375</c:v>
                </c:pt>
                <c:pt idx="3084">
                  <c:v>-54</c:v>
                </c:pt>
                <c:pt idx="3085">
                  <c:v>-54</c:v>
                </c:pt>
                <c:pt idx="3086">
                  <c:v>-50.125</c:v>
                </c:pt>
                <c:pt idx="3087">
                  <c:v>-50.125</c:v>
                </c:pt>
                <c:pt idx="3088">
                  <c:v>-43.5</c:v>
                </c:pt>
                <c:pt idx="3089">
                  <c:v>-43.5</c:v>
                </c:pt>
                <c:pt idx="3090">
                  <c:v>-36.75</c:v>
                </c:pt>
                <c:pt idx="3091">
                  <c:v>-36.75</c:v>
                </c:pt>
                <c:pt idx="3092">
                  <c:v>-48.125</c:v>
                </c:pt>
                <c:pt idx="3093">
                  <c:v>-48.125</c:v>
                </c:pt>
                <c:pt idx="3094">
                  <c:v>-42.125</c:v>
                </c:pt>
                <c:pt idx="3095">
                  <c:v>-42.125</c:v>
                </c:pt>
                <c:pt idx="3096">
                  <c:v>-36.625</c:v>
                </c:pt>
                <c:pt idx="3097">
                  <c:v>-36.625</c:v>
                </c:pt>
                <c:pt idx="3098">
                  <c:v>-41.375</c:v>
                </c:pt>
                <c:pt idx="3099">
                  <c:v>-41.375</c:v>
                </c:pt>
                <c:pt idx="3100">
                  <c:v>-52.25</c:v>
                </c:pt>
                <c:pt idx="3101">
                  <c:v>-52.25</c:v>
                </c:pt>
                <c:pt idx="3102">
                  <c:v>-61.875</c:v>
                </c:pt>
                <c:pt idx="3103">
                  <c:v>-61.875</c:v>
                </c:pt>
                <c:pt idx="3104">
                  <c:v>-61.25</c:v>
                </c:pt>
                <c:pt idx="3105">
                  <c:v>-61.25</c:v>
                </c:pt>
                <c:pt idx="3106">
                  <c:v>-53.375</c:v>
                </c:pt>
                <c:pt idx="3107">
                  <c:v>-53.375</c:v>
                </c:pt>
                <c:pt idx="3108">
                  <c:v>-51.125</c:v>
                </c:pt>
                <c:pt idx="3109">
                  <c:v>-51.125</c:v>
                </c:pt>
                <c:pt idx="3110">
                  <c:v>-59.375</c:v>
                </c:pt>
                <c:pt idx="3111">
                  <c:v>-59.375</c:v>
                </c:pt>
                <c:pt idx="3112">
                  <c:v>-56</c:v>
                </c:pt>
                <c:pt idx="3113">
                  <c:v>-56</c:v>
                </c:pt>
                <c:pt idx="3114">
                  <c:v>-52.875</c:v>
                </c:pt>
                <c:pt idx="3115">
                  <c:v>-52.875</c:v>
                </c:pt>
                <c:pt idx="3116">
                  <c:v>-54.375</c:v>
                </c:pt>
                <c:pt idx="3117">
                  <c:v>-54.375</c:v>
                </c:pt>
                <c:pt idx="3118">
                  <c:v>-49.25</c:v>
                </c:pt>
                <c:pt idx="3119">
                  <c:v>-49.25</c:v>
                </c:pt>
                <c:pt idx="3120">
                  <c:v>-36.75</c:v>
                </c:pt>
                <c:pt idx="3121">
                  <c:v>-36.75</c:v>
                </c:pt>
                <c:pt idx="3122">
                  <c:v>-43.375</c:v>
                </c:pt>
                <c:pt idx="3123">
                  <c:v>-43.375</c:v>
                </c:pt>
                <c:pt idx="3124">
                  <c:v>-55.375</c:v>
                </c:pt>
                <c:pt idx="3125">
                  <c:v>-55.375</c:v>
                </c:pt>
                <c:pt idx="3126">
                  <c:v>-38.875</c:v>
                </c:pt>
                <c:pt idx="3127">
                  <c:v>-38.875</c:v>
                </c:pt>
                <c:pt idx="3128">
                  <c:v>-39.25</c:v>
                </c:pt>
                <c:pt idx="3129">
                  <c:v>-39.25</c:v>
                </c:pt>
                <c:pt idx="3130">
                  <c:v>-39.75</c:v>
                </c:pt>
                <c:pt idx="3131">
                  <c:v>-39.75</c:v>
                </c:pt>
                <c:pt idx="3132">
                  <c:v>-39.25</c:v>
                </c:pt>
                <c:pt idx="3133">
                  <c:v>-39.25</c:v>
                </c:pt>
                <c:pt idx="3134">
                  <c:v>-39</c:v>
                </c:pt>
                <c:pt idx="3135">
                  <c:v>-39</c:v>
                </c:pt>
                <c:pt idx="3136">
                  <c:v>-36</c:v>
                </c:pt>
                <c:pt idx="3137">
                  <c:v>-36</c:v>
                </c:pt>
                <c:pt idx="3138">
                  <c:v>-53</c:v>
                </c:pt>
                <c:pt idx="3139">
                  <c:v>-53</c:v>
                </c:pt>
                <c:pt idx="3140">
                  <c:v>-56.375</c:v>
                </c:pt>
                <c:pt idx="3141">
                  <c:v>-56.375</c:v>
                </c:pt>
                <c:pt idx="3142">
                  <c:v>-43.75</c:v>
                </c:pt>
                <c:pt idx="3143">
                  <c:v>-43.75</c:v>
                </c:pt>
                <c:pt idx="3144">
                  <c:v>-43.75</c:v>
                </c:pt>
                <c:pt idx="3145">
                  <c:v>-43.75</c:v>
                </c:pt>
                <c:pt idx="3146">
                  <c:v>-39.375</c:v>
                </c:pt>
                <c:pt idx="3147">
                  <c:v>-39.375</c:v>
                </c:pt>
                <c:pt idx="3148">
                  <c:v>-45.875</c:v>
                </c:pt>
                <c:pt idx="3149">
                  <c:v>-45.875</c:v>
                </c:pt>
                <c:pt idx="3150">
                  <c:v>-56.875</c:v>
                </c:pt>
                <c:pt idx="3151">
                  <c:v>-56.875</c:v>
                </c:pt>
                <c:pt idx="3152">
                  <c:v>-46.25</c:v>
                </c:pt>
                <c:pt idx="3153">
                  <c:v>-46.25</c:v>
                </c:pt>
                <c:pt idx="3154">
                  <c:v>-40.25</c:v>
                </c:pt>
                <c:pt idx="3155">
                  <c:v>-40.25</c:v>
                </c:pt>
                <c:pt idx="3156">
                  <c:v>-37.125</c:v>
                </c:pt>
                <c:pt idx="3157">
                  <c:v>-37.125</c:v>
                </c:pt>
                <c:pt idx="3158">
                  <c:v>-45.375</c:v>
                </c:pt>
                <c:pt idx="3159">
                  <c:v>-45.375</c:v>
                </c:pt>
                <c:pt idx="3160">
                  <c:v>-40.125</c:v>
                </c:pt>
                <c:pt idx="3161">
                  <c:v>-40.125</c:v>
                </c:pt>
                <c:pt idx="3162">
                  <c:v>-44.625</c:v>
                </c:pt>
                <c:pt idx="3163">
                  <c:v>-44.625</c:v>
                </c:pt>
                <c:pt idx="3164">
                  <c:v>-44.5</c:v>
                </c:pt>
                <c:pt idx="3165">
                  <c:v>-44.5</c:v>
                </c:pt>
                <c:pt idx="3166">
                  <c:v>-41.625</c:v>
                </c:pt>
                <c:pt idx="3167">
                  <c:v>-41.625</c:v>
                </c:pt>
                <c:pt idx="3168">
                  <c:v>-51</c:v>
                </c:pt>
                <c:pt idx="3169">
                  <c:v>-51</c:v>
                </c:pt>
                <c:pt idx="3170">
                  <c:v>-54.875</c:v>
                </c:pt>
                <c:pt idx="3171">
                  <c:v>-54.875</c:v>
                </c:pt>
                <c:pt idx="3172">
                  <c:v>-52.5</c:v>
                </c:pt>
                <c:pt idx="3173">
                  <c:v>-52.5</c:v>
                </c:pt>
                <c:pt idx="3174">
                  <c:v>-46.5</c:v>
                </c:pt>
                <c:pt idx="3175">
                  <c:v>-46.5</c:v>
                </c:pt>
                <c:pt idx="3176">
                  <c:v>-46.125</c:v>
                </c:pt>
                <c:pt idx="3177">
                  <c:v>-46.125</c:v>
                </c:pt>
                <c:pt idx="3178">
                  <c:v>-34.375</c:v>
                </c:pt>
                <c:pt idx="3179">
                  <c:v>-34.375</c:v>
                </c:pt>
                <c:pt idx="3180">
                  <c:v>-36</c:v>
                </c:pt>
                <c:pt idx="3181">
                  <c:v>-36</c:v>
                </c:pt>
                <c:pt idx="3182">
                  <c:v>-49.875</c:v>
                </c:pt>
                <c:pt idx="3183">
                  <c:v>-49.875</c:v>
                </c:pt>
                <c:pt idx="3184">
                  <c:v>-40.875</c:v>
                </c:pt>
                <c:pt idx="3185">
                  <c:v>-40.875</c:v>
                </c:pt>
                <c:pt idx="3186">
                  <c:v>-44.875</c:v>
                </c:pt>
                <c:pt idx="3187">
                  <c:v>-44.875</c:v>
                </c:pt>
                <c:pt idx="3188">
                  <c:v>-59.5</c:v>
                </c:pt>
                <c:pt idx="3189">
                  <c:v>-59.5</c:v>
                </c:pt>
                <c:pt idx="3190">
                  <c:v>-43.125</c:v>
                </c:pt>
                <c:pt idx="3191">
                  <c:v>-43.125</c:v>
                </c:pt>
                <c:pt idx="3192">
                  <c:v>-47.5</c:v>
                </c:pt>
                <c:pt idx="3193">
                  <c:v>-47.5</c:v>
                </c:pt>
                <c:pt idx="3194">
                  <c:v>-47.75</c:v>
                </c:pt>
                <c:pt idx="3195">
                  <c:v>-47.75</c:v>
                </c:pt>
                <c:pt idx="3196">
                  <c:v>-43.625</c:v>
                </c:pt>
                <c:pt idx="3197">
                  <c:v>-43.625</c:v>
                </c:pt>
                <c:pt idx="3198">
                  <c:v>-50</c:v>
                </c:pt>
                <c:pt idx="3199">
                  <c:v>-50</c:v>
                </c:pt>
                <c:pt idx="3200">
                  <c:v>-48.375</c:v>
                </c:pt>
                <c:pt idx="3201">
                  <c:v>-48.375</c:v>
                </c:pt>
                <c:pt idx="3202">
                  <c:v>-53.375</c:v>
                </c:pt>
                <c:pt idx="3203">
                  <c:v>-53.375</c:v>
                </c:pt>
                <c:pt idx="3204">
                  <c:v>-52.875</c:v>
                </c:pt>
                <c:pt idx="3205">
                  <c:v>-52.875</c:v>
                </c:pt>
                <c:pt idx="3206">
                  <c:v>-43</c:v>
                </c:pt>
                <c:pt idx="3207">
                  <c:v>-43</c:v>
                </c:pt>
                <c:pt idx="3208">
                  <c:v>-49.75</c:v>
                </c:pt>
                <c:pt idx="3209">
                  <c:v>-49.75</c:v>
                </c:pt>
                <c:pt idx="3210">
                  <c:v>-49.625</c:v>
                </c:pt>
                <c:pt idx="3211">
                  <c:v>-49.625</c:v>
                </c:pt>
                <c:pt idx="3212">
                  <c:v>-45.75</c:v>
                </c:pt>
                <c:pt idx="3213">
                  <c:v>-45.75</c:v>
                </c:pt>
                <c:pt idx="3214">
                  <c:v>-50.5</c:v>
                </c:pt>
                <c:pt idx="3215">
                  <c:v>-50.5</c:v>
                </c:pt>
                <c:pt idx="3216">
                  <c:v>-45.75</c:v>
                </c:pt>
                <c:pt idx="3217">
                  <c:v>-45.75</c:v>
                </c:pt>
                <c:pt idx="3218">
                  <c:v>-38.125</c:v>
                </c:pt>
                <c:pt idx="3219">
                  <c:v>-38.125</c:v>
                </c:pt>
                <c:pt idx="3220">
                  <c:v>-43</c:v>
                </c:pt>
                <c:pt idx="3221">
                  <c:v>-43</c:v>
                </c:pt>
                <c:pt idx="3222">
                  <c:v>-52.125</c:v>
                </c:pt>
                <c:pt idx="3223">
                  <c:v>-52.125</c:v>
                </c:pt>
                <c:pt idx="3224">
                  <c:v>-36.625</c:v>
                </c:pt>
                <c:pt idx="3225">
                  <c:v>-36.625</c:v>
                </c:pt>
                <c:pt idx="3226">
                  <c:v>-41.25</c:v>
                </c:pt>
                <c:pt idx="3227">
                  <c:v>-41.25</c:v>
                </c:pt>
                <c:pt idx="3228">
                  <c:v>-58.75</c:v>
                </c:pt>
                <c:pt idx="3229">
                  <c:v>-58.75</c:v>
                </c:pt>
                <c:pt idx="3230">
                  <c:v>-46.375</c:v>
                </c:pt>
                <c:pt idx="3231">
                  <c:v>-46.375</c:v>
                </c:pt>
                <c:pt idx="3232">
                  <c:v>-43.75</c:v>
                </c:pt>
                <c:pt idx="3233">
                  <c:v>-43.75</c:v>
                </c:pt>
                <c:pt idx="3234">
                  <c:v>-37.5</c:v>
                </c:pt>
                <c:pt idx="3235">
                  <c:v>-37.5</c:v>
                </c:pt>
                <c:pt idx="3236">
                  <c:v>-39.125</c:v>
                </c:pt>
                <c:pt idx="3237">
                  <c:v>-39.125</c:v>
                </c:pt>
                <c:pt idx="3238">
                  <c:v>-48.75</c:v>
                </c:pt>
                <c:pt idx="3239">
                  <c:v>-48.75</c:v>
                </c:pt>
                <c:pt idx="3240">
                  <c:v>-38.875</c:v>
                </c:pt>
                <c:pt idx="3241">
                  <c:v>-38.875</c:v>
                </c:pt>
                <c:pt idx="3242">
                  <c:v>-41</c:v>
                </c:pt>
                <c:pt idx="3243">
                  <c:v>-41</c:v>
                </c:pt>
                <c:pt idx="3244">
                  <c:v>-42.625</c:v>
                </c:pt>
                <c:pt idx="3245">
                  <c:v>-42.625</c:v>
                </c:pt>
                <c:pt idx="3246">
                  <c:v>-48.125</c:v>
                </c:pt>
                <c:pt idx="3247">
                  <c:v>-48.125</c:v>
                </c:pt>
                <c:pt idx="3248">
                  <c:v>-53.375</c:v>
                </c:pt>
                <c:pt idx="3249">
                  <c:v>-53.375</c:v>
                </c:pt>
                <c:pt idx="3250">
                  <c:v>-42.875</c:v>
                </c:pt>
                <c:pt idx="3251">
                  <c:v>-42.875</c:v>
                </c:pt>
                <c:pt idx="3252">
                  <c:v>-28.875</c:v>
                </c:pt>
                <c:pt idx="3253">
                  <c:v>-28.875</c:v>
                </c:pt>
                <c:pt idx="3254">
                  <c:v>-33</c:v>
                </c:pt>
                <c:pt idx="3255">
                  <c:v>-33</c:v>
                </c:pt>
                <c:pt idx="3256">
                  <c:v>-40</c:v>
                </c:pt>
                <c:pt idx="3257">
                  <c:v>-40</c:v>
                </c:pt>
                <c:pt idx="3258">
                  <c:v>-37.5</c:v>
                </c:pt>
                <c:pt idx="3259">
                  <c:v>-37.5</c:v>
                </c:pt>
                <c:pt idx="3260">
                  <c:v>-30.625</c:v>
                </c:pt>
                <c:pt idx="3261">
                  <c:v>-30.625</c:v>
                </c:pt>
                <c:pt idx="3262">
                  <c:v>-36.75</c:v>
                </c:pt>
                <c:pt idx="3263">
                  <c:v>-36.75</c:v>
                </c:pt>
                <c:pt idx="3264">
                  <c:v>-44.375</c:v>
                </c:pt>
                <c:pt idx="3265">
                  <c:v>-44.375</c:v>
                </c:pt>
                <c:pt idx="3266">
                  <c:v>-46.875</c:v>
                </c:pt>
                <c:pt idx="3267">
                  <c:v>-46.875</c:v>
                </c:pt>
                <c:pt idx="3268">
                  <c:v>-55.375</c:v>
                </c:pt>
                <c:pt idx="3269">
                  <c:v>-55.375</c:v>
                </c:pt>
                <c:pt idx="3270">
                  <c:v>-47.625</c:v>
                </c:pt>
                <c:pt idx="3271">
                  <c:v>-47.625</c:v>
                </c:pt>
                <c:pt idx="3272">
                  <c:v>-37.125</c:v>
                </c:pt>
                <c:pt idx="3273">
                  <c:v>-37.125</c:v>
                </c:pt>
                <c:pt idx="3274">
                  <c:v>-32</c:v>
                </c:pt>
                <c:pt idx="3275">
                  <c:v>-32</c:v>
                </c:pt>
                <c:pt idx="3276">
                  <c:v>-32.25</c:v>
                </c:pt>
                <c:pt idx="3277">
                  <c:v>-32.25</c:v>
                </c:pt>
                <c:pt idx="3278">
                  <c:v>-48.25</c:v>
                </c:pt>
                <c:pt idx="3279">
                  <c:v>-48.25</c:v>
                </c:pt>
                <c:pt idx="3280">
                  <c:v>-44</c:v>
                </c:pt>
                <c:pt idx="3281">
                  <c:v>-44</c:v>
                </c:pt>
                <c:pt idx="3282">
                  <c:v>-40.25</c:v>
                </c:pt>
                <c:pt idx="3283">
                  <c:v>-40.25</c:v>
                </c:pt>
                <c:pt idx="3284">
                  <c:v>-53.125</c:v>
                </c:pt>
                <c:pt idx="3285">
                  <c:v>-53.125</c:v>
                </c:pt>
                <c:pt idx="3286">
                  <c:v>-53.625</c:v>
                </c:pt>
                <c:pt idx="3287">
                  <c:v>-53.625</c:v>
                </c:pt>
                <c:pt idx="3288">
                  <c:v>-53.875</c:v>
                </c:pt>
                <c:pt idx="3289">
                  <c:v>-53.875</c:v>
                </c:pt>
                <c:pt idx="3290">
                  <c:v>-51.5</c:v>
                </c:pt>
                <c:pt idx="3291">
                  <c:v>-51.5</c:v>
                </c:pt>
                <c:pt idx="3292">
                  <c:v>-45.625</c:v>
                </c:pt>
                <c:pt idx="3293">
                  <c:v>-45.625</c:v>
                </c:pt>
                <c:pt idx="3294">
                  <c:v>-44</c:v>
                </c:pt>
                <c:pt idx="3295">
                  <c:v>-44</c:v>
                </c:pt>
                <c:pt idx="3296">
                  <c:v>-49.875</c:v>
                </c:pt>
                <c:pt idx="3297">
                  <c:v>-49.875</c:v>
                </c:pt>
                <c:pt idx="3298">
                  <c:v>-42.5</c:v>
                </c:pt>
                <c:pt idx="3299">
                  <c:v>-42.5</c:v>
                </c:pt>
                <c:pt idx="3300">
                  <c:v>-43.875</c:v>
                </c:pt>
                <c:pt idx="3301">
                  <c:v>-43.875</c:v>
                </c:pt>
                <c:pt idx="3302">
                  <c:v>-43.125</c:v>
                </c:pt>
                <c:pt idx="3303">
                  <c:v>-43.125</c:v>
                </c:pt>
                <c:pt idx="3304">
                  <c:v>-27.75</c:v>
                </c:pt>
                <c:pt idx="3305">
                  <c:v>-27.75</c:v>
                </c:pt>
                <c:pt idx="3306">
                  <c:v>-34</c:v>
                </c:pt>
                <c:pt idx="3307">
                  <c:v>-34</c:v>
                </c:pt>
                <c:pt idx="3308">
                  <c:v>-42.25</c:v>
                </c:pt>
                <c:pt idx="3309">
                  <c:v>-42.25</c:v>
                </c:pt>
                <c:pt idx="3310">
                  <c:v>-43</c:v>
                </c:pt>
                <c:pt idx="3311">
                  <c:v>-43</c:v>
                </c:pt>
                <c:pt idx="3312">
                  <c:v>-34.375</c:v>
                </c:pt>
                <c:pt idx="3313">
                  <c:v>-34.375</c:v>
                </c:pt>
                <c:pt idx="3314">
                  <c:v>-30.875</c:v>
                </c:pt>
                <c:pt idx="3315">
                  <c:v>-30.875</c:v>
                </c:pt>
                <c:pt idx="3316">
                  <c:v>-45</c:v>
                </c:pt>
                <c:pt idx="3317">
                  <c:v>-45</c:v>
                </c:pt>
                <c:pt idx="3318">
                  <c:v>-49.75</c:v>
                </c:pt>
                <c:pt idx="3319">
                  <c:v>-49.75</c:v>
                </c:pt>
                <c:pt idx="3320">
                  <c:v>-48</c:v>
                </c:pt>
                <c:pt idx="3321">
                  <c:v>-48</c:v>
                </c:pt>
                <c:pt idx="3322">
                  <c:v>-46.125</c:v>
                </c:pt>
                <c:pt idx="3323">
                  <c:v>-46.125</c:v>
                </c:pt>
                <c:pt idx="3324">
                  <c:v>-43</c:v>
                </c:pt>
                <c:pt idx="3325">
                  <c:v>-43</c:v>
                </c:pt>
                <c:pt idx="3326">
                  <c:v>-38</c:v>
                </c:pt>
                <c:pt idx="3327">
                  <c:v>-38</c:v>
                </c:pt>
                <c:pt idx="3328">
                  <c:v>-43.875</c:v>
                </c:pt>
                <c:pt idx="3329">
                  <c:v>-43.875</c:v>
                </c:pt>
                <c:pt idx="3330">
                  <c:v>-41.25</c:v>
                </c:pt>
                <c:pt idx="3331">
                  <c:v>-41.25</c:v>
                </c:pt>
                <c:pt idx="3332">
                  <c:v>-35.875</c:v>
                </c:pt>
                <c:pt idx="3333">
                  <c:v>-35.875</c:v>
                </c:pt>
                <c:pt idx="3334">
                  <c:v>-38.25</c:v>
                </c:pt>
                <c:pt idx="3335">
                  <c:v>-38.25</c:v>
                </c:pt>
                <c:pt idx="3336">
                  <c:v>-37</c:v>
                </c:pt>
                <c:pt idx="3337">
                  <c:v>-37</c:v>
                </c:pt>
                <c:pt idx="3338">
                  <c:v>-33.875</c:v>
                </c:pt>
                <c:pt idx="3339">
                  <c:v>-33.875</c:v>
                </c:pt>
                <c:pt idx="3340">
                  <c:v>-36.375</c:v>
                </c:pt>
                <c:pt idx="3341">
                  <c:v>-36.375</c:v>
                </c:pt>
                <c:pt idx="3342">
                  <c:v>-47.375</c:v>
                </c:pt>
                <c:pt idx="3343">
                  <c:v>-47.375</c:v>
                </c:pt>
                <c:pt idx="3344">
                  <c:v>-49.5</c:v>
                </c:pt>
                <c:pt idx="3345">
                  <c:v>-49.5</c:v>
                </c:pt>
                <c:pt idx="3346">
                  <c:v>-34.75</c:v>
                </c:pt>
                <c:pt idx="3347">
                  <c:v>-34.75</c:v>
                </c:pt>
                <c:pt idx="3348">
                  <c:v>-20.875</c:v>
                </c:pt>
                <c:pt idx="3349">
                  <c:v>-20.875</c:v>
                </c:pt>
                <c:pt idx="3350">
                  <c:v>-22.25</c:v>
                </c:pt>
                <c:pt idx="3351">
                  <c:v>-22.25</c:v>
                </c:pt>
                <c:pt idx="3352">
                  <c:v>-30.5</c:v>
                </c:pt>
                <c:pt idx="3353">
                  <c:v>-30.5</c:v>
                </c:pt>
                <c:pt idx="3354">
                  <c:v>-43.625</c:v>
                </c:pt>
                <c:pt idx="3355">
                  <c:v>-43.625</c:v>
                </c:pt>
                <c:pt idx="3356">
                  <c:v>-44.75</c:v>
                </c:pt>
                <c:pt idx="3357">
                  <c:v>-44.75</c:v>
                </c:pt>
                <c:pt idx="3358">
                  <c:v>-35</c:v>
                </c:pt>
                <c:pt idx="3359">
                  <c:v>-35</c:v>
                </c:pt>
                <c:pt idx="3360">
                  <c:v>-25.75</c:v>
                </c:pt>
                <c:pt idx="3361">
                  <c:v>-25.75</c:v>
                </c:pt>
                <c:pt idx="3362">
                  <c:v>-24.25</c:v>
                </c:pt>
                <c:pt idx="3363">
                  <c:v>-24.25</c:v>
                </c:pt>
                <c:pt idx="3364">
                  <c:v>-21.375</c:v>
                </c:pt>
                <c:pt idx="3365">
                  <c:v>-21.375</c:v>
                </c:pt>
                <c:pt idx="3366">
                  <c:v>-34.375</c:v>
                </c:pt>
                <c:pt idx="3367">
                  <c:v>-34.375</c:v>
                </c:pt>
                <c:pt idx="3368">
                  <c:v>-49</c:v>
                </c:pt>
                <c:pt idx="3369">
                  <c:v>-49</c:v>
                </c:pt>
                <c:pt idx="3370">
                  <c:v>-45.875</c:v>
                </c:pt>
                <c:pt idx="3371">
                  <c:v>-45.875</c:v>
                </c:pt>
                <c:pt idx="3372">
                  <c:v>-45.25</c:v>
                </c:pt>
                <c:pt idx="3373">
                  <c:v>-45.25</c:v>
                </c:pt>
                <c:pt idx="3374">
                  <c:v>-34.375</c:v>
                </c:pt>
                <c:pt idx="3375">
                  <c:v>-34.375</c:v>
                </c:pt>
                <c:pt idx="3376">
                  <c:v>-35.375</c:v>
                </c:pt>
                <c:pt idx="3377">
                  <c:v>-35.375</c:v>
                </c:pt>
                <c:pt idx="3378">
                  <c:v>-38.375</c:v>
                </c:pt>
                <c:pt idx="3379">
                  <c:v>-38.375</c:v>
                </c:pt>
                <c:pt idx="3380">
                  <c:v>-38.75</c:v>
                </c:pt>
                <c:pt idx="3381">
                  <c:v>-38.75</c:v>
                </c:pt>
                <c:pt idx="3382">
                  <c:v>-39.5</c:v>
                </c:pt>
                <c:pt idx="3383">
                  <c:v>-39.5</c:v>
                </c:pt>
                <c:pt idx="3384">
                  <c:v>-34.25</c:v>
                </c:pt>
                <c:pt idx="3385">
                  <c:v>-34.25</c:v>
                </c:pt>
                <c:pt idx="3386">
                  <c:v>-27.75</c:v>
                </c:pt>
                <c:pt idx="3387">
                  <c:v>-27.75</c:v>
                </c:pt>
                <c:pt idx="3388">
                  <c:v>-36.5</c:v>
                </c:pt>
                <c:pt idx="3389">
                  <c:v>-36.5</c:v>
                </c:pt>
                <c:pt idx="3390">
                  <c:v>-45.75</c:v>
                </c:pt>
                <c:pt idx="3391">
                  <c:v>-45.75</c:v>
                </c:pt>
                <c:pt idx="3392">
                  <c:v>-39.875</c:v>
                </c:pt>
                <c:pt idx="3393">
                  <c:v>-39.875</c:v>
                </c:pt>
                <c:pt idx="3394">
                  <c:v>-48.625</c:v>
                </c:pt>
                <c:pt idx="3395">
                  <c:v>-48.625</c:v>
                </c:pt>
                <c:pt idx="3396">
                  <c:v>-34.125</c:v>
                </c:pt>
                <c:pt idx="3397">
                  <c:v>-34.125</c:v>
                </c:pt>
                <c:pt idx="3398">
                  <c:v>-27.375</c:v>
                </c:pt>
                <c:pt idx="3399">
                  <c:v>-27.375</c:v>
                </c:pt>
                <c:pt idx="3400">
                  <c:v>-33.75</c:v>
                </c:pt>
                <c:pt idx="3401">
                  <c:v>-33.75</c:v>
                </c:pt>
                <c:pt idx="3402">
                  <c:v>-40</c:v>
                </c:pt>
                <c:pt idx="3403">
                  <c:v>-40</c:v>
                </c:pt>
                <c:pt idx="3404">
                  <c:v>-39.375</c:v>
                </c:pt>
                <c:pt idx="3405">
                  <c:v>-39.375</c:v>
                </c:pt>
                <c:pt idx="3406">
                  <c:v>-32.375</c:v>
                </c:pt>
                <c:pt idx="3407">
                  <c:v>-32.375</c:v>
                </c:pt>
                <c:pt idx="3408">
                  <c:v>-32.5</c:v>
                </c:pt>
                <c:pt idx="3409">
                  <c:v>-32.5</c:v>
                </c:pt>
                <c:pt idx="3410">
                  <c:v>-38.25</c:v>
                </c:pt>
                <c:pt idx="3411">
                  <c:v>-38.25</c:v>
                </c:pt>
                <c:pt idx="3412">
                  <c:v>-48.75</c:v>
                </c:pt>
                <c:pt idx="3413">
                  <c:v>-48.75</c:v>
                </c:pt>
                <c:pt idx="3414">
                  <c:v>-41.625</c:v>
                </c:pt>
                <c:pt idx="3415">
                  <c:v>-41.625</c:v>
                </c:pt>
                <c:pt idx="3416">
                  <c:v>-27.25</c:v>
                </c:pt>
                <c:pt idx="3417">
                  <c:v>-27.25</c:v>
                </c:pt>
                <c:pt idx="3418">
                  <c:v>-23</c:v>
                </c:pt>
                <c:pt idx="3419">
                  <c:v>-23</c:v>
                </c:pt>
                <c:pt idx="3420">
                  <c:v>-28.875</c:v>
                </c:pt>
                <c:pt idx="3421">
                  <c:v>-28.875</c:v>
                </c:pt>
                <c:pt idx="3422">
                  <c:v>-37.875</c:v>
                </c:pt>
                <c:pt idx="3423">
                  <c:v>-37.875</c:v>
                </c:pt>
                <c:pt idx="3424">
                  <c:v>-33.875</c:v>
                </c:pt>
                <c:pt idx="3425">
                  <c:v>-33.875</c:v>
                </c:pt>
                <c:pt idx="3426">
                  <c:v>-37.75</c:v>
                </c:pt>
                <c:pt idx="3427">
                  <c:v>-37.75</c:v>
                </c:pt>
                <c:pt idx="3428">
                  <c:v>-36</c:v>
                </c:pt>
                <c:pt idx="3429">
                  <c:v>-36</c:v>
                </c:pt>
                <c:pt idx="3430">
                  <c:v>-27.625</c:v>
                </c:pt>
                <c:pt idx="3431">
                  <c:v>-27.625</c:v>
                </c:pt>
                <c:pt idx="3432">
                  <c:v>-34.75</c:v>
                </c:pt>
                <c:pt idx="3433">
                  <c:v>-34.75</c:v>
                </c:pt>
                <c:pt idx="3434">
                  <c:v>-25</c:v>
                </c:pt>
                <c:pt idx="3435">
                  <c:v>-25</c:v>
                </c:pt>
                <c:pt idx="3436">
                  <c:v>-20.5</c:v>
                </c:pt>
                <c:pt idx="3437">
                  <c:v>-20.5</c:v>
                </c:pt>
                <c:pt idx="3438">
                  <c:v>-20.375</c:v>
                </c:pt>
                <c:pt idx="3439">
                  <c:v>-20.375</c:v>
                </c:pt>
                <c:pt idx="3440">
                  <c:v>-19.25</c:v>
                </c:pt>
                <c:pt idx="3441">
                  <c:v>-19.25</c:v>
                </c:pt>
                <c:pt idx="3442">
                  <c:v>-28.125</c:v>
                </c:pt>
                <c:pt idx="3443">
                  <c:v>-28.125</c:v>
                </c:pt>
                <c:pt idx="3444">
                  <c:v>-33.75</c:v>
                </c:pt>
                <c:pt idx="3445">
                  <c:v>-33.75</c:v>
                </c:pt>
                <c:pt idx="3446">
                  <c:v>-30.75</c:v>
                </c:pt>
                <c:pt idx="3447">
                  <c:v>-30.75</c:v>
                </c:pt>
                <c:pt idx="3448">
                  <c:v>-35</c:v>
                </c:pt>
                <c:pt idx="3449">
                  <c:v>-35</c:v>
                </c:pt>
                <c:pt idx="3450">
                  <c:v>-35.125</c:v>
                </c:pt>
                <c:pt idx="3451">
                  <c:v>-35.125</c:v>
                </c:pt>
                <c:pt idx="3452">
                  <c:v>-36.875</c:v>
                </c:pt>
                <c:pt idx="3453">
                  <c:v>-36.875</c:v>
                </c:pt>
                <c:pt idx="3454">
                  <c:v>-35.875</c:v>
                </c:pt>
                <c:pt idx="3455">
                  <c:v>-35.875</c:v>
                </c:pt>
                <c:pt idx="3456">
                  <c:v>-29</c:v>
                </c:pt>
                <c:pt idx="3457">
                  <c:v>-29</c:v>
                </c:pt>
                <c:pt idx="3458">
                  <c:v>-38.875</c:v>
                </c:pt>
                <c:pt idx="3459">
                  <c:v>-38.875</c:v>
                </c:pt>
                <c:pt idx="3460">
                  <c:v>-38.75</c:v>
                </c:pt>
                <c:pt idx="3461">
                  <c:v>-38.75</c:v>
                </c:pt>
                <c:pt idx="3462">
                  <c:v>-38.375</c:v>
                </c:pt>
                <c:pt idx="3463">
                  <c:v>-38.375</c:v>
                </c:pt>
                <c:pt idx="3464">
                  <c:v>-33.125</c:v>
                </c:pt>
                <c:pt idx="3465">
                  <c:v>-33.125</c:v>
                </c:pt>
                <c:pt idx="3466">
                  <c:v>-31.125</c:v>
                </c:pt>
                <c:pt idx="3467">
                  <c:v>-31.125</c:v>
                </c:pt>
                <c:pt idx="3468">
                  <c:v>-32.5</c:v>
                </c:pt>
                <c:pt idx="3469">
                  <c:v>-32.5</c:v>
                </c:pt>
                <c:pt idx="3470">
                  <c:v>-30.375</c:v>
                </c:pt>
                <c:pt idx="3471">
                  <c:v>-30.375</c:v>
                </c:pt>
                <c:pt idx="3472">
                  <c:v>-28.375</c:v>
                </c:pt>
                <c:pt idx="3473">
                  <c:v>-28.375</c:v>
                </c:pt>
                <c:pt idx="3474">
                  <c:v>-18.5</c:v>
                </c:pt>
                <c:pt idx="3475">
                  <c:v>-18.5</c:v>
                </c:pt>
                <c:pt idx="3476">
                  <c:v>-30.75</c:v>
                </c:pt>
                <c:pt idx="3477">
                  <c:v>-30.75</c:v>
                </c:pt>
                <c:pt idx="3478">
                  <c:v>-35.625</c:v>
                </c:pt>
                <c:pt idx="3479">
                  <c:v>-35.625</c:v>
                </c:pt>
                <c:pt idx="3480">
                  <c:v>-33.875</c:v>
                </c:pt>
                <c:pt idx="3481">
                  <c:v>-33.875</c:v>
                </c:pt>
                <c:pt idx="3482">
                  <c:v>-41.75</c:v>
                </c:pt>
                <c:pt idx="3483">
                  <c:v>-41.75</c:v>
                </c:pt>
                <c:pt idx="3484">
                  <c:v>-32.5</c:v>
                </c:pt>
                <c:pt idx="3485">
                  <c:v>-32.5</c:v>
                </c:pt>
                <c:pt idx="3486">
                  <c:v>-32.25</c:v>
                </c:pt>
                <c:pt idx="3487">
                  <c:v>-32.25</c:v>
                </c:pt>
                <c:pt idx="3488">
                  <c:v>-28.875</c:v>
                </c:pt>
                <c:pt idx="3489">
                  <c:v>-28.875</c:v>
                </c:pt>
                <c:pt idx="3490">
                  <c:v>-29.75</c:v>
                </c:pt>
                <c:pt idx="3491">
                  <c:v>-29.75</c:v>
                </c:pt>
                <c:pt idx="3492">
                  <c:v>-42</c:v>
                </c:pt>
                <c:pt idx="3493">
                  <c:v>-42</c:v>
                </c:pt>
                <c:pt idx="3494">
                  <c:v>-26.375</c:v>
                </c:pt>
                <c:pt idx="3495">
                  <c:v>-26.375</c:v>
                </c:pt>
                <c:pt idx="3496">
                  <c:v>-13.5</c:v>
                </c:pt>
                <c:pt idx="3497">
                  <c:v>-13.5</c:v>
                </c:pt>
                <c:pt idx="3498">
                  <c:v>-27.5</c:v>
                </c:pt>
                <c:pt idx="3499">
                  <c:v>-27.5</c:v>
                </c:pt>
                <c:pt idx="3500">
                  <c:v>-33</c:v>
                </c:pt>
                <c:pt idx="3501">
                  <c:v>-33</c:v>
                </c:pt>
                <c:pt idx="3502">
                  <c:v>-24.375</c:v>
                </c:pt>
                <c:pt idx="3503">
                  <c:v>-24.375</c:v>
                </c:pt>
                <c:pt idx="3504">
                  <c:v>-32.5</c:v>
                </c:pt>
                <c:pt idx="3505">
                  <c:v>-32.5</c:v>
                </c:pt>
                <c:pt idx="3506">
                  <c:v>-23.625</c:v>
                </c:pt>
                <c:pt idx="3507">
                  <c:v>-23.625</c:v>
                </c:pt>
                <c:pt idx="3508">
                  <c:v>-22.875</c:v>
                </c:pt>
                <c:pt idx="3509">
                  <c:v>-22.875</c:v>
                </c:pt>
                <c:pt idx="3510">
                  <c:v>-23.375</c:v>
                </c:pt>
                <c:pt idx="3511">
                  <c:v>-23.375</c:v>
                </c:pt>
                <c:pt idx="3512">
                  <c:v>-14.375</c:v>
                </c:pt>
                <c:pt idx="3513">
                  <c:v>-14.375</c:v>
                </c:pt>
                <c:pt idx="3514">
                  <c:v>-21.25</c:v>
                </c:pt>
                <c:pt idx="3515">
                  <c:v>-21.25</c:v>
                </c:pt>
                <c:pt idx="3516">
                  <c:v>-23.5</c:v>
                </c:pt>
                <c:pt idx="3517">
                  <c:v>-23.5</c:v>
                </c:pt>
                <c:pt idx="3518">
                  <c:v>-19.75</c:v>
                </c:pt>
                <c:pt idx="3519">
                  <c:v>-19.75</c:v>
                </c:pt>
                <c:pt idx="3520">
                  <c:v>-23.875</c:v>
                </c:pt>
                <c:pt idx="3521">
                  <c:v>-23.875</c:v>
                </c:pt>
                <c:pt idx="3522">
                  <c:v>-36.25</c:v>
                </c:pt>
                <c:pt idx="3523">
                  <c:v>-36.25</c:v>
                </c:pt>
                <c:pt idx="3524">
                  <c:v>-32.875</c:v>
                </c:pt>
                <c:pt idx="3525">
                  <c:v>-32.875</c:v>
                </c:pt>
                <c:pt idx="3526">
                  <c:v>-33</c:v>
                </c:pt>
                <c:pt idx="3527">
                  <c:v>-33</c:v>
                </c:pt>
                <c:pt idx="3528">
                  <c:v>-34.375</c:v>
                </c:pt>
                <c:pt idx="3529">
                  <c:v>-34.375</c:v>
                </c:pt>
                <c:pt idx="3530">
                  <c:v>-17.5</c:v>
                </c:pt>
                <c:pt idx="3531">
                  <c:v>-17.5</c:v>
                </c:pt>
                <c:pt idx="3532">
                  <c:v>-12.875</c:v>
                </c:pt>
                <c:pt idx="3533">
                  <c:v>-12.875</c:v>
                </c:pt>
                <c:pt idx="3534">
                  <c:v>-21.625</c:v>
                </c:pt>
                <c:pt idx="3535">
                  <c:v>-21.625</c:v>
                </c:pt>
                <c:pt idx="3536">
                  <c:v>-23.875</c:v>
                </c:pt>
                <c:pt idx="3537">
                  <c:v>-23.875</c:v>
                </c:pt>
                <c:pt idx="3538">
                  <c:v>-25</c:v>
                </c:pt>
                <c:pt idx="3539">
                  <c:v>-25</c:v>
                </c:pt>
                <c:pt idx="3540">
                  <c:v>-27.125</c:v>
                </c:pt>
                <c:pt idx="3541">
                  <c:v>-27.125</c:v>
                </c:pt>
                <c:pt idx="3542">
                  <c:v>-17.375</c:v>
                </c:pt>
                <c:pt idx="3543">
                  <c:v>-17.375</c:v>
                </c:pt>
                <c:pt idx="3544">
                  <c:v>-17.875</c:v>
                </c:pt>
                <c:pt idx="3545">
                  <c:v>-17.875</c:v>
                </c:pt>
                <c:pt idx="3546">
                  <c:v>-21.75</c:v>
                </c:pt>
                <c:pt idx="3547">
                  <c:v>-21.75</c:v>
                </c:pt>
                <c:pt idx="3548">
                  <c:v>-26.375</c:v>
                </c:pt>
                <c:pt idx="3549">
                  <c:v>-26.375</c:v>
                </c:pt>
                <c:pt idx="3550">
                  <c:v>-35.375</c:v>
                </c:pt>
                <c:pt idx="3551">
                  <c:v>-35.375</c:v>
                </c:pt>
                <c:pt idx="3552">
                  <c:v>-33.125</c:v>
                </c:pt>
                <c:pt idx="3553">
                  <c:v>-33.125</c:v>
                </c:pt>
                <c:pt idx="3554">
                  <c:v>-34.375</c:v>
                </c:pt>
                <c:pt idx="3555">
                  <c:v>-34.375</c:v>
                </c:pt>
                <c:pt idx="3556">
                  <c:v>-33.125</c:v>
                </c:pt>
                <c:pt idx="3557">
                  <c:v>-33.125</c:v>
                </c:pt>
                <c:pt idx="3558">
                  <c:v>-26.75</c:v>
                </c:pt>
                <c:pt idx="3559">
                  <c:v>-26.75</c:v>
                </c:pt>
                <c:pt idx="3560">
                  <c:v>-26.75</c:v>
                </c:pt>
                <c:pt idx="3561">
                  <c:v>-26.75</c:v>
                </c:pt>
                <c:pt idx="3562">
                  <c:v>-27.125</c:v>
                </c:pt>
                <c:pt idx="3563">
                  <c:v>-27.125</c:v>
                </c:pt>
                <c:pt idx="3564">
                  <c:v>-18.125</c:v>
                </c:pt>
                <c:pt idx="3565">
                  <c:v>-18.125</c:v>
                </c:pt>
                <c:pt idx="3566">
                  <c:v>-12.75</c:v>
                </c:pt>
                <c:pt idx="3567">
                  <c:v>-12.75</c:v>
                </c:pt>
                <c:pt idx="3568">
                  <c:v>-11.875</c:v>
                </c:pt>
                <c:pt idx="3569">
                  <c:v>-11.875</c:v>
                </c:pt>
                <c:pt idx="3570">
                  <c:v>-7.75</c:v>
                </c:pt>
                <c:pt idx="3571">
                  <c:v>-7.75</c:v>
                </c:pt>
                <c:pt idx="3572">
                  <c:v>-16.75</c:v>
                </c:pt>
                <c:pt idx="3573">
                  <c:v>-16.75</c:v>
                </c:pt>
                <c:pt idx="3574">
                  <c:v>-33.75</c:v>
                </c:pt>
                <c:pt idx="3575">
                  <c:v>-33.75</c:v>
                </c:pt>
                <c:pt idx="3576">
                  <c:v>-19.75</c:v>
                </c:pt>
                <c:pt idx="3577">
                  <c:v>-19.75</c:v>
                </c:pt>
                <c:pt idx="3578">
                  <c:v>-4</c:v>
                </c:pt>
                <c:pt idx="3579">
                  <c:v>-4</c:v>
                </c:pt>
                <c:pt idx="3580">
                  <c:v>-15</c:v>
                </c:pt>
                <c:pt idx="3581">
                  <c:v>-15</c:v>
                </c:pt>
                <c:pt idx="3582">
                  <c:v>-29</c:v>
                </c:pt>
                <c:pt idx="3583">
                  <c:v>-29</c:v>
                </c:pt>
                <c:pt idx="3584">
                  <c:v>-30.625</c:v>
                </c:pt>
                <c:pt idx="3585">
                  <c:v>-30.625</c:v>
                </c:pt>
                <c:pt idx="3586">
                  <c:v>-33.875</c:v>
                </c:pt>
                <c:pt idx="3587">
                  <c:v>-33.875</c:v>
                </c:pt>
                <c:pt idx="3588">
                  <c:v>-22.5</c:v>
                </c:pt>
                <c:pt idx="3589">
                  <c:v>-22.5</c:v>
                </c:pt>
                <c:pt idx="3590">
                  <c:v>-8.125</c:v>
                </c:pt>
                <c:pt idx="3591">
                  <c:v>-8.125</c:v>
                </c:pt>
                <c:pt idx="3592">
                  <c:v>-6.625</c:v>
                </c:pt>
                <c:pt idx="3593">
                  <c:v>-6.625</c:v>
                </c:pt>
                <c:pt idx="3594">
                  <c:v>-14.875</c:v>
                </c:pt>
                <c:pt idx="3595">
                  <c:v>-14.875</c:v>
                </c:pt>
                <c:pt idx="3596">
                  <c:v>-22.75</c:v>
                </c:pt>
                <c:pt idx="3597">
                  <c:v>-22.75</c:v>
                </c:pt>
                <c:pt idx="3598">
                  <c:v>-15.875</c:v>
                </c:pt>
                <c:pt idx="3599">
                  <c:v>-15.875</c:v>
                </c:pt>
                <c:pt idx="3600">
                  <c:v>-14.375</c:v>
                </c:pt>
                <c:pt idx="3601">
                  <c:v>-14.375</c:v>
                </c:pt>
                <c:pt idx="3602">
                  <c:v>-7.25</c:v>
                </c:pt>
                <c:pt idx="3603">
                  <c:v>-7.25</c:v>
                </c:pt>
                <c:pt idx="3604">
                  <c:v>-8.875</c:v>
                </c:pt>
                <c:pt idx="3605">
                  <c:v>-8.875</c:v>
                </c:pt>
                <c:pt idx="3606">
                  <c:v>-10.375</c:v>
                </c:pt>
                <c:pt idx="3607">
                  <c:v>-10.375</c:v>
                </c:pt>
                <c:pt idx="3608">
                  <c:v>-4.125</c:v>
                </c:pt>
                <c:pt idx="3609">
                  <c:v>-4.125</c:v>
                </c:pt>
                <c:pt idx="3610">
                  <c:v>-2.125</c:v>
                </c:pt>
                <c:pt idx="3611">
                  <c:v>-2.125</c:v>
                </c:pt>
                <c:pt idx="3612">
                  <c:v>-14.375</c:v>
                </c:pt>
                <c:pt idx="3613">
                  <c:v>-14.375</c:v>
                </c:pt>
                <c:pt idx="3614">
                  <c:v>-13.5</c:v>
                </c:pt>
                <c:pt idx="3615">
                  <c:v>-13.5</c:v>
                </c:pt>
                <c:pt idx="3616">
                  <c:v>-16.125</c:v>
                </c:pt>
                <c:pt idx="3617">
                  <c:v>-16.125</c:v>
                </c:pt>
                <c:pt idx="3618">
                  <c:v>-16.875</c:v>
                </c:pt>
                <c:pt idx="3619">
                  <c:v>-16.875</c:v>
                </c:pt>
                <c:pt idx="3620">
                  <c:v>-16.5</c:v>
                </c:pt>
                <c:pt idx="3621">
                  <c:v>-16.5</c:v>
                </c:pt>
                <c:pt idx="3622">
                  <c:v>-17.625</c:v>
                </c:pt>
                <c:pt idx="3623">
                  <c:v>-17.625</c:v>
                </c:pt>
                <c:pt idx="3624">
                  <c:v>-6.25</c:v>
                </c:pt>
                <c:pt idx="3625">
                  <c:v>-6.25</c:v>
                </c:pt>
                <c:pt idx="3626">
                  <c:v>-12.5</c:v>
                </c:pt>
                <c:pt idx="3627">
                  <c:v>-12.5</c:v>
                </c:pt>
                <c:pt idx="3628">
                  <c:v>-14.625</c:v>
                </c:pt>
                <c:pt idx="3629">
                  <c:v>-14.625</c:v>
                </c:pt>
                <c:pt idx="3630">
                  <c:v>-16.375</c:v>
                </c:pt>
                <c:pt idx="3631">
                  <c:v>-16.375</c:v>
                </c:pt>
                <c:pt idx="3632">
                  <c:v>-14.25</c:v>
                </c:pt>
                <c:pt idx="3633">
                  <c:v>-14.25</c:v>
                </c:pt>
                <c:pt idx="3634">
                  <c:v>-11.5</c:v>
                </c:pt>
                <c:pt idx="3635">
                  <c:v>-11.5</c:v>
                </c:pt>
                <c:pt idx="3636">
                  <c:v>-9.375</c:v>
                </c:pt>
                <c:pt idx="3637">
                  <c:v>-9.375</c:v>
                </c:pt>
                <c:pt idx="3638">
                  <c:v>-18.625</c:v>
                </c:pt>
                <c:pt idx="3639">
                  <c:v>-18.625</c:v>
                </c:pt>
                <c:pt idx="3640">
                  <c:v>-22.625</c:v>
                </c:pt>
                <c:pt idx="3641">
                  <c:v>-22.625</c:v>
                </c:pt>
                <c:pt idx="3642">
                  <c:v>-13.75</c:v>
                </c:pt>
                <c:pt idx="3643">
                  <c:v>-13.75</c:v>
                </c:pt>
                <c:pt idx="3644">
                  <c:v>-10.375</c:v>
                </c:pt>
                <c:pt idx="3645">
                  <c:v>-10.375</c:v>
                </c:pt>
                <c:pt idx="3646">
                  <c:v>-21.125</c:v>
                </c:pt>
                <c:pt idx="3647">
                  <c:v>-21.125</c:v>
                </c:pt>
                <c:pt idx="3648">
                  <c:v>-15</c:v>
                </c:pt>
                <c:pt idx="3649">
                  <c:v>-15</c:v>
                </c:pt>
                <c:pt idx="3650">
                  <c:v>-0.125</c:v>
                </c:pt>
                <c:pt idx="3651">
                  <c:v>-0.125</c:v>
                </c:pt>
                <c:pt idx="3652">
                  <c:v>-11</c:v>
                </c:pt>
                <c:pt idx="3653">
                  <c:v>-11</c:v>
                </c:pt>
                <c:pt idx="3654">
                  <c:v>-24.25</c:v>
                </c:pt>
                <c:pt idx="3655">
                  <c:v>-24.25</c:v>
                </c:pt>
                <c:pt idx="3656">
                  <c:v>-11.875</c:v>
                </c:pt>
                <c:pt idx="3657">
                  <c:v>-11.875</c:v>
                </c:pt>
                <c:pt idx="3658">
                  <c:v>-8.25</c:v>
                </c:pt>
                <c:pt idx="3659">
                  <c:v>-8.25</c:v>
                </c:pt>
                <c:pt idx="3660">
                  <c:v>-21.125</c:v>
                </c:pt>
                <c:pt idx="3661">
                  <c:v>-21.125</c:v>
                </c:pt>
                <c:pt idx="3662">
                  <c:v>-9.75</c:v>
                </c:pt>
                <c:pt idx="3663">
                  <c:v>-9.75</c:v>
                </c:pt>
                <c:pt idx="3664">
                  <c:v>0.625</c:v>
                </c:pt>
                <c:pt idx="3665">
                  <c:v>0.625</c:v>
                </c:pt>
                <c:pt idx="3666">
                  <c:v>-13.25</c:v>
                </c:pt>
                <c:pt idx="3667">
                  <c:v>-13.25</c:v>
                </c:pt>
                <c:pt idx="3668">
                  <c:v>-8.875</c:v>
                </c:pt>
                <c:pt idx="3669">
                  <c:v>-8.875</c:v>
                </c:pt>
                <c:pt idx="3670">
                  <c:v>-11.125</c:v>
                </c:pt>
                <c:pt idx="3671">
                  <c:v>-11.125</c:v>
                </c:pt>
                <c:pt idx="3672">
                  <c:v>-13.625</c:v>
                </c:pt>
                <c:pt idx="3673">
                  <c:v>-13.625</c:v>
                </c:pt>
                <c:pt idx="3674">
                  <c:v>1.5</c:v>
                </c:pt>
                <c:pt idx="3675">
                  <c:v>1.5</c:v>
                </c:pt>
                <c:pt idx="3676">
                  <c:v>-6.625</c:v>
                </c:pt>
                <c:pt idx="3677">
                  <c:v>-6.625</c:v>
                </c:pt>
                <c:pt idx="3678">
                  <c:v>-18.125</c:v>
                </c:pt>
                <c:pt idx="3679">
                  <c:v>-18.125</c:v>
                </c:pt>
                <c:pt idx="3680">
                  <c:v>-23.25</c:v>
                </c:pt>
                <c:pt idx="3681">
                  <c:v>-23.25</c:v>
                </c:pt>
                <c:pt idx="3682">
                  <c:v>-22.875</c:v>
                </c:pt>
                <c:pt idx="3683">
                  <c:v>-22.875</c:v>
                </c:pt>
                <c:pt idx="3684">
                  <c:v>-11.125</c:v>
                </c:pt>
                <c:pt idx="3685">
                  <c:v>-11.125</c:v>
                </c:pt>
                <c:pt idx="3686">
                  <c:v>-5.125</c:v>
                </c:pt>
                <c:pt idx="3687">
                  <c:v>-5.125</c:v>
                </c:pt>
                <c:pt idx="3688">
                  <c:v>-11.5</c:v>
                </c:pt>
                <c:pt idx="3689">
                  <c:v>-11.5</c:v>
                </c:pt>
                <c:pt idx="3690">
                  <c:v>-1.875</c:v>
                </c:pt>
                <c:pt idx="3691">
                  <c:v>-1.875</c:v>
                </c:pt>
                <c:pt idx="3692">
                  <c:v>-6.5</c:v>
                </c:pt>
                <c:pt idx="3693">
                  <c:v>-6.5</c:v>
                </c:pt>
                <c:pt idx="3694">
                  <c:v>-21.375</c:v>
                </c:pt>
                <c:pt idx="3695">
                  <c:v>-21.375</c:v>
                </c:pt>
                <c:pt idx="3696">
                  <c:v>-15</c:v>
                </c:pt>
                <c:pt idx="3697">
                  <c:v>-15</c:v>
                </c:pt>
                <c:pt idx="3698">
                  <c:v>-12.625</c:v>
                </c:pt>
                <c:pt idx="3699">
                  <c:v>-12.625</c:v>
                </c:pt>
                <c:pt idx="3700">
                  <c:v>-16.5</c:v>
                </c:pt>
                <c:pt idx="3701">
                  <c:v>-16.5</c:v>
                </c:pt>
                <c:pt idx="3702">
                  <c:v>-15.75</c:v>
                </c:pt>
                <c:pt idx="3703">
                  <c:v>-15.75</c:v>
                </c:pt>
                <c:pt idx="3704">
                  <c:v>-17.625</c:v>
                </c:pt>
                <c:pt idx="3705">
                  <c:v>-17.625</c:v>
                </c:pt>
                <c:pt idx="3706">
                  <c:v>-19.125</c:v>
                </c:pt>
                <c:pt idx="3707">
                  <c:v>-19.125</c:v>
                </c:pt>
                <c:pt idx="3708">
                  <c:v>-16.25</c:v>
                </c:pt>
                <c:pt idx="3709">
                  <c:v>-16.25</c:v>
                </c:pt>
                <c:pt idx="3710">
                  <c:v>-1.125</c:v>
                </c:pt>
                <c:pt idx="3711">
                  <c:v>-1.125</c:v>
                </c:pt>
                <c:pt idx="3712">
                  <c:v>7.25</c:v>
                </c:pt>
                <c:pt idx="3713">
                  <c:v>7.25</c:v>
                </c:pt>
                <c:pt idx="3714">
                  <c:v>1.875</c:v>
                </c:pt>
                <c:pt idx="3715">
                  <c:v>1.875</c:v>
                </c:pt>
                <c:pt idx="3716">
                  <c:v>-0.875</c:v>
                </c:pt>
                <c:pt idx="3717">
                  <c:v>-0.875</c:v>
                </c:pt>
                <c:pt idx="3718">
                  <c:v>-9.75</c:v>
                </c:pt>
                <c:pt idx="3719">
                  <c:v>-9.75</c:v>
                </c:pt>
                <c:pt idx="3720">
                  <c:v>-15.125</c:v>
                </c:pt>
                <c:pt idx="3721">
                  <c:v>-15.125</c:v>
                </c:pt>
                <c:pt idx="3722">
                  <c:v>-19.125</c:v>
                </c:pt>
                <c:pt idx="3723">
                  <c:v>-19.125</c:v>
                </c:pt>
                <c:pt idx="3724">
                  <c:v>-9.25</c:v>
                </c:pt>
                <c:pt idx="3725">
                  <c:v>-9.25</c:v>
                </c:pt>
                <c:pt idx="3726">
                  <c:v>2.75</c:v>
                </c:pt>
                <c:pt idx="3727">
                  <c:v>2.75</c:v>
                </c:pt>
                <c:pt idx="3728">
                  <c:v>3.625</c:v>
                </c:pt>
                <c:pt idx="3729">
                  <c:v>3.625</c:v>
                </c:pt>
                <c:pt idx="3730">
                  <c:v>-4.875</c:v>
                </c:pt>
                <c:pt idx="3731">
                  <c:v>-4.875</c:v>
                </c:pt>
                <c:pt idx="3732">
                  <c:v>-5.5</c:v>
                </c:pt>
                <c:pt idx="3733">
                  <c:v>-5.5</c:v>
                </c:pt>
                <c:pt idx="3734">
                  <c:v>1.5</c:v>
                </c:pt>
                <c:pt idx="3735">
                  <c:v>1.5</c:v>
                </c:pt>
                <c:pt idx="3736">
                  <c:v>-12</c:v>
                </c:pt>
                <c:pt idx="3737">
                  <c:v>-12</c:v>
                </c:pt>
                <c:pt idx="3738">
                  <c:v>-4.375</c:v>
                </c:pt>
                <c:pt idx="3739">
                  <c:v>-4.375</c:v>
                </c:pt>
                <c:pt idx="3740">
                  <c:v>-2.5</c:v>
                </c:pt>
                <c:pt idx="3741">
                  <c:v>-2.5</c:v>
                </c:pt>
                <c:pt idx="3742">
                  <c:v>-12.625</c:v>
                </c:pt>
                <c:pt idx="3743">
                  <c:v>-12.625</c:v>
                </c:pt>
                <c:pt idx="3744">
                  <c:v>-11.5</c:v>
                </c:pt>
                <c:pt idx="3745">
                  <c:v>-11.5</c:v>
                </c:pt>
                <c:pt idx="3746">
                  <c:v>0.125</c:v>
                </c:pt>
                <c:pt idx="3747">
                  <c:v>0.125</c:v>
                </c:pt>
                <c:pt idx="3748">
                  <c:v>-3.25</c:v>
                </c:pt>
                <c:pt idx="3749">
                  <c:v>-3.25</c:v>
                </c:pt>
                <c:pt idx="3750">
                  <c:v>-6.875</c:v>
                </c:pt>
                <c:pt idx="3751">
                  <c:v>-6.875</c:v>
                </c:pt>
                <c:pt idx="3752">
                  <c:v>6.25</c:v>
                </c:pt>
                <c:pt idx="3753">
                  <c:v>6.25</c:v>
                </c:pt>
                <c:pt idx="3754">
                  <c:v>4.625</c:v>
                </c:pt>
                <c:pt idx="3755">
                  <c:v>4.625</c:v>
                </c:pt>
                <c:pt idx="3756">
                  <c:v>6.5</c:v>
                </c:pt>
                <c:pt idx="3757">
                  <c:v>6.5</c:v>
                </c:pt>
                <c:pt idx="3758">
                  <c:v>5.375</c:v>
                </c:pt>
                <c:pt idx="3759">
                  <c:v>5.375</c:v>
                </c:pt>
                <c:pt idx="3760">
                  <c:v>5.25</c:v>
                </c:pt>
                <c:pt idx="3761">
                  <c:v>5.25</c:v>
                </c:pt>
                <c:pt idx="3762">
                  <c:v>-1</c:v>
                </c:pt>
                <c:pt idx="3763">
                  <c:v>-1</c:v>
                </c:pt>
                <c:pt idx="3764">
                  <c:v>2</c:v>
                </c:pt>
                <c:pt idx="3765">
                  <c:v>2</c:v>
                </c:pt>
                <c:pt idx="3766">
                  <c:v>5.75</c:v>
                </c:pt>
                <c:pt idx="3767">
                  <c:v>5.75</c:v>
                </c:pt>
                <c:pt idx="3768">
                  <c:v>3.375</c:v>
                </c:pt>
                <c:pt idx="3769">
                  <c:v>3.375</c:v>
                </c:pt>
                <c:pt idx="3770">
                  <c:v>11.75</c:v>
                </c:pt>
                <c:pt idx="3771">
                  <c:v>11.75</c:v>
                </c:pt>
                <c:pt idx="3772">
                  <c:v>12.25</c:v>
                </c:pt>
                <c:pt idx="3773">
                  <c:v>12.25</c:v>
                </c:pt>
                <c:pt idx="3774">
                  <c:v>1.375</c:v>
                </c:pt>
                <c:pt idx="3775">
                  <c:v>1.375</c:v>
                </c:pt>
                <c:pt idx="3776">
                  <c:v>-1.125</c:v>
                </c:pt>
                <c:pt idx="3777">
                  <c:v>-1.125</c:v>
                </c:pt>
                <c:pt idx="3778">
                  <c:v>2.125</c:v>
                </c:pt>
                <c:pt idx="3779">
                  <c:v>2.125</c:v>
                </c:pt>
                <c:pt idx="3780">
                  <c:v>1.75</c:v>
                </c:pt>
                <c:pt idx="3781">
                  <c:v>1.75</c:v>
                </c:pt>
                <c:pt idx="3782">
                  <c:v>-4.5</c:v>
                </c:pt>
                <c:pt idx="3783">
                  <c:v>-4.5</c:v>
                </c:pt>
                <c:pt idx="3784">
                  <c:v>-4.5</c:v>
                </c:pt>
                <c:pt idx="3785">
                  <c:v>-4.5</c:v>
                </c:pt>
                <c:pt idx="3786">
                  <c:v>1.875</c:v>
                </c:pt>
                <c:pt idx="3787">
                  <c:v>1.875</c:v>
                </c:pt>
                <c:pt idx="3788">
                  <c:v>6.25</c:v>
                </c:pt>
                <c:pt idx="3789">
                  <c:v>6.25</c:v>
                </c:pt>
                <c:pt idx="3790">
                  <c:v>8.625</c:v>
                </c:pt>
                <c:pt idx="3791">
                  <c:v>8.625</c:v>
                </c:pt>
                <c:pt idx="3792">
                  <c:v>-3</c:v>
                </c:pt>
                <c:pt idx="3793">
                  <c:v>-3</c:v>
                </c:pt>
                <c:pt idx="3794">
                  <c:v>-12.125</c:v>
                </c:pt>
                <c:pt idx="3795">
                  <c:v>-12.125</c:v>
                </c:pt>
                <c:pt idx="3796">
                  <c:v>-0.5</c:v>
                </c:pt>
                <c:pt idx="3797">
                  <c:v>-0.5</c:v>
                </c:pt>
                <c:pt idx="3798">
                  <c:v>0.625</c:v>
                </c:pt>
                <c:pt idx="3799">
                  <c:v>0.625</c:v>
                </c:pt>
                <c:pt idx="3800">
                  <c:v>-4.875</c:v>
                </c:pt>
                <c:pt idx="3801">
                  <c:v>-4.875</c:v>
                </c:pt>
                <c:pt idx="3802">
                  <c:v>6</c:v>
                </c:pt>
                <c:pt idx="3803">
                  <c:v>6</c:v>
                </c:pt>
                <c:pt idx="3804">
                  <c:v>10</c:v>
                </c:pt>
                <c:pt idx="3805">
                  <c:v>10</c:v>
                </c:pt>
                <c:pt idx="3806">
                  <c:v>1.375</c:v>
                </c:pt>
                <c:pt idx="3807">
                  <c:v>1.375</c:v>
                </c:pt>
                <c:pt idx="3808">
                  <c:v>4</c:v>
                </c:pt>
                <c:pt idx="3809">
                  <c:v>4</c:v>
                </c:pt>
                <c:pt idx="3810">
                  <c:v>7</c:v>
                </c:pt>
                <c:pt idx="3811">
                  <c:v>7</c:v>
                </c:pt>
                <c:pt idx="3812">
                  <c:v>-7.625</c:v>
                </c:pt>
                <c:pt idx="3813">
                  <c:v>-7.625</c:v>
                </c:pt>
                <c:pt idx="3814">
                  <c:v>-0.375</c:v>
                </c:pt>
                <c:pt idx="3815">
                  <c:v>-0.375</c:v>
                </c:pt>
                <c:pt idx="3816">
                  <c:v>13</c:v>
                </c:pt>
                <c:pt idx="3817">
                  <c:v>13</c:v>
                </c:pt>
                <c:pt idx="3818">
                  <c:v>-0.875</c:v>
                </c:pt>
                <c:pt idx="3819">
                  <c:v>-0.875</c:v>
                </c:pt>
                <c:pt idx="3820">
                  <c:v>2.125</c:v>
                </c:pt>
                <c:pt idx="3821">
                  <c:v>2.125</c:v>
                </c:pt>
                <c:pt idx="3822">
                  <c:v>2.125</c:v>
                </c:pt>
                <c:pt idx="3823">
                  <c:v>2.125</c:v>
                </c:pt>
                <c:pt idx="3824">
                  <c:v>3</c:v>
                </c:pt>
                <c:pt idx="3825">
                  <c:v>3</c:v>
                </c:pt>
                <c:pt idx="3826">
                  <c:v>18.875</c:v>
                </c:pt>
                <c:pt idx="3827">
                  <c:v>18.875</c:v>
                </c:pt>
                <c:pt idx="3828">
                  <c:v>10.5</c:v>
                </c:pt>
                <c:pt idx="3829">
                  <c:v>10.5</c:v>
                </c:pt>
                <c:pt idx="3830">
                  <c:v>12.75</c:v>
                </c:pt>
                <c:pt idx="3831">
                  <c:v>12.75</c:v>
                </c:pt>
                <c:pt idx="3832">
                  <c:v>6.125</c:v>
                </c:pt>
                <c:pt idx="3833">
                  <c:v>6.125</c:v>
                </c:pt>
                <c:pt idx="3834">
                  <c:v>-5.25</c:v>
                </c:pt>
                <c:pt idx="3835">
                  <c:v>-5.25</c:v>
                </c:pt>
                <c:pt idx="3836">
                  <c:v>-5.875</c:v>
                </c:pt>
                <c:pt idx="3837">
                  <c:v>-5.875</c:v>
                </c:pt>
                <c:pt idx="3838">
                  <c:v>2.25</c:v>
                </c:pt>
                <c:pt idx="3839">
                  <c:v>2.25</c:v>
                </c:pt>
                <c:pt idx="3840">
                  <c:v>7</c:v>
                </c:pt>
                <c:pt idx="3841">
                  <c:v>7</c:v>
                </c:pt>
                <c:pt idx="3842">
                  <c:v>7.25</c:v>
                </c:pt>
                <c:pt idx="3843">
                  <c:v>7.25</c:v>
                </c:pt>
                <c:pt idx="3844">
                  <c:v>12.75</c:v>
                </c:pt>
                <c:pt idx="3845">
                  <c:v>12.75</c:v>
                </c:pt>
                <c:pt idx="3846">
                  <c:v>3.25</c:v>
                </c:pt>
                <c:pt idx="3847">
                  <c:v>3.25</c:v>
                </c:pt>
                <c:pt idx="3848">
                  <c:v>10</c:v>
                </c:pt>
                <c:pt idx="3849">
                  <c:v>10</c:v>
                </c:pt>
                <c:pt idx="3850">
                  <c:v>21.875</c:v>
                </c:pt>
                <c:pt idx="3851">
                  <c:v>21.875</c:v>
                </c:pt>
                <c:pt idx="3852">
                  <c:v>14.125</c:v>
                </c:pt>
                <c:pt idx="3853">
                  <c:v>14.125</c:v>
                </c:pt>
                <c:pt idx="3854">
                  <c:v>1.875</c:v>
                </c:pt>
                <c:pt idx="3855">
                  <c:v>1.875</c:v>
                </c:pt>
                <c:pt idx="3856">
                  <c:v>-6.25</c:v>
                </c:pt>
                <c:pt idx="3857">
                  <c:v>-6.25</c:v>
                </c:pt>
                <c:pt idx="3858">
                  <c:v>5.125</c:v>
                </c:pt>
                <c:pt idx="3859">
                  <c:v>5.125</c:v>
                </c:pt>
                <c:pt idx="3860">
                  <c:v>16.375</c:v>
                </c:pt>
                <c:pt idx="3861">
                  <c:v>16.375</c:v>
                </c:pt>
                <c:pt idx="3862">
                  <c:v>18.75</c:v>
                </c:pt>
                <c:pt idx="3863">
                  <c:v>18.75</c:v>
                </c:pt>
                <c:pt idx="3864">
                  <c:v>26</c:v>
                </c:pt>
                <c:pt idx="3865">
                  <c:v>26</c:v>
                </c:pt>
                <c:pt idx="3866">
                  <c:v>15.625</c:v>
                </c:pt>
                <c:pt idx="3867">
                  <c:v>15.625</c:v>
                </c:pt>
                <c:pt idx="3868">
                  <c:v>1.25</c:v>
                </c:pt>
                <c:pt idx="3869">
                  <c:v>1.25</c:v>
                </c:pt>
                <c:pt idx="3870">
                  <c:v>1.625</c:v>
                </c:pt>
                <c:pt idx="3871">
                  <c:v>1.625</c:v>
                </c:pt>
                <c:pt idx="3872">
                  <c:v>16</c:v>
                </c:pt>
                <c:pt idx="3873">
                  <c:v>16</c:v>
                </c:pt>
                <c:pt idx="3874">
                  <c:v>19.875</c:v>
                </c:pt>
                <c:pt idx="3875">
                  <c:v>19.875</c:v>
                </c:pt>
                <c:pt idx="3876">
                  <c:v>11.375</c:v>
                </c:pt>
                <c:pt idx="3877">
                  <c:v>11.375</c:v>
                </c:pt>
                <c:pt idx="3878">
                  <c:v>20.875</c:v>
                </c:pt>
                <c:pt idx="3879">
                  <c:v>20.875</c:v>
                </c:pt>
                <c:pt idx="3880">
                  <c:v>15.875</c:v>
                </c:pt>
                <c:pt idx="3881">
                  <c:v>15.875</c:v>
                </c:pt>
                <c:pt idx="3882">
                  <c:v>3.125</c:v>
                </c:pt>
                <c:pt idx="3883">
                  <c:v>3.125</c:v>
                </c:pt>
                <c:pt idx="3884">
                  <c:v>3.375</c:v>
                </c:pt>
                <c:pt idx="3885">
                  <c:v>3.375</c:v>
                </c:pt>
                <c:pt idx="3886">
                  <c:v>16</c:v>
                </c:pt>
                <c:pt idx="3887">
                  <c:v>16</c:v>
                </c:pt>
                <c:pt idx="3888">
                  <c:v>25.125</c:v>
                </c:pt>
                <c:pt idx="3889">
                  <c:v>25.125</c:v>
                </c:pt>
                <c:pt idx="3890">
                  <c:v>25.875</c:v>
                </c:pt>
                <c:pt idx="3891">
                  <c:v>25.875</c:v>
                </c:pt>
                <c:pt idx="3892">
                  <c:v>12.875</c:v>
                </c:pt>
                <c:pt idx="3893">
                  <c:v>12.875</c:v>
                </c:pt>
                <c:pt idx="3894">
                  <c:v>11.25</c:v>
                </c:pt>
                <c:pt idx="3895">
                  <c:v>11.25</c:v>
                </c:pt>
                <c:pt idx="3896">
                  <c:v>17</c:v>
                </c:pt>
                <c:pt idx="3897">
                  <c:v>17</c:v>
                </c:pt>
                <c:pt idx="3898">
                  <c:v>12.125</c:v>
                </c:pt>
                <c:pt idx="3899">
                  <c:v>12.125</c:v>
                </c:pt>
                <c:pt idx="3900">
                  <c:v>11.5</c:v>
                </c:pt>
                <c:pt idx="3901">
                  <c:v>11.5</c:v>
                </c:pt>
                <c:pt idx="3902">
                  <c:v>13.25</c:v>
                </c:pt>
                <c:pt idx="3903">
                  <c:v>13.25</c:v>
                </c:pt>
                <c:pt idx="3904">
                  <c:v>14.875</c:v>
                </c:pt>
                <c:pt idx="3905">
                  <c:v>14.875</c:v>
                </c:pt>
                <c:pt idx="3906">
                  <c:v>13.75</c:v>
                </c:pt>
                <c:pt idx="3907">
                  <c:v>13.75</c:v>
                </c:pt>
                <c:pt idx="3908">
                  <c:v>25.125</c:v>
                </c:pt>
                <c:pt idx="3909">
                  <c:v>25.125</c:v>
                </c:pt>
                <c:pt idx="3910">
                  <c:v>10</c:v>
                </c:pt>
                <c:pt idx="3911">
                  <c:v>10</c:v>
                </c:pt>
                <c:pt idx="3912">
                  <c:v>14.625</c:v>
                </c:pt>
                <c:pt idx="3913">
                  <c:v>14.625</c:v>
                </c:pt>
                <c:pt idx="3914">
                  <c:v>19.75</c:v>
                </c:pt>
                <c:pt idx="3915">
                  <c:v>19.75</c:v>
                </c:pt>
                <c:pt idx="3916">
                  <c:v>0.875</c:v>
                </c:pt>
                <c:pt idx="3917">
                  <c:v>0.875</c:v>
                </c:pt>
                <c:pt idx="3918">
                  <c:v>14.125</c:v>
                </c:pt>
                <c:pt idx="3919">
                  <c:v>14.125</c:v>
                </c:pt>
                <c:pt idx="3920">
                  <c:v>15.25</c:v>
                </c:pt>
                <c:pt idx="3921">
                  <c:v>15.25</c:v>
                </c:pt>
                <c:pt idx="3922">
                  <c:v>20.75</c:v>
                </c:pt>
                <c:pt idx="3923">
                  <c:v>20.75</c:v>
                </c:pt>
                <c:pt idx="3924">
                  <c:v>27</c:v>
                </c:pt>
                <c:pt idx="3925">
                  <c:v>27</c:v>
                </c:pt>
                <c:pt idx="3926">
                  <c:v>25.875</c:v>
                </c:pt>
                <c:pt idx="3927">
                  <c:v>25.875</c:v>
                </c:pt>
                <c:pt idx="3928">
                  <c:v>18.875</c:v>
                </c:pt>
                <c:pt idx="3929">
                  <c:v>18.875</c:v>
                </c:pt>
                <c:pt idx="3930">
                  <c:v>2.125</c:v>
                </c:pt>
                <c:pt idx="3931">
                  <c:v>2.125</c:v>
                </c:pt>
                <c:pt idx="3932">
                  <c:v>19.125</c:v>
                </c:pt>
                <c:pt idx="3933">
                  <c:v>19.125</c:v>
                </c:pt>
                <c:pt idx="3934">
                  <c:v>31.25</c:v>
                </c:pt>
                <c:pt idx="3935">
                  <c:v>31.25</c:v>
                </c:pt>
                <c:pt idx="3936">
                  <c:v>13.875</c:v>
                </c:pt>
                <c:pt idx="3937">
                  <c:v>13.875</c:v>
                </c:pt>
                <c:pt idx="3938">
                  <c:v>3</c:v>
                </c:pt>
                <c:pt idx="3939">
                  <c:v>3</c:v>
                </c:pt>
                <c:pt idx="3940">
                  <c:v>5.75</c:v>
                </c:pt>
                <c:pt idx="3941">
                  <c:v>5.75</c:v>
                </c:pt>
                <c:pt idx="3942">
                  <c:v>9.25</c:v>
                </c:pt>
                <c:pt idx="3943">
                  <c:v>9.25</c:v>
                </c:pt>
                <c:pt idx="3944">
                  <c:v>22.5</c:v>
                </c:pt>
                <c:pt idx="3945">
                  <c:v>22.5</c:v>
                </c:pt>
                <c:pt idx="3946">
                  <c:v>18.375</c:v>
                </c:pt>
                <c:pt idx="3947">
                  <c:v>18.375</c:v>
                </c:pt>
                <c:pt idx="3948">
                  <c:v>12</c:v>
                </c:pt>
                <c:pt idx="3949">
                  <c:v>12</c:v>
                </c:pt>
                <c:pt idx="3950">
                  <c:v>28.375</c:v>
                </c:pt>
                <c:pt idx="3951">
                  <c:v>28.375</c:v>
                </c:pt>
                <c:pt idx="3952">
                  <c:v>35.25</c:v>
                </c:pt>
                <c:pt idx="3953">
                  <c:v>35.25</c:v>
                </c:pt>
                <c:pt idx="3954">
                  <c:v>35.25</c:v>
                </c:pt>
                <c:pt idx="3955">
                  <c:v>35.25</c:v>
                </c:pt>
                <c:pt idx="3956">
                  <c:v>18.75</c:v>
                </c:pt>
                <c:pt idx="3957">
                  <c:v>18.75</c:v>
                </c:pt>
                <c:pt idx="3958">
                  <c:v>10.625</c:v>
                </c:pt>
                <c:pt idx="3959">
                  <c:v>10.625</c:v>
                </c:pt>
                <c:pt idx="3960">
                  <c:v>17.125</c:v>
                </c:pt>
                <c:pt idx="3961">
                  <c:v>17.125</c:v>
                </c:pt>
                <c:pt idx="3962">
                  <c:v>15.25</c:v>
                </c:pt>
                <c:pt idx="3963">
                  <c:v>15.25</c:v>
                </c:pt>
                <c:pt idx="3964">
                  <c:v>27.5</c:v>
                </c:pt>
                <c:pt idx="3965">
                  <c:v>27.5</c:v>
                </c:pt>
                <c:pt idx="3966">
                  <c:v>25.625</c:v>
                </c:pt>
                <c:pt idx="3967">
                  <c:v>25.625</c:v>
                </c:pt>
                <c:pt idx="3968">
                  <c:v>18.25</c:v>
                </c:pt>
                <c:pt idx="3969">
                  <c:v>18.25</c:v>
                </c:pt>
                <c:pt idx="3970">
                  <c:v>29.125</c:v>
                </c:pt>
                <c:pt idx="3971">
                  <c:v>29.125</c:v>
                </c:pt>
                <c:pt idx="3972">
                  <c:v>29.75</c:v>
                </c:pt>
                <c:pt idx="3973">
                  <c:v>29.75</c:v>
                </c:pt>
                <c:pt idx="3974">
                  <c:v>33.25</c:v>
                </c:pt>
                <c:pt idx="3975">
                  <c:v>33.25</c:v>
                </c:pt>
                <c:pt idx="3976">
                  <c:v>21.75</c:v>
                </c:pt>
                <c:pt idx="3977">
                  <c:v>21.75</c:v>
                </c:pt>
                <c:pt idx="3978">
                  <c:v>21.75</c:v>
                </c:pt>
                <c:pt idx="3979">
                  <c:v>21.75</c:v>
                </c:pt>
                <c:pt idx="3980">
                  <c:v>20.875</c:v>
                </c:pt>
                <c:pt idx="3981">
                  <c:v>20.875</c:v>
                </c:pt>
                <c:pt idx="3982">
                  <c:v>18</c:v>
                </c:pt>
                <c:pt idx="3983">
                  <c:v>18</c:v>
                </c:pt>
                <c:pt idx="3984">
                  <c:v>33.75</c:v>
                </c:pt>
                <c:pt idx="3985">
                  <c:v>33.75</c:v>
                </c:pt>
                <c:pt idx="3986">
                  <c:v>19.875</c:v>
                </c:pt>
                <c:pt idx="3987">
                  <c:v>19.875</c:v>
                </c:pt>
                <c:pt idx="3988">
                  <c:v>25.125</c:v>
                </c:pt>
                <c:pt idx="3989">
                  <c:v>25.125</c:v>
                </c:pt>
                <c:pt idx="3990">
                  <c:v>25.125</c:v>
                </c:pt>
                <c:pt idx="3991">
                  <c:v>25.125</c:v>
                </c:pt>
                <c:pt idx="3992">
                  <c:v>25.125</c:v>
                </c:pt>
                <c:pt idx="3993">
                  <c:v>25.125</c:v>
                </c:pt>
                <c:pt idx="3994">
                  <c:v>27.75</c:v>
                </c:pt>
                <c:pt idx="3995">
                  <c:v>27.75</c:v>
                </c:pt>
                <c:pt idx="3996">
                  <c:v>23.25</c:v>
                </c:pt>
              </c:numCache>
            </c:numRef>
          </c:val>
          <c:smooth val="0"/>
          <c:extLst>
            <c:ext xmlns:c16="http://schemas.microsoft.com/office/drawing/2014/chart" uri="{C3380CC4-5D6E-409C-BE32-E72D297353CC}">
              <c16:uniqueId val="{00000000-E3CD-4925-9E92-7D136F2EB3F5}"/>
            </c:ext>
          </c:extLst>
        </c:ser>
        <c:ser>
          <c:idx val="1"/>
          <c:order val="1"/>
          <c:tx>
            <c:strRef>
              <c:f>compare!$H$1</c:f>
              <c:strCache>
                <c:ptCount val="1"/>
                <c:pt idx="0">
                  <c:v>df</c:v>
                </c:pt>
              </c:strCache>
            </c:strRef>
          </c:tx>
          <c:spPr>
            <a:ln w="6350" cap="rnd">
              <a:solidFill>
                <a:schemeClr val="accent2"/>
              </a:solidFill>
              <a:round/>
            </a:ln>
            <a:effectLst/>
          </c:spPr>
          <c:marker>
            <c:symbol val="none"/>
          </c:marker>
          <c:val>
            <c:numRef>
              <c:f>compare!$H$2:$H$3998</c:f>
              <c:numCache>
                <c:formatCode>General</c:formatCode>
                <c:ptCount val="3997"/>
                <c:pt idx="0">
                  <c:v>114.958</c:v>
                </c:pt>
                <c:pt idx="1">
                  <c:v>114.958</c:v>
                </c:pt>
                <c:pt idx="2">
                  <c:v>98.401899999999998</c:v>
                </c:pt>
                <c:pt idx="3">
                  <c:v>98.401899999999998</c:v>
                </c:pt>
                <c:pt idx="4">
                  <c:v>106.303</c:v>
                </c:pt>
                <c:pt idx="5">
                  <c:v>106.303</c:v>
                </c:pt>
                <c:pt idx="6">
                  <c:v>121.32</c:v>
                </c:pt>
                <c:pt idx="7">
                  <c:v>121.32</c:v>
                </c:pt>
                <c:pt idx="8">
                  <c:v>125.446</c:v>
                </c:pt>
                <c:pt idx="9">
                  <c:v>125.446</c:v>
                </c:pt>
                <c:pt idx="10">
                  <c:v>120.824</c:v>
                </c:pt>
                <c:pt idx="11">
                  <c:v>120.824</c:v>
                </c:pt>
                <c:pt idx="12">
                  <c:v>104.426</c:v>
                </c:pt>
                <c:pt idx="13">
                  <c:v>104.426</c:v>
                </c:pt>
                <c:pt idx="14">
                  <c:v>95.204300000000003</c:v>
                </c:pt>
                <c:pt idx="15">
                  <c:v>95.204300000000003</c:v>
                </c:pt>
                <c:pt idx="16">
                  <c:v>114.02</c:v>
                </c:pt>
                <c:pt idx="17">
                  <c:v>114.02</c:v>
                </c:pt>
                <c:pt idx="18">
                  <c:v>122.813</c:v>
                </c:pt>
                <c:pt idx="19">
                  <c:v>122.813</c:v>
                </c:pt>
                <c:pt idx="20">
                  <c:v>119.989</c:v>
                </c:pt>
                <c:pt idx="21">
                  <c:v>119.989</c:v>
                </c:pt>
                <c:pt idx="22">
                  <c:v>116.542</c:v>
                </c:pt>
                <c:pt idx="23">
                  <c:v>116.542</c:v>
                </c:pt>
                <c:pt idx="24">
                  <c:v>102.399</c:v>
                </c:pt>
                <c:pt idx="25">
                  <c:v>102.399</c:v>
                </c:pt>
                <c:pt idx="26">
                  <c:v>93.1738</c:v>
                </c:pt>
                <c:pt idx="27">
                  <c:v>93.1738</c:v>
                </c:pt>
                <c:pt idx="28">
                  <c:v>104.93</c:v>
                </c:pt>
                <c:pt idx="29">
                  <c:v>104.93</c:v>
                </c:pt>
                <c:pt idx="30">
                  <c:v>120.27200000000001</c:v>
                </c:pt>
                <c:pt idx="31">
                  <c:v>120.27200000000001</c:v>
                </c:pt>
                <c:pt idx="32">
                  <c:v>116.66200000000001</c:v>
                </c:pt>
                <c:pt idx="33">
                  <c:v>116.66200000000001</c:v>
                </c:pt>
                <c:pt idx="34">
                  <c:v>107.20699999999999</c:v>
                </c:pt>
                <c:pt idx="35">
                  <c:v>107.20699999999999</c:v>
                </c:pt>
                <c:pt idx="36">
                  <c:v>108.402</c:v>
                </c:pt>
                <c:pt idx="37">
                  <c:v>108.402</c:v>
                </c:pt>
                <c:pt idx="38">
                  <c:v>101.928</c:v>
                </c:pt>
                <c:pt idx="39">
                  <c:v>101.928</c:v>
                </c:pt>
                <c:pt idx="40">
                  <c:v>104.71599999999999</c:v>
                </c:pt>
                <c:pt idx="41">
                  <c:v>104.71599999999999</c:v>
                </c:pt>
                <c:pt idx="42">
                  <c:v>115.538</c:v>
                </c:pt>
                <c:pt idx="43">
                  <c:v>115.538</c:v>
                </c:pt>
                <c:pt idx="44">
                  <c:v>111.99</c:v>
                </c:pt>
                <c:pt idx="45">
                  <c:v>111.99</c:v>
                </c:pt>
                <c:pt idx="46">
                  <c:v>104.968</c:v>
                </c:pt>
                <c:pt idx="47">
                  <c:v>104.968</c:v>
                </c:pt>
                <c:pt idx="48">
                  <c:v>103.36799999999999</c:v>
                </c:pt>
                <c:pt idx="49">
                  <c:v>103.36799999999999</c:v>
                </c:pt>
                <c:pt idx="50">
                  <c:v>100.92400000000001</c:v>
                </c:pt>
                <c:pt idx="51">
                  <c:v>100.92400000000001</c:v>
                </c:pt>
                <c:pt idx="52">
                  <c:v>111.876</c:v>
                </c:pt>
                <c:pt idx="53">
                  <c:v>111.876</c:v>
                </c:pt>
                <c:pt idx="54">
                  <c:v>109.129</c:v>
                </c:pt>
                <c:pt idx="55">
                  <c:v>109.129</c:v>
                </c:pt>
                <c:pt idx="56">
                  <c:v>109.697</c:v>
                </c:pt>
                <c:pt idx="57">
                  <c:v>109.697</c:v>
                </c:pt>
                <c:pt idx="58">
                  <c:v>103.943</c:v>
                </c:pt>
                <c:pt idx="59">
                  <c:v>103.943</c:v>
                </c:pt>
                <c:pt idx="60">
                  <c:v>99.621300000000005</c:v>
                </c:pt>
                <c:pt idx="61">
                  <c:v>99.621300000000005</c:v>
                </c:pt>
                <c:pt idx="62">
                  <c:v>108.045</c:v>
                </c:pt>
                <c:pt idx="63">
                  <c:v>108.045</c:v>
                </c:pt>
                <c:pt idx="64">
                  <c:v>104.477</c:v>
                </c:pt>
                <c:pt idx="65">
                  <c:v>104.477</c:v>
                </c:pt>
                <c:pt idx="66">
                  <c:v>101.197</c:v>
                </c:pt>
                <c:pt idx="67">
                  <c:v>101.197</c:v>
                </c:pt>
                <c:pt idx="68">
                  <c:v>107.905</c:v>
                </c:pt>
                <c:pt idx="69">
                  <c:v>107.905</c:v>
                </c:pt>
                <c:pt idx="70">
                  <c:v>106.723</c:v>
                </c:pt>
                <c:pt idx="71">
                  <c:v>106.723</c:v>
                </c:pt>
                <c:pt idx="72">
                  <c:v>95.563000000000002</c:v>
                </c:pt>
                <c:pt idx="73">
                  <c:v>95.563000000000002</c:v>
                </c:pt>
                <c:pt idx="74">
                  <c:v>99.610600000000005</c:v>
                </c:pt>
                <c:pt idx="75">
                  <c:v>99.610600000000005</c:v>
                </c:pt>
                <c:pt idx="76">
                  <c:v>91.434799999999996</c:v>
                </c:pt>
                <c:pt idx="77">
                  <c:v>91.434799999999996</c:v>
                </c:pt>
                <c:pt idx="78">
                  <c:v>95.992199999999997</c:v>
                </c:pt>
                <c:pt idx="79">
                  <c:v>95.992199999999997</c:v>
                </c:pt>
                <c:pt idx="80">
                  <c:v>111.958</c:v>
                </c:pt>
                <c:pt idx="81">
                  <c:v>111.958</c:v>
                </c:pt>
                <c:pt idx="82">
                  <c:v>110.29300000000001</c:v>
                </c:pt>
                <c:pt idx="83">
                  <c:v>110.29300000000001</c:v>
                </c:pt>
                <c:pt idx="84">
                  <c:v>101.637</c:v>
                </c:pt>
                <c:pt idx="85">
                  <c:v>101.637</c:v>
                </c:pt>
                <c:pt idx="86">
                  <c:v>94.684299999999993</c:v>
                </c:pt>
                <c:pt idx="87">
                  <c:v>94.684299999999993</c:v>
                </c:pt>
                <c:pt idx="88">
                  <c:v>88.6858</c:v>
                </c:pt>
                <c:pt idx="89">
                  <c:v>88.6858</c:v>
                </c:pt>
                <c:pt idx="90">
                  <c:v>105.685</c:v>
                </c:pt>
                <c:pt idx="91">
                  <c:v>105.685</c:v>
                </c:pt>
                <c:pt idx="92">
                  <c:v>113.703</c:v>
                </c:pt>
                <c:pt idx="93">
                  <c:v>113.703</c:v>
                </c:pt>
                <c:pt idx="94">
                  <c:v>94.754900000000006</c:v>
                </c:pt>
                <c:pt idx="95">
                  <c:v>94.754900000000006</c:v>
                </c:pt>
                <c:pt idx="96">
                  <c:v>91.468000000000004</c:v>
                </c:pt>
                <c:pt idx="97">
                  <c:v>91.468000000000004</c:v>
                </c:pt>
                <c:pt idx="98">
                  <c:v>95.039599999999993</c:v>
                </c:pt>
                <c:pt idx="99">
                  <c:v>95.039599999999993</c:v>
                </c:pt>
                <c:pt idx="100">
                  <c:v>93.102099999999993</c:v>
                </c:pt>
                <c:pt idx="101">
                  <c:v>93.102099999999993</c:v>
                </c:pt>
                <c:pt idx="102">
                  <c:v>106.958</c:v>
                </c:pt>
                <c:pt idx="103">
                  <c:v>106.958</c:v>
                </c:pt>
                <c:pt idx="104">
                  <c:v>111.789</c:v>
                </c:pt>
                <c:pt idx="105">
                  <c:v>111.789</c:v>
                </c:pt>
                <c:pt idx="106">
                  <c:v>95.908900000000003</c:v>
                </c:pt>
                <c:pt idx="107">
                  <c:v>95.908900000000003</c:v>
                </c:pt>
                <c:pt idx="108">
                  <c:v>91.007099999999994</c:v>
                </c:pt>
                <c:pt idx="109">
                  <c:v>91.007099999999994</c:v>
                </c:pt>
                <c:pt idx="110">
                  <c:v>88.012900000000002</c:v>
                </c:pt>
                <c:pt idx="111">
                  <c:v>88.012900000000002</c:v>
                </c:pt>
                <c:pt idx="112">
                  <c:v>99.986800000000002</c:v>
                </c:pt>
                <c:pt idx="113">
                  <c:v>99.986800000000002</c:v>
                </c:pt>
                <c:pt idx="114">
                  <c:v>117.21599999999999</c:v>
                </c:pt>
                <c:pt idx="115">
                  <c:v>117.21599999999999</c:v>
                </c:pt>
                <c:pt idx="116">
                  <c:v>117.47199999999999</c:v>
                </c:pt>
                <c:pt idx="117">
                  <c:v>117.47199999999999</c:v>
                </c:pt>
                <c:pt idx="118">
                  <c:v>105.911</c:v>
                </c:pt>
                <c:pt idx="119">
                  <c:v>105.911</c:v>
                </c:pt>
                <c:pt idx="120">
                  <c:v>106.71899999999999</c:v>
                </c:pt>
                <c:pt idx="121">
                  <c:v>106.71899999999999</c:v>
                </c:pt>
                <c:pt idx="122">
                  <c:v>109.16200000000001</c:v>
                </c:pt>
                <c:pt idx="123">
                  <c:v>109.16200000000001</c:v>
                </c:pt>
                <c:pt idx="124">
                  <c:v>101.18</c:v>
                </c:pt>
                <c:pt idx="125">
                  <c:v>101.18</c:v>
                </c:pt>
                <c:pt idx="126">
                  <c:v>96.374799999999993</c:v>
                </c:pt>
                <c:pt idx="127">
                  <c:v>96.374799999999993</c:v>
                </c:pt>
                <c:pt idx="128">
                  <c:v>88.26</c:v>
                </c:pt>
                <c:pt idx="129">
                  <c:v>88.26</c:v>
                </c:pt>
                <c:pt idx="130">
                  <c:v>98.0762</c:v>
                </c:pt>
                <c:pt idx="131">
                  <c:v>98.0762</c:v>
                </c:pt>
                <c:pt idx="132">
                  <c:v>101.85899999999999</c:v>
                </c:pt>
                <c:pt idx="133">
                  <c:v>101.85899999999999</c:v>
                </c:pt>
                <c:pt idx="134">
                  <c:v>98.143299999999996</c:v>
                </c:pt>
                <c:pt idx="135">
                  <c:v>98.143299999999996</c:v>
                </c:pt>
                <c:pt idx="136">
                  <c:v>97.990700000000004</c:v>
                </c:pt>
                <c:pt idx="137">
                  <c:v>97.990700000000004</c:v>
                </c:pt>
                <c:pt idx="138">
                  <c:v>87.458699999999993</c:v>
                </c:pt>
                <c:pt idx="139">
                  <c:v>87.458699999999993</c:v>
                </c:pt>
                <c:pt idx="140">
                  <c:v>99.098100000000002</c:v>
                </c:pt>
                <c:pt idx="141">
                  <c:v>99.098100000000002</c:v>
                </c:pt>
                <c:pt idx="142">
                  <c:v>106.95</c:v>
                </c:pt>
                <c:pt idx="143">
                  <c:v>106.95</c:v>
                </c:pt>
                <c:pt idx="144">
                  <c:v>89.251000000000005</c:v>
                </c:pt>
                <c:pt idx="145">
                  <c:v>89.251000000000005</c:v>
                </c:pt>
                <c:pt idx="146">
                  <c:v>97.842299999999994</c:v>
                </c:pt>
                <c:pt idx="147">
                  <c:v>97.842299999999994</c:v>
                </c:pt>
                <c:pt idx="148">
                  <c:v>101.218</c:v>
                </c:pt>
                <c:pt idx="149">
                  <c:v>101.218</c:v>
                </c:pt>
                <c:pt idx="150">
                  <c:v>99.947999999999993</c:v>
                </c:pt>
                <c:pt idx="151">
                  <c:v>99.947999999999993</c:v>
                </c:pt>
                <c:pt idx="152">
                  <c:v>101.896</c:v>
                </c:pt>
                <c:pt idx="153">
                  <c:v>101.896</c:v>
                </c:pt>
                <c:pt idx="154">
                  <c:v>93.636200000000002</c:v>
                </c:pt>
                <c:pt idx="155">
                  <c:v>93.636200000000002</c:v>
                </c:pt>
                <c:pt idx="156">
                  <c:v>91.646500000000003</c:v>
                </c:pt>
                <c:pt idx="157">
                  <c:v>91.646500000000003</c:v>
                </c:pt>
                <c:pt idx="158">
                  <c:v>92.169899999999998</c:v>
                </c:pt>
                <c:pt idx="159">
                  <c:v>92.169899999999998</c:v>
                </c:pt>
                <c:pt idx="160">
                  <c:v>103.089</c:v>
                </c:pt>
                <c:pt idx="161">
                  <c:v>103.089</c:v>
                </c:pt>
                <c:pt idx="162">
                  <c:v>112.617</c:v>
                </c:pt>
                <c:pt idx="163">
                  <c:v>112.617</c:v>
                </c:pt>
                <c:pt idx="164">
                  <c:v>112.283</c:v>
                </c:pt>
                <c:pt idx="165">
                  <c:v>112.283</c:v>
                </c:pt>
                <c:pt idx="166">
                  <c:v>99.733400000000003</c:v>
                </c:pt>
                <c:pt idx="167">
                  <c:v>99.733400000000003</c:v>
                </c:pt>
                <c:pt idx="168">
                  <c:v>94.308300000000003</c:v>
                </c:pt>
                <c:pt idx="169">
                  <c:v>94.308300000000003</c:v>
                </c:pt>
                <c:pt idx="170">
                  <c:v>108.619</c:v>
                </c:pt>
                <c:pt idx="171">
                  <c:v>108.619</c:v>
                </c:pt>
                <c:pt idx="172">
                  <c:v>111.854</c:v>
                </c:pt>
                <c:pt idx="173">
                  <c:v>111.854</c:v>
                </c:pt>
                <c:pt idx="174">
                  <c:v>97.805700000000002</c:v>
                </c:pt>
                <c:pt idx="175">
                  <c:v>97.805700000000002</c:v>
                </c:pt>
                <c:pt idx="176">
                  <c:v>98.736800000000002</c:v>
                </c:pt>
                <c:pt idx="177">
                  <c:v>98.736800000000002</c:v>
                </c:pt>
                <c:pt idx="178">
                  <c:v>107.88800000000001</c:v>
                </c:pt>
                <c:pt idx="179">
                  <c:v>107.88800000000001</c:v>
                </c:pt>
                <c:pt idx="180">
                  <c:v>103.51300000000001</c:v>
                </c:pt>
                <c:pt idx="181">
                  <c:v>103.51300000000001</c:v>
                </c:pt>
                <c:pt idx="182">
                  <c:v>94.122100000000003</c:v>
                </c:pt>
                <c:pt idx="183">
                  <c:v>94.122100000000003</c:v>
                </c:pt>
                <c:pt idx="184">
                  <c:v>92.116500000000002</c:v>
                </c:pt>
                <c:pt idx="185">
                  <c:v>92.116500000000002</c:v>
                </c:pt>
                <c:pt idx="186">
                  <c:v>101.496</c:v>
                </c:pt>
                <c:pt idx="187">
                  <c:v>101.496</c:v>
                </c:pt>
                <c:pt idx="188">
                  <c:v>108.04</c:v>
                </c:pt>
                <c:pt idx="189">
                  <c:v>108.04</c:v>
                </c:pt>
                <c:pt idx="190">
                  <c:v>100.09399999999999</c:v>
                </c:pt>
                <c:pt idx="191">
                  <c:v>100.09399999999999</c:v>
                </c:pt>
                <c:pt idx="192">
                  <c:v>87.972399999999993</c:v>
                </c:pt>
                <c:pt idx="193">
                  <c:v>87.972399999999993</c:v>
                </c:pt>
                <c:pt idx="194">
                  <c:v>95.002399999999994</c:v>
                </c:pt>
                <c:pt idx="195">
                  <c:v>95.002399999999994</c:v>
                </c:pt>
                <c:pt idx="196">
                  <c:v>97.051500000000004</c:v>
                </c:pt>
                <c:pt idx="197">
                  <c:v>97.051500000000004</c:v>
                </c:pt>
                <c:pt idx="198">
                  <c:v>94.532700000000006</c:v>
                </c:pt>
                <c:pt idx="199">
                  <c:v>94.532700000000006</c:v>
                </c:pt>
                <c:pt idx="200">
                  <c:v>108.67700000000001</c:v>
                </c:pt>
                <c:pt idx="201">
                  <c:v>108.67700000000001</c:v>
                </c:pt>
                <c:pt idx="202">
                  <c:v>110.28400000000001</c:v>
                </c:pt>
                <c:pt idx="203">
                  <c:v>110.28400000000001</c:v>
                </c:pt>
                <c:pt idx="204">
                  <c:v>97.122799999999998</c:v>
                </c:pt>
                <c:pt idx="205">
                  <c:v>97.122799999999998</c:v>
                </c:pt>
                <c:pt idx="206">
                  <c:v>104.11799999999999</c:v>
                </c:pt>
                <c:pt idx="207">
                  <c:v>104.11799999999999</c:v>
                </c:pt>
                <c:pt idx="208">
                  <c:v>102.50700000000001</c:v>
                </c:pt>
                <c:pt idx="209">
                  <c:v>102.50700000000001</c:v>
                </c:pt>
                <c:pt idx="210">
                  <c:v>89.181200000000004</c:v>
                </c:pt>
                <c:pt idx="211">
                  <c:v>89.181200000000004</c:v>
                </c:pt>
                <c:pt idx="212">
                  <c:v>101.28400000000001</c:v>
                </c:pt>
                <c:pt idx="213">
                  <c:v>101.28400000000001</c:v>
                </c:pt>
                <c:pt idx="214">
                  <c:v>98.924099999999996</c:v>
                </c:pt>
                <c:pt idx="215">
                  <c:v>98.924099999999996</c:v>
                </c:pt>
                <c:pt idx="216">
                  <c:v>101.98099999999999</c:v>
                </c:pt>
                <c:pt idx="217">
                  <c:v>101.98099999999999</c:v>
                </c:pt>
                <c:pt idx="218">
                  <c:v>104.232</c:v>
                </c:pt>
                <c:pt idx="219">
                  <c:v>104.232</c:v>
                </c:pt>
                <c:pt idx="220">
                  <c:v>96.290800000000004</c:v>
                </c:pt>
                <c:pt idx="221">
                  <c:v>96.290800000000004</c:v>
                </c:pt>
                <c:pt idx="222">
                  <c:v>105.212</c:v>
                </c:pt>
                <c:pt idx="223">
                  <c:v>105.212</c:v>
                </c:pt>
                <c:pt idx="224">
                  <c:v>109.28100000000001</c:v>
                </c:pt>
                <c:pt idx="225">
                  <c:v>109.28100000000001</c:v>
                </c:pt>
                <c:pt idx="226">
                  <c:v>107.53700000000001</c:v>
                </c:pt>
                <c:pt idx="227">
                  <c:v>107.53700000000001</c:v>
                </c:pt>
                <c:pt idx="228">
                  <c:v>97.804199999999994</c:v>
                </c:pt>
                <c:pt idx="229">
                  <c:v>97.804199999999994</c:v>
                </c:pt>
                <c:pt idx="230">
                  <c:v>100.541</c:v>
                </c:pt>
                <c:pt idx="231">
                  <c:v>100.541</c:v>
                </c:pt>
                <c:pt idx="232">
                  <c:v>103.157</c:v>
                </c:pt>
                <c:pt idx="233">
                  <c:v>103.157</c:v>
                </c:pt>
                <c:pt idx="234">
                  <c:v>94.882599999999996</c:v>
                </c:pt>
                <c:pt idx="235">
                  <c:v>94.882599999999996</c:v>
                </c:pt>
                <c:pt idx="236">
                  <c:v>92.523399999999995</c:v>
                </c:pt>
                <c:pt idx="237">
                  <c:v>92.523399999999995</c:v>
                </c:pt>
                <c:pt idx="238">
                  <c:v>84.906499999999994</c:v>
                </c:pt>
                <c:pt idx="239">
                  <c:v>84.906499999999994</c:v>
                </c:pt>
                <c:pt idx="240">
                  <c:v>99.473600000000005</c:v>
                </c:pt>
                <c:pt idx="241">
                  <c:v>99.473600000000005</c:v>
                </c:pt>
                <c:pt idx="242">
                  <c:v>117.122</c:v>
                </c:pt>
                <c:pt idx="243">
                  <c:v>117.122</c:v>
                </c:pt>
                <c:pt idx="244">
                  <c:v>104.139</c:v>
                </c:pt>
                <c:pt idx="245">
                  <c:v>104.139</c:v>
                </c:pt>
                <c:pt idx="246">
                  <c:v>100.661</c:v>
                </c:pt>
                <c:pt idx="247">
                  <c:v>100.661</c:v>
                </c:pt>
                <c:pt idx="248">
                  <c:v>108.765</c:v>
                </c:pt>
                <c:pt idx="249">
                  <c:v>108.765</c:v>
                </c:pt>
                <c:pt idx="250">
                  <c:v>97.6477</c:v>
                </c:pt>
                <c:pt idx="251">
                  <c:v>97.6477</c:v>
                </c:pt>
                <c:pt idx="252">
                  <c:v>87.172600000000003</c:v>
                </c:pt>
                <c:pt idx="253">
                  <c:v>87.172600000000003</c:v>
                </c:pt>
                <c:pt idx="254">
                  <c:v>102.376</c:v>
                </c:pt>
                <c:pt idx="255">
                  <c:v>102.376</c:v>
                </c:pt>
                <c:pt idx="256">
                  <c:v>115.82</c:v>
                </c:pt>
                <c:pt idx="257">
                  <c:v>115.82</c:v>
                </c:pt>
                <c:pt idx="258">
                  <c:v>104.998</c:v>
                </c:pt>
                <c:pt idx="259">
                  <c:v>104.998</c:v>
                </c:pt>
                <c:pt idx="260">
                  <c:v>92.664299999999997</c:v>
                </c:pt>
                <c:pt idx="261">
                  <c:v>92.664299999999997</c:v>
                </c:pt>
                <c:pt idx="262">
                  <c:v>98.056899999999999</c:v>
                </c:pt>
                <c:pt idx="263">
                  <c:v>98.056899999999999</c:v>
                </c:pt>
                <c:pt idx="264">
                  <c:v>106.36199999999999</c:v>
                </c:pt>
                <c:pt idx="265">
                  <c:v>106.36199999999999</c:v>
                </c:pt>
                <c:pt idx="266">
                  <c:v>92.9863</c:v>
                </c:pt>
                <c:pt idx="267">
                  <c:v>92.9863</c:v>
                </c:pt>
                <c:pt idx="268">
                  <c:v>97.528099999999995</c:v>
                </c:pt>
                <c:pt idx="269">
                  <c:v>97.528099999999995</c:v>
                </c:pt>
                <c:pt idx="270">
                  <c:v>106.753</c:v>
                </c:pt>
                <c:pt idx="271">
                  <c:v>106.753</c:v>
                </c:pt>
                <c:pt idx="272">
                  <c:v>108.11499999999999</c:v>
                </c:pt>
                <c:pt idx="273">
                  <c:v>108.11499999999999</c:v>
                </c:pt>
                <c:pt idx="274">
                  <c:v>99.684600000000003</c:v>
                </c:pt>
                <c:pt idx="275">
                  <c:v>99.684600000000003</c:v>
                </c:pt>
                <c:pt idx="276">
                  <c:v>99.656499999999994</c:v>
                </c:pt>
                <c:pt idx="277">
                  <c:v>99.656499999999994</c:v>
                </c:pt>
                <c:pt idx="278">
                  <c:v>117.849</c:v>
                </c:pt>
                <c:pt idx="279">
                  <c:v>117.849</c:v>
                </c:pt>
                <c:pt idx="280">
                  <c:v>99.856399999999994</c:v>
                </c:pt>
                <c:pt idx="281">
                  <c:v>99.856399999999994</c:v>
                </c:pt>
                <c:pt idx="282">
                  <c:v>91.2136</c:v>
                </c:pt>
                <c:pt idx="283">
                  <c:v>91.2136</c:v>
                </c:pt>
                <c:pt idx="284">
                  <c:v>95.866900000000001</c:v>
                </c:pt>
                <c:pt idx="285">
                  <c:v>95.866900000000001</c:v>
                </c:pt>
                <c:pt idx="286">
                  <c:v>102.41</c:v>
                </c:pt>
                <c:pt idx="287">
                  <c:v>102.41</c:v>
                </c:pt>
                <c:pt idx="288">
                  <c:v>114.249</c:v>
                </c:pt>
                <c:pt idx="289">
                  <c:v>114.249</c:v>
                </c:pt>
                <c:pt idx="290">
                  <c:v>110.907</c:v>
                </c:pt>
                <c:pt idx="291">
                  <c:v>110.907</c:v>
                </c:pt>
                <c:pt idx="292">
                  <c:v>106.229</c:v>
                </c:pt>
                <c:pt idx="293">
                  <c:v>106.229</c:v>
                </c:pt>
                <c:pt idx="294">
                  <c:v>106.02200000000001</c:v>
                </c:pt>
                <c:pt idx="295">
                  <c:v>106.02200000000001</c:v>
                </c:pt>
                <c:pt idx="296">
                  <c:v>98.408900000000003</c:v>
                </c:pt>
                <c:pt idx="297">
                  <c:v>98.408900000000003</c:v>
                </c:pt>
                <c:pt idx="298">
                  <c:v>101.551</c:v>
                </c:pt>
                <c:pt idx="299">
                  <c:v>101.551</c:v>
                </c:pt>
                <c:pt idx="300">
                  <c:v>98.152799999999999</c:v>
                </c:pt>
                <c:pt idx="301">
                  <c:v>98.152799999999999</c:v>
                </c:pt>
                <c:pt idx="302">
                  <c:v>99.147900000000007</c:v>
                </c:pt>
                <c:pt idx="303">
                  <c:v>99.147900000000007</c:v>
                </c:pt>
                <c:pt idx="304">
                  <c:v>97.086200000000005</c:v>
                </c:pt>
                <c:pt idx="305">
                  <c:v>97.086200000000005</c:v>
                </c:pt>
                <c:pt idx="306">
                  <c:v>100.441</c:v>
                </c:pt>
                <c:pt idx="307">
                  <c:v>100.441</c:v>
                </c:pt>
                <c:pt idx="308">
                  <c:v>110.518</c:v>
                </c:pt>
                <c:pt idx="309">
                  <c:v>110.518</c:v>
                </c:pt>
                <c:pt idx="310">
                  <c:v>108.529</c:v>
                </c:pt>
                <c:pt idx="311">
                  <c:v>108.529</c:v>
                </c:pt>
                <c:pt idx="312">
                  <c:v>100.13500000000001</c:v>
                </c:pt>
                <c:pt idx="313">
                  <c:v>100.13500000000001</c:v>
                </c:pt>
                <c:pt idx="314">
                  <c:v>103.09</c:v>
                </c:pt>
                <c:pt idx="315">
                  <c:v>103.09</c:v>
                </c:pt>
                <c:pt idx="316">
                  <c:v>105.492</c:v>
                </c:pt>
                <c:pt idx="317">
                  <c:v>105.492</c:v>
                </c:pt>
                <c:pt idx="318">
                  <c:v>89.681399999999996</c:v>
                </c:pt>
                <c:pt idx="319">
                  <c:v>89.681399999999996</c:v>
                </c:pt>
                <c:pt idx="320">
                  <c:v>93.235600000000005</c:v>
                </c:pt>
                <c:pt idx="321">
                  <c:v>93.235600000000005</c:v>
                </c:pt>
                <c:pt idx="322">
                  <c:v>103.113</c:v>
                </c:pt>
                <c:pt idx="323">
                  <c:v>103.113</c:v>
                </c:pt>
                <c:pt idx="324">
                  <c:v>111.66500000000001</c:v>
                </c:pt>
                <c:pt idx="325">
                  <c:v>111.66500000000001</c:v>
                </c:pt>
                <c:pt idx="326">
                  <c:v>103.83199999999999</c:v>
                </c:pt>
                <c:pt idx="327">
                  <c:v>103.83199999999999</c:v>
                </c:pt>
                <c:pt idx="328">
                  <c:v>95.078400000000002</c:v>
                </c:pt>
                <c:pt idx="329">
                  <c:v>95.078400000000002</c:v>
                </c:pt>
                <c:pt idx="330">
                  <c:v>103.931</c:v>
                </c:pt>
                <c:pt idx="331">
                  <c:v>103.931</c:v>
                </c:pt>
                <c:pt idx="332">
                  <c:v>99.417000000000002</c:v>
                </c:pt>
                <c:pt idx="333">
                  <c:v>99.417000000000002</c:v>
                </c:pt>
                <c:pt idx="334">
                  <c:v>100.685</c:v>
                </c:pt>
                <c:pt idx="335">
                  <c:v>100.685</c:v>
                </c:pt>
                <c:pt idx="336">
                  <c:v>108.913</c:v>
                </c:pt>
                <c:pt idx="337">
                  <c:v>108.913</c:v>
                </c:pt>
                <c:pt idx="338">
                  <c:v>111.514</c:v>
                </c:pt>
                <c:pt idx="339">
                  <c:v>111.514</c:v>
                </c:pt>
                <c:pt idx="340">
                  <c:v>103.101</c:v>
                </c:pt>
                <c:pt idx="341">
                  <c:v>103.101</c:v>
                </c:pt>
                <c:pt idx="342">
                  <c:v>88.564700000000002</c:v>
                </c:pt>
                <c:pt idx="343">
                  <c:v>88.564700000000002</c:v>
                </c:pt>
                <c:pt idx="344">
                  <c:v>91.607699999999994</c:v>
                </c:pt>
                <c:pt idx="345">
                  <c:v>91.607699999999994</c:v>
                </c:pt>
                <c:pt idx="346">
                  <c:v>101.72199999999999</c:v>
                </c:pt>
                <c:pt idx="347">
                  <c:v>101.72199999999999</c:v>
                </c:pt>
                <c:pt idx="348">
                  <c:v>101.956</c:v>
                </c:pt>
                <c:pt idx="349">
                  <c:v>101.956</c:v>
                </c:pt>
                <c:pt idx="350">
                  <c:v>99.043199999999999</c:v>
                </c:pt>
                <c:pt idx="351">
                  <c:v>99.043199999999999</c:v>
                </c:pt>
                <c:pt idx="352">
                  <c:v>99.757599999999996</c:v>
                </c:pt>
                <c:pt idx="353">
                  <c:v>99.757599999999996</c:v>
                </c:pt>
                <c:pt idx="354">
                  <c:v>98.471900000000005</c:v>
                </c:pt>
                <c:pt idx="355">
                  <c:v>98.471900000000005</c:v>
                </c:pt>
                <c:pt idx="356">
                  <c:v>98.307400000000001</c:v>
                </c:pt>
                <c:pt idx="357">
                  <c:v>98.307400000000001</c:v>
                </c:pt>
                <c:pt idx="358">
                  <c:v>101.622</c:v>
                </c:pt>
                <c:pt idx="359">
                  <c:v>101.622</c:v>
                </c:pt>
                <c:pt idx="360">
                  <c:v>93.540800000000004</c:v>
                </c:pt>
                <c:pt idx="361">
                  <c:v>93.540800000000004</c:v>
                </c:pt>
                <c:pt idx="362">
                  <c:v>96.450400000000002</c:v>
                </c:pt>
                <c:pt idx="363">
                  <c:v>96.450400000000002</c:v>
                </c:pt>
                <c:pt idx="364">
                  <c:v>102.995</c:v>
                </c:pt>
                <c:pt idx="365">
                  <c:v>102.995</c:v>
                </c:pt>
                <c:pt idx="366">
                  <c:v>98.706800000000001</c:v>
                </c:pt>
                <c:pt idx="367">
                  <c:v>98.706800000000001</c:v>
                </c:pt>
                <c:pt idx="368">
                  <c:v>111.729</c:v>
                </c:pt>
                <c:pt idx="369">
                  <c:v>111.729</c:v>
                </c:pt>
                <c:pt idx="370">
                  <c:v>106.69499999999999</c:v>
                </c:pt>
                <c:pt idx="371">
                  <c:v>106.69499999999999</c:v>
                </c:pt>
                <c:pt idx="372">
                  <c:v>101.55500000000001</c:v>
                </c:pt>
                <c:pt idx="373">
                  <c:v>101.55500000000001</c:v>
                </c:pt>
                <c:pt idx="374">
                  <c:v>100.181</c:v>
                </c:pt>
                <c:pt idx="375">
                  <c:v>100.181</c:v>
                </c:pt>
                <c:pt idx="376">
                  <c:v>103.52</c:v>
                </c:pt>
                <c:pt idx="377">
                  <c:v>103.52</c:v>
                </c:pt>
                <c:pt idx="378">
                  <c:v>108.327</c:v>
                </c:pt>
                <c:pt idx="379">
                  <c:v>108.327</c:v>
                </c:pt>
                <c:pt idx="380">
                  <c:v>101.569</c:v>
                </c:pt>
                <c:pt idx="381">
                  <c:v>101.569</c:v>
                </c:pt>
                <c:pt idx="382">
                  <c:v>96.268299999999996</c:v>
                </c:pt>
                <c:pt idx="383">
                  <c:v>96.268299999999996</c:v>
                </c:pt>
                <c:pt idx="384">
                  <c:v>101.07299999999999</c:v>
                </c:pt>
                <c:pt idx="385">
                  <c:v>101.07299999999999</c:v>
                </c:pt>
                <c:pt idx="386">
                  <c:v>97.025400000000005</c:v>
                </c:pt>
                <c:pt idx="387">
                  <c:v>97.025400000000005</c:v>
                </c:pt>
                <c:pt idx="388">
                  <c:v>82.818399999999997</c:v>
                </c:pt>
                <c:pt idx="389">
                  <c:v>82.818399999999997</c:v>
                </c:pt>
                <c:pt idx="390">
                  <c:v>98.296400000000006</c:v>
                </c:pt>
                <c:pt idx="391">
                  <c:v>98.296400000000006</c:v>
                </c:pt>
                <c:pt idx="392">
                  <c:v>109.241</c:v>
                </c:pt>
                <c:pt idx="393">
                  <c:v>109.241</c:v>
                </c:pt>
                <c:pt idx="394">
                  <c:v>102.917</c:v>
                </c:pt>
                <c:pt idx="395">
                  <c:v>102.917</c:v>
                </c:pt>
                <c:pt idx="396">
                  <c:v>99.160899999999998</c:v>
                </c:pt>
                <c:pt idx="397">
                  <c:v>99.160899999999998</c:v>
                </c:pt>
                <c:pt idx="398">
                  <c:v>98.4148</c:v>
                </c:pt>
                <c:pt idx="399">
                  <c:v>98.4148</c:v>
                </c:pt>
                <c:pt idx="400">
                  <c:v>94.394999999999996</c:v>
                </c:pt>
                <c:pt idx="401">
                  <c:v>94.394999999999996</c:v>
                </c:pt>
                <c:pt idx="402">
                  <c:v>85.3459</c:v>
                </c:pt>
                <c:pt idx="403">
                  <c:v>85.3459</c:v>
                </c:pt>
                <c:pt idx="404">
                  <c:v>96.893799999999999</c:v>
                </c:pt>
                <c:pt idx="405">
                  <c:v>96.893799999999999</c:v>
                </c:pt>
                <c:pt idx="406">
                  <c:v>96.897199999999998</c:v>
                </c:pt>
                <c:pt idx="407">
                  <c:v>96.897199999999998</c:v>
                </c:pt>
                <c:pt idx="408">
                  <c:v>93.8523</c:v>
                </c:pt>
                <c:pt idx="409">
                  <c:v>93.8523</c:v>
                </c:pt>
                <c:pt idx="410">
                  <c:v>91.744399999999999</c:v>
                </c:pt>
                <c:pt idx="411">
                  <c:v>91.744399999999999</c:v>
                </c:pt>
                <c:pt idx="412">
                  <c:v>89.390600000000006</c:v>
                </c:pt>
                <c:pt idx="413">
                  <c:v>89.390600000000006</c:v>
                </c:pt>
                <c:pt idx="414">
                  <c:v>93.437700000000007</c:v>
                </c:pt>
                <c:pt idx="415">
                  <c:v>93.437700000000007</c:v>
                </c:pt>
                <c:pt idx="416">
                  <c:v>96.980999999999995</c:v>
                </c:pt>
                <c:pt idx="417">
                  <c:v>96.980999999999995</c:v>
                </c:pt>
                <c:pt idx="418">
                  <c:v>101.988</c:v>
                </c:pt>
                <c:pt idx="419">
                  <c:v>101.988</c:v>
                </c:pt>
                <c:pt idx="420">
                  <c:v>117.346</c:v>
                </c:pt>
                <c:pt idx="421">
                  <c:v>117.346</c:v>
                </c:pt>
                <c:pt idx="422">
                  <c:v>-2.7038600000000002</c:v>
                </c:pt>
                <c:pt idx="423">
                  <c:v>-2.7038600000000002</c:v>
                </c:pt>
                <c:pt idx="424">
                  <c:v>70.278599999999997</c:v>
                </c:pt>
                <c:pt idx="425">
                  <c:v>70.278599999999997</c:v>
                </c:pt>
                <c:pt idx="426">
                  <c:v>84.191199999999995</c:v>
                </c:pt>
                <c:pt idx="427">
                  <c:v>84.191199999999995</c:v>
                </c:pt>
                <c:pt idx="428">
                  <c:v>99.537099999999995</c:v>
                </c:pt>
                <c:pt idx="429">
                  <c:v>99.537099999999995</c:v>
                </c:pt>
                <c:pt idx="430">
                  <c:v>112.19199999999999</c:v>
                </c:pt>
                <c:pt idx="431">
                  <c:v>112.19199999999999</c:v>
                </c:pt>
                <c:pt idx="432">
                  <c:v>103.241</c:v>
                </c:pt>
                <c:pt idx="433">
                  <c:v>103.241</c:v>
                </c:pt>
                <c:pt idx="434">
                  <c:v>97.365700000000004</c:v>
                </c:pt>
                <c:pt idx="435">
                  <c:v>97.365700000000004</c:v>
                </c:pt>
                <c:pt idx="436">
                  <c:v>86.699200000000005</c:v>
                </c:pt>
                <c:pt idx="437">
                  <c:v>86.699200000000005</c:v>
                </c:pt>
                <c:pt idx="438">
                  <c:v>97.715100000000007</c:v>
                </c:pt>
                <c:pt idx="439">
                  <c:v>97.715100000000007</c:v>
                </c:pt>
                <c:pt idx="440">
                  <c:v>109.749</c:v>
                </c:pt>
                <c:pt idx="441">
                  <c:v>109.749</c:v>
                </c:pt>
                <c:pt idx="442">
                  <c:v>90.430899999999994</c:v>
                </c:pt>
                <c:pt idx="443">
                  <c:v>90.430899999999994</c:v>
                </c:pt>
                <c:pt idx="444">
                  <c:v>99.108900000000006</c:v>
                </c:pt>
                <c:pt idx="445">
                  <c:v>99.108900000000006</c:v>
                </c:pt>
                <c:pt idx="446">
                  <c:v>99.142099999999999</c:v>
                </c:pt>
                <c:pt idx="447">
                  <c:v>99.142099999999999</c:v>
                </c:pt>
                <c:pt idx="448">
                  <c:v>90.877700000000004</c:v>
                </c:pt>
                <c:pt idx="449">
                  <c:v>90.877700000000004</c:v>
                </c:pt>
                <c:pt idx="450">
                  <c:v>107.59099999999999</c:v>
                </c:pt>
                <c:pt idx="451">
                  <c:v>107.59099999999999</c:v>
                </c:pt>
                <c:pt idx="452">
                  <c:v>104.613</c:v>
                </c:pt>
                <c:pt idx="453">
                  <c:v>104.613</c:v>
                </c:pt>
                <c:pt idx="454">
                  <c:v>94.474599999999995</c:v>
                </c:pt>
                <c:pt idx="455">
                  <c:v>94.474599999999995</c:v>
                </c:pt>
                <c:pt idx="456">
                  <c:v>97.279799999999994</c:v>
                </c:pt>
                <c:pt idx="457">
                  <c:v>97.279799999999994</c:v>
                </c:pt>
                <c:pt idx="458">
                  <c:v>100.13500000000001</c:v>
                </c:pt>
                <c:pt idx="459">
                  <c:v>100.13500000000001</c:v>
                </c:pt>
                <c:pt idx="460">
                  <c:v>98.338899999999995</c:v>
                </c:pt>
                <c:pt idx="461">
                  <c:v>98.338899999999995</c:v>
                </c:pt>
                <c:pt idx="462">
                  <c:v>93.441400000000002</c:v>
                </c:pt>
                <c:pt idx="463">
                  <c:v>93.441400000000002</c:v>
                </c:pt>
                <c:pt idx="464">
                  <c:v>97.977999999999994</c:v>
                </c:pt>
                <c:pt idx="465">
                  <c:v>97.977999999999994</c:v>
                </c:pt>
                <c:pt idx="466">
                  <c:v>99.585700000000003</c:v>
                </c:pt>
                <c:pt idx="467">
                  <c:v>99.585700000000003</c:v>
                </c:pt>
                <c:pt idx="468">
                  <c:v>84.441199999999995</c:v>
                </c:pt>
                <c:pt idx="469">
                  <c:v>84.441199999999995</c:v>
                </c:pt>
                <c:pt idx="470">
                  <c:v>97.942400000000006</c:v>
                </c:pt>
                <c:pt idx="471">
                  <c:v>97.942400000000006</c:v>
                </c:pt>
                <c:pt idx="472">
                  <c:v>111.017</c:v>
                </c:pt>
                <c:pt idx="473">
                  <c:v>111.017</c:v>
                </c:pt>
                <c:pt idx="474">
                  <c:v>110.467</c:v>
                </c:pt>
                <c:pt idx="475">
                  <c:v>110.467</c:v>
                </c:pt>
                <c:pt idx="476">
                  <c:v>96.208699999999993</c:v>
                </c:pt>
                <c:pt idx="477">
                  <c:v>96.208699999999993</c:v>
                </c:pt>
                <c:pt idx="478">
                  <c:v>93.973600000000005</c:v>
                </c:pt>
                <c:pt idx="479">
                  <c:v>93.973600000000005</c:v>
                </c:pt>
                <c:pt idx="480">
                  <c:v>95.938999999999993</c:v>
                </c:pt>
                <c:pt idx="481">
                  <c:v>95.938999999999993</c:v>
                </c:pt>
                <c:pt idx="482">
                  <c:v>96.635499999999993</c:v>
                </c:pt>
                <c:pt idx="483">
                  <c:v>96.635499999999993</c:v>
                </c:pt>
                <c:pt idx="484">
                  <c:v>107.892</c:v>
                </c:pt>
                <c:pt idx="485">
                  <c:v>107.892</c:v>
                </c:pt>
                <c:pt idx="486">
                  <c:v>105.044</c:v>
                </c:pt>
                <c:pt idx="487">
                  <c:v>105.044</c:v>
                </c:pt>
                <c:pt idx="488">
                  <c:v>107.547</c:v>
                </c:pt>
                <c:pt idx="489">
                  <c:v>107.547</c:v>
                </c:pt>
                <c:pt idx="490">
                  <c:v>93.501000000000005</c:v>
                </c:pt>
                <c:pt idx="491">
                  <c:v>93.501000000000005</c:v>
                </c:pt>
                <c:pt idx="492">
                  <c:v>89.869900000000001</c:v>
                </c:pt>
                <c:pt idx="493">
                  <c:v>89.869900000000001</c:v>
                </c:pt>
                <c:pt idx="494">
                  <c:v>107.52800000000001</c:v>
                </c:pt>
                <c:pt idx="495">
                  <c:v>107.52800000000001</c:v>
                </c:pt>
                <c:pt idx="496">
                  <c:v>104.43300000000001</c:v>
                </c:pt>
                <c:pt idx="497">
                  <c:v>104.43300000000001</c:v>
                </c:pt>
                <c:pt idx="498">
                  <c:v>97.162800000000004</c:v>
                </c:pt>
                <c:pt idx="499">
                  <c:v>97.162800000000004</c:v>
                </c:pt>
                <c:pt idx="500">
                  <c:v>91.727999999999994</c:v>
                </c:pt>
                <c:pt idx="501">
                  <c:v>91.727999999999994</c:v>
                </c:pt>
                <c:pt idx="502">
                  <c:v>100.999</c:v>
                </c:pt>
                <c:pt idx="503">
                  <c:v>100.999</c:v>
                </c:pt>
                <c:pt idx="504">
                  <c:v>106.494</c:v>
                </c:pt>
                <c:pt idx="505">
                  <c:v>106.494</c:v>
                </c:pt>
                <c:pt idx="506">
                  <c:v>106.61</c:v>
                </c:pt>
                <c:pt idx="507">
                  <c:v>106.61</c:v>
                </c:pt>
                <c:pt idx="508">
                  <c:v>97.705100000000002</c:v>
                </c:pt>
                <c:pt idx="509">
                  <c:v>97.705100000000002</c:v>
                </c:pt>
                <c:pt idx="510">
                  <c:v>82.023399999999995</c:v>
                </c:pt>
                <c:pt idx="511">
                  <c:v>82.023399999999995</c:v>
                </c:pt>
                <c:pt idx="512">
                  <c:v>92.720699999999994</c:v>
                </c:pt>
                <c:pt idx="513">
                  <c:v>92.720699999999994</c:v>
                </c:pt>
                <c:pt idx="514">
                  <c:v>100.86</c:v>
                </c:pt>
                <c:pt idx="515">
                  <c:v>100.86</c:v>
                </c:pt>
                <c:pt idx="516">
                  <c:v>96.157499999999999</c:v>
                </c:pt>
                <c:pt idx="517">
                  <c:v>96.157499999999999</c:v>
                </c:pt>
                <c:pt idx="518">
                  <c:v>95.879900000000006</c:v>
                </c:pt>
                <c:pt idx="519">
                  <c:v>95.879900000000006</c:v>
                </c:pt>
                <c:pt idx="520">
                  <c:v>99.827600000000004</c:v>
                </c:pt>
                <c:pt idx="521">
                  <c:v>99.827600000000004</c:v>
                </c:pt>
                <c:pt idx="522">
                  <c:v>100.259</c:v>
                </c:pt>
                <c:pt idx="523">
                  <c:v>100.259</c:v>
                </c:pt>
                <c:pt idx="524">
                  <c:v>103.126</c:v>
                </c:pt>
                <c:pt idx="525">
                  <c:v>103.126</c:v>
                </c:pt>
                <c:pt idx="526">
                  <c:v>99.501199999999997</c:v>
                </c:pt>
                <c:pt idx="527">
                  <c:v>99.501199999999997</c:v>
                </c:pt>
                <c:pt idx="528">
                  <c:v>95.779300000000006</c:v>
                </c:pt>
                <c:pt idx="529">
                  <c:v>95.779300000000006</c:v>
                </c:pt>
                <c:pt idx="530">
                  <c:v>85.959500000000006</c:v>
                </c:pt>
                <c:pt idx="531">
                  <c:v>85.959500000000006</c:v>
                </c:pt>
                <c:pt idx="532">
                  <c:v>81.120599999999996</c:v>
                </c:pt>
                <c:pt idx="533">
                  <c:v>81.120599999999996</c:v>
                </c:pt>
                <c:pt idx="534">
                  <c:v>95.052700000000002</c:v>
                </c:pt>
                <c:pt idx="535">
                  <c:v>95.052700000000002</c:v>
                </c:pt>
                <c:pt idx="536">
                  <c:v>107.748</c:v>
                </c:pt>
                <c:pt idx="537">
                  <c:v>107.748</c:v>
                </c:pt>
                <c:pt idx="538">
                  <c:v>104.83499999999999</c:v>
                </c:pt>
                <c:pt idx="539">
                  <c:v>104.83499999999999</c:v>
                </c:pt>
                <c:pt idx="540">
                  <c:v>100.45399999999999</c:v>
                </c:pt>
                <c:pt idx="541">
                  <c:v>100.45399999999999</c:v>
                </c:pt>
                <c:pt idx="542">
                  <c:v>87.2971</c:v>
                </c:pt>
                <c:pt idx="543">
                  <c:v>87.2971</c:v>
                </c:pt>
                <c:pt idx="544">
                  <c:v>82.950400000000002</c:v>
                </c:pt>
                <c:pt idx="545">
                  <c:v>82.950400000000002</c:v>
                </c:pt>
                <c:pt idx="546">
                  <c:v>87.501999999999995</c:v>
                </c:pt>
                <c:pt idx="547">
                  <c:v>87.501999999999995</c:v>
                </c:pt>
                <c:pt idx="548">
                  <c:v>84.060100000000006</c:v>
                </c:pt>
                <c:pt idx="549">
                  <c:v>84.060100000000006</c:v>
                </c:pt>
                <c:pt idx="550">
                  <c:v>95.910399999999996</c:v>
                </c:pt>
                <c:pt idx="551">
                  <c:v>95.910399999999996</c:v>
                </c:pt>
                <c:pt idx="552">
                  <c:v>96.604200000000006</c:v>
                </c:pt>
                <c:pt idx="553">
                  <c:v>96.604200000000006</c:v>
                </c:pt>
                <c:pt idx="554">
                  <c:v>90.387</c:v>
                </c:pt>
                <c:pt idx="555">
                  <c:v>90.387</c:v>
                </c:pt>
                <c:pt idx="556">
                  <c:v>99.641800000000003</c:v>
                </c:pt>
                <c:pt idx="557">
                  <c:v>99.641800000000003</c:v>
                </c:pt>
                <c:pt idx="558">
                  <c:v>89.52</c:v>
                </c:pt>
                <c:pt idx="559">
                  <c:v>89.52</c:v>
                </c:pt>
                <c:pt idx="560">
                  <c:v>93.866200000000006</c:v>
                </c:pt>
                <c:pt idx="561">
                  <c:v>93.866200000000006</c:v>
                </c:pt>
                <c:pt idx="562">
                  <c:v>103.547</c:v>
                </c:pt>
                <c:pt idx="563">
                  <c:v>103.547</c:v>
                </c:pt>
                <c:pt idx="564">
                  <c:v>90.617400000000004</c:v>
                </c:pt>
                <c:pt idx="565">
                  <c:v>90.617400000000004</c:v>
                </c:pt>
                <c:pt idx="566">
                  <c:v>87.303200000000004</c:v>
                </c:pt>
                <c:pt idx="567">
                  <c:v>87.303200000000004</c:v>
                </c:pt>
                <c:pt idx="568">
                  <c:v>98.817400000000006</c:v>
                </c:pt>
                <c:pt idx="569">
                  <c:v>98.817400000000006</c:v>
                </c:pt>
                <c:pt idx="570">
                  <c:v>94.205600000000004</c:v>
                </c:pt>
                <c:pt idx="571">
                  <c:v>94.205600000000004</c:v>
                </c:pt>
                <c:pt idx="572">
                  <c:v>91.807599999999994</c:v>
                </c:pt>
                <c:pt idx="573">
                  <c:v>91.807599999999994</c:v>
                </c:pt>
                <c:pt idx="574">
                  <c:v>105.166</c:v>
                </c:pt>
                <c:pt idx="575">
                  <c:v>105.166</c:v>
                </c:pt>
                <c:pt idx="576">
                  <c:v>102.791</c:v>
                </c:pt>
                <c:pt idx="577">
                  <c:v>102.791</c:v>
                </c:pt>
                <c:pt idx="578">
                  <c:v>96.811800000000005</c:v>
                </c:pt>
                <c:pt idx="579">
                  <c:v>96.811800000000005</c:v>
                </c:pt>
                <c:pt idx="580">
                  <c:v>105.33199999999999</c:v>
                </c:pt>
                <c:pt idx="581">
                  <c:v>105.33199999999999</c:v>
                </c:pt>
                <c:pt idx="582">
                  <c:v>108.98399999999999</c:v>
                </c:pt>
                <c:pt idx="583">
                  <c:v>108.98399999999999</c:v>
                </c:pt>
                <c:pt idx="584">
                  <c:v>101.44499999999999</c:v>
                </c:pt>
                <c:pt idx="585">
                  <c:v>101.44499999999999</c:v>
                </c:pt>
                <c:pt idx="586">
                  <c:v>105.357</c:v>
                </c:pt>
                <c:pt idx="587">
                  <c:v>105.357</c:v>
                </c:pt>
                <c:pt idx="588">
                  <c:v>96.525400000000005</c:v>
                </c:pt>
                <c:pt idx="589">
                  <c:v>96.525400000000005</c:v>
                </c:pt>
                <c:pt idx="590">
                  <c:v>86.976600000000005</c:v>
                </c:pt>
                <c:pt idx="591">
                  <c:v>86.976600000000005</c:v>
                </c:pt>
                <c:pt idx="592">
                  <c:v>96.9011</c:v>
                </c:pt>
                <c:pt idx="593">
                  <c:v>96.9011</c:v>
                </c:pt>
                <c:pt idx="594">
                  <c:v>101.895</c:v>
                </c:pt>
                <c:pt idx="595">
                  <c:v>101.895</c:v>
                </c:pt>
                <c:pt idx="596">
                  <c:v>98.74</c:v>
                </c:pt>
                <c:pt idx="597">
                  <c:v>98.74</c:v>
                </c:pt>
                <c:pt idx="598">
                  <c:v>83.996600000000001</c:v>
                </c:pt>
                <c:pt idx="599">
                  <c:v>83.996600000000001</c:v>
                </c:pt>
                <c:pt idx="600">
                  <c:v>87.726600000000005</c:v>
                </c:pt>
                <c:pt idx="601">
                  <c:v>87.726600000000005</c:v>
                </c:pt>
                <c:pt idx="602">
                  <c:v>89.495800000000003</c:v>
                </c:pt>
                <c:pt idx="603">
                  <c:v>89.495800000000003</c:v>
                </c:pt>
                <c:pt idx="604">
                  <c:v>84.6858</c:v>
                </c:pt>
                <c:pt idx="605">
                  <c:v>84.6858</c:v>
                </c:pt>
                <c:pt idx="606">
                  <c:v>96.905799999999999</c:v>
                </c:pt>
                <c:pt idx="607">
                  <c:v>96.905799999999999</c:v>
                </c:pt>
                <c:pt idx="608">
                  <c:v>90.3523</c:v>
                </c:pt>
                <c:pt idx="609">
                  <c:v>90.3523</c:v>
                </c:pt>
                <c:pt idx="610">
                  <c:v>92.7744</c:v>
                </c:pt>
                <c:pt idx="611">
                  <c:v>92.7744</c:v>
                </c:pt>
                <c:pt idx="612">
                  <c:v>91.079599999999999</c:v>
                </c:pt>
                <c:pt idx="613">
                  <c:v>91.079599999999999</c:v>
                </c:pt>
                <c:pt idx="614">
                  <c:v>89.480500000000006</c:v>
                </c:pt>
                <c:pt idx="615">
                  <c:v>89.480500000000006</c:v>
                </c:pt>
                <c:pt idx="616">
                  <c:v>107.56</c:v>
                </c:pt>
                <c:pt idx="617">
                  <c:v>107.56</c:v>
                </c:pt>
                <c:pt idx="618">
                  <c:v>93.4041</c:v>
                </c:pt>
                <c:pt idx="619">
                  <c:v>93.4041</c:v>
                </c:pt>
                <c:pt idx="620">
                  <c:v>87.468000000000004</c:v>
                </c:pt>
                <c:pt idx="621">
                  <c:v>87.468000000000004</c:v>
                </c:pt>
                <c:pt idx="622">
                  <c:v>105.80500000000001</c:v>
                </c:pt>
                <c:pt idx="623">
                  <c:v>105.80500000000001</c:v>
                </c:pt>
                <c:pt idx="624">
                  <c:v>94.7791</c:v>
                </c:pt>
                <c:pt idx="625">
                  <c:v>94.7791</c:v>
                </c:pt>
                <c:pt idx="626">
                  <c:v>77.999300000000005</c:v>
                </c:pt>
                <c:pt idx="627">
                  <c:v>77.999300000000005</c:v>
                </c:pt>
                <c:pt idx="628">
                  <c:v>82.853300000000004</c:v>
                </c:pt>
                <c:pt idx="629">
                  <c:v>82.853300000000004</c:v>
                </c:pt>
                <c:pt idx="630">
                  <c:v>90.299099999999996</c:v>
                </c:pt>
                <c:pt idx="631">
                  <c:v>90.299099999999996</c:v>
                </c:pt>
                <c:pt idx="632">
                  <c:v>97.722700000000003</c:v>
                </c:pt>
                <c:pt idx="633">
                  <c:v>97.722700000000003</c:v>
                </c:pt>
                <c:pt idx="634">
                  <c:v>99.587199999999996</c:v>
                </c:pt>
                <c:pt idx="635">
                  <c:v>99.587199999999996</c:v>
                </c:pt>
                <c:pt idx="636">
                  <c:v>95.772499999999994</c:v>
                </c:pt>
                <c:pt idx="637">
                  <c:v>95.772499999999994</c:v>
                </c:pt>
                <c:pt idx="638">
                  <c:v>95.878200000000007</c:v>
                </c:pt>
                <c:pt idx="639">
                  <c:v>95.878200000000007</c:v>
                </c:pt>
                <c:pt idx="640">
                  <c:v>88.043199999999999</c:v>
                </c:pt>
                <c:pt idx="641">
                  <c:v>88.043199999999999</c:v>
                </c:pt>
                <c:pt idx="642">
                  <c:v>78.018299999999996</c:v>
                </c:pt>
                <c:pt idx="643">
                  <c:v>78.018299999999996</c:v>
                </c:pt>
                <c:pt idx="644">
                  <c:v>93.1768</c:v>
                </c:pt>
                <c:pt idx="645">
                  <c:v>93.1768</c:v>
                </c:pt>
                <c:pt idx="646">
                  <c:v>93.653300000000002</c:v>
                </c:pt>
                <c:pt idx="647">
                  <c:v>93.653300000000002</c:v>
                </c:pt>
                <c:pt idx="648">
                  <c:v>91.822000000000003</c:v>
                </c:pt>
                <c:pt idx="649">
                  <c:v>91.822000000000003</c:v>
                </c:pt>
                <c:pt idx="650">
                  <c:v>104.35</c:v>
                </c:pt>
                <c:pt idx="651">
                  <c:v>104.35</c:v>
                </c:pt>
                <c:pt idx="652">
                  <c:v>90.483400000000003</c:v>
                </c:pt>
                <c:pt idx="653">
                  <c:v>90.483400000000003</c:v>
                </c:pt>
                <c:pt idx="654">
                  <c:v>85.357699999999994</c:v>
                </c:pt>
                <c:pt idx="655">
                  <c:v>85.357699999999994</c:v>
                </c:pt>
                <c:pt idx="656">
                  <c:v>98.541300000000007</c:v>
                </c:pt>
                <c:pt idx="657">
                  <c:v>98.541300000000007</c:v>
                </c:pt>
                <c:pt idx="658">
                  <c:v>97.467500000000001</c:v>
                </c:pt>
                <c:pt idx="659">
                  <c:v>97.467500000000001</c:v>
                </c:pt>
                <c:pt idx="660">
                  <c:v>86.79</c:v>
                </c:pt>
                <c:pt idx="661">
                  <c:v>86.79</c:v>
                </c:pt>
                <c:pt idx="662">
                  <c:v>93.153300000000002</c:v>
                </c:pt>
                <c:pt idx="663">
                  <c:v>93.153300000000002</c:v>
                </c:pt>
                <c:pt idx="664">
                  <c:v>107.744</c:v>
                </c:pt>
                <c:pt idx="665">
                  <c:v>107.744</c:v>
                </c:pt>
                <c:pt idx="666">
                  <c:v>98.205100000000002</c:v>
                </c:pt>
                <c:pt idx="667">
                  <c:v>98.205100000000002</c:v>
                </c:pt>
                <c:pt idx="668">
                  <c:v>93.499499999999998</c:v>
                </c:pt>
                <c:pt idx="669">
                  <c:v>93.499499999999998</c:v>
                </c:pt>
                <c:pt idx="670">
                  <c:v>101.11199999999999</c:v>
                </c:pt>
                <c:pt idx="671">
                  <c:v>101.11199999999999</c:v>
                </c:pt>
                <c:pt idx="672">
                  <c:v>91.876000000000005</c:v>
                </c:pt>
                <c:pt idx="673">
                  <c:v>91.876000000000005</c:v>
                </c:pt>
                <c:pt idx="674">
                  <c:v>78.105699999999999</c:v>
                </c:pt>
                <c:pt idx="675">
                  <c:v>78.105699999999999</c:v>
                </c:pt>
                <c:pt idx="676">
                  <c:v>88.4983</c:v>
                </c:pt>
                <c:pt idx="677">
                  <c:v>88.4983</c:v>
                </c:pt>
                <c:pt idx="678">
                  <c:v>87.125699999999995</c:v>
                </c:pt>
                <c:pt idx="679">
                  <c:v>87.125699999999995</c:v>
                </c:pt>
                <c:pt idx="680">
                  <c:v>75.355999999999995</c:v>
                </c:pt>
                <c:pt idx="681">
                  <c:v>75.355999999999995</c:v>
                </c:pt>
                <c:pt idx="682">
                  <c:v>76.8386</c:v>
                </c:pt>
                <c:pt idx="683">
                  <c:v>76.8386</c:v>
                </c:pt>
                <c:pt idx="684">
                  <c:v>91.390600000000006</c:v>
                </c:pt>
                <c:pt idx="685">
                  <c:v>91.390600000000006</c:v>
                </c:pt>
                <c:pt idx="686">
                  <c:v>96.190700000000007</c:v>
                </c:pt>
                <c:pt idx="687">
                  <c:v>96.190700000000007</c:v>
                </c:pt>
                <c:pt idx="688">
                  <c:v>83.480699999999999</c:v>
                </c:pt>
                <c:pt idx="689">
                  <c:v>83.480699999999999</c:v>
                </c:pt>
                <c:pt idx="690">
                  <c:v>84.781300000000002</c:v>
                </c:pt>
                <c:pt idx="691">
                  <c:v>84.781300000000002</c:v>
                </c:pt>
                <c:pt idx="692">
                  <c:v>82.820300000000003</c:v>
                </c:pt>
                <c:pt idx="693">
                  <c:v>82.820300000000003</c:v>
                </c:pt>
                <c:pt idx="694">
                  <c:v>90.71</c:v>
                </c:pt>
                <c:pt idx="695">
                  <c:v>90.71</c:v>
                </c:pt>
                <c:pt idx="696">
                  <c:v>93.660399999999996</c:v>
                </c:pt>
                <c:pt idx="697">
                  <c:v>93.660399999999996</c:v>
                </c:pt>
                <c:pt idx="698">
                  <c:v>82.822500000000005</c:v>
                </c:pt>
                <c:pt idx="699">
                  <c:v>82.822500000000005</c:v>
                </c:pt>
                <c:pt idx="700">
                  <c:v>91.410600000000002</c:v>
                </c:pt>
                <c:pt idx="701">
                  <c:v>91.410600000000002</c:v>
                </c:pt>
                <c:pt idx="702">
                  <c:v>95.659700000000001</c:v>
                </c:pt>
                <c:pt idx="703">
                  <c:v>95.659700000000001</c:v>
                </c:pt>
                <c:pt idx="704">
                  <c:v>96.296899999999994</c:v>
                </c:pt>
                <c:pt idx="705">
                  <c:v>96.296899999999994</c:v>
                </c:pt>
                <c:pt idx="706">
                  <c:v>93.049099999999996</c:v>
                </c:pt>
                <c:pt idx="707">
                  <c:v>93.049099999999996</c:v>
                </c:pt>
                <c:pt idx="708">
                  <c:v>80.994100000000003</c:v>
                </c:pt>
                <c:pt idx="709">
                  <c:v>80.994100000000003</c:v>
                </c:pt>
                <c:pt idx="710">
                  <c:v>86.101100000000002</c:v>
                </c:pt>
                <c:pt idx="711">
                  <c:v>86.101100000000002</c:v>
                </c:pt>
                <c:pt idx="712">
                  <c:v>91.940200000000004</c:v>
                </c:pt>
                <c:pt idx="713">
                  <c:v>91.940200000000004</c:v>
                </c:pt>
                <c:pt idx="714">
                  <c:v>88.448999999999998</c:v>
                </c:pt>
                <c:pt idx="715">
                  <c:v>88.448999999999998</c:v>
                </c:pt>
                <c:pt idx="716">
                  <c:v>84.154799999999994</c:v>
                </c:pt>
                <c:pt idx="717">
                  <c:v>84.154799999999994</c:v>
                </c:pt>
                <c:pt idx="718">
                  <c:v>95.415300000000002</c:v>
                </c:pt>
                <c:pt idx="719">
                  <c:v>95.415300000000002</c:v>
                </c:pt>
                <c:pt idx="720">
                  <c:v>93.832499999999996</c:v>
                </c:pt>
                <c:pt idx="721">
                  <c:v>93.832499999999996</c:v>
                </c:pt>
                <c:pt idx="722">
                  <c:v>85.455299999999994</c:v>
                </c:pt>
                <c:pt idx="723">
                  <c:v>85.455299999999994</c:v>
                </c:pt>
                <c:pt idx="724">
                  <c:v>89.142300000000006</c:v>
                </c:pt>
                <c:pt idx="725">
                  <c:v>89.142300000000006</c:v>
                </c:pt>
                <c:pt idx="726">
                  <c:v>84.364000000000004</c:v>
                </c:pt>
                <c:pt idx="727">
                  <c:v>77.438699999999997</c:v>
                </c:pt>
                <c:pt idx="728">
                  <c:v>77.438699999999997</c:v>
                </c:pt>
                <c:pt idx="729">
                  <c:v>83.111599999999996</c:v>
                </c:pt>
                <c:pt idx="730">
                  <c:v>83.111599999999996</c:v>
                </c:pt>
                <c:pt idx="731">
                  <c:v>100.166</c:v>
                </c:pt>
                <c:pt idx="732">
                  <c:v>100.166</c:v>
                </c:pt>
                <c:pt idx="733">
                  <c:v>92.987499999999997</c:v>
                </c:pt>
                <c:pt idx="734">
                  <c:v>92.987499999999997</c:v>
                </c:pt>
                <c:pt idx="735">
                  <c:v>91.586699999999993</c:v>
                </c:pt>
                <c:pt idx="736">
                  <c:v>91.586699999999993</c:v>
                </c:pt>
                <c:pt idx="737">
                  <c:v>103.56100000000001</c:v>
                </c:pt>
                <c:pt idx="738">
                  <c:v>103.56100000000001</c:v>
                </c:pt>
                <c:pt idx="739">
                  <c:v>94.142099999999999</c:v>
                </c:pt>
                <c:pt idx="740">
                  <c:v>94.142099999999999</c:v>
                </c:pt>
                <c:pt idx="741">
                  <c:v>80.599400000000003</c:v>
                </c:pt>
                <c:pt idx="742">
                  <c:v>80.599400000000003</c:v>
                </c:pt>
                <c:pt idx="743">
                  <c:v>78.5762</c:v>
                </c:pt>
                <c:pt idx="744">
                  <c:v>78.5762</c:v>
                </c:pt>
                <c:pt idx="745">
                  <c:v>79.407700000000006</c:v>
                </c:pt>
                <c:pt idx="746">
                  <c:v>79.407700000000006</c:v>
                </c:pt>
                <c:pt idx="747">
                  <c:v>91.819100000000006</c:v>
                </c:pt>
                <c:pt idx="748">
                  <c:v>91.819100000000006</c:v>
                </c:pt>
                <c:pt idx="749">
                  <c:v>94.674800000000005</c:v>
                </c:pt>
                <c:pt idx="750">
                  <c:v>94.674800000000005</c:v>
                </c:pt>
                <c:pt idx="751">
                  <c:v>94.471699999999998</c:v>
                </c:pt>
                <c:pt idx="752">
                  <c:v>94.471699999999998</c:v>
                </c:pt>
                <c:pt idx="753">
                  <c:v>86.580100000000002</c:v>
                </c:pt>
                <c:pt idx="754">
                  <c:v>86.580100000000002</c:v>
                </c:pt>
                <c:pt idx="755">
                  <c:v>81.922899999999998</c:v>
                </c:pt>
                <c:pt idx="756">
                  <c:v>81.922899999999998</c:v>
                </c:pt>
                <c:pt idx="757">
                  <c:v>92.894999999999996</c:v>
                </c:pt>
                <c:pt idx="758">
                  <c:v>92.894999999999996</c:v>
                </c:pt>
                <c:pt idx="759">
                  <c:v>85.834699999999998</c:v>
                </c:pt>
                <c:pt idx="760">
                  <c:v>85.834699999999998</c:v>
                </c:pt>
                <c:pt idx="761">
                  <c:v>74.957300000000004</c:v>
                </c:pt>
                <c:pt idx="762">
                  <c:v>74.957300000000004</c:v>
                </c:pt>
                <c:pt idx="763">
                  <c:v>75.015100000000004</c:v>
                </c:pt>
                <c:pt idx="764">
                  <c:v>75.015100000000004</c:v>
                </c:pt>
                <c:pt idx="765">
                  <c:v>89.880600000000001</c:v>
                </c:pt>
                <c:pt idx="766">
                  <c:v>89.880600000000001</c:v>
                </c:pt>
                <c:pt idx="767">
                  <c:v>99.309799999999996</c:v>
                </c:pt>
                <c:pt idx="768">
                  <c:v>99.309799999999996</c:v>
                </c:pt>
                <c:pt idx="769">
                  <c:v>103.364</c:v>
                </c:pt>
                <c:pt idx="770">
                  <c:v>103.364</c:v>
                </c:pt>
                <c:pt idx="771">
                  <c:v>85.684100000000001</c:v>
                </c:pt>
                <c:pt idx="772">
                  <c:v>85.684100000000001</c:v>
                </c:pt>
                <c:pt idx="773">
                  <c:v>82.1584</c:v>
                </c:pt>
                <c:pt idx="774">
                  <c:v>82.1584</c:v>
                </c:pt>
                <c:pt idx="775">
                  <c:v>85.012</c:v>
                </c:pt>
                <c:pt idx="776">
                  <c:v>85.012</c:v>
                </c:pt>
                <c:pt idx="777">
                  <c:v>80.618700000000004</c:v>
                </c:pt>
                <c:pt idx="778">
                  <c:v>80.618700000000004</c:v>
                </c:pt>
                <c:pt idx="779">
                  <c:v>94.8733</c:v>
                </c:pt>
                <c:pt idx="780">
                  <c:v>94.8733</c:v>
                </c:pt>
                <c:pt idx="781">
                  <c:v>97.531300000000002</c:v>
                </c:pt>
                <c:pt idx="782">
                  <c:v>97.531300000000002</c:v>
                </c:pt>
                <c:pt idx="783">
                  <c:v>93.421899999999994</c:v>
                </c:pt>
                <c:pt idx="784">
                  <c:v>93.421899999999994</c:v>
                </c:pt>
                <c:pt idx="785">
                  <c:v>81.809799999999996</c:v>
                </c:pt>
                <c:pt idx="786">
                  <c:v>81.809799999999996</c:v>
                </c:pt>
                <c:pt idx="787">
                  <c:v>87.982699999999994</c:v>
                </c:pt>
                <c:pt idx="788">
                  <c:v>87.982699999999994</c:v>
                </c:pt>
                <c:pt idx="789">
                  <c:v>86.979200000000006</c:v>
                </c:pt>
                <c:pt idx="790">
                  <c:v>86.979200000000006</c:v>
                </c:pt>
                <c:pt idx="791">
                  <c:v>76.963399999999993</c:v>
                </c:pt>
                <c:pt idx="792">
                  <c:v>76.963399999999993</c:v>
                </c:pt>
                <c:pt idx="793">
                  <c:v>74.793000000000006</c:v>
                </c:pt>
                <c:pt idx="794">
                  <c:v>74.793000000000006</c:v>
                </c:pt>
                <c:pt idx="795">
                  <c:v>77.438199999999995</c:v>
                </c:pt>
                <c:pt idx="796">
                  <c:v>77.438199999999995</c:v>
                </c:pt>
                <c:pt idx="797">
                  <c:v>76.468299999999999</c:v>
                </c:pt>
                <c:pt idx="798">
                  <c:v>76.468299999999999</c:v>
                </c:pt>
                <c:pt idx="799">
                  <c:v>84.847200000000001</c:v>
                </c:pt>
                <c:pt idx="800">
                  <c:v>84.847200000000001</c:v>
                </c:pt>
                <c:pt idx="801">
                  <c:v>87.483199999999997</c:v>
                </c:pt>
                <c:pt idx="802">
                  <c:v>87.483199999999997</c:v>
                </c:pt>
                <c:pt idx="803">
                  <c:v>87.147499999999994</c:v>
                </c:pt>
                <c:pt idx="804">
                  <c:v>87.147499999999994</c:v>
                </c:pt>
                <c:pt idx="805">
                  <c:v>85.724900000000005</c:v>
                </c:pt>
                <c:pt idx="806">
                  <c:v>85.724900000000005</c:v>
                </c:pt>
                <c:pt idx="807">
                  <c:v>72.986800000000002</c:v>
                </c:pt>
                <c:pt idx="808">
                  <c:v>72.986800000000002</c:v>
                </c:pt>
                <c:pt idx="809">
                  <c:v>73.093800000000002</c:v>
                </c:pt>
                <c:pt idx="810">
                  <c:v>73.093800000000002</c:v>
                </c:pt>
                <c:pt idx="811">
                  <c:v>82.161600000000007</c:v>
                </c:pt>
                <c:pt idx="812">
                  <c:v>82.161600000000007</c:v>
                </c:pt>
                <c:pt idx="813">
                  <c:v>93.574200000000005</c:v>
                </c:pt>
                <c:pt idx="814">
                  <c:v>93.574200000000005</c:v>
                </c:pt>
                <c:pt idx="815">
                  <c:v>94.1721</c:v>
                </c:pt>
                <c:pt idx="816">
                  <c:v>94.1721</c:v>
                </c:pt>
                <c:pt idx="817">
                  <c:v>98.203599999999994</c:v>
                </c:pt>
                <c:pt idx="818">
                  <c:v>98.203599999999994</c:v>
                </c:pt>
                <c:pt idx="819">
                  <c:v>95.070599999999999</c:v>
                </c:pt>
                <c:pt idx="820">
                  <c:v>95.070599999999999</c:v>
                </c:pt>
                <c:pt idx="821">
                  <c:v>97.144300000000001</c:v>
                </c:pt>
                <c:pt idx="822">
                  <c:v>97.144300000000001</c:v>
                </c:pt>
                <c:pt idx="823">
                  <c:v>98.276899999999998</c:v>
                </c:pt>
                <c:pt idx="824">
                  <c:v>98.276899999999998</c:v>
                </c:pt>
                <c:pt idx="825">
                  <c:v>86.535899999999998</c:v>
                </c:pt>
                <c:pt idx="826">
                  <c:v>86.535899999999998</c:v>
                </c:pt>
                <c:pt idx="827">
                  <c:v>71.899699999999996</c:v>
                </c:pt>
                <c:pt idx="828">
                  <c:v>71.899699999999996</c:v>
                </c:pt>
                <c:pt idx="829">
                  <c:v>80.726299999999995</c:v>
                </c:pt>
                <c:pt idx="830">
                  <c:v>80.726299999999995</c:v>
                </c:pt>
                <c:pt idx="831">
                  <c:v>89.613500000000002</c:v>
                </c:pt>
                <c:pt idx="832">
                  <c:v>89.613500000000002</c:v>
                </c:pt>
                <c:pt idx="833">
                  <c:v>80.304400000000001</c:v>
                </c:pt>
                <c:pt idx="834">
                  <c:v>80.304400000000001</c:v>
                </c:pt>
                <c:pt idx="835">
                  <c:v>89.769000000000005</c:v>
                </c:pt>
                <c:pt idx="836">
                  <c:v>89.769000000000005</c:v>
                </c:pt>
                <c:pt idx="837">
                  <c:v>83.4084</c:v>
                </c:pt>
                <c:pt idx="838">
                  <c:v>83.4084</c:v>
                </c:pt>
                <c:pt idx="839">
                  <c:v>73.867199999999997</c:v>
                </c:pt>
                <c:pt idx="840">
                  <c:v>73.867199999999997</c:v>
                </c:pt>
                <c:pt idx="841">
                  <c:v>77.890600000000006</c:v>
                </c:pt>
                <c:pt idx="842">
                  <c:v>77.890600000000006</c:v>
                </c:pt>
                <c:pt idx="843">
                  <c:v>69.487499999999997</c:v>
                </c:pt>
                <c:pt idx="844">
                  <c:v>69.487499999999997</c:v>
                </c:pt>
                <c:pt idx="845">
                  <c:v>79.202600000000004</c:v>
                </c:pt>
                <c:pt idx="846">
                  <c:v>79.202600000000004</c:v>
                </c:pt>
                <c:pt idx="847">
                  <c:v>95.921899999999994</c:v>
                </c:pt>
                <c:pt idx="848">
                  <c:v>95.921899999999994</c:v>
                </c:pt>
                <c:pt idx="849">
                  <c:v>88.7346</c:v>
                </c:pt>
                <c:pt idx="850">
                  <c:v>88.7346</c:v>
                </c:pt>
                <c:pt idx="851">
                  <c:v>74.540999999999997</c:v>
                </c:pt>
                <c:pt idx="852">
                  <c:v>74.540999999999997</c:v>
                </c:pt>
                <c:pt idx="853">
                  <c:v>85.765900000000002</c:v>
                </c:pt>
                <c:pt idx="854">
                  <c:v>85.765900000000002</c:v>
                </c:pt>
                <c:pt idx="855">
                  <c:v>93.625</c:v>
                </c:pt>
                <c:pt idx="856">
                  <c:v>93.625</c:v>
                </c:pt>
                <c:pt idx="857">
                  <c:v>91.209199999999996</c:v>
                </c:pt>
                <c:pt idx="858">
                  <c:v>91.209199999999996</c:v>
                </c:pt>
                <c:pt idx="859">
                  <c:v>96.005399999999995</c:v>
                </c:pt>
                <c:pt idx="860">
                  <c:v>96.005399999999995</c:v>
                </c:pt>
                <c:pt idx="861">
                  <c:v>96.046599999999998</c:v>
                </c:pt>
                <c:pt idx="862">
                  <c:v>96.046599999999998</c:v>
                </c:pt>
                <c:pt idx="863">
                  <c:v>98.205100000000002</c:v>
                </c:pt>
                <c:pt idx="864">
                  <c:v>98.205100000000002</c:v>
                </c:pt>
                <c:pt idx="865">
                  <c:v>87.869900000000001</c:v>
                </c:pt>
                <c:pt idx="866">
                  <c:v>87.869900000000001</c:v>
                </c:pt>
                <c:pt idx="867">
                  <c:v>81.235600000000005</c:v>
                </c:pt>
                <c:pt idx="868">
                  <c:v>81.235600000000005</c:v>
                </c:pt>
                <c:pt idx="869">
                  <c:v>90.866</c:v>
                </c:pt>
                <c:pt idx="870">
                  <c:v>90.866</c:v>
                </c:pt>
                <c:pt idx="871">
                  <c:v>89.108199999999997</c:v>
                </c:pt>
                <c:pt idx="872">
                  <c:v>89.108199999999997</c:v>
                </c:pt>
                <c:pt idx="873">
                  <c:v>87.002700000000004</c:v>
                </c:pt>
                <c:pt idx="874">
                  <c:v>87.002700000000004</c:v>
                </c:pt>
                <c:pt idx="875">
                  <c:v>85.191900000000004</c:v>
                </c:pt>
                <c:pt idx="876">
                  <c:v>85.191900000000004</c:v>
                </c:pt>
                <c:pt idx="877">
                  <c:v>80.520799999999994</c:v>
                </c:pt>
                <c:pt idx="878">
                  <c:v>80.520799999999994</c:v>
                </c:pt>
                <c:pt idx="879">
                  <c:v>88.085400000000007</c:v>
                </c:pt>
                <c:pt idx="880">
                  <c:v>88.085400000000007</c:v>
                </c:pt>
                <c:pt idx="881">
                  <c:v>77.662099999999995</c:v>
                </c:pt>
                <c:pt idx="882">
                  <c:v>77.662099999999995</c:v>
                </c:pt>
                <c:pt idx="883">
                  <c:v>79.189899999999994</c:v>
                </c:pt>
                <c:pt idx="884">
                  <c:v>79.189899999999994</c:v>
                </c:pt>
                <c:pt idx="885">
                  <c:v>93.781700000000001</c:v>
                </c:pt>
                <c:pt idx="886">
                  <c:v>93.781700000000001</c:v>
                </c:pt>
                <c:pt idx="887">
                  <c:v>85.875500000000002</c:v>
                </c:pt>
                <c:pt idx="888">
                  <c:v>85.875500000000002</c:v>
                </c:pt>
                <c:pt idx="889">
                  <c:v>87.758499999999998</c:v>
                </c:pt>
                <c:pt idx="890">
                  <c:v>87.758499999999998</c:v>
                </c:pt>
                <c:pt idx="891">
                  <c:v>82.417000000000002</c:v>
                </c:pt>
                <c:pt idx="892">
                  <c:v>82.417000000000002</c:v>
                </c:pt>
                <c:pt idx="893">
                  <c:v>71.080799999999996</c:v>
                </c:pt>
                <c:pt idx="894">
                  <c:v>71.080799999999996</c:v>
                </c:pt>
                <c:pt idx="895">
                  <c:v>77.992699999999999</c:v>
                </c:pt>
                <c:pt idx="896">
                  <c:v>77.992699999999999</c:v>
                </c:pt>
                <c:pt idx="897">
                  <c:v>91.135300000000001</c:v>
                </c:pt>
                <c:pt idx="898">
                  <c:v>91.135300000000001</c:v>
                </c:pt>
                <c:pt idx="899">
                  <c:v>93.6113</c:v>
                </c:pt>
                <c:pt idx="900">
                  <c:v>93.6113</c:v>
                </c:pt>
                <c:pt idx="901">
                  <c:v>82.762</c:v>
                </c:pt>
                <c:pt idx="902">
                  <c:v>82.762</c:v>
                </c:pt>
                <c:pt idx="903">
                  <c:v>72.402299999999997</c:v>
                </c:pt>
                <c:pt idx="904">
                  <c:v>72.402299999999997</c:v>
                </c:pt>
                <c:pt idx="905">
                  <c:v>80.645499999999998</c:v>
                </c:pt>
                <c:pt idx="906">
                  <c:v>80.645499999999998</c:v>
                </c:pt>
                <c:pt idx="907">
                  <c:v>88.391599999999997</c:v>
                </c:pt>
                <c:pt idx="908">
                  <c:v>88.391599999999997</c:v>
                </c:pt>
                <c:pt idx="909">
                  <c:v>88.806899999999999</c:v>
                </c:pt>
                <c:pt idx="910">
                  <c:v>88.806899999999999</c:v>
                </c:pt>
                <c:pt idx="911">
                  <c:v>93.630600000000001</c:v>
                </c:pt>
                <c:pt idx="912">
                  <c:v>93.630600000000001</c:v>
                </c:pt>
                <c:pt idx="913">
                  <c:v>81.813500000000005</c:v>
                </c:pt>
                <c:pt idx="914">
                  <c:v>81.813500000000005</c:v>
                </c:pt>
                <c:pt idx="915">
                  <c:v>77.6584</c:v>
                </c:pt>
                <c:pt idx="916">
                  <c:v>77.6584</c:v>
                </c:pt>
                <c:pt idx="917">
                  <c:v>86.870800000000003</c:v>
                </c:pt>
                <c:pt idx="918">
                  <c:v>86.870800000000003</c:v>
                </c:pt>
                <c:pt idx="919">
                  <c:v>74.562700000000007</c:v>
                </c:pt>
                <c:pt idx="920">
                  <c:v>74.562700000000007</c:v>
                </c:pt>
                <c:pt idx="921">
                  <c:v>66.690200000000004</c:v>
                </c:pt>
                <c:pt idx="922">
                  <c:v>66.690200000000004</c:v>
                </c:pt>
                <c:pt idx="923">
                  <c:v>72.7607</c:v>
                </c:pt>
                <c:pt idx="924">
                  <c:v>72.7607</c:v>
                </c:pt>
                <c:pt idx="925">
                  <c:v>74.300799999999995</c:v>
                </c:pt>
                <c:pt idx="926">
                  <c:v>74.300799999999995</c:v>
                </c:pt>
                <c:pt idx="927">
                  <c:v>76.207499999999996</c:v>
                </c:pt>
                <c:pt idx="928">
                  <c:v>76.207499999999996</c:v>
                </c:pt>
                <c:pt idx="929">
                  <c:v>70.881600000000006</c:v>
                </c:pt>
                <c:pt idx="930">
                  <c:v>70.881600000000006</c:v>
                </c:pt>
                <c:pt idx="931">
                  <c:v>72.5989</c:v>
                </c:pt>
                <c:pt idx="932">
                  <c:v>72.5989</c:v>
                </c:pt>
                <c:pt idx="933">
                  <c:v>84.912400000000005</c:v>
                </c:pt>
                <c:pt idx="934">
                  <c:v>84.912400000000005</c:v>
                </c:pt>
                <c:pt idx="935">
                  <c:v>75.273200000000003</c:v>
                </c:pt>
                <c:pt idx="936">
                  <c:v>75.273200000000003</c:v>
                </c:pt>
                <c:pt idx="937">
                  <c:v>67.080100000000002</c:v>
                </c:pt>
                <c:pt idx="938">
                  <c:v>67.080100000000002</c:v>
                </c:pt>
                <c:pt idx="939">
                  <c:v>83.943600000000004</c:v>
                </c:pt>
                <c:pt idx="940">
                  <c:v>83.943600000000004</c:v>
                </c:pt>
                <c:pt idx="941">
                  <c:v>95.420699999999997</c:v>
                </c:pt>
                <c:pt idx="942">
                  <c:v>95.420699999999997</c:v>
                </c:pt>
                <c:pt idx="943">
                  <c:v>74.474100000000007</c:v>
                </c:pt>
                <c:pt idx="944">
                  <c:v>74.474100000000007</c:v>
                </c:pt>
                <c:pt idx="945">
                  <c:v>75.648200000000003</c:v>
                </c:pt>
                <c:pt idx="946">
                  <c:v>75.648200000000003</c:v>
                </c:pt>
                <c:pt idx="947">
                  <c:v>81.384500000000003</c:v>
                </c:pt>
                <c:pt idx="948">
                  <c:v>81.384500000000003</c:v>
                </c:pt>
                <c:pt idx="949">
                  <c:v>72.197999999999993</c:v>
                </c:pt>
                <c:pt idx="950">
                  <c:v>72.197999999999993</c:v>
                </c:pt>
                <c:pt idx="951">
                  <c:v>71.7654</c:v>
                </c:pt>
                <c:pt idx="952">
                  <c:v>71.7654</c:v>
                </c:pt>
                <c:pt idx="953">
                  <c:v>65.856899999999996</c:v>
                </c:pt>
                <c:pt idx="954">
                  <c:v>65.856899999999996</c:v>
                </c:pt>
                <c:pt idx="955">
                  <c:v>79.526600000000002</c:v>
                </c:pt>
                <c:pt idx="956">
                  <c:v>79.526600000000002</c:v>
                </c:pt>
                <c:pt idx="957">
                  <c:v>76.1511</c:v>
                </c:pt>
                <c:pt idx="958">
                  <c:v>76.1511</c:v>
                </c:pt>
                <c:pt idx="959">
                  <c:v>67.455299999999994</c:v>
                </c:pt>
                <c:pt idx="960">
                  <c:v>67.455299999999994</c:v>
                </c:pt>
                <c:pt idx="961">
                  <c:v>79.030500000000004</c:v>
                </c:pt>
                <c:pt idx="962">
                  <c:v>79.030500000000004</c:v>
                </c:pt>
                <c:pt idx="963">
                  <c:v>73.094499999999996</c:v>
                </c:pt>
                <c:pt idx="964">
                  <c:v>73.094499999999996</c:v>
                </c:pt>
                <c:pt idx="965">
                  <c:v>74.698499999999996</c:v>
                </c:pt>
                <c:pt idx="966">
                  <c:v>74.698499999999996</c:v>
                </c:pt>
                <c:pt idx="967">
                  <c:v>82.947299999999998</c:v>
                </c:pt>
                <c:pt idx="968">
                  <c:v>82.947299999999998</c:v>
                </c:pt>
                <c:pt idx="969">
                  <c:v>77.903800000000004</c:v>
                </c:pt>
                <c:pt idx="970">
                  <c:v>77.903800000000004</c:v>
                </c:pt>
                <c:pt idx="971">
                  <c:v>71.464799999999997</c:v>
                </c:pt>
                <c:pt idx="972">
                  <c:v>71.464799999999997</c:v>
                </c:pt>
                <c:pt idx="973">
                  <c:v>69.892600000000002</c:v>
                </c:pt>
                <c:pt idx="974">
                  <c:v>69.892600000000002</c:v>
                </c:pt>
                <c:pt idx="975">
                  <c:v>81.563199999999995</c:v>
                </c:pt>
                <c:pt idx="976">
                  <c:v>81.563199999999995</c:v>
                </c:pt>
                <c:pt idx="977">
                  <c:v>72.768299999999996</c:v>
                </c:pt>
                <c:pt idx="978">
                  <c:v>72.768299999999996</c:v>
                </c:pt>
                <c:pt idx="979">
                  <c:v>70.215800000000002</c:v>
                </c:pt>
                <c:pt idx="980">
                  <c:v>70.215800000000002</c:v>
                </c:pt>
                <c:pt idx="981">
                  <c:v>72.214600000000004</c:v>
                </c:pt>
                <c:pt idx="982">
                  <c:v>72.214600000000004</c:v>
                </c:pt>
                <c:pt idx="983">
                  <c:v>65.549599999999998</c:v>
                </c:pt>
                <c:pt idx="984">
                  <c:v>65.549599999999998</c:v>
                </c:pt>
                <c:pt idx="985">
                  <c:v>83.214100000000002</c:v>
                </c:pt>
                <c:pt idx="986">
                  <c:v>83.214100000000002</c:v>
                </c:pt>
                <c:pt idx="987">
                  <c:v>91.585400000000007</c:v>
                </c:pt>
                <c:pt idx="988">
                  <c:v>91.585400000000007</c:v>
                </c:pt>
                <c:pt idx="989">
                  <c:v>71.730199999999996</c:v>
                </c:pt>
                <c:pt idx="990">
                  <c:v>71.730199999999996</c:v>
                </c:pt>
                <c:pt idx="991">
                  <c:v>71.591999999999999</c:v>
                </c:pt>
                <c:pt idx="992">
                  <c:v>71.591999999999999</c:v>
                </c:pt>
                <c:pt idx="993">
                  <c:v>73.913600000000002</c:v>
                </c:pt>
                <c:pt idx="994">
                  <c:v>73.913600000000002</c:v>
                </c:pt>
                <c:pt idx="995">
                  <c:v>66.581999999999994</c:v>
                </c:pt>
                <c:pt idx="996">
                  <c:v>66.581999999999994</c:v>
                </c:pt>
                <c:pt idx="997">
                  <c:v>83.538799999999995</c:v>
                </c:pt>
                <c:pt idx="998">
                  <c:v>83.538799999999995</c:v>
                </c:pt>
                <c:pt idx="999">
                  <c:v>72.177199999999999</c:v>
                </c:pt>
                <c:pt idx="1000">
                  <c:v>72.177199999999999</c:v>
                </c:pt>
                <c:pt idx="1001">
                  <c:v>70.197299999999998</c:v>
                </c:pt>
                <c:pt idx="1002">
                  <c:v>70.197299999999998</c:v>
                </c:pt>
                <c:pt idx="1003">
                  <c:v>87.415000000000006</c:v>
                </c:pt>
                <c:pt idx="1004">
                  <c:v>87.415000000000006</c:v>
                </c:pt>
                <c:pt idx="1005">
                  <c:v>72.376999999999995</c:v>
                </c:pt>
                <c:pt idx="1006">
                  <c:v>72.376999999999995</c:v>
                </c:pt>
                <c:pt idx="1007">
                  <c:v>75.103999999999999</c:v>
                </c:pt>
                <c:pt idx="1008">
                  <c:v>75.103999999999999</c:v>
                </c:pt>
                <c:pt idx="1009">
                  <c:v>84.692400000000006</c:v>
                </c:pt>
                <c:pt idx="1010">
                  <c:v>84.692400000000006</c:v>
                </c:pt>
                <c:pt idx="1011">
                  <c:v>82.5244</c:v>
                </c:pt>
                <c:pt idx="1012">
                  <c:v>82.5244</c:v>
                </c:pt>
                <c:pt idx="1013">
                  <c:v>84.024699999999996</c:v>
                </c:pt>
                <c:pt idx="1014">
                  <c:v>84.024699999999996</c:v>
                </c:pt>
                <c:pt idx="1015">
                  <c:v>75.516099999999994</c:v>
                </c:pt>
                <c:pt idx="1016">
                  <c:v>75.516099999999994</c:v>
                </c:pt>
                <c:pt idx="1017">
                  <c:v>80.016099999999994</c:v>
                </c:pt>
                <c:pt idx="1018">
                  <c:v>80.016099999999994</c:v>
                </c:pt>
                <c:pt idx="1019">
                  <c:v>73.605500000000006</c:v>
                </c:pt>
                <c:pt idx="1020">
                  <c:v>73.605500000000006</c:v>
                </c:pt>
                <c:pt idx="1021">
                  <c:v>57.3718</c:v>
                </c:pt>
                <c:pt idx="1022">
                  <c:v>57.3718</c:v>
                </c:pt>
                <c:pt idx="1023">
                  <c:v>63.5259</c:v>
                </c:pt>
                <c:pt idx="1024">
                  <c:v>63.5259</c:v>
                </c:pt>
                <c:pt idx="1025">
                  <c:v>72.399699999999996</c:v>
                </c:pt>
                <c:pt idx="1026">
                  <c:v>72.399699999999996</c:v>
                </c:pt>
                <c:pt idx="1027">
                  <c:v>68.4512</c:v>
                </c:pt>
                <c:pt idx="1028">
                  <c:v>68.4512</c:v>
                </c:pt>
                <c:pt idx="1029">
                  <c:v>68.740200000000002</c:v>
                </c:pt>
                <c:pt idx="1030">
                  <c:v>68.740200000000002</c:v>
                </c:pt>
                <c:pt idx="1031">
                  <c:v>77.223100000000002</c:v>
                </c:pt>
                <c:pt idx="1032">
                  <c:v>77.223100000000002</c:v>
                </c:pt>
                <c:pt idx="1033">
                  <c:v>80.730199999999996</c:v>
                </c:pt>
                <c:pt idx="1034">
                  <c:v>80.730199999999996</c:v>
                </c:pt>
                <c:pt idx="1035">
                  <c:v>84.9846</c:v>
                </c:pt>
                <c:pt idx="1036">
                  <c:v>84.9846</c:v>
                </c:pt>
                <c:pt idx="1037">
                  <c:v>77.777799999999999</c:v>
                </c:pt>
                <c:pt idx="1038">
                  <c:v>77.777799999999999</c:v>
                </c:pt>
                <c:pt idx="1039">
                  <c:v>68.792199999999994</c:v>
                </c:pt>
                <c:pt idx="1040">
                  <c:v>68.792199999999994</c:v>
                </c:pt>
                <c:pt idx="1041">
                  <c:v>70.210400000000007</c:v>
                </c:pt>
                <c:pt idx="1042">
                  <c:v>70.210400000000007</c:v>
                </c:pt>
                <c:pt idx="1043">
                  <c:v>68.139899999999997</c:v>
                </c:pt>
                <c:pt idx="1044">
                  <c:v>68.139899999999997</c:v>
                </c:pt>
                <c:pt idx="1045">
                  <c:v>66.713399999999993</c:v>
                </c:pt>
                <c:pt idx="1046">
                  <c:v>66.713399999999993</c:v>
                </c:pt>
                <c:pt idx="1047">
                  <c:v>79.697999999999993</c:v>
                </c:pt>
                <c:pt idx="1048">
                  <c:v>79.697999999999993</c:v>
                </c:pt>
                <c:pt idx="1049">
                  <c:v>79.664599999999993</c:v>
                </c:pt>
                <c:pt idx="1050">
                  <c:v>79.664599999999993</c:v>
                </c:pt>
                <c:pt idx="1051">
                  <c:v>70.862499999999997</c:v>
                </c:pt>
                <c:pt idx="1052">
                  <c:v>70.862499999999997</c:v>
                </c:pt>
                <c:pt idx="1053">
                  <c:v>63.927</c:v>
                </c:pt>
                <c:pt idx="1054">
                  <c:v>63.927</c:v>
                </c:pt>
                <c:pt idx="1055">
                  <c:v>56.761000000000003</c:v>
                </c:pt>
                <c:pt idx="1056">
                  <c:v>56.761000000000003</c:v>
                </c:pt>
                <c:pt idx="1057">
                  <c:v>74.502200000000002</c:v>
                </c:pt>
                <c:pt idx="1058">
                  <c:v>74.502200000000002</c:v>
                </c:pt>
                <c:pt idx="1059">
                  <c:v>78.085400000000007</c:v>
                </c:pt>
                <c:pt idx="1060">
                  <c:v>78.085400000000007</c:v>
                </c:pt>
                <c:pt idx="1061">
                  <c:v>61.317599999999999</c:v>
                </c:pt>
                <c:pt idx="1062">
                  <c:v>61.317599999999999</c:v>
                </c:pt>
                <c:pt idx="1063">
                  <c:v>62.3401</c:v>
                </c:pt>
                <c:pt idx="1064">
                  <c:v>62.3401</c:v>
                </c:pt>
                <c:pt idx="1065">
                  <c:v>64.371799999999993</c:v>
                </c:pt>
                <c:pt idx="1066">
                  <c:v>64.371799999999993</c:v>
                </c:pt>
                <c:pt idx="1067">
                  <c:v>60.642099999999999</c:v>
                </c:pt>
                <c:pt idx="1068">
                  <c:v>60.642099999999999</c:v>
                </c:pt>
                <c:pt idx="1069">
                  <c:v>68.244399999999999</c:v>
                </c:pt>
                <c:pt idx="1070">
                  <c:v>68.244399999999999</c:v>
                </c:pt>
                <c:pt idx="1071">
                  <c:v>81.011499999999998</c:v>
                </c:pt>
                <c:pt idx="1072">
                  <c:v>81.011499999999998</c:v>
                </c:pt>
                <c:pt idx="1073">
                  <c:v>86.747100000000003</c:v>
                </c:pt>
                <c:pt idx="1074">
                  <c:v>86.747100000000003</c:v>
                </c:pt>
                <c:pt idx="1075">
                  <c:v>67.203900000000004</c:v>
                </c:pt>
                <c:pt idx="1076">
                  <c:v>67.203900000000004</c:v>
                </c:pt>
                <c:pt idx="1077">
                  <c:v>68.760499999999993</c:v>
                </c:pt>
                <c:pt idx="1078">
                  <c:v>68.760499999999993</c:v>
                </c:pt>
                <c:pt idx="1079">
                  <c:v>71.566199999999995</c:v>
                </c:pt>
                <c:pt idx="1080">
                  <c:v>71.566199999999995</c:v>
                </c:pt>
                <c:pt idx="1081">
                  <c:v>72.127200000000002</c:v>
                </c:pt>
                <c:pt idx="1082">
                  <c:v>72.127200000000002</c:v>
                </c:pt>
                <c:pt idx="1083">
                  <c:v>76.753200000000007</c:v>
                </c:pt>
                <c:pt idx="1084">
                  <c:v>76.753200000000007</c:v>
                </c:pt>
                <c:pt idx="1085">
                  <c:v>59.175800000000002</c:v>
                </c:pt>
                <c:pt idx="1086">
                  <c:v>59.175800000000002</c:v>
                </c:pt>
                <c:pt idx="1087">
                  <c:v>72.008499999999998</c:v>
                </c:pt>
                <c:pt idx="1088">
                  <c:v>72.008499999999998</c:v>
                </c:pt>
                <c:pt idx="1089">
                  <c:v>82.124799999999993</c:v>
                </c:pt>
                <c:pt idx="1090">
                  <c:v>82.124799999999993</c:v>
                </c:pt>
                <c:pt idx="1091">
                  <c:v>80.238500000000002</c:v>
                </c:pt>
                <c:pt idx="1092">
                  <c:v>80.238500000000002</c:v>
                </c:pt>
                <c:pt idx="1093">
                  <c:v>78.329599999999999</c:v>
                </c:pt>
                <c:pt idx="1094">
                  <c:v>78.329599999999999</c:v>
                </c:pt>
                <c:pt idx="1095">
                  <c:v>77.105699999999999</c:v>
                </c:pt>
                <c:pt idx="1096">
                  <c:v>77.105699999999999</c:v>
                </c:pt>
                <c:pt idx="1097">
                  <c:v>81.521000000000001</c:v>
                </c:pt>
                <c:pt idx="1098">
                  <c:v>81.521000000000001</c:v>
                </c:pt>
                <c:pt idx="1099">
                  <c:v>72.339799999999997</c:v>
                </c:pt>
                <c:pt idx="1100">
                  <c:v>72.339799999999997</c:v>
                </c:pt>
                <c:pt idx="1101">
                  <c:v>57.714100000000002</c:v>
                </c:pt>
                <c:pt idx="1102">
                  <c:v>57.714100000000002</c:v>
                </c:pt>
                <c:pt idx="1103">
                  <c:v>67.092799999999997</c:v>
                </c:pt>
                <c:pt idx="1104">
                  <c:v>67.092799999999997</c:v>
                </c:pt>
                <c:pt idx="1105">
                  <c:v>77.843999999999994</c:v>
                </c:pt>
                <c:pt idx="1106">
                  <c:v>77.843999999999994</c:v>
                </c:pt>
                <c:pt idx="1107">
                  <c:v>68.059100000000001</c:v>
                </c:pt>
                <c:pt idx="1108">
                  <c:v>68.059100000000001</c:v>
                </c:pt>
                <c:pt idx="1109">
                  <c:v>72.785200000000003</c:v>
                </c:pt>
                <c:pt idx="1110">
                  <c:v>72.785200000000003</c:v>
                </c:pt>
                <c:pt idx="1111">
                  <c:v>84.765100000000004</c:v>
                </c:pt>
                <c:pt idx="1112">
                  <c:v>84.765100000000004</c:v>
                </c:pt>
                <c:pt idx="1113">
                  <c:v>66.721699999999998</c:v>
                </c:pt>
                <c:pt idx="1114">
                  <c:v>66.721699999999998</c:v>
                </c:pt>
                <c:pt idx="1115">
                  <c:v>55.131599999999999</c:v>
                </c:pt>
                <c:pt idx="1116">
                  <c:v>55.131599999999999</c:v>
                </c:pt>
                <c:pt idx="1117">
                  <c:v>56.168700000000001</c:v>
                </c:pt>
                <c:pt idx="1118">
                  <c:v>56.168700000000001</c:v>
                </c:pt>
                <c:pt idx="1119">
                  <c:v>66.294200000000004</c:v>
                </c:pt>
                <c:pt idx="1120">
                  <c:v>66.294200000000004</c:v>
                </c:pt>
                <c:pt idx="1121">
                  <c:v>72.141099999999994</c:v>
                </c:pt>
                <c:pt idx="1122">
                  <c:v>72.141099999999994</c:v>
                </c:pt>
                <c:pt idx="1123">
                  <c:v>65.893299999999996</c:v>
                </c:pt>
                <c:pt idx="1124">
                  <c:v>65.893299999999996</c:v>
                </c:pt>
                <c:pt idx="1125">
                  <c:v>64.561000000000007</c:v>
                </c:pt>
                <c:pt idx="1126">
                  <c:v>64.561000000000007</c:v>
                </c:pt>
                <c:pt idx="1127">
                  <c:v>71.595500000000001</c:v>
                </c:pt>
                <c:pt idx="1128">
                  <c:v>71.595500000000001</c:v>
                </c:pt>
                <c:pt idx="1129">
                  <c:v>76.5852</c:v>
                </c:pt>
                <c:pt idx="1130">
                  <c:v>76.5852</c:v>
                </c:pt>
                <c:pt idx="1131">
                  <c:v>68.968000000000004</c:v>
                </c:pt>
                <c:pt idx="1132">
                  <c:v>68.968000000000004</c:v>
                </c:pt>
                <c:pt idx="1133">
                  <c:v>75.371600000000001</c:v>
                </c:pt>
                <c:pt idx="1134">
                  <c:v>75.371600000000001</c:v>
                </c:pt>
                <c:pt idx="1135">
                  <c:v>71.656700000000001</c:v>
                </c:pt>
                <c:pt idx="1136">
                  <c:v>71.656700000000001</c:v>
                </c:pt>
                <c:pt idx="1137">
                  <c:v>55.092500000000001</c:v>
                </c:pt>
                <c:pt idx="1138">
                  <c:v>55.092500000000001</c:v>
                </c:pt>
                <c:pt idx="1139">
                  <c:v>64.607200000000006</c:v>
                </c:pt>
                <c:pt idx="1140">
                  <c:v>64.607200000000006</c:v>
                </c:pt>
                <c:pt idx="1141">
                  <c:v>76.006100000000004</c:v>
                </c:pt>
                <c:pt idx="1142">
                  <c:v>76.006100000000004</c:v>
                </c:pt>
                <c:pt idx="1143">
                  <c:v>73.441699999999997</c:v>
                </c:pt>
                <c:pt idx="1144">
                  <c:v>73.441699999999997</c:v>
                </c:pt>
                <c:pt idx="1145">
                  <c:v>73.360600000000005</c:v>
                </c:pt>
                <c:pt idx="1146">
                  <c:v>73.360600000000005</c:v>
                </c:pt>
                <c:pt idx="1147">
                  <c:v>69.944800000000001</c:v>
                </c:pt>
                <c:pt idx="1148">
                  <c:v>69.944800000000001</c:v>
                </c:pt>
                <c:pt idx="1149">
                  <c:v>74.913300000000007</c:v>
                </c:pt>
                <c:pt idx="1150">
                  <c:v>74.913300000000007</c:v>
                </c:pt>
                <c:pt idx="1151">
                  <c:v>73.284899999999993</c:v>
                </c:pt>
                <c:pt idx="1152">
                  <c:v>73.284899999999993</c:v>
                </c:pt>
                <c:pt idx="1153">
                  <c:v>61.007100000000001</c:v>
                </c:pt>
                <c:pt idx="1154">
                  <c:v>61.007100000000001</c:v>
                </c:pt>
                <c:pt idx="1155">
                  <c:v>70.5779</c:v>
                </c:pt>
                <c:pt idx="1156">
                  <c:v>70.5779</c:v>
                </c:pt>
                <c:pt idx="1157">
                  <c:v>69.1785</c:v>
                </c:pt>
                <c:pt idx="1158">
                  <c:v>69.1785</c:v>
                </c:pt>
                <c:pt idx="1159">
                  <c:v>53.478499999999997</c:v>
                </c:pt>
                <c:pt idx="1160">
                  <c:v>53.478499999999997</c:v>
                </c:pt>
                <c:pt idx="1161">
                  <c:v>66.313000000000002</c:v>
                </c:pt>
                <c:pt idx="1162">
                  <c:v>66.313000000000002</c:v>
                </c:pt>
                <c:pt idx="1163">
                  <c:v>76.128399999999999</c:v>
                </c:pt>
                <c:pt idx="1164">
                  <c:v>76.128399999999999</c:v>
                </c:pt>
                <c:pt idx="1165">
                  <c:v>61.975099999999998</c:v>
                </c:pt>
                <c:pt idx="1166">
                  <c:v>61.975099999999998</c:v>
                </c:pt>
                <c:pt idx="1167">
                  <c:v>62.0886</c:v>
                </c:pt>
                <c:pt idx="1168">
                  <c:v>62.0886</c:v>
                </c:pt>
                <c:pt idx="1169">
                  <c:v>70.084999999999994</c:v>
                </c:pt>
                <c:pt idx="1170">
                  <c:v>70.084999999999994</c:v>
                </c:pt>
                <c:pt idx="1171">
                  <c:v>72.951899999999995</c:v>
                </c:pt>
                <c:pt idx="1172">
                  <c:v>72.951899999999995</c:v>
                </c:pt>
                <c:pt idx="1173">
                  <c:v>71.397000000000006</c:v>
                </c:pt>
                <c:pt idx="1174">
                  <c:v>71.397000000000006</c:v>
                </c:pt>
                <c:pt idx="1175">
                  <c:v>61.495800000000003</c:v>
                </c:pt>
                <c:pt idx="1176">
                  <c:v>61.495800000000003</c:v>
                </c:pt>
                <c:pt idx="1177">
                  <c:v>63.085700000000003</c:v>
                </c:pt>
                <c:pt idx="1178">
                  <c:v>63.085700000000003</c:v>
                </c:pt>
                <c:pt idx="1179">
                  <c:v>73.200900000000004</c:v>
                </c:pt>
                <c:pt idx="1180">
                  <c:v>73.200900000000004</c:v>
                </c:pt>
                <c:pt idx="1181">
                  <c:v>68.952399999999997</c:v>
                </c:pt>
                <c:pt idx="1182">
                  <c:v>68.952399999999997</c:v>
                </c:pt>
                <c:pt idx="1183">
                  <c:v>54.484099999999998</c:v>
                </c:pt>
                <c:pt idx="1184">
                  <c:v>54.484099999999998</c:v>
                </c:pt>
                <c:pt idx="1185">
                  <c:v>59.797600000000003</c:v>
                </c:pt>
                <c:pt idx="1186">
                  <c:v>59.797600000000003</c:v>
                </c:pt>
                <c:pt idx="1187">
                  <c:v>69.857200000000006</c:v>
                </c:pt>
                <c:pt idx="1188">
                  <c:v>69.857200000000006</c:v>
                </c:pt>
                <c:pt idx="1189">
                  <c:v>59.333300000000001</c:v>
                </c:pt>
                <c:pt idx="1190">
                  <c:v>59.333300000000001</c:v>
                </c:pt>
                <c:pt idx="1191">
                  <c:v>53.008800000000001</c:v>
                </c:pt>
                <c:pt idx="1192">
                  <c:v>53.008800000000001</c:v>
                </c:pt>
                <c:pt idx="1193">
                  <c:v>54.206099999999999</c:v>
                </c:pt>
                <c:pt idx="1194">
                  <c:v>54.206099999999999</c:v>
                </c:pt>
                <c:pt idx="1195">
                  <c:v>51.889899999999997</c:v>
                </c:pt>
                <c:pt idx="1196">
                  <c:v>51.889899999999997</c:v>
                </c:pt>
                <c:pt idx="1197">
                  <c:v>59.632300000000001</c:v>
                </c:pt>
                <c:pt idx="1198">
                  <c:v>59.632300000000001</c:v>
                </c:pt>
                <c:pt idx="1199">
                  <c:v>56.438499999999998</c:v>
                </c:pt>
                <c:pt idx="1200">
                  <c:v>56.438499999999998</c:v>
                </c:pt>
                <c:pt idx="1201">
                  <c:v>48.133299999999998</c:v>
                </c:pt>
                <c:pt idx="1202">
                  <c:v>48.133299999999998</c:v>
                </c:pt>
                <c:pt idx="1203">
                  <c:v>54.133099999999999</c:v>
                </c:pt>
                <c:pt idx="1204">
                  <c:v>54.133099999999999</c:v>
                </c:pt>
                <c:pt idx="1205">
                  <c:v>58.424100000000003</c:v>
                </c:pt>
                <c:pt idx="1206">
                  <c:v>58.424100000000003</c:v>
                </c:pt>
                <c:pt idx="1207">
                  <c:v>52.138399999999997</c:v>
                </c:pt>
                <c:pt idx="1208">
                  <c:v>52.138399999999997</c:v>
                </c:pt>
                <c:pt idx="1209">
                  <c:v>57.5505</c:v>
                </c:pt>
                <c:pt idx="1210">
                  <c:v>57.5505</c:v>
                </c:pt>
                <c:pt idx="1211">
                  <c:v>52.491199999999999</c:v>
                </c:pt>
                <c:pt idx="1212">
                  <c:v>52.491199999999999</c:v>
                </c:pt>
                <c:pt idx="1213">
                  <c:v>58.582299999999996</c:v>
                </c:pt>
                <c:pt idx="1214">
                  <c:v>58.582299999999996</c:v>
                </c:pt>
                <c:pt idx="1215">
                  <c:v>62.443600000000004</c:v>
                </c:pt>
                <c:pt idx="1216">
                  <c:v>62.443600000000004</c:v>
                </c:pt>
                <c:pt idx="1217">
                  <c:v>52.142800000000001</c:v>
                </c:pt>
                <c:pt idx="1218">
                  <c:v>52.142800000000001</c:v>
                </c:pt>
                <c:pt idx="1219">
                  <c:v>63.688000000000002</c:v>
                </c:pt>
                <c:pt idx="1220">
                  <c:v>63.688000000000002</c:v>
                </c:pt>
                <c:pt idx="1221">
                  <c:v>65.301299999999998</c:v>
                </c:pt>
                <c:pt idx="1222">
                  <c:v>65.301299999999998</c:v>
                </c:pt>
                <c:pt idx="1223">
                  <c:v>55.004600000000003</c:v>
                </c:pt>
                <c:pt idx="1224">
                  <c:v>55.004600000000003</c:v>
                </c:pt>
                <c:pt idx="1225">
                  <c:v>59.082999999999998</c:v>
                </c:pt>
                <c:pt idx="1226">
                  <c:v>59.082999999999998</c:v>
                </c:pt>
                <c:pt idx="1227">
                  <c:v>73.728800000000007</c:v>
                </c:pt>
                <c:pt idx="1228">
                  <c:v>73.728800000000007</c:v>
                </c:pt>
                <c:pt idx="1229">
                  <c:v>61.0762</c:v>
                </c:pt>
                <c:pt idx="1230">
                  <c:v>61.0762</c:v>
                </c:pt>
                <c:pt idx="1231">
                  <c:v>42.969499999999996</c:v>
                </c:pt>
                <c:pt idx="1232">
                  <c:v>42.969499999999996</c:v>
                </c:pt>
                <c:pt idx="1233">
                  <c:v>51.647199999999998</c:v>
                </c:pt>
                <c:pt idx="1234">
                  <c:v>51.647199999999998</c:v>
                </c:pt>
                <c:pt idx="1235">
                  <c:v>52.2241</c:v>
                </c:pt>
                <c:pt idx="1236">
                  <c:v>52.2241</c:v>
                </c:pt>
                <c:pt idx="1237">
                  <c:v>45.804699999999997</c:v>
                </c:pt>
                <c:pt idx="1238">
                  <c:v>45.804699999999997</c:v>
                </c:pt>
                <c:pt idx="1239">
                  <c:v>46.820099999999996</c:v>
                </c:pt>
                <c:pt idx="1240">
                  <c:v>46.820099999999996</c:v>
                </c:pt>
                <c:pt idx="1241">
                  <c:v>48.448</c:v>
                </c:pt>
                <c:pt idx="1242">
                  <c:v>48.448</c:v>
                </c:pt>
                <c:pt idx="1243">
                  <c:v>49.4985</c:v>
                </c:pt>
                <c:pt idx="1244">
                  <c:v>49.4985</c:v>
                </c:pt>
                <c:pt idx="1245">
                  <c:v>56.034700000000001</c:v>
                </c:pt>
                <c:pt idx="1246">
                  <c:v>56.034700000000001</c:v>
                </c:pt>
                <c:pt idx="1247">
                  <c:v>58.488500000000002</c:v>
                </c:pt>
                <c:pt idx="1248">
                  <c:v>58.488500000000002</c:v>
                </c:pt>
                <c:pt idx="1249">
                  <c:v>58.599899999999998</c:v>
                </c:pt>
                <c:pt idx="1250">
                  <c:v>58.599899999999998</c:v>
                </c:pt>
                <c:pt idx="1251">
                  <c:v>69.428700000000006</c:v>
                </c:pt>
                <c:pt idx="1252">
                  <c:v>69.428700000000006</c:v>
                </c:pt>
                <c:pt idx="1253">
                  <c:v>70.344999999999999</c:v>
                </c:pt>
                <c:pt idx="1254">
                  <c:v>70.344999999999999</c:v>
                </c:pt>
                <c:pt idx="1255">
                  <c:v>52.214399999999998</c:v>
                </c:pt>
                <c:pt idx="1256">
                  <c:v>52.214399999999998</c:v>
                </c:pt>
                <c:pt idx="1257">
                  <c:v>56.004199999999997</c:v>
                </c:pt>
                <c:pt idx="1258">
                  <c:v>56.004199999999997</c:v>
                </c:pt>
                <c:pt idx="1259">
                  <c:v>61.689500000000002</c:v>
                </c:pt>
                <c:pt idx="1260">
                  <c:v>61.689500000000002</c:v>
                </c:pt>
                <c:pt idx="1261">
                  <c:v>58.069800000000001</c:v>
                </c:pt>
                <c:pt idx="1262">
                  <c:v>58.069800000000001</c:v>
                </c:pt>
                <c:pt idx="1263">
                  <c:v>67.765600000000006</c:v>
                </c:pt>
                <c:pt idx="1264">
                  <c:v>67.765600000000006</c:v>
                </c:pt>
                <c:pt idx="1265">
                  <c:v>56.9146</c:v>
                </c:pt>
                <c:pt idx="1266">
                  <c:v>56.9146</c:v>
                </c:pt>
                <c:pt idx="1267">
                  <c:v>59.866199999999999</c:v>
                </c:pt>
                <c:pt idx="1268">
                  <c:v>59.866199999999999</c:v>
                </c:pt>
                <c:pt idx="1269">
                  <c:v>70.094700000000003</c:v>
                </c:pt>
                <c:pt idx="1270">
                  <c:v>70.094700000000003</c:v>
                </c:pt>
                <c:pt idx="1271">
                  <c:v>63.507100000000001</c:v>
                </c:pt>
                <c:pt idx="1272">
                  <c:v>63.507100000000001</c:v>
                </c:pt>
                <c:pt idx="1273">
                  <c:v>53.595500000000001</c:v>
                </c:pt>
                <c:pt idx="1274">
                  <c:v>53.595500000000001</c:v>
                </c:pt>
                <c:pt idx="1275">
                  <c:v>52.892099999999999</c:v>
                </c:pt>
                <c:pt idx="1276">
                  <c:v>52.892099999999999</c:v>
                </c:pt>
                <c:pt idx="1277">
                  <c:v>67.264899999999997</c:v>
                </c:pt>
                <c:pt idx="1278">
                  <c:v>67.264899999999997</c:v>
                </c:pt>
                <c:pt idx="1279">
                  <c:v>61.732399999999998</c:v>
                </c:pt>
                <c:pt idx="1280">
                  <c:v>61.732399999999998</c:v>
                </c:pt>
                <c:pt idx="1281">
                  <c:v>48.035600000000002</c:v>
                </c:pt>
                <c:pt idx="1282">
                  <c:v>48.035600000000002</c:v>
                </c:pt>
                <c:pt idx="1283">
                  <c:v>41.416499999999999</c:v>
                </c:pt>
                <c:pt idx="1284">
                  <c:v>41.416499999999999</c:v>
                </c:pt>
                <c:pt idx="1285">
                  <c:v>54.073999999999998</c:v>
                </c:pt>
                <c:pt idx="1286">
                  <c:v>54.073999999999998</c:v>
                </c:pt>
                <c:pt idx="1287">
                  <c:v>65.231200000000001</c:v>
                </c:pt>
                <c:pt idx="1288">
                  <c:v>65.231200000000001</c:v>
                </c:pt>
                <c:pt idx="1289">
                  <c:v>60.337899999999998</c:v>
                </c:pt>
                <c:pt idx="1290">
                  <c:v>60.337899999999998</c:v>
                </c:pt>
                <c:pt idx="1291">
                  <c:v>63.558300000000003</c:v>
                </c:pt>
                <c:pt idx="1292">
                  <c:v>63.558300000000003</c:v>
                </c:pt>
                <c:pt idx="1293">
                  <c:v>61.118899999999996</c:v>
                </c:pt>
                <c:pt idx="1294">
                  <c:v>61.118899999999996</c:v>
                </c:pt>
                <c:pt idx="1295">
                  <c:v>49.268300000000004</c:v>
                </c:pt>
                <c:pt idx="1296">
                  <c:v>49.268300000000004</c:v>
                </c:pt>
                <c:pt idx="1297">
                  <c:v>53.804000000000002</c:v>
                </c:pt>
                <c:pt idx="1298">
                  <c:v>53.804000000000002</c:v>
                </c:pt>
                <c:pt idx="1299">
                  <c:v>64.408199999999994</c:v>
                </c:pt>
                <c:pt idx="1300">
                  <c:v>64.408199999999994</c:v>
                </c:pt>
                <c:pt idx="1301">
                  <c:v>59.1892</c:v>
                </c:pt>
                <c:pt idx="1302">
                  <c:v>59.1892</c:v>
                </c:pt>
                <c:pt idx="1303">
                  <c:v>57.131100000000004</c:v>
                </c:pt>
                <c:pt idx="1304">
                  <c:v>57.131100000000004</c:v>
                </c:pt>
                <c:pt idx="1305">
                  <c:v>60.964599999999997</c:v>
                </c:pt>
                <c:pt idx="1306">
                  <c:v>60.964599999999997</c:v>
                </c:pt>
                <c:pt idx="1307">
                  <c:v>64.165499999999994</c:v>
                </c:pt>
                <c:pt idx="1308">
                  <c:v>64.165499999999994</c:v>
                </c:pt>
                <c:pt idx="1309">
                  <c:v>61.722200000000001</c:v>
                </c:pt>
                <c:pt idx="1310">
                  <c:v>61.722200000000001</c:v>
                </c:pt>
                <c:pt idx="1311">
                  <c:v>53.522199999999998</c:v>
                </c:pt>
                <c:pt idx="1312">
                  <c:v>53.522199999999998</c:v>
                </c:pt>
                <c:pt idx="1313">
                  <c:v>59.272199999999998</c:v>
                </c:pt>
                <c:pt idx="1314">
                  <c:v>59.272199999999998</c:v>
                </c:pt>
                <c:pt idx="1315">
                  <c:v>64.464600000000004</c:v>
                </c:pt>
                <c:pt idx="1316">
                  <c:v>64.464600000000004</c:v>
                </c:pt>
                <c:pt idx="1317">
                  <c:v>51.779800000000002</c:v>
                </c:pt>
                <c:pt idx="1318">
                  <c:v>51.779800000000002</c:v>
                </c:pt>
                <c:pt idx="1319">
                  <c:v>44.563000000000002</c:v>
                </c:pt>
                <c:pt idx="1320">
                  <c:v>44.563000000000002</c:v>
                </c:pt>
                <c:pt idx="1321">
                  <c:v>44.694600000000001</c:v>
                </c:pt>
                <c:pt idx="1322">
                  <c:v>44.694600000000001</c:v>
                </c:pt>
                <c:pt idx="1323">
                  <c:v>44.783900000000003</c:v>
                </c:pt>
                <c:pt idx="1324">
                  <c:v>44.783900000000003</c:v>
                </c:pt>
                <c:pt idx="1325">
                  <c:v>55.157499999999999</c:v>
                </c:pt>
                <c:pt idx="1326">
                  <c:v>55.157499999999999</c:v>
                </c:pt>
                <c:pt idx="1327">
                  <c:v>66.049599999999998</c:v>
                </c:pt>
                <c:pt idx="1328">
                  <c:v>66.049599999999998</c:v>
                </c:pt>
                <c:pt idx="1329">
                  <c:v>64.869399999999999</c:v>
                </c:pt>
                <c:pt idx="1330">
                  <c:v>64.869399999999999</c:v>
                </c:pt>
                <c:pt idx="1331">
                  <c:v>66.070300000000003</c:v>
                </c:pt>
                <c:pt idx="1332">
                  <c:v>66.070300000000003</c:v>
                </c:pt>
                <c:pt idx="1333">
                  <c:v>65.580299999999994</c:v>
                </c:pt>
                <c:pt idx="1334">
                  <c:v>65.580299999999994</c:v>
                </c:pt>
                <c:pt idx="1335">
                  <c:v>51.7166</c:v>
                </c:pt>
                <c:pt idx="1336">
                  <c:v>51.7166</c:v>
                </c:pt>
                <c:pt idx="1337">
                  <c:v>37.632100000000001</c:v>
                </c:pt>
                <c:pt idx="1338">
                  <c:v>37.632100000000001</c:v>
                </c:pt>
                <c:pt idx="1339">
                  <c:v>47.782499999999999</c:v>
                </c:pt>
                <c:pt idx="1340">
                  <c:v>47.782499999999999</c:v>
                </c:pt>
                <c:pt idx="1341">
                  <c:v>60.610599999999998</c:v>
                </c:pt>
                <c:pt idx="1342">
                  <c:v>60.610599999999998</c:v>
                </c:pt>
                <c:pt idx="1343">
                  <c:v>48.5593</c:v>
                </c:pt>
                <c:pt idx="1344">
                  <c:v>48.5593</c:v>
                </c:pt>
                <c:pt idx="1345">
                  <c:v>39.022500000000001</c:v>
                </c:pt>
                <c:pt idx="1346">
                  <c:v>39.022500000000001</c:v>
                </c:pt>
                <c:pt idx="1347">
                  <c:v>39.283000000000001</c:v>
                </c:pt>
                <c:pt idx="1348">
                  <c:v>39.283000000000001</c:v>
                </c:pt>
                <c:pt idx="1349">
                  <c:v>38.4514</c:v>
                </c:pt>
                <c:pt idx="1350">
                  <c:v>38.4514</c:v>
                </c:pt>
                <c:pt idx="1351">
                  <c:v>41.565899999999999</c:v>
                </c:pt>
                <c:pt idx="1352">
                  <c:v>41.565899999999999</c:v>
                </c:pt>
                <c:pt idx="1353">
                  <c:v>53.961399999999998</c:v>
                </c:pt>
                <c:pt idx="1354">
                  <c:v>53.961399999999998</c:v>
                </c:pt>
                <c:pt idx="1355">
                  <c:v>56.607700000000001</c:v>
                </c:pt>
                <c:pt idx="1356">
                  <c:v>56.607700000000001</c:v>
                </c:pt>
                <c:pt idx="1357">
                  <c:v>37.780999999999999</c:v>
                </c:pt>
                <c:pt idx="1358">
                  <c:v>37.780999999999999</c:v>
                </c:pt>
                <c:pt idx="1359">
                  <c:v>43.500500000000002</c:v>
                </c:pt>
                <c:pt idx="1360">
                  <c:v>43.500500000000002</c:v>
                </c:pt>
                <c:pt idx="1361">
                  <c:v>59.9998</c:v>
                </c:pt>
                <c:pt idx="1362">
                  <c:v>59.9998</c:v>
                </c:pt>
                <c:pt idx="1363">
                  <c:v>48.205100000000002</c:v>
                </c:pt>
                <c:pt idx="1364">
                  <c:v>48.205100000000002</c:v>
                </c:pt>
                <c:pt idx="1365">
                  <c:v>32.567599999999999</c:v>
                </c:pt>
                <c:pt idx="1366">
                  <c:v>32.567599999999999</c:v>
                </c:pt>
                <c:pt idx="1367">
                  <c:v>39.467799999999997</c:v>
                </c:pt>
                <c:pt idx="1368">
                  <c:v>39.467799999999997</c:v>
                </c:pt>
                <c:pt idx="1369">
                  <c:v>46.309100000000001</c:v>
                </c:pt>
                <c:pt idx="1370">
                  <c:v>46.309100000000001</c:v>
                </c:pt>
                <c:pt idx="1371">
                  <c:v>46.103499999999997</c:v>
                </c:pt>
                <c:pt idx="1372">
                  <c:v>46.103499999999997</c:v>
                </c:pt>
                <c:pt idx="1373">
                  <c:v>46.821300000000001</c:v>
                </c:pt>
                <c:pt idx="1374">
                  <c:v>46.821300000000001</c:v>
                </c:pt>
                <c:pt idx="1375">
                  <c:v>47.081099999999999</c:v>
                </c:pt>
                <c:pt idx="1376">
                  <c:v>47.081099999999999</c:v>
                </c:pt>
                <c:pt idx="1377">
                  <c:v>48.2654</c:v>
                </c:pt>
                <c:pt idx="1378">
                  <c:v>48.2654</c:v>
                </c:pt>
                <c:pt idx="1379">
                  <c:v>49.463099999999997</c:v>
                </c:pt>
                <c:pt idx="1380">
                  <c:v>49.463099999999997</c:v>
                </c:pt>
                <c:pt idx="1381">
                  <c:v>47.664999999999999</c:v>
                </c:pt>
                <c:pt idx="1382">
                  <c:v>47.664999999999999</c:v>
                </c:pt>
                <c:pt idx="1383">
                  <c:v>53.019500000000001</c:v>
                </c:pt>
                <c:pt idx="1384">
                  <c:v>53.019500000000001</c:v>
                </c:pt>
                <c:pt idx="1385">
                  <c:v>48.703600000000002</c:v>
                </c:pt>
                <c:pt idx="1386">
                  <c:v>48.703600000000002</c:v>
                </c:pt>
                <c:pt idx="1387">
                  <c:v>43.542000000000002</c:v>
                </c:pt>
                <c:pt idx="1388">
                  <c:v>43.542000000000002</c:v>
                </c:pt>
                <c:pt idx="1389">
                  <c:v>50.497799999999998</c:v>
                </c:pt>
                <c:pt idx="1390">
                  <c:v>50.497799999999998</c:v>
                </c:pt>
                <c:pt idx="1391">
                  <c:v>42.844499999999996</c:v>
                </c:pt>
                <c:pt idx="1392">
                  <c:v>42.844499999999996</c:v>
                </c:pt>
                <c:pt idx="1393">
                  <c:v>43.066400000000002</c:v>
                </c:pt>
                <c:pt idx="1394">
                  <c:v>43.066400000000002</c:v>
                </c:pt>
                <c:pt idx="1395">
                  <c:v>43.440199999999997</c:v>
                </c:pt>
                <c:pt idx="1396">
                  <c:v>43.440199999999997</c:v>
                </c:pt>
                <c:pt idx="1397">
                  <c:v>43.3855</c:v>
                </c:pt>
                <c:pt idx="1398">
                  <c:v>43.3855</c:v>
                </c:pt>
                <c:pt idx="1399">
                  <c:v>39.531700000000001</c:v>
                </c:pt>
                <c:pt idx="1400">
                  <c:v>39.531700000000001</c:v>
                </c:pt>
                <c:pt idx="1401">
                  <c:v>45.450899999999997</c:v>
                </c:pt>
                <c:pt idx="1402">
                  <c:v>45.450899999999997</c:v>
                </c:pt>
                <c:pt idx="1403">
                  <c:v>49.282200000000003</c:v>
                </c:pt>
                <c:pt idx="1404">
                  <c:v>49.282200000000003</c:v>
                </c:pt>
                <c:pt idx="1405">
                  <c:v>35.619900000000001</c:v>
                </c:pt>
                <c:pt idx="1406">
                  <c:v>35.619900000000001</c:v>
                </c:pt>
                <c:pt idx="1407">
                  <c:v>40.2393</c:v>
                </c:pt>
                <c:pt idx="1408">
                  <c:v>40.2393</c:v>
                </c:pt>
                <c:pt idx="1409">
                  <c:v>39.818399999999997</c:v>
                </c:pt>
                <c:pt idx="1410">
                  <c:v>39.818399999999997</c:v>
                </c:pt>
                <c:pt idx="1411">
                  <c:v>46.801299999999998</c:v>
                </c:pt>
                <c:pt idx="1412">
                  <c:v>46.801299999999998</c:v>
                </c:pt>
                <c:pt idx="1413">
                  <c:v>48.101300000000002</c:v>
                </c:pt>
                <c:pt idx="1414">
                  <c:v>48.101300000000002</c:v>
                </c:pt>
                <c:pt idx="1415">
                  <c:v>33.649700000000003</c:v>
                </c:pt>
                <c:pt idx="1416">
                  <c:v>33.649700000000003</c:v>
                </c:pt>
                <c:pt idx="1417">
                  <c:v>44.569099999999999</c:v>
                </c:pt>
                <c:pt idx="1418">
                  <c:v>44.569099999999999</c:v>
                </c:pt>
                <c:pt idx="1419">
                  <c:v>46.840299999999999</c:v>
                </c:pt>
                <c:pt idx="1420">
                  <c:v>46.840299999999999</c:v>
                </c:pt>
                <c:pt idx="1421">
                  <c:v>40.450699999999998</c:v>
                </c:pt>
                <c:pt idx="1422">
                  <c:v>40.450699999999998</c:v>
                </c:pt>
                <c:pt idx="1423">
                  <c:v>36.962400000000002</c:v>
                </c:pt>
                <c:pt idx="1424">
                  <c:v>36.962400000000002</c:v>
                </c:pt>
                <c:pt idx="1425">
                  <c:v>38.7896</c:v>
                </c:pt>
                <c:pt idx="1426">
                  <c:v>38.7896</c:v>
                </c:pt>
                <c:pt idx="1427">
                  <c:v>46.089599999999997</c:v>
                </c:pt>
                <c:pt idx="1428">
                  <c:v>46.089599999999997</c:v>
                </c:pt>
                <c:pt idx="1429">
                  <c:v>38.594499999999996</c:v>
                </c:pt>
                <c:pt idx="1430">
                  <c:v>38.594499999999996</c:v>
                </c:pt>
                <c:pt idx="1431">
                  <c:v>36.685499999999998</c:v>
                </c:pt>
                <c:pt idx="1432">
                  <c:v>36.685499999999998</c:v>
                </c:pt>
                <c:pt idx="1433">
                  <c:v>48.867899999999999</c:v>
                </c:pt>
                <c:pt idx="1434">
                  <c:v>48.867899999999999</c:v>
                </c:pt>
                <c:pt idx="1435">
                  <c:v>52.389200000000002</c:v>
                </c:pt>
                <c:pt idx="1436">
                  <c:v>52.389200000000002</c:v>
                </c:pt>
                <c:pt idx="1437">
                  <c:v>32.223399999999998</c:v>
                </c:pt>
                <c:pt idx="1438">
                  <c:v>32.223399999999998</c:v>
                </c:pt>
                <c:pt idx="1439">
                  <c:v>38.497599999999998</c:v>
                </c:pt>
                <c:pt idx="1440">
                  <c:v>38.497599999999998</c:v>
                </c:pt>
                <c:pt idx="1441">
                  <c:v>47.953600000000002</c:v>
                </c:pt>
                <c:pt idx="1442">
                  <c:v>47.953600000000002</c:v>
                </c:pt>
                <c:pt idx="1443">
                  <c:v>31.7471</c:v>
                </c:pt>
                <c:pt idx="1444">
                  <c:v>31.7471</c:v>
                </c:pt>
                <c:pt idx="1445">
                  <c:v>37.041699999999999</c:v>
                </c:pt>
                <c:pt idx="1446">
                  <c:v>37.041699999999999</c:v>
                </c:pt>
                <c:pt idx="1447">
                  <c:v>45.022500000000001</c:v>
                </c:pt>
                <c:pt idx="1448">
                  <c:v>45.022500000000001</c:v>
                </c:pt>
                <c:pt idx="1449">
                  <c:v>42.208500000000001</c:v>
                </c:pt>
                <c:pt idx="1450">
                  <c:v>42.208500000000001</c:v>
                </c:pt>
                <c:pt idx="1451">
                  <c:v>46.207500000000003</c:v>
                </c:pt>
                <c:pt idx="1452">
                  <c:v>46.207500000000003</c:v>
                </c:pt>
                <c:pt idx="1453">
                  <c:v>44.3459</c:v>
                </c:pt>
                <c:pt idx="1454">
                  <c:v>44.3459</c:v>
                </c:pt>
                <c:pt idx="1455">
                  <c:v>32.170699999999997</c:v>
                </c:pt>
                <c:pt idx="1456">
                  <c:v>32.170699999999997</c:v>
                </c:pt>
                <c:pt idx="1457">
                  <c:v>37.0593</c:v>
                </c:pt>
                <c:pt idx="1458">
                  <c:v>37.0593</c:v>
                </c:pt>
                <c:pt idx="1459">
                  <c:v>51.1633</c:v>
                </c:pt>
                <c:pt idx="1460">
                  <c:v>51.1633</c:v>
                </c:pt>
                <c:pt idx="1461">
                  <c:v>44.413600000000002</c:v>
                </c:pt>
                <c:pt idx="1462">
                  <c:v>44.413600000000002</c:v>
                </c:pt>
                <c:pt idx="1463">
                  <c:v>29.9709</c:v>
                </c:pt>
                <c:pt idx="1464">
                  <c:v>29.9709</c:v>
                </c:pt>
                <c:pt idx="1465">
                  <c:v>40.365699999999997</c:v>
                </c:pt>
                <c:pt idx="1466">
                  <c:v>40.365699999999997</c:v>
                </c:pt>
                <c:pt idx="1467">
                  <c:v>55.822299999999998</c:v>
                </c:pt>
                <c:pt idx="1468">
                  <c:v>55.822299999999998</c:v>
                </c:pt>
                <c:pt idx="1469">
                  <c:v>51.924799999999998</c:v>
                </c:pt>
                <c:pt idx="1470">
                  <c:v>51.924799999999998</c:v>
                </c:pt>
                <c:pt idx="1471">
                  <c:v>43.48</c:v>
                </c:pt>
                <c:pt idx="1472">
                  <c:v>43.48</c:v>
                </c:pt>
                <c:pt idx="1473">
                  <c:v>44.572499999999998</c:v>
                </c:pt>
                <c:pt idx="1474">
                  <c:v>44.572499999999998</c:v>
                </c:pt>
                <c:pt idx="1475">
                  <c:v>52.9998</c:v>
                </c:pt>
                <c:pt idx="1476">
                  <c:v>52.9998</c:v>
                </c:pt>
                <c:pt idx="1477">
                  <c:v>47.746600000000001</c:v>
                </c:pt>
                <c:pt idx="1478">
                  <c:v>47.746600000000001</c:v>
                </c:pt>
                <c:pt idx="1479">
                  <c:v>42.570999999999998</c:v>
                </c:pt>
                <c:pt idx="1480">
                  <c:v>42.570999999999998</c:v>
                </c:pt>
                <c:pt idx="1481">
                  <c:v>32.334699999999998</c:v>
                </c:pt>
                <c:pt idx="1482">
                  <c:v>32.334699999999998</c:v>
                </c:pt>
                <c:pt idx="1483">
                  <c:v>30.5562</c:v>
                </c:pt>
                <c:pt idx="1484">
                  <c:v>30.5562</c:v>
                </c:pt>
                <c:pt idx="1485">
                  <c:v>32.627000000000002</c:v>
                </c:pt>
                <c:pt idx="1486">
                  <c:v>32.627000000000002</c:v>
                </c:pt>
                <c:pt idx="1487">
                  <c:v>40.823700000000002</c:v>
                </c:pt>
                <c:pt idx="1488">
                  <c:v>40.823700000000002</c:v>
                </c:pt>
                <c:pt idx="1489">
                  <c:v>48.103299999999997</c:v>
                </c:pt>
                <c:pt idx="1490">
                  <c:v>48.103299999999997</c:v>
                </c:pt>
                <c:pt idx="1491">
                  <c:v>45.230499999999999</c:v>
                </c:pt>
                <c:pt idx="1492">
                  <c:v>45.230499999999999</c:v>
                </c:pt>
                <c:pt idx="1493">
                  <c:v>35.221899999999998</c:v>
                </c:pt>
                <c:pt idx="1494">
                  <c:v>35.221899999999998</c:v>
                </c:pt>
                <c:pt idx="1495">
                  <c:v>40.184600000000003</c:v>
                </c:pt>
                <c:pt idx="1496">
                  <c:v>40.184600000000003</c:v>
                </c:pt>
                <c:pt idx="1497">
                  <c:v>45.375700000000002</c:v>
                </c:pt>
                <c:pt idx="1498">
                  <c:v>45.375700000000002</c:v>
                </c:pt>
                <c:pt idx="1499">
                  <c:v>36.430199999999999</c:v>
                </c:pt>
                <c:pt idx="1500">
                  <c:v>36.430199999999999</c:v>
                </c:pt>
                <c:pt idx="1501">
                  <c:v>45.280999999999999</c:v>
                </c:pt>
                <c:pt idx="1502">
                  <c:v>45.280999999999999</c:v>
                </c:pt>
                <c:pt idx="1503">
                  <c:v>47.372799999999998</c:v>
                </c:pt>
                <c:pt idx="1504">
                  <c:v>47.372799999999998</c:v>
                </c:pt>
                <c:pt idx="1505">
                  <c:v>31.369399999999999</c:v>
                </c:pt>
                <c:pt idx="1506">
                  <c:v>31.369399999999999</c:v>
                </c:pt>
                <c:pt idx="1507">
                  <c:v>27.332000000000001</c:v>
                </c:pt>
                <c:pt idx="1508">
                  <c:v>27.332000000000001</c:v>
                </c:pt>
                <c:pt idx="1509">
                  <c:v>48.766100000000002</c:v>
                </c:pt>
                <c:pt idx="1510">
                  <c:v>48.766100000000002</c:v>
                </c:pt>
                <c:pt idx="1511">
                  <c:v>38.304699999999997</c:v>
                </c:pt>
                <c:pt idx="1512">
                  <c:v>38.304699999999997</c:v>
                </c:pt>
                <c:pt idx="1513">
                  <c:v>20.116499999999998</c:v>
                </c:pt>
                <c:pt idx="1514">
                  <c:v>20.116499999999998</c:v>
                </c:pt>
                <c:pt idx="1515">
                  <c:v>23.258500000000002</c:v>
                </c:pt>
                <c:pt idx="1516">
                  <c:v>23.258500000000002</c:v>
                </c:pt>
                <c:pt idx="1517">
                  <c:v>34.161099999999998</c:v>
                </c:pt>
                <c:pt idx="1518">
                  <c:v>34.161099999999998</c:v>
                </c:pt>
                <c:pt idx="1519">
                  <c:v>31.831099999999999</c:v>
                </c:pt>
                <c:pt idx="1520">
                  <c:v>31.831099999999999</c:v>
                </c:pt>
                <c:pt idx="1521">
                  <c:v>27.315899999999999</c:v>
                </c:pt>
                <c:pt idx="1522">
                  <c:v>27.315899999999999</c:v>
                </c:pt>
                <c:pt idx="1523">
                  <c:v>33.2502</c:v>
                </c:pt>
                <c:pt idx="1524">
                  <c:v>33.2502</c:v>
                </c:pt>
                <c:pt idx="1525">
                  <c:v>37.662599999999998</c:v>
                </c:pt>
                <c:pt idx="1526">
                  <c:v>37.662599999999998</c:v>
                </c:pt>
                <c:pt idx="1527">
                  <c:v>37.8977</c:v>
                </c:pt>
                <c:pt idx="1528">
                  <c:v>37.8977</c:v>
                </c:pt>
                <c:pt idx="1529">
                  <c:v>29.4604</c:v>
                </c:pt>
                <c:pt idx="1530">
                  <c:v>29.4604</c:v>
                </c:pt>
                <c:pt idx="1531">
                  <c:v>36.04</c:v>
                </c:pt>
                <c:pt idx="1532">
                  <c:v>36.04</c:v>
                </c:pt>
                <c:pt idx="1533">
                  <c:v>41.193600000000004</c:v>
                </c:pt>
                <c:pt idx="1534">
                  <c:v>41.193600000000004</c:v>
                </c:pt>
                <c:pt idx="1535">
                  <c:v>31.990500000000001</c:v>
                </c:pt>
                <c:pt idx="1536">
                  <c:v>31.990500000000001</c:v>
                </c:pt>
                <c:pt idx="1537">
                  <c:v>28.888200000000001</c:v>
                </c:pt>
                <c:pt idx="1538">
                  <c:v>28.888200000000001</c:v>
                </c:pt>
                <c:pt idx="1539">
                  <c:v>29.184799999999999</c:v>
                </c:pt>
                <c:pt idx="1540">
                  <c:v>29.184799999999999</c:v>
                </c:pt>
                <c:pt idx="1541">
                  <c:v>24.9771</c:v>
                </c:pt>
                <c:pt idx="1542">
                  <c:v>24.9771</c:v>
                </c:pt>
                <c:pt idx="1543">
                  <c:v>37.389600000000002</c:v>
                </c:pt>
                <c:pt idx="1544">
                  <c:v>37.389600000000002</c:v>
                </c:pt>
                <c:pt idx="1545">
                  <c:v>39.743400000000001</c:v>
                </c:pt>
                <c:pt idx="1546">
                  <c:v>39.743400000000001</c:v>
                </c:pt>
                <c:pt idx="1547">
                  <c:v>34.939</c:v>
                </c:pt>
                <c:pt idx="1548">
                  <c:v>34.939</c:v>
                </c:pt>
                <c:pt idx="1549">
                  <c:v>36.753700000000002</c:v>
                </c:pt>
                <c:pt idx="1550">
                  <c:v>36.753700000000002</c:v>
                </c:pt>
                <c:pt idx="1551">
                  <c:v>42.1021</c:v>
                </c:pt>
                <c:pt idx="1552">
                  <c:v>42.1021</c:v>
                </c:pt>
                <c:pt idx="1553">
                  <c:v>38.887900000000002</c:v>
                </c:pt>
                <c:pt idx="1554">
                  <c:v>38.887900000000002</c:v>
                </c:pt>
                <c:pt idx="1555">
                  <c:v>26.672899999999998</c:v>
                </c:pt>
                <c:pt idx="1556">
                  <c:v>26.672899999999998</c:v>
                </c:pt>
                <c:pt idx="1557">
                  <c:v>34.990499999999997</c:v>
                </c:pt>
                <c:pt idx="1558">
                  <c:v>34.990499999999997</c:v>
                </c:pt>
                <c:pt idx="1559">
                  <c:v>45.706099999999999</c:v>
                </c:pt>
                <c:pt idx="1560">
                  <c:v>45.706099999999999</c:v>
                </c:pt>
                <c:pt idx="1561">
                  <c:v>29.542200000000001</c:v>
                </c:pt>
                <c:pt idx="1562">
                  <c:v>29.542200000000001</c:v>
                </c:pt>
                <c:pt idx="1563">
                  <c:v>28.960899999999999</c:v>
                </c:pt>
                <c:pt idx="1564">
                  <c:v>28.960899999999999</c:v>
                </c:pt>
                <c:pt idx="1565">
                  <c:v>45.6873</c:v>
                </c:pt>
                <c:pt idx="1566">
                  <c:v>45.6873</c:v>
                </c:pt>
                <c:pt idx="1567">
                  <c:v>38.139400000000002</c:v>
                </c:pt>
                <c:pt idx="1568">
                  <c:v>38.139400000000002</c:v>
                </c:pt>
                <c:pt idx="1569">
                  <c:v>31.054400000000001</c:v>
                </c:pt>
                <c:pt idx="1570">
                  <c:v>31.054400000000001</c:v>
                </c:pt>
                <c:pt idx="1571">
                  <c:v>33.359400000000001</c:v>
                </c:pt>
                <c:pt idx="1572">
                  <c:v>33.359400000000001</c:v>
                </c:pt>
                <c:pt idx="1573">
                  <c:v>30.790299999999998</c:v>
                </c:pt>
                <c:pt idx="1574">
                  <c:v>30.790299999999998</c:v>
                </c:pt>
                <c:pt idx="1575">
                  <c:v>34.781999999999996</c:v>
                </c:pt>
                <c:pt idx="1576">
                  <c:v>34.781999999999996</c:v>
                </c:pt>
                <c:pt idx="1577">
                  <c:v>30.258099999999999</c:v>
                </c:pt>
                <c:pt idx="1578">
                  <c:v>30.258099999999999</c:v>
                </c:pt>
                <c:pt idx="1579">
                  <c:v>22.3462</c:v>
                </c:pt>
                <c:pt idx="1580">
                  <c:v>22.3462</c:v>
                </c:pt>
                <c:pt idx="1581">
                  <c:v>36.205100000000002</c:v>
                </c:pt>
                <c:pt idx="1582">
                  <c:v>36.205100000000002</c:v>
                </c:pt>
                <c:pt idx="1583">
                  <c:v>39.589399999999998</c:v>
                </c:pt>
                <c:pt idx="1584">
                  <c:v>39.589399999999998</c:v>
                </c:pt>
                <c:pt idx="1585">
                  <c:v>25.3462</c:v>
                </c:pt>
                <c:pt idx="1586">
                  <c:v>25.3462</c:v>
                </c:pt>
                <c:pt idx="1587">
                  <c:v>13.6294</c:v>
                </c:pt>
                <c:pt idx="1588">
                  <c:v>13.6294</c:v>
                </c:pt>
                <c:pt idx="1589">
                  <c:v>23.7515</c:v>
                </c:pt>
                <c:pt idx="1590">
                  <c:v>23.7515</c:v>
                </c:pt>
                <c:pt idx="1591">
                  <c:v>26.9163</c:v>
                </c:pt>
                <c:pt idx="1592">
                  <c:v>26.9163</c:v>
                </c:pt>
                <c:pt idx="1593">
                  <c:v>23.807400000000001</c:v>
                </c:pt>
                <c:pt idx="1594">
                  <c:v>23.807400000000001</c:v>
                </c:pt>
                <c:pt idx="1595">
                  <c:v>28.982399999999998</c:v>
                </c:pt>
                <c:pt idx="1596">
                  <c:v>28.982399999999998</c:v>
                </c:pt>
                <c:pt idx="1597">
                  <c:v>22.145299999999999</c:v>
                </c:pt>
                <c:pt idx="1598">
                  <c:v>22.145299999999999</c:v>
                </c:pt>
                <c:pt idx="1599">
                  <c:v>20.5596</c:v>
                </c:pt>
                <c:pt idx="1600">
                  <c:v>20.5596</c:v>
                </c:pt>
                <c:pt idx="1601">
                  <c:v>27.183800000000002</c:v>
                </c:pt>
                <c:pt idx="1602">
                  <c:v>27.183800000000002</c:v>
                </c:pt>
                <c:pt idx="1603">
                  <c:v>23.507100000000001</c:v>
                </c:pt>
                <c:pt idx="1604">
                  <c:v>23.507100000000001</c:v>
                </c:pt>
                <c:pt idx="1605">
                  <c:v>33.894300000000001</c:v>
                </c:pt>
                <c:pt idx="1606">
                  <c:v>33.894300000000001</c:v>
                </c:pt>
                <c:pt idx="1607">
                  <c:v>37.793199999999999</c:v>
                </c:pt>
                <c:pt idx="1608">
                  <c:v>37.793199999999999</c:v>
                </c:pt>
                <c:pt idx="1609">
                  <c:v>22.605</c:v>
                </c:pt>
                <c:pt idx="1610">
                  <c:v>22.605</c:v>
                </c:pt>
                <c:pt idx="1611">
                  <c:v>19.1648</c:v>
                </c:pt>
                <c:pt idx="1612">
                  <c:v>19.1648</c:v>
                </c:pt>
                <c:pt idx="1613">
                  <c:v>31.690200000000001</c:v>
                </c:pt>
                <c:pt idx="1614">
                  <c:v>31.690200000000001</c:v>
                </c:pt>
                <c:pt idx="1615">
                  <c:v>36.898699999999998</c:v>
                </c:pt>
                <c:pt idx="1616">
                  <c:v>36.898699999999998</c:v>
                </c:pt>
                <c:pt idx="1617">
                  <c:v>32.480200000000004</c:v>
                </c:pt>
                <c:pt idx="1618">
                  <c:v>32.480200000000004</c:v>
                </c:pt>
                <c:pt idx="1619">
                  <c:v>33.628700000000002</c:v>
                </c:pt>
                <c:pt idx="1620">
                  <c:v>33.628700000000002</c:v>
                </c:pt>
                <c:pt idx="1621">
                  <c:v>24.581800000000001</c:v>
                </c:pt>
                <c:pt idx="1622">
                  <c:v>24.581800000000001</c:v>
                </c:pt>
                <c:pt idx="1623">
                  <c:v>31.2422</c:v>
                </c:pt>
                <c:pt idx="1624">
                  <c:v>31.2422</c:v>
                </c:pt>
                <c:pt idx="1625">
                  <c:v>27.021000000000001</c:v>
                </c:pt>
                <c:pt idx="1626">
                  <c:v>27.021000000000001</c:v>
                </c:pt>
                <c:pt idx="1627">
                  <c:v>15.494400000000001</c:v>
                </c:pt>
                <c:pt idx="1628">
                  <c:v>15.494400000000001</c:v>
                </c:pt>
                <c:pt idx="1629">
                  <c:v>27.241499999999998</c:v>
                </c:pt>
                <c:pt idx="1630">
                  <c:v>27.241499999999998</c:v>
                </c:pt>
                <c:pt idx="1631">
                  <c:v>37.021000000000001</c:v>
                </c:pt>
                <c:pt idx="1632">
                  <c:v>37.021000000000001</c:v>
                </c:pt>
                <c:pt idx="1633">
                  <c:v>33.950200000000002</c:v>
                </c:pt>
                <c:pt idx="1634">
                  <c:v>33.950200000000002</c:v>
                </c:pt>
                <c:pt idx="1635">
                  <c:v>23.415500000000002</c:v>
                </c:pt>
                <c:pt idx="1636">
                  <c:v>23.415500000000002</c:v>
                </c:pt>
                <c:pt idx="1637">
                  <c:v>27.757300000000001</c:v>
                </c:pt>
                <c:pt idx="1638">
                  <c:v>27.757300000000001</c:v>
                </c:pt>
                <c:pt idx="1639">
                  <c:v>34.784199999999998</c:v>
                </c:pt>
                <c:pt idx="1640">
                  <c:v>34.784199999999998</c:v>
                </c:pt>
                <c:pt idx="1641">
                  <c:v>28.868200000000002</c:v>
                </c:pt>
                <c:pt idx="1642">
                  <c:v>28.868200000000002</c:v>
                </c:pt>
                <c:pt idx="1643">
                  <c:v>22.332999999999998</c:v>
                </c:pt>
                <c:pt idx="1644">
                  <c:v>22.332999999999998</c:v>
                </c:pt>
                <c:pt idx="1645">
                  <c:v>27.694299999999998</c:v>
                </c:pt>
                <c:pt idx="1646">
                  <c:v>27.694299999999998</c:v>
                </c:pt>
                <c:pt idx="1647">
                  <c:v>32.766399999999997</c:v>
                </c:pt>
                <c:pt idx="1648">
                  <c:v>32.766399999999997</c:v>
                </c:pt>
                <c:pt idx="1649">
                  <c:v>31.360099999999999</c:v>
                </c:pt>
                <c:pt idx="1650">
                  <c:v>31.360099999999999</c:v>
                </c:pt>
                <c:pt idx="1651">
                  <c:v>33.493400000000001</c:v>
                </c:pt>
                <c:pt idx="1652">
                  <c:v>33.493400000000001</c:v>
                </c:pt>
                <c:pt idx="1653">
                  <c:v>23.169899999999998</c:v>
                </c:pt>
                <c:pt idx="1654">
                  <c:v>23.169899999999998</c:v>
                </c:pt>
                <c:pt idx="1655">
                  <c:v>10.637</c:v>
                </c:pt>
                <c:pt idx="1656">
                  <c:v>10.637</c:v>
                </c:pt>
                <c:pt idx="1657">
                  <c:v>12.3611</c:v>
                </c:pt>
                <c:pt idx="1658">
                  <c:v>12.3611</c:v>
                </c:pt>
                <c:pt idx="1659">
                  <c:v>11.4597</c:v>
                </c:pt>
                <c:pt idx="1660">
                  <c:v>11.4597</c:v>
                </c:pt>
                <c:pt idx="1661">
                  <c:v>26.191199999999998</c:v>
                </c:pt>
                <c:pt idx="1662">
                  <c:v>26.191199999999998</c:v>
                </c:pt>
                <c:pt idx="1663">
                  <c:v>33.602499999999999</c:v>
                </c:pt>
                <c:pt idx="1664">
                  <c:v>33.602499999999999</c:v>
                </c:pt>
                <c:pt idx="1665">
                  <c:v>17.7822</c:v>
                </c:pt>
                <c:pt idx="1666">
                  <c:v>17.7822</c:v>
                </c:pt>
                <c:pt idx="1667">
                  <c:v>26.1448</c:v>
                </c:pt>
                <c:pt idx="1668">
                  <c:v>26.1448</c:v>
                </c:pt>
                <c:pt idx="1669">
                  <c:v>32.999000000000002</c:v>
                </c:pt>
                <c:pt idx="1670">
                  <c:v>32.999000000000002</c:v>
                </c:pt>
                <c:pt idx="1671">
                  <c:v>29.980499999999999</c:v>
                </c:pt>
                <c:pt idx="1672">
                  <c:v>29.980499999999999</c:v>
                </c:pt>
                <c:pt idx="1673">
                  <c:v>27.116900000000001</c:v>
                </c:pt>
                <c:pt idx="1674">
                  <c:v>27.116900000000001</c:v>
                </c:pt>
                <c:pt idx="1675">
                  <c:v>14.4292</c:v>
                </c:pt>
                <c:pt idx="1676">
                  <c:v>14.4292</c:v>
                </c:pt>
                <c:pt idx="1677">
                  <c:v>22.812999999999999</c:v>
                </c:pt>
                <c:pt idx="1678">
                  <c:v>22.812999999999999</c:v>
                </c:pt>
                <c:pt idx="1679">
                  <c:v>28.7407</c:v>
                </c:pt>
                <c:pt idx="1680">
                  <c:v>28.7407</c:v>
                </c:pt>
                <c:pt idx="1681">
                  <c:v>20.6968</c:v>
                </c:pt>
                <c:pt idx="1682">
                  <c:v>20.6968</c:v>
                </c:pt>
                <c:pt idx="1683">
                  <c:v>11.8894</c:v>
                </c:pt>
                <c:pt idx="1684">
                  <c:v>11.8894</c:v>
                </c:pt>
                <c:pt idx="1685">
                  <c:v>8.5261200000000006</c:v>
                </c:pt>
                <c:pt idx="1686">
                  <c:v>8.5261200000000006</c:v>
                </c:pt>
                <c:pt idx="1687">
                  <c:v>22.914100000000001</c:v>
                </c:pt>
                <c:pt idx="1688">
                  <c:v>22.914100000000001</c:v>
                </c:pt>
                <c:pt idx="1689">
                  <c:v>29.264199999999999</c:v>
                </c:pt>
                <c:pt idx="1690">
                  <c:v>29.264199999999999</c:v>
                </c:pt>
                <c:pt idx="1691">
                  <c:v>21.595500000000001</c:v>
                </c:pt>
                <c:pt idx="1692">
                  <c:v>21.595500000000001</c:v>
                </c:pt>
                <c:pt idx="1693">
                  <c:v>13.573499999999999</c:v>
                </c:pt>
                <c:pt idx="1694">
                  <c:v>13.573499999999999</c:v>
                </c:pt>
                <c:pt idx="1695">
                  <c:v>18.8369</c:v>
                </c:pt>
                <c:pt idx="1696">
                  <c:v>18.8369</c:v>
                </c:pt>
                <c:pt idx="1697">
                  <c:v>18.621099999999998</c:v>
                </c:pt>
                <c:pt idx="1698">
                  <c:v>18.621099999999998</c:v>
                </c:pt>
                <c:pt idx="1699">
                  <c:v>17.134799999999998</c:v>
                </c:pt>
                <c:pt idx="1700">
                  <c:v>17.134799999999998</c:v>
                </c:pt>
                <c:pt idx="1701">
                  <c:v>18.662800000000001</c:v>
                </c:pt>
                <c:pt idx="1702">
                  <c:v>18.662800000000001</c:v>
                </c:pt>
                <c:pt idx="1703">
                  <c:v>16.0154</c:v>
                </c:pt>
                <c:pt idx="1704">
                  <c:v>16.0154</c:v>
                </c:pt>
                <c:pt idx="1705">
                  <c:v>20.0061</c:v>
                </c:pt>
                <c:pt idx="1706">
                  <c:v>20.0061</c:v>
                </c:pt>
                <c:pt idx="1707">
                  <c:v>14.1228</c:v>
                </c:pt>
                <c:pt idx="1708">
                  <c:v>14.1228</c:v>
                </c:pt>
                <c:pt idx="1709">
                  <c:v>10.3521</c:v>
                </c:pt>
                <c:pt idx="1710">
                  <c:v>10.3521</c:v>
                </c:pt>
                <c:pt idx="1711">
                  <c:v>7.8696299999999999</c:v>
                </c:pt>
                <c:pt idx="1712">
                  <c:v>7.8696299999999999</c:v>
                </c:pt>
                <c:pt idx="1713">
                  <c:v>21.518599999999999</c:v>
                </c:pt>
                <c:pt idx="1714">
                  <c:v>21.518599999999999</c:v>
                </c:pt>
                <c:pt idx="1715">
                  <c:v>33.1875</c:v>
                </c:pt>
                <c:pt idx="1716">
                  <c:v>33.1875</c:v>
                </c:pt>
                <c:pt idx="1717">
                  <c:v>13.956300000000001</c:v>
                </c:pt>
                <c:pt idx="1718">
                  <c:v>13.956300000000001</c:v>
                </c:pt>
                <c:pt idx="1719">
                  <c:v>16.854700000000001</c:v>
                </c:pt>
                <c:pt idx="1720">
                  <c:v>16.854700000000001</c:v>
                </c:pt>
                <c:pt idx="1721">
                  <c:v>21.3813</c:v>
                </c:pt>
                <c:pt idx="1722">
                  <c:v>21.3813</c:v>
                </c:pt>
                <c:pt idx="1723">
                  <c:v>20.5442</c:v>
                </c:pt>
                <c:pt idx="1724">
                  <c:v>20.5442</c:v>
                </c:pt>
                <c:pt idx="1725">
                  <c:v>33.363500000000002</c:v>
                </c:pt>
                <c:pt idx="1726">
                  <c:v>33.363500000000002</c:v>
                </c:pt>
                <c:pt idx="1727">
                  <c:v>22.2559</c:v>
                </c:pt>
                <c:pt idx="1728">
                  <c:v>22.2559</c:v>
                </c:pt>
                <c:pt idx="1729">
                  <c:v>13.499000000000001</c:v>
                </c:pt>
                <c:pt idx="1730">
                  <c:v>13.499000000000001</c:v>
                </c:pt>
                <c:pt idx="1731">
                  <c:v>10.4993</c:v>
                </c:pt>
                <c:pt idx="1732">
                  <c:v>10.4993</c:v>
                </c:pt>
                <c:pt idx="1733">
                  <c:v>12.0327</c:v>
                </c:pt>
                <c:pt idx="1734">
                  <c:v>12.0327</c:v>
                </c:pt>
                <c:pt idx="1735">
                  <c:v>13.8428</c:v>
                </c:pt>
                <c:pt idx="1736">
                  <c:v>13.8428</c:v>
                </c:pt>
                <c:pt idx="1737">
                  <c:v>21.728300000000001</c:v>
                </c:pt>
                <c:pt idx="1738">
                  <c:v>21.728300000000001</c:v>
                </c:pt>
                <c:pt idx="1739">
                  <c:v>19.9678</c:v>
                </c:pt>
                <c:pt idx="1740">
                  <c:v>19.9678</c:v>
                </c:pt>
                <c:pt idx="1741">
                  <c:v>20.615500000000001</c:v>
                </c:pt>
                <c:pt idx="1742">
                  <c:v>20.615500000000001</c:v>
                </c:pt>
                <c:pt idx="1743">
                  <c:v>20.014900000000001</c:v>
                </c:pt>
                <c:pt idx="1744">
                  <c:v>20.014900000000001</c:v>
                </c:pt>
                <c:pt idx="1745">
                  <c:v>9.4785199999999996</c:v>
                </c:pt>
                <c:pt idx="1746">
                  <c:v>9.4785199999999996</c:v>
                </c:pt>
                <c:pt idx="1747">
                  <c:v>13.169700000000001</c:v>
                </c:pt>
                <c:pt idx="1748">
                  <c:v>13.169700000000001</c:v>
                </c:pt>
                <c:pt idx="1749">
                  <c:v>17.012699999999999</c:v>
                </c:pt>
                <c:pt idx="1750">
                  <c:v>17.012699999999999</c:v>
                </c:pt>
                <c:pt idx="1751">
                  <c:v>19.868400000000001</c:v>
                </c:pt>
                <c:pt idx="1752">
                  <c:v>19.868400000000001</c:v>
                </c:pt>
                <c:pt idx="1753">
                  <c:v>8.5756800000000002</c:v>
                </c:pt>
                <c:pt idx="1754">
                  <c:v>8.5756800000000002</c:v>
                </c:pt>
                <c:pt idx="1755">
                  <c:v>7.0681200000000004</c:v>
                </c:pt>
                <c:pt idx="1756">
                  <c:v>7.0681200000000004</c:v>
                </c:pt>
                <c:pt idx="1757">
                  <c:v>18.1677</c:v>
                </c:pt>
                <c:pt idx="1758">
                  <c:v>18.1677</c:v>
                </c:pt>
                <c:pt idx="1759">
                  <c:v>11.157500000000001</c:v>
                </c:pt>
                <c:pt idx="1760">
                  <c:v>11.157500000000001</c:v>
                </c:pt>
                <c:pt idx="1761">
                  <c:v>3.3862299999999999</c:v>
                </c:pt>
                <c:pt idx="1762">
                  <c:v>3.3862299999999999</c:v>
                </c:pt>
                <c:pt idx="1763">
                  <c:v>17.114000000000001</c:v>
                </c:pt>
                <c:pt idx="1764">
                  <c:v>17.114000000000001</c:v>
                </c:pt>
                <c:pt idx="1765">
                  <c:v>23.5229</c:v>
                </c:pt>
                <c:pt idx="1766">
                  <c:v>23.5229</c:v>
                </c:pt>
                <c:pt idx="1767">
                  <c:v>24.328600000000002</c:v>
                </c:pt>
                <c:pt idx="1768">
                  <c:v>24.328600000000002</c:v>
                </c:pt>
                <c:pt idx="1769">
                  <c:v>13.910399999999999</c:v>
                </c:pt>
                <c:pt idx="1770">
                  <c:v>13.910399999999999</c:v>
                </c:pt>
                <c:pt idx="1771">
                  <c:v>-1.52979</c:v>
                </c:pt>
                <c:pt idx="1772">
                  <c:v>-1.52979</c:v>
                </c:pt>
                <c:pt idx="1773">
                  <c:v>7.3281299999999998</c:v>
                </c:pt>
                <c:pt idx="1774">
                  <c:v>7.3281299999999998</c:v>
                </c:pt>
                <c:pt idx="1775">
                  <c:v>9.8828099999999992</c:v>
                </c:pt>
                <c:pt idx="1776">
                  <c:v>9.8828099999999992</c:v>
                </c:pt>
                <c:pt idx="1777">
                  <c:v>11.307600000000001</c:v>
                </c:pt>
                <c:pt idx="1778">
                  <c:v>11.307600000000001</c:v>
                </c:pt>
                <c:pt idx="1779">
                  <c:v>22.627700000000001</c:v>
                </c:pt>
                <c:pt idx="1780">
                  <c:v>22.627700000000001</c:v>
                </c:pt>
                <c:pt idx="1781">
                  <c:v>23.957000000000001</c:v>
                </c:pt>
                <c:pt idx="1782">
                  <c:v>23.957000000000001</c:v>
                </c:pt>
                <c:pt idx="1783">
                  <c:v>25.7881</c:v>
                </c:pt>
                <c:pt idx="1784">
                  <c:v>25.7881</c:v>
                </c:pt>
                <c:pt idx="1785">
                  <c:v>21.895299999999999</c:v>
                </c:pt>
                <c:pt idx="1786">
                  <c:v>21.895299999999999</c:v>
                </c:pt>
                <c:pt idx="1787">
                  <c:v>14.0222</c:v>
                </c:pt>
                <c:pt idx="1788">
                  <c:v>14.0222</c:v>
                </c:pt>
                <c:pt idx="1789">
                  <c:v>16.920400000000001</c:v>
                </c:pt>
                <c:pt idx="1790">
                  <c:v>16.920400000000001</c:v>
                </c:pt>
                <c:pt idx="1791">
                  <c:v>24.244900000000001</c:v>
                </c:pt>
                <c:pt idx="1792">
                  <c:v>24.244900000000001</c:v>
                </c:pt>
                <c:pt idx="1793">
                  <c:v>14.1084</c:v>
                </c:pt>
                <c:pt idx="1794">
                  <c:v>14.1084</c:v>
                </c:pt>
                <c:pt idx="1795">
                  <c:v>11.713900000000001</c:v>
                </c:pt>
                <c:pt idx="1796">
                  <c:v>11.713900000000001</c:v>
                </c:pt>
                <c:pt idx="1797">
                  <c:v>13.307600000000001</c:v>
                </c:pt>
                <c:pt idx="1798">
                  <c:v>13.307600000000001</c:v>
                </c:pt>
                <c:pt idx="1799">
                  <c:v>1.5849599999999999</c:v>
                </c:pt>
                <c:pt idx="1800">
                  <c:v>1.5849599999999999</c:v>
                </c:pt>
                <c:pt idx="1801">
                  <c:v>13.7295</c:v>
                </c:pt>
                <c:pt idx="1802">
                  <c:v>13.7295</c:v>
                </c:pt>
                <c:pt idx="1803">
                  <c:v>20.564</c:v>
                </c:pt>
                <c:pt idx="1804">
                  <c:v>20.564</c:v>
                </c:pt>
                <c:pt idx="1805">
                  <c:v>3.16797</c:v>
                </c:pt>
                <c:pt idx="1806">
                  <c:v>3.16797</c:v>
                </c:pt>
                <c:pt idx="1807">
                  <c:v>11.296099999999999</c:v>
                </c:pt>
                <c:pt idx="1808">
                  <c:v>11.296099999999999</c:v>
                </c:pt>
                <c:pt idx="1809">
                  <c:v>27.8752</c:v>
                </c:pt>
                <c:pt idx="1810">
                  <c:v>27.8752</c:v>
                </c:pt>
                <c:pt idx="1811">
                  <c:v>24.358899999999998</c:v>
                </c:pt>
                <c:pt idx="1812">
                  <c:v>24.358899999999998</c:v>
                </c:pt>
                <c:pt idx="1813">
                  <c:v>17.647200000000002</c:v>
                </c:pt>
                <c:pt idx="1814">
                  <c:v>17.647200000000002</c:v>
                </c:pt>
                <c:pt idx="1815">
                  <c:v>12.9895</c:v>
                </c:pt>
                <c:pt idx="1816">
                  <c:v>12.9895</c:v>
                </c:pt>
                <c:pt idx="1817">
                  <c:v>3.9560499999999998</c:v>
                </c:pt>
                <c:pt idx="1818">
                  <c:v>3.9560499999999998</c:v>
                </c:pt>
                <c:pt idx="1819">
                  <c:v>7.3134800000000002</c:v>
                </c:pt>
                <c:pt idx="1820">
                  <c:v>7.3134800000000002</c:v>
                </c:pt>
                <c:pt idx="1821">
                  <c:v>21.828900000000001</c:v>
                </c:pt>
                <c:pt idx="1822">
                  <c:v>21.828900000000001</c:v>
                </c:pt>
                <c:pt idx="1823">
                  <c:v>17.173100000000002</c:v>
                </c:pt>
                <c:pt idx="1824">
                  <c:v>17.173100000000002</c:v>
                </c:pt>
                <c:pt idx="1825">
                  <c:v>9.81372</c:v>
                </c:pt>
                <c:pt idx="1826">
                  <c:v>9.81372</c:v>
                </c:pt>
                <c:pt idx="1827">
                  <c:v>8.7668499999999998</c:v>
                </c:pt>
                <c:pt idx="1828">
                  <c:v>8.7668499999999998</c:v>
                </c:pt>
                <c:pt idx="1829">
                  <c:v>11.9275</c:v>
                </c:pt>
                <c:pt idx="1830">
                  <c:v>11.9275</c:v>
                </c:pt>
                <c:pt idx="1831">
                  <c:v>11.418900000000001</c:v>
                </c:pt>
                <c:pt idx="1832">
                  <c:v>11.418900000000001</c:v>
                </c:pt>
                <c:pt idx="1833">
                  <c:v>3.2712400000000001</c:v>
                </c:pt>
                <c:pt idx="1834">
                  <c:v>3.2712400000000001</c:v>
                </c:pt>
                <c:pt idx="1835">
                  <c:v>6.6782199999999996</c:v>
                </c:pt>
                <c:pt idx="1836">
                  <c:v>6.6782199999999996</c:v>
                </c:pt>
                <c:pt idx="1837">
                  <c:v>16.707799999999999</c:v>
                </c:pt>
                <c:pt idx="1838">
                  <c:v>16.707799999999999</c:v>
                </c:pt>
                <c:pt idx="1839">
                  <c:v>17.800999999999998</c:v>
                </c:pt>
                <c:pt idx="1840">
                  <c:v>17.800999999999998</c:v>
                </c:pt>
                <c:pt idx="1841">
                  <c:v>9.8129899999999992</c:v>
                </c:pt>
                <c:pt idx="1842">
                  <c:v>9.8129899999999992</c:v>
                </c:pt>
                <c:pt idx="1843">
                  <c:v>11.782500000000001</c:v>
                </c:pt>
                <c:pt idx="1844">
                  <c:v>11.782500000000001</c:v>
                </c:pt>
                <c:pt idx="1845">
                  <c:v>12.811299999999999</c:v>
                </c:pt>
                <c:pt idx="1846">
                  <c:v>12.811299999999999</c:v>
                </c:pt>
                <c:pt idx="1847">
                  <c:v>1.84619</c:v>
                </c:pt>
                <c:pt idx="1848">
                  <c:v>1.84619</c:v>
                </c:pt>
                <c:pt idx="1849">
                  <c:v>1.5461400000000001</c:v>
                </c:pt>
                <c:pt idx="1850">
                  <c:v>1.5461400000000001</c:v>
                </c:pt>
                <c:pt idx="1851">
                  <c:v>11.051500000000001</c:v>
                </c:pt>
                <c:pt idx="1852">
                  <c:v>11.051500000000001</c:v>
                </c:pt>
                <c:pt idx="1853">
                  <c:v>11.5747</c:v>
                </c:pt>
                <c:pt idx="1854">
                  <c:v>11.5747</c:v>
                </c:pt>
                <c:pt idx="1855">
                  <c:v>2.2185100000000002</c:v>
                </c:pt>
                <c:pt idx="1856">
                  <c:v>2.2185100000000002</c:v>
                </c:pt>
                <c:pt idx="1857">
                  <c:v>11.1692</c:v>
                </c:pt>
                <c:pt idx="1858">
                  <c:v>11.1692</c:v>
                </c:pt>
                <c:pt idx="1859">
                  <c:v>5.0393100000000004</c:v>
                </c:pt>
                <c:pt idx="1860">
                  <c:v>5.0393100000000004</c:v>
                </c:pt>
                <c:pt idx="1861">
                  <c:v>-6.2033699999999996</c:v>
                </c:pt>
                <c:pt idx="1862">
                  <c:v>-6.2033699999999996</c:v>
                </c:pt>
                <c:pt idx="1863">
                  <c:v>2.8581500000000002</c:v>
                </c:pt>
                <c:pt idx="1864">
                  <c:v>2.8581500000000002</c:v>
                </c:pt>
                <c:pt idx="1865">
                  <c:v>2.20825</c:v>
                </c:pt>
                <c:pt idx="1866">
                  <c:v>2.20825</c:v>
                </c:pt>
                <c:pt idx="1867">
                  <c:v>7.43262</c:v>
                </c:pt>
                <c:pt idx="1868">
                  <c:v>7.43262</c:v>
                </c:pt>
                <c:pt idx="1869">
                  <c:v>15.0442</c:v>
                </c:pt>
                <c:pt idx="1870">
                  <c:v>15.0442</c:v>
                </c:pt>
                <c:pt idx="1871">
                  <c:v>16.225100000000001</c:v>
                </c:pt>
                <c:pt idx="1872">
                  <c:v>16.225100000000001</c:v>
                </c:pt>
                <c:pt idx="1873">
                  <c:v>8.0666499999999992</c:v>
                </c:pt>
                <c:pt idx="1874">
                  <c:v>8.0666499999999992</c:v>
                </c:pt>
                <c:pt idx="1875">
                  <c:v>-0.40112300000000001</c:v>
                </c:pt>
                <c:pt idx="1876">
                  <c:v>-0.40112300000000001</c:v>
                </c:pt>
                <c:pt idx="1877">
                  <c:v>12.0427</c:v>
                </c:pt>
                <c:pt idx="1878">
                  <c:v>12.0427</c:v>
                </c:pt>
                <c:pt idx="1879">
                  <c:v>4.6149899999999997</c:v>
                </c:pt>
                <c:pt idx="1880">
                  <c:v>4.6149899999999997</c:v>
                </c:pt>
                <c:pt idx="1881">
                  <c:v>-1.66333</c:v>
                </c:pt>
                <c:pt idx="1882">
                  <c:v>-1.66333</c:v>
                </c:pt>
                <c:pt idx="1883">
                  <c:v>6.2036100000000003</c:v>
                </c:pt>
                <c:pt idx="1884">
                  <c:v>6.2036100000000003</c:v>
                </c:pt>
                <c:pt idx="1885">
                  <c:v>9.0078099999999992</c:v>
                </c:pt>
                <c:pt idx="1886">
                  <c:v>9.0078099999999992</c:v>
                </c:pt>
                <c:pt idx="1887">
                  <c:v>18.152799999999999</c:v>
                </c:pt>
                <c:pt idx="1888">
                  <c:v>18.152799999999999</c:v>
                </c:pt>
                <c:pt idx="1889">
                  <c:v>8.4545899999999996</c:v>
                </c:pt>
                <c:pt idx="1890">
                  <c:v>8.4545899999999996</c:v>
                </c:pt>
                <c:pt idx="1891">
                  <c:v>-9.27881</c:v>
                </c:pt>
                <c:pt idx="1892">
                  <c:v>-9.27881</c:v>
                </c:pt>
                <c:pt idx="1893">
                  <c:v>1.58325</c:v>
                </c:pt>
                <c:pt idx="1894">
                  <c:v>1.58325</c:v>
                </c:pt>
                <c:pt idx="1895">
                  <c:v>4.4277300000000004</c:v>
                </c:pt>
                <c:pt idx="1896">
                  <c:v>4.4277300000000004</c:v>
                </c:pt>
                <c:pt idx="1897">
                  <c:v>1.2748999999999999</c:v>
                </c:pt>
                <c:pt idx="1898">
                  <c:v>1.2748999999999999</c:v>
                </c:pt>
                <c:pt idx="1899">
                  <c:v>10.3843</c:v>
                </c:pt>
                <c:pt idx="1900">
                  <c:v>10.3843</c:v>
                </c:pt>
                <c:pt idx="1901">
                  <c:v>7.3503400000000001</c:v>
                </c:pt>
                <c:pt idx="1902">
                  <c:v>7.3503400000000001</c:v>
                </c:pt>
                <c:pt idx="1903">
                  <c:v>6.2148399999999997</c:v>
                </c:pt>
                <c:pt idx="1904">
                  <c:v>6.2148399999999997</c:v>
                </c:pt>
                <c:pt idx="1905">
                  <c:v>12.3079</c:v>
                </c:pt>
                <c:pt idx="1906">
                  <c:v>12.3079</c:v>
                </c:pt>
                <c:pt idx="1907">
                  <c:v>15.377000000000001</c:v>
                </c:pt>
                <c:pt idx="1908">
                  <c:v>15.377000000000001</c:v>
                </c:pt>
                <c:pt idx="1909">
                  <c:v>14.520300000000001</c:v>
                </c:pt>
                <c:pt idx="1910">
                  <c:v>14.520300000000001</c:v>
                </c:pt>
                <c:pt idx="1911">
                  <c:v>3.7194799999999999</c:v>
                </c:pt>
                <c:pt idx="1912">
                  <c:v>3.7194799999999999</c:v>
                </c:pt>
                <c:pt idx="1913">
                  <c:v>-3.35059</c:v>
                </c:pt>
                <c:pt idx="1914">
                  <c:v>-3.35059</c:v>
                </c:pt>
                <c:pt idx="1915">
                  <c:v>-4.5737300000000003</c:v>
                </c:pt>
                <c:pt idx="1916">
                  <c:v>-4.5737300000000003</c:v>
                </c:pt>
                <c:pt idx="1917">
                  <c:v>0.29443399999999997</c:v>
                </c:pt>
                <c:pt idx="1918">
                  <c:v>0.29443399999999997</c:v>
                </c:pt>
                <c:pt idx="1919">
                  <c:v>12.4541</c:v>
                </c:pt>
                <c:pt idx="1920">
                  <c:v>12.4541</c:v>
                </c:pt>
                <c:pt idx="1921">
                  <c:v>1.45166</c:v>
                </c:pt>
                <c:pt idx="1922">
                  <c:v>1.45166</c:v>
                </c:pt>
                <c:pt idx="1923">
                  <c:v>-6.3339800000000004</c:v>
                </c:pt>
                <c:pt idx="1924">
                  <c:v>-6.3339800000000004</c:v>
                </c:pt>
                <c:pt idx="1925">
                  <c:v>4.4255399999999998</c:v>
                </c:pt>
                <c:pt idx="1926">
                  <c:v>4.4255399999999998</c:v>
                </c:pt>
                <c:pt idx="1927">
                  <c:v>10.543699999999999</c:v>
                </c:pt>
                <c:pt idx="1928">
                  <c:v>10.543699999999999</c:v>
                </c:pt>
                <c:pt idx="1929">
                  <c:v>8.9267599999999998</c:v>
                </c:pt>
                <c:pt idx="1930">
                  <c:v>8.9267599999999998</c:v>
                </c:pt>
                <c:pt idx="1931">
                  <c:v>-5.37988</c:v>
                </c:pt>
                <c:pt idx="1932">
                  <c:v>-5.37988</c:v>
                </c:pt>
                <c:pt idx="1933">
                  <c:v>-7.1066900000000004</c:v>
                </c:pt>
                <c:pt idx="1934">
                  <c:v>-7.1066900000000004</c:v>
                </c:pt>
                <c:pt idx="1935">
                  <c:v>6.4838899999999997</c:v>
                </c:pt>
                <c:pt idx="1936">
                  <c:v>6.4838899999999997</c:v>
                </c:pt>
                <c:pt idx="1937">
                  <c:v>15.4214</c:v>
                </c:pt>
                <c:pt idx="1938">
                  <c:v>15.4214</c:v>
                </c:pt>
                <c:pt idx="1939">
                  <c:v>17.265899999999998</c:v>
                </c:pt>
                <c:pt idx="1940">
                  <c:v>17.265899999999998</c:v>
                </c:pt>
                <c:pt idx="1941">
                  <c:v>-1.5197799999999999</c:v>
                </c:pt>
                <c:pt idx="1942">
                  <c:v>-1.5197799999999999</c:v>
                </c:pt>
                <c:pt idx="1943">
                  <c:v>-2.5720200000000002</c:v>
                </c:pt>
                <c:pt idx="1944">
                  <c:v>-2.5720200000000002</c:v>
                </c:pt>
                <c:pt idx="1945">
                  <c:v>11.049300000000001</c:v>
                </c:pt>
                <c:pt idx="1946">
                  <c:v>11.049300000000001</c:v>
                </c:pt>
                <c:pt idx="1947">
                  <c:v>10.087899999999999</c:v>
                </c:pt>
                <c:pt idx="1948">
                  <c:v>10.087899999999999</c:v>
                </c:pt>
                <c:pt idx="1949">
                  <c:v>0.506104</c:v>
                </c:pt>
                <c:pt idx="1950">
                  <c:v>0.506104</c:v>
                </c:pt>
                <c:pt idx="1951">
                  <c:v>-8.03857</c:v>
                </c:pt>
                <c:pt idx="1952">
                  <c:v>-0.63256800000000002</c:v>
                </c:pt>
                <c:pt idx="1953">
                  <c:v>-0.63256800000000002</c:v>
                </c:pt>
                <c:pt idx="1954">
                  <c:v>11.853</c:v>
                </c:pt>
                <c:pt idx="1955">
                  <c:v>11.853</c:v>
                </c:pt>
                <c:pt idx="1956">
                  <c:v>8.2346199999999996</c:v>
                </c:pt>
                <c:pt idx="1957">
                  <c:v>8.2346199999999996</c:v>
                </c:pt>
                <c:pt idx="1958">
                  <c:v>-2.9052699999999998</c:v>
                </c:pt>
                <c:pt idx="1959">
                  <c:v>-2.9052699999999998</c:v>
                </c:pt>
                <c:pt idx="1960">
                  <c:v>8.1352499999999992</c:v>
                </c:pt>
                <c:pt idx="1961">
                  <c:v>8.1352499999999992</c:v>
                </c:pt>
                <c:pt idx="1962">
                  <c:v>12.156700000000001</c:v>
                </c:pt>
                <c:pt idx="1963">
                  <c:v>12.156700000000001</c:v>
                </c:pt>
                <c:pt idx="1964">
                  <c:v>12.762700000000001</c:v>
                </c:pt>
                <c:pt idx="1965">
                  <c:v>12.762700000000001</c:v>
                </c:pt>
                <c:pt idx="1966">
                  <c:v>3.7729499999999998</c:v>
                </c:pt>
                <c:pt idx="1967">
                  <c:v>3.7729499999999998</c:v>
                </c:pt>
                <c:pt idx="1968">
                  <c:v>-14.0747</c:v>
                </c:pt>
                <c:pt idx="1969">
                  <c:v>-14.0747</c:v>
                </c:pt>
                <c:pt idx="1970">
                  <c:v>-14.168699999999999</c:v>
                </c:pt>
                <c:pt idx="1971">
                  <c:v>-14.168699999999999</c:v>
                </c:pt>
                <c:pt idx="1972">
                  <c:v>-1.9706999999999999</c:v>
                </c:pt>
                <c:pt idx="1973">
                  <c:v>-1.9706999999999999</c:v>
                </c:pt>
                <c:pt idx="1974">
                  <c:v>8.8125</c:v>
                </c:pt>
                <c:pt idx="1975">
                  <c:v>8.8125</c:v>
                </c:pt>
                <c:pt idx="1976">
                  <c:v>6.4765600000000001</c:v>
                </c:pt>
                <c:pt idx="1977">
                  <c:v>6.4765600000000001</c:v>
                </c:pt>
                <c:pt idx="1978">
                  <c:v>-2.44312</c:v>
                </c:pt>
                <c:pt idx="1979">
                  <c:v>-2.44312</c:v>
                </c:pt>
                <c:pt idx="1980">
                  <c:v>-0.371338</c:v>
                </c:pt>
                <c:pt idx="1981">
                  <c:v>-0.371338</c:v>
                </c:pt>
                <c:pt idx="1982">
                  <c:v>-6.9167500000000004</c:v>
                </c:pt>
                <c:pt idx="1983">
                  <c:v>-6.9167500000000004</c:v>
                </c:pt>
                <c:pt idx="1984">
                  <c:v>-2.2395</c:v>
                </c:pt>
                <c:pt idx="1985">
                  <c:v>-2.2395</c:v>
                </c:pt>
                <c:pt idx="1986">
                  <c:v>-1.7661100000000001</c:v>
                </c:pt>
                <c:pt idx="1987">
                  <c:v>-1.7661100000000001</c:v>
                </c:pt>
                <c:pt idx="1988">
                  <c:v>-1.6965300000000001</c:v>
                </c:pt>
                <c:pt idx="1989">
                  <c:v>-1.6965300000000001</c:v>
                </c:pt>
                <c:pt idx="1990">
                  <c:v>6.1643100000000004</c:v>
                </c:pt>
                <c:pt idx="1991">
                  <c:v>6.1643100000000004</c:v>
                </c:pt>
                <c:pt idx="1992">
                  <c:v>-11.256600000000001</c:v>
                </c:pt>
                <c:pt idx="1993">
                  <c:v>-11.256600000000001</c:v>
                </c:pt>
                <c:pt idx="1994">
                  <c:v>-12.569599999999999</c:v>
                </c:pt>
                <c:pt idx="1995">
                  <c:v>-12.569599999999999</c:v>
                </c:pt>
                <c:pt idx="1996">
                  <c:v>1.98315</c:v>
                </c:pt>
                <c:pt idx="1997">
                  <c:v>1.98315</c:v>
                </c:pt>
                <c:pt idx="1998">
                  <c:v>10.6533</c:v>
                </c:pt>
                <c:pt idx="1999">
                  <c:v>10.6533</c:v>
                </c:pt>
                <c:pt idx="2000">
                  <c:v>-3.36206</c:v>
                </c:pt>
                <c:pt idx="2001">
                  <c:v>-3.36206</c:v>
                </c:pt>
                <c:pt idx="2002">
                  <c:v>-15.482699999999999</c:v>
                </c:pt>
                <c:pt idx="2003">
                  <c:v>-15.482699999999999</c:v>
                </c:pt>
                <c:pt idx="2004">
                  <c:v>-1.59595</c:v>
                </c:pt>
                <c:pt idx="2005">
                  <c:v>-1.59595</c:v>
                </c:pt>
                <c:pt idx="2006">
                  <c:v>8.7997999999999994</c:v>
                </c:pt>
                <c:pt idx="2007">
                  <c:v>8.7997999999999994</c:v>
                </c:pt>
                <c:pt idx="2008">
                  <c:v>6.2204600000000001</c:v>
                </c:pt>
                <c:pt idx="2009">
                  <c:v>6.2204600000000001</c:v>
                </c:pt>
                <c:pt idx="2010">
                  <c:v>-3.2507299999999999</c:v>
                </c:pt>
                <c:pt idx="2011">
                  <c:v>-3.2507299999999999</c:v>
                </c:pt>
                <c:pt idx="2012">
                  <c:v>-15.161099999999999</c:v>
                </c:pt>
                <c:pt idx="2013">
                  <c:v>-15.161099999999999</c:v>
                </c:pt>
                <c:pt idx="2014">
                  <c:v>-4.6408699999999996</c:v>
                </c:pt>
                <c:pt idx="2015">
                  <c:v>-4.6408699999999996</c:v>
                </c:pt>
                <c:pt idx="2016">
                  <c:v>-6.9953599999999998</c:v>
                </c:pt>
                <c:pt idx="2017">
                  <c:v>-6.9953599999999998</c:v>
                </c:pt>
                <c:pt idx="2018">
                  <c:v>-11.644500000000001</c:v>
                </c:pt>
                <c:pt idx="2019">
                  <c:v>-11.644500000000001</c:v>
                </c:pt>
                <c:pt idx="2020">
                  <c:v>1.0686</c:v>
                </c:pt>
                <c:pt idx="2021">
                  <c:v>1.0686</c:v>
                </c:pt>
                <c:pt idx="2022">
                  <c:v>-6.7634299999999996</c:v>
                </c:pt>
                <c:pt idx="2023">
                  <c:v>-6.7634299999999996</c:v>
                </c:pt>
                <c:pt idx="2024">
                  <c:v>-13.8552</c:v>
                </c:pt>
                <c:pt idx="2025">
                  <c:v>-13.8552</c:v>
                </c:pt>
                <c:pt idx="2026">
                  <c:v>-1.4335899999999999</c:v>
                </c:pt>
                <c:pt idx="2027">
                  <c:v>-1.4335899999999999</c:v>
                </c:pt>
                <c:pt idx="2028">
                  <c:v>8.9152799999999992</c:v>
                </c:pt>
                <c:pt idx="2029">
                  <c:v>8.9152799999999992</c:v>
                </c:pt>
                <c:pt idx="2030">
                  <c:v>-5.0144000000000002</c:v>
                </c:pt>
                <c:pt idx="2031">
                  <c:v>-5.0144000000000002</c:v>
                </c:pt>
                <c:pt idx="2032">
                  <c:v>-8.1594200000000008</c:v>
                </c:pt>
                <c:pt idx="2033">
                  <c:v>-8.1594200000000008</c:v>
                </c:pt>
                <c:pt idx="2034">
                  <c:v>1.5712900000000001</c:v>
                </c:pt>
                <c:pt idx="2035">
                  <c:v>1.5712900000000001</c:v>
                </c:pt>
                <c:pt idx="2036">
                  <c:v>-10.839399999999999</c:v>
                </c:pt>
                <c:pt idx="2037">
                  <c:v>-10.839399999999999</c:v>
                </c:pt>
                <c:pt idx="2038">
                  <c:v>-7.2998000000000003</c:v>
                </c:pt>
                <c:pt idx="2039">
                  <c:v>-7.2998000000000003</c:v>
                </c:pt>
                <c:pt idx="2040">
                  <c:v>-5.28125</c:v>
                </c:pt>
                <c:pt idx="2041">
                  <c:v>-5.28125</c:v>
                </c:pt>
                <c:pt idx="2042">
                  <c:v>-6.8564499999999997</c:v>
                </c:pt>
                <c:pt idx="2043">
                  <c:v>-6.8564499999999997</c:v>
                </c:pt>
                <c:pt idx="2044">
                  <c:v>-7.65381</c:v>
                </c:pt>
                <c:pt idx="2045">
                  <c:v>-7.65381</c:v>
                </c:pt>
                <c:pt idx="2046">
                  <c:v>-12.075699999999999</c:v>
                </c:pt>
                <c:pt idx="2047">
                  <c:v>-12.075699999999999</c:v>
                </c:pt>
                <c:pt idx="2048">
                  <c:v>-1.62988</c:v>
                </c:pt>
                <c:pt idx="2049">
                  <c:v>-1.62988</c:v>
                </c:pt>
                <c:pt idx="2050">
                  <c:v>0.97656299999999996</c:v>
                </c:pt>
                <c:pt idx="2051">
                  <c:v>0.97656299999999996</c:v>
                </c:pt>
                <c:pt idx="2052">
                  <c:v>-9.9250500000000006</c:v>
                </c:pt>
                <c:pt idx="2053">
                  <c:v>-9.9250500000000006</c:v>
                </c:pt>
                <c:pt idx="2054">
                  <c:v>-8.4370100000000008</c:v>
                </c:pt>
                <c:pt idx="2055">
                  <c:v>-8.4370100000000008</c:v>
                </c:pt>
                <c:pt idx="2056">
                  <c:v>-5.5583499999999999</c:v>
                </c:pt>
                <c:pt idx="2057">
                  <c:v>-5.5583499999999999</c:v>
                </c:pt>
                <c:pt idx="2058">
                  <c:v>-17.484400000000001</c:v>
                </c:pt>
                <c:pt idx="2059">
                  <c:v>-17.484400000000001</c:v>
                </c:pt>
                <c:pt idx="2060">
                  <c:v>-11.605</c:v>
                </c:pt>
                <c:pt idx="2061">
                  <c:v>-11.605</c:v>
                </c:pt>
                <c:pt idx="2062">
                  <c:v>3.4553199999999999</c:v>
                </c:pt>
                <c:pt idx="2063">
                  <c:v>3.4553199999999999</c:v>
                </c:pt>
                <c:pt idx="2064">
                  <c:v>6.8164100000000003</c:v>
                </c:pt>
                <c:pt idx="2065">
                  <c:v>6.8164100000000003</c:v>
                </c:pt>
                <c:pt idx="2066">
                  <c:v>-9.4533699999999996</c:v>
                </c:pt>
                <c:pt idx="2067">
                  <c:v>-9.4533699999999996</c:v>
                </c:pt>
                <c:pt idx="2068">
                  <c:v>-12.188000000000001</c:v>
                </c:pt>
                <c:pt idx="2069">
                  <c:v>-12.188000000000001</c:v>
                </c:pt>
                <c:pt idx="2070">
                  <c:v>-0.92334000000000005</c:v>
                </c:pt>
                <c:pt idx="2071">
                  <c:v>-0.92334000000000005</c:v>
                </c:pt>
                <c:pt idx="2072">
                  <c:v>-5.3855000000000004</c:v>
                </c:pt>
                <c:pt idx="2073">
                  <c:v>-5.3855000000000004</c:v>
                </c:pt>
                <c:pt idx="2074">
                  <c:v>-9.2990700000000004</c:v>
                </c:pt>
                <c:pt idx="2075">
                  <c:v>-9.2990700000000004</c:v>
                </c:pt>
                <c:pt idx="2076">
                  <c:v>-12.5732</c:v>
                </c:pt>
                <c:pt idx="2077">
                  <c:v>-12.5732</c:v>
                </c:pt>
                <c:pt idx="2078">
                  <c:v>-3.66479</c:v>
                </c:pt>
                <c:pt idx="2079">
                  <c:v>-3.66479</c:v>
                </c:pt>
                <c:pt idx="2080">
                  <c:v>-6.0063500000000003</c:v>
                </c:pt>
                <c:pt idx="2081">
                  <c:v>-6.0063500000000003</c:v>
                </c:pt>
                <c:pt idx="2082">
                  <c:v>-18.114699999999999</c:v>
                </c:pt>
                <c:pt idx="2083">
                  <c:v>-18.114699999999999</c:v>
                </c:pt>
                <c:pt idx="2084">
                  <c:v>-11.2075</c:v>
                </c:pt>
                <c:pt idx="2085">
                  <c:v>-11.2075</c:v>
                </c:pt>
                <c:pt idx="2086">
                  <c:v>-5.0827600000000004</c:v>
                </c:pt>
                <c:pt idx="2087">
                  <c:v>-5.0827600000000004</c:v>
                </c:pt>
                <c:pt idx="2088">
                  <c:v>-9.1686999999999994</c:v>
                </c:pt>
                <c:pt idx="2089">
                  <c:v>-9.1686999999999994</c:v>
                </c:pt>
                <c:pt idx="2090">
                  <c:v>-5.4287099999999997</c:v>
                </c:pt>
                <c:pt idx="2091">
                  <c:v>-5.4287099999999997</c:v>
                </c:pt>
                <c:pt idx="2092">
                  <c:v>4.1557599999999999</c:v>
                </c:pt>
                <c:pt idx="2093">
                  <c:v>4.1557599999999999</c:v>
                </c:pt>
                <c:pt idx="2094">
                  <c:v>2.3110400000000002</c:v>
                </c:pt>
                <c:pt idx="2095">
                  <c:v>2.3110400000000002</c:v>
                </c:pt>
                <c:pt idx="2096">
                  <c:v>-0.69531299999999996</c:v>
                </c:pt>
                <c:pt idx="2097">
                  <c:v>-0.69531299999999996</c:v>
                </c:pt>
                <c:pt idx="2098">
                  <c:v>-12.840299999999999</c:v>
                </c:pt>
                <c:pt idx="2099">
                  <c:v>-12.840299999999999</c:v>
                </c:pt>
                <c:pt idx="2100">
                  <c:v>-25.707799999999999</c:v>
                </c:pt>
                <c:pt idx="2101">
                  <c:v>-25.707799999999999</c:v>
                </c:pt>
                <c:pt idx="2102">
                  <c:v>-10.1394</c:v>
                </c:pt>
                <c:pt idx="2103">
                  <c:v>-10.1394</c:v>
                </c:pt>
                <c:pt idx="2104">
                  <c:v>-6.8588899999999997</c:v>
                </c:pt>
                <c:pt idx="2105">
                  <c:v>-6.8588899999999997</c:v>
                </c:pt>
                <c:pt idx="2106">
                  <c:v>-7.3266600000000004</c:v>
                </c:pt>
                <c:pt idx="2107">
                  <c:v>-7.3266600000000004</c:v>
                </c:pt>
                <c:pt idx="2108">
                  <c:v>-0.851074</c:v>
                </c:pt>
                <c:pt idx="2109">
                  <c:v>-0.851074</c:v>
                </c:pt>
                <c:pt idx="2110">
                  <c:v>-17.803000000000001</c:v>
                </c:pt>
                <c:pt idx="2111">
                  <c:v>-17.803000000000001</c:v>
                </c:pt>
                <c:pt idx="2112">
                  <c:v>-23.251999999999999</c:v>
                </c:pt>
                <c:pt idx="2113">
                  <c:v>-23.251999999999999</c:v>
                </c:pt>
                <c:pt idx="2114">
                  <c:v>-20.9221</c:v>
                </c:pt>
                <c:pt idx="2115">
                  <c:v>-20.9221</c:v>
                </c:pt>
                <c:pt idx="2116">
                  <c:v>-19.1343</c:v>
                </c:pt>
                <c:pt idx="2117">
                  <c:v>-19.1343</c:v>
                </c:pt>
                <c:pt idx="2118">
                  <c:v>-4.31616</c:v>
                </c:pt>
                <c:pt idx="2119">
                  <c:v>-4.31616</c:v>
                </c:pt>
                <c:pt idx="2120">
                  <c:v>-13.0032</c:v>
                </c:pt>
                <c:pt idx="2121">
                  <c:v>-13.0032</c:v>
                </c:pt>
                <c:pt idx="2122">
                  <c:v>-13.5181</c:v>
                </c:pt>
                <c:pt idx="2123">
                  <c:v>-13.5181</c:v>
                </c:pt>
                <c:pt idx="2124">
                  <c:v>5.00488</c:v>
                </c:pt>
                <c:pt idx="2125">
                  <c:v>5.00488</c:v>
                </c:pt>
                <c:pt idx="2126">
                  <c:v>-8.7028800000000004</c:v>
                </c:pt>
                <c:pt idx="2127">
                  <c:v>-8.7028800000000004</c:v>
                </c:pt>
                <c:pt idx="2128">
                  <c:v>-25.5291</c:v>
                </c:pt>
                <c:pt idx="2129">
                  <c:v>-25.5291</c:v>
                </c:pt>
                <c:pt idx="2130">
                  <c:v>-20.571000000000002</c:v>
                </c:pt>
                <c:pt idx="2131">
                  <c:v>-20.571000000000002</c:v>
                </c:pt>
                <c:pt idx="2132">
                  <c:v>-10.8889</c:v>
                </c:pt>
                <c:pt idx="2133">
                  <c:v>-10.8889</c:v>
                </c:pt>
                <c:pt idx="2134">
                  <c:v>-6.8781699999999999</c:v>
                </c:pt>
                <c:pt idx="2135">
                  <c:v>-6.8781699999999999</c:v>
                </c:pt>
                <c:pt idx="2136">
                  <c:v>-10.889900000000001</c:v>
                </c:pt>
                <c:pt idx="2137">
                  <c:v>-10.889900000000001</c:v>
                </c:pt>
                <c:pt idx="2138">
                  <c:v>-25.035599999999999</c:v>
                </c:pt>
                <c:pt idx="2139">
                  <c:v>-25.035599999999999</c:v>
                </c:pt>
                <c:pt idx="2140">
                  <c:v>-14.4438</c:v>
                </c:pt>
                <c:pt idx="2141">
                  <c:v>-14.4438</c:v>
                </c:pt>
                <c:pt idx="2142">
                  <c:v>1.03467</c:v>
                </c:pt>
                <c:pt idx="2143">
                  <c:v>1.03467</c:v>
                </c:pt>
                <c:pt idx="2144">
                  <c:v>-11.466799999999999</c:v>
                </c:pt>
                <c:pt idx="2145">
                  <c:v>-11.466799999999999</c:v>
                </c:pt>
                <c:pt idx="2146">
                  <c:v>-11.9055</c:v>
                </c:pt>
                <c:pt idx="2147">
                  <c:v>-11.9055</c:v>
                </c:pt>
                <c:pt idx="2148">
                  <c:v>-9.9238300000000006</c:v>
                </c:pt>
                <c:pt idx="2149">
                  <c:v>-9.9238300000000006</c:v>
                </c:pt>
                <c:pt idx="2150">
                  <c:v>-15.6973</c:v>
                </c:pt>
                <c:pt idx="2151">
                  <c:v>-15.6973</c:v>
                </c:pt>
                <c:pt idx="2152">
                  <c:v>-11.6333</c:v>
                </c:pt>
                <c:pt idx="2153">
                  <c:v>-11.6333</c:v>
                </c:pt>
                <c:pt idx="2154">
                  <c:v>-16.5413</c:v>
                </c:pt>
                <c:pt idx="2155">
                  <c:v>-16.5413</c:v>
                </c:pt>
                <c:pt idx="2156">
                  <c:v>-25.820799999999998</c:v>
                </c:pt>
                <c:pt idx="2157">
                  <c:v>-25.820799999999998</c:v>
                </c:pt>
                <c:pt idx="2158">
                  <c:v>-18.552700000000002</c:v>
                </c:pt>
                <c:pt idx="2159">
                  <c:v>-18.552700000000002</c:v>
                </c:pt>
                <c:pt idx="2160">
                  <c:v>-8.7631800000000002</c:v>
                </c:pt>
                <c:pt idx="2161">
                  <c:v>-8.7631800000000002</c:v>
                </c:pt>
                <c:pt idx="2162">
                  <c:v>-18.609100000000002</c:v>
                </c:pt>
                <c:pt idx="2163">
                  <c:v>-18.609100000000002</c:v>
                </c:pt>
                <c:pt idx="2164">
                  <c:v>-12.6357</c:v>
                </c:pt>
                <c:pt idx="2165">
                  <c:v>-12.6357</c:v>
                </c:pt>
                <c:pt idx="2166">
                  <c:v>-15.6584</c:v>
                </c:pt>
                <c:pt idx="2167">
                  <c:v>-15.6584</c:v>
                </c:pt>
                <c:pt idx="2168">
                  <c:v>-16.0166</c:v>
                </c:pt>
                <c:pt idx="2169">
                  <c:v>-16.0166</c:v>
                </c:pt>
                <c:pt idx="2170">
                  <c:v>-8.7993199999999998</c:v>
                </c:pt>
                <c:pt idx="2171">
                  <c:v>-8.7993199999999998</c:v>
                </c:pt>
                <c:pt idx="2172">
                  <c:v>-22.6082</c:v>
                </c:pt>
                <c:pt idx="2173">
                  <c:v>-22.6082</c:v>
                </c:pt>
                <c:pt idx="2174">
                  <c:v>-13.843999999999999</c:v>
                </c:pt>
                <c:pt idx="2175">
                  <c:v>-13.843999999999999</c:v>
                </c:pt>
                <c:pt idx="2176">
                  <c:v>-14.784700000000001</c:v>
                </c:pt>
                <c:pt idx="2177">
                  <c:v>-14.784700000000001</c:v>
                </c:pt>
                <c:pt idx="2178">
                  <c:v>-19.590800000000002</c:v>
                </c:pt>
                <c:pt idx="2179">
                  <c:v>-19.590800000000002</c:v>
                </c:pt>
                <c:pt idx="2180">
                  <c:v>-18.470199999999998</c:v>
                </c:pt>
                <c:pt idx="2181">
                  <c:v>-18.470199999999998</c:v>
                </c:pt>
                <c:pt idx="2182">
                  <c:v>-29.508800000000001</c:v>
                </c:pt>
                <c:pt idx="2183">
                  <c:v>-29.508800000000001</c:v>
                </c:pt>
                <c:pt idx="2184">
                  <c:v>-16.494900000000001</c:v>
                </c:pt>
                <c:pt idx="2185">
                  <c:v>-16.494900000000001</c:v>
                </c:pt>
                <c:pt idx="2186">
                  <c:v>-16.110399999999998</c:v>
                </c:pt>
                <c:pt idx="2187">
                  <c:v>-16.110399999999998</c:v>
                </c:pt>
                <c:pt idx="2188">
                  <c:v>-23.9495</c:v>
                </c:pt>
                <c:pt idx="2189">
                  <c:v>-23.9495</c:v>
                </c:pt>
                <c:pt idx="2190">
                  <c:v>-11.504200000000001</c:v>
                </c:pt>
                <c:pt idx="2191">
                  <c:v>-11.504200000000001</c:v>
                </c:pt>
                <c:pt idx="2192">
                  <c:v>-22.543700000000001</c:v>
                </c:pt>
                <c:pt idx="2193">
                  <c:v>-22.543700000000001</c:v>
                </c:pt>
                <c:pt idx="2194">
                  <c:v>-30.6768</c:v>
                </c:pt>
                <c:pt idx="2195">
                  <c:v>-30.6768</c:v>
                </c:pt>
                <c:pt idx="2196">
                  <c:v>-30.914100000000001</c:v>
                </c:pt>
                <c:pt idx="2197">
                  <c:v>-30.914100000000001</c:v>
                </c:pt>
                <c:pt idx="2198">
                  <c:v>-21.019500000000001</c:v>
                </c:pt>
                <c:pt idx="2199">
                  <c:v>-21.019500000000001</c:v>
                </c:pt>
                <c:pt idx="2200">
                  <c:v>-7.5920399999999999</c:v>
                </c:pt>
                <c:pt idx="2201">
                  <c:v>-7.5920399999999999</c:v>
                </c:pt>
                <c:pt idx="2202">
                  <c:v>-17.4724</c:v>
                </c:pt>
                <c:pt idx="2203">
                  <c:v>-17.4724</c:v>
                </c:pt>
                <c:pt idx="2204">
                  <c:v>-16.835699999999999</c:v>
                </c:pt>
                <c:pt idx="2205">
                  <c:v>-16.835699999999999</c:v>
                </c:pt>
                <c:pt idx="2206">
                  <c:v>-22.574000000000002</c:v>
                </c:pt>
                <c:pt idx="2207">
                  <c:v>-22.574000000000002</c:v>
                </c:pt>
                <c:pt idx="2208">
                  <c:v>-19.611799999999999</c:v>
                </c:pt>
                <c:pt idx="2209">
                  <c:v>-19.611799999999999</c:v>
                </c:pt>
                <c:pt idx="2210">
                  <c:v>-11.4375</c:v>
                </c:pt>
                <c:pt idx="2211">
                  <c:v>-11.4375</c:v>
                </c:pt>
                <c:pt idx="2212">
                  <c:v>-26.601600000000001</c:v>
                </c:pt>
                <c:pt idx="2213">
                  <c:v>-26.601600000000001</c:v>
                </c:pt>
                <c:pt idx="2214">
                  <c:v>-31.2883</c:v>
                </c:pt>
                <c:pt idx="2215">
                  <c:v>-31.2883</c:v>
                </c:pt>
                <c:pt idx="2216">
                  <c:v>-31.596900000000002</c:v>
                </c:pt>
                <c:pt idx="2217">
                  <c:v>-31.596900000000002</c:v>
                </c:pt>
                <c:pt idx="2218">
                  <c:v>-21.617899999999999</c:v>
                </c:pt>
                <c:pt idx="2219">
                  <c:v>-21.617899999999999</c:v>
                </c:pt>
                <c:pt idx="2220">
                  <c:v>-20.5457</c:v>
                </c:pt>
                <c:pt idx="2221">
                  <c:v>-20.5457</c:v>
                </c:pt>
                <c:pt idx="2222">
                  <c:v>-26.5518</c:v>
                </c:pt>
                <c:pt idx="2223">
                  <c:v>-26.5518</c:v>
                </c:pt>
                <c:pt idx="2224">
                  <c:v>-13.664300000000001</c:v>
                </c:pt>
                <c:pt idx="2225">
                  <c:v>-13.664300000000001</c:v>
                </c:pt>
                <c:pt idx="2226">
                  <c:v>-15.9946</c:v>
                </c:pt>
                <c:pt idx="2227">
                  <c:v>-15.9946</c:v>
                </c:pt>
                <c:pt idx="2228">
                  <c:v>-28.117699999999999</c:v>
                </c:pt>
                <c:pt idx="2229">
                  <c:v>-28.117699999999999</c:v>
                </c:pt>
                <c:pt idx="2230">
                  <c:v>-16.612300000000001</c:v>
                </c:pt>
                <c:pt idx="2231">
                  <c:v>-16.612300000000001</c:v>
                </c:pt>
                <c:pt idx="2232">
                  <c:v>-18.8828</c:v>
                </c:pt>
                <c:pt idx="2233">
                  <c:v>-18.8828</c:v>
                </c:pt>
                <c:pt idx="2234">
                  <c:v>-23.296600000000002</c:v>
                </c:pt>
                <c:pt idx="2235">
                  <c:v>-23.296600000000002</c:v>
                </c:pt>
                <c:pt idx="2236">
                  <c:v>-15.1516</c:v>
                </c:pt>
                <c:pt idx="2237">
                  <c:v>-15.1516</c:v>
                </c:pt>
                <c:pt idx="2238">
                  <c:v>-17.603300000000001</c:v>
                </c:pt>
                <c:pt idx="2239">
                  <c:v>-17.603300000000001</c:v>
                </c:pt>
                <c:pt idx="2240">
                  <c:v>-21.581099999999999</c:v>
                </c:pt>
                <c:pt idx="2241">
                  <c:v>-21.581099999999999</c:v>
                </c:pt>
                <c:pt idx="2242">
                  <c:v>-28.971399999999999</c:v>
                </c:pt>
                <c:pt idx="2243">
                  <c:v>-28.971399999999999</c:v>
                </c:pt>
                <c:pt idx="2244">
                  <c:v>-33.357900000000001</c:v>
                </c:pt>
                <c:pt idx="2245">
                  <c:v>-33.357900000000001</c:v>
                </c:pt>
                <c:pt idx="2246">
                  <c:v>-19.930900000000001</c:v>
                </c:pt>
                <c:pt idx="2247">
                  <c:v>-19.930900000000001</c:v>
                </c:pt>
                <c:pt idx="2248">
                  <c:v>-13.5374</c:v>
                </c:pt>
                <c:pt idx="2249">
                  <c:v>-13.5374</c:v>
                </c:pt>
                <c:pt idx="2250">
                  <c:v>-27.735800000000001</c:v>
                </c:pt>
                <c:pt idx="2251">
                  <c:v>-27.735800000000001</c:v>
                </c:pt>
                <c:pt idx="2252">
                  <c:v>-21.1355</c:v>
                </c:pt>
                <c:pt idx="2253">
                  <c:v>-21.1355</c:v>
                </c:pt>
                <c:pt idx="2254">
                  <c:v>-11.383800000000001</c:v>
                </c:pt>
                <c:pt idx="2255">
                  <c:v>-11.383800000000001</c:v>
                </c:pt>
                <c:pt idx="2256">
                  <c:v>-23.8398</c:v>
                </c:pt>
                <c:pt idx="2257">
                  <c:v>-23.8398</c:v>
                </c:pt>
                <c:pt idx="2258">
                  <c:v>-34.450699999999998</c:v>
                </c:pt>
                <c:pt idx="2259">
                  <c:v>-34.450699999999998</c:v>
                </c:pt>
                <c:pt idx="2260">
                  <c:v>-24.302700000000002</c:v>
                </c:pt>
                <c:pt idx="2261">
                  <c:v>-24.302700000000002</c:v>
                </c:pt>
                <c:pt idx="2262">
                  <c:v>-15.299799999999999</c:v>
                </c:pt>
                <c:pt idx="2263">
                  <c:v>-15.299799999999999</c:v>
                </c:pt>
                <c:pt idx="2264">
                  <c:v>-16.183299999999999</c:v>
                </c:pt>
                <c:pt idx="2265">
                  <c:v>-16.183299999999999</c:v>
                </c:pt>
                <c:pt idx="2266">
                  <c:v>-26.0151</c:v>
                </c:pt>
                <c:pt idx="2267">
                  <c:v>-26.0151</c:v>
                </c:pt>
                <c:pt idx="2268">
                  <c:v>-22.536899999999999</c:v>
                </c:pt>
                <c:pt idx="2269">
                  <c:v>-22.536899999999999</c:v>
                </c:pt>
                <c:pt idx="2270">
                  <c:v>-14.809100000000001</c:v>
                </c:pt>
                <c:pt idx="2271">
                  <c:v>-14.809100000000001</c:v>
                </c:pt>
                <c:pt idx="2272">
                  <c:v>-13.9275</c:v>
                </c:pt>
                <c:pt idx="2273">
                  <c:v>-13.9275</c:v>
                </c:pt>
                <c:pt idx="2274">
                  <c:v>-11.6875</c:v>
                </c:pt>
                <c:pt idx="2275">
                  <c:v>-11.6875</c:v>
                </c:pt>
                <c:pt idx="2276">
                  <c:v>-24.343800000000002</c:v>
                </c:pt>
                <c:pt idx="2277">
                  <c:v>-24.343800000000002</c:v>
                </c:pt>
                <c:pt idx="2278">
                  <c:v>-34.332299999999996</c:v>
                </c:pt>
                <c:pt idx="2279">
                  <c:v>-34.332299999999996</c:v>
                </c:pt>
                <c:pt idx="2280">
                  <c:v>-38.774700000000003</c:v>
                </c:pt>
                <c:pt idx="2281">
                  <c:v>-38.774700000000003</c:v>
                </c:pt>
                <c:pt idx="2282">
                  <c:v>-25.229700000000001</c:v>
                </c:pt>
                <c:pt idx="2283">
                  <c:v>-25.229700000000001</c:v>
                </c:pt>
                <c:pt idx="2284">
                  <c:v>-21.526399999999999</c:v>
                </c:pt>
                <c:pt idx="2285">
                  <c:v>-21.526399999999999</c:v>
                </c:pt>
                <c:pt idx="2286">
                  <c:v>-33.420699999999997</c:v>
                </c:pt>
                <c:pt idx="2287">
                  <c:v>-33.420699999999997</c:v>
                </c:pt>
                <c:pt idx="2288">
                  <c:v>-37.4465</c:v>
                </c:pt>
                <c:pt idx="2289">
                  <c:v>-37.4465</c:v>
                </c:pt>
                <c:pt idx="2290">
                  <c:v>-26.046399999999998</c:v>
                </c:pt>
                <c:pt idx="2291">
                  <c:v>-26.046399999999998</c:v>
                </c:pt>
                <c:pt idx="2292">
                  <c:v>-10.3865</c:v>
                </c:pt>
                <c:pt idx="2293">
                  <c:v>-10.3865</c:v>
                </c:pt>
                <c:pt idx="2294">
                  <c:v>-23.894300000000001</c:v>
                </c:pt>
                <c:pt idx="2295">
                  <c:v>-23.894300000000001</c:v>
                </c:pt>
                <c:pt idx="2296">
                  <c:v>-24.603999999999999</c:v>
                </c:pt>
                <c:pt idx="2297">
                  <c:v>-24.603999999999999</c:v>
                </c:pt>
                <c:pt idx="2298">
                  <c:v>-22.327400000000001</c:v>
                </c:pt>
                <c:pt idx="2299">
                  <c:v>-22.327400000000001</c:v>
                </c:pt>
                <c:pt idx="2300">
                  <c:v>-31.046399999999998</c:v>
                </c:pt>
                <c:pt idx="2301">
                  <c:v>-31.046399999999998</c:v>
                </c:pt>
                <c:pt idx="2302">
                  <c:v>-28.4773</c:v>
                </c:pt>
                <c:pt idx="2303">
                  <c:v>-28.4773</c:v>
                </c:pt>
                <c:pt idx="2304">
                  <c:v>-33.504199999999997</c:v>
                </c:pt>
                <c:pt idx="2305">
                  <c:v>-33.504199999999997</c:v>
                </c:pt>
                <c:pt idx="2306">
                  <c:v>-39.040500000000002</c:v>
                </c:pt>
                <c:pt idx="2307">
                  <c:v>-39.040500000000002</c:v>
                </c:pt>
                <c:pt idx="2308">
                  <c:v>-30.632100000000001</c:v>
                </c:pt>
                <c:pt idx="2309">
                  <c:v>-30.632100000000001</c:v>
                </c:pt>
                <c:pt idx="2310">
                  <c:v>-25.647500000000001</c:v>
                </c:pt>
                <c:pt idx="2311">
                  <c:v>-25.647500000000001</c:v>
                </c:pt>
                <c:pt idx="2312">
                  <c:v>-28.689</c:v>
                </c:pt>
                <c:pt idx="2313">
                  <c:v>-28.689</c:v>
                </c:pt>
                <c:pt idx="2314">
                  <c:v>-24.398399999999999</c:v>
                </c:pt>
                <c:pt idx="2315">
                  <c:v>-24.398399999999999</c:v>
                </c:pt>
                <c:pt idx="2316">
                  <c:v>-20.345199999999998</c:v>
                </c:pt>
                <c:pt idx="2317">
                  <c:v>-20.345199999999998</c:v>
                </c:pt>
                <c:pt idx="2318">
                  <c:v>-20.206299999999999</c:v>
                </c:pt>
                <c:pt idx="2319">
                  <c:v>-20.206299999999999</c:v>
                </c:pt>
                <c:pt idx="2320">
                  <c:v>-25.945599999999999</c:v>
                </c:pt>
                <c:pt idx="2321">
                  <c:v>-25.945599999999999</c:v>
                </c:pt>
                <c:pt idx="2322">
                  <c:v>-24.8323</c:v>
                </c:pt>
                <c:pt idx="2323">
                  <c:v>-24.8323</c:v>
                </c:pt>
                <c:pt idx="2324">
                  <c:v>-17.670400000000001</c:v>
                </c:pt>
                <c:pt idx="2325">
                  <c:v>-17.670400000000001</c:v>
                </c:pt>
                <c:pt idx="2326">
                  <c:v>-22.508800000000001</c:v>
                </c:pt>
                <c:pt idx="2327">
                  <c:v>-22.508800000000001</c:v>
                </c:pt>
                <c:pt idx="2328">
                  <c:v>-19.550999999999998</c:v>
                </c:pt>
                <c:pt idx="2329">
                  <c:v>-19.550999999999998</c:v>
                </c:pt>
                <c:pt idx="2330">
                  <c:v>-12.435499999999999</c:v>
                </c:pt>
                <c:pt idx="2331">
                  <c:v>-12.435499999999999</c:v>
                </c:pt>
                <c:pt idx="2332">
                  <c:v>-12.5298</c:v>
                </c:pt>
                <c:pt idx="2333">
                  <c:v>-12.5298</c:v>
                </c:pt>
                <c:pt idx="2334">
                  <c:v>-24.868400000000001</c:v>
                </c:pt>
                <c:pt idx="2335">
                  <c:v>-24.868400000000001</c:v>
                </c:pt>
                <c:pt idx="2336">
                  <c:v>-28.846900000000002</c:v>
                </c:pt>
                <c:pt idx="2337">
                  <c:v>-28.846900000000002</c:v>
                </c:pt>
                <c:pt idx="2338">
                  <c:v>-16.736599999999999</c:v>
                </c:pt>
                <c:pt idx="2339">
                  <c:v>-16.736599999999999</c:v>
                </c:pt>
                <c:pt idx="2340">
                  <c:v>-17.9438</c:v>
                </c:pt>
                <c:pt idx="2341">
                  <c:v>-17.9438</c:v>
                </c:pt>
                <c:pt idx="2342">
                  <c:v>-15.823700000000001</c:v>
                </c:pt>
                <c:pt idx="2343">
                  <c:v>-15.823700000000001</c:v>
                </c:pt>
                <c:pt idx="2344">
                  <c:v>-18.1311</c:v>
                </c:pt>
                <c:pt idx="2345">
                  <c:v>-18.1311</c:v>
                </c:pt>
                <c:pt idx="2346">
                  <c:v>-33.008499999999998</c:v>
                </c:pt>
                <c:pt idx="2347">
                  <c:v>-33.008499999999998</c:v>
                </c:pt>
                <c:pt idx="2348">
                  <c:v>-29.2532</c:v>
                </c:pt>
                <c:pt idx="2349">
                  <c:v>-29.2532</c:v>
                </c:pt>
                <c:pt idx="2350">
                  <c:v>-13.8826</c:v>
                </c:pt>
                <c:pt idx="2351">
                  <c:v>-13.8826</c:v>
                </c:pt>
                <c:pt idx="2352">
                  <c:v>-23.996300000000002</c:v>
                </c:pt>
                <c:pt idx="2353">
                  <c:v>-23.996300000000002</c:v>
                </c:pt>
                <c:pt idx="2354">
                  <c:v>-34.682099999999998</c:v>
                </c:pt>
                <c:pt idx="2355">
                  <c:v>-34.682099999999998</c:v>
                </c:pt>
                <c:pt idx="2356">
                  <c:v>-33.8384</c:v>
                </c:pt>
                <c:pt idx="2357">
                  <c:v>-33.8384</c:v>
                </c:pt>
                <c:pt idx="2358">
                  <c:v>-37.768999999999998</c:v>
                </c:pt>
                <c:pt idx="2359">
                  <c:v>-37.768999999999998</c:v>
                </c:pt>
                <c:pt idx="2360">
                  <c:v>-32.657499999999999</c:v>
                </c:pt>
                <c:pt idx="2361">
                  <c:v>-32.657499999999999</c:v>
                </c:pt>
                <c:pt idx="2362">
                  <c:v>-33.168900000000001</c:v>
                </c:pt>
                <c:pt idx="2363">
                  <c:v>-33.168900000000001</c:v>
                </c:pt>
                <c:pt idx="2364">
                  <c:v>-23.089600000000001</c:v>
                </c:pt>
                <c:pt idx="2365">
                  <c:v>-23.089600000000001</c:v>
                </c:pt>
                <c:pt idx="2366">
                  <c:v>-21.116700000000002</c:v>
                </c:pt>
                <c:pt idx="2367">
                  <c:v>-21.116700000000002</c:v>
                </c:pt>
                <c:pt idx="2368">
                  <c:v>-29.9907</c:v>
                </c:pt>
                <c:pt idx="2369">
                  <c:v>-29.9907</c:v>
                </c:pt>
                <c:pt idx="2370">
                  <c:v>-28.6692</c:v>
                </c:pt>
                <c:pt idx="2371">
                  <c:v>-28.6692</c:v>
                </c:pt>
                <c:pt idx="2372">
                  <c:v>-24.148900000000001</c:v>
                </c:pt>
                <c:pt idx="2373">
                  <c:v>-24.148900000000001</c:v>
                </c:pt>
                <c:pt idx="2374">
                  <c:v>-16.997599999999998</c:v>
                </c:pt>
                <c:pt idx="2375">
                  <c:v>-16.997599999999998</c:v>
                </c:pt>
                <c:pt idx="2376">
                  <c:v>-31.537800000000001</c:v>
                </c:pt>
                <c:pt idx="2377">
                  <c:v>-31.537800000000001</c:v>
                </c:pt>
                <c:pt idx="2378">
                  <c:v>-35.284399999999998</c:v>
                </c:pt>
                <c:pt idx="2379">
                  <c:v>-35.284399999999998</c:v>
                </c:pt>
                <c:pt idx="2380">
                  <c:v>-20.553699999999999</c:v>
                </c:pt>
                <c:pt idx="2381">
                  <c:v>-20.553699999999999</c:v>
                </c:pt>
                <c:pt idx="2382">
                  <c:v>-28.057400000000001</c:v>
                </c:pt>
                <c:pt idx="2383">
                  <c:v>-28.057400000000001</c:v>
                </c:pt>
                <c:pt idx="2384">
                  <c:v>-37.979700000000001</c:v>
                </c:pt>
                <c:pt idx="2385">
                  <c:v>-37.979700000000001</c:v>
                </c:pt>
                <c:pt idx="2386">
                  <c:v>-33.270000000000003</c:v>
                </c:pt>
                <c:pt idx="2387">
                  <c:v>-33.270000000000003</c:v>
                </c:pt>
                <c:pt idx="2388">
                  <c:v>-31.808299999999999</c:v>
                </c:pt>
                <c:pt idx="2389">
                  <c:v>-31.808299999999999</c:v>
                </c:pt>
                <c:pt idx="2390">
                  <c:v>-32.181199999999997</c:v>
                </c:pt>
                <c:pt idx="2391">
                  <c:v>-32.181199999999997</c:v>
                </c:pt>
                <c:pt idx="2392">
                  <c:v>-30.1921</c:v>
                </c:pt>
                <c:pt idx="2393">
                  <c:v>-30.1921</c:v>
                </c:pt>
                <c:pt idx="2394">
                  <c:v>-34.362299999999998</c:v>
                </c:pt>
                <c:pt idx="2395">
                  <c:v>-34.362299999999998</c:v>
                </c:pt>
                <c:pt idx="2396">
                  <c:v>-39.926499999999997</c:v>
                </c:pt>
                <c:pt idx="2397">
                  <c:v>-39.926499999999997</c:v>
                </c:pt>
                <c:pt idx="2398">
                  <c:v>-39.503399999999999</c:v>
                </c:pt>
                <c:pt idx="2399">
                  <c:v>-39.503399999999999</c:v>
                </c:pt>
                <c:pt idx="2400">
                  <c:v>-35.577599999999997</c:v>
                </c:pt>
                <c:pt idx="2401">
                  <c:v>-35.577599999999997</c:v>
                </c:pt>
                <c:pt idx="2402">
                  <c:v>-35.693600000000004</c:v>
                </c:pt>
                <c:pt idx="2403">
                  <c:v>-35.693600000000004</c:v>
                </c:pt>
                <c:pt idx="2404">
                  <c:v>-42.825400000000002</c:v>
                </c:pt>
                <c:pt idx="2405">
                  <c:v>-42.825400000000002</c:v>
                </c:pt>
                <c:pt idx="2406">
                  <c:v>-40.274900000000002</c:v>
                </c:pt>
                <c:pt idx="2407">
                  <c:v>-40.274900000000002</c:v>
                </c:pt>
                <c:pt idx="2408">
                  <c:v>-23.527100000000001</c:v>
                </c:pt>
                <c:pt idx="2409">
                  <c:v>-23.527100000000001</c:v>
                </c:pt>
                <c:pt idx="2410">
                  <c:v>-19.956099999999999</c:v>
                </c:pt>
                <c:pt idx="2411">
                  <c:v>-19.956099999999999</c:v>
                </c:pt>
                <c:pt idx="2412">
                  <c:v>-35.236800000000002</c:v>
                </c:pt>
                <c:pt idx="2413">
                  <c:v>-35.236800000000002</c:v>
                </c:pt>
                <c:pt idx="2414">
                  <c:v>-42.914299999999997</c:v>
                </c:pt>
                <c:pt idx="2415">
                  <c:v>-42.914299999999997</c:v>
                </c:pt>
                <c:pt idx="2416">
                  <c:v>-28.1404</c:v>
                </c:pt>
                <c:pt idx="2417">
                  <c:v>-28.1404</c:v>
                </c:pt>
                <c:pt idx="2418">
                  <c:v>-32.441400000000002</c:v>
                </c:pt>
                <c:pt idx="2419">
                  <c:v>-32.441400000000002</c:v>
                </c:pt>
                <c:pt idx="2420">
                  <c:v>-29.255600000000001</c:v>
                </c:pt>
                <c:pt idx="2421">
                  <c:v>-29.255600000000001</c:v>
                </c:pt>
                <c:pt idx="2422">
                  <c:v>-18.921900000000001</c:v>
                </c:pt>
                <c:pt idx="2423">
                  <c:v>-18.921900000000001</c:v>
                </c:pt>
                <c:pt idx="2424">
                  <c:v>-30.2468</c:v>
                </c:pt>
                <c:pt idx="2425">
                  <c:v>-30.2468</c:v>
                </c:pt>
                <c:pt idx="2426">
                  <c:v>-37.2271</c:v>
                </c:pt>
                <c:pt idx="2427">
                  <c:v>-37.2271</c:v>
                </c:pt>
                <c:pt idx="2428">
                  <c:v>-34.270000000000003</c:v>
                </c:pt>
                <c:pt idx="2429">
                  <c:v>-34.270000000000003</c:v>
                </c:pt>
                <c:pt idx="2430">
                  <c:v>-36.827599999999997</c:v>
                </c:pt>
                <c:pt idx="2431">
                  <c:v>-36.827599999999997</c:v>
                </c:pt>
                <c:pt idx="2432">
                  <c:v>-37.419699999999999</c:v>
                </c:pt>
                <c:pt idx="2433">
                  <c:v>-37.419699999999999</c:v>
                </c:pt>
                <c:pt idx="2434">
                  <c:v>-38.382100000000001</c:v>
                </c:pt>
                <c:pt idx="2435">
                  <c:v>-38.382100000000001</c:v>
                </c:pt>
                <c:pt idx="2436">
                  <c:v>-38.830800000000004</c:v>
                </c:pt>
                <c:pt idx="2437">
                  <c:v>-38.830800000000004</c:v>
                </c:pt>
                <c:pt idx="2438">
                  <c:v>-46.286099999999998</c:v>
                </c:pt>
                <c:pt idx="2439">
                  <c:v>-46.286099999999998</c:v>
                </c:pt>
                <c:pt idx="2440">
                  <c:v>-41.609900000000003</c:v>
                </c:pt>
                <c:pt idx="2441">
                  <c:v>-41.609900000000003</c:v>
                </c:pt>
                <c:pt idx="2442">
                  <c:v>-36.256599999999999</c:v>
                </c:pt>
                <c:pt idx="2443">
                  <c:v>-36.256599999999999</c:v>
                </c:pt>
                <c:pt idx="2444">
                  <c:v>-42.2971</c:v>
                </c:pt>
                <c:pt idx="2445">
                  <c:v>-42.2971</c:v>
                </c:pt>
                <c:pt idx="2446">
                  <c:v>-37.089399999999998</c:v>
                </c:pt>
                <c:pt idx="2447">
                  <c:v>-37.089399999999998</c:v>
                </c:pt>
                <c:pt idx="2448">
                  <c:v>-27.2712</c:v>
                </c:pt>
                <c:pt idx="2449">
                  <c:v>-27.2712</c:v>
                </c:pt>
                <c:pt idx="2450">
                  <c:v>-25.751000000000001</c:v>
                </c:pt>
                <c:pt idx="2451">
                  <c:v>-25.751000000000001</c:v>
                </c:pt>
                <c:pt idx="2452">
                  <c:v>-29.426300000000001</c:v>
                </c:pt>
                <c:pt idx="2453">
                  <c:v>-29.426300000000001</c:v>
                </c:pt>
                <c:pt idx="2454">
                  <c:v>-36.717799999999997</c:v>
                </c:pt>
                <c:pt idx="2455">
                  <c:v>-36.717799999999997</c:v>
                </c:pt>
                <c:pt idx="2456">
                  <c:v>-36.934100000000001</c:v>
                </c:pt>
                <c:pt idx="2457">
                  <c:v>-36.934100000000001</c:v>
                </c:pt>
                <c:pt idx="2458">
                  <c:v>-37.9878</c:v>
                </c:pt>
                <c:pt idx="2459">
                  <c:v>-37.9878</c:v>
                </c:pt>
                <c:pt idx="2460">
                  <c:v>-35.018799999999999</c:v>
                </c:pt>
                <c:pt idx="2461">
                  <c:v>-35.018799999999999</c:v>
                </c:pt>
                <c:pt idx="2462">
                  <c:v>-22.224399999999999</c:v>
                </c:pt>
                <c:pt idx="2463">
                  <c:v>-22.224399999999999</c:v>
                </c:pt>
                <c:pt idx="2464">
                  <c:v>-30.4727</c:v>
                </c:pt>
                <c:pt idx="2465">
                  <c:v>-30.4727</c:v>
                </c:pt>
                <c:pt idx="2466">
                  <c:v>-38.923299999999998</c:v>
                </c:pt>
                <c:pt idx="2467">
                  <c:v>-38.923299999999998</c:v>
                </c:pt>
                <c:pt idx="2468">
                  <c:v>-35.695599999999999</c:v>
                </c:pt>
                <c:pt idx="2469">
                  <c:v>-35.695599999999999</c:v>
                </c:pt>
                <c:pt idx="2470">
                  <c:v>-38.950400000000002</c:v>
                </c:pt>
                <c:pt idx="2471">
                  <c:v>-38.950400000000002</c:v>
                </c:pt>
                <c:pt idx="2472">
                  <c:v>-39.980200000000004</c:v>
                </c:pt>
                <c:pt idx="2473">
                  <c:v>-39.980200000000004</c:v>
                </c:pt>
                <c:pt idx="2474">
                  <c:v>-30.309100000000001</c:v>
                </c:pt>
                <c:pt idx="2475">
                  <c:v>-30.309100000000001</c:v>
                </c:pt>
                <c:pt idx="2476">
                  <c:v>-18.597899999999999</c:v>
                </c:pt>
                <c:pt idx="2477">
                  <c:v>-18.597899999999999</c:v>
                </c:pt>
                <c:pt idx="2478">
                  <c:v>-36.631799999999998</c:v>
                </c:pt>
                <c:pt idx="2479">
                  <c:v>-36.631799999999998</c:v>
                </c:pt>
                <c:pt idx="2480">
                  <c:v>-43.589599999999997</c:v>
                </c:pt>
                <c:pt idx="2481">
                  <c:v>-43.589599999999997</c:v>
                </c:pt>
                <c:pt idx="2482">
                  <c:v>-27.456800000000001</c:v>
                </c:pt>
                <c:pt idx="2483">
                  <c:v>-27.456800000000001</c:v>
                </c:pt>
                <c:pt idx="2484">
                  <c:v>-27.034400000000002</c:v>
                </c:pt>
                <c:pt idx="2485">
                  <c:v>-27.034400000000002</c:v>
                </c:pt>
                <c:pt idx="2486">
                  <c:v>-40.442399999999999</c:v>
                </c:pt>
                <c:pt idx="2487">
                  <c:v>-40.442399999999999</c:v>
                </c:pt>
                <c:pt idx="2488">
                  <c:v>-37.645299999999999</c:v>
                </c:pt>
                <c:pt idx="2489">
                  <c:v>-37.645299999999999</c:v>
                </c:pt>
                <c:pt idx="2490">
                  <c:v>-38.138399999999997</c:v>
                </c:pt>
                <c:pt idx="2491">
                  <c:v>-38.138399999999997</c:v>
                </c:pt>
                <c:pt idx="2492">
                  <c:v>-42.405799999999999</c:v>
                </c:pt>
                <c:pt idx="2493">
                  <c:v>-42.405799999999999</c:v>
                </c:pt>
                <c:pt idx="2494">
                  <c:v>-26.306899999999999</c:v>
                </c:pt>
                <c:pt idx="2495">
                  <c:v>-26.306899999999999</c:v>
                </c:pt>
                <c:pt idx="2496">
                  <c:v>-33.595199999999998</c:v>
                </c:pt>
                <c:pt idx="2497">
                  <c:v>-33.595199999999998</c:v>
                </c:pt>
                <c:pt idx="2498">
                  <c:v>-45.677</c:v>
                </c:pt>
                <c:pt idx="2499">
                  <c:v>-45.677</c:v>
                </c:pt>
                <c:pt idx="2500">
                  <c:v>-49.440899999999999</c:v>
                </c:pt>
                <c:pt idx="2501">
                  <c:v>-49.440899999999999</c:v>
                </c:pt>
                <c:pt idx="2502">
                  <c:v>-36.377400000000002</c:v>
                </c:pt>
                <c:pt idx="2503">
                  <c:v>-36.377400000000002</c:v>
                </c:pt>
                <c:pt idx="2504">
                  <c:v>-37.225299999999997</c:v>
                </c:pt>
                <c:pt idx="2505">
                  <c:v>-37.225299999999997</c:v>
                </c:pt>
                <c:pt idx="2506">
                  <c:v>-46.862499999999997</c:v>
                </c:pt>
                <c:pt idx="2507">
                  <c:v>-46.862499999999997</c:v>
                </c:pt>
                <c:pt idx="2508">
                  <c:v>-43.138199999999998</c:v>
                </c:pt>
                <c:pt idx="2509">
                  <c:v>-43.138199999999998</c:v>
                </c:pt>
                <c:pt idx="2510">
                  <c:v>-41.587600000000002</c:v>
                </c:pt>
                <c:pt idx="2511">
                  <c:v>-41.587600000000002</c:v>
                </c:pt>
                <c:pt idx="2512">
                  <c:v>-36.670900000000003</c:v>
                </c:pt>
                <c:pt idx="2513">
                  <c:v>-36.670900000000003</c:v>
                </c:pt>
                <c:pt idx="2514">
                  <c:v>-30.527100000000001</c:v>
                </c:pt>
                <c:pt idx="2515">
                  <c:v>-30.527100000000001</c:v>
                </c:pt>
                <c:pt idx="2516">
                  <c:v>-28.2395</c:v>
                </c:pt>
                <c:pt idx="2517">
                  <c:v>-28.2395</c:v>
                </c:pt>
                <c:pt idx="2518">
                  <c:v>-43.229700000000001</c:v>
                </c:pt>
                <c:pt idx="2519">
                  <c:v>-43.229700000000001</c:v>
                </c:pt>
                <c:pt idx="2520">
                  <c:v>-36.269300000000001</c:v>
                </c:pt>
                <c:pt idx="2521">
                  <c:v>-36.269300000000001</c:v>
                </c:pt>
                <c:pt idx="2522">
                  <c:v>-26.3154</c:v>
                </c:pt>
                <c:pt idx="2523">
                  <c:v>-26.3154</c:v>
                </c:pt>
                <c:pt idx="2524">
                  <c:v>-35.9895</c:v>
                </c:pt>
                <c:pt idx="2525">
                  <c:v>-35.9895</c:v>
                </c:pt>
                <c:pt idx="2526">
                  <c:v>-31.387899999999998</c:v>
                </c:pt>
                <c:pt idx="2527">
                  <c:v>-31.387899999999998</c:v>
                </c:pt>
                <c:pt idx="2528">
                  <c:v>-36.2468</c:v>
                </c:pt>
                <c:pt idx="2529">
                  <c:v>-36.2468</c:v>
                </c:pt>
                <c:pt idx="2530">
                  <c:v>-35.622799999999998</c:v>
                </c:pt>
                <c:pt idx="2531">
                  <c:v>-35.622799999999998</c:v>
                </c:pt>
                <c:pt idx="2532">
                  <c:v>-28.787400000000002</c:v>
                </c:pt>
                <c:pt idx="2533">
                  <c:v>-28.787400000000002</c:v>
                </c:pt>
                <c:pt idx="2534">
                  <c:v>-44.959699999999998</c:v>
                </c:pt>
                <c:pt idx="2535">
                  <c:v>-44.959699999999998</c:v>
                </c:pt>
                <c:pt idx="2536">
                  <c:v>-45.040300000000002</c:v>
                </c:pt>
                <c:pt idx="2537">
                  <c:v>-45.040300000000002</c:v>
                </c:pt>
                <c:pt idx="2538">
                  <c:v>-40.304699999999997</c:v>
                </c:pt>
                <c:pt idx="2539">
                  <c:v>-40.304699999999997</c:v>
                </c:pt>
                <c:pt idx="2540">
                  <c:v>-41.272199999999998</c:v>
                </c:pt>
                <c:pt idx="2541">
                  <c:v>-41.272199999999998</c:v>
                </c:pt>
                <c:pt idx="2542">
                  <c:v>-28.616</c:v>
                </c:pt>
                <c:pt idx="2543">
                  <c:v>-28.616</c:v>
                </c:pt>
                <c:pt idx="2544">
                  <c:v>-31.324999999999999</c:v>
                </c:pt>
                <c:pt idx="2545">
                  <c:v>-31.324999999999999</c:v>
                </c:pt>
                <c:pt idx="2546">
                  <c:v>-50.684800000000003</c:v>
                </c:pt>
                <c:pt idx="2547">
                  <c:v>-50.684800000000003</c:v>
                </c:pt>
                <c:pt idx="2548">
                  <c:v>-41.703099999999999</c:v>
                </c:pt>
                <c:pt idx="2549">
                  <c:v>-41.703099999999999</c:v>
                </c:pt>
                <c:pt idx="2550">
                  <c:v>-36.374000000000002</c:v>
                </c:pt>
                <c:pt idx="2551">
                  <c:v>-36.374000000000002</c:v>
                </c:pt>
                <c:pt idx="2552">
                  <c:v>-39.486600000000003</c:v>
                </c:pt>
                <c:pt idx="2553">
                  <c:v>-39.486600000000003</c:v>
                </c:pt>
                <c:pt idx="2554">
                  <c:v>-36.331299999999999</c:v>
                </c:pt>
                <c:pt idx="2555">
                  <c:v>-36.331299999999999</c:v>
                </c:pt>
                <c:pt idx="2556">
                  <c:v>-33.475099999999998</c:v>
                </c:pt>
                <c:pt idx="2557">
                  <c:v>-33.475099999999998</c:v>
                </c:pt>
                <c:pt idx="2558">
                  <c:v>-27.869599999999998</c:v>
                </c:pt>
                <c:pt idx="2559">
                  <c:v>-27.869599999999998</c:v>
                </c:pt>
                <c:pt idx="2560">
                  <c:v>-37.323500000000003</c:v>
                </c:pt>
                <c:pt idx="2561">
                  <c:v>-37.323500000000003</c:v>
                </c:pt>
                <c:pt idx="2562">
                  <c:v>-41.478499999999997</c:v>
                </c:pt>
                <c:pt idx="2563">
                  <c:v>-41.478499999999997</c:v>
                </c:pt>
                <c:pt idx="2564">
                  <c:v>-37.161099999999998</c:v>
                </c:pt>
                <c:pt idx="2565">
                  <c:v>-37.161099999999998</c:v>
                </c:pt>
                <c:pt idx="2566">
                  <c:v>-38.223599999999998</c:v>
                </c:pt>
                <c:pt idx="2567">
                  <c:v>-38.223599999999998</c:v>
                </c:pt>
                <c:pt idx="2568">
                  <c:v>-35.751199999999997</c:v>
                </c:pt>
                <c:pt idx="2569">
                  <c:v>-35.751199999999997</c:v>
                </c:pt>
                <c:pt idx="2570">
                  <c:v>-30.498799999999999</c:v>
                </c:pt>
                <c:pt idx="2571">
                  <c:v>-30.498799999999999</c:v>
                </c:pt>
                <c:pt idx="2572">
                  <c:v>-41.445099999999996</c:v>
                </c:pt>
                <c:pt idx="2573">
                  <c:v>-41.445099999999996</c:v>
                </c:pt>
                <c:pt idx="2574">
                  <c:v>-46.343299999999999</c:v>
                </c:pt>
                <c:pt idx="2575">
                  <c:v>-46.343299999999999</c:v>
                </c:pt>
                <c:pt idx="2576">
                  <c:v>-38.429699999999997</c:v>
                </c:pt>
                <c:pt idx="2577">
                  <c:v>-38.429699999999997</c:v>
                </c:pt>
                <c:pt idx="2578">
                  <c:v>-46.096200000000003</c:v>
                </c:pt>
                <c:pt idx="2579">
                  <c:v>-46.096200000000003</c:v>
                </c:pt>
                <c:pt idx="2580">
                  <c:v>-40.375700000000002</c:v>
                </c:pt>
                <c:pt idx="2581">
                  <c:v>-40.375700000000002</c:v>
                </c:pt>
                <c:pt idx="2582">
                  <c:v>-40.006300000000003</c:v>
                </c:pt>
                <c:pt idx="2583">
                  <c:v>-40.006300000000003</c:v>
                </c:pt>
                <c:pt idx="2584">
                  <c:v>-46.067399999999999</c:v>
                </c:pt>
                <c:pt idx="2585">
                  <c:v>-46.067399999999999</c:v>
                </c:pt>
                <c:pt idx="2586">
                  <c:v>-43.904499999999999</c:v>
                </c:pt>
                <c:pt idx="2587">
                  <c:v>-43.904499999999999</c:v>
                </c:pt>
                <c:pt idx="2588">
                  <c:v>-42.0886</c:v>
                </c:pt>
                <c:pt idx="2589">
                  <c:v>-42.0886</c:v>
                </c:pt>
                <c:pt idx="2590">
                  <c:v>-37.630099999999999</c:v>
                </c:pt>
                <c:pt idx="2591">
                  <c:v>-37.630099999999999</c:v>
                </c:pt>
                <c:pt idx="2592">
                  <c:v>-45.934600000000003</c:v>
                </c:pt>
                <c:pt idx="2593">
                  <c:v>-45.934600000000003</c:v>
                </c:pt>
                <c:pt idx="2594">
                  <c:v>-43.061799999999998</c:v>
                </c:pt>
                <c:pt idx="2595">
                  <c:v>-43.061799999999998</c:v>
                </c:pt>
                <c:pt idx="2596">
                  <c:v>-46.598599999999998</c:v>
                </c:pt>
                <c:pt idx="2597">
                  <c:v>-46.598599999999998</c:v>
                </c:pt>
                <c:pt idx="2598">
                  <c:v>-47.861600000000003</c:v>
                </c:pt>
                <c:pt idx="2599">
                  <c:v>-47.861600000000003</c:v>
                </c:pt>
                <c:pt idx="2600">
                  <c:v>-33.141100000000002</c:v>
                </c:pt>
                <c:pt idx="2601">
                  <c:v>-33.141100000000002</c:v>
                </c:pt>
                <c:pt idx="2602">
                  <c:v>-30.8188</c:v>
                </c:pt>
                <c:pt idx="2603">
                  <c:v>-30.8188</c:v>
                </c:pt>
                <c:pt idx="2604">
                  <c:v>-37.462400000000002</c:v>
                </c:pt>
                <c:pt idx="2605">
                  <c:v>-37.462400000000002</c:v>
                </c:pt>
                <c:pt idx="2606">
                  <c:v>-38.995800000000003</c:v>
                </c:pt>
                <c:pt idx="2607">
                  <c:v>-38.995800000000003</c:v>
                </c:pt>
                <c:pt idx="2608">
                  <c:v>-31.940899999999999</c:v>
                </c:pt>
                <c:pt idx="2609">
                  <c:v>-31.940899999999999</c:v>
                </c:pt>
                <c:pt idx="2610">
                  <c:v>-35.362299999999998</c:v>
                </c:pt>
                <c:pt idx="2611">
                  <c:v>-35.362299999999998</c:v>
                </c:pt>
                <c:pt idx="2612">
                  <c:v>-34.515900000000002</c:v>
                </c:pt>
                <c:pt idx="2613">
                  <c:v>-34.515900000000002</c:v>
                </c:pt>
                <c:pt idx="2614">
                  <c:v>-34.092799999999997</c:v>
                </c:pt>
                <c:pt idx="2615">
                  <c:v>-34.092799999999997</c:v>
                </c:pt>
                <c:pt idx="2616">
                  <c:v>-35.139400000000002</c:v>
                </c:pt>
                <c:pt idx="2617">
                  <c:v>-35.139400000000002</c:v>
                </c:pt>
                <c:pt idx="2618">
                  <c:v>-35.285899999999998</c:v>
                </c:pt>
                <c:pt idx="2619">
                  <c:v>-35.285899999999998</c:v>
                </c:pt>
                <c:pt idx="2620">
                  <c:v>-48.420900000000003</c:v>
                </c:pt>
                <c:pt idx="2621">
                  <c:v>-48.420900000000003</c:v>
                </c:pt>
                <c:pt idx="2622">
                  <c:v>-52.593000000000004</c:v>
                </c:pt>
                <c:pt idx="2623">
                  <c:v>-52.593000000000004</c:v>
                </c:pt>
                <c:pt idx="2624">
                  <c:v>-43.490499999999997</c:v>
                </c:pt>
                <c:pt idx="2625">
                  <c:v>-43.490499999999997</c:v>
                </c:pt>
                <c:pt idx="2626">
                  <c:v>-40.5764</c:v>
                </c:pt>
                <c:pt idx="2627">
                  <c:v>-40.5764</c:v>
                </c:pt>
                <c:pt idx="2628">
                  <c:v>-40.829599999999999</c:v>
                </c:pt>
                <c:pt idx="2629">
                  <c:v>-40.829599999999999</c:v>
                </c:pt>
                <c:pt idx="2630">
                  <c:v>-45.6008</c:v>
                </c:pt>
                <c:pt idx="2631">
                  <c:v>-45.6008</c:v>
                </c:pt>
                <c:pt idx="2632">
                  <c:v>-39.765900000000002</c:v>
                </c:pt>
                <c:pt idx="2633">
                  <c:v>-39.765900000000002</c:v>
                </c:pt>
                <c:pt idx="2634">
                  <c:v>-30.946300000000001</c:v>
                </c:pt>
                <c:pt idx="2635">
                  <c:v>-30.946300000000001</c:v>
                </c:pt>
                <c:pt idx="2636">
                  <c:v>-36.6648</c:v>
                </c:pt>
                <c:pt idx="2637">
                  <c:v>-36.6648</c:v>
                </c:pt>
                <c:pt idx="2638">
                  <c:v>-41.804699999999997</c:v>
                </c:pt>
                <c:pt idx="2639">
                  <c:v>-41.804699999999997</c:v>
                </c:pt>
                <c:pt idx="2640">
                  <c:v>-41.9619</c:v>
                </c:pt>
                <c:pt idx="2641">
                  <c:v>-41.9619</c:v>
                </c:pt>
                <c:pt idx="2642">
                  <c:v>-41.8628</c:v>
                </c:pt>
                <c:pt idx="2643">
                  <c:v>-41.8628</c:v>
                </c:pt>
                <c:pt idx="2644">
                  <c:v>-34.202399999999997</c:v>
                </c:pt>
                <c:pt idx="2645">
                  <c:v>-34.202399999999997</c:v>
                </c:pt>
                <c:pt idx="2646">
                  <c:v>-41.073999999999998</c:v>
                </c:pt>
                <c:pt idx="2647">
                  <c:v>-41.073999999999998</c:v>
                </c:pt>
                <c:pt idx="2648">
                  <c:v>-52.106699999999996</c:v>
                </c:pt>
                <c:pt idx="2649">
                  <c:v>-52.106699999999996</c:v>
                </c:pt>
                <c:pt idx="2650">
                  <c:v>-39.7866</c:v>
                </c:pt>
                <c:pt idx="2651">
                  <c:v>-39.7866</c:v>
                </c:pt>
                <c:pt idx="2652">
                  <c:v>-32.257300000000001</c:v>
                </c:pt>
                <c:pt idx="2653">
                  <c:v>-32.257300000000001</c:v>
                </c:pt>
                <c:pt idx="2654">
                  <c:v>-33.865200000000002</c:v>
                </c:pt>
                <c:pt idx="2655">
                  <c:v>-33.865200000000002</c:v>
                </c:pt>
                <c:pt idx="2656">
                  <c:v>-40.0244</c:v>
                </c:pt>
                <c:pt idx="2657">
                  <c:v>-40.0244</c:v>
                </c:pt>
                <c:pt idx="2658">
                  <c:v>-38.009500000000003</c:v>
                </c:pt>
                <c:pt idx="2659">
                  <c:v>-38.009500000000003</c:v>
                </c:pt>
                <c:pt idx="2660">
                  <c:v>-46.4407</c:v>
                </c:pt>
                <c:pt idx="2661">
                  <c:v>-46.4407</c:v>
                </c:pt>
                <c:pt idx="2662">
                  <c:v>-54.4133</c:v>
                </c:pt>
                <c:pt idx="2663">
                  <c:v>-54.4133</c:v>
                </c:pt>
                <c:pt idx="2664">
                  <c:v>-45.240499999999997</c:v>
                </c:pt>
                <c:pt idx="2665">
                  <c:v>-45.240499999999997</c:v>
                </c:pt>
                <c:pt idx="2666">
                  <c:v>-46.3752</c:v>
                </c:pt>
                <c:pt idx="2667">
                  <c:v>-46.3752</c:v>
                </c:pt>
                <c:pt idx="2668">
                  <c:v>-48.894799999999996</c:v>
                </c:pt>
                <c:pt idx="2669">
                  <c:v>-48.894799999999996</c:v>
                </c:pt>
                <c:pt idx="2670">
                  <c:v>-37.768599999999999</c:v>
                </c:pt>
                <c:pt idx="2671">
                  <c:v>-37.768599999999999</c:v>
                </c:pt>
                <c:pt idx="2672">
                  <c:v>-34.343499999999999</c:v>
                </c:pt>
                <c:pt idx="2673">
                  <c:v>-34.343499999999999</c:v>
                </c:pt>
                <c:pt idx="2674">
                  <c:v>-49.152799999999999</c:v>
                </c:pt>
                <c:pt idx="2675">
                  <c:v>-49.152799999999999</c:v>
                </c:pt>
                <c:pt idx="2676">
                  <c:v>-57.275599999999997</c:v>
                </c:pt>
                <c:pt idx="2677">
                  <c:v>-57.275599999999997</c:v>
                </c:pt>
                <c:pt idx="2678">
                  <c:v>-50.481699999999996</c:v>
                </c:pt>
                <c:pt idx="2679">
                  <c:v>-50.481699999999996</c:v>
                </c:pt>
                <c:pt idx="2680">
                  <c:v>-37.853299999999997</c:v>
                </c:pt>
                <c:pt idx="2681">
                  <c:v>-37.853299999999997</c:v>
                </c:pt>
                <c:pt idx="2682">
                  <c:v>-33.746299999999998</c:v>
                </c:pt>
                <c:pt idx="2683">
                  <c:v>-33.746299999999998</c:v>
                </c:pt>
                <c:pt idx="2684">
                  <c:v>-47.642099999999999</c:v>
                </c:pt>
                <c:pt idx="2685">
                  <c:v>-47.642099999999999</c:v>
                </c:pt>
                <c:pt idx="2686">
                  <c:v>-51.515599999999999</c:v>
                </c:pt>
                <c:pt idx="2687">
                  <c:v>-51.515599999999999</c:v>
                </c:pt>
                <c:pt idx="2688">
                  <c:v>-49.75</c:v>
                </c:pt>
                <c:pt idx="2689">
                  <c:v>-49.75</c:v>
                </c:pt>
                <c:pt idx="2690">
                  <c:v>-50.816200000000002</c:v>
                </c:pt>
                <c:pt idx="2691">
                  <c:v>-50.816200000000002</c:v>
                </c:pt>
                <c:pt idx="2692">
                  <c:v>-39.3108</c:v>
                </c:pt>
                <c:pt idx="2693">
                  <c:v>-39.3108</c:v>
                </c:pt>
                <c:pt idx="2694">
                  <c:v>-36.124499999999998</c:v>
                </c:pt>
                <c:pt idx="2695">
                  <c:v>-36.124499999999998</c:v>
                </c:pt>
                <c:pt idx="2696">
                  <c:v>-47.853299999999997</c:v>
                </c:pt>
                <c:pt idx="2697">
                  <c:v>-47.853299999999997</c:v>
                </c:pt>
                <c:pt idx="2698">
                  <c:v>-45.3523</c:v>
                </c:pt>
                <c:pt idx="2699">
                  <c:v>-45.3523</c:v>
                </c:pt>
                <c:pt idx="2700">
                  <c:v>-38.844200000000001</c:v>
                </c:pt>
                <c:pt idx="2701">
                  <c:v>-38.844200000000001</c:v>
                </c:pt>
                <c:pt idx="2702">
                  <c:v>-49.770800000000001</c:v>
                </c:pt>
                <c:pt idx="2703">
                  <c:v>-49.770800000000001</c:v>
                </c:pt>
                <c:pt idx="2704">
                  <c:v>-55.542499999999997</c:v>
                </c:pt>
                <c:pt idx="2705">
                  <c:v>-55.542499999999997</c:v>
                </c:pt>
                <c:pt idx="2706">
                  <c:v>-39.6282</c:v>
                </c:pt>
                <c:pt idx="2707">
                  <c:v>-39.6282</c:v>
                </c:pt>
                <c:pt idx="2708">
                  <c:v>-28.914999999999999</c:v>
                </c:pt>
                <c:pt idx="2709">
                  <c:v>-28.914999999999999</c:v>
                </c:pt>
                <c:pt idx="2710">
                  <c:v>-42.006799999999998</c:v>
                </c:pt>
                <c:pt idx="2711">
                  <c:v>-42.006799999999998</c:v>
                </c:pt>
                <c:pt idx="2712">
                  <c:v>-54.7363</c:v>
                </c:pt>
                <c:pt idx="2713">
                  <c:v>-54.7363</c:v>
                </c:pt>
                <c:pt idx="2714">
                  <c:v>-43.461199999999998</c:v>
                </c:pt>
                <c:pt idx="2715">
                  <c:v>-43.461199999999998</c:v>
                </c:pt>
                <c:pt idx="2716">
                  <c:v>-42.5032</c:v>
                </c:pt>
                <c:pt idx="2717">
                  <c:v>-42.5032</c:v>
                </c:pt>
                <c:pt idx="2718">
                  <c:v>-40.760300000000001</c:v>
                </c:pt>
                <c:pt idx="2719">
                  <c:v>-40.760300000000001</c:v>
                </c:pt>
                <c:pt idx="2720">
                  <c:v>-39.038600000000002</c:v>
                </c:pt>
                <c:pt idx="2721">
                  <c:v>-39.038600000000002</c:v>
                </c:pt>
                <c:pt idx="2722">
                  <c:v>-46.8352</c:v>
                </c:pt>
                <c:pt idx="2723">
                  <c:v>-46.8352</c:v>
                </c:pt>
                <c:pt idx="2724">
                  <c:v>-47.027099999999997</c:v>
                </c:pt>
                <c:pt idx="2725">
                  <c:v>-47.027099999999997</c:v>
                </c:pt>
                <c:pt idx="2726">
                  <c:v>-49.445599999999999</c:v>
                </c:pt>
                <c:pt idx="2727">
                  <c:v>-49.445599999999999</c:v>
                </c:pt>
                <c:pt idx="2728">
                  <c:v>-48.398899999999998</c:v>
                </c:pt>
                <c:pt idx="2729">
                  <c:v>-48.398899999999998</c:v>
                </c:pt>
                <c:pt idx="2730">
                  <c:v>-42.745100000000001</c:v>
                </c:pt>
                <c:pt idx="2731">
                  <c:v>-42.745100000000001</c:v>
                </c:pt>
                <c:pt idx="2732">
                  <c:v>-37.282200000000003</c:v>
                </c:pt>
                <c:pt idx="2733">
                  <c:v>-37.282200000000003</c:v>
                </c:pt>
                <c:pt idx="2734">
                  <c:v>-44.903300000000002</c:v>
                </c:pt>
                <c:pt idx="2735">
                  <c:v>-44.903300000000002</c:v>
                </c:pt>
                <c:pt idx="2736">
                  <c:v>-49.603299999999997</c:v>
                </c:pt>
                <c:pt idx="2737">
                  <c:v>-49.603299999999997</c:v>
                </c:pt>
                <c:pt idx="2738">
                  <c:v>-46.920400000000001</c:v>
                </c:pt>
                <c:pt idx="2739">
                  <c:v>-46.920400000000001</c:v>
                </c:pt>
                <c:pt idx="2740">
                  <c:v>-56.587600000000002</c:v>
                </c:pt>
                <c:pt idx="2741">
                  <c:v>-56.587600000000002</c:v>
                </c:pt>
                <c:pt idx="2742">
                  <c:v>-45.059600000000003</c:v>
                </c:pt>
                <c:pt idx="2743">
                  <c:v>-45.059600000000003</c:v>
                </c:pt>
                <c:pt idx="2744">
                  <c:v>-34.4285</c:v>
                </c:pt>
                <c:pt idx="2745">
                  <c:v>-34.4285</c:v>
                </c:pt>
                <c:pt idx="2746">
                  <c:v>-47.5715</c:v>
                </c:pt>
                <c:pt idx="2747">
                  <c:v>-47.5715</c:v>
                </c:pt>
                <c:pt idx="2748">
                  <c:v>-39.5002</c:v>
                </c:pt>
                <c:pt idx="2749">
                  <c:v>-39.5002</c:v>
                </c:pt>
                <c:pt idx="2750">
                  <c:v>-34.3521</c:v>
                </c:pt>
                <c:pt idx="2751">
                  <c:v>-34.3521</c:v>
                </c:pt>
                <c:pt idx="2752">
                  <c:v>-43.849899999999998</c:v>
                </c:pt>
                <c:pt idx="2753">
                  <c:v>-43.849899999999998</c:v>
                </c:pt>
                <c:pt idx="2754">
                  <c:v>-49.061300000000003</c:v>
                </c:pt>
                <c:pt idx="2755">
                  <c:v>-49.061300000000003</c:v>
                </c:pt>
                <c:pt idx="2756">
                  <c:v>-49.0657</c:v>
                </c:pt>
                <c:pt idx="2757">
                  <c:v>-49.0657</c:v>
                </c:pt>
                <c:pt idx="2758">
                  <c:v>-52.368400000000001</c:v>
                </c:pt>
                <c:pt idx="2759">
                  <c:v>-52.368400000000001</c:v>
                </c:pt>
                <c:pt idx="2760">
                  <c:v>-51.5227</c:v>
                </c:pt>
                <c:pt idx="2761">
                  <c:v>-51.5227</c:v>
                </c:pt>
                <c:pt idx="2762">
                  <c:v>-36.391100000000002</c:v>
                </c:pt>
                <c:pt idx="2763">
                  <c:v>-36.391100000000002</c:v>
                </c:pt>
                <c:pt idx="2764">
                  <c:v>-44.747999999999998</c:v>
                </c:pt>
                <c:pt idx="2765">
                  <c:v>-44.747999999999998</c:v>
                </c:pt>
                <c:pt idx="2766">
                  <c:v>-48.961399999999998</c:v>
                </c:pt>
                <c:pt idx="2767">
                  <c:v>-48.961399999999998</c:v>
                </c:pt>
                <c:pt idx="2768">
                  <c:v>-36.0762</c:v>
                </c:pt>
                <c:pt idx="2769">
                  <c:v>-36.0762</c:v>
                </c:pt>
                <c:pt idx="2770">
                  <c:v>-34.771999999999998</c:v>
                </c:pt>
                <c:pt idx="2771">
                  <c:v>-34.771999999999998</c:v>
                </c:pt>
                <c:pt idx="2772">
                  <c:v>-38.400599999999997</c:v>
                </c:pt>
                <c:pt idx="2773">
                  <c:v>-38.400599999999997</c:v>
                </c:pt>
                <c:pt idx="2774">
                  <c:v>-44.290500000000002</c:v>
                </c:pt>
                <c:pt idx="2775">
                  <c:v>-44.290500000000002</c:v>
                </c:pt>
                <c:pt idx="2776">
                  <c:v>-40.009500000000003</c:v>
                </c:pt>
                <c:pt idx="2777">
                  <c:v>-40.009500000000003</c:v>
                </c:pt>
                <c:pt idx="2778">
                  <c:v>-44.892800000000001</c:v>
                </c:pt>
                <c:pt idx="2779">
                  <c:v>-44.892800000000001</c:v>
                </c:pt>
                <c:pt idx="2780">
                  <c:v>-59.442900000000002</c:v>
                </c:pt>
                <c:pt idx="2781">
                  <c:v>-59.442900000000002</c:v>
                </c:pt>
                <c:pt idx="2782">
                  <c:v>-59.185299999999998</c:v>
                </c:pt>
                <c:pt idx="2783">
                  <c:v>-59.185299999999998</c:v>
                </c:pt>
                <c:pt idx="2784">
                  <c:v>-48.429400000000001</c:v>
                </c:pt>
                <c:pt idx="2785">
                  <c:v>-48.429400000000001</c:v>
                </c:pt>
                <c:pt idx="2786">
                  <c:v>-51.579799999999999</c:v>
                </c:pt>
                <c:pt idx="2787">
                  <c:v>-51.579799999999999</c:v>
                </c:pt>
                <c:pt idx="2788">
                  <c:v>-43.855200000000004</c:v>
                </c:pt>
                <c:pt idx="2789">
                  <c:v>-43.855200000000004</c:v>
                </c:pt>
                <c:pt idx="2790">
                  <c:v>-45.0732</c:v>
                </c:pt>
                <c:pt idx="2791">
                  <c:v>-45.0732</c:v>
                </c:pt>
                <c:pt idx="2792">
                  <c:v>-58.708500000000001</c:v>
                </c:pt>
                <c:pt idx="2793">
                  <c:v>-58.708500000000001</c:v>
                </c:pt>
                <c:pt idx="2794">
                  <c:v>-50.953400000000002</c:v>
                </c:pt>
                <c:pt idx="2795">
                  <c:v>-50.953400000000002</c:v>
                </c:pt>
                <c:pt idx="2796">
                  <c:v>-44.907200000000003</c:v>
                </c:pt>
                <c:pt idx="2797">
                  <c:v>-44.907200000000003</c:v>
                </c:pt>
                <c:pt idx="2798">
                  <c:v>-38.953899999999997</c:v>
                </c:pt>
                <c:pt idx="2799">
                  <c:v>-38.953899999999997</c:v>
                </c:pt>
                <c:pt idx="2800">
                  <c:v>-40.267600000000002</c:v>
                </c:pt>
                <c:pt idx="2801">
                  <c:v>-40.267600000000002</c:v>
                </c:pt>
                <c:pt idx="2802">
                  <c:v>-40.606000000000002</c:v>
                </c:pt>
                <c:pt idx="2803">
                  <c:v>-40.606000000000002</c:v>
                </c:pt>
                <c:pt idx="2804">
                  <c:v>-40.971899999999998</c:v>
                </c:pt>
                <c:pt idx="2805">
                  <c:v>-40.971899999999998</c:v>
                </c:pt>
                <c:pt idx="2806">
                  <c:v>-47.735599999999998</c:v>
                </c:pt>
                <c:pt idx="2807">
                  <c:v>-47.735599999999998</c:v>
                </c:pt>
                <c:pt idx="2808">
                  <c:v>-42.287799999999997</c:v>
                </c:pt>
                <c:pt idx="2809">
                  <c:v>-42.287799999999997</c:v>
                </c:pt>
                <c:pt idx="2810">
                  <c:v>-41.846400000000003</c:v>
                </c:pt>
                <c:pt idx="2811">
                  <c:v>-41.846400000000003</c:v>
                </c:pt>
                <c:pt idx="2812">
                  <c:v>-58.430399999999999</c:v>
                </c:pt>
                <c:pt idx="2813">
                  <c:v>-58.430399999999999</c:v>
                </c:pt>
                <c:pt idx="2814">
                  <c:v>-47.546599999999998</c:v>
                </c:pt>
                <c:pt idx="2815">
                  <c:v>-47.546599999999998</c:v>
                </c:pt>
                <c:pt idx="2816">
                  <c:v>-33.576900000000002</c:v>
                </c:pt>
                <c:pt idx="2817">
                  <c:v>-33.576900000000002</c:v>
                </c:pt>
                <c:pt idx="2818">
                  <c:v>-42.465800000000002</c:v>
                </c:pt>
                <c:pt idx="2819">
                  <c:v>-42.465800000000002</c:v>
                </c:pt>
                <c:pt idx="2820">
                  <c:v>-50.002000000000002</c:v>
                </c:pt>
                <c:pt idx="2821">
                  <c:v>-50.002000000000002</c:v>
                </c:pt>
                <c:pt idx="2822">
                  <c:v>-50.2654</c:v>
                </c:pt>
                <c:pt idx="2823">
                  <c:v>-50.2654</c:v>
                </c:pt>
                <c:pt idx="2824">
                  <c:v>-39.617199999999997</c:v>
                </c:pt>
                <c:pt idx="2825">
                  <c:v>-39.617199999999997</c:v>
                </c:pt>
                <c:pt idx="2826">
                  <c:v>-35.899700000000003</c:v>
                </c:pt>
                <c:pt idx="2827">
                  <c:v>-35.899700000000003</c:v>
                </c:pt>
                <c:pt idx="2828">
                  <c:v>-35.219700000000003</c:v>
                </c:pt>
                <c:pt idx="2829">
                  <c:v>-35.219700000000003</c:v>
                </c:pt>
                <c:pt idx="2830">
                  <c:v>-49.5349</c:v>
                </c:pt>
                <c:pt idx="2831">
                  <c:v>-49.5349</c:v>
                </c:pt>
                <c:pt idx="2832">
                  <c:v>-50.469499999999996</c:v>
                </c:pt>
                <c:pt idx="2833">
                  <c:v>-50.469499999999996</c:v>
                </c:pt>
                <c:pt idx="2834">
                  <c:v>-43.267099999999999</c:v>
                </c:pt>
                <c:pt idx="2835">
                  <c:v>-43.267099999999999</c:v>
                </c:pt>
                <c:pt idx="2836">
                  <c:v>-52.179900000000004</c:v>
                </c:pt>
                <c:pt idx="2837">
                  <c:v>-52.179900000000004</c:v>
                </c:pt>
                <c:pt idx="2838">
                  <c:v>-59.792200000000001</c:v>
                </c:pt>
                <c:pt idx="2839">
                  <c:v>-59.792200000000001</c:v>
                </c:pt>
                <c:pt idx="2840">
                  <c:v>-52.9604</c:v>
                </c:pt>
                <c:pt idx="2841">
                  <c:v>-52.9604</c:v>
                </c:pt>
                <c:pt idx="2842">
                  <c:v>-35.672400000000003</c:v>
                </c:pt>
                <c:pt idx="2843">
                  <c:v>-35.672400000000003</c:v>
                </c:pt>
                <c:pt idx="2844">
                  <c:v>-49.7468</c:v>
                </c:pt>
                <c:pt idx="2845">
                  <c:v>-49.7468</c:v>
                </c:pt>
                <c:pt idx="2846">
                  <c:v>-62.503700000000002</c:v>
                </c:pt>
                <c:pt idx="2847">
                  <c:v>-62.503700000000002</c:v>
                </c:pt>
                <c:pt idx="2848">
                  <c:v>-42.5</c:v>
                </c:pt>
                <c:pt idx="2849">
                  <c:v>-42.5</c:v>
                </c:pt>
                <c:pt idx="2850">
                  <c:v>-47.497999999999998</c:v>
                </c:pt>
                <c:pt idx="2851">
                  <c:v>-47.497999999999998</c:v>
                </c:pt>
                <c:pt idx="2852">
                  <c:v>-47.675800000000002</c:v>
                </c:pt>
                <c:pt idx="2853">
                  <c:v>-47.675800000000002</c:v>
                </c:pt>
                <c:pt idx="2854">
                  <c:v>-42.566899999999997</c:v>
                </c:pt>
                <c:pt idx="2855">
                  <c:v>-42.566899999999997</c:v>
                </c:pt>
                <c:pt idx="2856">
                  <c:v>-45.048099999999998</c:v>
                </c:pt>
                <c:pt idx="2857">
                  <c:v>-45.048099999999998</c:v>
                </c:pt>
                <c:pt idx="2858">
                  <c:v>-45.6997</c:v>
                </c:pt>
                <c:pt idx="2859">
                  <c:v>-45.6997</c:v>
                </c:pt>
                <c:pt idx="2860">
                  <c:v>-48.2102</c:v>
                </c:pt>
                <c:pt idx="2861">
                  <c:v>-48.2102</c:v>
                </c:pt>
                <c:pt idx="2862">
                  <c:v>-50.571800000000003</c:v>
                </c:pt>
                <c:pt idx="2863">
                  <c:v>-50.571800000000003</c:v>
                </c:pt>
                <c:pt idx="2864">
                  <c:v>-64.102999999999994</c:v>
                </c:pt>
                <c:pt idx="2865">
                  <c:v>-64.102999999999994</c:v>
                </c:pt>
                <c:pt idx="2866">
                  <c:v>-47.780799999999999</c:v>
                </c:pt>
                <c:pt idx="2867">
                  <c:v>-47.780799999999999</c:v>
                </c:pt>
                <c:pt idx="2868">
                  <c:v>-42.555900000000001</c:v>
                </c:pt>
                <c:pt idx="2869">
                  <c:v>-42.555900000000001</c:v>
                </c:pt>
                <c:pt idx="2870">
                  <c:v>-49.951900000000002</c:v>
                </c:pt>
                <c:pt idx="2871">
                  <c:v>-49.951900000000002</c:v>
                </c:pt>
                <c:pt idx="2872">
                  <c:v>-44.092500000000001</c:v>
                </c:pt>
                <c:pt idx="2873">
                  <c:v>-44.092500000000001</c:v>
                </c:pt>
                <c:pt idx="2874">
                  <c:v>-35.106200000000001</c:v>
                </c:pt>
                <c:pt idx="2875">
                  <c:v>-35.106200000000001</c:v>
                </c:pt>
                <c:pt idx="2876">
                  <c:v>-47.693100000000001</c:v>
                </c:pt>
                <c:pt idx="2877">
                  <c:v>-47.693100000000001</c:v>
                </c:pt>
                <c:pt idx="2878">
                  <c:v>-63.052</c:v>
                </c:pt>
                <c:pt idx="2879">
                  <c:v>-63.052</c:v>
                </c:pt>
                <c:pt idx="2880">
                  <c:v>-61.051299999999998</c:v>
                </c:pt>
                <c:pt idx="2881">
                  <c:v>-61.051299999999998</c:v>
                </c:pt>
                <c:pt idx="2882">
                  <c:v>-48</c:v>
                </c:pt>
                <c:pt idx="2883">
                  <c:v>-48</c:v>
                </c:pt>
                <c:pt idx="2884">
                  <c:v>-48.073700000000002</c:v>
                </c:pt>
                <c:pt idx="2885">
                  <c:v>-48.073700000000002</c:v>
                </c:pt>
                <c:pt idx="2886">
                  <c:v>-55.135300000000001</c:v>
                </c:pt>
                <c:pt idx="2887">
                  <c:v>-55.135300000000001</c:v>
                </c:pt>
                <c:pt idx="2888">
                  <c:v>-44.786900000000003</c:v>
                </c:pt>
                <c:pt idx="2889">
                  <c:v>-44.786900000000003</c:v>
                </c:pt>
                <c:pt idx="2890">
                  <c:v>-36.509799999999998</c:v>
                </c:pt>
                <c:pt idx="2891">
                  <c:v>-36.509799999999998</c:v>
                </c:pt>
                <c:pt idx="2892">
                  <c:v>-37.999299999999998</c:v>
                </c:pt>
                <c:pt idx="2893">
                  <c:v>-37.999299999999998</c:v>
                </c:pt>
                <c:pt idx="2894">
                  <c:v>-51.631799999999998</c:v>
                </c:pt>
                <c:pt idx="2895">
                  <c:v>-51.631799999999998</c:v>
                </c:pt>
                <c:pt idx="2896">
                  <c:v>-51.927</c:v>
                </c:pt>
                <c:pt idx="2897">
                  <c:v>-51.927</c:v>
                </c:pt>
                <c:pt idx="2898">
                  <c:v>-47.464799999999997</c:v>
                </c:pt>
                <c:pt idx="2899">
                  <c:v>-47.464799999999997</c:v>
                </c:pt>
                <c:pt idx="2900">
                  <c:v>-39.837600000000002</c:v>
                </c:pt>
                <c:pt idx="2901">
                  <c:v>-39.837600000000002</c:v>
                </c:pt>
                <c:pt idx="2902">
                  <c:v>-50.01</c:v>
                </c:pt>
                <c:pt idx="2903">
                  <c:v>-50.01</c:v>
                </c:pt>
                <c:pt idx="2904">
                  <c:v>-49.6511</c:v>
                </c:pt>
                <c:pt idx="2905">
                  <c:v>-49.6511</c:v>
                </c:pt>
                <c:pt idx="2906">
                  <c:v>-33.061</c:v>
                </c:pt>
                <c:pt idx="2907">
                  <c:v>-33.061</c:v>
                </c:pt>
                <c:pt idx="2908">
                  <c:v>-35.462600000000002</c:v>
                </c:pt>
                <c:pt idx="2909">
                  <c:v>-35.462600000000002</c:v>
                </c:pt>
                <c:pt idx="2910">
                  <c:v>-39.707000000000001</c:v>
                </c:pt>
                <c:pt idx="2911">
                  <c:v>-39.707000000000001</c:v>
                </c:pt>
                <c:pt idx="2912">
                  <c:v>-41.792000000000002</c:v>
                </c:pt>
                <c:pt idx="2913">
                  <c:v>-41.792000000000002</c:v>
                </c:pt>
                <c:pt idx="2914">
                  <c:v>-51.113799999999998</c:v>
                </c:pt>
                <c:pt idx="2915">
                  <c:v>-51.113799999999998</c:v>
                </c:pt>
                <c:pt idx="2916">
                  <c:v>-63.2256</c:v>
                </c:pt>
                <c:pt idx="2917">
                  <c:v>-63.2256</c:v>
                </c:pt>
                <c:pt idx="2918">
                  <c:v>-49.480699999999999</c:v>
                </c:pt>
                <c:pt idx="2919">
                  <c:v>-49.480699999999999</c:v>
                </c:pt>
                <c:pt idx="2920">
                  <c:v>-35.336199999999998</c:v>
                </c:pt>
                <c:pt idx="2921">
                  <c:v>-35.336199999999998</c:v>
                </c:pt>
                <c:pt idx="2922">
                  <c:v>-51.059100000000001</c:v>
                </c:pt>
                <c:pt idx="2923">
                  <c:v>-51.059100000000001</c:v>
                </c:pt>
                <c:pt idx="2924">
                  <c:v>-51.712899999999998</c:v>
                </c:pt>
                <c:pt idx="2925">
                  <c:v>-51.712899999999998</c:v>
                </c:pt>
                <c:pt idx="2926">
                  <c:v>-45.582999999999998</c:v>
                </c:pt>
                <c:pt idx="2927">
                  <c:v>-45.582999999999998</c:v>
                </c:pt>
                <c:pt idx="2928">
                  <c:v>-57.766399999999997</c:v>
                </c:pt>
                <c:pt idx="2929">
                  <c:v>-57.766399999999997</c:v>
                </c:pt>
                <c:pt idx="2930">
                  <c:v>-46.651600000000002</c:v>
                </c:pt>
                <c:pt idx="2931">
                  <c:v>-46.651600000000002</c:v>
                </c:pt>
                <c:pt idx="2932">
                  <c:v>-44.070099999999996</c:v>
                </c:pt>
                <c:pt idx="2933">
                  <c:v>-44.070099999999996</c:v>
                </c:pt>
                <c:pt idx="2934">
                  <c:v>-47.042000000000002</c:v>
                </c:pt>
                <c:pt idx="2935">
                  <c:v>-47.042000000000002</c:v>
                </c:pt>
                <c:pt idx="2936">
                  <c:v>-54.366</c:v>
                </c:pt>
                <c:pt idx="2937">
                  <c:v>-54.366</c:v>
                </c:pt>
                <c:pt idx="2938">
                  <c:v>-54.0381</c:v>
                </c:pt>
                <c:pt idx="2939">
                  <c:v>-54.0381</c:v>
                </c:pt>
                <c:pt idx="2940">
                  <c:v>-34.275599999999997</c:v>
                </c:pt>
                <c:pt idx="2941">
                  <c:v>-34.275599999999997</c:v>
                </c:pt>
                <c:pt idx="2942">
                  <c:v>-43.086399999999998</c:v>
                </c:pt>
                <c:pt idx="2943">
                  <c:v>-43.086399999999998</c:v>
                </c:pt>
                <c:pt idx="2944">
                  <c:v>-52.0227</c:v>
                </c:pt>
                <c:pt idx="2945">
                  <c:v>-52.0227</c:v>
                </c:pt>
                <c:pt idx="2946">
                  <c:v>-41.925800000000002</c:v>
                </c:pt>
                <c:pt idx="2947">
                  <c:v>-41.925800000000002</c:v>
                </c:pt>
                <c:pt idx="2948">
                  <c:v>-50.894799999999996</c:v>
                </c:pt>
                <c:pt idx="2949">
                  <c:v>-50.894799999999996</c:v>
                </c:pt>
                <c:pt idx="2950">
                  <c:v>-47.680199999999999</c:v>
                </c:pt>
                <c:pt idx="2951">
                  <c:v>-47.680199999999999</c:v>
                </c:pt>
                <c:pt idx="2952">
                  <c:v>-44.285200000000003</c:v>
                </c:pt>
                <c:pt idx="2953">
                  <c:v>-44.285200000000003</c:v>
                </c:pt>
                <c:pt idx="2954">
                  <c:v>-49.8</c:v>
                </c:pt>
                <c:pt idx="2955">
                  <c:v>-49.8</c:v>
                </c:pt>
                <c:pt idx="2956">
                  <c:v>-46.458500000000001</c:v>
                </c:pt>
                <c:pt idx="2957">
                  <c:v>-46.458500000000001</c:v>
                </c:pt>
                <c:pt idx="2958">
                  <c:v>-47.6494</c:v>
                </c:pt>
                <c:pt idx="2959">
                  <c:v>-47.6494</c:v>
                </c:pt>
                <c:pt idx="2960">
                  <c:v>-41.672899999999998</c:v>
                </c:pt>
                <c:pt idx="2961">
                  <c:v>-41.672899999999998</c:v>
                </c:pt>
                <c:pt idx="2962">
                  <c:v>-50.582500000000003</c:v>
                </c:pt>
                <c:pt idx="2963">
                  <c:v>-50.582500000000003</c:v>
                </c:pt>
                <c:pt idx="2964">
                  <c:v>-52.163800000000002</c:v>
                </c:pt>
                <c:pt idx="2965">
                  <c:v>-52.163800000000002</c:v>
                </c:pt>
                <c:pt idx="2966">
                  <c:v>-53.752899999999997</c:v>
                </c:pt>
                <c:pt idx="2967">
                  <c:v>-53.752899999999997</c:v>
                </c:pt>
                <c:pt idx="2968">
                  <c:v>-47.6233</c:v>
                </c:pt>
                <c:pt idx="2969">
                  <c:v>-47.6233</c:v>
                </c:pt>
                <c:pt idx="2970">
                  <c:v>-40.439700000000002</c:v>
                </c:pt>
                <c:pt idx="2971">
                  <c:v>-40.439700000000002</c:v>
                </c:pt>
                <c:pt idx="2972">
                  <c:v>-43.490699999999997</c:v>
                </c:pt>
                <c:pt idx="2973">
                  <c:v>-43.490699999999997</c:v>
                </c:pt>
                <c:pt idx="2974">
                  <c:v>-35.205300000000001</c:v>
                </c:pt>
                <c:pt idx="2975">
                  <c:v>-35.205300000000001</c:v>
                </c:pt>
                <c:pt idx="2976">
                  <c:v>-36.137</c:v>
                </c:pt>
                <c:pt idx="2977">
                  <c:v>-36.137</c:v>
                </c:pt>
                <c:pt idx="2978">
                  <c:v>-44.603299999999997</c:v>
                </c:pt>
                <c:pt idx="2979">
                  <c:v>-44.603299999999997</c:v>
                </c:pt>
                <c:pt idx="2980">
                  <c:v>-41.281500000000001</c:v>
                </c:pt>
                <c:pt idx="2981">
                  <c:v>-41.281500000000001</c:v>
                </c:pt>
                <c:pt idx="2982">
                  <c:v>-47.4617</c:v>
                </c:pt>
                <c:pt idx="2983">
                  <c:v>-47.4617</c:v>
                </c:pt>
                <c:pt idx="2984">
                  <c:v>-46.9861</c:v>
                </c:pt>
                <c:pt idx="2985">
                  <c:v>-46.9861</c:v>
                </c:pt>
                <c:pt idx="2986">
                  <c:v>-32.865000000000002</c:v>
                </c:pt>
                <c:pt idx="2987">
                  <c:v>-32.865000000000002</c:v>
                </c:pt>
                <c:pt idx="2988">
                  <c:v>-32.909399999999998</c:v>
                </c:pt>
                <c:pt idx="2989">
                  <c:v>-32.909399999999998</c:v>
                </c:pt>
                <c:pt idx="2990">
                  <c:v>-50.569600000000001</c:v>
                </c:pt>
                <c:pt idx="2991">
                  <c:v>-50.569600000000001</c:v>
                </c:pt>
                <c:pt idx="2992">
                  <c:v>-56.033900000000003</c:v>
                </c:pt>
                <c:pt idx="2993">
                  <c:v>-56.033900000000003</c:v>
                </c:pt>
                <c:pt idx="2994">
                  <c:v>-46.168700000000001</c:v>
                </c:pt>
                <c:pt idx="2995">
                  <c:v>-46.168700000000001</c:v>
                </c:pt>
                <c:pt idx="2996">
                  <c:v>-58.769799999999996</c:v>
                </c:pt>
                <c:pt idx="2997">
                  <c:v>-58.769799999999996</c:v>
                </c:pt>
                <c:pt idx="2998">
                  <c:v>-49.242400000000004</c:v>
                </c:pt>
                <c:pt idx="2999">
                  <c:v>-49.242400000000004</c:v>
                </c:pt>
                <c:pt idx="3000">
                  <c:v>-34.735799999999998</c:v>
                </c:pt>
                <c:pt idx="3001">
                  <c:v>-34.735799999999998</c:v>
                </c:pt>
                <c:pt idx="3002">
                  <c:v>-53.509300000000003</c:v>
                </c:pt>
                <c:pt idx="3003">
                  <c:v>-53.509300000000003</c:v>
                </c:pt>
                <c:pt idx="3004">
                  <c:v>-52.228499999999997</c:v>
                </c:pt>
                <c:pt idx="3005">
                  <c:v>-52.228499999999997</c:v>
                </c:pt>
                <c:pt idx="3006">
                  <c:v>-48.069299999999998</c:v>
                </c:pt>
                <c:pt idx="3007">
                  <c:v>-48.069299999999998</c:v>
                </c:pt>
                <c:pt idx="3008">
                  <c:v>-43.587400000000002</c:v>
                </c:pt>
                <c:pt idx="3009">
                  <c:v>-43.587400000000002</c:v>
                </c:pt>
                <c:pt idx="3010">
                  <c:v>-46.122599999999998</c:v>
                </c:pt>
                <c:pt idx="3011">
                  <c:v>-46.122599999999998</c:v>
                </c:pt>
                <c:pt idx="3012">
                  <c:v>-54.021000000000001</c:v>
                </c:pt>
                <c:pt idx="3013">
                  <c:v>-54.021000000000001</c:v>
                </c:pt>
                <c:pt idx="3014">
                  <c:v>-46.004399999999997</c:v>
                </c:pt>
                <c:pt idx="3015">
                  <c:v>-46.004399999999997</c:v>
                </c:pt>
                <c:pt idx="3016">
                  <c:v>-51.709699999999998</c:v>
                </c:pt>
                <c:pt idx="3017">
                  <c:v>-51.709699999999998</c:v>
                </c:pt>
                <c:pt idx="3018">
                  <c:v>-42.807400000000001</c:v>
                </c:pt>
                <c:pt idx="3019">
                  <c:v>-42.807400000000001</c:v>
                </c:pt>
                <c:pt idx="3020">
                  <c:v>-46.342500000000001</c:v>
                </c:pt>
                <c:pt idx="3021">
                  <c:v>-46.342500000000001</c:v>
                </c:pt>
                <c:pt idx="3022">
                  <c:v>-54.390099999999997</c:v>
                </c:pt>
                <c:pt idx="3023">
                  <c:v>-54.390099999999997</c:v>
                </c:pt>
                <c:pt idx="3024">
                  <c:v>-39.276899999999998</c:v>
                </c:pt>
                <c:pt idx="3025">
                  <c:v>-39.276899999999998</c:v>
                </c:pt>
                <c:pt idx="3026">
                  <c:v>-36.650399999999998</c:v>
                </c:pt>
                <c:pt idx="3027">
                  <c:v>-36.650399999999998</c:v>
                </c:pt>
                <c:pt idx="3028">
                  <c:v>-54.560299999999998</c:v>
                </c:pt>
                <c:pt idx="3029">
                  <c:v>-54.560299999999998</c:v>
                </c:pt>
                <c:pt idx="3030">
                  <c:v>-59.255899999999997</c:v>
                </c:pt>
                <c:pt idx="3031">
                  <c:v>-59.255899999999997</c:v>
                </c:pt>
                <c:pt idx="3032">
                  <c:v>-42.094000000000001</c:v>
                </c:pt>
                <c:pt idx="3033">
                  <c:v>-42.094000000000001</c:v>
                </c:pt>
                <c:pt idx="3034">
                  <c:v>-43.983400000000003</c:v>
                </c:pt>
                <c:pt idx="3035">
                  <c:v>-43.983400000000003</c:v>
                </c:pt>
                <c:pt idx="3036">
                  <c:v>-47.404299999999999</c:v>
                </c:pt>
                <c:pt idx="3037">
                  <c:v>-47.404299999999999</c:v>
                </c:pt>
                <c:pt idx="3038">
                  <c:v>-38.534199999999998</c:v>
                </c:pt>
                <c:pt idx="3039">
                  <c:v>-38.534199999999998</c:v>
                </c:pt>
                <c:pt idx="3040">
                  <c:v>-49.893099999999997</c:v>
                </c:pt>
                <c:pt idx="3041">
                  <c:v>-49.893099999999997</c:v>
                </c:pt>
                <c:pt idx="3042">
                  <c:v>-45.362499999999997</c:v>
                </c:pt>
                <c:pt idx="3043">
                  <c:v>-45.362499999999997</c:v>
                </c:pt>
                <c:pt idx="3044">
                  <c:v>-46.666499999999999</c:v>
                </c:pt>
                <c:pt idx="3045">
                  <c:v>-46.666499999999999</c:v>
                </c:pt>
                <c:pt idx="3046">
                  <c:v>-48.795200000000001</c:v>
                </c:pt>
                <c:pt idx="3047">
                  <c:v>-48.795200000000001</c:v>
                </c:pt>
                <c:pt idx="3048">
                  <c:v>-43.403100000000002</c:v>
                </c:pt>
                <c:pt idx="3049">
                  <c:v>-43.403100000000002</c:v>
                </c:pt>
                <c:pt idx="3050">
                  <c:v>-44.985399999999998</c:v>
                </c:pt>
                <c:pt idx="3051">
                  <c:v>-44.985399999999998</c:v>
                </c:pt>
                <c:pt idx="3052">
                  <c:v>-46.668199999999999</c:v>
                </c:pt>
                <c:pt idx="3053">
                  <c:v>-46.668199999999999</c:v>
                </c:pt>
                <c:pt idx="3054">
                  <c:v>-45.603999999999999</c:v>
                </c:pt>
                <c:pt idx="3055">
                  <c:v>-45.603999999999999</c:v>
                </c:pt>
                <c:pt idx="3056">
                  <c:v>-33.641399999999997</c:v>
                </c:pt>
                <c:pt idx="3057">
                  <c:v>-33.641399999999997</c:v>
                </c:pt>
                <c:pt idx="3058">
                  <c:v>-49.065399999999997</c:v>
                </c:pt>
                <c:pt idx="3059">
                  <c:v>-49.065399999999997</c:v>
                </c:pt>
                <c:pt idx="3060">
                  <c:v>-50.905999999999999</c:v>
                </c:pt>
                <c:pt idx="3061">
                  <c:v>-50.905999999999999</c:v>
                </c:pt>
                <c:pt idx="3062">
                  <c:v>-49.4863</c:v>
                </c:pt>
                <c:pt idx="3063">
                  <c:v>-49.4863</c:v>
                </c:pt>
                <c:pt idx="3064">
                  <c:v>-56.069299999999998</c:v>
                </c:pt>
                <c:pt idx="3065">
                  <c:v>-56.069299999999998</c:v>
                </c:pt>
                <c:pt idx="3066">
                  <c:v>-47.708300000000001</c:v>
                </c:pt>
                <c:pt idx="3067">
                  <c:v>-47.708300000000001</c:v>
                </c:pt>
                <c:pt idx="3068">
                  <c:v>-46.007800000000003</c:v>
                </c:pt>
                <c:pt idx="3069">
                  <c:v>-46.007800000000003</c:v>
                </c:pt>
                <c:pt idx="3070">
                  <c:v>-42.646000000000001</c:v>
                </c:pt>
                <c:pt idx="3071">
                  <c:v>-42.646000000000001</c:v>
                </c:pt>
                <c:pt idx="3072">
                  <c:v>-39.788800000000002</c:v>
                </c:pt>
                <c:pt idx="3073">
                  <c:v>-39.788800000000002</c:v>
                </c:pt>
                <c:pt idx="3074">
                  <c:v>-36.735100000000003</c:v>
                </c:pt>
                <c:pt idx="3075">
                  <c:v>-36.735100000000003</c:v>
                </c:pt>
                <c:pt idx="3076">
                  <c:v>-41.345199999999998</c:v>
                </c:pt>
                <c:pt idx="3077">
                  <c:v>-41.345199999999998</c:v>
                </c:pt>
                <c:pt idx="3078">
                  <c:v>-51.965299999999999</c:v>
                </c:pt>
                <c:pt idx="3079">
                  <c:v>-51.965299999999999</c:v>
                </c:pt>
                <c:pt idx="3080">
                  <c:v>-40.257800000000003</c:v>
                </c:pt>
                <c:pt idx="3081">
                  <c:v>-40.257800000000003</c:v>
                </c:pt>
                <c:pt idx="3082">
                  <c:v>-46.137700000000002</c:v>
                </c:pt>
                <c:pt idx="3083">
                  <c:v>-46.137700000000002</c:v>
                </c:pt>
                <c:pt idx="3084">
                  <c:v>-53.652299999999997</c:v>
                </c:pt>
                <c:pt idx="3085">
                  <c:v>-53.652299999999997</c:v>
                </c:pt>
                <c:pt idx="3086">
                  <c:v>-49.8489</c:v>
                </c:pt>
                <c:pt idx="3087">
                  <c:v>-49.8489</c:v>
                </c:pt>
                <c:pt idx="3088">
                  <c:v>-43.275100000000002</c:v>
                </c:pt>
                <c:pt idx="3089">
                  <c:v>-43.275100000000002</c:v>
                </c:pt>
                <c:pt idx="3090">
                  <c:v>-36.592799999999997</c:v>
                </c:pt>
                <c:pt idx="3091">
                  <c:v>-36.592799999999997</c:v>
                </c:pt>
                <c:pt idx="3092">
                  <c:v>-47.8279</c:v>
                </c:pt>
                <c:pt idx="3093">
                  <c:v>-47.8279</c:v>
                </c:pt>
                <c:pt idx="3094">
                  <c:v>-41.893999999999998</c:v>
                </c:pt>
                <c:pt idx="3095">
                  <c:v>-41.893999999999998</c:v>
                </c:pt>
                <c:pt idx="3096">
                  <c:v>-36.402099999999997</c:v>
                </c:pt>
                <c:pt idx="3097">
                  <c:v>-36.402099999999997</c:v>
                </c:pt>
                <c:pt idx="3098">
                  <c:v>-41.206099999999999</c:v>
                </c:pt>
                <c:pt idx="3099">
                  <c:v>-41.206099999999999</c:v>
                </c:pt>
                <c:pt idx="3100">
                  <c:v>-52.022199999999998</c:v>
                </c:pt>
                <c:pt idx="3101">
                  <c:v>-52.022199999999998</c:v>
                </c:pt>
                <c:pt idx="3102">
                  <c:v>-61.484099999999998</c:v>
                </c:pt>
                <c:pt idx="3103">
                  <c:v>-61.484099999999998</c:v>
                </c:pt>
                <c:pt idx="3104">
                  <c:v>-60.870800000000003</c:v>
                </c:pt>
                <c:pt idx="3105">
                  <c:v>-60.870800000000003</c:v>
                </c:pt>
                <c:pt idx="3106">
                  <c:v>-53.1404</c:v>
                </c:pt>
                <c:pt idx="3107">
                  <c:v>-53.1404</c:v>
                </c:pt>
                <c:pt idx="3108">
                  <c:v>-50.875</c:v>
                </c:pt>
                <c:pt idx="3109">
                  <c:v>-50.875</c:v>
                </c:pt>
                <c:pt idx="3110">
                  <c:v>-59.0413</c:v>
                </c:pt>
                <c:pt idx="3111">
                  <c:v>-59.0413</c:v>
                </c:pt>
                <c:pt idx="3112">
                  <c:v>-55.6479</c:v>
                </c:pt>
                <c:pt idx="3113">
                  <c:v>-55.6479</c:v>
                </c:pt>
                <c:pt idx="3114">
                  <c:v>-52.546599999999998</c:v>
                </c:pt>
                <c:pt idx="3115">
                  <c:v>-52.546599999999998</c:v>
                </c:pt>
                <c:pt idx="3116">
                  <c:v>-54.0212</c:v>
                </c:pt>
                <c:pt idx="3117">
                  <c:v>-54.0212</c:v>
                </c:pt>
                <c:pt idx="3118">
                  <c:v>-48.967799999999997</c:v>
                </c:pt>
                <c:pt idx="3119">
                  <c:v>-48.967799999999997</c:v>
                </c:pt>
                <c:pt idx="3120">
                  <c:v>-36.523899999999998</c:v>
                </c:pt>
                <c:pt idx="3121">
                  <c:v>-36.523899999999998</c:v>
                </c:pt>
                <c:pt idx="3122">
                  <c:v>-43.157499999999999</c:v>
                </c:pt>
                <c:pt idx="3123">
                  <c:v>-43.157499999999999</c:v>
                </c:pt>
                <c:pt idx="3124">
                  <c:v>-55.0398</c:v>
                </c:pt>
                <c:pt idx="3125">
                  <c:v>-55.0398</c:v>
                </c:pt>
                <c:pt idx="3126">
                  <c:v>-38.706099999999999</c:v>
                </c:pt>
                <c:pt idx="3127">
                  <c:v>-38.706099999999999</c:v>
                </c:pt>
                <c:pt idx="3128">
                  <c:v>-39.055700000000002</c:v>
                </c:pt>
                <c:pt idx="3129">
                  <c:v>-39.055700000000002</c:v>
                </c:pt>
                <c:pt idx="3130">
                  <c:v>-39.496299999999998</c:v>
                </c:pt>
                <c:pt idx="3131">
                  <c:v>-39.496299999999998</c:v>
                </c:pt>
                <c:pt idx="3132">
                  <c:v>-39.0349</c:v>
                </c:pt>
                <c:pt idx="3133">
                  <c:v>-39.0349</c:v>
                </c:pt>
                <c:pt idx="3134">
                  <c:v>-38.807099999999998</c:v>
                </c:pt>
                <c:pt idx="3135">
                  <c:v>-38.807099999999998</c:v>
                </c:pt>
                <c:pt idx="3136">
                  <c:v>-35.7834</c:v>
                </c:pt>
                <c:pt idx="3137">
                  <c:v>-35.7834</c:v>
                </c:pt>
                <c:pt idx="3138">
                  <c:v>-52.746099999999998</c:v>
                </c:pt>
                <c:pt idx="3139">
                  <c:v>-52.746099999999998</c:v>
                </c:pt>
                <c:pt idx="3140">
                  <c:v>-56.042700000000004</c:v>
                </c:pt>
                <c:pt idx="3141">
                  <c:v>-56.042700000000004</c:v>
                </c:pt>
                <c:pt idx="3142">
                  <c:v>-43.571300000000001</c:v>
                </c:pt>
                <c:pt idx="3143">
                  <c:v>-43.571300000000001</c:v>
                </c:pt>
                <c:pt idx="3144">
                  <c:v>-43.550800000000002</c:v>
                </c:pt>
                <c:pt idx="3145">
                  <c:v>-43.550800000000002</c:v>
                </c:pt>
                <c:pt idx="3146">
                  <c:v>-39.218299999999999</c:v>
                </c:pt>
                <c:pt idx="3147">
                  <c:v>-39.218299999999999</c:v>
                </c:pt>
                <c:pt idx="3148">
                  <c:v>-45.599400000000003</c:v>
                </c:pt>
                <c:pt idx="3149">
                  <c:v>-45.599400000000003</c:v>
                </c:pt>
                <c:pt idx="3150">
                  <c:v>-56.556600000000003</c:v>
                </c:pt>
                <c:pt idx="3151">
                  <c:v>-56.556600000000003</c:v>
                </c:pt>
                <c:pt idx="3152">
                  <c:v>-45.939500000000002</c:v>
                </c:pt>
                <c:pt idx="3153">
                  <c:v>-45.939500000000002</c:v>
                </c:pt>
                <c:pt idx="3154">
                  <c:v>-40.023200000000003</c:v>
                </c:pt>
                <c:pt idx="3155">
                  <c:v>-40.023200000000003</c:v>
                </c:pt>
                <c:pt idx="3156">
                  <c:v>-36.892800000000001</c:v>
                </c:pt>
                <c:pt idx="3157">
                  <c:v>-36.892800000000001</c:v>
                </c:pt>
                <c:pt idx="3158">
                  <c:v>-45.090299999999999</c:v>
                </c:pt>
                <c:pt idx="3159">
                  <c:v>-45.090299999999999</c:v>
                </c:pt>
                <c:pt idx="3160">
                  <c:v>-39.911900000000003</c:v>
                </c:pt>
                <c:pt idx="3161">
                  <c:v>-39.911900000000003</c:v>
                </c:pt>
                <c:pt idx="3162">
                  <c:v>-44.371099999999998</c:v>
                </c:pt>
                <c:pt idx="3163">
                  <c:v>-44.371099999999998</c:v>
                </c:pt>
                <c:pt idx="3164">
                  <c:v>-44.218000000000004</c:v>
                </c:pt>
                <c:pt idx="3165">
                  <c:v>-44.218000000000004</c:v>
                </c:pt>
                <c:pt idx="3166">
                  <c:v>-41.439</c:v>
                </c:pt>
                <c:pt idx="3167">
                  <c:v>-41.439</c:v>
                </c:pt>
                <c:pt idx="3168">
                  <c:v>-50.749499999999998</c:v>
                </c:pt>
                <c:pt idx="3169">
                  <c:v>-50.749499999999998</c:v>
                </c:pt>
                <c:pt idx="3170">
                  <c:v>-54.537100000000002</c:v>
                </c:pt>
                <c:pt idx="3171">
                  <c:v>-54.537100000000002</c:v>
                </c:pt>
                <c:pt idx="3172">
                  <c:v>-52.195799999999998</c:v>
                </c:pt>
                <c:pt idx="3173">
                  <c:v>-52.195799999999998</c:v>
                </c:pt>
                <c:pt idx="3174">
                  <c:v>-46.247999999999998</c:v>
                </c:pt>
                <c:pt idx="3175">
                  <c:v>-46.247999999999998</c:v>
                </c:pt>
                <c:pt idx="3176">
                  <c:v>-45.834699999999998</c:v>
                </c:pt>
                <c:pt idx="3177">
                  <c:v>-45.834699999999998</c:v>
                </c:pt>
                <c:pt idx="3178">
                  <c:v>-34.132599999999996</c:v>
                </c:pt>
                <c:pt idx="3179">
                  <c:v>-34.132599999999996</c:v>
                </c:pt>
                <c:pt idx="3180">
                  <c:v>-35.7727</c:v>
                </c:pt>
                <c:pt idx="3181">
                  <c:v>-35.7727</c:v>
                </c:pt>
                <c:pt idx="3182">
                  <c:v>-49.664099999999998</c:v>
                </c:pt>
                <c:pt idx="3183">
                  <c:v>-49.664099999999998</c:v>
                </c:pt>
                <c:pt idx="3184">
                  <c:v>-40.702100000000002</c:v>
                </c:pt>
                <c:pt idx="3185">
                  <c:v>-40.702100000000002</c:v>
                </c:pt>
                <c:pt idx="3186">
                  <c:v>-44.572499999999998</c:v>
                </c:pt>
                <c:pt idx="3187">
                  <c:v>-44.572499999999998</c:v>
                </c:pt>
                <c:pt idx="3188">
                  <c:v>-59.157499999999999</c:v>
                </c:pt>
                <c:pt idx="3189">
                  <c:v>-59.157499999999999</c:v>
                </c:pt>
                <c:pt idx="3190">
                  <c:v>-42.948700000000002</c:v>
                </c:pt>
                <c:pt idx="3191">
                  <c:v>-42.948700000000002</c:v>
                </c:pt>
                <c:pt idx="3192">
                  <c:v>-47.180199999999999</c:v>
                </c:pt>
                <c:pt idx="3193">
                  <c:v>-47.180199999999999</c:v>
                </c:pt>
                <c:pt idx="3194">
                  <c:v>-47.445799999999998</c:v>
                </c:pt>
                <c:pt idx="3195">
                  <c:v>-47.445799999999998</c:v>
                </c:pt>
                <c:pt idx="3196">
                  <c:v>-43.341999999999999</c:v>
                </c:pt>
                <c:pt idx="3197">
                  <c:v>-43.341999999999999</c:v>
                </c:pt>
                <c:pt idx="3198">
                  <c:v>-49.785400000000003</c:v>
                </c:pt>
                <c:pt idx="3199">
                  <c:v>-49.785400000000003</c:v>
                </c:pt>
                <c:pt idx="3200">
                  <c:v>-48.063699999999997</c:v>
                </c:pt>
                <c:pt idx="3201">
                  <c:v>-48.063699999999997</c:v>
                </c:pt>
                <c:pt idx="3202">
                  <c:v>-53.107199999999999</c:v>
                </c:pt>
                <c:pt idx="3203">
                  <c:v>-53.107199999999999</c:v>
                </c:pt>
                <c:pt idx="3204">
                  <c:v>-52.592300000000002</c:v>
                </c:pt>
                <c:pt idx="3205">
                  <c:v>-52.592300000000002</c:v>
                </c:pt>
                <c:pt idx="3206">
                  <c:v>-42.787100000000002</c:v>
                </c:pt>
                <c:pt idx="3207">
                  <c:v>-42.787100000000002</c:v>
                </c:pt>
                <c:pt idx="3208">
                  <c:v>-49.440899999999999</c:v>
                </c:pt>
                <c:pt idx="3209">
                  <c:v>-49.440899999999999</c:v>
                </c:pt>
                <c:pt idx="3210">
                  <c:v>-49.3352</c:v>
                </c:pt>
                <c:pt idx="3211">
                  <c:v>-49.3352</c:v>
                </c:pt>
                <c:pt idx="3212">
                  <c:v>-45.442399999999999</c:v>
                </c:pt>
                <c:pt idx="3213">
                  <c:v>-45.442399999999999</c:v>
                </c:pt>
                <c:pt idx="3214">
                  <c:v>-50.2727</c:v>
                </c:pt>
                <c:pt idx="3215">
                  <c:v>-50.2727</c:v>
                </c:pt>
                <c:pt idx="3216">
                  <c:v>-45.4983</c:v>
                </c:pt>
                <c:pt idx="3217">
                  <c:v>-45.4983</c:v>
                </c:pt>
                <c:pt idx="3218">
                  <c:v>-37.873800000000003</c:v>
                </c:pt>
                <c:pt idx="3219">
                  <c:v>-37.873800000000003</c:v>
                </c:pt>
                <c:pt idx="3220">
                  <c:v>-42.728999999999999</c:v>
                </c:pt>
                <c:pt idx="3221">
                  <c:v>-42.728999999999999</c:v>
                </c:pt>
                <c:pt idx="3222">
                  <c:v>-51.846699999999998</c:v>
                </c:pt>
                <c:pt idx="3223">
                  <c:v>-51.846699999999998</c:v>
                </c:pt>
                <c:pt idx="3224">
                  <c:v>-36.457799999999999</c:v>
                </c:pt>
                <c:pt idx="3225">
                  <c:v>-36.457799999999999</c:v>
                </c:pt>
                <c:pt idx="3226">
                  <c:v>-41.027099999999997</c:v>
                </c:pt>
                <c:pt idx="3227">
                  <c:v>-41.027099999999997</c:v>
                </c:pt>
                <c:pt idx="3228">
                  <c:v>-58.4041</c:v>
                </c:pt>
                <c:pt idx="3229">
                  <c:v>-58.4041</c:v>
                </c:pt>
                <c:pt idx="3230">
                  <c:v>-46.093000000000004</c:v>
                </c:pt>
                <c:pt idx="3231">
                  <c:v>-46.093000000000004</c:v>
                </c:pt>
                <c:pt idx="3232">
                  <c:v>-43.454799999999999</c:v>
                </c:pt>
                <c:pt idx="3233">
                  <c:v>-43.454799999999999</c:v>
                </c:pt>
                <c:pt idx="3234">
                  <c:v>-37.251199999999997</c:v>
                </c:pt>
                <c:pt idx="3235">
                  <c:v>-37.251199999999997</c:v>
                </c:pt>
                <c:pt idx="3236">
                  <c:v>-38.9114</c:v>
                </c:pt>
                <c:pt idx="3237">
                  <c:v>-38.9114</c:v>
                </c:pt>
                <c:pt idx="3238">
                  <c:v>-48.514400000000002</c:v>
                </c:pt>
                <c:pt idx="3239">
                  <c:v>-48.514400000000002</c:v>
                </c:pt>
                <c:pt idx="3240">
                  <c:v>-38.634799999999998</c:v>
                </c:pt>
                <c:pt idx="3241">
                  <c:v>-38.634799999999998</c:v>
                </c:pt>
                <c:pt idx="3242">
                  <c:v>-40.750500000000002</c:v>
                </c:pt>
                <c:pt idx="3243">
                  <c:v>-40.750500000000002</c:v>
                </c:pt>
                <c:pt idx="3244">
                  <c:v>-42.398400000000002</c:v>
                </c:pt>
                <c:pt idx="3245">
                  <c:v>-42.398400000000002</c:v>
                </c:pt>
                <c:pt idx="3246">
                  <c:v>-47.817100000000003</c:v>
                </c:pt>
                <c:pt idx="3247">
                  <c:v>-47.817100000000003</c:v>
                </c:pt>
                <c:pt idx="3248">
                  <c:v>-53.086399999999998</c:v>
                </c:pt>
                <c:pt idx="3249">
                  <c:v>-53.086399999999998</c:v>
                </c:pt>
                <c:pt idx="3250">
                  <c:v>-42.677999999999997</c:v>
                </c:pt>
                <c:pt idx="3251">
                  <c:v>-42.677999999999997</c:v>
                </c:pt>
                <c:pt idx="3252">
                  <c:v>-28.674800000000001</c:v>
                </c:pt>
                <c:pt idx="3253">
                  <c:v>-28.674800000000001</c:v>
                </c:pt>
                <c:pt idx="3254">
                  <c:v>-32.7834</c:v>
                </c:pt>
                <c:pt idx="3255">
                  <c:v>-32.7834</c:v>
                </c:pt>
                <c:pt idx="3256">
                  <c:v>-39.738799999999998</c:v>
                </c:pt>
                <c:pt idx="3257">
                  <c:v>-39.738799999999998</c:v>
                </c:pt>
                <c:pt idx="3258">
                  <c:v>-37.258299999999998</c:v>
                </c:pt>
                <c:pt idx="3259">
                  <c:v>-37.258299999999998</c:v>
                </c:pt>
                <c:pt idx="3260">
                  <c:v>-30.423100000000002</c:v>
                </c:pt>
                <c:pt idx="3261">
                  <c:v>-30.423100000000002</c:v>
                </c:pt>
                <c:pt idx="3262">
                  <c:v>-36.53</c:v>
                </c:pt>
                <c:pt idx="3263">
                  <c:v>-36.53</c:v>
                </c:pt>
                <c:pt idx="3264">
                  <c:v>-44.1965</c:v>
                </c:pt>
                <c:pt idx="3265">
                  <c:v>-44.1965</c:v>
                </c:pt>
                <c:pt idx="3266">
                  <c:v>-46.6509</c:v>
                </c:pt>
                <c:pt idx="3267">
                  <c:v>-46.6509</c:v>
                </c:pt>
                <c:pt idx="3268">
                  <c:v>-55.069800000000001</c:v>
                </c:pt>
                <c:pt idx="3269">
                  <c:v>-55.069800000000001</c:v>
                </c:pt>
                <c:pt idx="3270">
                  <c:v>-47.389600000000002</c:v>
                </c:pt>
                <c:pt idx="3271">
                  <c:v>-47.389600000000002</c:v>
                </c:pt>
                <c:pt idx="3272">
                  <c:v>-36.933599999999998</c:v>
                </c:pt>
                <c:pt idx="3273">
                  <c:v>-36.933599999999998</c:v>
                </c:pt>
                <c:pt idx="3274">
                  <c:v>-31.837900000000001</c:v>
                </c:pt>
                <c:pt idx="3275">
                  <c:v>-31.837900000000001</c:v>
                </c:pt>
                <c:pt idx="3276">
                  <c:v>-32.115200000000002</c:v>
                </c:pt>
                <c:pt idx="3277">
                  <c:v>-32.115200000000002</c:v>
                </c:pt>
                <c:pt idx="3278">
                  <c:v>-48.030299999999997</c:v>
                </c:pt>
                <c:pt idx="3279">
                  <c:v>-48.030299999999997</c:v>
                </c:pt>
                <c:pt idx="3280">
                  <c:v>-43.806600000000003</c:v>
                </c:pt>
                <c:pt idx="3281">
                  <c:v>-43.806600000000003</c:v>
                </c:pt>
                <c:pt idx="3282">
                  <c:v>-39.998800000000003</c:v>
                </c:pt>
                <c:pt idx="3283">
                  <c:v>-39.998800000000003</c:v>
                </c:pt>
                <c:pt idx="3284">
                  <c:v>-52.778799999999997</c:v>
                </c:pt>
                <c:pt idx="3285">
                  <c:v>-52.778799999999997</c:v>
                </c:pt>
                <c:pt idx="3286">
                  <c:v>-53.321800000000003</c:v>
                </c:pt>
                <c:pt idx="3287">
                  <c:v>-53.321800000000003</c:v>
                </c:pt>
                <c:pt idx="3288">
                  <c:v>-53.5732</c:v>
                </c:pt>
                <c:pt idx="3289">
                  <c:v>-53.5732</c:v>
                </c:pt>
                <c:pt idx="3290">
                  <c:v>-51.221400000000003</c:v>
                </c:pt>
                <c:pt idx="3291">
                  <c:v>-51.221400000000003</c:v>
                </c:pt>
                <c:pt idx="3292">
                  <c:v>-45.405299999999997</c:v>
                </c:pt>
                <c:pt idx="3293">
                  <c:v>-45.405299999999997</c:v>
                </c:pt>
                <c:pt idx="3294">
                  <c:v>-43.716299999999997</c:v>
                </c:pt>
                <c:pt idx="3295">
                  <c:v>-43.716299999999997</c:v>
                </c:pt>
                <c:pt idx="3296">
                  <c:v>-49.543500000000002</c:v>
                </c:pt>
                <c:pt idx="3297">
                  <c:v>-49.543500000000002</c:v>
                </c:pt>
                <c:pt idx="3298">
                  <c:v>-42.328400000000002</c:v>
                </c:pt>
                <c:pt idx="3299">
                  <c:v>-42.328400000000002</c:v>
                </c:pt>
                <c:pt idx="3300">
                  <c:v>-43.589399999999998</c:v>
                </c:pt>
                <c:pt idx="3301">
                  <c:v>-43.589399999999998</c:v>
                </c:pt>
                <c:pt idx="3302">
                  <c:v>-42.929699999999997</c:v>
                </c:pt>
                <c:pt idx="3303">
                  <c:v>-42.929699999999997</c:v>
                </c:pt>
                <c:pt idx="3304">
                  <c:v>-27.654299999999999</c:v>
                </c:pt>
                <c:pt idx="3305">
                  <c:v>-27.654299999999999</c:v>
                </c:pt>
                <c:pt idx="3306">
                  <c:v>-33.876199999999997</c:v>
                </c:pt>
                <c:pt idx="3307">
                  <c:v>-33.876199999999997</c:v>
                </c:pt>
                <c:pt idx="3308">
                  <c:v>-42.072800000000001</c:v>
                </c:pt>
                <c:pt idx="3309">
                  <c:v>-42.072800000000001</c:v>
                </c:pt>
                <c:pt idx="3310">
                  <c:v>-42.746600000000001</c:v>
                </c:pt>
                <c:pt idx="3311">
                  <c:v>-42.746600000000001</c:v>
                </c:pt>
                <c:pt idx="3312">
                  <c:v>-34.1875</c:v>
                </c:pt>
                <c:pt idx="3313">
                  <c:v>-34.1875</c:v>
                </c:pt>
                <c:pt idx="3314">
                  <c:v>-30.756599999999999</c:v>
                </c:pt>
                <c:pt idx="3315">
                  <c:v>-30.756599999999999</c:v>
                </c:pt>
                <c:pt idx="3316">
                  <c:v>-44.774700000000003</c:v>
                </c:pt>
                <c:pt idx="3317">
                  <c:v>-44.774700000000003</c:v>
                </c:pt>
                <c:pt idx="3318">
                  <c:v>-49.457999999999998</c:v>
                </c:pt>
                <c:pt idx="3319">
                  <c:v>-49.457999999999998</c:v>
                </c:pt>
                <c:pt idx="3320">
                  <c:v>-47.786099999999998</c:v>
                </c:pt>
                <c:pt idx="3321">
                  <c:v>-47.786099999999998</c:v>
                </c:pt>
                <c:pt idx="3322">
                  <c:v>-45.873800000000003</c:v>
                </c:pt>
                <c:pt idx="3323">
                  <c:v>-45.873800000000003</c:v>
                </c:pt>
                <c:pt idx="3324">
                  <c:v>-42.745600000000003</c:v>
                </c:pt>
                <c:pt idx="3325">
                  <c:v>-42.745600000000003</c:v>
                </c:pt>
                <c:pt idx="3326">
                  <c:v>-37.7759</c:v>
                </c:pt>
                <c:pt idx="3327">
                  <c:v>-37.7759</c:v>
                </c:pt>
                <c:pt idx="3328">
                  <c:v>-43.629600000000003</c:v>
                </c:pt>
                <c:pt idx="3329">
                  <c:v>-43.629600000000003</c:v>
                </c:pt>
                <c:pt idx="3330">
                  <c:v>-40.976799999999997</c:v>
                </c:pt>
                <c:pt idx="3331">
                  <c:v>-40.976799999999997</c:v>
                </c:pt>
                <c:pt idx="3332">
                  <c:v>-35.6875</c:v>
                </c:pt>
                <c:pt idx="3333">
                  <c:v>-35.6875</c:v>
                </c:pt>
                <c:pt idx="3334">
                  <c:v>-38.019500000000001</c:v>
                </c:pt>
                <c:pt idx="3335">
                  <c:v>-38.019500000000001</c:v>
                </c:pt>
                <c:pt idx="3336">
                  <c:v>-36.773200000000003</c:v>
                </c:pt>
                <c:pt idx="3337">
                  <c:v>-36.773200000000003</c:v>
                </c:pt>
                <c:pt idx="3338">
                  <c:v>-33.703600000000002</c:v>
                </c:pt>
                <c:pt idx="3339">
                  <c:v>-33.703600000000002</c:v>
                </c:pt>
                <c:pt idx="3340">
                  <c:v>-36.152799999999999</c:v>
                </c:pt>
                <c:pt idx="3341">
                  <c:v>-36.152799999999999</c:v>
                </c:pt>
                <c:pt idx="3342">
                  <c:v>-47.115499999999997</c:v>
                </c:pt>
                <c:pt idx="3343">
                  <c:v>-47.115499999999997</c:v>
                </c:pt>
                <c:pt idx="3344">
                  <c:v>-49.261000000000003</c:v>
                </c:pt>
                <c:pt idx="3345">
                  <c:v>-49.261000000000003</c:v>
                </c:pt>
                <c:pt idx="3346">
                  <c:v>-34.579599999999999</c:v>
                </c:pt>
                <c:pt idx="3347">
                  <c:v>-34.579599999999999</c:v>
                </c:pt>
                <c:pt idx="3348">
                  <c:v>-20.744399999999999</c:v>
                </c:pt>
                <c:pt idx="3349">
                  <c:v>-20.744399999999999</c:v>
                </c:pt>
                <c:pt idx="3350">
                  <c:v>-22.145299999999999</c:v>
                </c:pt>
                <c:pt idx="3351">
                  <c:v>-22.145299999999999</c:v>
                </c:pt>
                <c:pt idx="3352">
                  <c:v>-30.3735</c:v>
                </c:pt>
                <c:pt idx="3353">
                  <c:v>-30.3735</c:v>
                </c:pt>
                <c:pt idx="3354">
                  <c:v>-43.403300000000002</c:v>
                </c:pt>
                <c:pt idx="3355">
                  <c:v>-43.403300000000002</c:v>
                </c:pt>
                <c:pt idx="3356">
                  <c:v>-44.477800000000002</c:v>
                </c:pt>
                <c:pt idx="3357">
                  <c:v>-44.477800000000002</c:v>
                </c:pt>
                <c:pt idx="3358">
                  <c:v>-34.807400000000001</c:v>
                </c:pt>
                <c:pt idx="3359">
                  <c:v>-34.807400000000001</c:v>
                </c:pt>
                <c:pt idx="3360">
                  <c:v>-25.6021</c:v>
                </c:pt>
                <c:pt idx="3361">
                  <c:v>-25.6021</c:v>
                </c:pt>
                <c:pt idx="3362">
                  <c:v>-24.162400000000002</c:v>
                </c:pt>
                <c:pt idx="3363">
                  <c:v>-24.162400000000002</c:v>
                </c:pt>
                <c:pt idx="3364">
                  <c:v>-21.229700000000001</c:v>
                </c:pt>
                <c:pt idx="3365">
                  <c:v>-21.229700000000001</c:v>
                </c:pt>
                <c:pt idx="3366">
                  <c:v>-34.140900000000002</c:v>
                </c:pt>
                <c:pt idx="3367">
                  <c:v>-34.140900000000002</c:v>
                </c:pt>
                <c:pt idx="3368">
                  <c:v>-48.706800000000001</c:v>
                </c:pt>
                <c:pt idx="3369">
                  <c:v>-48.706800000000001</c:v>
                </c:pt>
                <c:pt idx="3370">
                  <c:v>-45.616199999999999</c:v>
                </c:pt>
                <c:pt idx="3371">
                  <c:v>-45.616199999999999</c:v>
                </c:pt>
                <c:pt idx="3372">
                  <c:v>-44.989699999999999</c:v>
                </c:pt>
                <c:pt idx="3373">
                  <c:v>-44.989699999999999</c:v>
                </c:pt>
                <c:pt idx="3374">
                  <c:v>-34.183300000000003</c:v>
                </c:pt>
                <c:pt idx="3375">
                  <c:v>-34.183300000000003</c:v>
                </c:pt>
                <c:pt idx="3376">
                  <c:v>-35.230499999999999</c:v>
                </c:pt>
                <c:pt idx="3377">
                  <c:v>-35.230499999999999</c:v>
                </c:pt>
                <c:pt idx="3378">
                  <c:v>-38.1387</c:v>
                </c:pt>
                <c:pt idx="3379">
                  <c:v>-38.1387</c:v>
                </c:pt>
                <c:pt idx="3380">
                  <c:v>-38.540999999999997</c:v>
                </c:pt>
                <c:pt idx="3381">
                  <c:v>-38.540999999999997</c:v>
                </c:pt>
                <c:pt idx="3382">
                  <c:v>-39.268599999999999</c:v>
                </c:pt>
                <c:pt idx="3383">
                  <c:v>-39.268599999999999</c:v>
                </c:pt>
                <c:pt idx="3384">
                  <c:v>-34.023699999999998</c:v>
                </c:pt>
                <c:pt idx="3385">
                  <c:v>-34.023699999999998</c:v>
                </c:pt>
                <c:pt idx="3386">
                  <c:v>-27.613299999999999</c:v>
                </c:pt>
                <c:pt idx="3387">
                  <c:v>-27.613299999999999</c:v>
                </c:pt>
                <c:pt idx="3388">
                  <c:v>-36.2864</c:v>
                </c:pt>
                <c:pt idx="3389">
                  <c:v>-36.2864</c:v>
                </c:pt>
                <c:pt idx="3390">
                  <c:v>-45.515900000000002</c:v>
                </c:pt>
                <c:pt idx="3391">
                  <c:v>-45.515900000000002</c:v>
                </c:pt>
                <c:pt idx="3392">
                  <c:v>-39.719200000000001</c:v>
                </c:pt>
                <c:pt idx="3393">
                  <c:v>-39.719200000000001</c:v>
                </c:pt>
                <c:pt idx="3394">
                  <c:v>-48.322000000000003</c:v>
                </c:pt>
                <c:pt idx="3395">
                  <c:v>-48.322000000000003</c:v>
                </c:pt>
                <c:pt idx="3396">
                  <c:v>-33.964599999999997</c:v>
                </c:pt>
                <c:pt idx="3397">
                  <c:v>-33.964599999999997</c:v>
                </c:pt>
                <c:pt idx="3398">
                  <c:v>-27.244399999999999</c:v>
                </c:pt>
                <c:pt idx="3399">
                  <c:v>-27.244399999999999</c:v>
                </c:pt>
                <c:pt idx="3400">
                  <c:v>-33.532499999999999</c:v>
                </c:pt>
                <c:pt idx="3401">
                  <c:v>-33.532499999999999</c:v>
                </c:pt>
                <c:pt idx="3402">
                  <c:v>-39.813000000000002</c:v>
                </c:pt>
                <c:pt idx="3403">
                  <c:v>-39.813000000000002</c:v>
                </c:pt>
                <c:pt idx="3404">
                  <c:v>-39.119399999999999</c:v>
                </c:pt>
                <c:pt idx="3405">
                  <c:v>-39.119399999999999</c:v>
                </c:pt>
                <c:pt idx="3406">
                  <c:v>-32.2515</c:v>
                </c:pt>
                <c:pt idx="3407">
                  <c:v>-32.2515</c:v>
                </c:pt>
                <c:pt idx="3408">
                  <c:v>-32.2712</c:v>
                </c:pt>
                <c:pt idx="3409">
                  <c:v>-32.2712</c:v>
                </c:pt>
                <c:pt idx="3410">
                  <c:v>-38.007100000000001</c:v>
                </c:pt>
                <c:pt idx="3411">
                  <c:v>-38.007100000000001</c:v>
                </c:pt>
                <c:pt idx="3412">
                  <c:v>-48.526400000000002</c:v>
                </c:pt>
                <c:pt idx="3413">
                  <c:v>-48.526400000000002</c:v>
                </c:pt>
                <c:pt idx="3414">
                  <c:v>-41.356699999999996</c:v>
                </c:pt>
                <c:pt idx="3415">
                  <c:v>-41.356699999999996</c:v>
                </c:pt>
                <c:pt idx="3416">
                  <c:v>-27.131599999999999</c:v>
                </c:pt>
                <c:pt idx="3417">
                  <c:v>-27.131599999999999</c:v>
                </c:pt>
                <c:pt idx="3418">
                  <c:v>-22.866199999999999</c:v>
                </c:pt>
                <c:pt idx="3419">
                  <c:v>-22.866199999999999</c:v>
                </c:pt>
                <c:pt idx="3420">
                  <c:v>-28.6694</c:v>
                </c:pt>
                <c:pt idx="3421">
                  <c:v>-28.6694</c:v>
                </c:pt>
                <c:pt idx="3422">
                  <c:v>-37.640900000000002</c:v>
                </c:pt>
                <c:pt idx="3423">
                  <c:v>-37.640900000000002</c:v>
                </c:pt>
                <c:pt idx="3424">
                  <c:v>-33.740200000000002</c:v>
                </c:pt>
                <c:pt idx="3425">
                  <c:v>-33.740200000000002</c:v>
                </c:pt>
                <c:pt idx="3426">
                  <c:v>-37.5901</c:v>
                </c:pt>
                <c:pt idx="3427">
                  <c:v>-37.5901</c:v>
                </c:pt>
                <c:pt idx="3428">
                  <c:v>-35.757599999999996</c:v>
                </c:pt>
                <c:pt idx="3429">
                  <c:v>-35.757599999999996</c:v>
                </c:pt>
                <c:pt idx="3430">
                  <c:v>-27.444600000000001</c:v>
                </c:pt>
                <c:pt idx="3431">
                  <c:v>-27.444600000000001</c:v>
                </c:pt>
                <c:pt idx="3432">
                  <c:v>-34.517800000000001</c:v>
                </c:pt>
                <c:pt idx="3433">
                  <c:v>-34.517800000000001</c:v>
                </c:pt>
                <c:pt idx="3434">
                  <c:v>-24.866199999999999</c:v>
                </c:pt>
                <c:pt idx="3435">
                  <c:v>-24.866199999999999</c:v>
                </c:pt>
                <c:pt idx="3436">
                  <c:v>-20.4453</c:v>
                </c:pt>
                <c:pt idx="3437">
                  <c:v>-20.4453</c:v>
                </c:pt>
                <c:pt idx="3438">
                  <c:v>-20.3005</c:v>
                </c:pt>
                <c:pt idx="3439">
                  <c:v>-20.3005</c:v>
                </c:pt>
                <c:pt idx="3440">
                  <c:v>-19.1111</c:v>
                </c:pt>
                <c:pt idx="3441">
                  <c:v>-19.1111</c:v>
                </c:pt>
                <c:pt idx="3442">
                  <c:v>-27.954799999999999</c:v>
                </c:pt>
                <c:pt idx="3443">
                  <c:v>-27.954799999999999</c:v>
                </c:pt>
                <c:pt idx="3444">
                  <c:v>-33.591299999999997</c:v>
                </c:pt>
                <c:pt idx="3445">
                  <c:v>-33.591299999999997</c:v>
                </c:pt>
                <c:pt idx="3446">
                  <c:v>-30.638200000000001</c:v>
                </c:pt>
                <c:pt idx="3447">
                  <c:v>-30.638200000000001</c:v>
                </c:pt>
                <c:pt idx="3448">
                  <c:v>-34.750999999999998</c:v>
                </c:pt>
                <c:pt idx="3449">
                  <c:v>-34.750999999999998</c:v>
                </c:pt>
                <c:pt idx="3450">
                  <c:v>-34.992400000000004</c:v>
                </c:pt>
                <c:pt idx="3451">
                  <c:v>-34.992400000000004</c:v>
                </c:pt>
                <c:pt idx="3452">
                  <c:v>-36.700699999999998</c:v>
                </c:pt>
                <c:pt idx="3453">
                  <c:v>-36.700699999999998</c:v>
                </c:pt>
                <c:pt idx="3454">
                  <c:v>-35.624499999999998</c:v>
                </c:pt>
                <c:pt idx="3455">
                  <c:v>-35.624499999999998</c:v>
                </c:pt>
                <c:pt idx="3456">
                  <c:v>-28.8215</c:v>
                </c:pt>
                <c:pt idx="3457">
                  <c:v>-28.8215</c:v>
                </c:pt>
                <c:pt idx="3458">
                  <c:v>-38.694800000000001</c:v>
                </c:pt>
                <c:pt idx="3459">
                  <c:v>-38.694800000000001</c:v>
                </c:pt>
                <c:pt idx="3460">
                  <c:v>-38.508299999999998</c:v>
                </c:pt>
                <c:pt idx="3461">
                  <c:v>-38.508299999999998</c:v>
                </c:pt>
                <c:pt idx="3462">
                  <c:v>-38.171399999999998</c:v>
                </c:pt>
                <c:pt idx="3463">
                  <c:v>-38.171399999999998</c:v>
                </c:pt>
                <c:pt idx="3464">
                  <c:v>-32.990200000000002</c:v>
                </c:pt>
                <c:pt idx="3465">
                  <c:v>-32.990200000000002</c:v>
                </c:pt>
                <c:pt idx="3466">
                  <c:v>-30.9709</c:v>
                </c:pt>
                <c:pt idx="3467">
                  <c:v>-30.9709</c:v>
                </c:pt>
                <c:pt idx="3468">
                  <c:v>-32.295200000000001</c:v>
                </c:pt>
                <c:pt idx="3469">
                  <c:v>-32.295200000000001</c:v>
                </c:pt>
                <c:pt idx="3470">
                  <c:v>-30.222899999999999</c:v>
                </c:pt>
                <c:pt idx="3471">
                  <c:v>-30.222899999999999</c:v>
                </c:pt>
                <c:pt idx="3472">
                  <c:v>-28.2544</c:v>
                </c:pt>
                <c:pt idx="3473">
                  <c:v>-28.2544</c:v>
                </c:pt>
                <c:pt idx="3474">
                  <c:v>-18.365200000000002</c:v>
                </c:pt>
                <c:pt idx="3475">
                  <c:v>-18.365200000000002</c:v>
                </c:pt>
                <c:pt idx="3476">
                  <c:v>-30.603000000000002</c:v>
                </c:pt>
                <c:pt idx="3477">
                  <c:v>-30.603000000000002</c:v>
                </c:pt>
                <c:pt idx="3478">
                  <c:v>-35.371299999999998</c:v>
                </c:pt>
                <c:pt idx="3479">
                  <c:v>-35.371299999999998</c:v>
                </c:pt>
                <c:pt idx="3480">
                  <c:v>-33.724899999999998</c:v>
                </c:pt>
                <c:pt idx="3481">
                  <c:v>-33.724899999999998</c:v>
                </c:pt>
                <c:pt idx="3482">
                  <c:v>-41.572800000000001</c:v>
                </c:pt>
                <c:pt idx="3483">
                  <c:v>-41.572800000000001</c:v>
                </c:pt>
                <c:pt idx="3484">
                  <c:v>-32.348399999999998</c:v>
                </c:pt>
                <c:pt idx="3485">
                  <c:v>-32.348399999999998</c:v>
                </c:pt>
                <c:pt idx="3486">
                  <c:v>-32.115499999999997</c:v>
                </c:pt>
                <c:pt idx="3487">
                  <c:v>-32.115499999999997</c:v>
                </c:pt>
                <c:pt idx="3488">
                  <c:v>-28.679200000000002</c:v>
                </c:pt>
                <c:pt idx="3489">
                  <c:v>-28.679200000000002</c:v>
                </c:pt>
                <c:pt idx="3490">
                  <c:v>-29.5869</c:v>
                </c:pt>
                <c:pt idx="3491">
                  <c:v>-29.5869</c:v>
                </c:pt>
                <c:pt idx="3492">
                  <c:v>-41.753900000000002</c:v>
                </c:pt>
                <c:pt idx="3493">
                  <c:v>-41.753900000000002</c:v>
                </c:pt>
                <c:pt idx="3494">
                  <c:v>-26.210699999999999</c:v>
                </c:pt>
                <c:pt idx="3495">
                  <c:v>-26.210699999999999</c:v>
                </c:pt>
                <c:pt idx="3496">
                  <c:v>-13.3977</c:v>
                </c:pt>
                <c:pt idx="3497">
                  <c:v>-13.3977</c:v>
                </c:pt>
                <c:pt idx="3498">
                  <c:v>-27.3826</c:v>
                </c:pt>
                <c:pt idx="3499">
                  <c:v>-27.3826</c:v>
                </c:pt>
                <c:pt idx="3500">
                  <c:v>-32.766100000000002</c:v>
                </c:pt>
                <c:pt idx="3501">
                  <c:v>-32.766100000000002</c:v>
                </c:pt>
                <c:pt idx="3502">
                  <c:v>-24.212399999999999</c:v>
                </c:pt>
                <c:pt idx="3503">
                  <c:v>-24.212399999999999</c:v>
                </c:pt>
                <c:pt idx="3504">
                  <c:v>-32.268799999999999</c:v>
                </c:pt>
                <c:pt idx="3505">
                  <c:v>-32.268799999999999</c:v>
                </c:pt>
                <c:pt idx="3506">
                  <c:v>-23.547599999999999</c:v>
                </c:pt>
                <c:pt idx="3507">
                  <c:v>-23.547599999999999</c:v>
                </c:pt>
                <c:pt idx="3508">
                  <c:v>-22.802199999999999</c:v>
                </c:pt>
                <c:pt idx="3509">
                  <c:v>-22.802199999999999</c:v>
                </c:pt>
                <c:pt idx="3510">
                  <c:v>-23.2485</c:v>
                </c:pt>
                <c:pt idx="3511">
                  <c:v>-23.2485</c:v>
                </c:pt>
                <c:pt idx="3512">
                  <c:v>-14.236800000000001</c:v>
                </c:pt>
                <c:pt idx="3513">
                  <c:v>-14.236800000000001</c:v>
                </c:pt>
                <c:pt idx="3514">
                  <c:v>-21.1252</c:v>
                </c:pt>
                <c:pt idx="3515">
                  <c:v>-21.1252</c:v>
                </c:pt>
                <c:pt idx="3516">
                  <c:v>-23.3706</c:v>
                </c:pt>
                <c:pt idx="3517">
                  <c:v>-23.3706</c:v>
                </c:pt>
                <c:pt idx="3518">
                  <c:v>-19.591100000000001</c:v>
                </c:pt>
                <c:pt idx="3519">
                  <c:v>-19.591100000000001</c:v>
                </c:pt>
                <c:pt idx="3520">
                  <c:v>-23.689</c:v>
                </c:pt>
                <c:pt idx="3521">
                  <c:v>-23.689</c:v>
                </c:pt>
                <c:pt idx="3522">
                  <c:v>-36.090800000000002</c:v>
                </c:pt>
                <c:pt idx="3523">
                  <c:v>-36.090800000000002</c:v>
                </c:pt>
                <c:pt idx="3524">
                  <c:v>-32.684100000000001</c:v>
                </c:pt>
                <c:pt idx="3525">
                  <c:v>-32.684100000000001</c:v>
                </c:pt>
                <c:pt idx="3526">
                  <c:v>-32.819800000000001</c:v>
                </c:pt>
                <c:pt idx="3527">
                  <c:v>-32.819800000000001</c:v>
                </c:pt>
                <c:pt idx="3528">
                  <c:v>-34.245399999999997</c:v>
                </c:pt>
                <c:pt idx="3529">
                  <c:v>-34.245399999999997</c:v>
                </c:pt>
                <c:pt idx="3530">
                  <c:v>-17.410900000000002</c:v>
                </c:pt>
                <c:pt idx="3531">
                  <c:v>-17.410900000000002</c:v>
                </c:pt>
                <c:pt idx="3532">
                  <c:v>-12.825900000000001</c:v>
                </c:pt>
                <c:pt idx="3533">
                  <c:v>-12.825900000000001</c:v>
                </c:pt>
                <c:pt idx="3534">
                  <c:v>-21.543900000000001</c:v>
                </c:pt>
                <c:pt idx="3535">
                  <c:v>-21.543900000000001</c:v>
                </c:pt>
                <c:pt idx="3536">
                  <c:v>-23.7852</c:v>
                </c:pt>
                <c:pt idx="3537">
                  <c:v>-23.7852</c:v>
                </c:pt>
                <c:pt idx="3538">
                  <c:v>-24.918700000000001</c:v>
                </c:pt>
                <c:pt idx="3539">
                  <c:v>-24.918700000000001</c:v>
                </c:pt>
                <c:pt idx="3540">
                  <c:v>-26.993400000000001</c:v>
                </c:pt>
                <c:pt idx="3541">
                  <c:v>-26.993400000000001</c:v>
                </c:pt>
                <c:pt idx="3542">
                  <c:v>-17.301300000000001</c:v>
                </c:pt>
                <c:pt idx="3543">
                  <c:v>-17.301300000000001</c:v>
                </c:pt>
                <c:pt idx="3544">
                  <c:v>-17.7532</c:v>
                </c:pt>
                <c:pt idx="3545">
                  <c:v>-17.7532</c:v>
                </c:pt>
                <c:pt idx="3546">
                  <c:v>-21.5869</c:v>
                </c:pt>
                <c:pt idx="3547">
                  <c:v>-21.5869</c:v>
                </c:pt>
                <c:pt idx="3548">
                  <c:v>-26.2864</c:v>
                </c:pt>
                <c:pt idx="3549">
                  <c:v>-26.2864</c:v>
                </c:pt>
                <c:pt idx="3550">
                  <c:v>-35.241700000000002</c:v>
                </c:pt>
                <c:pt idx="3551">
                  <c:v>-35.241700000000002</c:v>
                </c:pt>
                <c:pt idx="3552">
                  <c:v>-32.935099999999998</c:v>
                </c:pt>
                <c:pt idx="3553">
                  <c:v>-32.935099999999998</c:v>
                </c:pt>
                <c:pt idx="3554">
                  <c:v>-34.179900000000004</c:v>
                </c:pt>
                <c:pt idx="3555">
                  <c:v>-34.179900000000004</c:v>
                </c:pt>
                <c:pt idx="3556">
                  <c:v>-32.988999999999997</c:v>
                </c:pt>
                <c:pt idx="3557">
                  <c:v>-32.988999999999997</c:v>
                </c:pt>
                <c:pt idx="3558">
                  <c:v>-26.556899999999999</c:v>
                </c:pt>
                <c:pt idx="3559">
                  <c:v>-26.556899999999999</c:v>
                </c:pt>
                <c:pt idx="3560">
                  <c:v>-26.637</c:v>
                </c:pt>
                <c:pt idx="3561">
                  <c:v>-26.637</c:v>
                </c:pt>
                <c:pt idx="3562">
                  <c:v>-26.938199999999998</c:v>
                </c:pt>
                <c:pt idx="3563">
                  <c:v>-26.938199999999998</c:v>
                </c:pt>
                <c:pt idx="3564">
                  <c:v>-18.031300000000002</c:v>
                </c:pt>
                <c:pt idx="3565">
                  <c:v>-18.031300000000002</c:v>
                </c:pt>
                <c:pt idx="3566">
                  <c:v>-12.719200000000001</c:v>
                </c:pt>
                <c:pt idx="3567">
                  <c:v>-12.719200000000001</c:v>
                </c:pt>
                <c:pt idx="3568">
                  <c:v>-11.841799999999999</c:v>
                </c:pt>
                <c:pt idx="3569">
                  <c:v>-11.841799999999999</c:v>
                </c:pt>
                <c:pt idx="3570">
                  <c:v>-7.7089800000000004</c:v>
                </c:pt>
                <c:pt idx="3571">
                  <c:v>-7.7089800000000004</c:v>
                </c:pt>
                <c:pt idx="3572">
                  <c:v>-16.605</c:v>
                </c:pt>
                <c:pt idx="3573">
                  <c:v>-16.605</c:v>
                </c:pt>
                <c:pt idx="3574">
                  <c:v>-33.607700000000001</c:v>
                </c:pt>
                <c:pt idx="3575">
                  <c:v>-33.607700000000001</c:v>
                </c:pt>
                <c:pt idx="3576">
                  <c:v>-19.670200000000001</c:v>
                </c:pt>
                <c:pt idx="3577">
                  <c:v>-19.670200000000001</c:v>
                </c:pt>
                <c:pt idx="3578">
                  <c:v>-3.97363</c:v>
                </c:pt>
                <c:pt idx="3579">
                  <c:v>-3.97363</c:v>
                </c:pt>
                <c:pt idx="3580">
                  <c:v>-14.864000000000001</c:v>
                </c:pt>
                <c:pt idx="3581">
                  <c:v>-14.864000000000001</c:v>
                </c:pt>
                <c:pt idx="3582">
                  <c:v>-28.8079</c:v>
                </c:pt>
                <c:pt idx="3583">
                  <c:v>-28.8079</c:v>
                </c:pt>
                <c:pt idx="3584">
                  <c:v>-30.512699999999999</c:v>
                </c:pt>
                <c:pt idx="3585">
                  <c:v>-30.512699999999999</c:v>
                </c:pt>
                <c:pt idx="3586">
                  <c:v>-33.661099999999998</c:v>
                </c:pt>
                <c:pt idx="3587">
                  <c:v>-33.661099999999998</c:v>
                </c:pt>
                <c:pt idx="3588">
                  <c:v>-22.327100000000002</c:v>
                </c:pt>
                <c:pt idx="3589">
                  <c:v>-22.327100000000002</c:v>
                </c:pt>
                <c:pt idx="3590">
                  <c:v>-8.0878899999999998</c:v>
                </c:pt>
                <c:pt idx="3591">
                  <c:v>-8.0878899999999998</c:v>
                </c:pt>
                <c:pt idx="3592">
                  <c:v>-6.63354</c:v>
                </c:pt>
                <c:pt idx="3593">
                  <c:v>-6.63354</c:v>
                </c:pt>
                <c:pt idx="3594">
                  <c:v>-14.8301</c:v>
                </c:pt>
                <c:pt idx="3595">
                  <c:v>-14.8301</c:v>
                </c:pt>
                <c:pt idx="3596">
                  <c:v>-22.680700000000002</c:v>
                </c:pt>
                <c:pt idx="3597">
                  <c:v>-22.680700000000002</c:v>
                </c:pt>
                <c:pt idx="3598">
                  <c:v>-15.773400000000001</c:v>
                </c:pt>
                <c:pt idx="3599">
                  <c:v>-15.773400000000001</c:v>
                </c:pt>
                <c:pt idx="3600">
                  <c:v>-14.2874</c:v>
                </c:pt>
                <c:pt idx="3601">
                  <c:v>-14.2874</c:v>
                </c:pt>
                <c:pt idx="3602">
                  <c:v>-7.24146</c:v>
                </c:pt>
                <c:pt idx="3603">
                  <c:v>-7.24146</c:v>
                </c:pt>
                <c:pt idx="3604">
                  <c:v>-8.7719699999999996</c:v>
                </c:pt>
                <c:pt idx="3605">
                  <c:v>-8.7719699999999996</c:v>
                </c:pt>
                <c:pt idx="3606">
                  <c:v>-10.3794</c:v>
                </c:pt>
                <c:pt idx="3607">
                  <c:v>-10.3794</c:v>
                </c:pt>
                <c:pt idx="3608">
                  <c:v>-4.1337900000000003</c:v>
                </c:pt>
                <c:pt idx="3609">
                  <c:v>-4.1337900000000003</c:v>
                </c:pt>
                <c:pt idx="3610">
                  <c:v>-2.1127899999999999</c:v>
                </c:pt>
                <c:pt idx="3611">
                  <c:v>-2.1127899999999999</c:v>
                </c:pt>
                <c:pt idx="3612">
                  <c:v>-14.290800000000001</c:v>
                </c:pt>
                <c:pt idx="3613">
                  <c:v>-14.290800000000001</c:v>
                </c:pt>
                <c:pt idx="3614">
                  <c:v>-13.364699999999999</c:v>
                </c:pt>
                <c:pt idx="3615">
                  <c:v>-13.364699999999999</c:v>
                </c:pt>
                <c:pt idx="3616">
                  <c:v>-16.0762</c:v>
                </c:pt>
                <c:pt idx="3617">
                  <c:v>-16.0762</c:v>
                </c:pt>
                <c:pt idx="3618">
                  <c:v>-16.728999999999999</c:v>
                </c:pt>
                <c:pt idx="3619">
                  <c:v>-16.728999999999999</c:v>
                </c:pt>
                <c:pt idx="3620">
                  <c:v>-16.3889</c:v>
                </c:pt>
                <c:pt idx="3621">
                  <c:v>-16.3889</c:v>
                </c:pt>
                <c:pt idx="3622">
                  <c:v>-17.558800000000002</c:v>
                </c:pt>
                <c:pt idx="3623">
                  <c:v>-17.558800000000002</c:v>
                </c:pt>
                <c:pt idx="3624">
                  <c:v>-6.2629400000000004</c:v>
                </c:pt>
                <c:pt idx="3625">
                  <c:v>-6.2629400000000004</c:v>
                </c:pt>
                <c:pt idx="3626">
                  <c:v>-12.4373</c:v>
                </c:pt>
                <c:pt idx="3627">
                  <c:v>-12.4373</c:v>
                </c:pt>
                <c:pt idx="3628">
                  <c:v>-14.5686</c:v>
                </c:pt>
                <c:pt idx="3629">
                  <c:v>-14.5686</c:v>
                </c:pt>
                <c:pt idx="3630">
                  <c:v>-16.3157</c:v>
                </c:pt>
                <c:pt idx="3631">
                  <c:v>-16.3157</c:v>
                </c:pt>
                <c:pt idx="3632">
                  <c:v>-14.1816</c:v>
                </c:pt>
                <c:pt idx="3633">
                  <c:v>-14.1816</c:v>
                </c:pt>
                <c:pt idx="3634">
                  <c:v>-11.444100000000001</c:v>
                </c:pt>
                <c:pt idx="3635">
                  <c:v>-11.444100000000001</c:v>
                </c:pt>
                <c:pt idx="3636">
                  <c:v>-9.3571799999999996</c:v>
                </c:pt>
                <c:pt idx="3637">
                  <c:v>-9.3571799999999996</c:v>
                </c:pt>
                <c:pt idx="3638">
                  <c:v>-18.490200000000002</c:v>
                </c:pt>
                <c:pt idx="3639">
                  <c:v>-18.490200000000002</c:v>
                </c:pt>
                <c:pt idx="3640">
                  <c:v>-22.560500000000001</c:v>
                </c:pt>
                <c:pt idx="3641">
                  <c:v>-22.560500000000001</c:v>
                </c:pt>
                <c:pt idx="3642">
                  <c:v>-13.6592</c:v>
                </c:pt>
                <c:pt idx="3643">
                  <c:v>-13.6592</c:v>
                </c:pt>
                <c:pt idx="3644">
                  <c:v>-10.347899999999999</c:v>
                </c:pt>
                <c:pt idx="3645">
                  <c:v>-10.347899999999999</c:v>
                </c:pt>
                <c:pt idx="3646">
                  <c:v>-21.020299999999999</c:v>
                </c:pt>
                <c:pt idx="3647">
                  <c:v>-21.020299999999999</c:v>
                </c:pt>
                <c:pt idx="3648">
                  <c:v>-14.8828</c:v>
                </c:pt>
                <c:pt idx="3649">
                  <c:v>-14.8828</c:v>
                </c:pt>
                <c:pt idx="3650">
                  <c:v>-0.13208</c:v>
                </c:pt>
                <c:pt idx="3651">
                  <c:v>-0.13208</c:v>
                </c:pt>
                <c:pt idx="3652">
                  <c:v>-10.971399999999999</c:v>
                </c:pt>
                <c:pt idx="3653">
                  <c:v>-10.971399999999999</c:v>
                </c:pt>
                <c:pt idx="3654">
                  <c:v>-24.1099</c:v>
                </c:pt>
                <c:pt idx="3655">
                  <c:v>-24.1099</c:v>
                </c:pt>
                <c:pt idx="3656">
                  <c:v>-11.840299999999999</c:v>
                </c:pt>
                <c:pt idx="3657">
                  <c:v>-11.840299999999999</c:v>
                </c:pt>
                <c:pt idx="3658">
                  <c:v>-8.1686999999999994</c:v>
                </c:pt>
                <c:pt idx="3659">
                  <c:v>-8.1686999999999994</c:v>
                </c:pt>
                <c:pt idx="3660">
                  <c:v>-21.0671</c:v>
                </c:pt>
                <c:pt idx="3661">
                  <c:v>-21.0671</c:v>
                </c:pt>
                <c:pt idx="3662">
                  <c:v>-9.75366</c:v>
                </c:pt>
                <c:pt idx="3663">
                  <c:v>-9.75366</c:v>
                </c:pt>
                <c:pt idx="3664">
                  <c:v>0.58618199999999998</c:v>
                </c:pt>
                <c:pt idx="3665">
                  <c:v>0.58618199999999998</c:v>
                </c:pt>
                <c:pt idx="3666">
                  <c:v>-13.167199999999999</c:v>
                </c:pt>
                <c:pt idx="3667">
                  <c:v>-13.167199999999999</c:v>
                </c:pt>
                <c:pt idx="3668">
                  <c:v>-8.7714800000000004</c:v>
                </c:pt>
                <c:pt idx="3669">
                  <c:v>-8.7714800000000004</c:v>
                </c:pt>
                <c:pt idx="3670">
                  <c:v>-11.022</c:v>
                </c:pt>
                <c:pt idx="3671">
                  <c:v>-11.022</c:v>
                </c:pt>
                <c:pt idx="3672">
                  <c:v>-13.5076</c:v>
                </c:pt>
                <c:pt idx="3673">
                  <c:v>-13.5076</c:v>
                </c:pt>
                <c:pt idx="3674">
                  <c:v>1.4465300000000001</c:v>
                </c:pt>
                <c:pt idx="3675">
                  <c:v>1.4465300000000001</c:v>
                </c:pt>
                <c:pt idx="3676">
                  <c:v>-6.5305200000000001</c:v>
                </c:pt>
                <c:pt idx="3677">
                  <c:v>-6.5305200000000001</c:v>
                </c:pt>
                <c:pt idx="3678">
                  <c:v>-18.027799999999999</c:v>
                </c:pt>
                <c:pt idx="3679">
                  <c:v>-18.027799999999999</c:v>
                </c:pt>
                <c:pt idx="3680">
                  <c:v>-23.091999999999999</c:v>
                </c:pt>
                <c:pt idx="3681">
                  <c:v>-23.091999999999999</c:v>
                </c:pt>
                <c:pt idx="3682">
                  <c:v>-22.710899999999999</c:v>
                </c:pt>
                <c:pt idx="3683">
                  <c:v>-22.710899999999999</c:v>
                </c:pt>
                <c:pt idx="3684">
                  <c:v>-11.0815</c:v>
                </c:pt>
                <c:pt idx="3685">
                  <c:v>-11.0815</c:v>
                </c:pt>
                <c:pt idx="3686">
                  <c:v>-5.1252399999999998</c:v>
                </c:pt>
                <c:pt idx="3687">
                  <c:v>-5.1252399999999998</c:v>
                </c:pt>
                <c:pt idx="3688">
                  <c:v>-11.387700000000001</c:v>
                </c:pt>
                <c:pt idx="3689">
                  <c:v>-11.387700000000001</c:v>
                </c:pt>
                <c:pt idx="3690">
                  <c:v>-1.8203100000000001</c:v>
                </c:pt>
                <c:pt idx="3691">
                  <c:v>-1.8203100000000001</c:v>
                </c:pt>
                <c:pt idx="3692">
                  <c:v>-6.4562999999999997</c:v>
                </c:pt>
                <c:pt idx="3693">
                  <c:v>-6.4562999999999997</c:v>
                </c:pt>
                <c:pt idx="3694">
                  <c:v>-21.296900000000001</c:v>
                </c:pt>
                <c:pt idx="3695">
                  <c:v>-21.296900000000001</c:v>
                </c:pt>
                <c:pt idx="3696">
                  <c:v>-14.9795</c:v>
                </c:pt>
                <c:pt idx="3697">
                  <c:v>-14.9795</c:v>
                </c:pt>
                <c:pt idx="3698">
                  <c:v>-12.594200000000001</c:v>
                </c:pt>
                <c:pt idx="3699">
                  <c:v>-12.594200000000001</c:v>
                </c:pt>
                <c:pt idx="3700">
                  <c:v>-16.436800000000002</c:v>
                </c:pt>
                <c:pt idx="3701">
                  <c:v>-16.436800000000002</c:v>
                </c:pt>
                <c:pt idx="3702">
                  <c:v>-15.6699</c:v>
                </c:pt>
                <c:pt idx="3703">
                  <c:v>-15.6699</c:v>
                </c:pt>
                <c:pt idx="3704">
                  <c:v>-17.567399999999999</c:v>
                </c:pt>
                <c:pt idx="3705">
                  <c:v>-17.567399999999999</c:v>
                </c:pt>
                <c:pt idx="3706">
                  <c:v>-19.0029</c:v>
                </c:pt>
                <c:pt idx="3707">
                  <c:v>-19.0029</c:v>
                </c:pt>
                <c:pt idx="3708">
                  <c:v>-16.1099</c:v>
                </c:pt>
                <c:pt idx="3709">
                  <c:v>-16.1099</c:v>
                </c:pt>
                <c:pt idx="3710">
                  <c:v>-1.13208</c:v>
                </c:pt>
                <c:pt idx="3711">
                  <c:v>-1.13208</c:v>
                </c:pt>
                <c:pt idx="3712">
                  <c:v>7.1682100000000002</c:v>
                </c:pt>
                <c:pt idx="3713">
                  <c:v>7.1682100000000002</c:v>
                </c:pt>
                <c:pt idx="3714">
                  <c:v>1.90991</c:v>
                </c:pt>
                <c:pt idx="3715">
                  <c:v>1.90991</c:v>
                </c:pt>
                <c:pt idx="3716">
                  <c:v>-0.86572300000000002</c:v>
                </c:pt>
                <c:pt idx="3717">
                  <c:v>-0.86572300000000002</c:v>
                </c:pt>
                <c:pt idx="3718">
                  <c:v>-9.7116699999999998</c:v>
                </c:pt>
                <c:pt idx="3719">
                  <c:v>-9.7116699999999998</c:v>
                </c:pt>
                <c:pt idx="3720">
                  <c:v>-15.082800000000001</c:v>
                </c:pt>
                <c:pt idx="3721">
                  <c:v>-15.082800000000001</c:v>
                </c:pt>
                <c:pt idx="3722">
                  <c:v>-18.9939</c:v>
                </c:pt>
                <c:pt idx="3723">
                  <c:v>-18.9939</c:v>
                </c:pt>
                <c:pt idx="3724">
                  <c:v>-9.2143599999999992</c:v>
                </c:pt>
                <c:pt idx="3725">
                  <c:v>-9.2143599999999992</c:v>
                </c:pt>
                <c:pt idx="3726">
                  <c:v>2.7170399999999999</c:v>
                </c:pt>
                <c:pt idx="3727">
                  <c:v>2.7170399999999999</c:v>
                </c:pt>
                <c:pt idx="3728">
                  <c:v>3.6616200000000001</c:v>
                </c:pt>
                <c:pt idx="3729">
                  <c:v>3.6616200000000001</c:v>
                </c:pt>
                <c:pt idx="3730">
                  <c:v>-4.8764599999999998</c:v>
                </c:pt>
                <c:pt idx="3731">
                  <c:v>-4.8764599999999998</c:v>
                </c:pt>
                <c:pt idx="3732">
                  <c:v>-5.5151399999999997</c:v>
                </c:pt>
                <c:pt idx="3733">
                  <c:v>-5.5151399999999997</c:v>
                </c:pt>
                <c:pt idx="3734">
                  <c:v>1.44946</c:v>
                </c:pt>
                <c:pt idx="3735">
                  <c:v>1.44946</c:v>
                </c:pt>
                <c:pt idx="3736">
                  <c:v>-11.9634</c:v>
                </c:pt>
                <c:pt idx="3737">
                  <c:v>-11.9634</c:v>
                </c:pt>
                <c:pt idx="3738">
                  <c:v>-4.3305699999999998</c:v>
                </c:pt>
                <c:pt idx="3739">
                  <c:v>-4.3305699999999998</c:v>
                </c:pt>
                <c:pt idx="3740">
                  <c:v>-2.5253899999999998</c:v>
                </c:pt>
                <c:pt idx="3741">
                  <c:v>-2.5253899999999998</c:v>
                </c:pt>
                <c:pt idx="3742">
                  <c:v>-12.5474</c:v>
                </c:pt>
                <c:pt idx="3743">
                  <c:v>-12.5474</c:v>
                </c:pt>
                <c:pt idx="3744">
                  <c:v>-11.4236</c:v>
                </c:pt>
                <c:pt idx="3745">
                  <c:v>-11.4236</c:v>
                </c:pt>
                <c:pt idx="3746">
                  <c:v>0.11498999999999999</c:v>
                </c:pt>
                <c:pt idx="3747">
                  <c:v>0.11498999999999999</c:v>
                </c:pt>
                <c:pt idx="3748">
                  <c:v>-3.2504900000000001</c:v>
                </c:pt>
                <c:pt idx="3749">
                  <c:v>-3.2504900000000001</c:v>
                </c:pt>
                <c:pt idx="3750">
                  <c:v>-6.84619</c:v>
                </c:pt>
                <c:pt idx="3751">
                  <c:v>-6.84619</c:v>
                </c:pt>
                <c:pt idx="3752">
                  <c:v>6.2160599999999997</c:v>
                </c:pt>
                <c:pt idx="3753">
                  <c:v>6.2160599999999997</c:v>
                </c:pt>
                <c:pt idx="3754">
                  <c:v>4.6396499999999996</c:v>
                </c:pt>
                <c:pt idx="3755">
                  <c:v>4.6396499999999996</c:v>
                </c:pt>
                <c:pt idx="3756">
                  <c:v>6.4072300000000002</c:v>
                </c:pt>
                <c:pt idx="3757">
                  <c:v>6.4072300000000002</c:v>
                </c:pt>
                <c:pt idx="3758">
                  <c:v>5.34375</c:v>
                </c:pt>
                <c:pt idx="3759">
                  <c:v>5.34375</c:v>
                </c:pt>
                <c:pt idx="3760">
                  <c:v>5.2143600000000001</c:v>
                </c:pt>
                <c:pt idx="3761">
                  <c:v>5.2143600000000001</c:v>
                </c:pt>
                <c:pt idx="3762">
                  <c:v>-0.93798800000000004</c:v>
                </c:pt>
                <c:pt idx="3763">
                  <c:v>-0.93798800000000004</c:v>
                </c:pt>
                <c:pt idx="3764">
                  <c:v>1.9899899999999999</c:v>
                </c:pt>
                <c:pt idx="3765">
                  <c:v>1.9899899999999999</c:v>
                </c:pt>
                <c:pt idx="3766">
                  <c:v>5.7285199999999996</c:v>
                </c:pt>
                <c:pt idx="3767">
                  <c:v>5.7285199999999996</c:v>
                </c:pt>
                <c:pt idx="3768">
                  <c:v>3.4081999999999999</c:v>
                </c:pt>
                <c:pt idx="3769">
                  <c:v>3.4081999999999999</c:v>
                </c:pt>
                <c:pt idx="3770">
                  <c:v>11.676</c:v>
                </c:pt>
                <c:pt idx="3771">
                  <c:v>11.676</c:v>
                </c:pt>
                <c:pt idx="3772">
                  <c:v>12.133100000000001</c:v>
                </c:pt>
                <c:pt idx="3773">
                  <c:v>12.133100000000001</c:v>
                </c:pt>
                <c:pt idx="3774">
                  <c:v>1.32178</c:v>
                </c:pt>
                <c:pt idx="3775">
                  <c:v>1.32178</c:v>
                </c:pt>
                <c:pt idx="3776">
                  <c:v>-1.1799299999999999</c:v>
                </c:pt>
                <c:pt idx="3777">
                  <c:v>-1.1799299999999999</c:v>
                </c:pt>
                <c:pt idx="3778">
                  <c:v>2.1191399999999998</c:v>
                </c:pt>
                <c:pt idx="3779">
                  <c:v>2.1191399999999998</c:v>
                </c:pt>
                <c:pt idx="3780">
                  <c:v>1.7309600000000001</c:v>
                </c:pt>
                <c:pt idx="3781">
                  <c:v>1.7309600000000001</c:v>
                </c:pt>
                <c:pt idx="3782">
                  <c:v>-4.5339400000000003</c:v>
                </c:pt>
                <c:pt idx="3783">
                  <c:v>-4.5339400000000003</c:v>
                </c:pt>
                <c:pt idx="3784">
                  <c:v>-4.43994</c:v>
                </c:pt>
                <c:pt idx="3785">
                  <c:v>-4.43994</c:v>
                </c:pt>
                <c:pt idx="3786">
                  <c:v>1.89429</c:v>
                </c:pt>
                <c:pt idx="3787">
                  <c:v>1.89429</c:v>
                </c:pt>
                <c:pt idx="3788">
                  <c:v>6.1738299999999997</c:v>
                </c:pt>
                <c:pt idx="3789">
                  <c:v>6.1738299999999997</c:v>
                </c:pt>
                <c:pt idx="3790">
                  <c:v>8.6293900000000008</c:v>
                </c:pt>
                <c:pt idx="3791">
                  <c:v>8.6293900000000008</c:v>
                </c:pt>
                <c:pt idx="3792">
                  <c:v>-3.04053</c:v>
                </c:pt>
                <c:pt idx="3793">
                  <c:v>-3.04053</c:v>
                </c:pt>
                <c:pt idx="3794">
                  <c:v>-12.089399999999999</c:v>
                </c:pt>
                <c:pt idx="3795">
                  <c:v>-12.089399999999999</c:v>
                </c:pt>
                <c:pt idx="3796">
                  <c:v>-0.43701200000000001</c:v>
                </c:pt>
                <c:pt idx="3797">
                  <c:v>-0.43701200000000001</c:v>
                </c:pt>
                <c:pt idx="3798">
                  <c:v>0.66772500000000001</c:v>
                </c:pt>
                <c:pt idx="3799">
                  <c:v>0.66772500000000001</c:v>
                </c:pt>
                <c:pt idx="3800">
                  <c:v>-4.8613299999999997</c:v>
                </c:pt>
                <c:pt idx="3801">
                  <c:v>-4.8613299999999997</c:v>
                </c:pt>
                <c:pt idx="3802">
                  <c:v>5.9633799999999999</c:v>
                </c:pt>
                <c:pt idx="3803">
                  <c:v>5.9633799999999999</c:v>
                </c:pt>
                <c:pt idx="3804">
                  <c:v>9.9880399999999998</c:v>
                </c:pt>
                <c:pt idx="3805">
                  <c:v>9.9880399999999998</c:v>
                </c:pt>
                <c:pt idx="3806">
                  <c:v>1.39185</c:v>
                </c:pt>
                <c:pt idx="3807">
                  <c:v>1.39185</c:v>
                </c:pt>
                <c:pt idx="3808">
                  <c:v>3.94116</c:v>
                </c:pt>
                <c:pt idx="3809">
                  <c:v>3.94116</c:v>
                </c:pt>
                <c:pt idx="3810">
                  <c:v>6.9831500000000002</c:v>
                </c:pt>
                <c:pt idx="3811">
                  <c:v>6.9831500000000002</c:v>
                </c:pt>
                <c:pt idx="3812">
                  <c:v>-7.53979</c:v>
                </c:pt>
                <c:pt idx="3813">
                  <c:v>-7.53979</c:v>
                </c:pt>
                <c:pt idx="3814">
                  <c:v>-0.39111299999999999</c:v>
                </c:pt>
                <c:pt idx="3815">
                  <c:v>-0.39111299999999999</c:v>
                </c:pt>
                <c:pt idx="3816">
                  <c:v>12.8933</c:v>
                </c:pt>
                <c:pt idx="3817">
                  <c:v>12.8933</c:v>
                </c:pt>
                <c:pt idx="3818">
                  <c:v>-0.83862300000000001</c:v>
                </c:pt>
                <c:pt idx="3819">
                  <c:v>-0.83862300000000001</c:v>
                </c:pt>
                <c:pt idx="3820">
                  <c:v>2.1499000000000001</c:v>
                </c:pt>
                <c:pt idx="3821">
                  <c:v>2.1499000000000001</c:v>
                </c:pt>
                <c:pt idx="3822">
                  <c:v>2.0783700000000001</c:v>
                </c:pt>
                <c:pt idx="3823">
                  <c:v>2.0783700000000001</c:v>
                </c:pt>
                <c:pt idx="3824">
                  <c:v>3.0175800000000002</c:v>
                </c:pt>
                <c:pt idx="3825">
                  <c:v>3.0175800000000002</c:v>
                </c:pt>
                <c:pt idx="3826">
                  <c:v>18.819299999999998</c:v>
                </c:pt>
                <c:pt idx="3827">
                  <c:v>18.819299999999998</c:v>
                </c:pt>
                <c:pt idx="3828">
                  <c:v>10.3977</c:v>
                </c:pt>
                <c:pt idx="3829">
                  <c:v>10.3977</c:v>
                </c:pt>
                <c:pt idx="3830">
                  <c:v>12.736599999999999</c:v>
                </c:pt>
                <c:pt idx="3831">
                  <c:v>12.736599999999999</c:v>
                </c:pt>
                <c:pt idx="3832">
                  <c:v>6.1545399999999999</c:v>
                </c:pt>
                <c:pt idx="3833">
                  <c:v>6.1545399999999999</c:v>
                </c:pt>
                <c:pt idx="3834">
                  <c:v>-5.1857899999999999</c:v>
                </c:pt>
                <c:pt idx="3835">
                  <c:v>-5.1857899999999999</c:v>
                </c:pt>
                <c:pt idx="3836">
                  <c:v>-5.8610800000000003</c:v>
                </c:pt>
                <c:pt idx="3837">
                  <c:v>-5.8610800000000003</c:v>
                </c:pt>
                <c:pt idx="3838">
                  <c:v>2.19312</c:v>
                </c:pt>
                <c:pt idx="3839">
                  <c:v>2.19312</c:v>
                </c:pt>
                <c:pt idx="3840">
                  <c:v>6.9008799999999999</c:v>
                </c:pt>
                <c:pt idx="3841">
                  <c:v>6.9008799999999999</c:v>
                </c:pt>
                <c:pt idx="3842">
                  <c:v>7.2116699999999998</c:v>
                </c:pt>
                <c:pt idx="3843">
                  <c:v>7.2116699999999998</c:v>
                </c:pt>
                <c:pt idx="3844">
                  <c:v>12.686500000000001</c:v>
                </c:pt>
                <c:pt idx="3845">
                  <c:v>12.686500000000001</c:v>
                </c:pt>
                <c:pt idx="3846">
                  <c:v>3.1821299999999999</c:v>
                </c:pt>
                <c:pt idx="3847">
                  <c:v>3.1821299999999999</c:v>
                </c:pt>
                <c:pt idx="3848">
                  <c:v>9.9436</c:v>
                </c:pt>
                <c:pt idx="3849">
                  <c:v>9.9436</c:v>
                </c:pt>
                <c:pt idx="3850">
                  <c:v>21.7639</c:v>
                </c:pt>
                <c:pt idx="3851">
                  <c:v>21.7639</c:v>
                </c:pt>
                <c:pt idx="3852">
                  <c:v>14.0364</c:v>
                </c:pt>
                <c:pt idx="3853">
                  <c:v>14.0364</c:v>
                </c:pt>
                <c:pt idx="3854">
                  <c:v>1.9165000000000001</c:v>
                </c:pt>
                <c:pt idx="3855">
                  <c:v>1.9165000000000001</c:v>
                </c:pt>
                <c:pt idx="3856">
                  <c:v>-6.2297399999999996</c:v>
                </c:pt>
                <c:pt idx="3857">
                  <c:v>-6.2297399999999996</c:v>
                </c:pt>
                <c:pt idx="3858">
                  <c:v>5.1372099999999996</c:v>
                </c:pt>
                <c:pt idx="3859">
                  <c:v>5.1372099999999996</c:v>
                </c:pt>
                <c:pt idx="3860">
                  <c:v>16.296900000000001</c:v>
                </c:pt>
                <c:pt idx="3861">
                  <c:v>16.296900000000001</c:v>
                </c:pt>
                <c:pt idx="3862">
                  <c:v>18.686</c:v>
                </c:pt>
                <c:pt idx="3863">
                  <c:v>18.686</c:v>
                </c:pt>
                <c:pt idx="3864">
                  <c:v>25.821999999999999</c:v>
                </c:pt>
                <c:pt idx="3865">
                  <c:v>25.821999999999999</c:v>
                </c:pt>
                <c:pt idx="3866">
                  <c:v>15.5024</c:v>
                </c:pt>
                <c:pt idx="3867">
                  <c:v>15.5024</c:v>
                </c:pt>
                <c:pt idx="3868">
                  <c:v>1.2644</c:v>
                </c:pt>
                <c:pt idx="3869">
                  <c:v>1.2644</c:v>
                </c:pt>
                <c:pt idx="3870">
                  <c:v>1.6289100000000001</c:v>
                </c:pt>
                <c:pt idx="3871">
                  <c:v>1.6289100000000001</c:v>
                </c:pt>
                <c:pt idx="3872">
                  <c:v>15.869400000000001</c:v>
                </c:pt>
                <c:pt idx="3873">
                  <c:v>15.869400000000001</c:v>
                </c:pt>
                <c:pt idx="3874">
                  <c:v>19.788799999999998</c:v>
                </c:pt>
                <c:pt idx="3875">
                  <c:v>19.788799999999998</c:v>
                </c:pt>
                <c:pt idx="3876">
                  <c:v>11.3279</c:v>
                </c:pt>
                <c:pt idx="3877">
                  <c:v>11.3279</c:v>
                </c:pt>
                <c:pt idx="3878">
                  <c:v>20.723099999999999</c:v>
                </c:pt>
                <c:pt idx="3879">
                  <c:v>20.723099999999999</c:v>
                </c:pt>
                <c:pt idx="3880">
                  <c:v>15.7317</c:v>
                </c:pt>
                <c:pt idx="3881">
                  <c:v>15.7317</c:v>
                </c:pt>
                <c:pt idx="3882">
                  <c:v>3.1296400000000002</c:v>
                </c:pt>
                <c:pt idx="3883">
                  <c:v>3.1296400000000002</c:v>
                </c:pt>
                <c:pt idx="3884">
                  <c:v>3.33203</c:v>
                </c:pt>
                <c:pt idx="3885">
                  <c:v>3.33203</c:v>
                </c:pt>
                <c:pt idx="3886">
                  <c:v>15.897500000000001</c:v>
                </c:pt>
                <c:pt idx="3887">
                  <c:v>15.897500000000001</c:v>
                </c:pt>
                <c:pt idx="3888">
                  <c:v>25.006599999999999</c:v>
                </c:pt>
                <c:pt idx="3889">
                  <c:v>25.006599999999999</c:v>
                </c:pt>
                <c:pt idx="3890">
                  <c:v>25.683299999999999</c:v>
                </c:pt>
                <c:pt idx="3891">
                  <c:v>25.683299999999999</c:v>
                </c:pt>
                <c:pt idx="3892">
                  <c:v>12.839600000000001</c:v>
                </c:pt>
                <c:pt idx="3893">
                  <c:v>12.839600000000001</c:v>
                </c:pt>
                <c:pt idx="3894">
                  <c:v>11.2417</c:v>
                </c:pt>
                <c:pt idx="3895">
                  <c:v>11.2417</c:v>
                </c:pt>
                <c:pt idx="3896">
                  <c:v>16.933599999999998</c:v>
                </c:pt>
                <c:pt idx="3897">
                  <c:v>16.933599999999998</c:v>
                </c:pt>
                <c:pt idx="3898">
                  <c:v>12.0732</c:v>
                </c:pt>
                <c:pt idx="3899">
                  <c:v>12.0732</c:v>
                </c:pt>
                <c:pt idx="3900">
                  <c:v>11.4893</c:v>
                </c:pt>
                <c:pt idx="3901">
                  <c:v>11.4893</c:v>
                </c:pt>
                <c:pt idx="3902">
                  <c:v>13.192399999999999</c:v>
                </c:pt>
                <c:pt idx="3903">
                  <c:v>13.192399999999999</c:v>
                </c:pt>
                <c:pt idx="3904">
                  <c:v>14.781700000000001</c:v>
                </c:pt>
                <c:pt idx="3905">
                  <c:v>14.781700000000001</c:v>
                </c:pt>
                <c:pt idx="3906">
                  <c:v>13.686299999999999</c:v>
                </c:pt>
                <c:pt idx="3907">
                  <c:v>13.686299999999999</c:v>
                </c:pt>
                <c:pt idx="3908">
                  <c:v>25.003399999999999</c:v>
                </c:pt>
                <c:pt idx="3909">
                  <c:v>25.003399999999999</c:v>
                </c:pt>
                <c:pt idx="3910">
                  <c:v>9.9011200000000006</c:v>
                </c:pt>
                <c:pt idx="3911">
                  <c:v>9.9011200000000006</c:v>
                </c:pt>
                <c:pt idx="3912">
                  <c:v>14.510300000000001</c:v>
                </c:pt>
                <c:pt idx="3913">
                  <c:v>14.510300000000001</c:v>
                </c:pt>
                <c:pt idx="3914">
                  <c:v>19.637</c:v>
                </c:pt>
                <c:pt idx="3915">
                  <c:v>19.637</c:v>
                </c:pt>
                <c:pt idx="3916">
                  <c:v>0.81738299999999997</c:v>
                </c:pt>
                <c:pt idx="3917">
                  <c:v>0.81738299999999997</c:v>
                </c:pt>
                <c:pt idx="3918">
                  <c:v>14.022500000000001</c:v>
                </c:pt>
                <c:pt idx="3919">
                  <c:v>14.022500000000001</c:v>
                </c:pt>
                <c:pt idx="3920">
                  <c:v>15.173299999999999</c:v>
                </c:pt>
                <c:pt idx="3921">
                  <c:v>15.173299999999999</c:v>
                </c:pt>
                <c:pt idx="3922">
                  <c:v>20.655000000000001</c:v>
                </c:pt>
                <c:pt idx="3923">
                  <c:v>20.655000000000001</c:v>
                </c:pt>
                <c:pt idx="3924">
                  <c:v>26.832799999999999</c:v>
                </c:pt>
                <c:pt idx="3925">
                  <c:v>26.832799999999999</c:v>
                </c:pt>
                <c:pt idx="3926">
                  <c:v>25.737300000000001</c:v>
                </c:pt>
                <c:pt idx="3927">
                  <c:v>25.737300000000001</c:v>
                </c:pt>
                <c:pt idx="3928">
                  <c:v>18.7395</c:v>
                </c:pt>
                <c:pt idx="3929">
                  <c:v>18.7395</c:v>
                </c:pt>
                <c:pt idx="3930">
                  <c:v>2.1196299999999999</c:v>
                </c:pt>
                <c:pt idx="3931">
                  <c:v>2.1196299999999999</c:v>
                </c:pt>
                <c:pt idx="3932">
                  <c:v>19.029800000000002</c:v>
                </c:pt>
                <c:pt idx="3933">
                  <c:v>19.029800000000002</c:v>
                </c:pt>
                <c:pt idx="3934">
                  <c:v>31.022500000000001</c:v>
                </c:pt>
                <c:pt idx="3935">
                  <c:v>31.022500000000001</c:v>
                </c:pt>
                <c:pt idx="3936">
                  <c:v>13.7883</c:v>
                </c:pt>
                <c:pt idx="3937">
                  <c:v>13.7883</c:v>
                </c:pt>
                <c:pt idx="3938">
                  <c:v>2.9621599999999999</c:v>
                </c:pt>
                <c:pt idx="3939">
                  <c:v>2.9621599999999999</c:v>
                </c:pt>
                <c:pt idx="3940">
                  <c:v>5.7683099999999996</c:v>
                </c:pt>
                <c:pt idx="3941">
                  <c:v>5.7683099999999996</c:v>
                </c:pt>
                <c:pt idx="3942">
                  <c:v>9.1606400000000008</c:v>
                </c:pt>
                <c:pt idx="3943">
                  <c:v>9.1606400000000008</c:v>
                </c:pt>
                <c:pt idx="3944">
                  <c:v>22.4209</c:v>
                </c:pt>
                <c:pt idx="3945">
                  <c:v>22.4209</c:v>
                </c:pt>
                <c:pt idx="3946">
                  <c:v>18.283899999999999</c:v>
                </c:pt>
                <c:pt idx="3947">
                  <c:v>18.283899999999999</c:v>
                </c:pt>
                <c:pt idx="3948">
                  <c:v>11.8796</c:v>
                </c:pt>
                <c:pt idx="3949">
                  <c:v>11.8796</c:v>
                </c:pt>
                <c:pt idx="3950">
                  <c:v>28.278300000000002</c:v>
                </c:pt>
                <c:pt idx="3951">
                  <c:v>28.278300000000002</c:v>
                </c:pt>
                <c:pt idx="3952">
                  <c:v>35.051499999999997</c:v>
                </c:pt>
                <c:pt idx="3953">
                  <c:v>35.051499999999997</c:v>
                </c:pt>
                <c:pt idx="3954">
                  <c:v>35.066200000000002</c:v>
                </c:pt>
                <c:pt idx="3955">
                  <c:v>35.066200000000002</c:v>
                </c:pt>
                <c:pt idx="3956">
                  <c:v>18.627199999999998</c:v>
                </c:pt>
                <c:pt idx="3957">
                  <c:v>18.627199999999998</c:v>
                </c:pt>
                <c:pt idx="3958">
                  <c:v>10.611599999999999</c:v>
                </c:pt>
                <c:pt idx="3959">
                  <c:v>10.611599999999999</c:v>
                </c:pt>
                <c:pt idx="3960">
                  <c:v>17.002700000000001</c:v>
                </c:pt>
                <c:pt idx="3961">
                  <c:v>17.002700000000001</c:v>
                </c:pt>
                <c:pt idx="3962">
                  <c:v>15.2195</c:v>
                </c:pt>
                <c:pt idx="3963">
                  <c:v>15.2195</c:v>
                </c:pt>
                <c:pt idx="3964">
                  <c:v>27.3857</c:v>
                </c:pt>
                <c:pt idx="3965">
                  <c:v>27.3857</c:v>
                </c:pt>
                <c:pt idx="3966">
                  <c:v>25.473400000000002</c:v>
                </c:pt>
                <c:pt idx="3967">
                  <c:v>25.473400000000002</c:v>
                </c:pt>
                <c:pt idx="3968">
                  <c:v>18.200199999999999</c:v>
                </c:pt>
                <c:pt idx="3969">
                  <c:v>18.200199999999999</c:v>
                </c:pt>
                <c:pt idx="3970">
                  <c:v>28.996099999999998</c:v>
                </c:pt>
                <c:pt idx="3971">
                  <c:v>28.996099999999998</c:v>
                </c:pt>
                <c:pt idx="3972">
                  <c:v>29.533000000000001</c:v>
                </c:pt>
                <c:pt idx="3973">
                  <c:v>29.533000000000001</c:v>
                </c:pt>
                <c:pt idx="3974">
                  <c:v>33.079300000000003</c:v>
                </c:pt>
                <c:pt idx="3975">
                  <c:v>33.079300000000003</c:v>
                </c:pt>
                <c:pt idx="3976">
                  <c:v>21.590800000000002</c:v>
                </c:pt>
                <c:pt idx="3977">
                  <c:v>21.590800000000002</c:v>
                </c:pt>
                <c:pt idx="3978">
                  <c:v>21.647500000000001</c:v>
                </c:pt>
                <c:pt idx="3979">
                  <c:v>21.647500000000001</c:v>
                </c:pt>
                <c:pt idx="3980">
                  <c:v>20.782499999999999</c:v>
                </c:pt>
                <c:pt idx="3981">
                  <c:v>17.8931</c:v>
                </c:pt>
                <c:pt idx="3982">
                  <c:v>17.989699999999999</c:v>
                </c:pt>
                <c:pt idx="3983">
                  <c:v>18.087199999999999</c:v>
                </c:pt>
                <c:pt idx="3984">
                  <c:v>18.1858</c:v>
                </c:pt>
                <c:pt idx="3985">
                  <c:v>18.285599999999999</c:v>
                </c:pt>
                <c:pt idx="3986">
                  <c:v>18.386500000000002</c:v>
                </c:pt>
                <c:pt idx="3987">
                  <c:v>18.488299999999999</c:v>
                </c:pt>
                <c:pt idx="3988">
                  <c:v>18.5916</c:v>
                </c:pt>
                <c:pt idx="3989">
                  <c:v>18.6904</c:v>
                </c:pt>
                <c:pt idx="3990">
                  <c:v>18.790500000000002</c:v>
                </c:pt>
                <c:pt idx="3991">
                  <c:v>18.896999999999998</c:v>
                </c:pt>
                <c:pt idx="3992">
                  <c:v>18.999300000000002</c:v>
                </c:pt>
                <c:pt idx="3993">
                  <c:v>19.102799999999998</c:v>
                </c:pt>
                <c:pt idx="3994">
                  <c:v>19.2073</c:v>
                </c:pt>
                <c:pt idx="3995">
                  <c:v>19.312999999999999</c:v>
                </c:pt>
                <c:pt idx="3996">
                  <c:v>19.419699999999999</c:v>
                </c:pt>
              </c:numCache>
            </c:numRef>
          </c:val>
          <c:smooth val="0"/>
          <c:extLst>
            <c:ext xmlns:c16="http://schemas.microsoft.com/office/drawing/2014/chart" uri="{C3380CC4-5D6E-409C-BE32-E72D297353CC}">
              <c16:uniqueId val="{00000001-E3CD-4925-9E92-7D136F2EB3F5}"/>
            </c:ext>
          </c:extLst>
        </c:ser>
        <c:dLbls>
          <c:showLegendKey val="0"/>
          <c:showVal val="0"/>
          <c:showCatName val="0"/>
          <c:showSerName val="0"/>
          <c:showPercent val="0"/>
          <c:showBubbleSize val="0"/>
        </c:dLbls>
        <c:smooth val="0"/>
        <c:axId val="2014507632"/>
        <c:axId val="2014508592"/>
      </c:lineChart>
      <c:catAx>
        <c:axId val="2014507632"/>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2014508592"/>
        <c:crosses val="autoZero"/>
        <c:auto val="1"/>
        <c:lblAlgn val="ctr"/>
        <c:lblOffset val="100"/>
        <c:noMultiLvlLbl val="0"/>
      </c:catAx>
      <c:valAx>
        <c:axId val="2014508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2014507632"/>
        <c:crosses val="autoZero"/>
        <c:crossBetween val="between"/>
      </c:valAx>
      <c:spPr>
        <a:noFill/>
        <a:ln>
          <a:noFill/>
        </a:ln>
        <a:effectLst/>
      </c:spPr>
    </c:plotArea>
    <c:legend>
      <c:legendPos val="b"/>
      <c:layout>
        <c:manualLayout>
          <c:xMode val="edge"/>
          <c:yMode val="edge"/>
          <c:x val="0.45649589483791647"/>
          <c:y val="0.80091250386892021"/>
          <c:w val="8.7008210324167071E-2"/>
          <c:h val="6.873896455668188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C324D2-16B2-412A-8CB0-50FF728EB9FC}" type="datetimeFigureOut">
              <a:rPr lang="zh-CN" altLang="en-US" smtClean="0"/>
              <a:t>2025/11/3</a:t>
            </a:fld>
            <a:endParaRPr lang="zh-CN" altLang="en-US"/>
          </a:p>
        </p:txBody>
      </p:sp>
      <p:sp>
        <p:nvSpPr>
          <p:cNvPr id="4" name="幻灯片图像占位符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3885C6-A00E-4D88-8E76-FA8DFDA07866}" type="slidenum">
              <a:rPr lang="zh-CN" altLang="en-US" smtClean="0"/>
              <a:t>‹#›</a:t>
            </a:fld>
            <a:endParaRPr lang="zh-CN" altLang="en-US"/>
          </a:p>
        </p:txBody>
      </p:sp>
    </p:spTree>
    <p:extLst>
      <p:ext uri="{BB962C8B-B14F-4D97-AF65-F5344CB8AC3E}">
        <p14:creationId xmlns:p14="http://schemas.microsoft.com/office/powerpoint/2010/main" val="456693259"/>
      </p:ext>
    </p:extLst>
  </p:cSld>
  <p:clrMap bg1="lt1" tx1="dk1" bg2="lt2" tx2="dk2" accent1="accent1" accent2="accent2" accent3="accent3" accent4="accent4" accent5="accent5" accent6="accent6" hlink="hlink" folHlink="folHlink"/>
  <p:notesStyle>
    <a:lvl1pPr marL="0" algn="l" defTabSz="3455975" rtl="0" eaLnBrk="1" latinLnBrk="0" hangingPunct="1">
      <a:defRPr sz="4535" kern="1200">
        <a:solidFill>
          <a:schemeClr val="tx1"/>
        </a:solidFill>
        <a:latin typeface="+mn-lt"/>
        <a:ea typeface="+mn-ea"/>
        <a:cs typeface="+mn-cs"/>
      </a:defRPr>
    </a:lvl1pPr>
    <a:lvl2pPr marL="1727987" algn="l" defTabSz="3455975" rtl="0" eaLnBrk="1" latinLnBrk="0" hangingPunct="1">
      <a:defRPr sz="4535" kern="1200">
        <a:solidFill>
          <a:schemeClr val="tx1"/>
        </a:solidFill>
        <a:latin typeface="+mn-lt"/>
        <a:ea typeface="+mn-ea"/>
        <a:cs typeface="+mn-cs"/>
      </a:defRPr>
    </a:lvl2pPr>
    <a:lvl3pPr marL="3455975" algn="l" defTabSz="3455975" rtl="0" eaLnBrk="1" latinLnBrk="0" hangingPunct="1">
      <a:defRPr sz="4535" kern="1200">
        <a:solidFill>
          <a:schemeClr val="tx1"/>
        </a:solidFill>
        <a:latin typeface="+mn-lt"/>
        <a:ea typeface="+mn-ea"/>
        <a:cs typeface="+mn-cs"/>
      </a:defRPr>
    </a:lvl3pPr>
    <a:lvl4pPr marL="5183962" algn="l" defTabSz="3455975" rtl="0" eaLnBrk="1" latinLnBrk="0" hangingPunct="1">
      <a:defRPr sz="4535" kern="1200">
        <a:solidFill>
          <a:schemeClr val="tx1"/>
        </a:solidFill>
        <a:latin typeface="+mn-lt"/>
        <a:ea typeface="+mn-ea"/>
        <a:cs typeface="+mn-cs"/>
      </a:defRPr>
    </a:lvl4pPr>
    <a:lvl5pPr marL="6911950" algn="l" defTabSz="3455975" rtl="0" eaLnBrk="1" latinLnBrk="0" hangingPunct="1">
      <a:defRPr sz="4535" kern="1200">
        <a:solidFill>
          <a:schemeClr val="tx1"/>
        </a:solidFill>
        <a:latin typeface="+mn-lt"/>
        <a:ea typeface="+mn-ea"/>
        <a:cs typeface="+mn-cs"/>
      </a:defRPr>
    </a:lvl5pPr>
    <a:lvl6pPr marL="8639937" algn="l" defTabSz="3455975" rtl="0" eaLnBrk="1" latinLnBrk="0" hangingPunct="1">
      <a:defRPr sz="4535" kern="1200">
        <a:solidFill>
          <a:schemeClr val="tx1"/>
        </a:solidFill>
        <a:latin typeface="+mn-lt"/>
        <a:ea typeface="+mn-ea"/>
        <a:cs typeface="+mn-cs"/>
      </a:defRPr>
    </a:lvl6pPr>
    <a:lvl7pPr marL="10367924" algn="l" defTabSz="3455975" rtl="0" eaLnBrk="1" latinLnBrk="0" hangingPunct="1">
      <a:defRPr sz="4535" kern="1200">
        <a:solidFill>
          <a:schemeClr val="tx1"/>
        </a:solidFill>
        <a:latin typeface="+mn-lt"/>
        <a:ea typeface="+mn-ea"/>
        <a:cs typeface="+mn-cs"/>
      </a:defRPr>
    </a:lvl7pPr>
    <a:lvl8pPr marL="12095912" algn="l" defTabSz="3455975" rtl="0" eaLnBrk="1" latinLnBrk="0" hangingPunct="1">
      <a:defRPr sz="4535" kern="1200">
        <a:solidFill>
          <a:schemeClr val="tx1"/>
        </a:solidFill>
        <a:latin typeface="+mn-lt"/>
        <a:ea typeface="+mn-ea"/>
        <a:cs typeface="+mn-cs"/>
      </a:defRPr>
    </a:lvl8pPr>
    <a:lvl9pPr marL="13823899" algn="l" defTabSz="3455975" rtl="0" eaLnBrk="1" latinLnBrk="0" hangingPunct="1">
      <a:defRPr sz="453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338388" y="1143000"/>
            <a:ext cx="21812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43885C6-A00E-4D88-8E76-FA8DFDA07866}" type="slidenum">
              <a:rPr lang="zh-CN" altLang="en-US" smtClean="0"/>
              <a:t>1</a:t>
            </a:fld>
            <a:endParaRPr lang="zh-CN" altLang="en-US"/>
          </a:p>
        </p:txBody>
      </p:sp>
    </p:spTree>
    <p:extLst>
      <p:ext uri="{BB962C8B-B14F-4D97-AF65-F5344CB8AC3E}">
        <p14:creationId xmlns:p14="http://schemas.microsoft.com/office/powerpoint/2010/main" val="13219124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271236" y="7006455"/>
            <a:ext cx="25740678" cy="14904814"/>
          </a:xfrm>
        </p:spPr>
        <p:txBody>
          <a:bodyPr anchor="b"/>
          <a:lstStyle>
            <a:lvl1pPr algn="ctr">
              <a:defRPr sz="19871"/>
            </a:lvl1pPr>
          </a:lstStyle>
          <a:p>
            <a:r>
              <a:rPr lang="zh-CN" altLang="en-US"/>
              <a:t>单击此处编辑母版标题样式</a:t>
            </a:r>
            <a:endParaRPr lang="en-US" dirty="0"/>
          </a:p>
        </p:txBody>
      </p:sp>
      <p:sp>
        <p:nvSpPr>
          <p:cNvPr id="3" name="Subtitle 2"/>
          <p:cNvSpPr>
            <a:spLocks noGrp="1"/>
          </p:cNvSpPr>
          <p:nvPr>
            <p:ph type="subTitle" idx="1"/>
          </p:nvPr>
        </p:nvSpPr>
        <p:spPr>
          <a:xfrm>
            <a:off x="3785394" y="22486056"/>
            <a:ext cx="22712363" cy="10336248"/>
          </a:xfrm>
        </p:spPr>
        <p:txBody>
          <a:bodyPr/>
          <a:lstStyle>
            <a:lvl1pPr marL="0" indent="0" algn="ctr">
              <a:buNone/>
              <a:defRPr sz="7948"/>
            </a:lvl1pPr>
            <a:lvl2pPr marL="1514155" indent="0" algn="ctr">
              <a:buNone/>
              <a:defRPr sz="6624"/>
            </a:lvl2pPr>
            <a:lvl3pPr marL="3028310" indent="0" algn="ctr">
              <a:buNone/>
              <a:defRPr sz="5961"/>
            </a:lvl3pPr>
            <a:lvl4pPr marL="4542465" indent="0" algn="ctr">
              <a:buNone/>
              <a:defRPr sz="5299"/>
            </a:lvl4pPr>
            <a:lvl5pPr marL="6056620" indent="0" algn="ctr">
              <a:buNone/>
              <a:defRPr sz="5299"/>
            </a:lvl5pPr>
            <a:lvl6pPr marL="7570775" indent="0" algn="ctr">
              <a:buNone/>
              <a:defRPr sz="5299"/>
            </a:lvl6pPr>
            <a:lvl7pPr marL="9084930" indent="0" algn="ctr">
              <a:buNone/>
              <a:defRPr sz="5299"/>
            </a:lvl7pPr>
            <a:lvl8pPr marL="10599085" indent="0" algn="ctr">
              <a:buNone/>
              <a:defRPr sz="5299"/>
            </a:lvl8pPr>
            <a:lvl9pPr marL="12113240" indent="0" algn="ctr">
              <a:buNone/>
              <a:defRPr sz="5299"/>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65A0B5F8-ED72-4DEB-8275-835317CE2E9F}" type="datetimeFigureOut">
              <a:rPr lang="zh-CN" altLang="en-US" smtClean="0"/>
              <a:t>2025/11/3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4A12201-AF54-4D80-B4FE-20DCDB53E87E}" type="slidenum">
              <a:rPr lang="zh-CN" altLang="en-US" smtClean="0"/>
              <a:t>‹#›</a:t>
            </a:fld>
            <a:endParaRPr lang="zh-CN" altLang="en-US"/>
          </a:p>
        </p:txBody>
      </p:sp>
    </p:spTree>
    <p:extLst>
      <p:ext uri="{BB962C8B-B14F-4D97-AF65-F5344CB8AC3E}">
        <p14:creationId xmlns:p14="http://schemas.microsoft.com/office/powerpoint/2010/main" val="29604431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65A0B5F8-ED72-4DEB-8275-835317CE2E9F}" type="datetimeFigureOut">
              <a:rPr lang="zh-CN" altLang="en-US" smtClean="0"/>
              <a:t>2025/11/3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4A12201-AF54-4D80-B4FE-20DCDB53E87E}" type="slidenum">
              <a:rPr lang="zh-CN" altLang="en-US" smtClean="0"/>
              <a:t>‹#›</a:t>
            </a:fld>
            <a:endParaRPr lang="zh-CN" altLang="en-US"/>
          </a:p>
        </p:txBody>
      </p:sp>
    </p:spTree>
    <p:extLst>
      <p:ext uri="{BB962C8B-B14F-4D97-AF65-F5344CB8AC3E}">
        <p14:creationId xmlns:p14="http://schemas.microsoft.com/office/powerpoint/2010/main" val="2334937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66196" y="10673207"/>
            <a:ext cx="26119217" cy="17808475"/>
          </a:xfrm>
        </p:spPr>
        <p:txBody>
          <a:bodyPr anchor="b"/>
          <a:lstStyle>
            <a:lvl1pPr>
              <a:defRPr sz="19871"/>
            </a:lvl1pPr>
          </a:lstStyle>
          <a:p>
            <a:r>
              <a:rPr lang="zh-CN" altLang="en-US"/>
              <a:t>单击此处编辑母版标题样式</a:t>
            </a:r>
            <a:endParaRPr lang="en-US" dirty="0"/>
          </a:p>
        </p:txBody>
      </p:sp>
      <p:sp>
        <p:nvSpPr>
          <p:cNvPr id="3" name="Text Placeholder 2"/>
          <p:cNvSpPr>
            <a:spLocks noGrp="1"/>
          </p:cNvSpPr>
          <p:nvPr>
            <p:ph type="body" idx="1"/>
          </p:nvPr>
        </p:nvSpPr>
        <p:spPr>
          <a:xfrm>
            <a:off x="2066196" y="28650157"/>
            <a:ext cx="26119217" cy="9365056"/>
          </a:xfrm>
        </p:spPr>
        <p:txBody>
          <a:bodyPr/>
          <a:lstStyle>
            <a:lvl1pPr marL="0" indent="0">
              <a:buNone/>
              <a:defRPr sz="7948">
                <a:solidFill>
                  <a:schemeClr val="tx1">
                    <a:tint val="82000"/>
                  </a:schemeClr>
                </a:solidFill>
              </a:defRPr>
            </a:lvl1pPr>
            <a:lvl2pPr marL="1514155" indent="0">
              <a:buNone/>
              <a:defRPr sz="6624">
                <a:solidFill>
                  <a:schemeClr val="tx1">
                    <a:tint val="82000"/>
                  </a:schemeClr>
                </a:solidFill>
              </a:defRPr>
            </a:lvl2pPr>
            <a:lvl3pPr marL="3028310" indent="0">
              <a:buNone/>
              <a:defRPr sz="5961">
                <a:solidFill>
                  <a:schemeClr val="tx1">
                    <a:tint val="82000"/>
                  </a:schemeClr>
                </a:solidFill>
              </a:defRPr>
            </a:lvl3pPr>
            <a:lvl4pPr marL="4542465" indent="0">
              <a:buNone/>
              <a:defRPr sz="5299">
                <a:solidFill>
                  <a:schemeClr val="tx1">
                    <a:tint val="82000"/>
                  </a:schemeClr>
                </a:solidFill>
              </a:defRPr>
            </a:lvl4pPr>
            <a:lvl5pPr marL="6056620" indent="0">
              <a:buNone/>
              <a:defRPr sz="5299">
                <a:solidFill>
                  <a:schemeClr val="tx1">
                    <a:tint val="82000"/>
                  </a:schemeClr>
                </a:solidFill>
              </a:defRPr>
            </a:lvl5pPr>
            <a:lvl6pPr marL="7570775" indent="0">
              <a:buNone/>
              <a:defRPr sz="5299">
                <a:solidFill>
                  <a:schemeClr val="tx1">
                    <a:tint val="82000"/>
                  </a:schemeClr>
                </a:solidFill>
              </a:defRPr>
            </a:lvl6pPr>
            <a:lvl7pPr marL="9084930" indent="0">
              <a:buNone/>
              <a:defRPr sz="5299">
                <a:solidFill>
                  <a:schemeClr val="tx1">
                    <a:tint val="82000"/>
                  </a:schemeClr>
                </a:solidFill>
              </a:defRPr>
            </a:lvl7pPr>
            <a:lvl8pPr marL="10599085" indent="0">
              <a:buNone/>
              <a:defRPr sz="5299">
                <a:solidFill>
                  <a:schemeClr val="tx1">
                    <a:tint val="82000"/>
                  </a:schemeClr>
                </a:solidFill>
              </a:defRPr>
            </a:lvl8pPr>
            <a:lvl9pPr marL="12113240" indent="0">
              <a:buNone/>
              <a:defRPr sz="5299">
                <a:solidFill>
                  <a:schemeClr val="tx1">
                    <a:tint val="82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65A0B5F8-ED72-4DEB-8275-835317CE2E9F}" type="datetimeFigureOut">
              <a:rPr lang="zh-CN" altLang="en-US" smtClean="0"/>
              <a:t>2025/11/3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4A12201-AF54-4D80-B4FE-20DCDB53E87E}" type="slidenum">
              <a:rPr lang="zh-CN" altLang="en-US" smtClean="0"/>
              <a:t>‹#›</a:t>
            </a:fld>
            <a:endParaRPr lang="zh-CN" altLang="en-US"/>
          </a:p>
        </p:txBody>
      </p:sp>
    </p:spTree>
    <p:extLst>
      <p:ext uri="{BB962C8B-B14F-4D97-AF65-F5344CB8AC3E}">
        <p14:creationId xmlns:p14="http://schemas.microsoft.com/office/powerpoint/2010/main" val="3009520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2081966" y="11396633"/>
            <a:ext cx="12870339" cy="2716363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15330845" y="11396633"/>
            <a:ext cx="12870339" cy="2716363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65A0B5F8-ED72-4DEB-8275-835317CE2E9F}" type="datetimeFigureOut">
              <a:rPr lang="zh-CN" altLang="en-US" smtClean="0"/>
              <a:t>2025/11/3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4A12201-AF54-4D80-B4FE-20DCDB53E87E}" type="slidenum">
              <a:rPr lang="zh-CN" altLang="en-US" smtClean="0"/>
              <a:t>‹#›</a:t>
            </a:fld>
            <a:endParaRPr lang="zh-CN" altLang="en-US"/>
          </a:p>
        </p:txBody>
      </p:sp>
    </p:spTree>
    <p:extLst>
      <p:ext uri="{BB962C8B-B14F-4D97-AF65-F5344CB8AC3E}">
        <p14:creationId xmlns:p14="http://schemas.microsoft.com/office/powerpoint/2010/main" val="4203214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85911" y="2279336"/>
            <a:ext cx="26119217" cy="8274950"/>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2085914" y="10494816"/>
            <a:ext cx="12811190" cy="5143347"/>
          </a:xfrm>
        </p:spPr>
        <p:txBody>
          <a:bodyPr anchor="b"/>
          <a:lstStyle>
            <a:lvl1pPr marL="0" indent="0">
              <a:buNone/>
              <a:defRPr sz="7948" b="1"/>
            </a:lvl1pPr>
            <a:lvl2pPr marL="1514155" indent="0">
              <a:buNone/>
              <a:defRPr sz="6624" b="1"/>
            </a:lvl2pPr>
            <a:lvl3pPr marL="3028310" indent="0">
              <a:buNone/>
              <a:defRPr sz="5961" b="1"/>
            </a:lvl3pPr>
            <a:lvl4pPr marL="4542465" indent="0">
              <a:buNone/>
              <a:defRPr sz="5299" b="1"/>
            </a:lvl4pPr>
            <a:lvl5pPr marL="6056620" indent="0">
              <a:buNone/>
              <a:defRPr sz="5299" b="1"/>
            </a:lvl5pPr>
            <a:lvl6pPr marL="7570775" indent="0">
              <a:buNone/>
              <a:defRPr sz="5299" b="1"/>
            </a:lvl6pPr>
            <a:lvl7pPr marL="9084930" indent="0">
              <a:buNone/>
              <a:defRPr sz="5299" b="1"/>
            </a:lvl7pPr>
            <a:lvl8pPr marL="10599085" indent="0">
              <a:buNone/>
              <a:defRPr sz="5299" b="1"/>
            </a:lvl8pPr>
            <a:lvl9pPr marL="12113240" indent="0">
              <a:buNone/>
              <a:defRPr sz="5299" b="1"/>
            </a:lvl9pPr>
          </a:lstStyle>
          <a:p>
            <a:pPr lvl="0"/>
            <a:r>
              <a:rPr lang="zh-CN" altLang="en-US"/>
              <a:t>单击此处编辑母版文本样式</a:t>
            </a:r>
          </a:p>
        </p:txBody>
      </p:sp>
      <p:sp>
        <p:nvSpPr>
          <p:cNvPr id="4" name="Content Placeholder 3"/>
          <p:cNvSpPr>
            <a:spLocks noGrp="1"/>
          </p:cNvSpPr>
          <p:nvPr>
            <p:ph sz="half" idx="2"/>
          </p:nvPr>
        </p:nvSpPr>
        <p:spPr>
          <a:xfrm>
            <a:off x="2085914" y="15638163"/>
            <a:ext cx="12811190" cy="2300138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15330846" y="10494816"/>
            <a:ext cx="12874283" cy="5143347"/>
          </a:xfrm>
        </p:spPr>
        <p:txBody>
          <a:bodyPr anchor="b"/>
          <a:lstStyle>
            <a:lvl1pPr marL="0" indent="0">
              <a:buNone/>
              <a:defRPr sz="7948" b="1"/>
            </a:lvl1pPr>
            <a:lvl2pPr marL="1514155" indent="0">
              <a:buNone/>
              <a:defRPr sz="6624" b="1"/>
            </a:lvl2pPr>
            <a:lvl3pPr marL="3028310" indent="0">
              <a:buNone/>
              <a:defRPr sz="5961" b="1"/>
            </a:lvl3pPr>
            <a:lvl4pPr marL="4542465" indent="0">
              <a:buNone/>
              <a:defRPr sz="5299" b="1"/>
            </a:lvl4pPr>
            <a:lvl5pPr marL="6056620" indent="0">
              <a:buNone/>
              <a:defRPr sz="5299" b="1"/>
            </a:lvl5pPr>
            <a:lvl6pPr marL="7570775" indent="0">
              <a:buNone/>
              <a:defRPr sz="5299" b="1"/>
            </a:lvl6pPr>
            <a:lvl7pPr marL="9084930" indent="0">
              <a:buNone/>
              <a:defRPr sz="5299" b="1"/>
            </a:lvl7pPr>
            <a:lvl8pPr marL="10599085" indent="0">
              <a:buNone/>
              <a:defRPr sz="5299" b="1"/>
            </a:lvl8pPr>
            <a:lvl9pPr marL="12113240" indent="0">
              <a:buNone/>
              <a:defRPr sz="5299" b="1"/>
            </a:lvl9pPr>
          </a:lstStyle>
          <a:p>
            <a:pPr lvl="0"/>
            <a:r>
              <a:rPr lang="zh-CN" altLang="en-US"/>
              <a:t>单击此处编辑母版文本样式</a:t>
            </a:r>
          </a:p>
        </p:txBody>
      </p:sp>
      <p:sp>
        <p:nvSpPr>
          <p:cNvPr id="6" name="Content Placeholder 5"/>
          <p:cNvSpPr>
            <a:spLocks noGrp="1"/>
          </p:cNvSpPr>
          <p:nvPr>
            <p:ph sz="quarter" idx="4"/>
          </p:nvPr>
        </p:nvSpPr>
        <p:spPr>
          <a:xfrm>
            <a:off x="15330846" y="15638163"/>
            <a:ext cx="12874283" cy="2300138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65A0B5F8-ED72-4DEB-8275-835317CE2E9F}" type="datetimeFigureOut">
              <a:rPr lang="zh-CN" altLang="en-US" smtClean="0"/>
              <a:t>2025/11/3</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64A12201-AF54-4D80-B4FE-20DCDB53E87E}" type="slidenum">
              <a:rPr lang="zh-CN" altLang="en-US" smtClean="0"/>
              <a:t>‹#›</a:t>
            </a:fld>
            <a:endParaRPr lang="zh-CN" altLang="en-US"/>
          </a:p>
        </p:txBody>
      </p:sp>
    </p:spTree>
    <p:extLst>
      <p:ext uri="{BB962C8B-B14F-4D97-AF65-F5344CB8AC3E}">
        <p14:creationId xmlns:p14="http://schemas.microsoft.com/office/powerpoint/2010/main" val="3283892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65A0B5F8-ED72-4DEB-8275-835317CE2E9F}" type="datetimeFigureOut">
              <a:rPr lang="zh-CN" altLang="en-US" smtClean="0"/>
              <a:t>2025/11/3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64A12201-AF54-4D80-B4FE-20DCDB53E87E}" type="slidenum">
              <a:rPr lang="zh-CN" altLang="en-US" smtClean="0"/>
              <a:t>‹#›</a:t>
            </a:fld>
            <a:endParaRPr lang="zh-CN" altLang="en-US"/>
          </a:p>
        </p:txBody>
      </p:sp>
    </p:spTree>
    <p:extLst>
      <p:ext uri="{BB962C8B-B14F-4D97-AF65-F5344CB8AC3E}">
        <p14:creationId xmlns:p14="http://schemas.microsoft.com/office/powerpoint/2010/main" val="3342777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0B5F8-ED72-4DEB-8275-835317CE2E9F}" type="datetimeFigureOut">
              <a:rPr lang="zh-CN" altLang="en-US" smtClean="0"/>
              <a:t>2025/11/3</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64A12201-AF54-4D80-B4FE-20DCDB53E87E}" type="slidenum">
              <a:rPr lang="zh-CN" altLang="en-US" smtClean="0"/>
              <a:t>‹#›</a:t>
            </a:fld>
            <a:endParaRPr lang="zh-CN" altLang="en-US"/>
          </a:p>
        </p:txBody>
      </p:sp>
    </p:spTree>
    <p:extLst>
      <p:ext uri="{BB962C8B-B14F-4D97-AF65-F5344CB8AC3E}">
        <p14:creationId xmlns:p14="http://schemas.microsoft.com/office/powerpoint/2010/main" val="1588858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85911" y="2854113"/>
            <a:ext cx="9767104" cy="9989397"/>
          </a:xfrm>
        </p:spPr>
        <p:txBody>
          <a:bodyPr anchor="b"/>
          <a:lstStyle>
            <a:lvl1pPr>
              <a:defRPr sz="10598"/>
            </a:lvl1pPr>
          </a:lstStyle>
          <a:p>
            <a:r>
              <a:rPr lang="zh-CN" altLang="en-US"/>
              <a:t>单击此处编辑母版标题样式</a:t>
            </a:r>
            <a:endParaRPr lang="en-US" dirty="0"/>
          </a:p>
        </p:txBody>
      </p:sp>
      <p:sp>
        <p:nvSpPr>
          <p:cNvPr id="3" name="Content Placeholder 2"/>
          <p:cNvSpPr>
            <a:spLocks noGrp="1"/>
          </p:cNvSpPr>
          <p:nvPr>
            <p:ph idx="1"/>
          </p:nvPr>
        </p:nvSpPr>
        <p:spPr>
          <a:xfrm>
            <a:off x="12874283" y="6164102"/>
            <a:ext cx="15330845" cy="30424055"/>
          </a:xfrm>
        </p:spPr>
        <p:txBody>
          <a:bodyPr/>
          <a:lstStyle>
            <a:lvl1pPr>
              <a:defRPr sz="10598"/>
            </a:lvl1pPr>
            <a:lvl2pPr>
              <a:defRPr sz="9273"/>
            </a:lvl2pPr>
            <a:lvl3pPr>
              <a:defRPr sz="7948"/>
            </a:lvl3pPr>
            <a:lvl4pPr>
              <a:defRPr sz="6624"/>
            </a:lvl4pPr>
            <a:lvl5pPr>
              <a:defRPr sz="6624"/>
            </a:lvl5pPr>
            <a:lvl6pPr>
              <a:defRPr sz="6624"/>
            </a:lvl6pPr>
            <a:lvl7pPr>
              <a:defRPr sz="6624"/>
            </a:lvl7pPr>
            <a:lvl8pPr>
              <a:defRPr sz="6624"/>
            </a:lvl8pPr>
            <a:lvl9pPr>
              <a:defRPr sz="6624"/>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2085911" y="12843510"/>
            <a:ext cx="9767104" cy="23794191"/>
          </a:xfrm>
        </p:spPr>
        <p:txBody>
          <a:bodyPr/>
          <a:lstStyle>
            <a:lvl1pPr marL="0" indent="0">
              <a:buNone/>
              <a:defRPr sz="5299"/>
            </a:lvl1pPr>
            <a:lvl2pPr marL="1514155" indent="0">
              <a:buNone/>
              <a:defRPr sz="4637"/>
            </a:lvl2pPr>
            <a:lvl3pPr marL="3028310" indent="0">
              <a:buNone/>
              <a:defRPr sz="3974"/>
            </a:lvl3pPr>
            <a:lvl4pPr marL="4542465" indent="0">
              <a:buNone/>
              <a:defRPr sz="3312"/>
            </a:lvl4pPr>
            <a:lvl5pPr marL="6056620" indent="0">
              <a:buNone/>
              <a:defRPr sz="3312"/>
            </a:lvl5pPr>
            <a:lvl6pPr marL="7570775" indent="0">
              <a:buNone/>
              <a:defRPr sz="3312"/>
            </a:lvl6pPr>
            <a:lvl7pPr marL="9084930" indent="0">
              <a:buNone/>
              <a:defRPr sz="3312"/>
            </a:lvl7pPr>
            <a:lvl8pPr marL="10599085" indent="0">
              <a:buNone/>
              <a:defRPr sz="3312"/>
            </a:lvl8pPr>
            <a:lvl9pPr marL="12113240" indent="0">
              <a:buNone/>
              <a:defRPr sz="3312"/>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65A0B5F8-ED72-4DEB-8275-835317CE2E9F}" type="datetimeFigureOut">
              <a:rPr lang="zh-CN" altLang="en-US" smtClean="0"/>
              <a:t>2025/11/3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4A12201-AF54-4D80-B4FE-20DCDB53E87E}" type="slidenum">
              <a:rPr lang="zh-CN" altLang="en-US" smtClean="0"/>
              <a:t>‹#›</a:t>
            </a:fld>
            <a:endParaRPr lang="zh-CN" altLang="en-US"/>
          </a:p>
        </p:txBody>
      </p:sp>
    </p:spTree>
    <p:extLst>
      <p:ext uri="{BB962C8B-B14F-4D97-AF65-F5344CB8AC3E}">
        <p14:creationId xmlns:p14="http://schemas.microsoft.com/office/powerpoint/2010/main" val="3868764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85911" y="2854113"/>
            <a:ext cx="9767104" cy="9989397"/>
          </a:xfrm>
        </p:spPr>
        <p:txBody>
          <a:bodyPr anchor="b"/>
          <a:lstStyle>
            <a:lvl1pPr>
              <a:defRPr sz="10598"/>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12874283" y="6164102"/>
            <a:ext cx="15330845" cy="30424055"/>
          </a:xfrm>
        </p:spPr>
        <p:txBody>
          <a:bodyPr anchor="t"/>
          <a:lstStyle>
            <a:lvl1pPr marL="0" indent="0">
              <a:buNone/>
              <a:defRPr sz="10598"/>
            </a:lvl1pPr>
            <a:lvl2pPr marL="1514155" indent="0">
              <a:buNone/>
              <a:defRPr sz="9273"/>
            </a:lvl2pPr>
            <a:lvl3pPr marL="3028310" indent="0">
              <a:buNone/>
              <a:defRPr sz="7948"/>
            </a:lvl3pPr>
            <a:lvl4pPr marL="4542465" indent="0">
              <a:buNone/>
              <a:defRPr sz="6624"/>
            </a:lvl4pPr>
            <a:lvl5pPr marL="6056620" indent="0">
              <a:buNone/>
              <a:defRPr sz="6624"/>
            </a:lvl5pPr>
            <a:lvl6pPr marL="7570775" indent="0">
              <a:buNone/>
              <a:defRPr sz="6624"/>
            </a:lvl6pPr>
            <a:lvl7pPr marL="9084930" indent="0">
              <a:buNone/>
              <a:defRPr sz="6624"/>
            </a:lvl7pPr>
            <a:lvl8pPr marL="10599085" indent="0">
              <a:buNone/>
              <a:defRPr sz="6624"/>
            </a:lvl8pPr>
            <a:lvl9pPr marL="12113240" indent="0">
              <a:buNone/>
              <a:defRPr sz="6624"/>
            </a:lvl9pPr>
          </a:lstStyle>
          <a:p>
            <a:r>
              <a:rPr lang="zh-CN" altLang="en-US"/>
              <a:t>单击图标添加图片</a:t>
            </a:r>
            <a:endParaRPr lang="en-US" dirty="0"/>
          </a:p>
        </p:txBody>
      </p:sp>
      <p:sp>
        <p:nvSpPr>
          <p:cNvPr id="4" name="Text Placeholder 3"/>
          <p:cNvSpPr>
            <a:spLocks noGrp="1"/>
          </p:cNvSpPr>
          <p:nvPr>
            <p:ph type="body" sz="half" idx="2"/>
          </p:nvPr>
        </p:nvSpPr>
        <p:spPr>
          <a:xfrm>
            <a:off x="2085911" y="12843510"/>
            <a:ext cx="9767104" cy="23794191"/>
          </a:xfrm>
        </p:spPr>
        <p:txBody>
          <a:bodyPr/>
          <a:lstStyle>
            <a:lvl1pPr marL="0" indent="0">
              <a:buNone/>
              <a:defRPr sz="5299"/>
            </a:lvl1pPr>
            <a:lvl2pPr marL="1514155" indent="0">
              <a:buNone/>
              <a:defRPr sz="4637"/>
            </a:lvl2pPr>
            <a:lvl3pPr marL="3028310" indent="0">
              <a:buNone/>
              <a:defRPr sz="3974"/>
            </a:lvl3pPr>
            <a:lvl4pPr marL="4542465" indent="0">
              <a:buNone/>
              <a:defRPr sz="3312"/>
            </a:lvl4pPr>
            <a:lvl5pPr marL="6056620" indent="0">
              <a:buNone/>
              <a:defRPr sz="3312"/>
            </a:lvl5pPr>
            <a:lvl6pPr marL="7570775" indent="0">
              <a:buNone/>
              <a:defRPr sz="3312"/>
            </a:lvl6pPr>
            <a:lvl7pPr marL="9084930" indent="0">
              <a:buNone/>
              <a:defRPr sz="3312"/>
            </a:lvl7pPr>
            <a:lvl8pPr marL="10599085" indent="0">
              <a:buNone/>
              <a:defRPr sz="3312"/>
            </a:lvl8pPr>
            <a:lvl9pPr marL="12113240" indent="0">
              <a:buNone/>
              <a:defRPr sz="3312"/>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65A0B5F8-ED72-4DEB-8275-835317CE2E9F}" type="datetimeFigureOut">
              <a:rPr lang="zh-CN" altLang="en-US" smtClean="0"/>
              <a:t>2025/11/3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4A12201-AF54-4D80-B4FE-20DCDB53E87E}" type="slidenum">
              <a:rPr lang="zh-CN" altLang="en-US" smtClean="0"/>
              <a:t>‹#›</a:t>
            </a:fld>
            <a:endParaRPr lang="zh-CN" altLang="en-US"/>
          </a:p>
        </p:txBody>
      </p:sp>
    </p:spTree>
    <p:extLst>
      <p:ext uri="{BB962C8B-B14F-4D97-AF65-F5344CB8AC3E}">
        <p14:creationId xmlns:p14="http://schemas.microsoft.com/office/powerpoint/2010/main" val="33438182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65A0B5F8-ED72-4DEB-8275-835317CE2E9F}" type="datetimeFigureOut">
              <a:rPr lang="zh-CN" altLang="en-US" smtClean="0"/>
              <a:t>2025/11/3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4A12201-AF54-4D80-B4FE-20DCDB53E87E}" type="slidenum">
              <a:rPr lang="zh-CN" altLang="en-US" smtClean="0"/>
              <a:t>‹#›</a:t>
            </a:fld>
            <a:endParaRPr lang="zh-CN" altLang="en-US"/>
          </a:p>
        </p:txBody>
      </p:sp>
    </p:spTree>
    <p:extLst>
      <p:ext uri="{BB962C8B-B14F-4D97-AF65-F5344CB8AC3E}">
        <p14:creationId xmlns:p14="http://schemas.microsoft.com/office/powerpoint/2010/main" val="973217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71381" y="2279327"/>
            <a:ext cx="6529804" cy="36280937"/>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2081968" y="2279327"/>
            <a:ext cx="19210873" cy="36280937"/>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65A0B5F8-ED72-4DEB-8275-835317CE2E9F}" type="datetimeFigureOut">
              <a:rPr lang="zh-CN" altLang="en-US" smtClean="0"/>
              <a:t>2025/11/3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4A12201-AF54-4D80-B4FE-20DCDB53E87E}" type="slidenum">
              <a:rPr lang="zh-CN" altLang="en-US" smtClean="0"/>
              <a:t>‹#›</a:t>
            </a:fld>
            <a:endParaRPr lang="zh-CN" altLang="en-US"/>
          </a:p>
        </p:txBody>
      </p:sp>
    </p:spTree>
    <p:extLst>
      <p:ext uri="{BB962C8B-B14F-4D97-AF65-F5344CB8AC3E}">
        <p14:creationId xmlns:p14="http://schemas.microsoft.com/office/powerpoint/2010/main" val="2013024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967" y="2279336"/>
            <a:ext cx="26119217" cy="8274950"/>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2081967" y="11396633"/>
            <a:ext cx="26119217" cy="2716363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2081966" y="39680113"/>
            <a:ext cx="6813709" cy="2279327"/>
          </a:xfrm>
          <a:prstGeom prst="rect">
            <a:avLst/>
          </a:prstGeom>
        </p:spPr>
        <p:txBody>
          <a:bodyPr vert="horz" lIns="91440" tIns="45720" rIns="91440" bIns="45720" rtlCol="0" anchor="ctr"/>
          <a:lstStyle>
            <a:lvl1pPr algn="l">
              <a:defRPr sz="3974">
                <a:solidFill>
                  <a:schemeClr val="tx1">
                    <a:tint val="82000"/>
                  </a:schemeClr>
                </a:solidFill>
              </a:defRPr>
            </a:lvl1pPr>
          </a:lstStyle>
          <a:p>
            <a:fld id="{65A0B5F8-ED72-4DEB-8275-835317CE2E9F}" type="datetimeFigureOut">
              <a:rPr lang="zh-CN" altLang="en-US" smtClean="0"/>
              <a:t>2025/11/3</a:t>
            </a:fld>
            <a:endParaRPr lang="zh-CN" altLang="en-US"/>
          </a:p>
        </p:txBody>
      </p:sp>
      <p:sp>
        <p:nvSpPr>
          <p:cNvPr id="5" name="Footer Placeholder 4"/>
          <p:cNvSpPr>
            <a:spLocks noGrp="1"/>
          </p:cNvSpPr>
          <p:nvPr>
            <p:ph type="ftr" sz="quarter" idx="3"/>
          </p:nvPr>
        </p:nvSpPr>
        <p:spPr>
          <a:xfrm>
            <a:off x="10031294" y="39680113"/>
            <a:ext cx="10220563" cy="2279327"/>
          </a:xfrm>
          <a:prstGeom prst="rect">
            <a:avLst/>
          </a:prstGeom>
        </p:spPr>
        <p:txBody>
          <a:bodyPr vert="horz" lIns="91440" tIns="45720" rIns="91440" bIns="45720" rtlCol="0" anchor="ctr"/>
          <a:lstStyle>
            <a:lvl1pPr algn="ctr">
              <a:defRPr sz="3974">
                <a:solidFill>
                  <a:schemeClr val="tx1">
                    <a:tint val="82000"/>
                  </a:schemeClr>
                </a:solidFill>
              </a:defRPr>
            </a:lvl1pPr>
          </a:lstStyle>
          <a:p>
            <a:endParaRPr lang="zh-CN" altLang="en-US"/>
          </a:p>
        </p:txBody>
      </p:sp>
      <p:sp>
        <p:nvSpPr>
          <p:cNvPr id="6" name="Slide Number Placeholder 5"/>
          <p:cNvSpPr>
            <a:spLocks noGrp="1"/>
          </p:cNvSpPr>
          <p:nvPr>
            <p:ph type="sldNum" sz="quarter" idx="4"/>
          </p:nvPr>
        </p:nvSpPr>
        <p:spPr>
          <a:xfrm>
            <a:off x="21387475" y="39680113"/>
            <a:ext cx="6813709" cy="2279327"/>
          </a:xfrm>
          <a:prstGeom prst="rect">
            <a:avLst/>
          </a:prstGeom>
        </p:spPr>
        <p:txBody>
          <a:bodyPr vert="horz" lIns="91440" tIns="45720" rIns="91440" bIns="45720" rtlCol="0" anchor="ctr"/>
          <a:lstStyle>
            <a:lvl1pPr algn="r">
              <a:defRPr sz="3974">
                <a:solidFill>
                  <a:schemeClr val="tx1">
                    <a:tint val="82000"/>
                  </a:schemeClr>
                </a:solidFill>
              </a:defRPr>
            </a:lvl1pPr>
          </a:lstStyle>
          <a:p>
            <a:fld id="{64A12201-AF54-4D80-B4FE-20DCDB53E87E}" type="slidenum">
              <a:rPr lang="zh-CN" altLang="en-US" smtClean="0"/>
              <a:t>‹#›</a:t>
            </a:fld>
            <a:endParaRPr lang="zh-CN" altLang="en-US"/>
          </a:p>
        </p:txBody>
      </p:sp>
    </p:spTree>
    <p:extLst>
      <p:ext uri="{BB962C8B-B14F-4D97-AF65-F5344CB8AC3E}">
        <p14:creationId xmlns:p14="http://schemas.microsoft.com/office/powerpoint/2010/main" val="329542478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3028310" rtl="0" eaLnBrk="1" latinLnBrk="0" hangingPunct="1">
        <a:lnSpc>
          <a:spcPct val="90000"/>
        </a:lnSpc>
        <a:spcBef>
          <a:spcPct val="0"/>
        </a:spcBef>
        <a:buNone/>
        <a:defRPr sz="14572" kern="1200">
          <a:solidFill>
            <a:schemeClr val="tx1"/>
          </a:solidFill>
          <a:latin typeface="+mj-lt"/>
          <a:ea typeface="+mj-ea"/>
          <a:cs typeface="+mj-cs"/>
        </a:defRPr>
      </a:lvl1pPr>
    </p:titleStyle>
    <p:bodyStyle>
      <a:lvl1pPr marL="757077" indent="-757077" algn="l" defTabSz="3028310" rtl="0" eaLnBrk="1" latinLnBrk="0" hangingPunct="1">
        <a:lnSpc>
          <a:spcPct val="90000"/>
        </a:lnSpc>
        <a:spcBef>
          <a:spcPts val="3312"/>
        </a:spcBef>
        <a:buFont typeface="Arial" panose="020B0604020202020204" pitchFamily="34" charset="0"/>
        <a:buChar char="•"/>
        <a:defRPr sz="9273" kern="1200">
          <a:solidFill>
            <a:schemeClr val="tx1"/>
          </a:solidFill>
          <a:latin typeface="+mn-lt"/>
          <a:ea typeface="+mn-ea"/>
          <a:cs typeface="+mn-cs"/>
        </a:defRPr>
      </a:lvl1pPr>
      <a:lvl2pPr marL="2271232" indent="-757077" algn="l" defTabSz="3028310" rtl="0" eaLnBrk="1" latinLnBrk="0" hangingPunct="1">
        <a:lnSpc>
          <a:spcPct val="90000"/>
        </a:lnSpc>
        <a:spcBef>
          <a:spcPts val="1656"/>
        </a:spcBef>
        <a:buFont typeface="Arial" panose="020B0604020202020204" pitchFamily="34" charset="0"/>
        <a:buChar char="•"/>
        <a:defRPr sz="7948" kern="1200">
          <a:solidFill>
            <a:schemeClr val="tx1"/>
          </a:solidFill>
          <a:latin typeface="+mn-lt"/>
          <a:ea typeface="+mn-ea"/>
          <a:cs typeface="+mn-cs"/>
        </a:defRPr>
      </a:lvl2pPr>
      <a:lvl3pPr marL="3785387" indent="-757077" algn="l" defTabSz="3028310" rtl="0" eaLnBrk="1" latinLnBrk="0" hangingPunct="1">
        <a:lnSpc>
          <a:spcPct val="90000"/>
        </a:lnSpc>
        <a:spcBef>
          <a:spcPts val="1656"/>
        </a:spcBef>
        <a:buFont typeface="Arial" panose="020B0604020202020204" pitchFamily="34" charset="0"/>
        <a:buChar char="•"/>
        <a:defRPr sz="6624" kern="1200">
          <a:solidFill>
            <a:schemeClr val="tx1"/>
          </a:solidFill>
          <a:latin typeface="+mn-lt"/>
          <a:ea typeface="+mn-ea"/>
          <a:cs typeface="+mn-cs"/>
        </a:defRPr>
      </a:lvl3pPr>
      <a:lvl4pPr marL="5299542" indent="-757077" algn="l" defTabSz="3028310" rtl="0" eaLnBrk="1" latinLnBrk="0" hangingPunct="1">
        <a:lnSpc>
          <a:spcPct val="90000"/>
        </a:lnSpc>
        <a:spcBef>
          <a:spcPts val="1656"/>
        </a:spcBef>
        <a:buFont typeface="Arial" panose="020B0604020202020204" pitchFamily="34" charset="0"/>
        <a:buChar char="•"/>
        <a:defRPr sz="5961" kern="1200">
          <a:solidFill>
            <a:schemeClr val="tx1"/>
          </a:solidFill>
          <a:latin typeface="+mn-lt"/>
          <a:ea typeface="+mn-ea"/>
          <a:cs typeface="+mn-cs"/>
        </a:defRPr>
      </a:lvl4pPr>
      <a:lvl5pPr marL="6813697" indent="-757077" algn="l" defTabSz="3028310" rtl="0" eaLnBrk="1" latinLnBrk="0" hangingPunct="1">
        <a:lnSpc>
          <a:spcPct val="90000"/>
        </a:lnSpc>
        <a:spcBef>
          <a:spcPts val="1656"/>
        </a:spcBef>
        <a:buFont typeface="Arial" panose="020B0604020202020204" pitchFamily="34" charset="0"/>
        <a:buChar char="•"/>
        <a:defRPr sz="5961" kern="1200">
          <a:solidFill>
            <a:schemeClr val="tx1"/>
          </a:solidFill>
          <a:latin typeface="+mn-lt"/>
          <a:ea typeface="+mn-ea"/>
          <a:cs typeface="+mn-cs"/>
        </a:defRPr>
      </a:lvl5pPr>
      <a:lvl6pPr marL="8327852" indent="-757077" algn="l" defTabSz="3028310" rtl="0" eaLnBrk="1" latinLnBrk="0" hangingPunct="1">
        <a:lnSpc>
          <a:spcPct val="90000"/>
        </a:lnSpc>
        <a:spcBef>
          <a:spcPts val="1656"/>
        </a:spcBef>
        <a:buFont typeface="Arial" panose="020B0604020202020204" pitchFamily="34" charset="0"/>
        <a:buChar char="•"/>
        <a:defRPr sz="5961" kern="1200">
          <a:solidFill>
            <a:schemeClr val="tx1"/>
          </a:solidFill>
          <a:latin typeface="+mn-lt"/>
          <a:ea typeface="+mn-ea"/>
          <a:cs typeface="+mn-cs"/>
        </a:defRPr>
      </a:lvl6pPr>
      <a:lvl7pPr marL="9842007" indent="-757077" algn="l" defTabSz="3028310" rtl="0" eaLnBrk="1" latinLnBrk="0" hangingPunct="1">
        <a:lnSpc>
          <a:spcPct val="90000"/>
        </a:lnSpc>
        <a:spcBef>
          <a:spcPts val="1656"/>
        </a:spcBef>
        <a:buFont typeface="Arial" panose="020B0604020202020204" pitchFamily="34" charset="0"/>
        <a:buChar char="•"/>
        <a:defRPr sz="5961" kern="1200">
          <a:solidFill>
            <a:schemeClr val="tx1"/>
          </a:solidFill>
          <a:latin typeface="+mn-lt"/>
          <a:ea typeface="+mn-ea"/>
          <a:cs typeface="+mn-cs"/>
        </a:defRPr>
      </a:lvl7pPr>
      <a:lvl8pPr marL="11356162" indent="-757077" algn="l" defTabSz="3028310" rtl="0" eaLnBrk="1" latinLnBrk="0" hangingPunct="1">
        <a:lnSpc>
          <a:spcPct val="90000"/>
        </a:lnSpc>
        <a:spcBef>
          <a:spcPts val="1656"/>
        </a:spcBef>
        <a:buFont typeface="Arial" panose="020B0604020202020204" pitchFamily="34" charset="0"/>
        <a:buChar char="•"/>
        <a:defRPr sz="5961" kern="1200">
          <a:solidFill>
            <a:schemeClr val="tx1"/>
          </a:solidFill>
          <a:latin typeface="+mn-lt"/>
          <a:ea typeface="+mn-ea"/>
          <a:cs typeface="+mn-cs"/>
        </a:defRPr>
      </a:lvl8pPr>
      <a:lvl9pPr marL="12870317" indent="-757077" algn="l" defTabSz="3028310" rtl="0" eaLnBrk="1" latinLnBrk="0" hangingPunct="1">
        <a:lnSpc>
          <a:spcPct val="90000"/>
        </a:lnSpc>
        <a:spcBef>
          <a:spcPts val="1656"/>
        </a:spcBef>
        <a:buFont typeface="Arial" panose="020B0604020202020204" pitchFamily="34" charset="0"/>
        <a:buChar char="•"/>
        <a:defRPr sz="5961" kern="1200">
          <a:solidFill>
            <a:schemeClr val="tx1"/>
          </a:solidFill>
          <a:latin typeface="+mn-lt"/>
          <a:ea typeface="+mn-ea"/>
          <a:cs typeface="+mn-cs"/>
        </a:defRPr>
      </a:lvl9pPr>
    </p:bodyStyle>
    <p:otherStyle>
      <a:defPPr>
        <a:defRPr lang="en-US"/>
      </a:defPPr>
      <a:lvl1pPr marL="0" algn="l" defTabSz="3028310" rtl="0" eaLnBrk="1" latinLnBrk="0" hangingPunct="1">
        <a:defRPr sz="5961" kern="1200">
          <a:solidFill>
            <a:schemeClr val="tx1"/>
          </a:solidFill>
          <a:latin typeface="+mn-lt"/>
          <a:ea typeface="+mn-ea"/>
          <a:cs typeface="+mn-cs"/>
        </a:defRPr>
      </a:lvl1pPr>
      <a:lvl2pPr marL="1514155" algn="l" defTabSz="3028310" rtl="0" eaLnBrk="1" latinLnBrk="0" hangingPunct="1">
        <a:defRPr sz="5961" kern="1200">
          <a:solidFill>
            <a:schemeClr val="tx1"/>
          </a:solidFill>
          <a:latin typeface="+mn-lt"/>
          <a:ea typeface="+mn-ea"/>
          <a:cs typeface="+mn-cs"/>
        </a:defRPr>
      </a:lvl2pPr>
      <a:lvl3pPr marL="3028310" algn="l" defTabSz="3028310" rtl="0" eaLnBrk="1" latinLnBrk="0" hangingPunct="1">
        <a:defRPr sz="5961" kern="1200">
          <a:solidFill>
            <a:schemeClr val="tx1"/>
          </a:solidFill>
          <a:latin typeface="+mn-lt"/>
          <a:ea typeface="+mn-ea"/>
          <a:cs typeface="+mn-cs"/>
        </a:defRPr>
      </a:lvl3pPr>
      <a:lvl4pPr marL="4542465" algn="l" defTabSz="3028310" rtl="0" eaLnBrk="1" latinLnBrk="0" hangingPunct="1">
        <a:defRPr sz="5961" kern="1200">
          <a:solidFill>
            <a:schemeClr val="tx1"/>
          </a:solidFill>
          <a:latin typeface="+mn-lt"/>
          <a:ea typeface="+mn-ea"/>
          <a:cs typeface="+mn-cs"/>
        </a:defRPr>
      </a:lvl4pPr>
      <a:lvl5pPr marL="6056620" algn="l" defTabSz="3028310" rtl="0" eaLnBrk="1" latinLnBrk="0" hangingPunct="1">
        <a:defRPr sz="5961" kern="1200">
          <a:solidFill>
            <a:schemeClr val="tx1"/>
          </a:solidFill>
          <a:latin typeface="+mn-lt"/>
          <a:ea typeface="+mn-ea"/>
          <a:cs typeface="+mn-cs"/>
        </a:defRPr>
      </a:lvl5pPr>
      <a:lvl6pPr marL="7570775" algn="l" defTabSz="3028310" rtl="0" eaLnBrk="1" latinLnBrk="0" hangingPunct="1">
        <a:defRPr sz="5961" kern="1200">
          <a:solidFill>
            <a:schemeClr val="tx1"/>
          </a:solidFill>
          <a:latin typeface="+mn-lt"/>
          <a:ea typeface="+mn-ea"/>
          <a:cs typeface="+mn-cs"/>
        </a:defRPr>
      </a:lvl6pPr>
      <a:lvl7pPr marL="9084930" algn="l" defTabSz="3028310" rtl="0" eaLnBrk="1" latinLnBrk="0" hangingPunct="1">
        <a:defRPr sz="5961" kern="1200">
          <a:solidFill>
            <a:schemeClr val="tx1"/>
          </a:solidFill>
          <a:latin typeface="+mn-lt"/>
          <a:ea typeface="+mn-ea"/>
          <a:cs typeface="+mn-cs"/>
        </a:defRPr>
      </a:lvl7pPr>
      <a:lvl8pPr marL="10599085" algn="l" defTabSz="3028310" rtl="0" eaLnBrk="1" latinLnBrk="0" hangingPunct="1">
        <a:defRPr sz="5961" kern="1200">
          <a:solidFill>
            <a:schemeClr val="tx1"/>
          </a:solidFill>
          <a:latin typeface="+mn-lt"/>
          <a:ea typeface="+mn-ea"/>
          <a:cs typeface="+mn-cs"/>
        </a:defRPr>
      </a:lvl8pPr>
      <a:lvl9pPr marL="12113240" algn="l" defTabSz="3028310" rtl="0" eaLnBrk="1" latinLnBrk="0" hangingPunct="1">
        <a:defRPr sz="596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18" Type="http://schemas.openxmlformats.org/officeDocument/2006/relationships/image" Target="../media/image13.png"/><Relationship Id="rId3" Type="http://schemas.openxmlformats.org/officeDocument/2006/relationships/image" Target="../media/image1.png"/><Relationship Id="rId7" Type="http://schemas.openxmlformats.org/officeDocument/2006/relationships/image" Target="../media/image4.emf"/><Relationship Id="rId12" Type="http://schemas.openxmlformats.org/officeDocument/2006/relationships/image" Target="../media/image9.png"/><Relationship Id="rId17" Type="http://schemas.openxmlformats.org/officeDocument/2006/relationships/chart" Target="../charts/chart2.xml"/><Relationship Id="rId2" Type="http://schemas.openxmlformats.org/officeDocument/2006/relationships/notesSlide" Target="../notesSlides/notesSlide1.xml"/><Relationship Id="rId16" Type="http://schemas.openxmlformats.org/officeDocument/2006/relationships/chart" Target="../charts/chart1.xml"/><Relationship Id="rId20" Type="http://schemas.openxmlformats.org/officeDocument/2006/relationships/image" Target="../media/image15.jpe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5" Type="http://schemas.openxmlformats.org/officeDocument/2006/relationships/image" Target="../media/image12.png"/><Relationship Id="rId10" Type="http://schemas.openxmlformats.org/officeDocument/2006/relationships/image" Target="../media/image7.jpeg"/><Relationship Id="rId19" Type="http://schemas.openxmlformats.org/officeDocument/2006/relationships/image" Target="../media/image14.svg"/><Relationship Id="rId4" Type="http://schemas.openxmlformats.org/officeDocument/2006/relationships/hyperlink" Target="https://doi.org/10.1007/s41605-024-00463-y" TargetMode="External"/><Relationship Id="rId9" Type="http://schemas.openxmlformats.org/officeDocument/2006/relationships/image" Target="../media/image6.pn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94">
            <a:extLst>
              <a:ext uri="{FF2B5EF4-FFF2-40B4-BE49-F238E27FC236}">
                <a16:creationId xmlns:a16="http://schemas.microsoft.com/office/drawing/2014/main" id="{53323C5D-E860-3714-1612-4187AA3BC79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3976"/>
          <a:stretch/>
        </p:blipFill>
        <p:spPr bwMode="auto">
          <a:xfrm>
            <a:off x="23070956" y="1483932"/>
            <a:ext cx="5684420" cy="2561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a:extLst>
              <a:ext uri="{FF2B5EF4-FFF2-40B4-BE49-F238E27FC236}">
                <a16:creationId xmlns:a16="http://schemas.microsoft.com/office/drawing/2014/main" id="{7F354C37-2B59-82B0-5B8C-151ABC088467}"/>
              </a:ext>
            </a:extLst>
          </p:cNvPr>
          <p:cNvSpPr txBox="1">
            <a:spLocks noChangeArrowheads="1"/>
          </p:cNvSpPr>
          <p:nvPr/>
        </p:nvSpPr>
        <p:spPr bwMode="auto">
          <a:xfrm>
            <a:off x="5253950" y="1261636"/>
            <a:ext cx="19775243" cy="3718152"/>
          </a:xfrm>
          <a:prstGeom prst="rect">
            <a:avLst/>
          </a:prstGeom>
          <a:noFill/>
          <a:ln w="9525">
            <a:noFill/>
            <a:miter lim="800000"/>
          </a:ln>
        </p:spPr>
        <p:txBody>
          <a:bodyPr lIns="223652" tIns="111826" rIns="223652" bIns="111826"/>
          <a:lstStyle/>
          <a:p>
            <a:pPr algn="ctr" defTabSz="2237737">
              <a:lnSpc>
                <a:spcPct val="90000"/>
              </a:lnSpc>
              <a:spcBef>
                <a:spcPct val="20000"/>
              </a:spcBef>
              <a:spcAft>
                <a:spcPts val="1784"/>
              </a:spcAft>
              <a:buClr>
                <a:schemeClr val="tx1"/>
              </a:buClr>
              <a:defRPr/>
            </a:pPr>
            <a:r>
              <a:rPr lang="en-US" altLang="ja-JP" sz="6000" i="1" kern="0" dirty="0">
                <a:latin typeface="Times New Roman" panose="02020603050405020304" pitchFamily="18" charset="0"/>
                <a:ea typeface="MS PGothic" panose="020B0600070205080204" pitchFamily="34" charset="-128"/>
                <a:cs typeface="Times New Roman" panose="02020603050405020304" pitchFamily="18" charset="0"/>
              </a:rPr>
              <a:t>A Low-Level Radio Frequency (LLRF) Control System for Multiple Superconducting Cavities Based on MicroTCA.4</a:t>
            </a:r>
            <a:r>
              <a:rPr lang="en-US" altLang="ja-JP" sz="6000" i="1" kern="0" baseline="30000" dirty="0">
                <a:latin typeface="Times New Roman" panose="02020603050405020304" pitchFamily="18" charset="0"/>
                <a:ea typeface="MS PGothic" panose="020B0600070205080204" pitchFamily="34" charset="-128"/>
                <a:cs typeface="Times New Roman" panose="02020603050405020304" pitchFamily="18" charset="0"/>
              </a:rPr>
              <a:t>*</a:t>
            </a:r>
          </a:p>
          <a:p>
            <a:pPr algn="ctr" defTabSz="2237737">
              <a:lnSpc>
                <a:spcPct val="50000"/>
              </a:lnSpc>
              <a:spcBef>
                <a:spcPct val="20000"/>
              </a:spcBef>
              <a:spcAft>
                <a:spcPts val="1784"/>
              </a:spcAft>
              <a:buClr>
                <a:schemeClr val="tx1"/>
              </a:buClr>
              <a:defRPr/>
            </a:pPr>
            <a:r>
              <a:rPr lang="en-US" altLang="zh-CN" sz="4000" b="1" kern="0" dirty="0">
                <a:latin typeface="Times" charset="0"/>
                <a:ea typeface="ＭＳ 明朝" pitchFamily="49" charset="-128"/>
                <a:sym typeface="+mn-ea"/>
              </a:rPr>
              <a:t>Wenbin Gao</a:t>
            </a:r>
            <a:r>
              <a:rPr lang="fr-FR" altLang="ja-JP" sz="4000" b="1" kern="0" baseline="30000" dirty="0">
                <a:latin typeface="Times" charset="0"/>
                <a:ea typeface="ＭＳ 明朝" pitchFamily="49" charset="-128"/>
                <a:sym typeface="+mn-ea"/>
              </a:rPr>
              <a:t>1,2</a:t>
            </a:r>
            <a:r>
              <a:rPr lang="fr-FR" altLang="ja-JP" sz="4000" b="1" kern="0" dirty="0">
                <a:latin typeface="Times" charset="0"/>
                <a:ea typeface="ＭＳ 明朝" pitchFamily="49" charset="-128"/>
                <a:sym typeface="+mn-ea"/>
              </a:rPr>
              <a:t>,</a:t>
            </a:r>
            <a:r>
              <a:rPr lang="fr-FR" altLang="ja-JP" sz="4000" b="1" kern="0" dirty="0">
                <a:latin typeface="Times" charset="0"/>
                <a:ea typeface="ＭＳ 明朝" pitchFamily="49" charset="-128"/>
              </a:rPr>
              <a:t> Nan Gan</a:t>
            </a:r>
            <a:r>
              <a:rPr lang="fr-FR" altLang="ja-JP" sz="4000" b="1" kern="0" baseline="30000" dirty="0">
                <a:latin typeface="Times" charset="0"/>
                <a:ea typeface="ＭＳ 明朝" pitchFamily="49" charset="-128"/>
              </a:rPr>
              <a:t>†</a:t>
            </a:r>
            <a:r>
              <a:rPr lang="fr-FR" altLang="ja-JP" sz="4000" b="1" kern="0" baseline="30000" dirty="0">
                <a:latin typeface="Times" charset="0"/>
                <a:ea typeface="ＭＳ 明朝" pitchFamily="49" charset="-128"/>
                <a:sym typeface="+mn-ea"/>
              </a:rPr>
              <a:t>1,2</a:t>
            </a:r>
            <a:r>
              <a:rPr lang="fr-FR" altLang="ja-JP" sz="4000" b="1" kern="0" dirty="0">
                <a:latin typeface="Times" charset="0"/>
                <a:ea typeface="ＭＳ 明朝" pitchFamily="49" charset="-128"/>
              </a:rPr>
              <a:t>, Zusheng Zhou</a:t>
            </a:r>
            <a:r>
              <a:rPr lang="fr-FR" altLang="ja-JP" sz="4000" b="1" kern="0" baseline="30000" dirty="0">
                <a:latin typeface="Times" charset="0"/>
                <a:ea typeface="ＭＳ 明朝" pitchFamily="49" charset="-128"/>
              </a:rPr>
              <a:t>1,2</a:t>
            </a:r>
            <a:r>
              <a:rPr lang="fr-FR" altLang="ja-JP" sz="4000" b="1" kern="0" dirty="0">
                <a:latin typeface="Times" charset="0"/>
                <a:ea typeface="ＭＳ 明朝" pitchFamily="49" charset="-128"/>
              </a:rPr>
              <a:t>, </a:t>
            </a:r>
            <a:r>
              <a:rPr lang="fr-FR" altLang="ja-JP" sz="4000" b="1" kern="0" dirty="0">
                <a:latin typeface="Times" charset="0"/>
                <a:ea typeface="ＭＳ 明朝" pitchFamily="49" charset="-128"/>
                <a:sym typeface="+mn-ea"/>
              </a:rPr>
              <a:t>Jiyuan Zhai</a:t>
            </a:r>
            <a:r>
              <a:rPr lang="fr-FR" altLang="ja-JP" sz="4000" b="1" kern="0" baseline="30000" dirty="0">
                <a:latin typeface="Times" charset="0"/>
                <a:ea typeface="ＭＳ 明朝" pitchFamily="49" charset="-128"/>
                <a:sym typeface="+mn-ea"/>
              </a:rPr>
              <a:t>1,2</a:t>
            </a:r>
            <a:r>
              <a:rPr lang="fr-FR" altLang="ja-JP" sz="4000" b="1" kern="0" dirty="0">
                <a:latin typeface="Times" charset="0"/>
                <a:ea typeface="ＭＳ 明朝" pitchFamily="49" charset="-128"/>
                <a:sym typeface="+mn-ea"/>
              </a:rPr>
              <a:t>, </a:t>
            </a:r>
            <a:r>
              <a:rPr lang="en-US" altLang="ja-JP" sz="4000" b="1" kern="0" dirty="0" err="1">
                <a:latin typeface="Times" charset="0"/>
                <a:ea typeface="ＭＳ 明朝" pitchFamily="49" charset="-128"/>
                <a:sym typeface="+mn-ea"/>
              </a:rPr>
              <a:t>Xinpeng</a:t>
            </a:r>
            <a:r>
              <a:rPr lang="en-US" altLang="ja-JP" sz="4000" b="1" kern="0" dirty="0">
                <a:latin typeface="Times" charset="0"/>
                <a:ea typeface="ＭＳ 明朝" pitchFamily="49" charset="-128"/>
                <a:sym typeface="+mn-ea"/>
              </a:rPr>
              <a:t> Ma</a:t>
            </a:r>
            <a:r>
              <a:rPr lang="fr-FR" altLang="ja-JP" sz="4000" b="1" kern="0" baseline="30000" dirty="0">
                <a:latin typeface="Times" charset="0"/>
                <a:ea typeface="ＭＳ 明朝" pitchFamily="49" charset="-128"/>
                <a:sym typeface="+mn-ea"/>
              </a:rPr>
              <a:t>1</a:t>
            </a:r>
            <a:endParaRPr lang="fr-FR" altLang="ja-JP" sz="2800" b="1" kern="0" dirty="0">
              <a:latin typeface="Times" charset="0"/>
              <a:ea typeface="ＭＳ 明朝" pitchFamily="49" charset="-128"/>
            </a:endParaRPr>
          </a:p>
          <a:p>
            <a:pPr algn="ctr" defTabSz="2237737">
              <a:lnSpc>
                <a:spcPct val="50000"/>
              </a:lnSpc>
              <a:spcBef>
                <a:spcPct val="20000"/>
              </a:spcBef>
              <a:spcAft>
                <a:spcPts val="1189"/>
              </a:spcAft>
              <a:buClr>
                <a:schemeClr val="tx1"/>
              </a:buClr>
              <a:defRPr/>
            </a:pPr>
            <a:r>
              <a:rPr lang="fr-FR" altLang="ja-JP" sz="2800" b="1" kern="0" dirty="0">
                <a:latin typeface="Times" charset="0"/>
                <a:ea typeface="ＭＳ 明朝" pitchFamily="49" charset="-128"/>
              </a:rPr>
              <a:t>Institute of High Energy Physics, Chinese Academy of Sciences, Beijing 100049, China</a:t>
            </a:r>
            <a:r>
              <a:rPr lang="fr-FR" altLang="ja-JP" sz="2800" b="1" kern="0" baseline="30000" dirty="0">
                <a:latin typeface="Times" charset="0"/>
                <a:ea typeface="ＭＳ 明朝" pitchFamily="49" charset="-128"/>
              </a:rPr>
              <a:t>1</a:t>
            </a:r>
          </a:p>
          <a:p>
            <a:pPr algn="ctr" defTabSz="2237737">
              <a:lnSpc>
                <a:spcPct val="50000"/>
              </a:lnSpc>
              <a:spcBef>
                <a:spcPct val="20000"/>
              </a:spcBef>
              <a:spcAft>
                <a:spcPts val="1189"/>
              </a:spcAft>
              <a:buClr>
                <a:schemeClr val="tx1"/>
              </a:buClr>
              <a:defRPr/>
            </a:pPr>
            <a:r>
              <a:rPr lang="fr-FR" altLang="ja-JP" sz="2800" b="1" kern="0" dirty="0" err="1">
                <a:latin typeface="Times" charset="0"/>
                <a:ea typeface="ＭＳ 明朝" pitchFamily="49" charset="-128"/>
              </a:rPr>
              <a:t>University</a:t>
            </a:r>
            <a:r>
              <a:rPr lang="fr-FR" altLang="ja-JP" sz="2800" b="1" kern="0" dirty="0">
                <a:latin typeface="Times" charset="0"/>
                <a:ea typeface="ＭＳ 明朝" pitchFamily="49" charset="-128"/>
              </a:rPr>
              <a:t> of Chinese Academy of Sciences, Beijing 100049, China</a:t>
            </a:r>
            <a:r>
              <a:rPr lang="fr-FR" altLang="ja-JP" sz="2800" b="1" kern="0" baseline="30000" dirty="0">
                <a:latin typeface="Times" charset="0"/>
                <a:ea typeface="ＭＳ 明朝" pitchFamily="49" charset="-128"/>
              </a:rPr>
              <a:t>2</a:t>
            </a:r>
          </a:p>
        </p:txBody>
      </p:sp>
      <p:grpSp>
        <p:nvGrpSpPr>
          <p:cNvPr id="53" name="Group 2465">
            <a:extLst>
              <a:ext uri="{FF2B5EF4-FFF2-40B4-BE49-F238E27FC236}">
                <a16:creationId xmlns:a16="http://schemas.microsoft.com/office/drawing/2014/main" id="{DA99316B-1454-262F-FB08-81BC1FF632EF}"/>
              </a:ext>
            </a:extLst>
          </p:cNvPr>
          <p:cNvGrpSpPr/>
          <p:nvPr/>
        </p:nvGrpSpPr>
        <p:grpSpPr bwMode="auto">
          <a:xfrm>
            <a:off x="1663905" y="41429209"/>
            <a:ext cx="27004185" cy="346573"/>
            <a:chOff x="247" y="3980"/>
            <a:chExt cx="5321" cy="24"/>
          </a:xfrm>
          <a:solidFill>
            <a:schemeClr val="bg2">
              <a:lumMod val="90000"/>
            </a:schemeClr>
          </a:solidFill>
        </p:grpSpPr>
        <p:sp>
          <p:nvSpPr>
            <p:cNvPr id="54" name="Rectangle 2421">
              <a:extLst>
                <a:ext uri="{FF2B5EF4-FFF2-40B4-BE49-F238E27FC236}">
                  <a16:creationId xmlns:a16="http://schemas.microsoft.com/office/drawing/2014/main" id="{408B8A3E-1763-8124-DA48-18579E7CFE48}"/>
                </a:ext>
              </a:extLst>
            </p:cNvPr>
            <p:cNvSpPr>
              <a:spLocks noChangeArrowheads="1"/>
            </p:cNvSpPr>
            <p:nvPr/>
          </p:nvSpPr>
          <p:spPr bwMode="auto">
            <a:xfrm>
              <a:off x="247"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55" name="Rectangle 2422">
              <a:extLst>
                <a:ext uri="{FF2B5EF4-FFF2-40B4-BE49-F238E27FC236}">
                  <a16:creationId xmlns:a16="http://schemas.microsoft.com/office/drawing/2014/main" id="{3596F102-246F-B2B3-1202-10110573E3B7}"/>
                </a:ext>
              </a:extLst>
            </p:cNvPr>
            <p:cNvSpPr>
              <a:spLocks noChangeArrowheads="1"/>
            </p:cNvSpPr>
            <p:nvPr/>
          </p:nvSpPr>
          <p:spPr bwMode="auto">
            <a:xfrm>
              <a:off x="560"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56" name="Rectangle 2423">
              <a:extLst>
                <a:ext uri="{FF2B5EF4-FFF2-40B4-BE49-F238E27FC236}">
                  <a16:creationId xmlns:a16="http://schemas.microsoft.com/office/drawing/2014/main" id="{A38ECF95-BFF7-94AA-2AAE-671358C1EA64}"/>
                </a:ext>
              </a:extLst>
            </p:cNvPr>
            <p:cNvSpPr>
              <a:spLocks noChangeArrowheads="1"/>
            </p:cNvSpPr>
            <p:nvPr/>
          </p:nvSpPr>
          <p:spPr bwMode="auto">
            <a:xfrm>
              <a:off x="873"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57" name="Rectangle 2424">
              <a:extLst>
                <a:ext uri="{FF2B5EF4-FFF2-40B4-BE49-F238E27FC236}">
                  <a16:creationId xmlns:a16="http://schemas.microsoft.com/office/drawing/2014/main" id="{9981A7D9-FC4F-BCD1-4696-75BA719EA107}"/>
                </a:ext>
              </a:extLst>
            </p:cNvPr>
            <p:cNvSpPr>
              <a:spLocks noChangeArrowheads="1"/>
            </p:cNvSpPr>
            <p:nvPr/>
          </p:nvSpPr>
          <p:spPr bwMode="auto">
            <a:xfrm>
              <a:off x="1186"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58" name="Rectangle 2425">
              <a:extLst>
                <a:ext uri="{FF2B5EF4-FFF2-40B4-BE49-F238E27FC236}">
                  <a16:creationId xmlns:a16="http://schemas.microsoft.com/office/drawing/2014/main" id="{5921245C-CE94-836C-D579-4EE9DF7D39F9}"/>
                </a:ext>
              </a:extLst>
            </p:cNvPr>
            <p:cNvSpPr>
              <a:spLocks noChangeArrowheads="1"/>
            </p:cNvSpPr>
            <p:nvPr/>
          </p:nvSpPr>
          <p:spPr bwMode="auto">
            <a:xfrm>
              <a:off x="1499"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59" name="Rectangle 2426">
              <a:extLst>
                <a:ext uri="{FF2B5EF4-FFF2-40B4-BE49-F238E27FC236}">
                  <a16:creationId xmlns:a16="http://schemas.microsoft.com/office/drawing/2014/main" id="{41C03C57-E1C8-AFE9-7D79-91907CE26AA8}"/>
                </a:ext>
              </a:extLst>
            </p:cNvPr>
            <p:cNvSpPr>
              <a:spLocks noChangeArrowheads="1"/>
            </p:cNvSpPr>
            <p:nvPr/>
          </p:nvSpPr>
          <p:spPr bwMode="auto">
            <a:xfrm>
              <a:off x="1812"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60" name="Rectangle 2427">
              <a:extLst>
                <a:ext uri="{FF2B5EF4-FFF2-40B4-BE49-F238E27FC236}">
                  <a16:creationId xmlns:a16="http://schemas.microsoft.com/office/drawing/2014/main" id="{25ACF41B-D504-B5C5-4CBE-F2B1CEB05448}"/>
                </a:ext>
              </a:extLst>
            </p:cNvPr>
            <p:cNvSpPr>
              <a:spLocks noChangeArrowheads="1"/>
            </p:cNvSpPr>
            <p:nvPr/>
          </p:nvSpPr>
          <p:spPr bwMode="auto">
            <a:xfrm>
              <a:off x="2125"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61" name="Rectangle 2428">
              <a:extLst>
                <a:ext uri="{FF2B5EF4-FFF2-40B4-BE49-F238E27FC236}">
                  <a16:creationId xmlns:a16="http://schemas.microsoft.com/office/drawing/2014/main" id="{B0C3533D-65E7-C428-8BB4-E934A1BB87D8}"/>
                </a:ext>
              </a:extLst>
            </p:cNvPr>
            <p:cNvSpPr>
              <a:spLocks noChangeArrowheads="1"/>
            </p:cNvSpPr>
            <p:nvPr/>
          </p:nvSpPr>
          <p:spPr bwMode="auto">
            <a:xfrm>
              <a:off x="2438"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62" name="Rectangle 2429">
              <a:extLst>
                <a:ext uri="{FF2B5EF4-FFF2-40B4-BE49-F238E27FC236}">
                  <a16:creationId xmlns:a16="http://schemas.microsoft.com/office/drawing/2014/main" id="{6AE0DF4C-37BC-3B82-7547-C5A1890B8FC0}"/>
                </a:ext>
              </a:extLst>
            </p:cNvPr>
            <p:cNvSpPr>
              <a:spLocks noChangeArrowheads="1"/>
            </p:cNvSpPr>
            <p:nvPr/>
          </p:nvSpPr>
          <p:spPr bwMode="auto">
            <a:xfrm>
              <a:off x="2751"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63" name="Rectangle 2430">
              <a:extLst>
                <a:ext uri="{FF2B5EF4-FFF2-40B4-BE49-F238E27FC236}">
                  <a16:creationId xmlns:a16="http://schemas.microsoft.com/office/drawing/2014/main" id="{E57CEA03-3145-B04C-7454-49D0DAF96D0A}"/>
                </a:ext>
              </a:extLst>
            </p:cNvPr>
            <p:cNvSpPr>
              <a:spLocks noChangeArrowheads="1"/>
            </p:cNvSpPr>
            <p:nvPr/>
          </p:nvSpPr>
          <p:spPr bwMode="auto">
            <a:xfrm>
              <a:off x="3064"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64" name="Rectangle 2431">
              <a:extLst>
                <a:ext uri="{FF2B5EF4-FFF2-40B4-BE49-F238E27FC236}">
                  <a16:creationId xmlns:a16="http://schemas.microsoft.com/office/drawing/2014/main" id="{B7A63B54-1E34-C4A8-2E47-0A0B90EE7CA5}"/>
                </a:ext>
              </a:extLst>
            </p:cNvPr>
            <p:cNvSpPr>
              <a:spLocks noChangeArrowheads="1"/>
            </p:cNvSpPr>
            <p:nvPr/>
          </p:nvSpPr>
          <p:spPr bwMode="auto">
            <a:xfrm>
              <a:off x="3377"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65" name="Rectangle 2432">
              <a:extLst>
                <a:ext uri="{FF2B5EF4-FFF2-40B4-BE49-F238E27FC236}">
                  <a16:creationId xmlns:a16="http://schemas.microsoft.com/office/drawing/2014/main" id="{017EA0D1-92E9-B3F0-159B-F0F72ABB97C2}"/>
                </a:ext>
              </a:extLst>
            </p:cNvPr>
            <p:cNvSpPr>
              <a:spLocks noChangeArrowheads="1"/>
            </p:cNvSpPr>
            <p:nvPr/>
          </p:nvSpPr>
          <p:spPr bwMode="auto">
            <a:xfrm>
              <a:off x="3690"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66" name="Rectangle 2433">
              <a:extLst>
                <a:ext uri="{FF2B5EF4-FFF2-40B4-BE49-F238E27FC236}">
                  <a16:creationId xmlns:a16="http://schemas.microsoft.com/office/drawing/2014/main" id="{C634838C-4FFC-06BF-D3E6-2FCA1F5A5509}"/>
                </a:ext>
              </a:extLst>
            </p:cNvPr>
            <p:cNvSpPr>
              <a:spLocks noChangeArrowheads="1"/>
            </p:cNvSpPr>
            <p:nvPr/>
          </p:nvSpPr>
          <p:spPr bwMode="auto">
            <a:xfrm>
              <a:off x="4003"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67" name="Rectangle 2434">
              <a:extLst>
                <a:ext uri="{FF2B5EF4-FFF2-40B4-BE49-F238E27FC236}">
                  <a16:creationId xmlns:a16="http://schemas.microsoft.com/office/drawing/2014/main" id="{B608B29A-D269-BBB1-8C68-2BDF682FEED1}"/>
                </a:ext>
              </a:extLst>
            </p:cNvPr>
            <p:cNvSpPr>
              <a:spLocks noChangeArrowheads="1"/>
            </p:cNvSpPr>
            <p:nvPr/>
          </p:nvSpPr>
          <p:spPr bwMode="auto">
            <a:xfrm>
              <a:off x="4316"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68" name="Rectangle 2435">
              <a:extLst>
                <a:ext uri="{FF2B5EF4-FFF2-40B4-BE49-F238E27FC236}">
                  <a16:creationId xmlns:a16="http://schemas.microsoft.com/office/drawing/2014/main" id="{EFDEA89B-F7FB-0091-68AE-32AA31D52673}"/>
                </a:ext>
              </a:extLst>
            </p:cNvPr>
            <p:cNvSpPr>
              <a:spLocks noChangeArrowheads="1"/>
            </p:cNvSpPr>
            <p:nvPr/>
          </p:nvSpPr>
          <p:spPr bwMode="auto">
            <a:xfrm>
              <a:off x="4629"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69" name="Rectangle 2436">
              <a:extLst>
                <a:ext uri="{FF2B5EF4-FFF2-40B4-BE49-F238E27FC236}">
                  <a16:creationId xmlns:a16="http://schemas.microsoft.com/office/drawing/2014/main" id="{FC161816-F72E-5B6B-2263-228C3D56D339}"/>
                </a:ext>
              </a:extLst>
            </p:cNvPr>
            <p:cNvSpPr>
              <a:spLocks noChangeArrowheads="1"/>
            </p:cNvSpPr>
            <p:nvPr/>
          </p:nvSpPr>
          <p:spPr bwMode="auto">
            <a:xfrm>
              <a:off x="4942"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70" name="Rectangle 2437">
              <a:extLst>
                <a:ext uri="{FF2B5EF4-FFF2-40B4-BE49-F238E27FC236}">
                  <a16:creationId xmlns:a16="http://schemas.microsoft.com/office/drawing/2014/main" id="{9FB2CDD1-DDA9-EFB0-27FF-63C43ADF4597}"/>
                </a:ext>
              </a:extLst>
            </p:cNvPr>
            <p:cNvSpPr>
              <a:spLocks noChangeArrowheads="1"/>
            </p:cNvSpPr>
            <p:nvPr/>
          </p:nvSpPr>
          <p:spPr bwMode="auto">
            <a:xfrm>
              <a:off x="5255"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71" name="Freeform 2440">
              <a:extLst>
                <a:ext uri="{FF2B5EF4-FFF2-40B4-BE49-F238E27FC236}">
                  <a16:creationId xmlns:a16="http://schemas.microsoft.com/office/drawing/2014/main" id="{24E1B8DA-6528-E836-8A82-24E86732EC4B}"/>
                </a:ext>
              </a:extLst>
            </p:cNvPr>
            <p:cNvSpPr/>
            <p:nvPr/>
          </p:nvSpPr>
          <p:spPr bwMode="auto">
            <a:xfrm>
              <a:off x="247" y="3980"/>
              <a:ext cx="5321" cy="24"/>
            </a:xfrm>
            <a:custGeom>
              <a:avLst/>
              <a:gdLst>
                <a:gd name="T0" fmla="*/ 1327 w 10642"/>
                <a:gd name="T1" fmla="*/ 0 h 48"/>
                <a:gd name="T2" fmla="*/ 1314 w 10642"/>
                <a:gd name="T3" fmla="*/ 0 h 48"/>
                <a:gd name="T4" fmla="*/ 1293 w 10642"/>
                <a:gd name="T5" fmla="*/ 0 h 48"/>
                <a:gd name="T6" fmla="*/ 1265 w 10642"/>
                <a:gd name="T7" fmla="*/ 0 h 48"/>
                <a:gd name="T8" fmla="*/ 1229 w 10642"/>
                <a:gd name="T9" fmla="*/ 0 h 48"/>
                <a:gd name="T10" fmla="*/ 1188 w 10642"/>
                <a:gd name="T11" fmla="*/ 0 h 48"/>
                <a:gd name="T12" fmla="*/ 1140 w 10642"/>
                <a:gd name="T13" fmla="*/ 0 h 48"/>
                <a:gd name="T14" fmla="*/ 1088 w 10642"/>
                <a:gd name="T15" fmla="*/ 0 h 48"/>
                <a:gd name="T16" fmla="*/ 1032 w 10642"/>
                <a:gd name="T17" fmla="*/ 0 h 48"/>
                <a:gd name="T18" fmla="*/ 971 w 10642"/>
                <a:gd name="T19" fmla="*/ 0 h 48"/>
                <a:gd name="T20" fmla="*/ 908 w 10642"/>
                <a:gd name="T21" fmla="*/ 0 h 48"/>
                <a:gd name="T22" fmla="*/ 842 w 10642"/>
                <a:gd name="T23" fmla="*/ 0 h 48"/>
                <a:gd name="T24" fmla="*/ 775 w 10642"/>
                <a:gd name="T25" fmla="*/ 0 h 48"/>
                <a:gd name="T26" fmla="*/ 707 w 10642"/>
                <a:gd name="T27" fmla="*/ 0 h 48"/>
                <a:gd name="T28" fmla="*/ 638 w 10642"/>
                <a:gd name="T29" fmla="*/ 0 h 48"/>
                <a:gd name="T30" fmla="*/ 570 w 10642"/>
                <a:gd name="T31" fmla="*/ 0 h 48"/>
                <a:gd name="T32" fmla="*/ 502 w 10642"/>
                <a:gd name="T33" fmla="*/ 0 h 48"/>
                <a:gd name="T34" fmla="*/ 436 w 10642"/>
                <a:gd name="T35" fmla="*/ 0 h 48"/>
                <a:gd name="T36" fmla="*/ 372 w 10642"/>
                <a:gd name="T37" fmla="*/ 0 h 48"/>
                <a:gd name="T38" fmla="*/ 311 w 10642"/>
                <a:gd name="T39" fmla="*/ 0 h 48"/>
                <a:gd name="T40" fmla="*/ 254 w 10642"/>
                <a:gd name="T41" fmla="*/ 0 h 48"/>
                <a:gd name="T42" fmla="*/ 201 w 10642"/>
                <a:gd name="T43" fmla="*/ 0 h 48"/>
                <a:gd name="T44" fmla="*/ 152 w 10642"/>
                <a:gd name="T45" fmla="*/ 0 h 48"/>
                <a:gd name="T46" fmla="*/ 109 w 10642"/>
                <a:gd name="T47" fmla="*/ 0 h 48"/>
                <a:gd name="T48" fmla="*/ 73 w 10642"/>
                <a:gd name="T49" fmla="*/ 0 h 48"/>
                <a:gd name="T50" fmla="*/ 43 w 10642"/>
                <a:gd name="T51" fmla="*/ 0 h 48"/>
                <a:gd name="T52" fmla="*/ 20 w 10642"/>
                <a:gd name="T53" fmla="*/ 0 h 48"/>
                <a:gd name="T54" fmla="*/ 6 w 10642"/>
                <a:gd name="T55" fmla="*/ 0 h 48"/>
                <a:gd name="T56" fmla="*/ 0 w 10642"/>
                <a:gd name="T57" fmla="*/ 0 h 48"/>
                <a:gd name="T58" fmla="*/ 2 w 10642"/>
                <a:gd name="T59" fmla="*/ 6 h 48"/>
                <a:gd name="T60" fmla="*/ 12 w 10642"/>
                <a:gd name="T61" fmla="*/ 6 h 48"/>
                <a:gd name="T62" fmla="*/ 31 w 10642"/>
                <a:gd name="T63" fmla="*/ 6 h 48"/>
                <a:gd name="T64" fmla="*/ 57 w 10642"/>
                <a:gd name="T65" fmla="*/ 6 h 48"/>
                <a:gd name="T66" fmla="*/ 90 w 10642"/>
                <a:gd name="T67" fmla="*/ 6 h 48"/>
                <a:gd name="T68" fmla="*/ 130 w 10642"/>
                <a:gd name="T69" fmla="*/ 6 h 48"/>
                <a:gd name="T70" fmla="*/ 176 w 10642"/>
                <a:gd name="T71" fmla="*/ 6 h 48"/>
                <a:gd name="T72" fmla="*/ 226 w 10642"/>
                <a:gd name="T73" fmla="*/ 6 h 48"/>
                <a:gd name="T74" fmla="*/ 282 w 10642"/>
                <a:gd name="T75" fmla="*/ 6 h 48"/>
                <a:gd name="T76" fmla="*/ 341 w 10642"/>
                <a:gd name="T77" fmla="*/ 6 h 48"/>
                <a:gd name="T78" fmla="*/ 404 w 10642"/>
                <a:gd name="T79" fmla="*/ 6 h 48"/>
                <a:gd name="T80" fmla="*/ 468 w 10642"/>
                <a:gd name="T81" fmla="*/ 6 h 48"/>
                <a:gd name="T82" fmla="*/ 535 w 10642"/>
                <a:gd name="T83" fmla="*/ 6 h 48"/>
                <a:gd name="T84" fmla="*/ 604 w 10642"/>
                <a:gd name="T85" fmla="*/ 6 h 48"/>
                <a:gd name="T86" fmla="*/ 672 w 10642"/>
                <a:gd name="T87" fmla="*/ 6 h 48"/>
                <a:gd name="T88" fmla="*/ 741 w 10642"/>
                <a:gd name="T89" fmla="*/ 6 h 48"/>
                <a:gd name="T90" fmla="*/ 809 w 10642"/>
                <a:gd name="T91" fmla="*/ 6 h 48"/>
                <a:gd name="T92" fmla="*/ 875 w 10642"/>
                <a:gd name="T93" fmla="*/ 6 h 48"/>
                <a:gd name="T94" fmla="*/ 940 w 10642"/>
                <a:gd name="T95" fmla="*/ 6 h 48"/>
                <a:gd name="T96" fmla="*/ 1002 w 10642"/>
                <a:gd name="T97" fmla="*/ 6 h 48"/>
                <a:gd name="T98" fmla="*/ 1060 w 10642"/>
                <a:gd name="T99" fmla="*/ 6 h 48"/>
                <a:gd name="T100" fmla="*/ 1115 w 10642"/>
                <a:gd name="T101" fmla="*/ 6 h 48"/>
                <a:gd name="T102" fmla="*/ 1164 w 10642"/>
                <a:gd name="T103" fmla="*/ 6 h 48"/>
                <a:gd name="T104" fmla="*/ 1209 w 10642"/>
                <a:gd name="T105" fmla="*/ 6 h 48"/>
                <a:gd name="T106" fmla="*/ 1248 w 10642"/>
                <a:gd name="T107" fmla="*/ 6 h 48"/>
                <a:gd name="T108" fmla="*/ 1280 w 10642"/>
                <a:gd name="T109" fmla="*/ 6 h 48"/>
                <a:gd name="T110" fmla="*/ 1304 w 10642"/>
                <a:gd name="T111" fmla="*/ 6 h 48"/>
                <a:gd name="T112" fmla="*/ 1321 w 10642"/>
                <a:gd name="T113" fmla="*/ 6 h 48"/>
                <a:gd name="T114" fmla="*/ 1329 w 10642"/>
                <a:gd name="T115" fmla="*/ 6 h 48"/>
                <a:gd name="T116" fmla="*/ 1331 w 10642"/>
                <a:gd name="T117" fmla="*/ 4 h 4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0642" h="48">
                  <a:moveTo>
                    <a:pt x="10641" y="0"/>
                  </a:moveTo>
                  <a:lnTo>
                    <a:pt x="10641" y="0"/>
                  </a:lnTo>
                  <a:lnTo>
                    <a:pt x="10640" y="0"/>
                  </a:lnTo>
                  <a:lnTo>
                    <a:pt x="10638" y="0"/>
                  </a:lnTo>
                  <a:lnTo>
                    <a:pt x="10636" y="0"/>
                  </a:lnTo>
                  <a:lnTo>
                    <a:pt x="10632" y="0"/>
                  </a:lnTo>
                  <a:lnTo>
                    <a:pt x="10628" y="0"/>
                  </a:lnTo>
                  <a:lnTo>
                    <a:pt x="10623" y="0"/>
                  </a:lnTo>
                  <a:lnTo>
                    <a:pt x="10617" y="0"/>
                  </a:lnTo>
                  <a:lnTo>
                    <a:pt x="10612" y="0"/>
                  </a:lnTo>
                  <a:lnTo>
                    <a:pt x="10604" y="0"/>
                  </a:lnTo>
                  <a:lnTo>
                    <a:pt x="10596" y="0"/>
                  </a:lnTo>
                  <a:lnTo>
                    <a:pt x="10589" y="0"/>
                  </a:lnTo>
                  <a:lnTo>
                    <a:pt x="10579" y="0"/>
                  </a:lnTo>
                  <a:lnTo>
                    <a:pt x="10570" y="0"/>
                  </a:lnTo>
                  <a:lnTo>
                    <a:pt x="10559" y="0"/>
                  </a:lnTo>
                  <a:lnTo>
                    <a:pt x="10548" y="0"/>
                  </a:lnTo>
                  <a:lnTo>
                    <a:pt x="10536" y="0"/>
                  </a:lnTo>
                  <a:lnTo>
                    <a:pt x="10524" y="0"/>
                  </a:lnTo>
                  <a:lnTo>
                    <a:pt x="10511" y="0"/>
                  </a:lnTo>
                  <a:lnTo>
                    <a:pt x="10496" y="0"/>
                  </a:lnTo>
                  <a:lnTo>
                    <a:pt x="10482" y="0"/>
                  </a:lnTo>
                  <a:lnTo>
                    <a:pt x="10467" y="0"/>
                  </a:lnTo>
                  <a:lnTo>
                    <a:pt x="10451" y="0"/>
                  </a:lnTo>
                  <a:lnTo>
                    <a:pt x="10435" y="0"/>
                  </a:lnTo>
                  <a:lnTo>
                    <a:pt x="10417" y="0"/>
                  </a:lnTo>
                  <a:lnTo>
                    <a:pt x="10400" y="0"/>
                  </a:lnTo>
                  <a:lnTo>
                    <a:pt x="10382" y="0"/>
                  </a:lnTo>
                  <a:lnTo>
                    <a:pt x="10363" y="0"/>
                  </a:lnTo>
                  <a:lnTo>
                    <a:pt x="10344" y="0"/>
                  </a:lnTo>
                  <a:lnTo>
                    <a:pt x="10323" y="0"/>
                  </a:lnTo>
                  <a:lnTo>
                    <a:pt x="10302" y="0"/>
                  </a:lnTo>
                  <a:lnTo>
                    <a:pt x="10281" y="0"/>
                  </a:lnTo>
                  <a:lnTo>
                    <a:pt x="10259" y="0"/>
                  </a:lnTo>
                  <a:lnTo>
                    <a:pt x="10236" y="0"/>
                  </a:lnTo>
                  <a:lnTo>
                    <a:pt x="10213" y="0"/>
                  </a:lnTo>
                  <a:lnTo>
                    <a:pt x="10190" y="0"/>
                  </a:lnTo>
                  <a:lnTo>
                    <a:pt x="10166" y="0"/>
                  </a:lnTo>
                  <a:lnTo>
                    <a:pt x="10141" y="0"/>
                  </a:lnTo>
                  <a:lnTo>
                    <a:pt x="10116" y="0"/>
                  </a:lnTo>
                  <a:lnTo>
                    <a:pt x="10090" y="0"/>
                  </a:lnTo>
                  <a:lnTo>
                    <a:pt x="10063" y="0"/>
                  </a:lnTo>
                  <a:lnTo>
                    <a:pt x="10037" y="0"/>
                  </a:lnTo>
                  <a:lnTo>
                    <a:pt x="10009" y="0"/>
                  </a:lnTo>
                  <a:lnTo>
                    <a:pt x="9981" y="0"/>
                  </a:lnTo>
                  <a:lnTo>
                    <a:pt x="9952" y="0"/>
                  </a:lnTo>
                  <a:lnTo>
                    <a:pt x="9924" y="0"/>
                  </a:lnTo>
                  <a:lnTo>
                    <a:pt x="9894" y="0"/>
                  </a:lnTo>
                  <a:lnTo>
                    <a:pt x="9863" y="0"/>
                  </a:lnTo>
                  <a:lnTo>
                    <a:pt x="9832" y="0"/>
                  </a:lnTo>
                  <a:lnTo>
                    <a:pt x="9802" y="0"/>
                  </a:lnTo>
                  <a:lnTo>
                    <a:pt x="9770" y="0"/>
                  </a:lnTo>
                  <a:lnTo>
                    <a:pt x="9738" y="0"/>
                  </a:lnTo>
                  <a:lnTo>
                    <a:pt x="9705" y="0"/>
                  </a:lnTo>
                  <a:lnTo>
                    <a:pt x="9672" y="0"/>
                  </a:lnTo>
                  <a:lnTo>
                    <a:pt x="9638" y="0"/>
                  </a:lnTo>
                  <a:lnTo>
                    <a:pt x="9604" y="0"/>
                  </a:lnTo>
                  <a:lnTo>
                    <a:pt x="9569" y="0"/>
                  </a:lnTo>
                  <a:lnTo>
                    <a:pt x="9535" y="0"/>
                  </a:lnTo>
                  <a:lnTo>
                    <a:pt x="9499" y="0"/>
                  </a:lnTo>
                  <a:lnTo>
                    <a:pt x="9464" y="0"/>
                  </a:lnTo>
                  <a:lnTo>
                    <a:pt x="9426" y="0"/>
                  </a:lnTo>
                  <a:lnTo>
                    <a:pt x="9390" y="0"/>
                  </a:lnTo>
                  <a:lnTo>
                    <a:pt x="9353" y="0"/>
                  </a:lnTo>
                  <a:lnTo>
                    <a:pt x="9316" y="0"/>
                  </a:lnTo>
                  <a:lnTo>
                    <a:pt x="9277" y="0"/>
                  </a:lnTo>
                  <a:lnTo>
                    <a:pt x="9239" y="0"/>
                  </a:lnTo>
                  <a:lnTo>
                    <a:pt x="9199" y="0"/>
                  </a:lnTo>
                  <a:lnTo>
                    <a:pt x="9161" y="0"/>
                  </a:lnTo>
                  <a:lnTo>
                    <a:pt x="9120" y="0"/>
                  </a:lnTo>
                  <a:lnTo>
                    <a:pt x="9081" y="0"/>
                  </a:lnTo>
                  <a:lnTo>
                    <a:pt x="9040" y="0"/>
                  </a:lnTo>
                  <a:lnTo>
                    <a:pt x="9000" y="0"/>
                  </a:lnTo>
                  <a:lnTo>
                    <a:pt x="8958" y="0"/>
                  </a:lnTo>
                  <a:lnTo>
                    <a:pt x="8916" y="0"/>
                  </a:lnTo>
                  <a:lnTo>
                    <a:pt x="8874" y="0"/>
                  </a:lnTo>
                  <a:lnTo>
                    <a:pt x="8832" y="0"/>
                  </a:lnTo>
                  <a:lnTo>
                    <a:pt x="8789" y="0"/>
                  </a:lnTo>
                  <a:lnTo>
                    <a:pt x="8746" y="0"/>
                  </a:lnTo>
                  <a:lnTo>
                    <a:pt x="8702" y="0"/>
                  </a:lnTo>
                  <a:lnTo>
                    <a:pt x="8658" y="0"/>
                  </a:lnTo>
                  <a:lnTo>
                    <a:pt x="8614" y="0"/>
                  </a:lnTo>
                  <a:lnTo>
                    <a:pt x="8569" y="0"/>
                  </a:lnTo>
                  <a:lnTo>
                    <a:pt x="8525" y="0"/>
                  </a:lnTo>
                  <a:lnTo>
                    <a:pt x="8479" y="0"/>
                  </a:lnTo>
                  <a:lnTo>
                    <a:pt x="8434" y="0"/>
                  </a:lnTo>
                  <a:lnTo>
                    <a:pt x="8388" y="0"/>
                  </a:lnTo>
                  <a:lnTo>
                    <a:pt x="8342" y="0"/>
                  </a:lnTo>
                  <a:lnTo>
                    <a:pt x="8296" y="0"/>
                  </a:lnTo>
                  <a:lnTo>
                    <a:pt x="8250" y="0"/>
                  </a:lnTo>
                  <a:lnTo>
                    <a:pt x="8203" y="0"/>
                  </a:lnTo>
                  <a:lnTo>
                    <a:pt x="8156" y="0"/>
                  </a:lnTo>
                  <a:lnTo>
                    <a:pt x="8107" y="0"/>
                  </a:lnTo>
                  <a:lnTo>
                    <a:pt x="8060" y="0"/>
                  </a:lnTo>
                  <a:lnTo>
                    <a:pt x="8012" y="0"/>
                  </a:lnTo>
                  <a:lnTo>
                    <a:pt x="7964" y="0"/>
                  </a:lnTo>
                  <a:lnTo>
                    <a:pt x="7914" y="0"/>
                  </a:lnTo>
                  <a:lnTo>
                    <a:pt x="7866" y="0"/>
                  </a:lnTo>
                  <a:lnTo>
                    <a:pt x="7817" y="0"/>
                  </a:lnTo>
                  <a:lnTo>
                    <a:pt x="7767" y="0"/>
                  </a:lnTo>
                  <a:lnTo>
                    <a:pt x="7718" y="0"/>
                  </a:lnTo>
                  <a:lnTo>
                    <a:pt x="7667" y="0"/>
                  </a:lnTo>
                  <a:lnTo>
                    <a:pt x="7618" y="0"/>
                  </a:lnTo>
                  <a:lnTo>
                    <a:pt x="7567" y="0"/>
                  </a:lnTo>
                  <a:lnTo>
                    <a:pt x="7517" y="0"/>
                  </a:lnTo>
                  <a:lnTo>
                    <a:pt x="7466" y="0"/>
                  </a:lnTo>
                  <a:lnTo>
                    <a:pt x="7415" y="0"/>
                  </a:lnTo>
                  <a:lnTo>
                    <a:pt x="7364" y="0"/>
                  </a:lnTo>
                  <a:lnTo>
                    <a:pt x="7313" y="0"/>
                  </a:lnTo>
                  <a:lnTo>
                    <a:pt x="7261" y="0"/>
                  </a:lnTo>
                  <a:lnTo>
                    <a:pt x="7210" y="0"/>
                  </a:lnTo>
                  <a:lnTo>
                    <a:pt x="7157" y="0"/>
                  </a:lnTo>
                  <a:lnTo>
                    <a:pt x="7105" y="0"/>
                  </a:lnTo>
                  <a:lnTo>
                    <a:pt x="7053" y="0"/>
                  </a:lnTo>
                  <a:lnTo>
                    <a:pt x="7000" y="0"/>
                  </a:lnTo>
                  <a:lnTo>
                    <a:pt x="6947" y="0"/>
                  </a:lnTo>
                  <a:lnTo>
                    <a:pt x="6895" y="0"/>
                  </a:lnTo>
                  <a:lnTo>
                    <a:pt x="6842" y="0"/>
                  </a:lnTo>
                  <a:lnTo>
                    <a:pt x="6789" y="0"/>
                  </a:lnTo>
                  <a:lnTo>
                    <a:pt x="6736" y="0"/>
                  </a:lnTo>
                  <a:lnTo>
                    <a:pt x="6683" y="0"/>
                  </a:lnTo>
                  <a:lnTo>
                    <a:pt x="6629" y="0"/>
                  </a:lnTo>
                  <a:lnTo>
                    <a:pt x="6575" y="0"/>
                  </a:lnTo>
                  <a:lnTo>
                    <a:pt x="6522" y="0"/>
                  </a:lnTo>
                  <a:lnTo>
                    <a:pt x="6468" y="0"/>
                  </a:lnTo>
                  <a:lnTo>
                    <a:pt x="6414" y="0"/>
                  </a:lnTo>
                  <a:lnTo>
                    <a:pt x="6360" y="0"/>
                  </a:lnTo>
                  <a:lnTo>
                    <a:pt x="6305" y="0"/>
                  </a:lnTo>
                  <a:lnTo>
                    <a:pt x="6252" y="0"/>
                  </a:lnTo>
                  <a:lnTo>
                    <a:pt x="6197" y="0"/>
                  </a:lnTo>
                  <a:lnTo>
                    <a:pt x="6143" y="0"/>
                  </a:lnTo>
                  <a:lnTo>
                    <a:pt x="6088" y="0"/>
                  </a:lnTo>
                  <a:lnTo>
                    <a:pt x="6033" y="0"/>
                  </a:lnTo>
                  <a:lnTo>
                    <a:pt x="5979" y="0"/>
                  </a:lnTo>
                  <a:lnTo>
                    <a:pt x="5925" y="0"/>
                  </a:lnTo>
                  <a:lnTo>
                    <a:pt x="5870" y="0"/>
                  </a:lnTo>
                  <a:lnTo>
                    <a:pt x="5815" y="0"/>
                  </a:lnTo>
                  <a:lnTo>
                    <a:pt x="5760" y="0"/>
                  </a:lnTo>
                  <a:lnTo>
                    <a:pt x="5705" y="0"/>
                  </a:lnTo>
                  <a:lnTo>
                    <a:pt x="5650" y="0"/>
                  </a:lnTo>
                  <a:lnTo>
                    <a:pt x="5595" y="0"/>
                  </a:lnTo>
                  <a:lnTo>
                    <a:pt x="5540" y="0"/>
                  </a:lnTo>
                  <a:lnTo>
                    <a:pt x="5485" y="0"/>
                  </a:lnTo>
                  <a:lnTo>
                    <a:pt x="5430" y="0"/>
                  </a:lnTo>
                  <a:lnTo>
                    <a:pt x="5375" y="0"/>
                  </a:lnTo>
                  <a:lnTo>
                    <a:pt x="5321" y="0"/>
                  </a:lnTo>
                  <a:lnTo>
                    <a:pt x="5266" y="0"/>
                  </a:lnTo>
                  <a:lnTo>
                    <a:pt x="5211" y="0"/>
                  </a:lnTo>
                  <a:lnTo>
                    <a:pt x="5156" y="0"/>
                  </a:lnTo>
                  <a:lnTo>
                    <a:pt x="5100" y="0"/>
                  </a:lnTo>
                  <a:lnTo>
                    <a:pt x="5046" y="0"/>
                  </a:lnTo>
                  <a:lnTo>
                    <a:pt x="4991" y="0"/>
                  </a:lnTo>
                  <a:lnTo>
                    <a:pt x="4936" y="0"/>
                  </a:lnTo>
                  <a:lnTo>
                    <a:pt x="4881" y="0"/>
                  </a:lnTo>
                  <a:lnTo>
                    <a:pt x="4826" y="0"/>
                  </a:lnTo>
                  <a:lnTo>
                    <a:pt x="4771" y="0"/>
                  </a:lnTo>
                  <a:lnTo>
                    <a:pt x="4716" y="0"/>
                  </a:lnTo>
                  <a:lnTo>
                    <a:pt x="4661" y="0"/>
                  </a:lnTo>
                  <a:lnTo>
                    <a:pt x="4608" y="0"/>
                  </a:lnTo>
                  <a:lnTo>
                    <a:pt x="4553" y="0"/>
                  </a:lnTo>
                  <a:lnTo>
                    <a:pt x="4498" y="0"/>
                  </a:lnTo>
                  <a:lnTo>
                    <a:pt x="4444" y="0"/>
                  </a:lnTo>
                  <a:lnTo>
                    <a:pt x="4389" y="0"/>
                  </a:lnTo>
                  <a:lnTo>
                    <a:pt x="4336" y="0"/>
                  </a:lnTo>
                  <a:lnTo>
                    <a:pt x="4281" y="0"/>
                  </a:lnTo>
                  <a:lnTo>
                    <a:pt x="4227" y="0"/>
                  </a:lnTo>
                  <a:lnTo>
                    <a:pt x="4173" y="0"/>
                  </a:lnTo>
                  <a:lnTo>
                    <a:pt x="4119" y="0"/>
                  </a:lnTo>
                  <a:lnTo>
                    <a:pt x="4066" y="0"/>
                  </a:lnTo>
                  <a:lnTo>
                    <a:pt x="4012" y="0"/>
                  </a:lnTo>
                  <a:lnTo>
                    <a:pt x="3958" y="0"/>
                  </a:lnTo>
                  <a:lnTo>
                    <a:pt x="3905" y="0"/>
                  </a:lnTo>
                  <a:lnTo>
                    <a:pt x="3852" y="0"/>
                  </a:lnTo>
                  <a:lnTo>
                    <a:pt x="3799" y="0"/>
                  </a:lnTo>
                  <a:lnTo>
                    <a:pt x="3746" y="0"/>
                  </a:lnTo>
                  <a:lnTo>
                    <a:pt x="3694" y="0"/>
                  </a:lnTo>
                  <a:lnTo>
                    <a:pt x="3641" y="0"/>
                  </a:lnTo>
                  <a:lnTo>
                    <a:pt x="3588" y="0"/>
                  </a:lnTo>
                  <a:lnTo>
                    <a:pt x="3536" y="0"/>
                  </a:lnTo>
                  <a:lnTo>
                    <a:pt x="3484" y="0"/>
                  </a:lnTo>
                  <a:lnTo>
                    <a:pt x="3431" y="0"/>
                  </a:lnTo>
                  <a:lnTo>
                    <a:pt x="3380" y="0"/>
                  </a:lnTo>
                  <a:lnTo>
                    <a:pt x="3328" y="0"/>
                  </a:lnTo>
                  <a:lnTo>
                    <a:pt x="3277" y="0"/>
                  </a:lnTo>
                  <a:lnTo>
                    <a:pt x="3226" y="0"/>
                  </a:lnTo>
                  <a:lnTo>
                    <a:pt x="3174" y="0"/>
                  </a:lnTo>
                  <a:lnTo>
                    <a:pt x="3124" y="0"/>
                  </a:lnTo>
                  <a:lnTo>
                    <a:pt x="3073" y="0"/>
                  </a:lnTo>
                  <a:lnTo>
                    <a:pt x="3023" y="0"/>
                  </a:lnTo>
                  <a:lnTo>
                    <a:pt x="2974" y="0"/>
                  </a:lnTo>
                  <a:lnTo>
                    <a:pt x="2923" y="0"/>
                  </a:lnTo>
                  <a:lnTo>
                    <a:pt x="2874" y="0"/>
                  </a:lnTo>
                  <a:lnTo>
                    <a:pt x="2824" y="0"/>
                  </a:lnTo>
                  <a:lnTo>
                    <a:pt x="2775" y="0"/>
                  </a:lnTo>
                  <a:lnTo>
                    <a:pt x="2727" y="0"/>
                  </a:lnTo>
                  <a:lnTo>
                    <a:pt x="2677" y="0"/>
                  </a:lnTo>
                  <a:lnTo>
                    <a:pt x="2629" y="0"/>
                  </a:lnTo>
                  <a:lnTo>
                    <a:pt x="2581" y="0"/>
                  </a:lnTo>
                  <a:lnTo>
                    <a:pt x="2534" y="0"/>
                  </a:lnTo>
                  <a:lnTo>
                    <a:pt x="2485" y="0"/>
                  </a:lnTo>
                  <a:lnTo>
                    <a:pt x="2438" y="0"/>
                  </a:lnTo>
                  <a:lnTo>
                    <a:pt x="2392" y="0"/>
                  </a:lnTo>
                  <a:lnTo>
                    <a:pt x="2345" y="0"/>
                  </a:lnTo>
                  <a:lnTo>
                    <a:pt x="2299" y="0"/>
                  </a:lnTo>
                  <a:lnTo>
                    <a:pt x="2253" y="0"/>
                  </a:lnTo>
                  <a:lnTo>
                    <a:pt x="2207" y="0"/>
                  </a:lnTo>
                  <a:lnTo>
                    <a:pt x="2162" y="0"/>
                  </a:lnTo>
                  <a:lnTo>
                    <a:pt x="2115" y="0"/>
                  </a:lnTo>
                  <a:lnTo>
                    <a:pt x="2072" y="0"/>
                  </a:lnTo>
                  <a:lnTo>
                    <a:pt x="2027" y="0"/>
                  </a:lnTo>
                  <a:lnTo>
                    <a:pt x="1983" y="0"/>
                  </a:lnTo>
                  <a:lnTo>
                    <a:pt x="1939" y="0"/>
                  </a:lnTo>
                  <a:lnTo>
                    <a:pt x="1895" y="0"/>
                  </a:lnTo>
                  <a:lnTo>
                    <a:pt x="1852" y="0"/>
                  </a:lnTo>
                  <a:lnTo>
                    <a:pt x="1809" y="0"/>
                  </a:lnTo>
                  <a:lnTo>
                    <a:pt x="1766" y="0"/>
                  </a:lnTo>
                  <a:lnTo>
                    <a:pt x="1725" y="0"/>
                  </a:lnTo>
                  <a:lnTo>
                    <a:pt x="1683" y="0"/>
                  </a:lnTo>
                  <a:lnTo>
                    <a:pt x="1641" y="0"/>
                  </a:lnTo>
                  <a:lnTo>
                    <a:pt x="1601" y="0"/>
                  </a:lnTo>
                  <a:lnTo>
                    <a:pt x="1560" y="0"/>
                  </a:lnTo>
                  <a:lnTo>
                    <a:pt x="1521" y="0"/>
                  </a:lnTo>
                  <a:lnTo>
                    <a:pt x="1481" y="0"/>
                  </a:lnTo>
                  <a:lnTo>
                    <a:pt x="1442" y="0"/>
                  </a:lnTo>
                  <a:lnTo>
                    <a:pt x="1402" y="0"/>
                  </a:lnTo>
                  <a:lnTo>
                    <a:pt x="1364" y="0"/>
                  </a:lnTo>
                  <a:lnTo>
                    <a:pt x="1325" y="0"/>
                  </a:lnTo>
                  <a:lnTo>
                    <a:pt x="1288" y="0"/>
                  </a:lnTo>
                  <a:lnTo>
                    <a:pt x="1251" y="0"/>
                  </a:lnTo>
                  <a:lnTo>
                    <a:pt x="1214" y="0"/>
                  </a:lnTo>
                  <a:lnTo>
                    <a:pt x="1178" y="0"/>
                  </a:lnTo>
                  <a:lnTo>
                    <a:pt x="1142" y="0"/>
                  </a:lnTo>
                  <a:lnTo>
                    <a:pt x="1107" y="0"/>
                  </a:lnTo>
                  <a:lnTo>
                    <a:pt x="1072" y="0"/>
                  </a:lnTo>
                  <a:lnTo>
                    <a:pt x="1037" y="0"/>
                  </a:lnTo>
                  <a:lnTo>
                    <a:pt x="1003" y="0"/>
                  </a:lnTo>
                  <a:lnTo>
                    <a:pt x="969" y="0"/>
                  </a:lnTo>
                  <a:lnTo>
                    <a:pt x="936" y="0"/>
                  </a:lnTo>
                  <a:lnTo>
                    <a:pt x="904" y="0"/>
                  </a:lnTo>
                  <a:lnTo>
                    <a:pt x="871" y="0"/>
                  </a:lnTo>
                  <a:lnTo>
                    <a:pt x="839" y="0"/>
                  </a:lnTo>
                  <a:lnTo>
                    <a:pt x="808" y="0"/>
                  </a:lnTo>
                  <a:lnTo>
                    <a:pt x="778" y="0"/>
                  </a:lnTo>
                  <a:lnTo>
                    <a:pt x="748" y="0"/>
                  </a:lnTo>
                  <a:lnTo>
                    <a:pt x="718" y="0"/>
                  </a:lnTo>
                  <a:lnTo>
                    <a:pt x="689" y="0"/>
                  </a:lnTo>
                  <a:lnTo>
                    <a:pt x="660" y="0"/>
                  </a:lnTo>
                  <a:lnTo>
                    <a:pt x="632" y="0"/>
                  </a:lnTo>
                  <a:lnTo>
                    <a:pt x="604" y="0"/>
                  </a:lnTo>
                  <a:lnTo>
                    <a:pt x="578" y="0"/>
                  </a:lnTo>
                  <a:lnTo>
                    <a:pt x="552" y="0"/>
                  </a:lnTo>
                  <a:lnTo>
                    <a:pt x="525" y="0"/>
                  </a:lnTo>
                  <a:lnTo>
                    <a:pt x="500" y="0"/>
                  </a:lnTo>
                  <a:lnTo>
                    <a:pt x="475" y="0"/>
                  </a:lnTo>
                  <a:lnTo>
                    <a:pt x="451" y="0"/>
                  </a:lnTo>
                  <a:lnTo>
                    <a:pt x="428" y="0"/>
                  </a:lnTo>
                  <a:lnTo>
                    <a:pt x="405" y="0"/>
                  </a:lnTo>
                  <a:lnTo>
                    <a:pt x="382" y="0"/>
                  </a:lnTo>
                  <a:lnTo>
                    <a:pt x="360" y="0"/>
                  </a:lnTo>
                  <a:lnTo>
                    <a:pt x="339" y="0"/>
                  </a:lnTo>
                  <a:lnTo>
                    <a:pt x="318" y="0"/>
                  </a:lnTo>
                  <a:lnTo>
                    <a:pt x="297" y="0"/>
                  </a:lnTo>
                  <a:lnTo>
                    <a:pt x="278" y="0"/>
                  </a:lnTo>
                  <a:lnTo>
                    <a:pt x="259" y="0"/>
                  </a:lnTo>
                  <a:lnTo>
                    <a:pt x="241" y="0"/>
                  </a:lnTo>
                  <a:lnTo>
                    <a:pt x="224" y="0"/>
                  </a:lnTo>
                  <a:lnTo>
                    <a:pt x="206" y="0"/>
                  </a:lnTo>
                  <a:lnTo>
                    <a:pt x="189" y="0"/>
                  </a:lnTo>
                  <a:lnTo>
                    <a:pt x="174" y="0"/>
                  </a:lnTo>
                  <a:lnTo>
                    <a:pt x="159" y="0"/>
                  </a:lnTo>
                  <a:lnTo>
                    <a:pt x="144" y="0"/>
                  </a:lnTo>
                  <a:lnTo>
                    <a:pt x="130" y="0"/>
                  </a:lnTo>
                  <a:lnTo>
                    <a:pt x="117" y="0"/>
                  </a:lnTo>
                  <a:lnTo>
                    <a:pt x="105" y="0"/>
                  </a:lnTo>
                  <a:lnTo>
                    <a:pt x="93" y="0"/>
                  </a:lnTo>
                  <a:lnTo>
                    <a:pt x="82" y="0"/>
                  </a:lnTo>
                  <a:lnTo>
                    <a:pt x="72" y="0"/>
                  </a:lnTo>
                  <a:lnTo>
                    <a:pt x="62" y="0"/>
                  </a:lnTo>
                  <a:lnTo>
                    <a:pt x="52" y="0"/>
                  </a:lnTo>
                  <a:lnTo>
                    <a:pt x="45" y="0"/>
                  </a:lnTo>
                  <a:lnTo>
                    <a:pt x="37" y="0"/>
                  </a:lnTo>
                  <a:lnTo>
                    <a:pt x="29" y="0"/>
                  </a:lnTo>
                  <a:lnTo>
                    <a:pt x="24" y="0"/>
                  </a:lnTo>
                  <a:lnTo>
                    <a:pt x="18" y="0"/>
                  </a:lnTo>
                  <a:lnTo>
                    <a:pt x="13" y="0"/>
                  </a:lnTo>
                  <a:lnTo>
                    <a:pt x="8" y="0"/>
                  </a:lnTo>
                  <a:lnTo>
                    <a:pt x="5" y="0"/>
                  </a:lnTo>
                  <a:lnTo>
                    <a:pt x="3" y="0"/>
                  </a:lnTo>
                  <a:lnTo>
                    <a:pt x="1" y="0"/>
                  </a:lnTo>
                  <a:lnTo>
                    <a:pt x="0" y="0"/>
                  </a:lnTo>
                  <a:lnTo>
                    <a:pt x="0" y="48"/>
                  </a:lnTo>
                  <a:lnTo>
                    <a:pt x="1" y="48"/>
                  </a:lnTo>
                  <a:lnTo>
                    <a:pt x="3" y="48"/>
                  </a:lnTo>
                  <a:lnTo>
                    <a:pt x="5" y="48"/>
                  </a:lnTo>
                  <a:lnTo>
                    <a:pt x="8" y="48"/>
                  </a:lnTo>
                  <a:lnTo>
                    <a:pt x="13" y="48"/>
                  </a:lnTo>
                  <a:lnTo>
                    <a:pt x="18" y="48"/>
                  </a:lnTo>
                  <a:lnTo>
                    <a:pt x="24" y="48"/>
                  </a:lnTo>
                  <a:lnTo>
                    <a:pt x="29" y="48"/>
                  </a:lnTo>
                  <a:lnTo>
                    <a:pt x="37" y="48"/>
                  </a:lnTo>
                  <a:lnTo>
                    <a:pt x="45" y="48"/>
                  </a:lnTo>
                  <a:lnTo>
                    <a:pt x="52" y="48"/>
                  </a:lnTo>
                  <a:lnTo>
                    <a:pt x="62" y="48"/>
                  </a:lnTo>
                  <a:lnTo>
                    <a:pt x="72" y="48"/>
                  </a:lnTo>
                  <a:lnTo>
                    <a:pt x="82" y="48"/>
                  </a:lnTo>
                  <a:lnTo>
                    <a:pt x="93" y="48"/>
                  </a:lnTo>
                  <a:lnTo>
                    <a:pt x="105" y="48"/>
                  </a:lnTo>
                  <a:lnTo>
                    <a:pt x="117" y="48"/>
                  </a:lnTo>
                  <a:lnTo>
                    <a:pt x="130" y="48"/>
                  </a:lnTo>
                  <a:lnTo>
                    <a:pt x="144" y="48"/>
                  </a:lnTo>
                  <a:lnTo>
                    <a:pt x="159" y="48"/>
                  </a:lnTo>
                  <a:lnTo>
                    <a:pt x="174" y="48"/>
                  </a:lnTo>
                  <a:lnTo>
                    <a:pt x="189" y="48"/>
                  </a:lnTo>
                  <a:lnTo>
                    <a:pt x="206" y="48"/>
                  </a:lnTo>
                  <a:lnTo>
                    <a:pt x="224" y="48"/>
                  </a:lnTo>
                  <a:lnTo>
                    <a:pt x="241" y="48"/>
                  </a:lnTo>
                  <a:lnTo>
                    <a:pt x="259" y="48"/>
                  </a:lnTo>
                  <a:lnTo>
                    <a:pt x="278" y="48"/>
                  </a:lnTo>
                  <a:lnTo>
                    <a:pt x="297" y="48"/>
                  </a:lnTo>
                  <a:lnTo>
                    <a:pt x="318" y="48"/>
                  </a:lnTo>
                  <a:lnTo>
                    <a:pt x="339" y="48"/>
                  </a:lnTo>
                  <a:lnTo>
                    <a:pt x="360" y="48"/>
                  </a:lnTo>
                  <a:lnTo>
                    <a:pt x="382" y="48"/>
                  </a:lnTo>
                  <a:lnTo>
                    <a:pt x="403" y="48"/>
                  </a:lnTo>
                  <a:lnTo>
                    <a:pt x="427" y="48"/>
                  </a:lnTo>
                  <a:lnTo>
                    <a:pt x="451" y="48"/>
                  </a:lnTo>
                  <a:lnTo>
                    <a:pt x="475" y="48"/>
                  </a:lnTo>
                  <a:lnTo>
                    <a:pt x="500" y="48"/>
                  </a:lnTo>
                  <a:lnTo>
                    <a:pt x="525" y="48"/>
                  </a:lnTo>
                  <a:lnTo>
                    <a:pt x="551" y="48"/>
                  </a:lnTo>
                  <a:lnTo>
                    <a:pt x="577" y="48"/>
                  </a:lnTo>
                  <a:lnTo>
                    <a:pt x="604" y="48"/>
                  </a:lnTo>
                  <a:lnTo>
                    <a:pt x="632" y="48"/>
                  </a:lnTo>
                  <a:lnTo>
                    <a:pt x="660" y="48"/>
                  </a:lnTo>
                  <a:lnTo>
                    <a:pt x="689" y="48"/>
                  </a:lnTo>
                  <a:lnTo>
                    <a:pt x="717" y="48"/>
                  </a:lnTo>
                  <a:lnTo>
                    <a:pt x="747" y="48"/>
                  </a:lnTo>
                  <a:lnTo>
                    <a:pt x="778" y="48"/>
                  </a:lnTo>
                  <a:lnTo>
                    <a:pt x="808" y="48"/>
                  </a:lnTo>
                  <a:lnTo>
                    <a:pt x="839" y="48"/>
                  </a:lnTo>
                  <a:lnTo>
                    <a:pt x="871" y="48"/>
                  </a:lnTo>
                  <a:lnTo>
                    <a:pt x="903" y="48"/>
                  </a:lnTo>
                  <a:lnTo>
                    <a:pt x="936" y="48"/>
                  </a:lnTo>
                  <a:lnTo>
                    <a:pt x="969" y="48"/>
                  </a:lnTo>
                  <a:lnTo>
                    <a:pt x="1003" y="48"/>
                  </a:lnTo>
                  <a:lnTo>
                    <a:pt x="1037" y="48"/>
                  </a:lnTo>
                  <a:lnTo>
                    <a:pt x="1071" y="48"/>
                  </a:lnTo>
                  <a:lnTo>
                    <a:pt x="1106" y="48"/>
                  </a:lnTo>
                  <a:lnTo>
                    <a:pt x="1141" y="48"/>
                  </a:lnTo>
                  <a:lnTo>
                    <a:pt x="1177" y="48"/>
                  </a:lnTo>
                  <a:lnTo>
                    <a:pt x="1213" y="48"/>
                  </a:lnTo>
                  <a:lnTo>
                    <a:pt x="1251" y="48"/>
                  </a:lnTo>
                  <a:lnTo>
                    <a:pt x="1288" y="48"/>
                  </a:lnTo>
                  <a:lnTo>
                    <a:pt x="1325" y="48"/>
                  </a:lnTo>
                  <a:lnTo>
                    <a:pt x="1364" y="48"/>
                  </a:lnTo>
                  <a:lnTo>
                    <a:pt x="1402" y="48"/>
                  </a:lnTo>
                  <a:lnTo>
                    <a:pt x="1441" y="48"/>
                  </a:lnTo>
                  <a:lnTo>
                    <a:pt x="1480" y="48"/>
                  </a:lnTo>
                  <a:lnTo>
                    <a:pt x="1520" y="48"/>
                  </a:lnTo>
                  <a:lnTo>
                    <a:pt x="1560" y="48"/>
                  </a:lnTo>
                  <a:lnTo>
                    <a:pt x="1601" y="48"/>
                  </a:lnTo>
                  <a:lnTo>
                    <a:pt x="1641" y="48"/>
                  </a:lnTo>
                  <a:lnTo>
                    <a:pt x="1683" y="48"/>
                  </a:lnTo>
                  <a:lnTo>
                    <a:pt x="1725" y="48"/>
                  </a:lnTo>
                  <a:lnTo>
                    <a:pt x="1766" y="48"/>
                  </a:lnTo>
                  <a:lnTo>
                    <a:pt x="1808" y="48"/>
                  </a:lnTo>
                  <a:lnTo>
                    <a:pt x="1851" y="48"/>
                  </a:lnTo>
                  <a:lnTo>
                    <a:pt x="1895" y="48"/>
                  </a:lnTo>
                  <a:lnTo>
                    <a:pt x="1938" y="48"/>
                  </a:lnTo>
                  <a:lnTo>
                    <a:pt x="1982" y="48"/>
                  </a:lnTo>
                  <a:lnTo>
                    <a:pt x="2025" y="48"/>
                  </a:lnTo>
                  <a:lnTo>
                    <a:pt x="2070" y="48"/>
                  </a:lnTo>
                  <a:lnTo>
                    <a:pt x="2115" y="48"/>
                  </a:lnTo>
                  <a:lnTo>
                    <a:pt x="2160" y="48"/>
                  </a:lnTo>
                  <a:lnTo>
                    <a:pt x="2205" y="48"/>
                  </a:lnTo>
                  <a:lnTo>
                    <a:pt x="2252" y="48"/>
                  </a:lnTo>
                  <a:lnTo>
                    <a:pt x="2298" y="48"/>
                  </a:lnTo>
                  <a:lnTo>
                    <a:pt x="2344" y="48"/>
                  </a:lnTo>
                  <a:lnTo>
                    <a:pt x="2391" y="48"/>
                  </a:lnTo>
                  <a:lnTo>
                    <a:pt x="2438" y="48"/>
                  </a:lnTo>
                  <a:lnTo>
                    <a:pt x="2485" y="48"/>
                  </a:lnTo>
                  <a:lnTo>
                    <a:pt x="2532" y="48"/>
                  </a:lnTo>
                  <a:lnTo>
                    <a:pt x="2581" y="48"/>
                  </a:lnTo>
                  <a:lnTo>
                    <a:pt x="2628" y="48"/>
                  </a:lnTo>
                  <a:lnTo>
                    <a:pt x="2676" y="48"/>
                  </a:lnTo>
                  <a:lnTo>
                    <a:pt x="2726" y="48"/>
                  </a:lnTo>
                  <a:lnTo>
                    <a:pt x="2774" y="48"/>
                  </a:lnTo>
                  <a:lnTo>
                    <a:pt x="2823" y="48"/>
                  </a:lnTo>
                  <a:lnTo>
                    <a:pt x="2873" y="48"/>
                  </a:lnTo>
                  <a:lnTo>
                    <a:pt x="2922" y="48"/>
                  </a:lnTo>
                  <a:lnTo>
                    <a:pt x="2973" y="48"/>
                  </a:lnTo>
                  <a:lnTo>
                    <a:pt x="3022" y="48"/>
                  </a:lnTo>
                  <a:lnTo>
                    <a:pt x="3072" y="48"/>
                  </a:lnTo>
                  <a:lnTo>
                    <a:pt x="3123" y="48"/>
                  </a:lnTo>
                  <a:lnTo>
                    <a:pt x="3173" y="48"/>
                  </a:lnTo>
                  <a:lnTo>
                    <a:pt x="3225" y="48"/>
                  </a:lnTo>
                  <a:lnTo>
                    <a:pt x="3275" y="48"/>
                  </a:lnTo>
                  <a:lnTo>
                    <a:pt x="3327" y="48"/>
                  </a:lnTo>
                  <a:lnTo>
                    <a:pt x="3379" y="48"/>
                  </a:lnTo>
                  <a:lnTo>
                    <a:pt x="3430" y="48"/>
                  </a:lnTo>
                  <a:lnTo>
                    <a:pt x="3483" y="48"/>
                  </a:lnTo>
                  <a:lnTo>
                    <a:pt x="3534" y="48"/>
                  </a:lnTo>
                  <a:lnTo>
                    <a:pt x="3587" y="48"/>
                  </a:lnTo>
                  <a:lnTo>
                    <a:pt x="3639" y="48"/>
                  </a:lnTo>
                  <a:lnTo>
                    <a:pt x="3691" y="48"/>
                  </a:lnTo>
                  <a:lnTo>
                    <a:pt x="3744" y="48"/>
                  </a:lnTo>
                  <a:lnTo>
                    <a:pt x="3798" y="48"/>
                  </a:lnTo>
                  <a:lnTo>
                    <a:pt x="3850" y="48"/>
                  </a:lnTo>
                  <a:lnTo>
                    <a:pt x="3903" y="48"/>
                  </a:lnTo>
                  <a:lnTo>
                    <a:pt x="3957" y="48"/>
                  </a:lnTo>
                  <a:lnTo>
                    <a:pt x="4011" y="48"/>
                  </a:lnTo>
                  <a:lnTo>
                    <a:pt x="4064" y="48"/>
                  </a:lnTo>
                  <a:lnTo>
                    <a:pt x="4118" y="48"/>
                  </a:lnTo>
                  <a:lnTo>
                    <a:pt x="4172" y="48"/>
                  </a:lnTo>
                  <a:lnTo>
                    <a:pt x="4226" y="48"/>
                  </a:lnTo>
                  <a:lnTo>
                    <a:pt x="4280" y="48"/>
                  </a:lnTo>
                  <a:lnTo>
                    <a:pt x="4333" y="48"/>
                  </a:lnTo>
                  <a:lnTo>
                    <a:pt x="4388" y="48"/>
                  </a:lnTo>
                  <a:lnTo>
                    <a:pt x="4442" y="48"/>
                  </a:lnTo>
                  <a:lnTo>
                    <a:pt x="4497" y="48"/>
                  </a:lnTo>
                  <a:lnTo>
                    <a:pt x="4551" y="48"/>
                  </a:lnTo>
                  <a:lnTo>
                    <a:pt x="4605" y="48"/>
                  </a:lnTo>
                  <a:lnTo>
                    <a:pt x="4660" y="48"/>
                  </a:lnTo>
                  <a:lnTo>
                    <a:pt x="4715" y="48"/>
                  </a:lnTo>
                  <a:lnTo>
                    <a:pt x="4770" y="48"/>
                  </a:lnTo>
                  <a:lnTo>
                    <a:pt x="4825" y="48"/>
                  </a:lnTo>
                  <a:lnTo>
                    <a:pt x="4880" y="48"/>
                  </a:lnTo>
                  <a:lnTo>
                    <a:pt x="4935" y="48"/>
                  </a:lnTo>
                  <a:lnTo>
                    <a:pt x="4990" y="48"/>
                  </a:lnTo>
                  <a:lnTo>
                    <a:pt x="5044" y="48"/>
                  </a:lnTo>
                  <a:lnTo>
                    <a:pt x="5099" y="48"/>
                  </a:lnTo>
                  <a:lnTo>
                    <a:pt x="5154" y="48"/>
                  </a:lnTo>
                  <a:lnTo>
                    <a:pt x="5209" y="48"/>
                  </a:lnTo>
                  <a:lnTo>
                    <a:pt x="5264" y="48"/>
                  </a:lnTo>
                  <a:lnTo>
                    <a:pt x="5319" y="48"/>
                  </a:lnTo>
                  <a:lnTo>
                    <a:pt x="5373" y="48"/>
                  </a:lnTo>
                  <a:lnTo>
                    <a:pt x="5429" y="48"/>
                  </a:lnTo>
                  <a:lnTo>
                    <a:pt x="5483" y="48"/>
                  </a:lnTo>
                  <a:lnTo>
                    <a:pt x="5538" y="48"/>
                  </a:lnTo>
                  <a:lnTo>
                    <a:pt x="5593" y="48"/>
                  </a:lnTo>
                  <a:lnTo>
                    <a:pt x="5648" y="48"/>
                  </a:lnTo>
                  <a:lnTo>
                    <a:pt x="5703" y="48"/>
                  </a:lnTo>
                  <a:lnTo>
                    <a:pt x="5758" y="48"/>
                  </a:lnTo>
                  <a:lnTo>
                    <a:pt x="5813" y="48"/>
                  </a:lnTo>
                  <a:lnTo>
                    <a:pt x="5868" y="48"/>
                  </a:lnTo>
                  <a:lnTo>
                    <a:pt x="5922" y="48"/>
                  </a:lnTo>
                  <a:lnTo>
                    <a:pt x="5977" y="48"/>
                  </a:lnTo>
                  <a:lnTo>
                    <a:pt x="6031" y="48"/>
                  </a:lnTo>
                  <a:lnTo>
                    <a:pt x="6086" y="48"/>
                  </a:lnTo>
                  <a:lnTo>
                    <a:pt x="6141" y="48"/>
                  </a:lnTo>
                  <a:lnTo>
                    <a:pt x="6195" y="48"/>
                  </a:lnTo>
                  <a:lnTo>
                    <a:pt x="6249" y="48"/>
                  </a:lnTo>
                  <a:lnTo>
                    <a:pt x="6303" y="48"/>
                  </a:lnTo>
                  <a:lnTo>
                    <a:pt x="6358" y="48"/>
                  </a:lnTo>
                  <a:lnTo>
                    <a:pt x="6412" y="48"/>
                  </a:lnTo>
                  <a:lnTo>
                    <a:pt x="6466" y="48"/>
                  </a:lnTo>
                  <a:lnTo>
                    <a:pt x="6519" y="48"/>
                  </a:lnTo>
                  <a:lnTo>
                    <a:pt x="6573" y="48"/>
                  </a:lnTo>
                  <a:lnTo>
                    <a:pt x="6627" y="48"/>
                  </a:lnTo>
                  <a:lnTo>
                    <a:pt x="6681" y="48"/>
                  </a:lnTo>
                  <a:lnTo>
                    <a:pt x="6733" y="48"/>
                  </a:lnTo>
                  <a:lnTo>
                    <a:pt x="6787" y="48"/>
                  </a:lnTo>
                  <a:lnTo>
                    <a:pt x="6840" y="48"/>
                  </a:lnTo>
                  <a:lnTo>
                    <a:pt x="6892" y="48"/>
                  </a:lnTo>
                  <a:lnTo>
                    <a:pt x="6945" y="48"/>
                  </a:lnTo>
                  <a:lnTo>
                    <a:pt x="6998" y="48"/>
                  </a:lnTo>
                  <a:lnTo>
                    <a:pt x="7051" y="48"/>
                  </a:lnTo>
                  <a:lnTo>
                    <a:pt x="7103" y="48"/>
                  </a:lnTo>
                  <a:lnTo>
                    <a:pt x="7155" y="48"/>
                  </a:lnTo>
                  <a:lnTo>
                    <a:pt x="7206" y="48"/>
                  </a:lnTo>
                  <a:lnTo>
                    <a:pt x="7258" y="48"/>
                  </a:lnTo>
                  <a:lnTo>
                    <a:pt x="7310" y="48"/>
                  </a:lnTo>
                  <a:lnTo>
                    <a:pt x="7361" y="48"/>
                  </a:lnTo>
                  <a:lnTo>
                    <a:pt x="7413" y="48"/>
                  </a:lnTo>
                  <a:lnTo>
                    <a:pt x="7463" y="48"/>
                  </a:lnTo>
                  <a:lnTo>
                    <a:pt x="7514" y="48"/>
                  </a:lnTo>
                  <a:lnTo>
                    <a:pt x="7565" y="48"/>
                  </a:lnTo>
                  <a:lnTo>
                    <a:pt x="7615" y="48"/>
                  </a:lnTo>
                  <a:lnTo>
                    <a:pt x="7665" y="48"/>
                  </a:lnTo>
                  <a:lnTo>
                    <a:pt x="7714" y="48"/>
                  </a:lnTo>
                  <a:lnTo>
                    <a:pt x="7765" y="48"/>
                  </a:lnTo>
                  <a:lnTo>
                    <a:pt x="7814" y="48"/>
                  </a:lnTo>
                  <a:lnTo>
                    <a:pt x="7863" y="48"/>
                  </a:lnTo>
                  <a:lnTo>
                    <a:pt x="7912" y="48"/>
                  </a:lnTo>
                  <a:lnTo>
                    <a:pt x="7960" y="48"/>
                  </a:lnTo>
                  <a:lnTo>
                    <a:pt x="8009" y="48"/>
                  </a:lnTo>
                  <a:lnTo>
                    <a:pt x="8057" y="48"/>
                  </a:lnTo>
                  <a:lnTo>
                    <a:pt x="8105" y="48"/>
                  </a:lnTo>
                  <a:lnTo>
                    <a:pt x="8152" y="48"/>
                  </a:lnTo>
                  <a:lnTo>
                    <a:pt x="8200" y="48"/>
                  </a:lnTo>
                  <a:lnTo>
                    <a:pt x="8247" y="48"/>
                  </a:lnTo>
                  <a:lnTo>
                    <a:pt x="8293" y="48"/>
                  </a:lnTo>
                  <a:lnTo>
                    <a:pt x="8340" y="48"/>
                  </a:lnTo>
                  <a:lnTo>
                    <a:pt x="8386" y="48"/>
                  </a:lnTo>
                  <a:lnTo>
                    <a:pt x="8431" y="48"/>
                  </a:lnTo>
                  <a:lnTo>
                    <a:pt x="8477" y="48"/>
                  </a:lnTo>
                  <a:lnTo>
                    <a:pt x="8522" y="48"/>
                  </a:lnTo>
                  <a:lnTo>
                    <a:pt x="8567" y="48"/>
                  </a:lnTo>
                  <a:lnTo>
                    <a:pt x="8611" y="48"/>
                  </a:lnTo>
                  <a:lnTo>
                    <a:pt x="8655" y="48"/>
                  </a:lnTo>
                  <a:lnTo>
                    <a:pt x="8699" y="48"/>
                  </a:lnTo>
                  <a:lnTo>
                    <a:pt x="8743" y="48"/>
                  </a:lnTo>
                  <a:lnTo>
                    <a:pt x="8786" y="48"/>
                  </a:lnTo>
                  <a:lnTo>
                    <a:pt x="8828" y="48"/>
                  </a:lnTo>
                  <a:lnTo>
                    <a:pt x="8871" y="48"/>
                  </a:lnTo>
                  <a:lnTo>
                    <a:pt x="8913" y="48"/>
                  </a:lnTo>
                  <a:lnTo>
                    <a:pt x="8955" y="48"/>
                  </a:lnTo>
                  <a:lnTo>
                    <a:pt x="8996" y="48"/>
                  </a:lnTo>
                  <a:lnTo>
                    <a:pt x="9037" y="48"/>
                  </a:lnTo>
                  <a:lnTo>
                    <a:pt x="9077" y="48"/>
                  </a:lnTo>
                  <a:lnTo>
                    <a:pt x="9117" y="48"/>
                  </a:lnTo>
                  <a:lnTo>
                    <a:pt x="9158" y="48"/>
                  </a:lnTo>
                  <a:lnTo>
                    <a:pt x="9196" y="48"/>
                  </a:lnTo>
                  <a:lnTo>
                    <a:pt x="9235" y="48"/>
                  </a:lnTo>
                  <a:lnTo>
                    <a:pt x="9274" y="48"/>
                  </a:lnTo>
                  <a:lnTo>
                    <a:pt x="9312" y="48"/>
                  </a:lnTo>
                  <a:lnTo>
                    <a:pt x="9350" y="48"/>
                  </a:lnTo>
                  <a:lnTo>
                    <a:pt x="9387" y="48"/>
                  </a:lnTo>
                  <a:lnTo>
                    <a:pt x="9423" y="48"/>
                  </a:lnTo>
                  <a:lnTo>
                    <a:pt x="9459" y="48"/>
                  </a:lnTo>
                  <a:lnTo>
                    <a:pt x="9496" y="48"/>
                  </a:lnTo>
                  <a:lnTo>
                    <a:pt x="9531" y="48"/>
                  </a:lnTo>
                  <a:lnTo>
                    <a:pt x="9566" y="48"/>
                  </a:lnTo>
                  <a:lnTo>
                    <a:pt x="9601" y="48"/>
                  </a:lnTo>
                  <a:lnTo>
                    <a:pt x="9635" y="48"/>
                  </a:lnTo>
                  <a:lnTo>
                    <a:pt x="9668" y="48"/>
                  </a:lnTo>
                  <a:lnTo>
                    <a:pt x="9702" y="48"/>
                  </a:lnTo>
                  <a:lnTo>
                    <a:pt x="9734" y="48"/>
                  </a:lnTo>
                  <a:lnTo>
                    <a:pt x="9767" y="48"/>
                  </a:lnTo>
                  <a:lnTo>
                    <a:pt x="9797" y="48"/>
                  </a:lnTo>
                  <a:lnTo>
                    <a:pt x="9829" y="48"/>
                  </a:lnTo>
                  <a:lnTo>
                    <a:pt x="9860" y="48"/>
                  </a:lnTo>
                  <a:lnTo>
                    <a:pt x="9890" y="48"/>
                  </a:lnTo>
                  <a:lnTo>
                    <a:pt x="9919" y="48"/>
                  </a:lnTo>
                  <a:lnTo>
                    <a:pt x="9949" y="48"/>
                  </a:lnTo>
                  <a:lnTo>
                    <a:pt x="9977" y="48"/>
                  </a:lnTo>
                  <a:lnTo>
                    <a:pt x="10005" y="48"/>
                  </a:lnTo>
                  <a:lnTo>
                    <a:pt x="10033" y="48"/>
                  </a:lnTo>
                  <a:lnTo>
                    <a:pt x="10060" y="48"/>
                  </a:lnTo>
                  <a:lnTo>
                    <a:pt x="10086" y="48"/>
                  </a:lnTo>
                  <a:lnTo>
                    <a:pt x="10112" y="48"/>
                  </a:lnTo>
                  <a:lnTo>
                    <a:pt x="10138" y="48"/>
                  </a:lnTo>
                  <a:lnTo>
                    <a:pt x="10163" y="48"/>
                  </a:lnTo>
                  <a:lnTo>
                    <a:pt x="10187" y="48"/>
                  </a:lnTo>
                  <a:lnTo>
                    <a:pt x="10210" y="48"/>
                  </a:lnTo>
                  <a:lnTo>
                    <a:pt x="10233" y="48"/>
                  </a:lnTo>
                  <a:lnTo>
                    <a:pt x="10256" y="48"/>
                  </a:lnTo>
                  <a:lnTo>
                    <a:pt x="10278" y="48"/>
                  </a:lnTo>
                  <a:lnTo>
                    <a:pt x="10299" y="48"/>
                  </a:lnTo>
                  <a:lnTo>
                    <a:pt x="10320" y="48"/>
                  </a:lnTo>
                  <a:lnTo>
                    <a:pt x="10339" y="48"/>
                  </a:lnTo>
                  <a:lnTo>
                    <a:pt x="10359" y="48"/>
                  </a:lnTo>
                  <a:lnTo>
                    <a:pt x="10378" y="48"/>
                  </a:lnTo>
                  <a:lnTo>
                    <a:pt x="10397" y="48"/>
                  </a:lnTo>
                  <a:lnTo>
                    <a:pt x="10414" y="48"/>
                  </a:lnTo>
                  <a:lnTo>
                    <a:pt x="10431" y="48"/>
                  </a:lnTo>
                  <a:lnTo>
                    <a:pt x="10447" y="48"/>
                  </a:lnTo>
                  <a:lnTo>
                    <a:pt x="10463" y="48"/>
                  </a:lnTo>
                  <a:lnTo>
                    <a:pt x="10479" y="48"/>
                  </a:lnTo>
                  <a:lnTo>
                    <a:pt x="10493" y="48"/>
                  </a:lnTo>
                  <a:lnTo>
                    <a:pt x="10506" y="48"/>
                  </a:lnTo>
                  <a:lnTo>
                    <a:pt x="10519" y="48"/>
                  </a:lnTo>
                  <a:lnTo>
                    <a:pt x="10533" y="48"/>
                  </a:lnTo>
                  <a:lnTo>
                    <a:pt x="10544" y="48"/>
                  </a:lnTo>
                  <a:lnTo>
                    <a:pt x="10556" y="48"/>
                  </a:lnTo>
                  <a:lnTo>
                    <a:pt x="10566" y="48"/>
                  </a:lnTo>
                  <a:lnTo>
                    <a:pt x="10575" y="48"/>
                  </a:lnTo>
                  <a:lnTo>
                    <a:pt x="10584" y="48"/>
                  </a:lnTo>
                  <a:lnTo>
                    <a:pt x="10593" y="48"/>
                  </a:lnTo>
                  <a:lnTo>
                    <a:pt x="10601" y="48"/>
                  </a:lnTo>
                  <a:lnTo>
                    <a:pt x="10607" y="48"/>
                  </a:lnTo>
                  <a:lnTo>
                    <a:pt x="10614" y="48"/>
                  </a:lnTo>
                  <a:lnTo>
                    <a:pt x="10619" y="48"/>
                  </a:lnTo>
                  <a:lnTo>
                    <a:pt x="10624" y="48"/>
                  </a:lnTo>
                  <a:lnTo>
                    <a:pt x="10628" y="48"/>
                  </a:lnTo>
                  <a:lnTo>
                    <a:pt x="10631" y="48"/>
                  </a:lnTo>
                  <a:lnTo>
                    <a:pt x="10635" y="48"/>
                  </a:lnTo>
                  <a:lnTo>
                    <a:pt x="10636" y="48"/>
                  </a:lnTo>
                  <a:lnTo>
                    <a:pt x="10637" y="48"/>
                  </a:lnTo>
                  <a:lnTo>
                    <a:pt x="10638" y="48"/>
                  </a:lnTo>
                  <a:lnTo>
                    <a:pt x="10639" y="48"/>
                  </a:lnTo>
                  <a:lnTo>
                    <a:pt x="10641" y="48"/>
                  </a:lnTo>
                  <a:lnTo>
                    <a:pt x="10642" y="48"/>
                  </a:lnTo>
                  <a:lnTo>
                    <a:pt x="10641" y="32"/>
                  </a:lnTo>
                  <a:lnTo>
                    <a:pt x="10641" y="16"/>
                  </a:lnTo>
                  <a:lnTo>
                    <a:pt x="106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84"/>
            </a:p>
          </p:txBody>
        </p:sp>
        <p:sp>
          <p:nvSpPr>
            <p:cNvPr id="72" name="Rectangle 2442">
              <a:extLst>
                <a:ext uri="{FF2B5EF4-FFF2-40B4-BE49-F238E27FC236}">
                  <a16:creationId xmlns:a16="http://schemas.microsoft.com/office/drawing/2014/main" id="{D5B8D5C9-3151-3041-B7A4-4EFC4613B630}"/>
                </a:ext>
              </a:extLst>
            </p:cNvPr>
            <p:cNvSpPr>
              <a:spLocks noChangeArrowheads="1"/>
            </p:cNvSpPr>
            <p:nvPr/>
          </p:nvSpPr>
          <p:spPr bwMode="auto">
            <a:xfrm>
              <a:off x="247"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73" name="Rectangle 2443">
              <a:extLst>
                <a:ext uri="{FF2B5EF4-FFF2-40B4-BE49-F238E27FC236}">
                  <a16:creationId xmlns:a16="http://schemas.microsoft.com/office/drawing/2014/main" id="{D63AC4F5-A1A2-1050-9A1E-668DBF68AC13}"/>
                </a:ext>
              </a:extLst>
            </p:cNvPr>
            <p:cNvSpPr>
              <a:spLocks noChangeArrowheads="1"/>
            </p:cNvSpPr>
            <p:nvPr/>
          </p:nvSpPr>
          <p:spPr bwMode="auto">
            <a:xfrm>
              <a:off x="560"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74" name="Rectangle 2444">
              <a:extLst>
                <a:ext uri="{FF2B5EF4-FFF2-40B4-BE49-F238E27FC236}">
                  <a16:creationId xmlns:a16="http://schemas.microsoft.com/office/drawing/2014/main" id="{E862C75E-9F69-9FB4-D7E2-C3EAB57F405B}"/>
                </a:ext>
              </a:extLst>
            </p:cNvPr>
            <p:cNvSpPr>
              <a:spLocks noChangeArrowheads="1"/>
            </p:cNvSpPr>
            <p:nvPr/>
          </p:nvSpPr>
          <p:spPr bwMode="auto">
            <a:xfrm>
              <a:off x="873"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75" name="Rectangle 2445">
              <a:extLst>
                <a:ext uri="{FF2B5EF4-FFF2-40B4-BE49-F238E27FC236}">
                  <a16:creationId xmlns:a16="http://schemas.microsoft.com/office/drawing/2014/main" id="{9062D373-7C79-0675-6034-D80C64CB20E1}"/>
                </a:ext>
              </a:extLst>
            </p:cNvPr>
            <p:cNvSpPr>
              <a:spLocks noChangeArrowheads="1"/>
            </p:cNvSpPr>
            <p:nvPr/>
          </p:nvSpPr>
          <p:spPr bwMode="auto">
            <a:xfrm>
              <a:off x="1186"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76" name="Rectangle 2446">
              <a:extLst>
                <a:ext uri="{FF2B5EF4-FFF2-40B4-BE49-F238E27FC236}">
                  <a16:creationId xmlns:a16="http://schemas.microsoft.com/office/drawing/2014/main" id="{B8E0C4BF-35FE-C20C-78D5-FCE1B24ABA7F}"/>
                </a:ext>
              </a:extLst>
            </p:cNvPr>
            <p:cNvSpPr>
              <a:spLocks noChangeArrowheads="1"/>
            </p:cNvSpPr>
            <p:nvPr/>
          </p:nvSpPr>
          <p:spPr bwMode="auto">
            <a:xfrm>
              <a:off x="1499"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77" name="Rectangle 2447">
              <a:extLst>
                <a:ext uri="{FF2B5EF4-FFF2-40B4-BE49-F238E27FC236}">
                  <a16:creationId xmlns:a16="http://schemas.microsoft.com/office/drawing/2014/main" id="{E1DABE71-6EBD-5FB8-2DD9-97A9440F2179}"/>
                </a:ext>
              </a:extLst>
            </p:cNvPr>
            <p:cNvSpPr>
              <a:spLocks noChangeArrowheads="1"/>
            </p:cNvSpPr>
            <p:nvPr/>
          </p:nvSpPr>
          <p:spPr bwMode="auto">
            <a:xfrm>
              <a:off x="1812"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78" name="Rectangle 2448">
              <a:extLst>
                <a:ext uri="{FF2B5EF4-FFF2-40B4-BE49-F238E27FC236}">
                  <a16:creationId xmlns:a16="http://schemas.microsoft.com/office/drawing/2014/main" id="{67342B71-0E77-0592-9C52-0FA09D4F55E1}"/>
                </a:ext>
              </a:extLst>
            </p:cNvPr>
            <p:cNvSpPr>
              <a:spLocks noChangeArrowheads="1"/>
            </p:cNvSpPr>
            <p:nvPr/>
          </p:nvSpPr>
          <p:spPr bwMode="auto">
            <a:xfrm>
              <a:off x="2125"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79" name="Rectangle 2449">
              <a:extLst>
                <a:ext uri="{FF2B5EF4-FFF2-40B4-BE49-F238E27FC236}">
                  <a16:creationId xmlns:a16="http://schemas.microsoft.com/office/drawing/2014/main" id="{0A435BA5-B636-FE06-3380-8DCD70E07ACA}"/>
                </a:ext>
              </a:extLst>
            </p:cNvPr>
            <p:cNvSpPr>
              <a:spLocks noChangeArrowheads="1"/>
            </p:cNvSpPr>
            <p:nvPr/>
          </p:nvSpPr>
          <p:spPr bwMode="auto">
            <a:xfrm>
              <a:off x="2438"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80" name="Rectangle 2450">
              <a:extLst>
                <a:ext uri="{FF2B5EF4-FFF2-40B4-BE49-F238E27FC236}">
                  <a16:creationId xmlns:a16="http://schemas.microsoft.com/office/drawing/2014/main" id="{803EBE1E-80B7-3ABD-779B-D9A94168D2F3}"/>
                </a:ext>
              </a:extLst>
            </p:cNvPr>
            <p:cNvSpPr>
              <a:spLocks noChangeArrowheads="1"/>
            </p:cNvSpPr>
            <p:nvPr/>
          </p:nvSpPr>
          <p:spPr bwMode="auto">
            <a:xfrm>
              <a:off x="2751"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81" name="Rectangle 2451">
              <a:extLst>
                <a:ext uri="{FF2B5EF4-FFF2-40B4-BE49-F238E27FC236}">
                  <a16:creationId xmlns:a16="http://schemas.microsoft.com/office/drawing/2014/main" id="{D9ACD42A-F8F0-CB1C-5139-195FB392B45F}"/>
                </a:ext>
              </a:extLst>
            </p:cNvPr>
            <p:cNvSpPr>
              <a:spLocks noChangeArrowheads="1"/>
            </p:cNvSpPr>
            <p:nvPr/>
          </p:nvSpPr>
          <p:spPr bwMode="auto">
            <a:xfrm>
              <a:off x="3064"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82" name="Rectangle 2452">
              <a:extLst>
                <a:ext uri="{FF2B5EF4-FFF2-40B4-BE49-F238E27FC236}">
                  <a16:creationId xmlns:a16="http://schemas.microsoft.com/office/drawing/2014/main" id="{695FE8E3-5E30-7E86-B086-482162CE799A}"/>
                </a:ext>
              </a:extLst>
            </p:cNvPr>
            <p:cNvSpPr>
              <a:spLocks noChangeArrowheads="1"/>
            </p:cNvSpPr>
            <p:nvPr/>
          </p:nvSpPr>
          <p:spPr bwMode="auto">
            <a:xfrm>
              <a:off x="3377"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83" name="Rectangle 2453">
              <a:extLst>
                <a:ext uri="{FF2B5EF4-FFF2-40B4-BE49-F238E27FC236}">
                  <a16:creationId xmlns:a16="http://schemas.microsoft.com/office/drawing/2014/main" id="{E5791E31-03E2-223B-A8B8-F810B93C6C2E}"/>
                </a:ext>
              </a:extLst>
            </p:cNvPr>
            <p:cNvSpPr>
              <a:spLocks noChangeArrowheads="1"/>
            </p:cNvSpPr>
            <p:nvPr/>
          </p:nvSpPr>
          <p:spPr bwMode="auto">
            <a:xfrm>
              <a:off x="3690"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84" name="Rectangle 2454">
              <a:extLst>
                <a:ext uri="{FF2B5EF4-FFF2-40B4-BE49-F238E27FC236}">
                  <a16:creationId xmlns:a16="http://schemas.microsoft.com/office/drawing/2014/main" id="{D8BE7719-7875-FD47-756B-D96B8DD589F9}"/>
                </a:ext>
              </a:extLst>
            </p:cNvPr>
            <p:cNvSpPr>
              <a:spLocks noChangeArrowheads="1"/>
            </p:cNvSpPr>
            <p:nvPr/>
          </p:nvSpPr>
          <p:spPr bwMode="auto">
            <a:xfrm>
              <a:off x="4003"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85" name="Rectangle 2455">
              <a:extLst>
                <a:ext uri="{FF2B5EF4-FFF2-40B4-BE49-F238E27FC236}">
                  <a16:creationId xmlns:a16="http://schemas.microsoft.com/office/drawing/2014/main" id="{158BC118-89F6-FB45-124D-710319E03286}"/>
                </a:ext>
              </a:extLst>
            </p:cNvPr>
            <p:cNvSpPr>
              <a:spLocks noChangeArrowheads="1"/>
            </p:cNvSpPr>
            <p:nvPr/>
          </p:nvSpPr>
          <p:spPr bwMode="auto">
            <a:xfrm>
              <a:off x="4316"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86" name="Rectangle 2456">
              <a:extLst>
                <a:ext uri="{FF2B5EF4-FFF2-40B4-BE49-F238E27FC236}">
                  <a16:creationId xmlns:a16="http://schemas.microsoft.com/office/drawing/2014/main" id="{78626FAE-AF5E-08AB-B522-500BC04FDBAD}"/>
                </a:ext>
              </a:extLst>
            </p:cNvPr>
            <p:cNvSpPr>
              <a:spLocks noChangeArrowheads="1"/>
            </p:cNvSpPr>
            <p:nvPr/>
          </p:nvSpPr>
          <p:spPr bwMode="auto">
            <a:xfrm>
              <a:off x="4629"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87" name="Rectangle 2457">
              <a:extLst>
                <a:ext uri="{FF2B5EF4-FFF2-40B4-BE49-F238E27FC236}">
                  <a16:creationId xmlns:a16="http://schemas.microsoft.com/office/drawing/2014/main" id="{83A7C8EC-CB7D-B4CF-6793-DB592B06B6AB}"/>
                </a:ext>
              </a:extLst>
            </p:cNvPr>
            <p:cNvSpPr>
              <a:spLocks noChangeArrowheads="1"/>
            </p:cNvSpPr>
            <p:nvPr/>
          </p:nvSpPr>
          <p:spPr bwMode="auto">
            <a:xfrm>
              <a:off x="4942"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sp>
          <p:nvSpPr>
            <p:cNvPr id="88" name="Rectangle 2458">
              <a:extLst>
                <a:ext uri="{FF2B5EF4-FFF2-40B4-BE49-F238E27FC236}">
                  <a16:creationId xmlns:a16="http://schemas.microsoft.com/office/drawing/2014/main" id="{0274075D-B4AF-B208-E6FD-AF2BB7BC58B2}"/>
                </a:ext>
              </a:extLst>
            </p:cNvPr>
            <p:cNvSpPr>
              <a:spLocks noChangeArrowheads="1"/>
            </p:cNvSpPr>
            <p:nvPr/>
          </p:nvSpPr>
          <p:spPr bwMode="auto">
            <a:xfrm>
              <a:off x="5255" y="3980"/>
              <a:ext cx="313" cy="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900">
                  <a:solidFill>
                    <a:schemeClr val="tx1"/>
                  </a:solidFill>
                  <a:latin typeface="Helvetica" panose="020B0604020202020204" pitchFamily="34" charset="0"/>
                </a:defRPr>
              </a:lvl1pPr>
              <a:lvl2pPr marL="742950" indent="-285750" eaLnBrk="0" hangingPunct="0">
                <a:defRPr sz="2900">
                  <a:solidFill>
                    <a:schemeClr val="tx1"/>
                  </a:solidFill>
                  <a:latin typeface="Helvetica" panose="020B0604020202020204" pitchFamily="34" charset="0"/>
                </a:defRPr>
              </a:lvl2pPr>
              <a:lvl3pPr marL="1143000" indent="-228600" eaLnBrk="0" hangingPunct="0">
                <a:defRPr sz="2900">
                  <a:solidFill>
                    <a:schemeClr val="tx1"/>
                  </a:solidFill>
                  <a:latin typeface="Helvetica" panose="020B0604020202020204" pitchFamily="34" charset="0"/>
                </a:defRPr>
              </a:lvl3pPr>
              <a:lvl4pPr marL="1600200" indent="-228600" eaLnBrk="0" hangingPunct="0">
                <a:defRPr sz="2900">
                  <a:solidFill>
                    <a:schemeClr val="tx1"/>
                  </a:solidFill>
                  <a:latin typeface="Helvetica" panose="020B0604020202020204" pitchFamily="34" charset="0"/>
                </a:defRPr>
              </a:lvl4pPr>
              <a:lvl5pPr marL="2057400" indent="-228600" eaLnBrk="0" hangingPunct="0">
                <a:defRPr sz="2900">
                  <a:solidFill>
                    <a:schemeClr val="tx1"/>
                  </a:solidFill>
                  <a:latin typeface="Helvetica" panose="020B0604020202020204" pitchFamily="34" charset="0"/>
                </a:defRPr>
              </a:lvl5pPr>
              <a:lvl6pPr marL="2514600" indent="-228600" eaLnBrk="0" fontAlgn="base" hangingPunct="0">
                <a:spcBef>
                  <a:spcPct val="0"/>
                </a:spcBef>
                <a:spcAft>
                  <a:spcPct val="0"/>
                </a:spcAft>
                <a:defRPr sz="2900">
                  <a:solidFill>
                    <a:schemeClr val="tx1"/>
                  </a:solidFill>
                  <a:latin typeface="Helvetica" panose="020B0604020202020204" pitchFamily="34" charset="0"/>
                </a:defRPr>
              </a:lvl6pPr>
              <a:lvl7pPr marL="2971800" indent="-228600" eaLnBrk="0" fontAlgn="base" hangingPunct="0">
                <a:spcBef>
                  <a:spcPct val="0"/>
                </a:spcBef>
                <a:spcAft>
                  <a:spcPct val="0"/>
                </a:spcAft>
                <a:defRPr sz="2900">
                  <a:solidFill>
                    <a:schemeClr val="tx1"/>
                  </a:solidFill>
                  <a:latin typeface="Helvetica" panose="020B0604020202020204" pitchFamily="34" charset="0"/>
                </a:defRPr>
              </a:lvl7pPr>
              <a:lvl8pPr marL="3429000" indent="-228600" eaLnBrk="0" fontAlgn="base" hangingPunct="0">
                <a:spcBef>
                  <a:spcPct val="0"/>
                </a:spcBef>
                <a:spcAft>
                  <a:spcPct val="0"/>
                </a:spcAft>
                <a:defRPr sz="2900">
                  <a:solidFill>
                    <a:schemeClr val="tx1"/>
                  </a:solidFill>
                  <a:latin typeface="Helvetica" panose="020B0604020202020204" pitchFamily="34" charset="0"/>
                </a:defRPr>
              </a:lvl8pPr>
              <a:lvl9pPr marL="3886200" indent="-228600" eaLnBrk="0" fontAlgn="base" hangingPunct="0">
                <a:spcBef>
                  <a:spcPct val="0"/>
                </a:spcBef>
                <a:spcAft>
                  <a:spcPct val="0"/>
                </a:spcAft>
                <a:defRPr sz="2900">
                  <a:solidFill>
                    <a:schemeClr val="tx1"/>
                  </a:solidFill>
                  <a:latin typeface="Helvetica" panose="020B0604020202020204" pitchFamily="34" charset="0"/>
                </a:defRPr>
              </a:lvl9pPr>
            </a:lstStyle>
            <a:p>
              <a:pPr eaLnBrk="1" hangingPunct="1"/>
              <a:endParaRPr lang="en-US" altLang="zh-CN" sz="2874">
                <a:ea typeface="宋体" panose="02010600030101010101" pitchFamily="2" charset="-122"/>
              </a:endParaRPr>
            </a:p>
          </p:txBody>
        </p:sp>
      </p:grpSp>
      <p:sp>
        <p:nvSpPr>
          <p:cNvPr id="159" name="文本框 158">
            <a:extLst>
              <a:ext uri="{FF2B5EF4-FFF2-40B4-BE49-F238E27FC236}">
                <a16:creationId xmlns:a16="http://schemas.microsoft.com/office/drawing/2014/main" id="{E3610CE2-D77B-2D2F-CDF0-7B70709A0D8F}"/>
              </a:ext>
            </a:extLst>
          </p:cNvPr>
          <p:cNvSpPr txBox="1"/>
          <p:nvPr/>
        </p:nvSpPr>
        <p:spPr>
          <a:xfrm>
            <a:off x="1685596" y="6070052"/>
            <a:ext cx="26936000" cy="1569660"/>
          </a:xfrm>
          <a:prstGeom prst="rect">
            <a:avLst/>
          </a:prstGeom>
          <a:noFill/>
        </p:spPr>
        <p:txBody>
          <a:bodyPr wrap="square">
            <a:spAutoFit/>
          </a:bodyPr>
          <a:lstStyle/>
          <a:p>
            <a:pPr algn="just"/>
            <a:r>
              <a:rPr lang="en-US" altLang="zh-CN" sz="3200" dirty="0">
                <a:latin typeface="Times New Roman" panose="02020603050405020304" pitchFamily="18" charset="0"/>
                <a:ea typeface="宋体" panose="02010600030101010101" pitchFamily="2" charset="-122"/>
                <a:cs typeface="Times New Roman" panose="02020603050405020304" pitchFamily="18" charset="0"/>
              </a:rPr>
              <a:t>This poster presents a domestically developed LLRF control system for simultaneously driving six superconducting cavities with a single klystron. Based on a fully domestic MicroTCA.4 platform, the system employs vector-sum control, IQ sampling, and feedforward-feedback techniques. It ultimately achieves high-precision amplitude, phase, and frequency control for the six cavities, validating a key step for the CEPC project.</a:t>
            </a:r>
            <a:endParaRPr lang="zh-CN" altLang="en-US" sz="32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 name="文本框 9">
            <a:extLst>
              <a:ext uri="{FF2B5EF4-FFF2-40B4-BE49-F238E27FC236}">
                <a16:creationId xmlns:a16="http://schemas.microsoft.com/office/drawing/2014/main" id="{26554FD4-C66E-6B7F-2D77-711A6E1AD18D}"/>
              </a:ext>
            </a:extLst>
          </p:cNvPr>
          <p:cNvSpPr txBox="1"/>
          <p:nvPr/>
        </p:nvSpPr>
        <p:spPr>
          <a:xfrm>
            <a:off x="1350465" y="38367314"/>
            <a:ext cx="27655246" cy="2654573"/>
          </a:xfrm>
          <a:prstGeom prst="rect">
            <a:avLst/>
          </a:prstGeom>
          <a:noFill/>
        </p:spPr>
        <p:txBody>
          <a:bodyPr wrap="square">
            <a:spAutoFit/>
          </a:bodyPr>
          <a:lstStyle/>
          <a:p>
            <a:pPr algn="just" eaLnBrk="1" hangingPunct="1"/>
            <a:r>
              <a:rPr lang="en-US" altLang="zh-CN" sz="2775" dirty="0">
                <a:latin typeface="Times New Roman" panose="02020603050405020304" pitchFamily="18" charset="0"/>
                <a:ea typeface="宋体" panose="02010600030101010101" pitchFamily="2" charset="-122"/>
                <a:cs typeface="Times New Roman" panose="02020603050405020304" pitchFamily="18" charset="0"/>
              </a:rPr>
              <a:t>[1] </a:t>
            </a:r>
            <a:r>
              <a:rPr lang="en-US" altLang="zh-CN" sz="2775" dirty="0" err="1">
                <a:latin typeface="Times New Roman" panose="02020603050405020304" pitchFamily="18" charset="0"/>
                <a:ea typeface="宋体" panose="02010600030101010101" pitchFamily="2" charset="-122"/>
                <a:cs typeface="Times New Roman" panose="02020603050405020304" pitchFamily="18" charset="0"/>
              </a:rPr>
              <a:t>Schilcher</a:t>
            </a:r>
            <a:r>
              <a:rPr lang="en-US" altLang="zh-CN" sz="2775" dirty="0">
                <a:latin typeface="Times New Roman" panose="02020603050405020304" pitchFamily="18" charset="0"/>
                <a:ea typeface="宋体" panose="02010600030101010101" pitchFamily="2" charset="-122"/>
                <a:cs typeface="Times New Roman" panose="02020603050405020304" pitchFamily="18" charset="0"/>
              </a:rPr>
              <a:t>, T., </a:t>
            </a:r>
            <a:r>
              <a:rPr lang="en-US" altLang="zh-CN" sz="2775" dirty="0" err="1">
                <a:latin typeface="Times New Roman" panose="02020603050405020304" pitchFamily="18" charset="0"/>
                <a:ea typeface="宋体" panose="02010600030101010101" pitchFamily="2" charset="-122"/>
                <a:cs typeface="Times New Roman" panose="02020603050405020304" pitchFamily="18" charset="0"/>
              </a:rPr>
              <a:t>Schmueser</a:t>
            </a:r>
            <a:r>
              <a:rPr lang="en-US" altLang="zh-CN" sz="2775" dirty="0">
                <a:latin typeface="Times New Roman" panose="02020603050405020304" pitchFamily="18" charset="0"/>
                <a:ea typeface="宋体" panose="02010600030101010101" pitchFamily="2" charset="-122"/>
                <a:cs typeface="Times New Roman" panose="02020603050405020304" pitchFamily="18" charset="0"/>
              </a:rPr>
              <a:t>, P., &amp; </a:t>
            </a:r>
            <a:r>
              <a:rPr lang="en-US" altLang="zh-CN" sz="2775" dirty="0" err="1">
                <a:latin typeface="Times New Roman" panose="02020603050405020304" pitchFamily="18" charset="0"/>
                <a:ea typeface="宋体" panose="02010600030101010101" pitchFamily="2" charset="-122"/>
                <a:cs typeface="Times New Roman" panose="02020603050405020304" pitchFamily="18" charset="0"/>
              </a:rPr>
              <a:t>Gamp</a:t>
            </a:r>
            <a:r>
              <a:rPr lang="en-US" altLang="zh-CN" sz="2775" dirty="0">
                <a:latin typeface="Times New Roman" panose="02020603050405020304" pitchFamily="18" charset="0"/>
                <a:ea typeface="宋体" panose="02010600030101010101" pitchFamily="2" charset="-122"/>
                <a:cs typeface="Times New Roman" panose="02020603050405020304" pitchFamily="18" charset="0"/>
              </a:rPr>
              <a:t>, A. (1998). Vector sum control of pulsed accelerating fields in Lorentz force detuned superconducting cavities.</a:t>
            </a:r>
          </a:p>
          <a:p>
            <a:pPr algn="just" eaLnBrk="1" hangingPunct="1"/>
            <a:r>
              <a:rPr lang="en-US" altLang="zh-CN" sz="2775" dirty="0">
                <a:latin typeface="Times New Roman" panose="02020603050405020304" pitchFamily="18" charset="0"/>
                <a:ea typeface="宋体" panose="02010600030101010101" pitchFamily="2" charset="-122"/>
                <a:cs typeface="Times New Roman" panose="02020603050405020304" pitchFamily="18" charset="0"/>
              </a:rPr>
              <a:t>[2] Brandt, A. (2007). Development of a finite state machine for the automated operation of the LLRF control at FLASH (DESY-THESIS--2007-024). Germany</a:t>
            </a:r>
          </a:p>
          <a:p>
            <a:pPr algn="just" eaLnBrk="1" hangingPunct="1"/>
            <a:r>
              <a:rPr lang="en-US" altLang="zh-CN" sz="2775" dirty="0">
                <a:latin typeface="Times New Roman" panose="02020603050405020304" pitchFamily="18" charset="0"/>
                <a:ea typeface="宋体" panose="02010600030101010101" pitchFamily="2" charset="-122"/>
                <a:cs typeface="Times New Roman" panose="02020603050405020304" pitchFamily="18" charset="0"/>
              </a:rPr>
              <a:t>[3]  Hoffmann, Matthias (2008). Development of a multichannel RF field detector for the low-level RF control of the free-electron laser at Hamburg (DESY-THESIS--2008-028). Germany</a:t>
            </a:r>
          </a:p>
          <a:p>
            <a:pPr algn="just" eaLnBrk="1" hangingPunct="1"/>
            <a:r>
              <a:rPr lang="en-US" altLang="zh-CN" sz="2775" dirty="0">
                <a:latin typeface="Times New Roman" panose="02020603050405020304" pitchFamily="18" charset="0"/>
                <a:ea typeface="宋体" panose="02010600030101010101" pitchFamily="2" charset="-122"/>
                <a:cs typeface="Times New Roman" panose="02020603050405020304" pitchFamily="18" charset="0"/>
              </a:rPr>
              <a:t>[4]  I. Rutkowski, K. </a:t>
            </a:r>
            <a:r>
              <a:rPr lang="en-US" altLang="zh-CN" sz="2775" dirty="0" err="1">
                <a:latin typeface="Times New Roman" panose="02020603050405020304" pitchFamily="18" charset="0"/>
                <a:ea typeface="宋体" panose="02010600030101010101" pitchFamily="2" charset="-122"/>
                <a:cs typeface="Times New Roman" panose="02020603050405020304" pitchFamily="18" charset="0"/>
              </a:rPr>
              <a:t>Czuba</a:t>
            </a:r>
            <a:r>
              <a:rPr lang="en-US" altLang="zh-CN" sz="2775" dirty="0">
                <a:latin typeface="Times New Roman" panose="02020603050405020304" pitchFamily="18" charset="0"/>
                <a:ea typeface="宋体" panose="02010600030101010101" pitchFamily="2" charset="-122"/>
                <a:cs typeface="Times New Roman" panose="02020603050405020304" pitchFamily="18" charset="0"/>
              </a:rPr>
              <a:t>, D. Makowski, A. </a:t>
            </a:r>
            <a:r>
              <a:rPr lang="en-US" altLang="zh-CN" sz="2775" dirty="0" err="1">
                <a:latin typeface="Times New Roman" panose="02020603050405020304" pitchFamily="18" charset="0"/>
                <a:ea typeface="宋体" panose="02010600030101010101" pitchFamily="2" charset="-122"/>
                <a:cs typeface="Times New Roman" panose="02020603050405020304" pitchFamily="18" charset="0"/>
              </a:rPr>
              <a:t>Mielczarek</a:t>
            </a:r>
            <a:r>
              <a:rPr lang="en-US" altLang="zh-CN" sz="2775" dirty="0">
                <a:latin typeface="Times New Roman" panose="02020603050405020304" pitchFamily="18" charset="0"/>
                <a:ea typeface="宋体" panose="02010600030101010101" pitchFamily="2" charset="-122"/>
                <a:cs typeface="Times New Roman" panose="02020603050405020304" pitchFamily="18" charset="0"/>
              </a:rPr>
              <a:t>, H. </a:t>
            </a:r>
            <a:r>
              <a:rPr lang="en-US" altLang="zh-CN" sz="2775" dirty="0" err="1">
                <a:latin typeface="Times New Roman" panose="02020603050405020304" pitchFamily="18" charset="0"/>
                <a:ea typeface="宋体" panose="02010600030101010101" pitchFamily="2" charset="-122"/>
                <a:cs typeface="Times New Roman" panose="02020603050405020304" pitchFamily="18" charset="0"/>
              </a:rPr>
              <a:t>Schlarb</a:t>
            </a:r>
            <a:r>
              <a:rPr lang="en-US" altLang="zh-CN" sz="2775" dirty="0">
                <a:latin typeface="Times New Roman" panose="02020603050405020304" pitchFamily="18" charset="0"/>
                <a:ea typeface="宋体" panose="02010600030101010101" pitchFamily="2" charset="-122"/>
                <a:cs typeface="Times New Roman" panose="02020603050405020304" pitchFamily="18" charset="0"/>
              </a:rPr>
              <a:t> and F. Ludwig, "Vector Modulator Card for MTCA-Based LLRF Control System for Linear Accelerators," in IEEE Transactions on Nuclear Science, vol. 60, no. 5, pp. 3609-3614, Oct. 2013, </a:t>
            </a:r>
            <a:r>
              <a:rPr lang="en-US" altLang="zh-CN" sz="2775" dirty="0" err="1">
                <a:latin typeface="Times New Roman" panose="02020603050405020304" pitchFamily="18" charset="0"/>
                <a:ea typeface="宋体" panose="02010600030101010101" pitchFamily="2" charset="-122"/>
                <a:cs typeface="Times New Roman" panose="02020603050405020304" pitchFamily="18" charset="0"/>
              </a:rPr>
              <a:t>doi</a:t>
            </a:r>
            <a:r>
              <a:rPr lang="en-US" altLang="zh-CN" sz="2775" dirty="0">
                <a:latin typeface="Times New Roman" panose="02020603050405020304" pitchFamily="18" charset="0"/>
                <a:ea typeface="宋体" panose="02010600030101010101" pitchFamily="2" charset="-122"/>
                <a:cs typeface="Times New Roman" panose="02020603050405020304" pitchFamily="18" charset="0"/>
              </a:rPr>
              <a:t>: 10.1109/TNS.2013.2278372. </a:t>
            </a:r>
          </a:p>
          <a:p>
            <a:pPr algn="just" eaLnBrk="1" hangingPunct="1"/>
            <a:r>
              <a:rPr lang="en-US" altLang="zh-CN" sz="2775" dirty="0">
                <a:latin typeface="Times New Roman" panose="02020603050405020304" pitchFamily="18" charset="0"/>
                <a:ea typeface="宋体" panose="02010600030101010101" pitchFamily="2" charset="-122"/>
                <a:cs typeface="Times New Roman" panose="02020603050405020304" pitchFamily="18" charset="0"/>
              </a:rPr>
              <a:t>[5] Gao, J.(2024). CEPC Technical Design Report: Accelerator. </a:t>
            </a:r>
            <a:r>
              <a:rPr lang="en-US" altLang="zh-CN" sz="2775" dirty="0" err="1">
                <a:latin typeface="Times New Roman" panose="02020603050405020304" pitchFamily="18" charset="0"/>
                <a:ea typeface="宋体" panose="02010600030101010101" pitchFamily="2" charset="-122"/>
                <a:cs typeface="Times New Roman" panose="02020603050405020304" pitchFamily="18" charset="0"/>
              </a:rPr>
              <a:t>Radiat</a:t>
            </a:r>
            <a:r>
              <a:rPr lang="en-US" altLang="zh-CN" sz="2775" dirty="0">
                <a:latin typeface="Times New Roman" panose="02020603050405020304" pitchFamily="18" charset="0"/>
                <a:ea typeface="宋体" panose="02010600030101010101" pitchFamily="2" charset="-122"/>
                <a:cs typeface="Times New Roman" panose="02020603050405020304" pitchFamily="18" charset="0"/>
              </a:rPr>
              <a:t> Detect Technol Methods 8, 1–1105. </a:t>
            </a:r>
            <a:r>
              <a:rPr lang="en-US" altLang="zh-CN" sz="2775" dirty="0">
                <a:latin typeface="Times New Roman" panose="02020603050405020304" pitchFamily="18" charset="0"/>
                <a:ea typeface="宋体" panose="02010600030101010101" pitchFamily="2" charset="-122"/>
                <a:cs typeface="Times New Roman" panose="02020603050405020304" pitchFamily="18" charset="0"/>
                <a:hlinkClick r:id="rId4"/>
              </a:rPr>
              <a:t>https://doi.org/10.1007/s41605-024-00463-y</a:t>
            </a:r>
            <a:endParaRPr lang="en-US" altLang="zh-CN" sz="2775"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26" name="文本框 25">
            <a:extLst>
              <a:ext uri="{FF2B5EF4-FFF2-40B4-BE49-F238E27FC236}">
                <a16:creationId xmlns:a16="http://schemas.microsoft.com/office/drawing/2014/main" id="{5339FA81-F952-0B71-F91A-F45C96145420}"/>
              </a:ext>
            </a:extLst>
          </p:cNvPr>
          <p:cNvSpPr txBox="1"/>
          <p:nvPr/>
        </p:nvSpPr>
        <p:spPr>
          <a:xfrm>
            <a:off x="5978864" y="20600621"/>
            <a:ext cx="8965329" cy="366007"/>
          </a:xfrm>
          <a:prstGeom prst="rect">
            <a:avLst/>
          </a:prstGeom>
          <a:noFill/>
        </p:spPr>
        <p:txBody>
          <a:bodyPr wrap="square">
            <a:spAutoFit/>
          </a:bodyPr>
          <a:lstStyle/>
          <a:p>
            <a:pPr algn="ctr"/>
            <a:r>
              <a:rPr lang="en-US" altLang="zh-CN" sz="1784" dirty="0"/>
              <a:t>CEPC 650 MHz 6×2-cell superconducting module LLRF system design scheme</a:t>
            </a:r>
            <a:endParaRPr lang="zh-CN" altLang="en-US" sz="1784" dirty="0"/>
          </a:p>
        </p:txBody>
      </p:sp>
      <p:sp>
        <p:nvSpPr>
          <p:cNvPr id="7" name="文本框 6">
            <a:extLst>
              <a:ext uri="{FF2B5EF4-FFF2-40B4-BE49-F238E27FC236}">
                <a16:creationId xmlns:a16="http://schemas.microsoft.com/office/drawing/2014/main" id="{F9ED95B0-8973-0DEE-6D19-ED5E6A126FD5}"/>
              </a:ext>
            </a:extLst>
          </p:cNvPr>
          <p:cNvSpPr txBox="1"/>
          <p:nvPr/>
        </p:nvSpPr>
        <p:spPr>
          <a:xfrm>
            <a:off x="20543708" y="9412613"/>
            <a:ext cx="8158361" cy="3508012"/>
          </a:xfrm>
          <a:prstGeom prst="rect">
            <a:avLst/>
          </a:prstGeom>
          <a:noFill/>
        </p:spPr>
        <p:txBody>
          <a:bodyPr wrap="square">
            <a:spAutoFit/>
          </a:bodyPr>
          <a:lstStyle/>
          <a:p>
            <a:pPr algn="just"/>
            <a:r>
              <a:rPr lang="en-US" altLang="zh-CN" sz="3171" dirty="0">
                <a:latin typeface="Times New Roman" panose="02020603050405020304" pitchFamily="18" charset="0"/>
                <a:ea typeface="宋体" panose="02010600030101010101" pitchFamily="2" charset="-122"/>
                <a:cs typeface="Times New Roman" panose="02020603050405020304" pitchFamily="18" charset="0"/>
              </a:rPr>
              <a:t>Each of the three board cards handles the complete processing for two cavities, including signal demodulation, local vector summation, tuning, and quench detection. These local vector sums are then sent to the main board, which consolidates them into a global vector sum and generates the final feedback signals.</a:t>
            </a:r>
          </a:p>
        </p:txBody>
      </p:sp>
      <p:sp>
        <p:nvSpPr>
          <p:cNvPr id="32" name="文本框 31">
            <a:extLst>
              <a:ext uri="{FF2B5EF4-FFF2-40B4-BE49-F238E27FC236}">
                <a16:creationId xmlns:a16="http://schemas.microsoft.com/office/drawing/2014/main" id="{2BE89FFA-74D1-D1CE-B9AA-856A7254D134}"/>
              </a:ext>
            </a:extLst>
          </p:cNvPr>
          <p:cNvSpPr txBox="1"/>
          <p:nvPr/>
        </p:nvSpPr>
        <p:spPr>
          <a:xfrm>
            <a:off x="15506417" y="33448963"/>
            <a:ext cx="13503773" cy="3020058"/>
          </a:xfrm>
          <a:prstGeom prst="rect">
            <a:avLst/>
          </a:prstGeom>
          <a:noFill/>
        </p:spPr>
        <p:txBody>
          <a:bodyPr wrap="square">
            <a:spAutoFit/>
          </a:bodyPr>
          <a:lstStyle/>
          <a:p>
            <a:pPr marL="457200" indent="-457200">
              <a:buFont typeface="Arial" panose="020B0604020202020204" pitchFamily="34" charset="0"/>
              <a:buChar char="•"/>
            </a:pPr>
            <a:r>
              <a:rPr lang="en-US" altLang="zh-CN" sz="3171" b="1" dirty="0">
                <a:latin typeface="Times New Roman" panose="02020603050405020304" pitchFamily="18" charset="0"/>
                <a:ea typeface="宋体" panose="02010600030101010101" pitchFamily="2" charset="-122"/>
                <a:cs typeface="Times New Roman" panose="02020603050405020304" pitchFamily="18" charset="0"/>
              </a:rPr>
              <a:t>In Progress</a:t>
            </a:r>
            <a:br>
              <a:rPr lang="en-US" altLang="zh-CN" sz="3171" dirty="0">
                <a:latin typeface="Times New Roman" panose="02020603050405020304" pitchFamily="18" charset="0"/>
                <a:ea typeface="宋体" panose="02010600030101010101" pitchFamily="2" charset="-122"/>
                <a:cs typeface="Times New Roman" panose="02020603050405020304" pitchFamily="18" charset="0"/>
              </a:rPr>
            </a:br>
            <a:r>
              <a:rPr lang="en-US" altLang="zh-CN" sz="3171" dirty="0">
                <a:latin typeface="Times New Roman" panose="02020603050405020304" pitchFamily="18" charset="0"/>
                <a:ea typeface="宋体" panose="02010600030101010101" pitchFamily="2" charset="-122"/>
                <a:cs typeface="Times New Roman" panose="02020603050405020304" pitchFamily="18" charset="0"/>
              </a:rPr>
              <a:t>Firmware integration and testing, calibration module development, upper-layer driver optimization, and EPICS applications are currently underway.</a:t>
            </a:r>
          </a:p>
          <a:p>
            <a:pPr marL="457200" indent="-457200">
              <a:buFont typeface="Arial" panose="020B0604020202020204" pitchFamily="34" charset="0"/>
              <a:buChar char="•"/>
            </a:pPr>
            <a:r>
              <a:rPr lang="en-US" altLang="zh-CN" sz="3171" b="1" dirty="0">
                <a:latin typeface="Times New Roman" panose="02020603050405020304" pitchFamily="18" charset="0"/>
                <a:ea typeface="宋体" panose="02010600030101010101" pitchFamily="2" charset="-122"/>
                <a:cs typeface="Times New Roman" panose="02020603050405020304" pitchFamily="18" charset="0"/>
              </a:rPr>
              <a:t>Future Plans</a:t>
            </a:r>
            <a:br>
              <a:rPr lang="en-US" altLang="zh-CN" sz="3171" dirty="0">
                <a:latin typeface="Times New Roman" panose="02020603050405020304" pitchFamily="18" charset="0"/>
                <a:ea typeface="宋体" panose="02010600030101010101" pitchFamily="2" charset="-122"/>
                <a:cs typeface="Times New Roman" panose="02020603050405020304" pitchFamily="18" charset="0"/>
              </a:rPr>
            </a:br>
            <a:r>
              <a:rPr lang="en-US" altLang="zh-CN" sz="3171" dirty="0">
                <a:latin typeface="Times New Roman" panose="02020603050405020304" pitchFamily="18" charset="0"/>
                <a:ea typeface="宋体" panose="02010600030101010101" pitchFamily="2" charset="-122"/>
                <a:cs typeface="Times New Roman" panose="02020603050405020304" pitchFamily="18" charset="0"/>
              </a:rPr>
              <a:t>By June 2026, a horizontal test platform will be established in </a:t>
            </a:r>
            <a:r>
              <a:rPr lang="en-US" altLang="zh-CN" sz="3171" dirty="0" err="1">
                <a:latin typeface="Times New Roman" panose="02020603050405020304" pitchFamily="18" charset="0"/>
                <a:ea typeface="宋体" panose="02010600030101010101" pitchFamily="2" charset="-122"/>
                <a:cs typeface="Times New Roman" panose="02020603050405020304" pitchFamily="18" charset="0"/>
              </a:rPr>
              <a:t>Huairou</a:t>
            </a:r>
            <a:r>
              <a:rPr lang="en-US" altLang="zh-CN" sz="3171" dirty="0">
                <a:latin typeface="Times New Roman" panose="02020603050405020304" pitchFamily="18" charset="0"/>
                <a:ea typeface="宋体" panose="02010600030101010101" pitchFamily="2" charset="-122"/>
                <a:cs typeface="Times New Roman" panose="02020603050405020304" pitchFamily="18" charset="0"/>
              </a:rPr>
              <a:t>, Beijing for the installation and debugging of the LLRF control system.</a:t>
            </a:r>
          </a:p>
        </p:txBody>
      </p:sp>
      <p:sp>
        <p:nvSpPr>
          <p:cNvPr id="38" name="文本框 37">
            <a:extLst>
              <a:ext uri="{FF2B5EF4-FFF2-40B4-BE49-F238E27FC236}">
                <a16:creationId xmlns:a16="http://schemas.microsoft.com/office/drawing/2014/main" id="{B16ACB60-8F53-353A-79FB-DF03D8A5AC33}"/>
              </a:ext>
            </a:extLst>
          </p:cNvPr>
          <p:cNvSpPr txBox="1"/>
          <p:nvPr/>
        </p:nvSpPr>
        <p:spPr>
          <a:xfrm>
            <a:off x="1286234" y="41798415"/>
            <a:ext cx="27710679" cy="916020"/>
          </a:xfrm>
          <a:prstGeom prst="rect">
            <a:avLst/>
          </a:prstGeom>
          <a:noFill/>
        </p:spPr>
        <p:txBody>
          <a:bodyPr wrap="square">
            <a:spAutoFit/>
          </a:bodyPr>
          <a:lstStyle/>
          <a:p>
            <a:pPr eaLnBrk="1" hangingPunct="1">
              <a:defRPr/>
            </a:pPr>
            <a:r>
              <a:rPr lang="en-US" altLang="ja-JP" sz="1784" b="1" kern="0" dirty="0">
                <a:latin typeface="Times" charset="0"/>
                <a:ea typeface="ＭＳ 明朝" pitchFamily="49" charset="-128"/>
              </a:rPr>
              <a:t>* This work was supported by the National Key Program for ST Research and Development (Grant NO. 2024YFA1610602), Yifang Wang's Science Studio of the Ten Thousand Talents Project, the IHEP Innovation Grant and the National Natural Science Foundation of China (Grant No. 12005240)</a:t>
            </a:r>
          </a:p>
          <a:p>
            <a:pPr eaLnBrk="1" hangingPunct="1">
              <a:defRPr/>
            </a:pPr>
            <a:r>
              <a:rPr lang="en-US" altLang="ja-JP" sz="1784" b="1" kern="0" dirty="0">
                <a:latin typeface="Times" charset="0"/>
                <a:ea typeface="ＭＳ 明朝" pitchFamily="49" charset="-128"/>
              </a:rPr>
              <a:t>† email address: gann@ihep.ac.cn</a:t>
            </a:r>
          </a:p>
        </p:txBody>
      </p:sp>
      <p:pic>
        <p:nvPicPr>
          <p:cNvPr id="1034" name="Picture 10">
            <a:extLst>
              <a:ext uri="{FF2B5EF4-FFF2-40B4-BE49-F238E27FC236}">
                <a16:creationId xmlns:a16="http://schemas.microsoft.com/office/drawing/2014/main" id="{2A374141-7A30-A18D-FF12-68EE88AFE7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1753" y="13087239"/>
            <a:ext cx="18239552" cy="7513382"/>
          </a:xfrm>
          <a:prstGeom prst="rect">
            <a:avLst/>
          </a:prstGeom>
          <a:noFill/>
          <a:extLst>
            <a:ext uri="{909E8E84-426E-40DD-AFC4-6F175D3DCCD1}">
              <a14:hiddenFill xmlns:a14="http://schemas.microsoft.com/office/drawing/2010/main">
                <a:solidFill>
                  <a:srgbClr val="FFFFFF"/>
                </a:solidFill>
              </a14:hiddenFill>
            </a:ext>
          </a:extLst>
        </p:spPr>
      </p:pic>
      <p:sp>
        <p:nvSpPr>
          <p:cNvPr id="161" name="文本框 160">
            <a:extLst>
              <a:ext uri="{FF2B5EF4-FFF2-40B4-BE49-F238E27FC236}">
                <a16:creationId xmlns:a16="http://schemas.microsoft.com/office/drawing/2014/main" id="{50B26606-5689-E7B1-23CC-2DE3C3795CC9}"/>
              </a:ext>
            </a:extLst>
          </p:cNvPr>
          <p:cNvSpPr txBox="1"/>
          <p:nvPr/>
        </p:nvSpPr>
        <p:spPr>
          <a:xfrm>
            <a:off x="3538192" y="11482382"/>
            <a:ext cx="7370793" cy="366007"/>
          </a:xfrm>
          <a:prstGeom prst="rect">
            <a:avLst/>
          </a:prstGeom>
          <a:noFill/>
        </p:spPr>
        <p:txBody>
          <a:bodyPr wrap="square" rtlCol="0">
            <a:spAutoFit/>
          </a:bodyPr>
          <a:lstStyle/>
          <a:p>
            <a:pPr algn="ctr"/>
            <a:r>
              <a:rPr lang="en-US" altLang="zh-CN" sz="1784" dirty="0">
                <a:ea typeface="宋体" panose="02010600030101010101" pitchFamily="2" charset="-122"/>
                <a:sym typeface="+mn-ea"/>
              </a:rPr>
              <a:t>The Vector Sum Control Principle</a:t>
            </a:r>
          </a:p>
        </p:txBody>
      </p:sp>
      <p:pic>
        <p:nvPicPr>
          <p:cNvPr id="35" name="Picture 2">
            <a:extLst>
              <a:ext uri="{FF2B5EF4-FFF2-40B4-BE49-F238E27FC236}">
                <a16:creationId xmlns:a16="http://schemas.microsoft.com/office/drawing/2014/main" id="{C4E2A617-A974-A618-26EF-865657B71E3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13506" y="9254549"/>
            <a:ext cx="11820166" cy="2330739"/>
          </a:xfrm>
          <a:prstGeom prst="rect">
            <a:avLst/>
          </a:prstGeom>
          <a:noFill/>
          <a:extLst>
            <a:ext uri="{909E8E84-426E-40DD-AFC4-6F175D3DCCD1}">
              <a14:hiddenFill xmlns:a14="http://schemas.microsoft.com/office/drawing/2010/main">
                <a:solidFill>
                  <a:srgbClr val="FFFFFF"/>
                </a:solidFill>
              </a14:hiddenFill>
            </a:ext>
          </a:extLst>
        </p:spPr>
      </p:pic>
      <p:pic>
        <p:nvPicPr>
          <p:cNvPr id="36" name="图片 35">
            <a:extLst>
              <a:ext uri="{FF2B5EF4-FFF2-40B4-BE49-F238E27FC236}">
                <a16:creationId xmlns:a16="http://schemas.microsoft.com/office/drawing/2014/main" id="{81F8DE6F-1D0C-EC60-651C-65A7B3F2C492}"/>
              </a:ext>
            </a:extLst>
          </p:cNvPr>
          <p:cNvPicPr>
            <a:picLocks noChangeAspect="1"/>
          </p:cNvPicPr>
          <p:nvPr/>
        </p:nvPicPr>
        <p:blipFill>
          <a:blip r:embed="rId7"/>
          <a:stretch>
            <a:fillRect/>
          </a:stretch>
        </p:blipFill>
        <p:spPr>
          <a:xfrm>
            <a:off x="14037446" y="10024014"/>
            <a:ext cx="4870781" cy="1436705"/>
          </a:xfrm>
          <a:prstGeom prst="rect">
            <a:avLst/>
          </a:prstGeom>
        </p:spPr>
      </p:pic>
      <p:pic>
        <p:nvPicPr>
          <p:cNvPr id="1036" name="Picture 12">
            <a:extLst>
              <a:ext uri="{FF2B5EF4-FFF2-40B4-BE49-F238E27FC236}">
                <a16:creationId xmlns:a16="http://schemas.microsoft.com/office/drawing/2014/main" id="{270C7683-885B-2866-8342-E57FEA9BA80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229707" y="13701719"/>
            <a:ext cx="8953306" cy="8100609"/>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F6C77FBA-F683-A589-0132-05D9DA133F4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404488" y="24626673"/>
            <a:ext cx="3987268" cy="7262524"/>
          </a:xfrm>
          <a:prstGeom prst="rect">
            <a:avLst/>
          </a:prstGeom>
          <a:noFill/>
          <a:extLst>
            <a:ext uri="{909E8E84-426E-40DD-AFC4-6F175D3DCCD1}">
              <a14:hiddenFill xmlns:a14="http://schemas.microsoft.com/office/drawing/2010/main">
                <a:solidFill>
                  <a:srgbClr val="FFFFFF"/>
                </a:solidFill>
              </a14:hiddenFill>
            </a:ext>
          </a:extLst>
        </p:spPr>
      </p:pic>
      <p:pic>
        <p:nvPicPr>
          <p:cNvPr id="130" name="图片 129">
            <a:extLst>
              <a:ext uri="{FF2B5EF4-FFF2-40B4-BE49-F238E27FC236}">
                <a16:creationId xmlns:a16="http://schemas.microsoft.com/office/drawing/2014/main" id="{41D35510-B506-2D57-2A8E-0D03D9662723}"/>
              </a:ext>
            </a:extLst>
          </p:cNvPr>
          <p:cNvPicPr>
            <a:picLocks noChangeAspect="1"/>
          </p:cNvPicPr>
          <p:nvPr/>
        </p:nvPicPr>
        <p:blipFill>
          <a:blip r:embed="rId10" cstate="print">
            <a:extLst>
              <a:ext uri="{28A0092B-C50C-407E-A947-70E740481C1C}">
                <a14:useLocalDpi xmlns:a14="http://schemas.microsoft.com/office/drawing/2010/main" val="0"/>
              </a:ext>
            </a:extLst>
          </a:blip>
          <a:srcRect t="15176" b="28024"/>
          <a:stretch>
            <a:fillRect/>
          </a:stretch>
        </p:blipFill>
        <p:spPr>
          <a:xfrm>
            <a:off x="20381499" y="24896274"/>
            <a:ext cx="2653727" cy="1146048"/>
          </a:xfrm>
          <a:prstGeom prst="rect">
            <a:avLst/>
          </a:prstGeom>
        </p:spPr>
      </p:pic>
      <p:pic>
        <p:nvPicPr>
          <p:cNvPr id="128" name="图片 127">
            <a:extLst>
              <a:ext uri="{FF2B5EF4-FFF2-40B4-BE49-F238E27FC236}">
                <a16:creationId xmlns:a16="http://schemas.microsoft.com/office/drawing/2014/main" id="{CC939996-C442-BB5D-FA04-0B8DDBF3BBCC}"/>
              </a:ext>
            </a:extLst>
          </p:cNvPr>
          <p:cNvPicPr>
            <a:picLocks noChangeAspect="1"/>
          </p:cNvPicPr>
          <p:nvPr/>
        </p:nvPicPr>
        <p:blipFill>
          <a:blip r:embed="rId11"/>
          <a:stretch>
            <a:fillRect/>
          </a:stretch>
        </p:blipFill>
        <p:spPr>
          <a:xfrm rot="16200000">
            <a:off x="16805913" y="24351233"/>
            <a:ext cx="2164390" cy="2830543"/>
          </a:xfrm>
          <a:prstGeom prst="rect">
            <a:avLst/>
          </a:prstGeom>
        </p:spPr>
      </p:pic>
      <p:pic>
        <p:nvPicPr>
          <p:cNvPr id="52" name="图片 51">
            <a:extLst>
              <a:ext uri="{FF2B5EF4-FFF2-40B4-BE49-F238E27FC236}">
                <a16:creationId xmlns:a16="http://schemas.microsoft.com/office/drawing/2014/main" id="{8F1AFFE2-CD1F-2232-55B5-A6707BCBDB4A}"/>
              </a:ext>
            </a:extLst>
          </p:cNvPr>
          <p:cNvPicPr>
            <a:picLocks noChangeAspect="1"/>
          </p:cNvPicPr>
          <p:nvPr/>
        </p:nvPicPr>
        <p:blipFill>
          <a:blip r:embed="rId12"/>
          <a:stretch>
            <a:fillRect/>
          </a:stretch>
        </p:blipFill>
        <p:spPr>
          <a:xfrm>
            <a:off x="16375351" y="29601121"/>
            <a:ext cx="3346237" cy="2261513"/>
          </a:xfrm>
          <a:prstGeom prst="rect">
            <a:avLst/>
          </a:prstGeom>
        </p:spPr>
      </p:pic>
      <p:pic>
        <p:nvPicPr>
          <p:cNvPr id="153" name="图片 152">
            <a:extLst>
              <a:ext uri="{FF2B5EF4-FFF2-40B4-BE49-F238E27FC236}">
                <a16:creationId xmlns:a16="http://schemas.microsoft.com/office/drawing/2014/main" id="{2DD6D839-E739-86DC-DF92-6ACC1A6B64DF}"/>
              </a:ext>
            </a:extLst>
          </p:cNvPr>
          <p:cNvPicPr>
            <a:picLocks noChangeAspect="1"/>
          </p:cNvPicPr>
          <p:nvPr/>
        </p:nvPicPr>
        <p:blipFill>
          <a:blip r:embed="rId13"/>
          <a:stretch>
            <a:fillRect/>
          </a:stretch>
        </p:blipFill>
        <p:spPr>
          <a:xfrm>
            <a:off x="20381499" y="30529560"/>
            <a:ext cx="3136426" cy="948877"/>
          </a:xfrm>
          <a:prstGeom prst="rect">
            <a:avLst/>
          </a:prstGeom>
        </p:spPr>
      </p:pic>
      <p:pic>
        <p:nvPicPr>
          <p:cNvPr id="164" name="图片 163" descr="卡通人物&#10;&#10;AI 生成的内容可能不正确。">
            <a:extLst>
              <a:ext uri="{FF2B5EF4-FFF2-40B4-BE49-F238E27FC236}">
                <a16:creationId xmlns:a16="http://schemas.microsoft.com/office/drawing/2014/main" id="{5B17174F-385C-DF05-FDEF-1A9BFFB32768}"/>
              </a:ext>
            </a:extLst>
          </p:cNvPr>
          <p:cNvPicPr>
            <a:picLocks noChangeAspect="1"/>
          </p:cNvPicPr>
          <p:nvPr/>
        </p:nvPicPr>
        <p:blipFill>
          <a:blip r:embed="rId14">
            <a:extLst>
              <a:ext uri="{28A0092B-C50C-407E-A947-70E740481C1C}">
                <a14:useLocalDpi xmlns:a14="http://schemas.microsoft.com/office/drawing/2010/main" val="0"/>
              </a:ext>
            </a:extLst>
          </a:blip>
          <a:srcRect l="21843" t="26490" r="21685" b="9000"/>
          <a:stretch>
            <a:fillRect/>
          </a:stretch>
        </p:blipFill>
        <p:spPr>
          <a:xfrm>
            <a:off x="16643128" y="27031703"/>
            <a:ext cx="2938177" cy="2551986"/>
          </a:xfrm>
          <a:prstGeom prst="rect">
            <a:avLst/>
          </a:prstGeom>
        </p:spPr>
      </p:pic>
      <p:pic>
        <p:nvPicPr>
          <p:cNvPr id="5" name="图片 4">
            <a:extLst>
              <a:ext uri="{FF2B5EF4-FFF2-40B4-BE49-F238E27FC236}">
                <a16:creationId xmlns:a16="http://schemas.microsoft.com/office/drawing/2014/main" id="{CAF12A1E-7D20-6FCB-CD72-3D4AFD2E3026}"/>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527767" y="1033963"/>
            <a:ext cx="4233591" cy="2507449"/>
          </a:xfrm>
          <a:prstGeom prst="rect">
            <a:avLst/>
          </a:prstGeom>
        </p:spPr>
      </p:pic>
      <p:sp>
        <p:nvSpPr>
          <p:cNvPr id="9" name="矩形 8">
            <a:extLst>
              <a:ext uri="{FF2B5EF4-FFF2-40B4-BE49-F238E27FC236}">
                <a16:creationId xmlns:a16="http://schemas.microsoft.com/office/drawing/2014/main" id="{080CD52B-C9BC-0CE1-160C-9C3E7F90EDE2}"/>
              </a:ext>
            </a:extLst>
          </p:cNvPr>
          <p:cNvSpPr/>
          <p:nvPr/>
        </p:nvSpPr>
        <p:spPr>
          <a:xfrm>
            <a:off x="1564282" y="503096"/>
            <a:ext cx="27227611" cy="535531"/>
          </a:xfrm>
          <a:prstGeom prst="rect">
            <a:avLst/>
          </a:prstGeom>
        </p:spPr>
        <p:txBody>
          <a:bodyPr wrap="square">
            <a:spAutoFit/>
          </a:bodyPr>
          <a:lstStyle/>
          <a:p>
            <a:pPr algn="ctr" defTabSz="2258060">
              <a:lnSpc>
                <a:spcPct val="90000"/>
              </a:lnSpc>
              <a:spcBef>
                <a:spcPct val="20000"/>
              </a:spcBef>
              <a:spcAft>
                <a:spcPts val="300"/>
              </a:spcAft>
              <a:buClr>
                <a:schemeClr val="tx1"/>
              </a:buClr>
              <a:defRPr/>
            </a:pPr>
            <a:r>
              <a:rPr lang="en-US" altLang="ja-JP" sz="3200" b="1" kern="0" dirty="0">
                <a:solidFill>
                  <a:srgbClr val="3E4C64"/>
                </a:solidFill>
                <a:latin typeface="Times New Roman" panose="02020603050405020304" pitchFamily="18" charset="0"/>
                <a:ea typeface="宋体" panose="02010600030101010101" pitchFamily="2" charset="-122"/>
              </a:rPr>
              <a:t>The 202</a:t>
            </a:r>
            <a:r>
              <a:rPr lang="en-US" altLang="zh-CN" sz="3200" b="1" kern="0" dirty="0">
                <a:solidFill>
                  <a:srgbClr val="3E4C64"/>
                </a:solidFill>
                <a:latin typeface="Times New Roman" panose="02020603050405020304" pitchFamily="18" charset="0"/>
                <a:ea typeface="宋体" panose="02010600030101010101" pitchFamily="2" charset="-122"/>
              </a:rPr>
              <a:t>5</a:t>
            </a:r>
            <a:r>
              <a:rPr lang="en-US" altLang="ja-JP" sz="3200" b="1" kern="0" dirty="0">
                <a:solidFill>
                  <a:srgbClr val="3E4C64"/>
                </a:solidFill>
                <a:latin typeface="Times New Roman" panose="02020603050405020304" pitchFamily="18" charset="0"/>
                <a:ea typeface="宋体" panose="02010600030101010101" pitchFamily="2" charset="-122"/>
              </a:rPr>
              <a:t>  International Workshop on the High Energy Circular Electron Positron Collider (CEPC202</a:t>
            </a:r>
            <a:r>
              <a:rPr lang="en-US" altLang="zh-CN" sz="3200" b="1" kern="0" dirty="0">
                <a:solidFill>
                  <a:srgbClr val="3E4C64"/>
                </a:solidFill>
                <a:latin typeface="Times New Roman" panose="02020603050405020304" pitchFamily="18" charset="0"/>
                <a:ea typeface="宋体" panose="02010600030101010101" pitchFamily="2" charset="-122"/>
              </a:rPr>
              <a:t>5</a:t>
            </a:r>
            <a:r>
              <a:rPr lang="en-US" altLang="ja-JP" sz="3200" b="1" kern="0" dirty="0">
                <a:solidFill>
                  <a:srgbClr val="3E4C64"/>
                </a:solidFill>
                <a:latin typeface="Times New Roman" panose="02020603050405020304" pitchFamily="18" charset="0"/>
                <a:ea typeface="宋体" panose="02010600030101010101" pitchFamily="2" charset="-122"/>
              </a:rPr>
              <a:t>), </a:t>
            </a:r>
            <a:r>
              <a:rPr lang="en-US" altLang="zh-CN" sz="3200" b="1" kern="0" dirty="0">
                <a:solidFill>
                  <a:srgbClr val="3E4C64"/>
                </a:solidFill>
                <a:latin typeface="Times New Roman" panose="02020603050405020304" pitchFamily="18" charset="0"/>
                <a:ea typeface="宋体" panose="02010600030101010101" pitchFamily="2" charset="-122"/>
              </a:rPr>
              <a:t>Guangzhou</a:t>
            </a:r>
            <a:r>
              <a:rPr lang="en-US" altLang="ja-JP" sz="3200" b="1" kern="0" dirty="0">
                <a:solidFill>
                  <a:srgbClr val="3E4C64"/>
                </a:solidFill>
                <a:latin typeface="Times New Roman" panose="02020603050405020304" pitchFamily="18" charset="0"/>
                <a:ea typeface="宋体" panose="02010600030101010101" pitchFamily="2" charset="-122"/>
              </a:rPr>
              <a:t>, China, </a:t>
            </a:r>
            <a:r>
              <a:rPr lang="en-US" altLang="zh-CN" sz="3200" b="1" kern="0" dirty="0">
                <a:solidFill>
                  <a:srgbClr val="3E4C64"/>
                </a:solidFill>
                <a:latin typeface="Times New Roman" panose="02020603050405020304" pitchFamily="18" charset="0"/>
                <a:ea typeface="宋体" panose="02010600030101010101" pitchFamily="2" charset="-122"/>
              </a:rPr>
              <a:t>Nov</a:t>
            </a:r>
            <a:r>
              <a:rPr lang="en-US" altLang="ja-JP" sz="3200" b="1" kern="0" dirty="0">
                <a:solidFill>
                  <a:srgbClr val="3E4C64"/>
                </a:solidFill>
                <a:latin typeface="Times New Roman" panose="02020603050405020304" pitchFamily="18" charset="0"/>
                <a:ea typeface="宋体" panose="02010600030101010101" pitchFamily="2" charset="-122"/>
              </a:rPr>
              <a:t> </a:t>
            </a:r>
            <a:r>
              <a:rPr lang="en-US" altLang="zh-CN" sz="3200" b="1" kern="0" dirty="0">
                <a:solidFill>
                  <a:srgbClr val="3E4C64"/>
                </a:solidFill>
                <a:latin typeface="Times New Roman" panose="02020603050405020304" pitchFamily="18" charset="0"/>
                <a:ea typeface="宋体" panose="02010600030101010101" pitchFamily="2" charset="-122"/>
              </a:rPr>
              <a:t>05</a:t>
            </a:r>
            <a:r>
              <a:rPr lang="en-US" altLang="ja-JP" sz="3200" b="1" kern="0" dirty="0">
                <a:solidFill>
                  <a:srgbClr val="3E4C64"/>
                </a:solidFill>
                <a:latin typeface="Times New Roman" panose="02020603050405020304" pitchFamily="18" charset="0"/>
                <a:ea typeface="宋体" panose="02010600030101010101" pitchFamily="2" charset="-122"/>
              </a:rPr>
              <a:t>-</a:t>
            </a:r>
            <a:r>
              <a:rPr lang="en-US" altLang="zh-CN" sz="3200" b="1" kern="0" dirty="0">
                <a:solidFill>
                  <a:srgbClr val="3E4C64"/>
                </a:solidFill>
                <a:latin typeface="Times New Roman" panose="02020603050405020304" pitchFamily="18" charset="0"/>
                <a:ea typeface="宋体" panose="02010600030101010101" pitchFamily="2" charset="-122"/>
              </a:rPr>
              <a:t>10</a:t>
            </a:r>
            <a:r>
              <a:rPr lang="en-US" altLang="ja-JP" sz="3200" b="1" kern="0" dirty="0">
                <a:solidFill>
                  <a:srgbClr val="3E4C64"/>
                </a:solidFill>
                <a:latin typeface="Times New Roman" panose="02020603050405020304" pitchFamily="18" charset="0"/>
                <a:ea typeface="宋体" panose="02010600030101010101" pitchFamily="2" charset="-122"/>
              </a:rPr>
              <a:t>, 202</a:t>
            </a:r>
            <a:r>
              <a:rPr lang="en-US" altLang="zh-CN" sz="3200" b="1" kern="0" dirty="0">
                <a:solidFill>
                  <a:srgbClr val="3E4C64"/>
                </a:solidFill>
                <a:latin typeface="Times New Roman" panose="02020603050405020304" pitchFamily="18" charset="0"/>
                <a:ea typeface="宋体" panose="02010600030101010101" pitchFamily="2" charset="-122"/>
              </a:rPr>
              <a:t>5</a:t>
            </a:r>
            <a:endParaRPr lang="fr-FR" altLang="ja-JP" sz="3200" b="1" kern="0" dirty="0">
              <a:solidFill>
                <a:srgbClr val="3E4C64"/>
              </a:solidFill>
              <a:latin typeface="Times" charset="0"/>
              <a:ea typeface="ＭＳ 明朝" pitchFamily="49" charset="-128"/>
            </a:endParaRPr>
          </a:p>
        </p:txBody>
      </p:sp>
      <p:sp>
        <p:nvSpPr>
          <p:cNvPr id="11" name="矩形: 圆角 10">
            <a:extLst>
              <a:ext uri="{FF2B5EF4-FFF2-40B4-BE49-F238E27FC236}">
                <a16:creationId xmlns:a16="http://schemas.microsoft.com/office/drawing/2014/main" id="{421FCDDF-B015-64C4-C050-E82469FD874D}"/>
              </a:ext>
            </a:extLst>
          </p:cNvPr>
          <p:cNvSpPr/>
          <p:nvPr/>
        </p:nvSpPr>
        <p:spPr>
          <a:xfrm>
            <a:off x="1124179" y="5415984"/>
            <a:ext cx="28058834" cy="2420510"/>
          </a:xfrm>
          <a:prstGeom prst="roundRect">
            <a:avLst>
              <a:gd name="adj" fmla="val 6301"/>
            </a:avLst>
          </a:prstGeom>
          <a:noFill/>
          <a:ln w="38100">
            <a:solidFill>
              <a:srgbClr val="3E4C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矩形: 圆顶角 12">
            <a:extLst>
              <a:ext uri="{FF2B5EF4-FFF2-40B4-BE49-F238E27FC236}">
                <a16:creationId xmlns:a16="http://schemas.microsoft.com/office/drawing/2014/main" id="{C5FC790B-BD65-110D-DF0E-02B5AD00C0E4}"/>
              </a:ext>
            </a:extLst>
          </p:cNvPr>
          <p:cNvSpPr/>
          <p:nvPr/>
        </p:nvSpPr>
        <p:spPr>
          <a:xfrm>
            <a:off x="1124179" y="5421619"/>
            <a:ext cx="28058834" cy="522000"/>
          </a:xfrm>
          <a:prstGeom prst="round2SameRect">
            <a:avLst>
              <a:gd name="adj1" fmla="val 22486"/>
              <a:gd name="adj2" fmla="val 0"/>
            </a:avLst>
          </a:prstGeom>
          <a:solidFill>
            <a:srgbClr val="3E4C64"/>
          </a:solidFill>
          <a:ln w="38100">
            <a:solidFill>
              <a:srgbClr val="3E4C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gn="ctr"/>
            <a:r>
              <a:rPr lang="en-US" altLang="zh-CN" sz="3964" i="1" kern="0" dirty="0">
                <a:solidFill>
                  <a:srgbClr val="FFFAC7"/>
                </a:solidFill>
                <a:latin typeface="Times New Roman" panose="02020603050405020304" pitchFamily="18" charset="0"/>
                <a:ea typeface="MS PGothic" panose="020B0600070205080204" pitchFamily="34" charset="-128"/>
                <a:cs typeface="Times New Roman" panose="02020603050405020304" pitchFamily="18" charset="0"/>
              </a:rPr>
              <a:t>ABSTRACT</a:t>
            </a:r>
            <a:endParaRPr lang="zh-CN" altLang="en-US" sz="3964" i="1" kern="0" dirty="0">
              <a:solidFill>
                <a:srgbClr val="FFFAC7"/>
              </a:solidFill>
              <a:latin typeface="Times New Roman" panose="02020603050405020304" pitchFamily="18" charset="0"/>
              <a:ea typeface="MS PGothic" panose="020B0600070205080204" pitchFamily="34" charset="-128"/>
              <a:cs typeface="Times New Roman" panose="02020603050405020304" pitchFamily="18" charset="0"/>
            </a:endParaRPr>
          </a:p>
        </p:txBody>
      </p:sp>
      <p:sp>
        <p:nvSpPr>
          <p:cNvPr id="23" name="矩形: 圆角 22">
            <a:extLst>
              <a:ext uri="{FF2B5EF4-FFF2-40B4-BE49-F238E27FC236}">
                <a16:creationId xmlns:a16="http://schemas.microsoft.com/office/drawing/2014/main" id="{5E1E96C8-405D-8303-44DE-811E32260235}"/>
              </a:ext>
            </a:extLst>
          </p:cNvPr>
          <p:cNvSpPr/>
          <p:nvPr/>
        </p:nvSpPr>
        <p:spPr>
          <a:xfrm>
            <a:off x="1123950" y="12352270"/>
            <a:ext cx="18697346" cy="11046229"/>
          </a:xfrm>
          <a:prstGeom prst="roundRect">
            <a:avLst>
              <a:gd name="adj" fmla="val 891"/>
            </a:avLst>
          </a:prstGeom>
          <a:noFill/>
          <a:ln w="38100">
            <a:solidFill>
              <a:srgbClr val="3E4C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矩形: 圆顶角 23">
            <a:extLst>
              <a:ext uri="{FF2B5EF4-FFF2-40B4-BE49-F238E27FC236}">
                <a16:creationId xmlns:a16="http://schemas.microsoft.com/office/drawing/2014/main" id="{3C7A927C-319E-8CC5-2083-17E51066FF09}"/>
              </a:ext>
            </a:extLst>
          </p:cNvPr>
          <p:cNvSpPr/>
          <p:nvPr/>
        </p:nvSpPr>
        <p:spPr>
          <a:xfrm>
            <a:off x="1124179" y="8260479"/>
            <a:ext cx="18697346" cy="522000"/>
          </a:xfrm>
          <a:prstGeom prst="round2SameRect">
            <a:avLst>
              <a:gd name="adj1" fmla="val 22486"/>
              <a:gd name="adj2" fmla="val 0"/>
            </a:avLst>
          </a:prstGeom>
          <a:solidFill>
            <a:srgbClr val="3E4C64"/>
          </a:solidFill>
          <a:ln w="38100">
            <a:solidFill>
              <a:srgbClr val="3E4C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gn="ctr"/>
            <a:r>
              <a:rPr lang="en-US" altLang="zh-CN" sz="3964" i="1" kern="0" dirty="0">
                <a:solidFill>
                  <a:srgbClr val="FFFAC7"/>
                </a:solidFill>
                <a:latin typeface="Times New Roman" panose="02020603050405020304" pitchFamily="18" charset="0"/>
                <a:ea typeface="MS PGothic" panose="020B0600070205080204" pitchFamily="34" charset="-128"/>
                <a:cs typeface="Times New Roman" panose="02020603050405020304" pitchFamily="18" charset="0"/>
              </a:rPr>
              <a:t>VECTOR-SUM CONTROL PRINCIPLE</a:t>
            </a:r>
          </a:p>
        </p:txBody>
      </p:sp>
      <p:sp>
        <p:nvSpPr>
          <p:cNvPr id="25" name="文本框 24">
            <a:extLst>
              <a:ext uri="{FF2B5EF4-FFF2-40B4-BE49-F238E27FC236}">
                <a16:creationId xmlns:a16="http://schemas.microsoft.com/office/drawing/2014/main" id="{41019867-D15C-29A9-717D-E2812D695B2D}"/>
              </a:ext>
            </a:extLst>
          </p:cNvPr>
          <p:cNvSpPr txBox="1"/>
          <p:nvPr/>
        </p:nvSpPr>
        <p:spPr>
          <a:xfrm>
            <a:off x="1724880" y="21102838"/>
            <a:ext cx="17473296" cy="2062103"/>
          </a:xfrm>
          <a:prstGeom prst="rect">
            <a:avLst/>
          </a:prstGeom>
          <a:noFill/>
        </p:spPr>
        <p:txBody>
          <a:bodyPr wrap="square">
            <a:spAutoFit/>
          </a:bodyPr>
          <a:lstStyle/>
          <a:p>
            <a:pPr algn="just"/>
            <a:r>
              <a:rPr lang="en-US" altLang="zh-CN" sz="3200" dirty="0">
                <a:latin typeface="Times New Roman" panose="02020603050405020304" pitchFamily="18" charset="0"/>
                <a:ea typeface="宋体" panose="02010600030101010101" pitchFamily="2" charset="-122"/>
                <a:cs typeface="Times New Roman" panose="02020603050405020304" pitchFamily="18" charset="0"/>
              </a:rPr>
              <a:t>The system operates in a master-slave architecture, utilizing a unified vector-sum setpoint for global control, which eliminates per-cavity feedback loops to reduce cost and complexity. The tuning of individual cavities is achieved through a combination of feedforward and feedback control, ensuring precise adjustment.</a:t>
            </a:r>
            <a:endParaRPr lang="zh-CN" altLang="en-US" sz="32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31" name="矩形: 圆角 30">
            <a:extLst>
              <a:ext uri="{FF2B5EF4-FFF2-40B4-BE49-F238E27FC236}">
                <a16:creationId xmlns:a16="http://schemas.microsoft.com/office/drawing/2014/main" id="{5CEC26AA-9BE0-67BA-5404-A9BA3D84352E}"/>
              </a:ext>
            </a:extLst>
          </p:cNvPr>
          <p:cNvSpPr/>
          <p:nvPr/>
        </p:nvSpPr>
        <p:spPr>
          <a:xfrm>
            <a:off x="20039195" y="8261630"/>
            <a:ext cx="9119776" cy="15126828"/>
          </a:xfrm>
          <a:prstGeom prst="roundRect">
            <a:avLst>
              <a:gd name="adj" fmla="val 1204"/>
            </a:avLst>
          </a:prstGeom>
          <a:noFill/>
          <a:ln w="38100">
            <a:solidFill>
              <a:srgbClr val="3E4C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3" name="矩形: 圆顶角 32">
            <a:extLst>
              <a:ext uri="{FF2B5EF4-FFF2-40B4-BE49-F238E27FC236}">
                <a16:creationId xmlns:a16="http://schemas.microsoft.com/office/drawing/2014/main" id="{FA0F7C1A-DCAB-349B-B001-B2556E49584D}"/>
              </a:ext>
            </a:extLst>
          </p:cNvPr>
          <p:cNvSpPr/>
          <p:nvPr/>
        </p:nvSpPr>
        <p:spPr>
          <a:xfrm>
            <a:off x="20039195" y="8250763"/>
            <a:ext cx="9119776" cy="522000"/>
          </a:xfrm>
          <a:prstGeom prst="round2SameRect">
            <a:avLst>
              <a:gd name="adj1" fmla="val 22486"/>
              <a:gd name="adj2" fmla="val 0"/>
            </a:avLst>
          </a:prstGeom>
          <a:solidFill>
            <a:srgbClr val="3E4C64"/>
          </a:solidFill>
          <a:ln w="38100">
            <a:solidFill>
              <a:srgbClr val="3E4C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gn="ctr"/>
            <a:r>
              <a:rPr lang="en-US" altLang="zh-CN" sz="3964" i="1" kern="0" dirty="0">
                <a:solidFill>
                  <a:srgbClr val="FFFAC7"/>
                </a:solidFill>
                <a:latin typeface="Times New Roman" panose="02020603050405020304" pitchFamily="18" charset="0"/>
                <a:ea typeface="MS PGothic" panose="020B0600070205080204" pitchFamily="34" charset="-128"/>
                <a:cs typeface="Times New Roman" panose="02020603050405020304" pitchFamily="18" charset="0"/>
              </a:rPr>
              <a:t>FIRMWARE OF THE LLRF</a:t>
            </a:r>
          </a:p>
        </p:txBody>
      </p:sp>
      <p:sp>
        <p:nvSpPr>
          <p:cNvPr id="37" name="矩形: 圆顶角 36">
            <a:extLst>
              <a:ext uri="{FF2B5EF4-FFF2-40B4-BE49-F238E27FC236}">
                <a16:creationId xmlns:a16="http://schemas.microsoft.com/office/drawing/2014/main" id="{087B9D21-D110-8ABB-2A26-6F3AC8E092D6}"/>
              </a:ext>
            </a:extLst>
          </p:cNvPr>
          <p:cNvSpPr/>
          <p:nvPr/>
        </p:nvSpPr>
        <p:spPr>
          <a:xfrm>
            <a:off x="1135971" y="12355702"/>
            <a:ext cx="18685325" cy="522000"/>
          </a:xfrm>
          <a:prstGeom prst="round2SameRect">
            <a:avLst>
              <a:gd name="adj1" fmla="val 22486"/>
              <a:gd name="adj2" fmla="val 0"/>
            </a:avLst>
          </a:prstGeom>
          <a:solidFill>
            <a:srgbClr val="3E4C64"/>
          </a:solidFill>
          <a:ln w="38100">
            <a:solidFill>
              <a:srgbClr val="3E4C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gn="ctr"/>
            <a:r>
              <a:rPr lang="en-US" altLang="zh-CN" sz="3964" i="1" kern="0" dirty="0">
                <a:solidFill>
                  <a:srgbClr val="FFFAC7"/>
                </a:solidFill>
                <a:latin typeface="Times New Roman" panose="02020603050405020304" pitchFamily="18" charset="0"/>
                <a:ea typeface="MS PGothic" panose="020B0600070205080204" pitchFamily="34" charset="-128"/>
                <a:cs typeface="Times New Roman" panose="02020603050405020304" pitchFamily="18" charset="0"/>
              </a:rPr>
              <a:t>OVERVIEW OF THE LLRF FOR MULTI-CAVITY</a:t>
            </a:r>
          </a:p>
        </p:txBody>
      </p:sp>
      <p:sp>
        <p:nvSpPr>
          <p:cNvPr id="39" name="矩形: 圆角 38">
            <a:extLst>
              <a:ext uri="{FF2B5EF4-FFF2-40B4-BE49-F238E27FC236}">
                <a16:creationId xmlns:a16="http://schemas.microsoft.com/office/drawing/2014/main" id="{0996C2E6-FF3B-170E-C9D1-48B66735644F}"/>
              </a:ext>
            </a:extLst>
          </p:cNvPr>
          <p:cNvSpPr/>
          <p:nvPr/>
        </p:nvSpPr>
        <p:spPr>
          <a:xfrm>
            <a:off x="1124179" y="8250764"/>
            <a:ext cx="18697346" cy="3687236"/>
          </a:xfrm>
          <a:prstGeom prst="roundRect">
            <a:avLst>
              <a:gd name="adj" fmla="val 2969"/>
            </a:avLst>
          </a:prstGeom>
          <a:noFill/>
          <a:ln w="38100">
            <a:solidFill>
              <a:srgbClr val="3E4C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1" name="文本框 40">
            <a:extLst>
              <a:ext uri="{FF2B5EF4-FFF2-40B4-BE49-F238E27FC236}">
                <a16:creationId xmlns:a16="http://schemas.microsoft.com/office/drawing/2014/main" id="{C175CD1A-6994-98DE-33CC-F484838F486A}"/>
              </a:ext>
            </a:extLst>
          </p:cNvPr>
          <p:cNvSpPr txBox="1"/>
          <p:nvPr/>
        </p:nvSpPr>
        <p:spPr>
          <a:xfrm>
            <a:off x="21020963" y="22310442"/>
            <a:ext cx="7370793" cy="366007"/>
          </a:xfrm>
          <a:prstGeom prst="rect">
            <a:avLst/>
          </a:prstGeom>
          <a:noFill/>
        </p:spPr>
        <p:txBody>
          <a:bodyPr wrap="square" rtlCol="0">
            <a:spAutoFit/>
          </a:bodyPr>
          <a:lstStyle/>
          <a:p>
            <a:pPr algn="ctr"/>
            <a:r>
              <a:rPr lang="en-US" altLang="zh-CN" sz="1784" dirty="0">
                <a:ea typeface="宋体" panose="02010600030101010101" pitchFamily="2" charset="-122"/>
                <a:sym typeface="+mn-ea"/>
              </a:rPr>
              <a:t>Firmware Architecture Diagram</a:t>
            </a:r>
          </a:p>
        </p:txBody>
      </p:sp>
      <p:grpSp>
        <p:nvGrpSpPr>
          <p:cNvPr id="42" name="组合 41">
            <a:extLst>
              <a:ext uri="{FF2B5EF4-FFF2-40B4-BE49-F238E27FC236}">
                <a16:creationId xmlns:a16="http://schemas.microsoft.com/office/drawing/2014/main" id="{98C3ABAB-E85C-AD2E-3F75-07669E77434B}"/>
              </a:ext>
            </a:extLst>
          </p:cNvPr>
          <p:cNvGrpSpPr/>
          <p:nvPr/>
        </p:nvGrpSpPr>
        <p:grpSpPr>
          <a:xfrm>
            <a:off x="1251241" y="30877886"/>
            <a:ext cx="13541847" cy="5960382"/>
            <a:chOff x="1248496" y="2337713"/>
            <a:chExt cx="9198720" cy="2843253"/>
          </a:xfrm>
        </p:grpSpPr>
        <p:graphicFrame>
          <p:nvGraphicFramePr>
            <p:cNvPr id="44" name="图表 43">
              <a:extLst>
                <a:ext uri="{FF2B5EF4-FFF2-40B4-BE49-F238E27FC236}">
                  <a16:creationId xmlns:a16="http://schemas.microsoft.com/office/drawing/2014/main" id="{F0E64BDA-A5C8-B882-408B-E288BD4614C4}"/>
                </a:ext>
              </a:extLst>
            </p:cNvPr>
            <p:cNvGraphicFramePr>
              <a:graphicFrameLocks/>
            </p:cNvGraphicFramePr>
            <p:nvPr>
              <p:extLst>
                <p:ext uri="{D42A27DB-BD31-4B8C-83A1-F6EECF244321}">
                  <p14:modId xmlns:p14="http://schemas.microsoft.com/office/powerpoint/2010/main" val="1948039150"/>
                </p:ext>
              </p:extLst>
            </p:nvPr>
          </p:nvGraphicFramePr>
          <p:xfrm>
            <a:off x="1257104" y="3730143"/>
            <a:ext cx="9190112" cy="1450823"/>
          </p:xfrm>
          <a:graphic>
            <a:graphicData uri="http://schemas.openxmlformats.org/drawingml/2006/chart">
              <c:chart xmlns:c="http://schemas.openxmlformats.org/drawingml/2006/chart" xmlns:r="http://schemas.openxmlformats.org/officeDocument/2006/relationships" r:id="rId16"/>
            </a:graphicData>
          </a:graphic>
        </p:graphicFrame>
        <p:graphicFrame>
          <p:nvGraphicFramePr>
            <p:cNvPr id="45" name="图表 44">
              <a:extLst>
                <a:ext uri="{FF2B5EF4-FFF2-40B4-BE49-F238E27FC236}">
                  <a16:creationId xmlns:a16="http://schemas.microsoft.com/office/drawing/2014/main" id="{913BAEEA-4123-4413-9279-277B171A75DF}"/>
                </a:ext>
              </a:extLst>
            </p:cNvPr>
            <p:cNvGraphicFramePr>
              <a:graphicFrameLocks/>
            </p:cNvGraphicFramePr>
            <p:nvPr>
              <p:extLst>
                <p:ext uri="{D42A27DB-BD31-4B8C-83A1-F6EECF244321}">
                  <p14:modId xmlns:p14="http://schemas.microsoft.com/office/powerpoint/2010/main" val="3873884195"/>
                </p:ext>
              </p:extLst>
            </p:nvPr>
          </p:nvGraphicFramePr>
          <p:xfrm>
            <a:off x="1248496" y="2337713"/>
            <a:ext cx="9190112" cy="1450823"/>
          </p:xfrm>
          <a:graphic>
            <a:graphicData uri="http://schemas.openxmlformats.org/drawingml/2006/chart">
              <c:chart xmlns:c="http://schemas.openxmlformats.org/drawingml/2006/chart" xmlns:r="http://schemas.openxmlformats.org/officeDocument/2006/relationships" r:id="rId17"/>
            </a:graphicData>
          </a:graphic>
        </p:graphicFrame>
      </p:grpSp>
      <p:sp>
        <p:nvSpPr>
          <p:cNvPr id="12" name="矩形: 圆角 11">
            <a:extLst>
              <a:ext uri="{FF2B5EF4-FFF2-40B4-BE49-F238E27FC236}">
                <a16:creationId xmlns:a16="http://schemas.microsoft.com/office/drawing/2014/main" id="{FE1DD9D4-BD29-CE4E-3124-429EE205CA07}"/>
              </a:ext>
            </a:extLst>
          </p:cNvPr>
          <p:cNvSpPr/>
          <p:nvPr/>
        </p:nvSpPr>
        <p:spPr>
          <a:xfrm>
            <a:off x="1100138" y="23807531"/>
            <a:ext cx="13844055" cy="13121407"/>
          </a:xfrm>
          <a:prstGeom prst="roundRect">
            <a:avLst>
              <a:gd name="adj" fmla="val 891"/>
            </a:avLst>
          </a:prstGeom>
          <a:noFill/>
          <a:ln w="38100">
            <a:solidFill>
              <a:srgbClr val="3E4C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矩形: 圆顶角 14">
            <a:extLst>
              <a:ext uri="{FF2B5EF4-FFF2-40B4-BE49-F238E27FC236}">
                <a16:creationId xmlns:a16="http://schemas.microsoft.com/office/drawing/2014/main" id="{213F9CED-F3A3-4E23-2A57-BDF861BE1EFF}"/>
              </a:ext>
            </a:extLst>
          </p:cNvPr>
          <p:cNvSpPr/>
          <p:nvPr/>
        </p:nvSpPr>
        <p:spPr>
          <a:xfrm>
            <a:off x="1112952" y="23822375"/>
            <a:ext cx="13831241" cy="522000"/>
          </a:xfrm>
          <a:prstGeom prst="round2SameRect">
            <a:avLst>
              <a:gd name="adj1" fmla="val 22486"/>
              <a:gd name="adj2" fmla="val 0"/>
            </a:avLst>
          </a:prstGeom>
          <a:solidFill>
            <a:srgbClr val="3E4C64"/>
          </a:solidFill>
          <a:ln w="38100">
            <a:solidFill>
              <a:srgbClr val="3E4C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gn="ctr"/>
            <a:r>
              <a:rPr lang="en-US" altLang="zh-CN" sz="3964" i="1" kern="0" dirty="0">
                <a:solidFill>
                  <a:srgbClr val="FFFAC7"/>
                </a:solidFill>
                <a:latin typeface="Times New Roman" panose="02020603050405020304" pitchFamily="18" charset="0"/>
                <a:ea typeface="MS PGothic" panose="020B0600070205080204" pitchFamily="34" charset="-128"/>
                <a:cs typeface="Times New Roman" panose="02020603050405020304" pitchFamily="18" charset="0"/>
              </a:rPr>
              <a:t>DETUNING-CALCULATION FIRMWARE VERIFICATION</a:t>
            </a:r>
          </a:p>
        </p:txBody>
      </p:sp>
      <p:pic>
        <p:nvPicPr>
          <p:cNvPr id="22" name="图形 21">
            <a:extLst>
              <a:ext uri="{FF2B5EF4-FFF2-40B4-BE49-F238E27FC236}">
                <a16:creationId xmlns:a16="http://schemas.microsoft.com/office/drawing/2014/main" id="{85EC37F3-727F-7FC9-C7B7-900DCF3A9C5E}"/>
              </a:ext>
            </a:extLst>
          </p:cNvPr>
          <p:cNvPicPr>
            <a:picLocks noChangeAspect="1"/>
          </p:cNvPicPr>
          <p:nvPr/>
        </p:nvPicPr>
        <p:blipFill>
          <a:blip r:embed="rId18">
            <a:extLst>
              <a:ext uri="{96DAC541-7B7A-43D3-8B79-37D633B846F1}">
                <asvg:svgBlip xmlns:asvg="http://schemas.microsoft.com/office/drawing/2016/SVG/main" r:embed="rId19"/>
              </a:ext>
            </a:extLst>
          </a:blip>
          <a:srcRect l="9344" r="8859"/>
          <a:stretch>
            <a:fillRect/>
          </a:stretch>
        </p:blipFill>
        <p:spPr>
          <a:xfrm>
            <a:off x="1443906" y="24435758"/>
            <a:ext cx="13169332" cy="6844342"/>
          </a:xfrm>
          <a:prstGeom prst="rect">
            <a:avLst/>
          </a:prstGeom>
        </p:spPr>
      </p:pic>
      <p:sp>
        <p:nvSpPr>
          <p:cNvPr id="30" name="矩形: 圆顶角 29">
            <a:extLst>
              <a:ext uri="{FF2B5EF4-FFF2-40B4-BE49-F238E27FC236}">
                <a16:creationId xmlns:a16="http://schemas.microsoft.com/office/drawing/2014/main" id="{47BDA57F-0310-3B8C-2834-09F28763B607}"/>
              </a:ext>
            </a:extLst>
          </p:cNvPr>
          <p:cNvSpPr/>
          <p:nvPr/>
        </p:nvSpPr>
        <p:spPr>
          <a:xfrm>
            <a:off x="1473306" y="37705466"/>
            <a:ext cx="4129771" cy="522000"/>
          </a:xfrm>
          <a:prstGeom prst="round2SameRect">
            <a:avLst>
              <a:gd name="adj1" fmla="val 22486"/>
              <a:gd name="adj2" fmla="val 24634"/>
            </a:avLst>
          </a:prstGeom>
          <a:solidFill>
            <a:srgbClr val="3E4C64"/>
          </a:solidFill>
          <a:ln w="38100">
            <a:solidFill>
              <a:srgbClr val="3E4C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gn="ctr"/>
            <a:r>
              <a:rPr lang="en-US" altLang="zh-CN" sz="3964" i="1" kern="0" dirty="0">
                <a:solidFill>
                  <a:srgbClr val="FFFAC7"/>
                </a:solidFill>
                <a:latin typeface="Times New Roman" panose="02020603050405020304" pitchFamily="18" charset="0"/>
                <a:ea typeface="MS PGothic" panose="020B0600070205080204" pitchFamily="34" charset="-128"/>
                <a:cs typeface="Times New Roman" panose="02020603050405020304" pitchFamily="18" charset="0"/>
              </a:rPr>
              <a:t>REFERENCES</a:t>
            </a:r>
          </a:p>
        </p:txBody>
      </p:sp>
      <p:sp>
        <p:nvSpPr>
          <p:cNvPr id="34" name="矩形: 圆角 33">
            <a:extLst>
              <a:ext uri="{FF2B5EF4-FFF2-40B4-BE49-F238E27FC236}">
                <a16:creationId xmlns:a16="http://schemas.microsoft.com/office/drawing/2014/main" id="{7AB8F5CE-D058-E570-3381-51819EF4D7CD}"/>
              </a:ext>
            </a:extLst>
          </p:cNvPr>
          <p:cNvSpPr/>
          <p:nvPr/>
        </p:nvSpPr>
        <p:spPr>
          <a:xfrm>
            <a:off x="15314916" y="23807532"/>
            <a:ext cx="13844055" cy="8208098"/>
          </a:xfrm>
          <a:prstGeom prst="roundRect">
            <a:avLst>
              <a:gd name="adj" fmla="val 891"/>
            </a:avLst>
          </a:prstGeom>
          <a:noFill/>
          <a:ln w="38100">
            <a:solidFill>
              <a:srgbClr val="3E4C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0" name="矩形: 圆顶角 39">
            <a:extLst>
              <a:ext uri="{FF2B5EF4-FFF2-40B4-BE49-F238E27FC236}">
                <a16:creationId xmlns:a16="http://schemas.microsoft.com/office/drawing/2014/main" id="{6E589471-8EBB-9084-13E9-324078E98C87}"/>
              </a:ext>
            </a:extLst>
          </p:cNvPr>
          <p:cNvSpPr/>
          <p:nvPr/>
        </p:nvSpPr>
        <p:spPr>
          <a:xfrm>
            <a:off x="15327730" y="23822375"/>
            <a:ext cx="13831241" cy="522000"/>
          </a:xfrm>
          <a:prstGeom prst="round2SameRect">
            <a:avLst>
              <a:gd name="adj1" fmla="val 22486"/>
              <a:gd name="adj2" fmla="val 0"/>
            </a:avLst>
          </a:prstGeom>
          <a:solidFill>
            <a:srgbClr val="3E4C64"/>
          </a:solidFill>
          <a:ln w="38100">
            <a:solidFill>
              <a:srgbClr val="3E4C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gn="ctr"/>
            <a:r>
              <a:rPr lang="en-US" altLang="zh-CN" sz="3964" i="1" kern="0" dirty="0">
                <a:solidFill>
                  <a:srgbClr val="FFFAC7"/>
                </a:solidFill>
                <a:latin typeface="Times New Roman" panose="02020603050405020304" pitchFamily="18" charset="0"/>
                <a:ea typeface="MS PGothic" panose="020B0600070205080204" pitchFamily="34" charset="-128"/>
                <a:cs typeface="Times New Roman" panose="02020603050405020304" pitchFamily="18" charset="0"/>
              </a:rPr>
              <a:t>SOFTWARE AND HARDWARE PLATFORM</a:t>
            </a:r>
          </a:p>
        </p:txBody>
      </p:sp>
      <p:pic>
        <p:nvPicPr>
          <p:cNvPr id="46" name="图片 45" descr="图片包含 游戏机, 电路, 发动机&#10;&#10;AI 生成的内容可能不正确。">
            <a:extLst>
              <a:ext uri="{FF2B5EF4-FFF2-40B4-BE49-F238E27FC236}">
                <a16:creationId xmlns:a16="http://schemas.microsoft.com/office/drawing/2014/main" id="{07F2BAF1-DADA-0468-8212-61A3C545EDA1}"/>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20545134" y="26587413"/>
            <a:ext cx="2525822" cy="3369080"/>
          </a:xfrm>
          <a:prstGeom prst="rect">
            <a:avLst/>
          </a:prstGeom>
        </p:spPr>
      </p:pic>
      <p:sp>
        <p:nvSpPr>
          <p:cNvPr id="47" name="矩形: 圆角 46">
            <a:extLst>
              <a:ext uri="{FF2B5EF4-FFF2-40B4-BE49-F238E27FC236}">
                <a16:creationId xmlns:a16="http://schemas.microsoft.com/office/drawing/2014/main" id="{1C8FED3C-93EA-CCEF-1D85-4956C07026A5}"/>
              </a:ext>
            </a:extLst>
          </p:cNvPr>
          <p:cNvSpPr/>
          <p:nvPr/>
        </p:nvSpPr>
        <p:spPr>
          <a:xfrm>
            <a:off x="15314916" y="32360221"/>
            <a:ext cx="13844055" cy="4568717"/>
          </a:xfrm>
          <a:prstGeom prst="roundRect">
            <a:avLst>
              <a:gd name="adj" fmla="val 2559"/>
            </a:avLst>
          </a:prstGeom>
          <a:noFill/>
          <a:ln w="38100">
            <a:solidFill>
              <a:srgbClr val="3E4C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8" name="矩形: 圆顶角 47">
            <a:extLst>
              <a:ext uri="{FF2B5EF4-FFF2-40B4-BE49-F238E27FC236}">
                <a16:creationId xmlns:a16="http://schemas.microsoft.com/office/drawing/2014/main" id="{25ADB4AF-F54C-9083-3D4C-36F0463DBF60}"/>
              </a:ext>
            </a:extLst>
          </p:cNvPr>
          <p:cNvSpPr/>
          <p:nvPr/>
        </p:nvSpPr>
        <p:spPr>
          <a:xfrm>
            <a:off x="15327730" y="32375064"/>
            <a:ext cx="13831241" cy="522000"/>
          </a:xfrm>
          <a:prstGeom prst="round2SameRect">
            <a:avLst>
              <a:gd name="adj1" fmla="val 22486"/>
              <a:gd name="adj2" fmla="val 0"/>
            </a:avLst>
          </a:prstGeom>
          <a:solidFill>
            <a:srgbClr val="3E4C64"/>
          </a:solidFill>
          <a:ln w="38100">
            <a:solidFill>
              <a:srgbClr val="3E4C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gn="ctr"/>
            <a:r>
              <a:rPr lang="en-US" altLang="zh-CN" sz="3964" i="1" kern="0" dirty="0">
                <a:solidFill>
                  <a:srgbClr val="FFFAC7"/>
                </a:solidFill>
                <a:latin typeface="Times New Roman" panose="02020603050405020304" pitchFamily="18" charset="0"/>
                <a:ea typeface="MS PGothic" panose="020B0600070205080204" pitchFamily="34" charset="-128"/>
                <a:cs typeface="Times New Roman" panose="02020603050405020304" pitchFamily="18" charset="0"/>
              </a:rPr>
              <a:t>PROGRESS</a:t>
            </a:r>
          </a:p>
        </p:txBody>
      </p:sp>
      <p:sp>
        <p:nvSpPr>
          <p:cNvPr id="49" name="矩形 48">
            <a:extLst>
              <a:ext uri="{FF2B5EF4-FFF2-40B4-BE49-F238E27FC236}">
                <a16:creationId xmlns:a16="http://schemas.microsoft.com/office/drawing/2014/main" id="{1DA4BF71-E02D-CA21-0680-980475B10CF8}"/>
              </a:ext>
            </a:extLst>
          </p:cNvPr>
          <p:cNvSpPr/>
          <p:nvPr/>
        </p:nvSpPr>
        <p:spPr>
          <a:xfrm>
            <a:off x="-76402" y="81762"/>
            <a:ext cx="2853733" cy="480131"/>
          </a:xfrm>
          <a:prstGeom prst="rect">
            <a:avLst/>
          </a:prstGeom>
        </p:spPr>
        <p:txBody>
          <a:bodyPr wrap="square">
            <a:spAutoFit/>
          </a:bodyPr>
          <a:lstStyle/>
          <a:p>
            <a:pPr algn="ctr" defTabSz="2258060">
              <a:lnSpc>
                <a:spcPct val="90000"/>
              </a:lnSpc>
              <a:spcBef>
                <a:spcPct val="20000"/>
              </a:spcBef>
              <a:spcAft>
                <a:spcPts val="300"/>
              </a:spcAft>
              <a:buClr>
                <a:schemeClr val="tx1"/>
              </a:buClr>
              <a:defRPr/>
            </a:pPr>
            <a:r>
              <a:rPr lang="fr-FR" altLang="ja-JP" sz="2800" b="1" kern="0" dirty="0">
                <a:solidFill>
                  <a:srgbClr val="3E4C64"/>
                </a:solidFill>
                <a:latin typeface="Times" charset="0"/>
                <a:ea typeface="ＭＳ 明朝" pitchFamily="49" charset="-128"/>
              </a:rPr>
              <a:t>Poster ID: A13</a:t>
            </a:r>
          </a:p>
        </p:txBody>
      </p:sp>
    </p:spTree>
    <p:extLst>
      <p:ext uri="{BB962C8B-B14F-4D97-AF65-F5344CB8AC3E}">
        <p14:creationId xmlns:p14="http://schemas.microsoft.com/office/powerpoint/2010/main" val="3342409181"/>
      </p:ext>
    </p:extLst>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主题​​">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6945</TotalTime>
  <Words>623</Words>
  <Application>Microsoft Office PowerPoint</Application>
  <PresentationFormat>自定义</PresentationFormat>
  <Paragraphs>32</Paragraphs>
  <Slides>1</Slides>
  <Notes>1</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vt:i4>
      </vt:variant>
    </vt:vector>
  </HeadingPairs>
  <TitlesOfParts>
    <vt:vector size="9" baseType="lpstr">
      <vt:lpstr>等线</vt:lpstr>
      <vt:lpstr>宋体</vt:lpstr>
      <vt:lpstr>Aptos</vt:lpstr>
      <vt:lpstr>Aptos Display</vt:lpstr>
      <vt:lpstr>Arial</vt:lpstr>
      <vt:lpstr>Times</vt:lpstr>
      <vt:lpstr>Times New Roman</vt:lpstr>
      <vt:lpstr>Office 主题​​</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Senth Len</dc:creator>
  <cp:lastModifiedBy>Senth Len</cp:lastModifiedBy>
  <cp:revision>29</cp:revision>
  <cp:lastPrinted>2025-11-03T02:22:10Z</cp:lastPrinted>
  <dcterms:created xsi:type="dcterms:W3CDTF">2024-10-16T01:24:56Z</dcterms:created>
  <dcterms:modified xsi:type="dcterms:W3CDTF">2025-11-03T02:27:24Z</dcterms:modified>
</cp:coreProperties>
</file>