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48" r:id="rId1"/>
  </p:sldMasterIdLst>
  <p:notesMasterIdLst>
    <p:notesMasterId r:id="rId4"/>
  </p:notesMasterIdLst>
  <p:handoutMasterIdLst>
    <p:handoutMasterId r:id="rId5"/>
  </p:handoutMasterIdLst>
  <p:sldIdLst>
    <p:sldId id="398" r:id="rId3"/>
  </p:sldIdLst>
  <p:sldSz cx="28799790" cy="43199685"/>
  <p:notesSz cx="32099250" cy="42833925"/>
  <p:custDataLst>
    <p:tags r:id="rId10"/>
  </p:custDataLst>
  <p:defaultTextStyle>
    <a:defPPr>
      <a:defRPr lang="en-US"/>
    </a:defPPr>
    <a:lvl1pPr algn="l" rtl="0" fontAlgn="base">
      <a:spcBef>
        <a:spcPct val="0"/>
      </a:spcBef>
      <a:spcAft>
        <a:spcPct val="0"/>
      </a:spcAft>
      <a:defRPr sz="2900" kern="1200">
        <a:solidFill>
          <a:schemeClr val="tx1"/>
        </a:solidFill>
        <a:latin typeface="Helvetica" panose="020B0604020202020204" pitchFamily="34" charset="0"/>
        <a:ea typeface="+mn-ea"/>
        <a:cs typeface="+mn-cs"/>
      </a:defRPr>
    </a:lvl1pPr>
    <a:lvl2pPr marL="434975" indent="22225" algn="l" rtl="0" fontAlgn="base">
      <a:spcBef>
        <a:spcPct val="0"/>
      </a:spcBef>
      <a:spcAft>
        <a:spcPct val="0"/>
      </a:spcAft>
      <a:defRPr sz="2900" kern="1200">
        <a:solidFill>
          <a:schemeClr val="tx1"/>
        </a:solidFill>
        <a:latin typeface="Helvetica" panose="020B0604020202020204" pitchFamily="34" charset="0"/>
        <a:ea typeface="+mn-ea"/>
        <a:cs typeface="+mn-cs"/>
      </a:defRPr>
    </a:lvl2pPr>
    <a:lvl3pPr marL="869950" indent="44450" algn="l" rtl="0" fontAlgn="base">
      <a:spcBef>
        <a:spcPct val="0"/>
      </a:spcBef>
      <a:spcAft>
        <a:spcPct val="0"/>
      </a:spcAft>
      <a:defRPr sz="2900" kern="1200">
        <a:solidFill>
          <a:schemeClr val="tx1"/>
        </a:solidFill>
        <a:latin typeface="Helvetica" panose="020B0604020202020204" pitchFamily="34" charset="0"/>
        <a:ea typeface="+mn-ea"/>
        <a:cs typeface="+mn-cs"/>
      </a:defRPr>
    </a:lvl3pPr>
    <a:lvl4pPr marL="1304925" indent="66675" algn="l" rtl="0" fontAlgn="base">
      <a:spcBef>
        <a:spcPct val="0"/>
      </a:spcBef>
      <a:spcAft>
        <a:spcPct val="0"/>
      </a:spcAft>
      <a:defRPr sz="2900" kern="1200">
        <a:solidFill>
          <a:schemeClr val="tx1"/>
        </a:solidFill>
        <a:latin typeface="Helvetica" panose="020B0604020202020204" pitchFamily="34" charset="0"/>
        <a:ea typeface="+mn-ea"/>
        <a:cs typeface="+mn-cs"/>
      </a:defRPr>
    </a:lvl4pPr>
    <a:lvl5pPr marL="1739900" indent="88900" algn="l" rtl="0" fontAlgn="base">
      <a:spcBef>
        <a:spcPct val="0"/>
      </a:spcBef>
      <a:spcAft>
        <a:spcPct val="0"/>
      </a:spcAft>
      <a:defRPr sz="2900" kern="1200">
        <a:solidFill>
          <a:schemeClr val="tx1"/>
        </a:solidFill>
        <a:latin typeface="Helvetica" panose="020B0604020202020204" pitchFamily="34" charset="0"/>
        <a:ea typeface="+mn-ea"/>
        <a:cs typeface="+mn-cs"/>
      </a:defRPr>
    </a:lvl5pPr>
    <a:lvl6pPr marL="2286000" algn="l" defTabSz="914400" rtl="0" eaLnBrk="1" latinLnBrk="0" hangingPunct="1">
      <a:defRPr sz="2900" kern="1200">
        <a:solidFill>
          <a:schemeClr val="tx1"/>
        </a:solidFill>
        <a:latin typeface="Helvetica" panose="020B0604020202020204" pitchFamily="34" charset="0"/>
        <a:ea typeface="+mn-ea"/>
        <a:cs typeface="+mn-cs"/>
      </a:defRPr>
    </a:lvl6pPr>
    <a:lvl7pPr marL="2743200" algn="l" defTabSz="914400" rtl="0" eaLnBrk="1" latinLnBrk="0" hangingPunct="1">
      <a:defRPr sz="2900" kern="1200">
        <a:solidFill>
          <a:schemeClr val="tx1"/>
        </a:solidFill>
        <a:latin typeface="Helvetica" panose="020B0604020202020204" pitchFamily="34" charset="0"/>
        <a:ea typeface="+mn-ea"/>
        <a:cs typeface="+mn-cs"/>
      </a:defRPr>
    </a:lvl7pPr>
    <a:lvl8pPr marL="3200400" algn="l" defTabSz="914400" rtl="0" eaLnBrk="1" latinLnBrk="0" hangingPunct="1">
      <a:defRPr sz="2900" kern="1200">
        <a:solidFill>
          <a:schemeClr val="tx1"/>
        </a:solidFill>
        <a:latin typeface="Helvetica" panose="020B0604020202020204" pitchFamily="34" charset="0"/>
        <a:ea typeface="+mn-ea"/>
        <a:cs typeface="+mn-cs"/>
      </a:defRPr>
    </a:lvl8pPr>
    <a:lvl9pPr marL="3657600" algn="l" defTabSz="914400" rtl="0" eaLnBrk="1" latinLnBrk="0" hangingPunct="1">
      <a:defRPr sz="2900"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13613" userDrawn="1">
          <p15:clr>
            <a:srgbClr val="A4A3A4"/>
          </p15:clr>
        </p15:guide>
        <p15:guide id="2" pos="90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ou"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7906"/>
    <a:srgbClr val="FB7B02"/>
    <a:srgbClr val="7CA1F1"/>
    <a:srgbClr val="7AA1EE"/>
    <a:srgbClr val="FB7D04"/>
    <a:srgbClr val="424E70"/>
    <a:srgbClr val="3333FF"/>
    <a:srgbClr val="FFE48F"/>
    <a:srgbClr val="FFFFCC"/>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05" autoAdjust="0"/>
    <p:restoredTop sz="99697" autoAdjust="0"/>
  </p:normalViewPr>
  <p:slideViewPr>
    <p:cSldViewPr showGuides="1">
      <p:cViewPr>
        <p:scale>
          <a:sx n="66" d="100"/>
          <a:sy n="66" d="100"/>
        </p:scale>
        <p:origin x="-1968" y="-6667"/>
      </p:cViewPr>
      <p:guideLst>
        <p:guide orient="horz" pos="13613"/>
        <p:guide pos="9046"/>
      </p:guideLst>
    </p:cSldViewPr>
  </p:slideViewPr>
  <p:outlineViewPr>
    <p:cViewPr>
      <p:scale>
        <a:sx n="26" d="100"/>
        <a:sy n="2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1" d="100"/>
          <a:sy n="21" d="100"/>
        </p:scale>
        <p:origin x="-3654" y="-132"/>
      </p:cViewPr>
      <p:guideLst>
        <p:guide orient="horz" pos="13491"/>
        <p:guide pos="10083"/>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commentAuthors" Target="commentAuthors.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3898563" cy="2144713"/>
          </a:xfrm>
          <a:prstGeom prst="rect">
            <a:avLst/>
          </a:prstGeom>
          <a:noFill/>
          <a:ln w="9525">
            <a:noFill/>
            <a:miter lim="800000"/>
          </a:ln>
          <a:effectLst/>
        </p:spPr>
        <p:txBody>
          <a:bodyPr vert="horz" wrap="square" lIns="427604" tIns="213789" rIns="427604" bIns="213789" numCol="1" anchor="t" anchorCtr="0" compatLnSpc="1"/>
          <a:lstStyle>
            <a:lvl1pPr defTabSz="4272280">
              <a:defRPr sz="5600"/>
            </a:lvl1pPr>
          </a:lstStyle>
          <a:p>
            <a:pPr>
              <a:defRPr/>
            </a:pPr>
            <a:endParaRPr lang="en-US" altLang="zh-CN"/>
          </a:p>
        </p:txBody>
      </p:sp>
      <p:sp>
        <p:nvSpPr>
          <p:cNvPr id="8195" name="Rectangle 3"/>
          <p:cNvSpPr>
            <a:spLocks noGrp="1" noChangeArrowheads="1"/>
          </p:cNvSpPr>
          <p:nvPr>
            <p:ph type="dt" sz="quarter" idx="1"/>
          </p:nvPr>
        </p:nvSpPr>
        <p:spPr bwMode="auto">
          <a:xfrm>
            <a:off x="18200688" y="0"/>
            <a:ext cx="13898562" cy="2144713"/>
          </a:xfrm>
          <a:prstGeom prst="rect">
            <a:avLst/>
          </a:prstGeom>
          <a:noFill/>
          <a:ln w="9525">
            <a:noFill/>
            <a:miter lim="800000"/>
          </a:ln>
          <a:effectLst/>
        </p:spPr>
        <p:txBody>
          <a:bodyPr vert="horz" wrap="square" lIns="427604" tIns="213789" rIns="427604" bIns="213789" numCol="1" anchor="t" anchorCtr="0" compatLnSpc="1"/>
          <a:lstStyle>
            <a:lvl1pPr algn="r" defTabSz="4272280">
              <a:defRPr sz="5600"/>
            </a:lvl1pPr>
          </a:lstStyle>
          <a:p>
            <a:pPr>
              <a:defRPr/>
            </a:pPr>
            <a:endParaRPr lang="en-US" altLang="zh-CN"/>
          </a:p>
        </p:txBody>
      </p:sp>
      <p:sp>
        <p:nvSpPr>
          <p:cNvPr id="8196" name="Rectangle 4"/>
          <p:cNvSpPr>
            <a:spLocks noGrp="1" noChangeArrowheads="1"/>
          </p:cNvSpPr>
          <p:nvPr>
            <p:ph type="ftr" sz="quarter" idx="2"/>
          </p:nvPr>
        </p:nvSpPr>
        <p:spPr bwMode="auto">
          <a:xfrm>
            <a:off x="0" y="40689213"/>
            <a:ext cx="13898563" cy="2144712"/>
          </a:xfrm>
          <a:prstGeom prst="rect">
            <a:avLst/>
          </a:prstGeom>
          <a:noFill/>
          <a:ln w="9525">
            <a:noFill/>
            <a:miter lim="800000"/>
          </a:ln>
          <a:effectLst/>
        </p:spPr>
        <p:txBody>
          <a:bodyPr vert="horz" wrap="square" lIns="427604" tIns="213789" rIns="427604" bIns="213789" numCol="1" anchor="b" anchorCtr="0" compatLnSpc="1"/>
          <a:lstStyle>
            <a:lvl1pPr defTabSz="4272280">
              <a:defRPr sz="5600"/>
            </a:lvl1pPr>
          </a:lstStyle>
          <a:p>
            <a:pPr>
              <a:defRPr/>
            </a:pPr>
            <a:endParaRPr lang="en-US" altLang="zh-CN"/>
          </a:p>
        </p:txBody>
      </p:sp>
      <p:sp>
        <p:nvSpPr>
          <p:cNvPr id="8197" name="Rectangle 5"/>
          <p:cNvSpPr>
            <a:spLocks noGrp="1" noChangeArrowheads="1"/>
          </p:cNvSpPr>
          <p:nvPr>
            <p:ph type="sldNum" sz="quarter" idx="3"/>
          </p:nvPr>
        </p:nvSpPr>
        <p:spPr bwMode="auto">
          <a:xfrm>
            <a:off x="18200688" y="40689213"/>
            <a:ext cx="13898562" cy="2144712"/>
          </a:xfrm>
          <a:prstGeom prst="rect">
            <a:avLst/>
          </a:prstGeom>
          <a:noFill/>
          <a:ln w="9525">
            <a:noFill/>
            <a:miter lim="800000"/>
          </a:ln>
          <a:effectLst/>
        </p:spPr>
        <p:txBody>
          <a:bodyPr vert="horz" wrap="square" lIns="427604" tIns="213789" rIns="427604" bIns="213789" numCol="1" anchor="b" anchorCtr="0" compatLnSpc="1"/>
          <a:lstStyle>
            <a:lvl1pPr algn="r" defTabSz="4272280">
              <a:defRPr sz="5600"/>
            </a:lvl1pPr>
          </a:lstStyle>
          <a:p>
            <a:fld id="{817A84B2-56DC-41B5-9B2C-F5758748A0F7}"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3979525" cy="2112963"/>
          </a:xfrm>
          <a:prstGeom prst="rect">
            <a:avLst/>
          </a:prstGeom>
          <a:noFill/>
          <a:ln w="9525">
            <a:noFill/>
            <a:miter lim="800000"/>
          </a:ln>
          <a:effectLst/>
        </p:spPr>
        <p:txBody>
          <a:bodyPr vert="horz" wrap="square" lIns="420526" tIns="210289" rIns="420526" bIns="210289" numCol="1" anchor="t" anchorCtr="0" compatLnSpc="1"/>
          <a:lstStyle>
            <a:lvl1pPr defTabSz="4206875">
              <a:defRPr sz="5600"/>
            </a:lvl1pPr>
          </a:lstStyle>
          <a:p>
            <a:pPr>
              <a:defRPr/>
            </a:pPr>
            <a:endParaRPr lang="en-US" altLang="zh-CN"/>
          </a:p>
        </p:txBody>
      </p:sp>
      <p:sp>
        <p:nvSpPr>
          <p:cNvPr id="17411" name="Rectangle 3"/>
          <p:cNvSpPr>
            <a:spLocks noGrp="1" noChangeArrowheads="1"/>
          </p:cNvSpPr>
          <p:nvPr>
            <p:ph type="dt" idx="1"/>
          </p:nvPr>
        </p:nvSpPr>
        <p:spPr bwMode="auto">
          <a:xfrm>
            <a:off x="18194338" y="0"/>
            <a:ext cx="13979525" cy="2112963"/>
          </a:xfrm>
          <a:prstGeom prst="rect">
            <a:avLst/>
          </a:prstGeom>
          <a:noFill/>
          <a:ln w="9525">
            <a:noFill/>
            <a:miter lim="800000"/>
          </a:ln>
          <a:effectLst/>
        </p:spPr>
        <p:txBody>
          <a:bodyPr vert="horz" wrap="square" lIns="420526" tIns="210289" rIns="420526" bIns="210289" numCol="1" anchor="t" anchorCtr="0" compatLnSpc="1"/>
          <a:lstStyle>
            <a:lvl1pPr algn="r" defTabSz="4206875">
              <a:defRPr sz="5600"/>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10719858" y="3168650"/>
            <a:ext cx="10786534" cy="161798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4194175" y="20407313"/>
            <a:ext cx="23780750" cy="19337337"/>
          </a:xfrm>
          <a:prstGeom prst="rect">
            <a:avLst/>
          </a:prstGeom>
          <a:noFill/>
          <a:ln w="9525">
            <a:noFill/>
            <a:miter lim="800000"/>
          </a:ln>
          <a:effectLst/>
        </p:spPr>
        <p:txBody>
          <a:bodyPr vert="horz" wrap="square" lIns="420526" tIns="210289" rIns="420526" bIns="210289"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17414" name="Rectangle 6"/>
          <p:cNvSpPr>
            <a:spLocks noGrp="1" noChangeArrowheads="1"/>
          </p:cNvSpPr>
          <p:nvPr>
            <p:ph type="ftr" sz="quarter" idx="4"/>
          </p:nvPr>
        </p:nvSpPr>
        <p:spPr bwMode="auto">
          <a:xfrm>
            <a:off x="0" y="40800338"/>
            <a:ext cx="13979525" cy="2112962"/>
          </a:xfrm>
          <a:prstGeom prst="rect">
            <a:avLst/>
          </a:prstGeom>
          <a:noFill/>
          <a:ln w="9525">
            <a:noFill/>
            <a:miter lim="800000"/>
          </a:ln>
          <a:effectLst/>
        </p:spPr>
        <p:txBody>
          <a:bodyPr vert="horz" wrap="square" lIns="420526" tIns="210289" rIns="420526" bIns="210289" numCol="1" anchor="b" anchorCtr="0" compatLnSpc="1"/>
          <a:lstStyle>
            <a:lvl1pPr defTabSz="4206875">
              <a:defRPr sz="5600"/>
            </a:lvl1pPr>
          </a:lstStyle>
          <a:p>
            <a:pPr>
              <a:defRPr/>
            </a:pPr>
            <a:endParaRPr lang="en-US" altLang="zh-CN"/>
          </a:p>
        </p:txBody>
      </p:sp>
      <p:sp>
        <p:nvSpPr>
          <p:cNvPr id="17415" name="Rectangle 7"/>
          <p:cNvSpPr>
            <a:spLocks noGrp="1" noChangeArrowheads="1"/>
          </p:cNvSpPr>
          <p:nvPr>
            <p:ph type="sldNum" sz="quarter" idx="5"/>
          </p:nvPr>
        </p:nvSpPr>
        <p:spPr bwMode="auto">
          <a:xfrm>
            <a:off x="18194338" y="40800338"/>
            <a:ext cx="13979525" cy="2112962"/>
          </a:xfrm>
          <a:prstGeom prst="rect">
            <a:avLst/>
          </a:prstGeom>
          <a:noFill/>
          <a:ln w="9525">
            <a:noFill/>
            <a:miter lim="800000"/>
          </a:ln>
          <a:effectLst/>
        </p:spPr>
        <p:txBody>
          <a:bodyPr vert="horz" wrap="square" lIns="420526" tIns="210289" rIns="420526" bIns="210289" numCol="1" anchor="b" anchorCtr="0" compatLnSpc="1"/>
          <a:lstStyle>
            <a:lvl1pPr algn="r" defTabSz="4206875">
              <a:defRPr sz="5600"/>
            </a:lvl1pPr>
          </a:lstStyle>
          <a:p>
            <a:fld id="{8F7CD2B4-252F-453B-A0D5-0DBB40E2F7CC}"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1pPr>
    <a:lvl2pPr marL="43497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2pPr>
    <a:lvl3pPr marL="86995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3pPr>
    <a:lvl4pPr marL="1304925"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4pPr>
    <a:lvl5pPr marL="1739900" algn="l" rtl="0" eaLnBrk="0" fontAlgn="base" hangingPunct="0">
      <a:spcBef>
        <a:spcPct val="30000"/>
      </a:spcBef>
      <a:spcAft>
        <a:spcPct val="0"/>
      </a:spcAft>
      <a:defRPr sz="1100" kern="1200">
        <a:solidFill>
          <a:schemeClr val="tx1"/>
        </a:solidFill>
        <a:latin typeface="Times New Roman" panose="02020603050405020304" pitchFamily="18" charset="0"/>
        <a:ea typeface="+mn-ea"/>
        <a:cs typeface="+mn-cs"/>
      </a:defRPr>
    </a:lvl5pPr>
    <a:lvl6pPr marL="2174875" algn="l" defTabSz="869950" rtl="0" eaLnBrk="1" latinLnBrk="0" hangingPunct="1">
      <a:defRPr sz="1100" kern="1200">
        <a:solidFill>
          <a:schemeClr val="tx1"/>
        </a:solidFill>
        <a:latin typeface="+mn-lt"/>
        <a:ea typeface="+mn-ea"/>
        <a:cs typeface="+mn-cs"/>
      </a:defRPr>
    </a:lvl6pPr>
    <a:lvl7pPr marL="2609850" algn="l" defTabSz="869950" rtl="0" eaLnBrk="1" latinLnBrk="0" hangingPunct="1">
      <a:defRPr sz="1100" kern="1200">
        <a:solidFill>
          <a:schemeClr val="tx1"/>
        </a:solidFill>
        <a:latin typeface="+mn-lt"/>
        <a:ea typeface="+mn-ea"/>
        <a:cs typeface="+mn-cs"/>
      </a:defRPr>
    </a:lvl7pPr>
    <a:lvl8pPr marL="3044825" algn="l" defTabSz="869950" rtl="0" eaLnBrk="1" latinLnBrk="0" hangingPunct="1">
      <a:defRPr sz="1100" kern="1200">
        <a:solidFill>
          <a:schemeClr val="tx1"/>
        </a:solidFill>
        <a:latin typeface="+mn-lt"/>
        <a:ea typeface="+mn-ea"/>
        <a:cs typeface="+mn-cs"/>
      </a:defRPr>
    </a:lvl8pPr>
    <a:lvl9pPr marL="3479800" algn="l" defTabSz="86995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06875" eaLnBrk="0" hangingPunct="0">
              <a:spcBef>
                <a:spcPct val="30000"/>
              </a:spcBef>
              <a:defRPr sz="1100">
                <a:solidFill>
                  <a:schemeClr val="tx1"/>
                </a:solidFill>
                <a:latin typeface="Times New Roman" panose="02020603050405020304" pitchFamily="18" charset="0"/>
              </a:defRPr>
            </a:lvl1pPr>
            <a:lvl2pPr marL="742950" indent="-285750" defTabSz="4206875" eaLnBrk="0" hangingPunct="0">
              <a:spcBef>
                <a:spcPct val="30000"/>
              </a:spcBef>
              <a:defRPr sz="1100">
                <a:solidFill>
                  <a:schemeClr val="tx1"/>
                </a:solidFill>
                <a:latin typeface="Times New Roman" panose="02020603050405020304" pitchFamily="18" charset="0"/>
              </a:defRPr>
            </a:lvl2pPr>
            <a:lvl3pPr marL="1143000" indent="-228600" defTabSz="4206875" eaLnBrk="0" hangingPunct="0">
              <a:spcBef>
                <a:spcPct val="30000"/>
              </a:spcBef>
              <a:defRPr sz="1100">
                <a:solidFill>
                  <a:schemeClr val="tx1"/>
                </a:solidFill>
                <a:latin typeface="Times New Roman" panose="02020603050405020304" pitchFamily="18" charset="0"/>
              </a:defRPr>
            </a:lvl3pPr>
            <a:lvl4pPr marL="1600200" indent="-228600" defTabSz="4206875" eaLnBrk="0" hangingPunct="0">
              <a:spcBef>
                <a:spcPct val="30000"/>
              </a:spcBef>
              <a:defRPr sz="1100">
                <a:solidFill>
                  <a:schemeClr val="tx1"/>
                </a:solidFill>
                <a:latin typeface="Times New Roman" panose="02020603050405020304" pitchFamily="18" charset="0"/>
              </a:defRPr>
            </a:lvl4pPr>
            <a:lvl5pPr marL="2057400" indent="-228600" defTabSz="4206875" eaLnBrk="0" hangingPunct="0">
              <a:spcBef>
                <a:spcPct val="30000"/>
              </a:spcBef>
              <a:defRPr sz="1100">
                <a:solidFill>
                  <a:schemeClr val="tx1"/>
                </a:solidFill>
                <a:latin typeface="Times New Roman" panose="02020603050405020304" pitchFamily="18" charset="0"/>
              </a:defRPr>
            </a:lvl5pPr>
            <a:lvl6pPr marL="2514600" indent="-228600" defTabSz="4206875" eaLnBrk="0" fontAlgn="base" hangingPunct="0">
              <a:spcBef>
                <a:spcPct val="30000"/>
              </a:spcBef>
              <a:spcAft>
                <a:spcPct val="0"/>
              </a:spcAft>
              <a:defRPr sz="1100">
                <a:solidFill>
                  <a:schemeClr val="tx1"/>
                </a:solidFill>
                <a:latin typeface="Times New Roman" panose="02020603050405020304" pitchFamily="18" charset="0"/>
              </a:defRPr>
            </a:lvl6pPr>
            <a:lvl7pPr marL="2971800" indent="-228600" defTabSz="4206875" eaLnBrk="0" fontAlgn="base" hangingPunct="0">
              <a:spcBef>
                <a:spcPct val="30000"/>
              </a:spcBef>
              <a:spcAft>
                <a:spcPct val="0"/>
              </a:spcAft>
              <a:defRPr sz="1100">
                <a:solidFill>
                  <a:schemeClr val="tx1"/>
                </a:solidFill>
                <a:latin typeface="Times New Roman" panose="02020603050405020304" pitchFamily="18" charset="0"/>
              </a:defRPr>
            </a:lvl7pPr>
            <a:lvl8pPr marL="3429000" indent="-228600" defTabSz="4206875" eaLnBrk="0" fontAlgn="base" hangingPunct="0">
              <a:spcBef>
                <a:spcPct val="30000"/>
              </a:spcBef>
              <a:spcAft>
                <a:spcPct val="0"/>
              </a:spcAft>
              <a:defRPr sz="1100">
                <a:solidFill>
                  <a:schemeClr val="tx1"/>
                </a:solidFill>
                <a:latin typeface="Times New Roman" panose="02020603050405020304" pitchFamily="18" charset="0"/>
              </a:defRPr>
            </a:lvl8pPr>
            <a:lvl9pPr marL="3886200" indent="-228600" defTabSz="4206875" eaLnBrk="0" fontAlgn="base" hangingPunct="0">
              <a:spcBef>
                <a:spcPct val="30000"/>
              </a:spcBef>
              <a:spcAft>
                <a:spcPct val="0"/>
              </a:spcAft>
              <a:defRPr sz="1100">
                <a:solidFill>
                  <a:schemeClr val="tx1"/>
                </a:solidFill>
                <a:latin typeface="Times New Roman" panose="02020603050405020304" pitchFamily="18" charset="0"/>
              </a:defRPr>
            </a:lvl9pPr>
          </a:lstStyle>
          <a:p>
            <a:pPr eaLnBrk="1" hangingPunct="1">
              <a:spcBef>
                <a:spcPct val="0"/>
              </a:spcBef>
            </a:pPr>
            <a:fld id="{39B17F61-4810-49BD-A8A1-E093FE53DE5D}" type="slidenum">
              <a:rPr lang="en-US" altLang="zh-CN" sz="5600">
                <a:latin typeface="Helvetica" panose="020B0604020202020204" pitchFamily="34" charset="0"/>
              </a:rPr>
            </a:fld>
            <a:endParaRPr lang="en-US" altLang="zh-CN" sz="5600">
              <a:latin typeface="Helvetica" panose="020B0604020202020204" pitchFamily="34" charset="0"/>
            </a:endParaRPr>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9740" y="13420412"/>
            <a:ext cx="24480736" cy="9259441"/>
          </a:xfrm>
          <a:prstGeom prst="rect">
            <a:avLst/>
          </a:prstGeom>
        </p:spPr>
        <p:txBody>
          <a:bodyPr/>
          <a:lstStyle/>
          <a:p>
            <a:r>
              <a:rPr lang="en-US"/>
              <a:t>Click to edit Master title style</a:t>
            </a:r>
            <a:endParaRPr lang="en-US"/>
          </a:p>
        </p:txBody>
      </p:sp>
      <p:sp>
        <p:nvSpPr>
          <p:cNvPr id="3" name="Subtitle 2"/>
          <p:cNvSpPr>
            <a:spLocks noGrp="1"/>
          </p:cNvSpPr>
          <p:nvPr>
            <p:ph type="subTitle" idx="1"/>
          </p:nvPr>
        </p:nvSpPr>
        <p:spPr>
          <a:xfrm>
            <a:off x="4319478" y="24479864"/>
            <a:ext cx="20161260" cy="11040705"/>
          </a:xfrm>
          <a:prstGeom prst="rect">
            <a:avLst/>
          </a:prstGeom>
        </p:spPr>
        <p:txBody>
          <a:bodyPr/>
          <a:lstStyle>
            <a:lvl1pPr marL="0" indent="0" algn="ctr">
              <a:buNone/>
              <a:defRPr/>
            </a:lvl1pPr>
            <a:lvl2pPr marL="414020" indent="0" algn="ctr">
              <a:buNone/>
              <a:defRPr/>
            </a:lvl2pPr>
            <a:lvl3pPr marL="827405" indent="0" algn="ctr">
              <a:buNone/>
              <a:defRPr/>
            </a:lvl3pPr>
            <a:lvl4pPr marL="1241425" indent="0" algn="ctr">
              <a:buNone/>
              <a:defRPr/>
            </a:lvl4pPr>
            <a:lvl5pPr marL="1654810" indent="0" algn="ctr">
              <a:buNone/>
              <a:defRPr/>
            </a:lvl5pPr>
            <a:lvl6pPr marL="2068830" indent="0" algn="ctr">
              <a:buNone/>
              <a:defRPr/>
            </a:lvl6pPr>
            <a:lvl7pPr marL="2482215" indent="0" algn="ctr">
              <a:buNone/>
              <a:defRPr/>
            </a:lvl7pPr>
            <a:lvl8pPr marL="2896235" indent="0" algn="ctr">
              <a:buNone/>
              <a:defRPr/>
            </a:lvl8pPr>
            <a:lvl9pPr marL="3309620" indent="0" algn="ctr">
              <a:buNone/>
              <a:defRPr/>
            </a:lvl9pPr>
          </a:lstStyle>
          <a:p>
            <a:r>
              <a:rPr lang="en-US"/>
              <a:t>Click to edit Master subtitle style</a:t>
            </a:r>
            <a:endParaRPr lang="en-US"/>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CF205898-F550-4BC5-B351-BE62851A45EC}" type="slidenum">
              <a:rPr lang="en-US" altLang="zh-CN"/>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1624674" y="9900538"/>
            <a:ext cx="26641026" cy="32630124"/>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AD68605-1AE6-4E30-A2BB-AE49AE1D5184}" type="slidenum">
              <a:rPr lang="en-US" altLang="zh-CN"/>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479179" y="-3600024"/>
            <a:ext cx="19957091" cy="4613001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8AE06258-79E6-4F47-96E1-EE93F4FA597F}" type="slidenum">
              <a:rPr lang="en-US" altLang="zh-CN"/>
            </a:fld>
            <a:endParaRPr lang="en-US" altLang="zh-CN"/>
          </a:p>
        </p:txBody>
      </p:sp>
      <p:sp>
        <p:nvSpPr>
          <p:cNvPr id="4"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1624674" y="9900538"/>
            <a:ext cx="26641026" cy="32630124"/>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DD3C9FD3-D815-467C-8540-9E0456B1DE20}" type="slidenum">
              <a:rPr lang="en-US" altLang="zh-CN"/>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019" y="27759577"/>
            <a:ext cx="24480736" cy="8581311"/>
          </a:xfrm>
          <a:prstGeom prst="rect">
            <a:avLst/>
          </a:prstGeom>
        </p:spPr>
        <p:txBody>
          <a:bodyPr anchor="t"/>
          <a:lstStyle>
            <a:lvl1pPr algn="l">
              <a:defRPr sz="3615" b="1" cap="all"/>
            </a:lvl1pPr>
          </a:lstStyle>
          <a:p>
            <a:r>
              <a:rPr lang="en-US"/>
              <a:t>Click to edit Master title style</a:t>
            </a:r>
            <a:endParaRPr lang="en-US"/>
          </a:p>
        </p:txBody>
      </p:sp>
      <p:sp>
        <p:nvSpPr>
          <p:cNvPr id="3" name="Text Placeholder 2"/>
          <p:cNvSpPr>
            <a:spLocks noGrp="1"/>
          </p:cNvSpPr>
          <p:nvPr>
            <p:ph type="body" idx="1"/>
          </p:nvPr>
        </p:nvSpPr>
        <p:spPr>
          <a:xfrm>
            <a:off x="2275019" y="18309509"/>
            <a:ext cx="24480736" cy="9450068"/>
          </a:xfrm>
          <a:prstGeom prst="rect">
            <a:avLst/>
          </a:prstGeom>
        </p:spPr>
        <p:txBody>
          <a:bodyPr anchor="b"/>
          <a:lstStyle>
            <a:lvl1pPr marL="0" indent="0">
              <a:buNone/>
              <a:defRPr sz="1805"/>
            </a:lvl1pPr>
            <a:lvl2pPr marL="414020" indent="0">
              <a:buNone/>
              <a:defRPr sz="1615"/>
            </a:lvl2pPr>
            <a:lvl3pPr marL="827405" indent="0">
              <a:buNone/>
              <a:defRPr sz="1425"/>
            </a:lvl3pPr>
            <a:lvl4pPr marL="1241425" indent="0">
              <a:buNone/>
              <a:defRPr sz="1235"/>
            </a:lvl4pPr>
            <a:lvl5pPr marL="1654810" indent="0">
              <a:buNone/>
              <a:defRPr sz="1235"/>
            </a:lvl5pPr>
            <a:lvl6pPr marL="2068830" indent="0">
              <a:buNone/>
              <a:defRPr sz="1235"/>
            </a:lvl6pPr>
            <a:lvl7pPr marL="2482215" indent="0">
              <a:buNone/>
              <a:defRPr sz="1235"/>
            </a:lvl7pPr>
            <a:lvl8pPr marL="2896235" indent="0">
              <a:buNone/>
              <a:defRPr sz="1235"/>
            </a:lvl8pPr>
            <a:lvl9pPr marL="3309620" indent="0">
              <a:buNone/>
              <a:defRPr sz="1235"/>
            </a:lvl9pPr>
          </a:lstStyle>
          <a:p>
            <a:pPr lvl="0"/>
            <a:r>
              <a:rPr lang="en-US"/>
              <a:t>Click to edit Master text styles</a:t>
            </a:r>
            <a:endParaRPr lang="en-US"/>
          </a:p>
        </p:txBody>
      </p:sp>
      <p:sp>
        <p:nvSpPr>
          <p:cNvPr id="4" name="Slide Number Placeholder 3"/>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3A7FB130-5FF9-4B1D-AEAE-E55DA36792F3}" type="slidenum">
              <a:rPr lang="en-US" altLang="zh-CN"/>
            </a:fld>
            <a:endParaRPr lang="en-US" altLang="zh-CN"/>
          </a:p>
        </p:txBody>
      </p:sp>
      <p:sp>
        <p:nvSpPr>
          <p:cNvPr id="5" name="Date Placeholder 4"/>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1625013" y="9900073"/>
            <a:ext cx="13252875" cy="32629922"/>
          </a:xfrm>
          <a:prstGeom prst="rect">
            <a:avLst/>
          </a:prstGeom>
        </p:spPr>
        <p:txBody>
          <a:bodyPr/>
          <a:lstStyle>
            <a:lvl1pPr>
              <a:defRPr sz="2570"/>
            </a:lvl1pPr>
            <a:lvl2pPr>
              <a:defRPr sz="2190"/>
            </a:lvl2pPr>
            <a:lvl3pPr>
              <a:defRPr sz="1805"/>
            </a:lvl3pPr>
            <a:lvl4pPr>
              <a:defRPr sz="1615"/>
            </a:lvl4pPr>
            <a:lvl5pPr>
              <a:defRPr sz="1615"/>
            </a:lvl5pPr>
            <a:lvl6pPr>
              <a:defRPr sz="1615"/>
            </a:lvl6pPr>
            <a:lvl7pPr>
              <a:defRPr sz="1615"/>
            </a:lvl7pPr>
            <a:lvl8pPr>
              <a:defRPr sz="1615"/>
            </a:lvl8pPr>
            <a:lvl9pPr>
              <a:defRPr sz="161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15011225" y="9900073"/>
            <a:ext cx="13254265" cy="32629922"/>
          </a:xfrm>
          <a:prstGeom prst="rect">
            <a:avLst/>
          </a:prstGeom>
        </p:spPr>
        <p:txBody>
          <a:bodyPr/>
          <a:lstStyle>
            <a:lvl1pPr>
              <a:defRPr sz="2570"/>
            </a:lvl1pPr>
            <a:lvl2pPr>
              <a:defRPr sz="2190"/>
            </a:lvl2pPr>
            <a:lvl3pPr>
              <a:defRPr sz="1805"/>
            </a:lvl3pPr>
            <a:lvl4pPr>
              <a:defRPr sz="1615"/>
            </a:lvl4pPr>
            <a:lvl5pPr>
              <a:defRPr sz="1615"/>
            </a:lvl5pPr>
            <a:lvl6pPr>
              <a:defRPr sz="1615"/>
            </a:lvl6pPr>
            <a:lvl7pPr>
              <a:defRPr sz="1615"/>
            </a:lvl7pPr>
            <a:lvl8pPr>
              <a:defRPr sz="1615"/>
            </a:lvl8pPr>
            <a:lvl9pPr>
              <a:defRPr sz="161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7F93F0B7-EC21-4C5D-B1F5-5E8DFBDBF566}" type="slidenum">
              <a:rPr lang="en-US" altLang="zh-CN"/>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290" y="1729701"/>
            <a:ext cx="25919635" cy="7200052"/>
          </a:xfrm>
          <a:prstGeom prst="rect">
            <a:avLst/>
          </a:prstGeo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1440290" y="9670383"/>
            <a:ext cx="12725094" cy="4029716"/>
          </a:xfrm>
          <a:prstGeom prst="rect">
            <a:avLst/>
          </a:prstGeom>
        </p:spPr>
        <p:txBody>
          <a:bodyPr anchor="b"/>
          <a:lstStyle>
            <a:lvl1pPr marL="0" indent="0">
              <a:buNone/>
              <a:defRPr sz="2190" b="1"/>
            </a:lvl1pPr>
            <a:lvl2pPr marL="414020" indent="0">
              <a:buNone/>
              <a:defRPr sz="1805" b="1"/>
            </a:lvl2pPr>
            <a:lvl3pPr marL="827405" indent="0">
              <a:buNone/>
              <a:defRPr sz="1615" b="1"/>
            </a:lvl3pPr>
            <a:lvl4pPr marL="1241425" indent="0">
              <a:buNone/>
              <a:defRPr sz="1425" b="1"/>
            </a:lvl4pPr>
            <a:lvl5pPr marL="1654810" indent="0">
              <a:buNone/>
              <a:defRPr sz="1425" b="1"/>
            </a:lvl5pPr>
            <a:lvl6pPr marL="2068830" indent="0">
              <a:buNone/>
              <a:defRPr sz="1425" b="1"/>
            </a:lvl6pPr>
            <a:lvl7pPr marL="2482215" indent="0">
              <a:buNone/>
              <a:defRPr sz="1425" b="1"/>
            </a:lvl7pPr>
            <a:lvl8pPr marL="2896235" indent="0">
              <a:buNone/>
              <a:defRPr sz="1425" b="1"/>
            </a:lvl8pPr>
            <a:lvl9pPr marL="3309620" indent="0">
              <a:buNone/>
              <a:defRPr sz="1425" b="1"/>
            </a:lvl9pPr>
          </a:lstStyle>
          <a:p>
            <a:pPr lvl="0"/>
            <a:r>
              <a:rPr lang="en-US"/>
              <a:t>Click to edit Master text styles</a:t>
            </a:r>
            <a:endParaRPr lang="en-US"/>
          </a:p>
        </p:txBody>
      </p:sp>
      <p:sp>
        <p:nvSpPr>
          <p:cNvPr id="4" name="Content Placeholder 3"/>
          <p:cNvSpPr>
            <a:spLocks noGrp="1"/>
          </p:cNvSpPr>
          <p:nvPr>
            <p:ph sz="half" idx="2"/>
          </p:nvPr>
        </p:nvSpPr>
        <p:spPr>
          <a:xfrm>
            <a:off x="1440290" y="13700099"/>
            <a:ext cx="12725094" cy="24890804"/>
          </a:xfrm>
          <a:prstGeom prst="rect">
            <a:avLst/>
          </a:prstGeom>
        </p:spPr>
        <p:txBody>
          <a:bodyPr/>
          <a:lstStyle>
            <a:lvl1pPr>
              <a:defRPr sz="2190"/>
            </a:lvl1pPr>
            <a:lvl2pPr>
              <a:defRPr sz="1805"/>
            </a:lvl2pPr>
            <a:lvl3pPr>
              <a:defRPr sz="161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14630663" y="9670383"/>
            <a:ext cx="12729261" cy="4029716"/>
          </a:xfrm>
          <a:prstGeom prst="rect">
            <a:avLst/>
          </a:prstGeom>
        </p:spPr>
        <p:txBody>
          <a:bodyPr anchor="b"/>
          <a:lstStyle>
            <a:lvl1pPr marL="0" indent="0">
              <a:buNone/>
              <a:defRPr sz="2190" b="1"/>
            </a:lvl1pPr>
            <a:lvl2pPr marL="414020" indent="0">
              <a:buNone/>
              <a:defRPr sz="1805" b="1"/>
            </a:lvl2pPr>
            <a:lvl3pPr marL="827405" indent="0">
              <a:buNone/>
              <a:defRPr sz="1615" b="1"/>
            </a:lvl3pPr>
            <a:lvl4pPr marL="1241425" indent="0">
              <a:buNone/>
              <a:defRPr sz="1425" b="1"/>
            </a:lvl4pPr>
            <a:lvl5pPr marL="1654810" indent="0">
              <a:buNone/>
              <a:defRPr sz="1425" b="1"/>
            </a:lvl5pPr>
            <a:lvl6pPr marL="2068830" indent="0">
              <a:buNone/>
              <a:defRPr sz="1425" b="1"/>
            </a:lvl6pPr>
            <a:lvl7pPr marL="2482215" indent="0">
              <a:buNone/>
              <a:defRPr sz="1425" b="1"/>
            </a:lvl7pPr>
            <a:lvl8pPr marL="2896235" indent="0">
              <a:buNone/>
              <a:defRPr sz="1425" b="1"/>
            </a:lvl8pPr>
            <a:lvl9pPr marL="3309620" indent="0">
              <a:buNone/>
              <a:defRPr sz="1425" b="1"/>
            </a:lvl9pPr>
          </a:lstStyle>
          <a:p>
            <a:pPr lvl="0"/>
            <a:r>
              <a:rPr lang="en-US"/>
              <a:t>Click to edit Master text styles</a:t>
            </a:r>
            <a:endParaRPr lang="en-US"/>
          </a:p>
        </p:txBody>
      </p:sp>
      <p:sp>
        <p:nvSpPr>
          <p:cNvPr id="6" name="Content Placeholder 5"/>
          <p:cNvSpPr>
            <a:spLocks noGrp="1"/>
          </p:cNvSpPr>
          <p:nvPr>
            <p:ph sz="quarter" idx="4"/>
          </p:nvPr>
        </p:nvSpPr>
        <p:spPr>
          <a:xfrm>
            <a:off x="14630663" y="13700099"/>
            <a:ext cx="12729261" cy="24890804"/>
          </a:xfrm>
          <a:prstGeom prst="rect">
            <a:avLst/>
          </a:prstGeom>
        </p:spPr>
        <p:txBody>
          <a:bodyPr/>
          <a:lstStyle>
            <a:lvl1pPr>
              <a:defRPr sz="2190"/>
            </a:lvl1pPr>
            <a:lvl2pPr>
              <a:defRPr sz="1805"/>
            </a:lvl2pPr>
            <a:lvl3pPr>
              <a:defRPr sz="1615"/>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77CAB584-F5D4-411F-8F41-0C2DBA16CACF}" type="slidenum">
              <a:rPr lang="en-US" altLang="zh-CN"/>
            </a:fld>
            <a:endParaRPr lang="en-US" altLang="zh-CN"/>
          </a:p>
        </p:txBody>
      </p:sp>
      <p:sp>
        <p:nvSpPr>
          <p:cNvPr id="8" name="Date Placeholder 7"/>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9723" y="-3599759"/>
            <a:ext cx="23279945" cy="5760897"/>
          </a:xfrm>
          <a:prstGeom prst="rect">
            <a:avLst/>
          </a:prstGeom>
        </p:spPr>
        <p:txBody>
          <a:bodyPr/>
          <a:lstStyle/>
          <a:p>
            <a:r>
              <a:rPr lang="en-US"/>
              <a:t>Click to edit Master title style</a:t>
            </a:r>
            <a:endParaRPr lang="en-US"/>
          </a:p>
        </p:txBody>
      </p:sp>
      <p:sp>
        <p:nvSpPr>
          <p:cNvPr id="3" name="Slide Number Placeholder 2"/>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CDD5504-AFE5-492F-B59E-4410D0D9EB6A}" type="slidenum">
              <a:rPr lang="en-US" altLang="zh-CN"/>
            </a:fld>
            <a:endParaRPr lang="en-US" altLang="zh-CN"/>
          </a:p>
        </p:txBody>
      </p:sp>
      <p:sp>
        <p:nvSpPr>
          <p:cNvPr id="4" name="Date Placeholder 3"/>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D55A9350-3C53-4EB0-A6C7-9D950E784E53}" type="slidenum">
              <a:rPr lang="en-US" altLang="zh-CN"/>
            </a:fld>
            <a:endParaRPr lang="en-US" altLang="zh-CN"/>
          </a:p>
        </p:txBody>
      </p:sp>
      <p:sp>
        <p:nvSpPr>
          <p:cNvPr id="3" name="Date Placeholder 2"/>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292" y="1720326"/>
            <a:ext cx="9475069" cy="7320365"/>
          </a:xfrm>
          <a:prstGeom prst="rect">
            <a:avLst/>
          </a:prstGeom>
        </p:spPr>
        <p:txBody>
          <a:bodyPr anchor="b"/>
          <a:lstStyle>
            <a:lvl1pPr algn="l">
              <a:defRPr sz="1805" b="1"/>
            </a:lvl1pPr>
          </a:lstStyle>
          <a:p>
            <a:r>
              <a:rPr lang="en-US"/>
              <a:t>Click to edit Master title style</a:t>
            </a:r>
            <a:endParaRPr lang="en-US"/>
          </a:p>
        </p:txBody>
      </p:sp>
      <p:sp>
        <p:nvSpPr>
          <p:cNvPr id="3" name="Content Placeholder 2"/>
          <p:cNvSpPr>
            <a:spLocks noGrp="1"/>
          </p:cNvSpPr>
          <p:nvPr>
            <p:ph idx="1"/>
          </p:nvPr>
        </p:nvSpPr>
        <p:spPr>
          <a:xfrm>
            <a:off x="11259809" y="1720326"/>
            <a:ext cx="16100118" cy="36870577"/>
          </a:xfrm>
          <a:prstGeom prst="rect">
            <a:avLst/>
          </a:prstGeom>
        </p:spPr>
        <p:txBody>
          <a:bodyPr/>
          <a:lstStyle>
            <a:lvl1pPr>
              <a:defRPr sz="2855"/>
            </a:lvl1pPr>
            <a:lvl2pPr>
              <a:defRPr sz="2570"/>
            </a:lvl2pPr>
            <a:lvl3pPr>
              <a:defRPr sz="2190"/>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1440292" y="9040690"/>
            <a:ext cx="9475069" cy="29550212"/>
          </a:xfrm>
          <a:prstGeom prst="rect">
            <a:avLst/>
          </a:prstGeom>
        </p:spPr>
        <p:txBody>
          <a:bodyPr/>
          <a:lstStyle>
            <a:lvl1pPr marL="0" indent="0">
              <a:buNone/>
              <a:defRPr sz="1235"/>
            </a:lvl1pPr>
            <a:lvl2pPr marL="414020" indent="0">
              <a:buNone/>
              <a:defRPr sz="1045"/>
            </a:lvl2pPr>
            <a:lvl3pPr marL="827405" indent="0">
              <a:buNone/>
              <a:defRPr sz="950"/>
            </a:lvl3pPr>
            <a:lvl4pPr marL="1241425" indent="0">
              <a:buNone/>
              <a:defRPr sz="855"/>
            </a:lvl4pPr>
            <a:lvl5pPr marL="1654810" indent="0">
              <a:buNone/>
              <a:defRPr sz="855"/>
            </a:lvl5pPr>
            <a:lvl6pPr marL="2068830" indent="0">
              <a:buNone/>
              <a:defRPr sz="855"/>
            </a:lvl6pPr>
            <a:lvl7pPr marL="2482215" indent="0">
              <a:buNone/>
              <a:defRPr sz="855"/>
            </a:lvl7pPr>
            <a:lvl8pPr marL="2896235" indent="0">
              <a:buNone/>
              <a:defRPr sz="855"/>
            </a:lvl8pPr>
            <a:lvl9pPr marL="3309620" indent="0">
              <a:buNone/>
              <a:defRPr sz="855"/>
            </a:lvl9pPr>
          </a:lstStyle>
          <a:p>
            <a:pPr lvl="0"/>
            <a:r>
              <a:rPr lang="en-US"/>
              <a:t>Click to edit Master text styles</a:t>
            </a:r>
            <a:endParaRPr lang="en-US"/>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6E30370D-DCB7-44B4-8324-0126B3E53AA0}" type="slidenum">
              <a:rPr lang="en-US" altLang="zh-CN"/>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4489" y="30240842"/>
            <a:ext cx="17280682" cy="3568775"/>
          </a:xfrm>
          <a:prstGeom prst="rect">
            <a:avLst/>
          </a:prstGeom>
        </p:spPr>
        <p:txBody>
          <a:bodyPr anchor="b"/>
          <a:lstStyle>
            <a:lvl1pPr algn="l">
              <a:defRPr sz="1805" b="1"/>
            </a:lvl1pPr>
          </a:lstStyle>
          <a:p>
            <a:r>
              <a:rPr lang="en-US"/>
              <a:t>Click to edit Master title style</a:t>
            </a:r>
            <a:endParaRPr lang="en-US"/>
          </a:p>
        </p:txBody>
      </p:sp>
      <p:sp>
        <p:nvSpPr>
          <p:cNvPr id="3" name="Picture Placeholder 2"/>
          <p:cNvSpPr>
            <a:spLocks noGrp="1"/>
          </p:cNvSpPr>
          <p:nvPr>
            <p:ph type="pic" idx="1"/>
          </p:nvPr>
        </p:nvSpPr>
        <p:spPr>
          <a:xfrm>
            <a:off x="5644489" y="3859405"/>
            <a:ext cx="17280682" cy="25920499"/>
          </a:xfrm>
          <a:prstGeom prst="rect">
            <a:avLst/>
          </a:prstGeom>
        </p:spPr>
        <p:txBody>
          <a:bodyPr/>
          <a:lstStyle>
            <a:lvl1pPr marL="0" indent="0">
              <a:buNone/>
              <a:defRPr sz="2855"/>
            </a:lvl1pPr>
            <a:lvl2pPr marL="414020" indent="0">
              <a:buNone/>
              <a:defRPr sz="2570"/>
            </a:lvl2pPr>
            <a:lvl3pPr marL="827405" indent="0">
              <a:buNone/>
              <a:defRPr sz="2190"/>
            </a:lvl3pPr>
            <a:lvl4pPr marL="1241425" indent="0">
              <a:buNone/>
              <a:defRPr sz="1805"/>
            </a:lvl4pPr>
            <a:lvl5pPr marL="1654810" indent="0">
              <a:buNone/>
              <a:defRPr sz="1805"/>
            </a:lvl5pPr>
            <a:lvl6pPr marL="2068830" indent="0">
              <a:buNone/>
              <a:defRPr sz="1805"/>
            </a:lvl6pPr>
            <a:lvl7pPr marL="2482215" indent="0">
              <a:buNone/>
              <a:defRPr sz="1805"/>
            </a:lvl7pPr>
            <a:lvl8pPr marL="2896235" indent="0">
              <a:buNone/>
              <a:defRPr sz="1805"/>
            </a:lvl8pPr>
            <a:lvl9pPr marL="3309620" indent="0">
              <a:buNone/>
              <a:defRPr sz="1805"/>
            </a:lvl9pPr>
          </a:lstStyle>
          <a:p>
            <a:pPr lvl="0"/>
            <a:endParaRPr lang="en-US" noProof="0" dirty="0"/>
          </a:p>
        </p:txBody>
      </p:sp>
      <p:sp>
        <p:nvSpPr>
          <p:cNvPr id="4" name="Text Placeholder 3"/>
          <p:cNvSpPr>
            <a:spLocks noGrp="1"/>
          </p:cNvSpPr>
          <p:nvPr>
            <p:ph type="body" sz="half" idx="2"/>
          </p:nvPr>
        </p:nvSpPr>
        <p:spPr>
          <a:xfrm>
            <a:off x="5644489" y="33809618"/>
            <a:ext cx="17280682" cy="5070349"/>
          </a:xfrm>
          <a:prstGeom prst="rect">
            <a:avLst/>
          </a:prstGeom>
        </p:spPr>
        <p:txBody>
          <a:bodyPr/>
          <a:lstStyle>
            <a:lvl1pPr marL="0" indent="0">
              <a:buNone/>
              <a:defRPr sz="1235"/>
            </a:lvl1pPr>
            <a:lvl2pPr marL="414020" indent="0">
              <a:buNone/>
              <a:defRPr sz="1045"/>
            </a:lvl2pPr>
            <a:lvl3pPr marL="827405" indent="0">
              <a:buNone/>
              <a:defRPr sz="950"/>
            </a:lvl3pPr>
            <a:lvl4pPr marL="1241425" indent="0">
              <a:buNone/>
              <a:defRPr sz="855"/>
            </a:lvl4pPr>
            <a:lvl5pPr marL="1654810" indent="0">
              <a:buNone/>
              <a:defRPr sz="855"/>
            </a:lvl5pPr>
            <a:lvl6pPr marL="2068830" indent="0">
              <a:buNone/>
              <a:defRPr sz="855"/>
            </a:lvl6pPr>
            <a:lvl7pPr marL="2482215" indent="0">
              <a:buNone/>
              <a:defRPr sz="855"/>
            </a:lvl7pPr>
            <a:lvl8pPr marL="2896235" indent="0">
              <a:buNone/>
              <a:defRPr sz="855"/>
            </a:lvl8pPr>
            <a:lvl9pPr marL="3309620" indent="0">
              <a:buNone/>
              <a:defRPr sz="855"/>
            </a:lvl9pPr>
          </a:lstStyle>
          <a:p>
            <a:pPr lvl="0"/>
            <a:r>
              <a:rPr lang="en-US"/>
              <a:t>Click to edit Master text styles</a:t>
            </a:r>
            <a:endParaRPr lang="en-US"/>
          </a:p>
        </p:txBody>
      </p:sp>
      <p:sp>
        <p:nvSpPr>
          <p:cNvPr id="5" name="Slide Number Placeholder 4"/>
          <p:cNvSpPr>
            <a:spLocks noGrp="1"/>
          </p:cNvSpPr>
          <p:nvPr>
            <p:ph type="sldNum" sz="quarter" idx="10"/>
          </p:nvPr>
        </p:nvSpPr>
        <p:spPr>
          <a:xfrm>
            <a:off x="17294622" y="41154520"/>
            <a:ext cx="2880927" cy="2399839"/>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fld id="{406C6856-052E-406A-99E6-F7F2AF767B3F}" type="slidenum">
              <a:rPr lang="en-US" altLang="zh-CN"/>
            </a:fld>
            <a:endParaRPr lang="en-US" altLang="zh-CN"/>
          </a:p>
        </p:txBody>
      </p:sp>
      <p:sp>
        <p:nvSpPr>
          <p:cNvPr id="6" name="Date Placeholder 5"/>
          <p:cNvSpPr>
            <a:spLocks noGrp="1"/>
          </p:cNvSpPr>
          <p:nvPr>
            <p:ph type="dt" sz="half" idx="11"/>
          </p:nvPr>
        </p:nvSpPr>
        <p:spPr>
          <a:xfrm>
            <a:off x="8541617" y="40199711"/>
            <a:ext cx="6719143" cy="3000600"/>
          </a:xfrm>
          <a:prstGeom prst="rect">
            <a:avLst/>
          </a:prstGeom>
        </p:spPr>
        <p:txBody>
          <a:bodyPr vert="horz" wrap="square" lIns="91440" tIns="45720" rIns="91440" bIns="45720" numCol="1" anchor="t" anchorCtr="0" compatLnSpc="1"/>
          <a:lstStyle>
            <a:lvl1pPr>
              <a:defRPr>
                <a:ea typeface="宋体" panose="02010600030101010101" pitchFamily="2" charset="-122"/>
              </a:defRPr>
            </a:lvl1pPr>
          </a:lstStyle>
          <a:p>
            <a:pPr>
              <a:defRPr/>
            </a:pPr>
            <a:endParaRPr lang="en-US" altLang="zh-CN"/>
          </a:p>
          <a:p>
            <a:pPr>
              <a:defRPr/>
            </a:pPr>
            <a:r>
              <a:rPr lang="en-US" altLang="zh-CN"/>
              <a:t> </a:t>
            </a: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420"/>
          <p:cNvSpPr>
            <a:spLocks noChangeArrowheads="1"/>
          </p:cNvSpPr>
          <p:nvPr/>
        </p:nvSpPr>
        <p:spPr bwMode="auto">
          <a:xfrm>
            <a:off x="1096202" y="39800805"/>
            <a:ext cx="0" cy="23870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46" tIns="41373" rIns="82746" bIns="41373"/>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60">
              <a:ea typeface="宋体" panose="02010600030101010101" pitchFamily="2" charset="-122"/>
            </a:endParaRPr>
          </a:p>
        </p:txBody>
      </p:sp>
      <p:sp>
        <p:nvSpPr>
          <p:cNvPr id="1029" name="Rectangle 2441"/>
          <p:cNvSpPr>
            <a:spLocks noChangeArrowheads="1"/>
          </p:cNvSpPr>
          <p:nvPr/>
        </p:nvSpPr>
        <p:spPr bwMode="auto">
          <a:xfrm>
            <a:off x="1096202" y="39800805"/>
            <a:ext cx="0" cy="238703"/>
          </a:xfrm>
          <a:prstGeom prst="rect">
            <a:avLst/>
          </a:prstGeom>
          <a:solidFill>
            <a:srgbClr val="BD131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46" tIns="41373" rIns="82746" bIns="41373"/>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endParaRPr lang="en-US" altLang="zh-CN" sz="276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2146935" rtl="0" eaLnBrk="0" fontAlgn="base" hangingPunct="0">
        <a:spcBef>
          <a:spcPct val="0"/>
        </a:spcBef>
        <a:spcAft>
          <a:spcPct val="0"/>
        </a:spcAft>
        <a:defRPr sz="5610" b="1" i="1">
          <a:solidFill>
            <a:schemeClr val="accent1"/>
          </a:solidFill>
          <a:latin typeface="+mj-lt"/>
          <a:ea typeface="+mj-ea"/>
          <a:cs typeface="+mj-cs"/>
        </a:defRPr>
      </a:lvl1pPr>
      <a:lvl2pPr algn="l" defTabSz="2257425" rtl="0" eaLnBrk="0" fontAlgn="base" hangingPunct="0">
        <a:spcBef>
          <a:spcPct val="0"/>
        </a:spcBef>
        <a:spcAft>
          <a:spcPct val="0"/>
        </a:spcAft>
        <a:defRPr sz="5900" b="1" i="1">
          <a:solidFill>
            <a:schemeClr val="accent1"/>
          </a:solidFill>
          <a:latin typeface="Arial" panose="020B0604020202020204" pitchFamily="34" charset="0"/>
        </a:defRPr>
      </a:lvl2pPr>
      <a:lvl3pPr algn="l" defTabSz="2257425" rtl="0" eaLnBrk="0" fontAlgn="base" hangingPunct="0">
        <a:spcBef>
          <a:spcPct val="0"/>
        </a:spcBef>
        <a:spcAft>
          <a:spcPct val="0"/>
        </a:spcAft>
        <a:defRPr sz="5900" b="1" i="1">
          <a:solidFill>
            <a:schemeClr val="accent1"/>
          </a:solidFill>
          <a:latin typeface="Arial" panose="020B0604020202020204" pitchFamily="34" charset="0"/>
        </a:defRPr>
      </a:lvl3pPr>
      <a:lvl4pPr algn="l" defTabSz="2257425" rtl="0" eaLnBrk="0" fontAlgn="base" hangingPunct="0">
        <a:spcBef>
          <a:spcPct val="0"/>
        </a:spcBef>
        <a:spcAft>
          <a:spcPct val="0"/>
        </a:spcAft>
        <a:defRPr sz="5900" b="1" i="1">
          <a:solidFill>
            <a:schemeClr val="accent1"/>
          </a:solidFill>
          <a:latin typeface="Arial" panose="020B0604020202020204" pitchFamily="34" charset="0"/>
        </a:defRPr>
      </a:lvl4pPr>
      <a:lvl5pPr algn="l" defTabSz="2257425" rtl="0" eaLnBrk="0" fontAlgn="base" hangingPunct="0">
        <a:spcBef>
          <a:spcPct val="0"/>
        </a:spcBef>
        <a:spcAft>
          <a:spcPct val="0"/>
        </a:spcAft>
        <a:defRPr sz="5900" b="1" i="1">
          <a:solidFill>
            <a:schemeClr val="accent1"/>
          </a:solidFill>
          <a:latin typeface="Arial" panose="020B0604020202020204" pitchFamily="34" charset="0"/>
        </a:defRPr>
      </a:lvl5pPr>
      <a:lvl6pPr marL="434975" algn="l" defTabSz="2258060" rtl="0" fontAlgn="base">
        <a:spcBef>
          <a:spcPct val="0"/>
        </a:spcBef>
        <a:spcAft>
          <a:spcPct val="0"/>
        </a:spcAft>
        <a:defRPr sz="5900" b="1" i="1">
          <a:solidFill>
            <a:schemeClr val="accent1"/>
          </a:solidFill>
          <a:latin typeface="Arial" panose="020B0604020202020204" pitchFamily="34" charset="0"/>
        </a:defRPr>
      </a:lvl6pPr>
      <a:lvl7pPr marL="869950" algn="l" defTabSz="2258060" rtl="0" fontAlgn="base">
        <a:spcBef>
          <a:spcPct val="0"/>
        </a:spcBef>
        <a:spcAft>
          <a:spcPct val="0"/>
        </a:spcAft>
        <a:defRPr sz="5900" b="1" i="1">
          <a:solidFill>
            <a:schemeClr val="accent1"/>
          </a:solidFill>
          <a:latin typeface="Arial" panose="020B0604020202020204" pitchFamily="34" charset="0"/>
        </a:defRPr>
      </a:lvl7pPr>
      <a:lvl8pPr marL="1304925" algn="l" defTabSz="2258060" rtl="0" fontAlgn="base">
        <a:spcBef>
          <a:spcPct val="0"/>
        </a:spcBef>
        <a:spcAft>
          <a:spcPct val="0"/>
        </a:spcAft>
        <a:defRPr sz="5900" b="1" i="1">
          <a:solidFill>
            <a:schemeClr val="accent1"/>
          </a:solidFill>
          <a:latin typeface="Arial" panose="020B0604020202020204" pitchFamily="34" charset="0"/>
        </a:defRPr>
      </a:lvl8pPr>
      <a:lvl9pPr marL="1739900" algn="l" defTabSz="2258060" rtl="0" fontAlgn="base">
        <a:spcBef>
          <a:spcPct val="0"/>
        </a:spcBef>
        <a:spcAft>
          <a:spcPct val="0"/>
        </a:spcAft>
        <a:defRPr sz="5900" b="1" i="1">
          <a:solidFill>
            <a:schemeClr val="accent1"/>
          </a:solidFill>
          <a:latin typeface="Arial" panose="020B0604020202020204" pitchFamily="34" charset="0"/>
        </a:defRPr>
      </a:lvl9pPr>
    </p:titleStyle>
    <p:bodyStyle>
      <a:lvl1pPr marL="800100" indent="-800100" algn="l" defTabSz="2146935" rtl="0" eaLnBrk="0" fontAlgn="base" hangingPunct="0">
        <a:spcBef>
          <a:spcPct val="19000"/>
        </a:spcBef>
        <a:spcAft>
          <a:spcPct val="0"/>
        </a:spcAft>
        <a:buClr>
          <a:schemeClr val="tx1"/>
        </a:buClr>
        <a:buChar char="•"/>
        <a:defRPr sz="4660">
          <a:solidFill>
            <a:schemeClr val="tx1"/>
          </a:solidFill>
          <a:latin typeface="+mn-lt"/>
          <a:ea typeface="+mn-ea"/>
          <a:cs typeface="+mn-cs"/>
        </a:defRPr>
      </a:lvl1pPr>
      <a:lvl2pPr marL="1744345" indent="-672465" algn="l" defTabSz="2146935" rtl="0" eaLnBrk="0" fontAlgn="base" hangingPunct="0">
        <a:spcBef>
          <a:spcPct val="19000"/>
        </a:spcBef>
        <a:spcAft>
          <a:spcPct val="0"/>
        </a:spcAft>
        <a:buClr>
          <a:schemeClr val="tx1"/>
        </a:buClr>
        <a:buChar char="–"/>
        <a:defRPr sz="4660">
          <a:solidFill>
            <a:schemeClr val="tx1"/>
          </a:solidFill>
          <a:latin typeface="+mn-lt"/>
        </a:defRPr>
      </a:lvl2pPr>
      <a:lvl3pPr marL="2684780" indent="-536575" algn="l" defTabSz="2146935" rtl="0" eaLnBrk="0" fontAlgn="base" hangingPunct="0">
        <a:spcBef>
          <a:spcPct val="19000"/>
        </a:spcBef>
        <a:spcAft>
          <a:spcPct val="0"/>
        </a:spcAft>
        <a:buClr>
          <a:schemeClr val="tx1"/>
        </a:buClr>
        <a:buFont typeface="Wingdings" panose="05000000000000000000" pitchFamily="2" charset="2"/>
        <a:buChar char="§"/>
        <a:defRPr sz="4660">
          <a:solidFill>
            <a:schemeClr val="tx1"/>
          </a:solidFill>
          <a:latin typeface="+mn-lt"/>
        </a:defRPr>
      </a:lvl3pPr>
      <a:lvl4pPr marL="3758565" indent="-536575" algn="l" defTabSz="2146935" rtl="0" eaLnBrk="0" fontAlgn="base" hangingPunct="0">
        <a:spcBef>
          <a:spcPct val="19000"/>
        </a:spcBef>
        <a:spcAft>
          <a:spcPct val="0"/>
        </a:spcAft>
        <a:buChar char="–"/>
        <a:defRPr sz="4660">
          <a:solidFill>
            <a:schemeClr val="tx1"/>
          </a:solidFill>
          <a:latin typeface="Helvetica" panose="020B0604020202020204" pitchFamily="34" charset="0"/>
        </a:defRPr>
      </a:lvl4pPr>
      <a:lvl5pPr marL="4831715" indent="-536575" algn="l" defTabSz="2146935" rtl="0" eaLnBrk="0" fontAlgn="base" hangingPunct="0">
        <a:spcBef>
          <a:spcPct val="19000"/>
        </a:spcBef>
        <a:spcAft>
          <a:spcPct val="0"/>
        </a:spcAft>
        <a:buChar char="»"/>
        <a:defRPr sz="4660">
          <a:solidFill>
            <a:schemeClr val="tx1"/>
          </a:solidFill>
          <a:latin typeface="Helvetica" panose="020B0604020202020204" pitchFamily="34" charset="0"/>
        </a:defRPr>
      </a:lvl5pPr>
      <a:lvl6pPr marL="5246370" indent="-537845" algn="l" defTabSz="2147570" rtl="0" fontAlgn="base">
        <a:spcBef>
          <a:spcPct val="19000"/>
        </a:spcBef>
        <a:spcAft>
          <a:spcPct val="0"/>
        </a:spcAft>
        <a:buChar char="»"/>
        <a:defRPr sz="4660">
          <a:solidFill>
            <a:schemeClr val="tx1"/>
          </a:solidFill>
          <a:latin typeface="Helvetica" panose="020B0604020202020204" pitchFamily="34" charset="0"/>
        </a:defRPr>
      </a:lvl6pPr>
      <a:lvl7pPr marL="5660390" indent="-537845" algn="l" defTabSz="2147570" rtl="0" fontAlgn="base">
        <a:spcBef>
          <a:spcPct val="19000"/>
        </a:spcBef>
        <a:spcAft>
          <a:spcPct val="0"/>
        </a:spcAft>
        <a:buChar char="»"/>
        <a:defRPr sz="4660">
          <a:solidFill>
            <a:schemeClr val="tx1"/>
          </a:solidFill>
          <a:latin typeface="Helvetica" panose="020B0604020202020204" pitchFamily="34" charset="0"/>
        </a:defRPr>
      </a:lvl7pPr>
      <a:lvl8pPr marL="6073775" indent="-537845" algn="l" defTabSz="2147570" rtl="0" fontAlgn="base">
        <a:spcBef>
          <a:spcPct val="19000"/>
        </a:spcBef>
        <a:spcAft>
          <a:spcPct val="0"/>
        </a:spcAft>
        <a:buChar char="»"/>
        <a:defRPr sz="4660">
          <a:solidFill>
            <a:schemeClr val="tx1"/>
          </a:solidFill>
          <a:latin typeface="Helvetica" panose="020B0604020202020204" pitchFamily="34" charset="0"/>
        </a:defRPr>
      </a:lvl8pPr>
      <a:lvl9pPr marL="6487795" indent="-537845" algn="l" defTabSz="2147570" rtl="0" fontAlgn="base">
        <a:spcBef>
          <a:spcPct val="19000"/>
        </a:spcBef>
        <a:spcAft>
          <a:spcPct val="0"/>
        </a:spcAft>
        <a:buChar char="»"/>
        <a:defRPr sz="4660">
          <a:solidFill>
            <a:schemeClr val="tx1"/>
          </a:solidFill>
          <a:latin typeface="Helvetica" panose="020B0604020202020204" pitchFamily="34" charset="0"/>
        </a:defRPr>
      </a:lvl9pPr>
    </p:bodyStyle>
    <p:otherStyle>
      <a:defPPr>
        <a:defRPr lang="en-US"/>
      </a:defPPr>
      <a:lvl1pPr marL="0" algn="l" defTabSz="827405" rtl="0" eaLnBrk="1" latinLnBrk="0" hangingPunct="1">
        <a:defRPr sz="1615" kern="1200">
          <a:solidFill>
            <a:schemeClr val="tx1"/>
          </a:solidFill>
          <a:latin typeface="+mn-lt"/>
          <a:ea typeface="+mn-ea"/>
          <a:cs typeface="+mn-cs"/>
        </a:defRPr>
      </a:lvl1pPr>
      <a:lvl2pPr marL="414020" algn="l" defTabSz="827405" rtl="0" eaLnBrk="1" latinLnBrk="0" hangingPunct="1">
        <a:defRPr sz="1615" kern="1200">
          <a:solidFill>
            <a:schemeClr val="tx1"/>
          </a:solidFill>
          <a:latin typeface="+mn-lt"/>
          <a:ea typeface="+mn-ea"/>
          <a:cs typeface="+mn-cs"/>
        </a:defRPr>
      </a:lvl2pPr>
      <a:lvl3pPr marL="827405" algn="l" defTabSz="827405" rtl="0" eaLnBrk="1" latinLnBrk="0" hangingPunct="1">
        <a:defRPr sz="1615" kern="1200">
          <a:solidFill>
            <a:schemeClr val="tx1"/>
          </a:solidFill>
          <a:latin typeface="+mn-lt"/>
          <a:ea typeface="+mn-ea"/>
          <a:cs typeface="+mn-cs"/>
        </a:defRPr>
      </a:lvl3pPr>
      <a:lvl4pPr marL="1241425" algn="l" defTabSz="827405" rtl="0" eaLnBrk="1" latinLnBrk="0" hangingPunct="1">
        <a:defRPr sz="1615" kern="1200">
          <a:solidFill>
            <a:schemeClr val="tx1"/>
          </a:solidFill>
          <a:latin typeface="+mn-lt"/>
          <a:ea typeface="+mn-ea"/>
          <a:cs typeface="+mn-cs"/>
        </a:defRPr>
      </a:lvl4pPr>
      <a:lvl5pPr marL="1654810" algn="l" defTabSz="827405" rtl="0" eaLnBrk="1" latinLnBrk="0" hangingPunct="1">
        <a:defRPr sz="1615" kern="1200">
          <a:solidFill>
            <a:schemeClr val="tx1"/>
          </a:solidFill>
          <a:latin typeface="+mn-lt"/>
          <a:ea typeface="+mn-ea"/>
          <a:cs typeface="+mn-cs"/>
        </a:defRPr>
      </a:lvl5pPr>
      <a:lvl6pPr marL="2068830" algn="l" defTabSz="827405" rtl="0" eaLnBrk="1" latinLnBrk="0" hangingPunct="1">
        <a:defRPr sz="1615" kern="1200">
          <a:solidFill>
            <a:schemeClr val="tx1"/>
          </a:solidFill>
          <a:latin typeface="+mn-lt"/>
          <a:ea typeface="+mn-ea"/>
          <a:cs typeface="+mn-cs"/>
        </a:defRPr>
      </a:lvl6pPr>
      <a:lvl7pPr marL="2482215" algn="l" defTabSz="827405" rtl="0" eaLnBrk="1" latinLnBrk="0" hangingPunct="1">
        <a:defRPr sz="1615" kern="1200">
          <a:solidFill>
            <a:schemeClr val="tx1"/>
          </a:solidFill>
          <a:latin typeface="+mn-lt"/>
          <a:ea typeface="+mn-ea"/>
          <a:cs typeface="+mn-cs"/>
        </a:defRPr>
      </a:lvl7pPr>
      <a:lvl8pPr marL="2896235" algn="l" defTabSz="827405" rtl="0" eaLnBrk="1" latinLnBrk="0" hangingPunct="1">
        <a:defRPr sz="1615" kern="1200">
          <a:solidFill>
            <a:schemeClr val="tx1"/>
          </a:solidFill>
          <a:latin typeface="+mn-lt"/>
          <a:ea typeface="+mn-ea"/>
          <a:cs typeface="+mn-cs"/>
        </a:defRPr>
      </a:lvl8pPr>
      <a:lvl9pPr marL="3309620" algn="l" defTabSz="827405" rtl="0" eaLnBrk="1" latinLnBrk="0" hangingPunct="1">
        <a:defRPr sz="16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image" Target="../media/image11.png"/><Relationship Id="rId13" Type="http://schemas.openxmlformats.org/officeDocument/2006/relationships/image" Target="../media/image10.wmf"/><Relationship Id="rId12" Type="http://schemas.openxmlformats.org/officeDocument/2006/relationships/tags" Target="../tags/tag3.xml"/><Relationship Id="rId11" Type="http://schemas.openxmlformats.org/officeDocument/2006/relationships/image" Target="../media/image9.jpeg"/><Relationship Id="rId10" Type="http://schemas.openxmlformats.org/officeDocument/2006/relationships/image" Target="../media/image8.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473316" y="3474806"/>
            <a:ext cx="8262680" cy="320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 name="Rectangle 3"/>
          <p:cNvSpPr txBox="1">
            <a:spLocks noChangeArrowheads="1"/>
          </p:cNvSpPr>
          <p:nvPr/>
        </p:nvSpPr>
        <p:spPr bwMode="auto">
          <a:xfrm>
            <a:off x="701510" y="2248947"/>
            <a:ext cx="27540936" cy="5363235"/>
          </a:xfrm>
          <a:prstGeom prst="rect">
            <a:avLst/>
          </a:prstGeom>
          <a:noFill/>
          <a:ln w="9525">
            <a:noFill/>
            <a:miter lim="800000"/>
          </a:ln>
        </p:spPr>
        <p:txBody>
          <a:bodyPr lIns="214653" tIns="107326" rIns="214653" bIns="107326"/>
          <a:lstStyle/>
          <a:p>
            <a:pPr algn="ctr" defTabSz="2258060">
              <a:lnSpc>
                <a:spcPct val="90000"/>
              </a:lnSpc>
              <a:spcBef>
                <a:spcPct val="20000"/>
              </a:spcBef>
              <a:spcAft>
                <a:spcPts val="1800"/>
              </a:spcAft>
              <a:buClr>
                <a:schemeClr val="tx1"/>
              </a:buClr>
              <a:defRPr/>
            </a:pPr>
            <a:r>
              <a:rPr lang="en-US" altLang="zh-CN" sz="6850"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Development of High-Efficiency Energy-Recovery Klystrons</a:t>
            </a:r>
            <a:r>
              <a:rPr lang="en-US" altLang="ja-JP" sz="6850"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a:t>
            </a:r>
            <a:endParaRPr lang="en-US" altLang="ja-JP" sz="6850"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a:p>
            <a:pPr algn="ctr" defTabSz="2258060">
              <a:lnSpc>
                <a:spcPct val="90000"/>
              </a:lnSpc>
              <a:spcBef>
                <a:spcPct val="20000"/>
              </a:spcBef>
              <a:spcAft>
                <a:spcPts val="1800"/>
              </a:spcAft>
              <a:buClr>
                <a:schemeClr val="tx1"/>
              </a:buClr>
              <a:defRPr/>
            </a:pPr>
            <a:r>
              <a:rPr lang="fr-FR" altLang="ja-JP" sz="3750" b="1" kern="0" dirty="0">
                <a:latin typeface="Times" charset="0"/>
                <a:ea typeface="ＭＳ 明朝" pitchFamily="49" charset="-128"/>
                <a:sym typeface="+mn-ea"/>
              </a:rPr>
              <a:t>Yu Liu</a:t>
            </a:r>
            <a:r>
              <a:rPr lang="fr-FR" altLang="ja-JP" sz="3750" b="1" kern="0" baseline="30000" dirty="0">
                <a:latin typeface="Times" charset="0"/>
                <a:ea typeface="ＭＳ 明朝" pitchFamily="49" charset="-128"/>
                <a:sym typeface="+mn-ea"/>
              </a:rPr>
              <a:t>1</a:t>
            </a:r>
            <a:r>
              <a:rPr lang="en-US" altLang="fr-FR" sz="3750" b="1" kern="0" baseline="30000" dirty="0">
                <a:latin typeface="Times" charset="0"/>
                <a:ea typeface="ＭＳ 明朝" pitchFamily="49" charset="-128"/>
                <a:sym typeface="+mn-ea"/>
              </a:rPr>
              <a:t>,2</a:t>
            </a:r>
            <a:r>
              <a:rPr lang="fr-FR" altLang="ja-JP" sz="3750" b="1" kern="0" dirty="0">
                <a:latin typeface="Times" charset="0"/>
                <a:ea typeface="ＭＳ 明朝" pitchFamily="49" charset="-128"/>
                <a:sym typeface="+mn-ea"/>
              </a:rPr>
              <a:t>,</a:t>
            </a:r>
            <a:r>
              <a:rPr lang="fr-FR" altLang="ja-JP" sz="3750" b="1" kern="0" dirty="0">
                <a:latin typeface="Times" charset="0"/>
                <a:ea typeface="ＭＳ 明朝" pitchFamily="49" charset="-128"/>
              </a:rPr>
              <a:t> Zusheng Zhou</a:t>
            </a:r>
            <a:r>
              <a:rPr lang="fr-FR" altLang="ja-JP" sz="3750" b="1" kern="0" baseline="30000" dirty="0">
                <a:latin typeface="Times" charset="0"/>
                <a:ea typeface="ＭＳ 明朝" pitchFamily="49" charset="-128"/>
              </a:rPr>
              <a:t>1</a:t>
            </a:r>
            <a:r>
              <a:rPr lang="en-US" altLang="fr-FR" sz="3750" b="1" kern="0" baseline="30000" dirty="0">
                <a:latin typeface="Times" charset="0"/>
                <a:ea typeface="ＭＳ 明朝" pitchFamily="49" charset="-128"/>
              </a:rPr>
              <a:t>.2</a:t>
            </a:r>
            <a:r>
              <a:rPr lang="fr-FR" altLang="ja-JP" sz="3750" b="1" kern="0" baseline="30000" dirty="0">
                <a:latin typeface="Times" charset="0"/>
                <a:ea typeface="ＭＳ 明朝" pitchFamily="49" charset="-128"/>
                <a:sym typeface="+mn-ea"/>
              </a:rPr>
              <a:t>†</a:t>
            </a:r>
            <a:r>
              <a:rPr lang="fr-FR" altLang="ja-JP" sz="3750" b="1" kern="0" dirty="0">
                <a:latin typeface="Times" charset="0"/>
                <a:ea typeface="ＭＳ 明朝" pitchFamily="49" charset="-128"/>
              </a:rPr>
              <a:t>,</a:t>
            </a:r>
            <a:r>
              <a:rPr lang="en-US" altLang="fr-FR" sz="3750" b="1" kern="0" dirty="0">
                <a:latin typeface="Times" charset="0"/>
                <a:ea typeface="ＭＳ 明朝" pitchFamily="49" charset="-128"/>
                <a:sym typeface="+mn-ea"/>
              </a:rPr>
              <a:t> </a:t>
            </a:r>
            <a:r>
              <a:rPr lang="fr-FR" altLang="ja-JP" sz="3750" b="1" kern="0" dirty="0">
                <a:latin typeface="Times" charset="0"/>
                <a:ea typeface="ＭＳ 明朝" pitchFamily="49" charset="-128"/>
              </a:rPr>
              <a:t>Ouzheng Xiao</a:t>
            </a:r>
            <a:r>
              <a:rPr lang="en-US" altLang="fr-FR" sz="3750" b="1" kern="0" baseline="30000" dirty="0">
                <a:latin typeface="Times" charset="0"/>
                <a:ea typeface="ＭＳ 明朝" pitchFamily="49" charset="-128"/>
              </a:rPr>
              <a:t>2</a:t>
            </a:r>
            <a:r>
              <a:rPr lang="fr-FR" altLang="ja-JP" sz="3750" b="1" kern="0" dirty="0">
                <a:latin typeface="Times" charset="0"/>
                <a:ea typeface="ＭＳ 明朝" pitchFamily="49" charset="-128"/>
              </a:rPr>
              <a:t>,</a:t>
            </a:r>
            <a:r>
              <a:rPr lang="fr-FR" altLang="ja-JP" sz="3750" b="1" kern="0" dirty="0">
                <a:latin typeface="Times" charset="0"/>
                <a:ea typeface="ＭＳ 明朝" pitchFamily="49" charset="-128"/>
                <a:sym typeface="+mn-ea"/>
              </a:rPr>
              <a:t> </a:t>
            </a:r>
            <a:r>
              <a:rPr lang="en-US" altLang="fr-FR" sz="3750" b="1" kern="0" dirty="0">
                <a:latin typeface="Times" charset="0"/>
                <a:ea typeface="ＭＳ 明朝" pitchFamily="49" charset="-128"/>
                <a:sym typeface="+mn-ea"/>
              </a:rPr>
              <a:t>Fei Li</a:t>
            </a:r>
            <a:r>
              <a:rPr lang="en-US" altLang="fr-FR" sz="3750" b="1" kern="0" baseline="30000" dirty="0">
                <a:latin typeface="Times" charset="0"/>
                <a:ea typeface="ＭＳ 明朝" pitchFamily="49" charset="-128"/>
                <a:sym typeface="+mn-ea"/>
              </a:rPr>
              <a:t>1</a:t>
            </a:r>
            <a:r>
              <a:rPr lang="en-US" altLang="fr-FR" sz="3750" b="1" kern="0" dirty="0">
                <a:latin typeface="Times" charset="0"/>
                <a:ea typeface="ＭＳ 明朝" pitchFamily="49" charset="-128"/>
                <a:sym typeface="+mn-ea"/>
              </a:rPr>
              <a:t>,</a:t>
            </a:r>
            <a:r>
              <a:rPr lang="fr-FR" altLang="ja-JP" sz="3750" b="1" kern="0" dirty="0">
                <a:latin typeface="Times" charset="0"/>
                <a:ea typeface="ＭＳ 明朝" pitchFamily="49" charset="-128"/>
                <a:sym typeface="+mn-ea"/>
              </a:rPr>
              <a:t>Yiao Wang</a:t>
            </a:r>
            <a:r>
              <a:rPr lang="fr-FR" altLang="ja-JP" sz="3750" b="1" kern="0" baseline="30000" dirty="0">
                <a:latin typeface="Times" charset="0"/>
                <a:ea typeface="ＭＳ 明朝" pitchFamily="49" charset="-128"/>
                <a:sym typeface="+mn-ea"/>
              </a:rPr>
              <a:t>1</a:t>
            </a:r>
            <a:r>
              <a:rPr lang="en-US" altLang="fr-FR" sz="3750" b="1" kern="0" baseline="30000" dirty="0">
                <a:latin typeface="Times" charset="0"/>
                <a:ea typeface="ＭＳ 明朝" pitchFamily="49" charset="-128"/>
                <a:sym typeface="+mn-ea"/>
              </a:rPr>
              <a:t>,2</a:t>
            </a:r>
            <a:r>
              <a:rPr lang="fr-FR" altLang="ja-JP" sz="3750" b="1" kern="0" dirty="0">
                <a:latin typeface="Times" charset="0"/>
                <a:ea typeface="ＭＳ 明朝" pitchFamily="49" charset="-128"/>
                <a:sym typeface="+mn-ea"/>
              </a:rPr>
              <a:t>, </a:t>
            </a:r>
            <a:r>
              <a:rPr lang="en-US" altLang="fr-FR" sz="3750" b="1" kern="0" dirty="0">
                <a:latin typeface="Times" charset="0"/>
                <a:ea typeface="ＭＳ 明朝" pitchFamily="49" charset="-128"/>
              </a:rPr>
              <a:t> Han Xiao</a:t>
            </a:r>
            <a:r>
              <a:rPr lang="en-US" altLang="fr-FR" sz="3750" b="1" kern="0" baseline="30000" dirty="0">
                <a:latin typeface="Times" charset="0"/>
                <a:ea typeface="ＭＳ 明朝" pitchFamily="49" charset="-128"/>
              </a:rPr>
              <a:t>1,2</a:t>
            </a:r>
            <a:r>
              <a:rPr lang="en-US" altLang="fr-FR" sz="3750" b="1" kern="0" dirty="0">
                <a:latin typeface="Times" charset="0"/>
                <a:ea typeface="ＭＳ 明朝" pitchFamily="49" charset="-128"/>
              </a:rPr>
              <a:t>, </a:t>
            </a:r>
            <a:endParaRPr lang="en-US" altLang="fr-FR" sz="3750" b="1" kern="0" dirty="0">
              <a:latin typeface="Times" charset="0"/>
              <a:ea typeface="ＭＳ 明朝" pitchFamily="49" charset="-128"/>
            </a:endParaRPr>
          </a:p>
          <a:p>
            <a:pPr algn="ctr" defTabSz="2258060">
              <a:lnSpc>
                <a:spcPct val="90000"/>
              </a:lnSpc>
              <a:spcBef>
                <a:spcPct val="20000"/>
              </a:spcBef>
              <a:spcAft>
                <a:spcPts val="1800"/>
              </a:spcAft>
              <a:buClr>
                <a:schemeClr val="tx1"/>
              </a:buClr>
              <a:defRPr/>
            </a:pPr>
            <a:r>
              <a:rPr lang="en-US" altLang="fr-FR" sz="3750" b="1" kern="0" dirty="0">
                <a:latin typeface="Times" charset="0"/>
                <a:ea typeface="ＭＳ 明朝" pitchFamily="49" charset="-128"/>
              </a:rPr>
              <a:t>Wenbing Gao</a:t>
            </a:r>
            <a:r>
              <a:rPr lang="en-US" altLang="fr-FR" sz="3750" b="1" kern="0" baseline="30000" dirty="0">
                <a:latin typeface="Times" charset="0"/>
                <a:ea typeface="ＭＳ 明朝" pitchFamily="49" charset="-128"/>
              </a:rPr>
              <a:t>1,2</a:t>
            </a:r>
            <a:r>
              <a:rPr lang="en-US" altLang="fr-FR" sz="3750" b="1" kern="0" dirty="0">
                <a:latin typeface="Times" charset="0"/>
                <a:ea typeface="ＭＳ 明朝" pitchFamily="49" charset="-128"/>
              </a:rPr>
              <a:t>, Fanyu Wang</a:t>
            </a:r>
            <a:r>
              <a:rPr lang="en-US" altLang="fr-FR" sz="3750" b="1" kern="0" baseline="30000" dirty="0">
                <a:latin typeface="Times" charset="0"/>
                <a:ea typeface="ＭＳ 明朝" pitchFamily="49" charset="-128"/>
              </a:rPr>
              <a:t>1,2</a:t>
            </a:r>
            <a:r>
              <a:rPr lang="en-US" altLang="fr-FR" sz="3750" b="1" kern="0" dirty="0">
                <a:latin typeface="Times" charset="0"/>
                <a:ea typeface="ＭＳ 明朝" pitchFamily="49" charset="-128"/>
              </a:rPr>
              <a:t>,  </a:t>
            </a:r>
            <a:r>
              <a:rPr lang="fr-FR" altLang="ja-JP" sz="3750" b="1" kern="0" dirty="0">
                <a:latin typeface="Times" charset="0"/>
                <a:ea typeface="ＭＳ 明朝" pitchFamily="49" charset="-128"/>
                <a:sym typeface="+mn-ea"/>
              </a:rPr>
              <a:t>Yunlong Chi</a:t>
            </a:r>
            <a:r>
              <a:rPr lang="en-US" altLang="fr-FR" sz="3750" b="1" kern="0" baseline="30000" dirty="0">
                <a:latin typeface="Times" charset="0"/>
                <a:ea typeface="ＭＳ 明朝" pitchFamily="49" charset="-128"/>
                <a:sym typeface="+mn-ea"/>
              </a:rPr>
              <a:t>1,2</a:t>
            </a:r>
            <a:r>
              <a:rPr lang="fr-FR" altLang="ja-JP" sz="3700" b="1" kern="0" dirty="0">
                <a:latin typeface="Times" charset="0"/>
                <a:ea typeface="ＭＳ 明朝" pitchFamily="49" charset="-128"/>
                <a:sym typeface="+mn-ea"/>
              </a:rPr>
              <a:t> </a:t>
            </a:r>
            <a:endParaRPr lang="fr-FR" altLang="ja-JP" sz="3700" b="1" kern="0" dirty="0">
              <a:latin typeface="Times" charset="0"/>
              <a:ea typeface="ＭＳ 明朝" pitchFamily="49" charset="-128"/>
            </a:endParaRPr>
          </a:p>
          <a:p>
            <a:pPr algn="ctr" defTabSz="2258060">
              <a:lnSpc>
                <a:spcPct val="90000"/>
              </a:lnSpc>
              <a:spcBef>
                <a:spcPct val="20000"/>
              </a:spcBef>
              <a:spcAft>
                <a:spcPts val="1200"/>
              </a:spcAft>
              <a:buClr>
                <a:schemeClr val="tx1"/>
              </a:buClr>
              <a:defRPr/>
            </a:pPr>
            <a:r>
              <a:rPr lang="fr-FR" altLang="ja-JP" sz="3045" b="1" kern="0" dirty="0">
                <a:latin typeface="Times" charset="0"/>
                <a:ea typeface="ＭＳ 明朝" pitchFamily="49" charset="-128"/>
              </a:rPr>
              <a:t>1Institute of High Energy Physics, Chinese Academy of Sciences, Beijing 100049</a:t>
            </a:r>
            <a:endParaRPr lang="fr-FR" altLang="ja-JP" sz="3045" b="1" kern="0" dirty="0">
              <a:latin typeface="Times" charset="0"/>
              <a:ea typeface="ＭＳ 明朝" pitchFamily="49" charset="-128"/>
            </a:endParaRPr>
          </a:p>
          <a:p>
            <a:pPr algn="ctr" defTabSz="2258060">
              <a:lnSpc>
                <a:spcPct val="90000"/>
              </a:lnSpc>
              <a:spcBef>
                <a:spcPct val="20000"/>
              </a:spcBef>
              <a:spcAft>
                <a:spcPts val="1200"/>
              </a:spcAft>
              <a:buClr>
                <a:schemeClr val="tx1"/>
              </a:buClr>
              <a:defRPr/>
            </a:pPr>
            <a:r>
              <a:rPr lang="fr-FR" altLang="ja-JP" sz="3045" b="1" kern="0" dirty="0">
                <a:latin typeface="Times" charset="0"/>
                <a:ea typeface="ＭＳ 明朝" pitchFamily="49" charset="-128"/>
              </a:rPr>
              <a:t>2University of Chinese Academy of Sciences, Beijing 100049, China</a:t>
            </a:r>
            <a:endParaRPr lang="fr-FR" altLang="ja-JP" sz="3045" b="1" kern="0" dirty="0">
              <a:latin typeface="Times" charset="0"/>
              <a:ea typeface="ＭＳ 明朝" pitchFamily="49" charset="-128"/>
            </a:endParaRPr>
          </a:p>
        </p:txBody>
      </p:sp>
      <p:sp>
        <p:nvSpPr>
          <p:cNvPr id="2" name="Text Box 319"/>
          <p:cNvSpPr txBox="1">
            <a:spLocks noChangeArrowheads="1"/>
          </p:cNvSpPr>
          <p:nvPr/>
        </p:nvSpPr>
        <p:spPr bwMode="auto">
          <a:xfrm>
            <a:off x="702114" y="41960506"/>
            <a:ext cx="17659576" cy="115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36" tIns="43917" rIns="87836" bIns="43917"/>
          <a:lstStyle>
            <a:lvl1pPr defTabSz="922655" eaLnBrk="0" hangingPunct="0">
              <a:defRPr sz="2900">
                <a:solidFill>
                  <a:schemeClr val="tx1"/>
                </a:solidFill>
                <a:latin typeface="Helvetica" panose="020B0604020202020204" pitchFamily="34" charset="0"/>
              </a:defRPr>
            </a:lvl1pPr>
            <a:lvl2pPr marL="742950" indent="-285750" defTabSz="922655" eaLnBrk="0" hangingPunct="0">
              <a:defRPr sz="2900">
                <a:solidFill>
                  <a:schemeClr val="tx1"/>
                </a:solidFill>
                <a:latin typeface="Helvetica" panose="020B0604020202020204" pitchFamily="34" charset="0"/>
              </a:defRPr>
            </a:lvl2pPr>
            <a:lvl3pPr marL="1143000" indent="-228600" defTabSz="922655" eaLnBrk="0" hangingPunct="0">
              <a:defRPr sz="2900">
                <a:solidFill>
                  <a:schemeClr val="tx1"/>
                </a:solidFill>
                <a:latin typeface="Helvetica" panose="020B0604020202020204" pitchFamily="34" charset="0"/>
              </a:defRPr>
            </a:lvl3pPr>
            <a:lvl4pPr marL="1600200" indent="-228600" defTabSz="922655" eaLnBrk="0" hangingPunct="0">
              <a:defRPr sz="2900">
                <a:solidFill>
                  <a:schemeClr val="tx1"/>
                </a:solidFill>
                <a:latin typeface="Helvetica" panose="020B0604020202020204" pitchFamily="34" charset="0"/>
              </a:defRPr>
            </a:lvl4pPr>
            <a:lvl5pPr marL="2057400" indent="-228600" defTabSz="922655" eaLnBrk="0" hangingPunct="0">
              <a:defRPr sz="2900">
                <a:solidFill>
                  <a:schemeClr val="tx1"/>
                </a:solidFill>
                <a:latin typeface="Helvetica" panose="020B0604020202020204" pitchFamily="34" charset="0"/>
              </a:defRPr>
            </a:lvl5pPr>
            <a:lvl6pPr marL="2514600" indent="-228600" defTabSz="922655" eaLnBrk="0" fontAlgn="base" hangingPunct="0">
              <a:spcBef>
                <a:spcPct val="0"/>
              </a:spcBef>
              <a:spcAft>
                <a:spcPct val="0"/>
              </a:spcAft>
              <a:defRPr sz="2900">
                <a:solidFill>
                  <a:schemeClr val="tx1"/>
                </a:solidFill>
                <a:latin typeface="Helvetica" panose="020B0604020202020204" pitchFamily="34" charset="0"/>
              </a:defRPr>
            </a:lvl6pPr>
            <a:lvl7pPr marL="2971800" indent="-228600" defTabSz="922655" eaLnBrk="0" fontAlgn="base" hangingPunct="0">
              <a:spcBef>
                <a:spcPct val="0"/>
              </a:spcBef>
              <a:spcAft>
                <a:spcPct val="0"/>
              </a:spcAft>
              <a:defRPr sz="2900">
                <a:solidFill>
                  <a:schemeClr val="tx1"/>
                </a:solidFill>
                <a:latin typeface="Helvetica" panose="020B0604020202020204" pitchFamily="34" charset="0"/>
              </a:defRPr>
            </a:lvl7pPr>
            <a:lvl8pPr marL="3429000" indent="-228600" defTabSz="922655" eaLnBrk="0" fontAlgn="base" hangingPunct="0">
              <a:spcBef>
                <a:spcPct val="0"/>
              </a:spcBef>
              <a:spcAft>
                <a:spcPct val="0"/>
              </a:spcAft>
              <a:defRPr sz="2900">
                <a:solidFill>
                  <a:schemeClr val="tx1"/>
                </a:solidFill>
                <a:latin typeface="Helvetica" panose="020B0604020202020204" pitchFamily="34" charset="0"/>
              </a:defRPr>
            </a:lvl8pPr>
            <a:lvl9pPr marL="3886200" indent="-228600" defTabSz="922655"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defRPr/>
            </a:pPr>
            <a:r>
              <a:rPr lang="en-GB" altLang="zh-CN" sz="380" dirty="0">
                <a:latin typeface="Arial" panose="020B0604020202020204" pitchFamily="34" charset="0"/>
                <a:ea typeface="宋体" panose="02010600030101010101" pitchFamily="2" charset="-122"/>
              </a:rPr>
              <a:t>	</a:t>
            </a:r>
            <a:endParaRPr lang="en-GB" altLang="zh-CN" sz="380" dirty="0">
              <a:latin typeface="Arial" panose="020B0604020202020204" pitchFamily="34" charset="0"/>
              <a:ea typeface="宋体" panose="02010600030101010101" pitchFamily="2" charset="-122"/>
            </a:endParaRPr>
          </a:p>
          <a:p>
            <a:pPr eaLnBrk="1" hangingPunct="1">
              <a:defRPr/>
            </a:pPr>
            <a:r>
              <a:rPr lang="en-US" altLang="ja-JP" sz="3425" b="1" kern="0" dirty="0">
                <a:latin typeface="Times" charset="0"/>
                <a:ea typeface="ＭＳ 明朝" pitchFamily="49" charset="-128"/>
              </a:rPr>
              <a:t>* Work supported by</a:t>
            </a:r>
            <a:r>
              <a:rPr lang="en-US" altLang="zh-CN" sz="3425" b="1" kern="0" dirty="0">
                <a:latin typeface="Times" charset="0"/>
                <a:ea typeface="ＭＳ 明朝" pitchFamily="49" charset="-128"/>
              </a:rPr>
              <a:t> Yifang Wang’s Science Studio of the Thousand Talents Project</a:t>
            </a:r>
            <a:endParaRPr lang="en-US" altLang="ja-JP" sz="3425" b="1" kern="0" dirty="0">
              <a:latin typeface="Times" charset="0"/>
              <a:ea typeface="ＭＳ 明朝" pitchFamily="49" charset="-128"/>
            </a:endParaRPr>
          </a:p>
          <a:p>
            <a:pPr eaLnBrk="1" hangingPunct="1">
              <a:defRPr/>
            </a:pPr>
            <a:r>
              <a:rPr lang="en-US" altLang="ja-JP" sz="3425" b="1" kern="0" dirty="0">
                <a:latin typeface="Times" charset="0"/>
                <a:ea typeface="ＭＳ 明朝" pitchFamily="49" charset="-128"/>
              </a:rPr>
              <a:t>† email address: zhouzs@ihep.ac.cn</a:t>
            </a:r>
            <a:endParaRPr lang="en-US" altLang="ja-JP" sz="3425" b="1" kern="0" dirty="0">
              <a:latin typeface="Times" charset="0"/>
              <a:ea typeface="ＭＳ 明朝" pitchFamily="49" charset="-128"/>
            </a:endParaRPr>
          </a:p>
        </p:txBody>
      </p:sp>
      <p:sp>
        <p:nvSpPr>
          <p:cNvPr id="13318" name="矩形 55"/>
          <p:cNvSpPr>
            <a:spLocks noChangeArrowheads="1"/>
          </p:cNvSpPr>
          <p:nvPr/>
        </p:nvSpPr>
        <p:spPr bwMode="auto">
          <a:xfrm>
            <a:off x="629226" y="7249785"/>
            <a:ext cx="27428213" cy="26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3330" b="1" dirty="0">
                <a:latin typeface="Times New Roman" panose="02020603050405020304" pitchFamily="18" charset="0"/>
                <a:ea typeface="宋体" panose="02010600030101010101" pitchFamily="2" charset="-122"/>
                <a:cs typeface="Times New Roman" panose="02020603050405020304" pitchFamily="18" charset="0"/>
              </a:rPr>
              <a:t>    Based on the high efficiency klystron scheme of circular electron positron collider (CEPC), the depressed collector design is proposed to improve the overall efficiency of RF power source. The depressed collector technology has been applied in low power microwave electronic vacuum devices such as traveling-wave tube(TWT) and klystron for TV communications. The velocity of electrons entering the klystron collector is scattered, and it is difficult to use the depressed collector to sort the velocity of electrons. This paper presents a simulation study of the depressed collector for the high-efficiency klystron intended for the CEPC, establishes its basic design scheme, and demonstrates through simulation results that its efficiency can exceed 85%.</a:t>
            </a:r>
            <a:endParaRPr lang="en-US" altLang="zh-CN" sz="333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0" name="矩形 127"/>
          <p:cNvSpPr>
            <a:spLocks noChangeArrowheads="1"/>
          </p:cNvSpPr>
          <p:nvPr/>
        </p:nvSpPr>
        <p:spPr bwMode="auto">
          <a:xfrm>
            <a:off x="3803533" y="10202087"/>
            <a:ext cx="3686175" cy="668020"/>
          </a:xfrm>
          <a:prstGeom prst="rect">
            <a:avLst/>
          </a:prstGeom>
          <a:noFill/>
          <a:ln w="9525">
            <a:noFill/>
            <a:miter lim="800000"/>
          </a:ln>
        </p:spPr>
        <p:txBody>
          <a:bodyPr wrap="none" lIns="82746" tIns="41373" rIns="82746" bIns="41373">
            <a:spAutoFit/>
          </a:bodyPr>
          <a:lstStyle/>
          <a:p>
            <a:pPr>
              <a:defRPr/>
            </a:pP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INTRODUCTION</a:t>
            </a:r>
            <a:endPar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320" name="Rectangle 116"/>
          <p:cNvSpPr>
            <a:spLocks noChangeArrowheads="1"/>
          </p:cNvSpPr>
          <p:nvPr/>
        </p:nvSpPr>
        <p:spPr bwMode="auto">
          <a:xfrm>
            <a:off x="1" y="1201526"/>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zh-CN" altLang="en-US" sz="2760">
              <a:ea typeface="宋体" panose="02010600030101010101" pitchFamily="2" charset="-122"/>
            </a:endParaRPr>
          </a:p>
        </p:txBody>
      </p:sp>
      <p:sp>
        <p:nvSpPr>
          <p:cNvPr id="13321" name="Rectangle 117"/>
          <p:cNvSpPr>
            <a:spLocks noChangeArrowheads="1"/>
          </p:cNvSpPr>
          <p:nvPr/>
        </p:nvSpPr>
        <p:spPr bwMode="auto">
          <a:xfrm>
            <a:off x="14293426" y="2962244"/>
            <a:ext cx="21336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US" altLang="zh-CN" sz="95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760">
              <a:ea typeface="宋体" panose="02010600030101010101" pitchFamily="2" charset="-122"/>
              <a:cs typeface="Times New Roman" panose="02020603050405020304" pitchFamily="18" charset="0"/>
            </a:endParaRPr>
          </a:p>
        </p:txBody>
      </p:sp>
      <p:sp>
        <p:nvSpPr>
          <p:cNvPr id="13322" name="Rectangle 118"/>
          <p:cNvSpPr>
            <a:spLocks noChangeArrowheads="1"/>
          </p:cNvSpPr>
          <p:nvPr/>
        </p:nvSpPr>
        <p:spPr bwMode="auto">
          <a:xfrm>
            <a:off x="1" y="4073393"/>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endParaRPr lang="zh-CN" altLang="zh-CN" sz="2760">
              <a:ea typeface="宋体" panose="02010600030101010101" pitchFamily="2" charset="-122"/>
            </a:endParaRPr>
          </a:p>
        </p:txBody>
      </p:sp>
      <p:sp>
        <p:nvSpPr>
          <p:cNvPr id="13323" name="Rectangle 123"/>
          <p:cNvSpPr>
            <a:spLocks noChangeArrowheads="1"/>
          </p:cNvSpPr>
          <p:nvPr/>
        </p:nvSpPr>
        <p:spPr bwMode="auto">
          <a:xfrm>
            <a:off x="1" y="1201526"/>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zh-CN" altLang="en-US" sz="2760">
              <a:ea typeface="宋体" panose="02010600030101010101" pitchFamily="2" charset="-122"/>
            </a:endParaRPr>
          </a:p>
        </p:txBody>
      </p:sp>
      <p:sp>
        <p:nvSpPr>
          <p:cNvPr id="13324" name="Rectangle 124"/>
          <p:cNvSpPr>
            <a:spLocks noChangeArrowheads="1"/>
          </p:cNvSpPr>
          <p:nvPr/>
        </p:nvSpPr>
        <p:spPr bwMode="auto">
          <a:xfrm>
            <a:off x="14293426" y="2880709"/>
            <a:ext cx="213360" cy="2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ctr"/>
            <a:r>
              <a:rPr lang="en-GB" altLang="zh-CN" sz="950">
                <a:latin typeface="Times New Roman" panose="02020603050405020304" pitchFamily="18" charset="0"/>
                <a:ea typeface="宋体" panose="02010600030101010101" pitchFamily="2" charset="-122"/>
                <a:cs typeface="Times New Roman" panose="02020603050405020304" pitchFamily="18" charset="0"/>
              </a:rPr>
              <a:t> </a:t>
            </a:r>
            <a:endParaRPr lang="en-GB" altLang="zh-CN" sz="2760">
              <a:ea typeface="宋体" panose="02010600030101010101" pitchFamily="2" charset="-122"/>
              <a:cs typeface="Times New Roman" panose="02020603050405020304" pitchFamily="18" charset="0"/>
            </a:endParaRPr>
          </a:p>
        </p:txBody>
      </p:sp>
      <p:sp>
        <p:nvSpPr>
          <p:cNvPr id="13325" name="Rectangle 125"/>
          <p:cNvSpPr>
            <a:spLocks noChangeArrowheads="1"/>
          </p:cNvSpPr>
          <p:nvPr/>
        </p:nvSpPr>
        <p:spPr bwMode="auto">
          <a:xfrm>
            <a:off x="1" y="4028095"/>
            <a:ext cx="309880" cy="5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endParaRPr lang="zh-CN" altLang="zh-CN" sz="2760">
              <a:ea typeface="宋体" panose="02010600030101010101" pitchFamily="2" charset="-122"/>
            </a:endParaRPr>
          </a:p>
        </p:txBody>
      </p:sp>
      <p:sp>
        <p:nvSpPr>
          <p:cNvPr id="86" name="Rectangle 119"/>
          <p:cNvSpPr>
            <a:spLocks noChangeArrowheads="1"/>
          </p:cNvSpPr>
          <p:nvPr/>
        </p:nvSpPr>
        <p:spPr bwMode="auto">
          <a:xfrm>
            <a:off x="10971023" y="16722562"/>
            <a:ext cx="8638553" cy="668020"/>
          </a:xfrm>
          <a:prstGeom prst="rect">
            <a:avLst/>
          </a:prstGeom>
          <a:noFill/>
          <a:ln w="9525">
            <a:noFill/>
            <a:miter lim="800000"/>
          </a:ln>
        </p:spPr>
        <p:txBody>
          <a:bodyPr wrap="square" lIns="82746" tIns="41373" rIns="82746" bIns="41373" anchor="ctr">
            <a:spAutoFit/>
          </a:bodyPr>
          <a:lstStyle/>
          <a:p>
            <a:pPr algn="ctr" eaLnBrk="0" hangingPunct="0">
              <a:defRPr/>
            </a:pPr>
            <a:r>
              <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 VERIFICATION DEVICE</a:t>
            </a:r>
            <a:endPar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328" name="矩形 4"/>
          <p:cNvSpPr>
            <a:spLocks noChangeArrowheads="1"/>
          </p:cNvSpPr>
          <p:nvPr/>
        </p:nvSpPr>
        <p:spPr bwMode="auto">
          <a:xfrm>
            <a:off x="891764" y="25568926"/>
            <a:ext cx="9664996" cy="337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rPr>
              <a:t>    Based on the high efficiency klystron of CEPC, the depressed collector scheme is designed. The high efficiency tube has a saturated output power of 800kW and a design efficiency of more than 75%. The main design parameters of the high-efficiency klystron are shown in Table 1. High-power testing of the klystron was successfully completed in 2024(Fig 2).</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330" name="矩形 11"/>
          <p:cNvSpPr>
            <a:spLocks noChangeArrowheads="1"/>
          </p:cNvSpPr>
          <p:nvPr/>
        </p:nvSpPr>
        <p:spPr bwMode="auto">
          <a:xfrm>
            <a:off x="836357" y="10779102"/>
            <a:ext cx="9592520" cy="900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2855" dirty="0">
                <a:ea typeface="宋体" panose="02010600030101010101" pitchFamily="2" charset="-122"/>
              </a:rPr>
              <a:t>  </a:t>
            </a:r>
            <a:r>
              <a:rPr lang="en-US" altLang="zh-CN" sz="2855"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 The depressed collector is an important method to improve the efficiency of microwave tubes by recovering the energy of waste electrons. This technology has been widely used in TWT, and its collector recovery efficiency is more than 70%. Fig. 1 shows the basic principle of an energy recovery device. At present, the application of depressed collector on klystron is mainly used in low power klystron for TV and communication, but there is a little research on depressed collector technology of high power klystron. The fabrication and testing of the Phase I prototype have been successfully completed, marking the conclusion of the preliminary investigation into the energy recovery scheme. In Phase II, the energy recovery configuration specifically designed for the CEPC high-efficiency klystron will be experimentally validated. Simulation results have already demonstrated an efficiency exceeding 85%. Fabrication of the Phase II hardware is now underway, with high-power testing scheduled for August 2026.</a:t>
            </a:r>
            <a:endParaRPr lang="en-US" altLang="zh-CN" sz="3045"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矩形 127"/>
          <p:cNvSpPr>
            <a:spLocks noChangeArrowheads="1"/>
          </p:cNvSpPr>
          <p:nvPr/>
        </p:nvSpPr>
        <p:spPr bwMode="auto">
          <a:xfrm>
            <a:off x="1622080" y="24699110"/>
            <a:ext cx="8226425" cy="668020"/>
          </a:xfrm>
          <a:prstGeom prst="rect">
            <a:avLst/>
          </a:prstGeom>
          <a:noFill/>
          <a:ln w="9525">
            <a:noFill/>
            <a:miter lim="800000"/>
          </a:ln>
        </p:spPr>
        <p:txBody>
          <a:bodyPr wrap="none" lIns="82746" tIns="41373" rIns="82746" bIns="41373">
            <a:spAutoFit/>
          </a:bodyPr>
          <a:lstStyle/>
          <a:p>
            <a:pPr algn="l">
              <a:defRPr/>
            </a:pPr>
            <a:r>
              <a:rPr lang="en-US" altLang="en-GB"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DEPRESSED</a:t>
            </a: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GB"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COLLECTOR</a:t>
            </a: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en-GB"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PRINCIPLE</a:t>
            </a:r>
            <a:endParaRPr lang="en-US" altLang="en-GB"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332" name="矩形 12"/>
          <p:cNvSpPr>
            <a:spLocks noChangeArrowheads="1"/>
          </p:cNvSpPr>
          <p:nvPr/>
        </p:nvSpPr>
        <p:spPr bwMode="auto">
          <a:xfrm>
            <a:off x="10894681" y="17408643"/>
            <a:ext cx="8816466" cy="185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2855" dirty="0">
                <a:ea typeface="宋体" panose="02010600030101010101" pitchFamily="2" charset="-122"/>
              </a:rPr>
              <a:t>   </a:t>
            </a:r>
            <a:r>
              <a:rPr lang="en-US" altLang="zh-CN" sz="2855" dirty="0">
                <a:latin typeface="Times New Roman" panose="02020603050405020304" pitchFamily="18" charset="0"/>
                <a:ea typeface="宋体" panose="02010600030101010101" pitchFamily="2" charset="-122"/>
                <a:cs typeface="Times New Roman" panose="02020603050405020304" pitchFamily="18" charset="0"/>
              </a:rPr>
              <a:t> Before processing the depressed collector klystron, we use the energy recovery verification device to verify the key technology. The basic structure and machining of the verification device are shown in Fig. 4 and 5.</a:t>
            </a:r>
            <a:endParaRPr lang="en-US" altLang="zh-CN" sz="2855"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矩形 2"/>
          <p:cNvSpPr/>
          <p:nvPr/>
        </p:nvSpPr>
        <p:spPr>
          <a:xfrm>
            <a:off x="3291239" y="1559986"/>
            <a:ext cx="23452830" cy="513080"/>
          </a:xfrm>
          <a:prstGeom prst="rect">
            <a:avLst/>
          </a:prstGeom>
        </p:spPr>
        <p:txBody>
          <a:bodyPr wrap="square">
            <a:spAutoFit/>
          </a:bodyPr>
          <a:lstStyle/>
          <a:p>
            <a:pPr algn="ctr" defTabSz="2258060">
              <a:lnSpc>
                <a:spcPct val="90000"/>
              </a:lnSpc>
              <a:spcBef>
                <a:spcPct val="20000"/>
              </a:spcBef>
              <a:spcAft>
                <a:spcPts val="300"/>
              </a:spcAft>
              <a:buClr>
                <a:schemeClr val="tx1"/>
              </a:buClr>
              <a:defRPr/>
            </a:pPr>
            <a:r>
              <a:rPr lang="en-US" altLang="ja-JP" sz="3045" b="1" kern="0" dirty="0">
                <a:solidFill>
                  <a:srgbClr val="000099"/>
                </a:solidFill>
                <a:latin typeface="Times New Roman" panose="02020603050405020304" pitchFamily="18" charset="0"/>
                <a:ea typeface="宋体" panose="02010600030101010101" pitchFamily="2" charset="-122"/>
              </a:rPr>
              <a:t>The 2025  International Workshop on the High Energy Circular Electron Positron Collider (CEPC2025), G</a:t>
            </a:r>
            <a:r>
              <a:rPr lang="en-US" altLang="ja-JP" sz="3045" b="1" kern="0" dirty="0">
                <a:solidFill>
                  <a:srgbClr val="000099"/>
                </a:solidFill>
                <a:latin typeface="Times New Roman" panose="02020603050405020304" pitchFamily="18" charset="0"/>
                <a:ea typeface="宋体" panose="02010600030101010101" pitchFamily="2" charset="-122"/>
              </a:rPr>
              <a:t>uangzhou, China, Nov 5-11, 2025</a:t>
            </a:r>
            <a:endParaRPr lang="fr-FR" altLang="ja-JP" sz="3045" b="1" kern="0" dirty="0">
              <a:latin typeface="Times" charset="0"/>
              <a:ea typeface="ＭＳ 明朝" pitchFamily="49" charset="-128"/>
            </a:endParaRPr>
          </a:p>
        </p:txBody>
      </p:sp>
      <p:grpSp>
        <p:nvGrpSpPr>
          <p:cNvPr id="13337" name="Group 2465"/>
          <p:cNvGrpSpPr/>
          <p:nvPr/>
        </p:nvGrpSpPr>
        <p:grpSpPr bwMode="auto">
          <a:xfrm>
            <a:off x="774591" y="41709860"/>
            <a:ext cx="27180065" cy="250647"/>
            <a:chOff x="247" y="3980"/>
            <a:chExt cx="5321" cy="24"/>
          </a:xfrm>
          <a:gradFill flip="none" rotWithShape="1">
            <a:gsLst>
              <a:gs pos="0">
                <a:srgbClr val="7CA1F1">
                  <a:shade val="30000"/>
                  <a:satMod val="115000"/>
                </a:srgbClr>
              </a:gs>
              <a:gs pos="50000">
                <a:srgbClr val="7CA1F1">
                  <a:shade val="67500"/>
                  <a:satMod val="115000"/>
                </a:srgbClr>
              </a:gs>
              <a:gs pos="100000">
                <a:srgbClr val="7CA1F1">
                  <a:shade val="100000"/>
                  <a:satMod val="115000"/>
                </a:srgbClr>
              </a:gs>
            </a:gsLst>
            <a:lin ang="10800000" scaled="1"/>
            <a:tileRect/>
          </a:gradFill>
        </p:grpSpPr>
        <p:sp>
          <p:nvSpPr>
            <p:cNvPr id="13481" name="Rectangle 2421"/>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2" name="Rectangle 2422"/>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3" name="Rectangle 2423"/>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4" name="Rectangle 2424"/>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5" name="Rectangle 2425"/>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6" name="Rectangle 2426"/>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7" name="Rectangle 2427"/>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8" name="Rectangle 2428"/>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9" name="Rectangle 2429"/>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0" name="Rectangle 2430"/>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1" name="Rectangle 2431"/>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2" name="Rectangle 2432"/>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3" name="Rectangle 2433"/>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4" name="Rectangle 2434"/>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5" name="Rectangle 2435"/>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6" name="Rectangle 2436"/>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7" name="Rectangle 2437"/>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98" name="Freeform 2440"/>
            <p:cNvSpPr/>
            <p:nvPr/>
          </p:nvSpPr>
          <p:spPr bwMode="auto">
            <a:xfrm>
              <a:off x="247" y="3980"/>
              <a:ext cx="5321" cy="24"/>
            </a:xfrm>
            <a:custGeom>
              <a:avLst/>
              <a:gdLst>
                <a:gd name="T0" fmla="*/ 1327 w 10642"/>
                <a:gd name="T1" fmla="*/ 0 h 48"/>
                <a:gd name="T2" fmla="*/ 1314 w 10642"/>
                <a:gd name="T3" fmla="*/ 0 h 48"/>
                <a:gd name="T4" fmla="*/ 1293 w 10642"/>
                <a:gd name="T5" fmla="*/ 0 h 48"/>
                <a:gd name="T6" fmla="*/ 1265 w 10642"/>
                <a:gd name="T7" fmla="*/ 0 h 48"/>
                <a:gd name="T8" fmla="*/ 1229 w 10642"/>
                <a:gd name="T9" fmla="*/ 0 h 48"/>
                <a:gd name="T10" fmla="*/ 1188 w 10642"/>
                <a:gd name="T11" fmla="*/ 0 h 48"/>
                <a:gd name="T12" fmla="*/ 1140 w 10642"/>
                <a:gd name="T13" fmla="*/ 0 h 48"/>
                <a:gd name="T14" fmla="*/ 1088 w 10642"/>
                <a:gd name="T15" fmla="*/ 0 h 48"/>
                <a:gd name="T16" fmla="*/ 1032 w 10642"/>
                <a:gd name="T17" fmla="*/ 0 h 48"/>
                <a:gd name="T18" fmla="*/ 971 w 10642"/>
                <a:gd name="T19" fmla="*/ 0 h 48"/>
                <a:gd name="T20" fmla="*/ 908 w 10642"/>
                <a:gd name="T21" fmla="*/ 0 h 48"/>
                <a:gd name="T22" fmla="*/ 842 w 10642"/>
                <a:gd name="T23" fmla="*/ 0 h 48"/>
                <a:gd name="T24" fmla="*/ 775 w 10642"/>
                <a:gd name="T25" fmla="*/ 0 h 48"/>
                <a:gd name="T26" fmla="*/ 707 w 10642"/>
                <a:gd name="T27" fmla="*/ 0 h 48"/>
                <a:gd name="T28" fmla="*/ 638 w 10642"/>
                <a:gd name="T29" fmla="*/ 0 h 48"/>
                <a:gd name="T30" fmla="*/ 570 w 10642"/>
                <a:gd name="T31" fmla="*/ 0 h 48"/>
                <a:gd name="T32" fmla="*/ 502 w 10642"/>
                <a:gd name="T33" fmla="*/ 0 h 48"/>
                <a:gd name="T34" fmla="*/ 436 w 10642"/>
                <a:gd name="T35" fmla="*/ 0 h 48"/>
                <a:gd name="T36" fmla="*/ 372 w 10642"/>
                <a:gd name="T37" fmla="*/ 0 h 48"/>
                <a:gd name="T38" fmla="*/ 311 w 10642"/>
                <a:gd name="T39" fmla="*/ 0 h 48"/>
                <a:gd name="T40" fmla="*/ 254 w 10642"/>
                <a:gd name="T41" fmla="*/ 0 h 48"/>
                <a:gd name="T42" fmla="*/ 201 w 10642"/>
                <a:gd name="T43" fmla="*/ 0 h 48"/>
                <a:gd name="T44" fmla="*/ 152 w 10642"/>
                <a:gd name="T45" fmla="*/ 0 h 48"/>
                <a:gd name="T46" fmla="*/ 109 w 10642"/>
                <a:gd name="T47" fmla="*/ 0 h 48"/>
                <a:gd name="T48" fmla="*/ 73 w 10642"/>
                <a:gd name="T49" fmla="*/ 0 h 48"/>
                <a:gd name="T50" fmla="*/ 43 w 10642"/>
                <a:gd name="T51" fmla="*/ 0 h 48"/>
                <a:gd name="T52" fmla="*/ 20 w 10642"/>
                <a:gd name="T53" fmla="*/ 0 h 48"/>
                <a:gd name="T54" fmla="*/ 6 w 10642"/>
                <a:gd name="T55" fmla="*/ 0 h 48"/>
                <a:gd name="T56" fmla="*/ 0 w 10642"/>
                <a:gd name="T57" fmla="*/ 0 h 48"/>
                <a:gd name="T58" fmla="*/ 2 w 10642"/>
                <a:gd name="T59" fmla="*/ 6 h 48"/>
                <a:gd name="T60" fmla="*/ 12 w 10642"/>
                <a:gd name="T61" fmla="*/ 6 h 48"/>
                <a:gd name="T62" fmla="*/ 31 w 10642"/>
                <a:gd name="T63" fmla="*/ 6 h 48"/>
                <a:gd name="T64" fmla="*/ 57 w 10642"/>
                <a:gd name="T65" fmla="*/ 6 h 48"/>
                <a:gd name="T66" fmla="*/ 90 w 10642"/>
                <a:gd name="T67" fmla="*/ 6 h 48"/>
                <a:gd name="T68" fmla="*/ 130 w 10642"/>
                <a:gd name="T69" fmla="*/ 6 h 48"/>
                <a:gd name="T70" fmla="*/ 176 w 10642"/>
                <a:gd name="T71" fmla="*/ 6 h 48"/>
                <a:gd name="T72" fmla="*/ 226 w 10642"/>
                <a:gd name="T73" fmla="*/ 6 h 48"/>
                <a:gd name="T74" fmla="*/ 282 w 10642"/>
                <a:gd name="T75" fmla="*/ 6 h 48"/>
                <a:gd name="T76" fmla="*/ 341 w 10642"/>
                <a:gd name="T77" fmla="*/ 6 h 48"/>
                <a:gd name="T78" fmla="*/ 404 w 10642"/>
                <a:gd name="T79" fmla="*/ 6 h 48"/>
                <a:gd name="T80" fmla="*/ 468 w 10642"/>
                <a:gd name="T81" fmla="*/ 6 h 48"/>
                <a:gd name="T82" fmla="*/ 535 w 10642"/>
                <a:gd name="T83" fmla="*/ 6 h 48"/>
                <a:gd name="T84" fmla="*/ 604 w 10642"/>
                <a:gd name="T85" fmla="*/ 6 h 48"/>
                <a:gd name="T86" fmla="*/ 672 w 10642"/>
                <a:gd name="T87" fmla="*/ 6 h 48"/>
                <a:gd name="T88" fmla="*/ 741 w 10642"/>
                <a:gd name="T89" fmla="*/ 6 h 48"/>
                <a:gd name="T90" fmla="*/ 809 w 10642"/>
                <a:gd name="T91" fmla="*/ 6 h 48"/>
                <a:gd name="T92" fmla="*/ 875 w 10642"/>
                <a:gd name="T93" fmla="*/ 6 h 48"/>
                <a:gd name="T94" fmla="*/ 940 w 10642"/>
                <a:gd name="T95" fmla="*/ 6 h 48"/>
                <a:gd name="T96" fmla="*/ 1002 w 10642"/>
                <a:gd name="T97" fmla="*/ 6 h 48"/>
                <a:gd name="T98" fmla="*/ 1060 w 10642"/>
                <a:gd name="T99" fmla="*/ 6 h 48"/>
                <a:gd name="T100" fmla="*/ 1115 w 10642"/>
                <a:gd name="T101" fmla="*/ 6 h 48"/>
                <a:gd name="T102" fmla="*/ 1164 w 10642"/>
                <a:gd name="T103" fmla="*/ 6 h 48"/>
                <a:gd name="T104" fmla="*/ 1209 w 10642"/>
                <a:gd name="T105" fmla="*/ 6 h 48"/>
                <a:gd name="T106" fmla="*/ 1248 w 10642"/>
                <a:gd name="T107" fmla="*/ 6 h 48"/>
                <a:gd name="T108" fmla="*/ 1280 w 10642"/>
                <a:gd name="T109" fmla="*/ 6 h 48"/>
                <a:gd name="T110" fmla="*/ 1304 w 10642"/>
                <a:gd name="T111" fmla="*/ 6 h 48"/>
                <a:gd name="T112" fmla="*/ 1321 w 10642"/>
                <a:gd name="T113" fmla="*/ 6 h 48"/>
                <a:gd name="T114" fmla="*/ 1329 w 10642"/>
                <a:gd name="T115" fmla="*/ 6 h 48"/>
                <a:gd name="T116" fmla="*/ 1331 w 10642"/>
                <a:gd name="T117" fmla="*/ 4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60"/>
            </a:p>
          </p:txBody>
        </p:sp>
        <p:sp>
          <p:nvSpPr>
            <p:cNvPr id="13499" name="Rectangle 2442"/>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0" name="Rectangle 2443"/>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1" name="Rectangle 2444"/>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2" name="Rectangle 2445"/>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3" name="Rectangle 2446"/>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4" name="Rectangle 2447"/>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5" name="Rectangle 2448"/>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6" name="Rectangle 2449"/>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7" name="Rectangle 2450"/>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8" name="Rectangle 2451"/>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09" name="Rectangle 2452"/>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0" name="Rectangle 2453"/>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1" name="Rectangle 2454"/>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2" name="Rectangle 2455"/>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3" name="Rectangle 2456"/>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4" name="Rectangle 2457"/>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515" name="Rectangle 2458"/>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grpSp>
      <p:grpSp>
        <p:nvGrpSpPr>
          <p:cNvPr id="13338" name="Group 2465"/>
          <p:cNvGrpSpPr/>
          <p:nvPr/>
        </p:nvGrpSpPr>
        <p:grpSpPr bwMode="auto">
          <a:xfrm>
            <a:off x="774591" y="6724679"/>
            <a:ext cx="27180065" cy="250647"/>
            <a:chOff x="247" y="3980"/>
            <a:chExt cx="5321" cy="24"/>
          </a:xfrm>
          <a:gradFill flip="none" rotWithShape="1">
            <a:gsLst>
              <a:gs pos="0">
                <a:srgbClr val="7CA1F1">
                  <a:shade val="30000"/>
                  <a:satMod val="115000"/>
                </a:srgbClr>
              </a:gs>
              <a:gs pos="50000">
                <a:srgbClr val="7CA1F1">
                  <a:shade val="67500"/>
                  <a:satMod val="115000"/>
                </a:srgbClr>
              </a:gs>
              <a:gs pos="100000">
                <a:srgbClr val="7CA1F1">
                  <a:shade val="100000"/>
                  <a:satMod val="115000"/>
                </a:srgbClr>
              </a:gs>
            </a:gsLst>
            <a:lin ang="10800000" scaled="1"/>
            <a:tileRect/>
          </a:gradFill>
        </p:grpSpPr>
        <p:sp>
          <p:nvSpPr>
            <p:cNvPr id="13446" name="Rectangle 2421"/>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7" name="Rectangle 2422"/>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8" name="Rectangle 2423"/>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49" name="Rectangle 2424"/>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0" name="Rectangle 2425"/>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1" name="Rectangle 2426"/>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2" name="Rectangle 2427"/>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3" name="Rectangle 2428"/>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4" name="Rectangle 2429"/>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5" name="Rectangle 2430"/>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6" name="Rectangle 2431"/>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7" name="Rectangle 2432"/>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8" name="Rectangle 2433"/>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59" name="Rectangle 2434"/>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0" name="Rectangle 2435"/>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1" name="Rectangle 2436"/>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2" name="Rectangle 2437"/>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3" name="Freeform 2440"/>
            <p:cNvSpPr/>
            <p:nvPr/>
          </p:nvSpPr>
          <p:spPr bwMode="auto">
            <a:xfrm>
              <a:off x="247" y="3980"/>
              <a:ext cx="5321" cy="24"/>
            </a:xfrm>
            <a:custGeom>
              <a:avLst/>
              <a:gdLst>
                <a:gd name="T0" fmla="*/ 1327 w 10642"/>
                <a:gd name="T1" fmla="*/ 0 h 48"/>
                <a:gd name="T2" fmla="*/ 1314 w 10642"/>
                <a:gd name="T3" fmla="*/ 0 h 48"/>
                <a:gd name="T4" fmla="*/ 1293 w 10642"/>
                <a:gd name="T5" fmla="*/ 0 h 48"/>
                <a:gd name="T6" fmla="*/ 1265 w 10642"/>
                <a:gd name="T7" fmla="*/ 0 h 48"/>
                <a:gd name="T8" fmla="*/ 1229 w 10642"/>
                <a:gd name="T9" fmla="*/ 0 h 48"/>
                <a:gd name="T10" fmla="*/ 1188 w 10642"/>
                <a:gd name="T11" fmla="*/ 0 h 48"/>
                <a:gd name="T12" fmla="*/ 1140 w 10642"/>
                <a:gd name="T13" fmla="*/ 0 h 48"/>
                <a:gd name="T14" fmla="*/ 1088 w 10642"/>
                <a:gd name="T15" fmla="*/ 0 h 48"/>
                <a:gd name="T16" fmla="*/ 1032 w 10642"/>
                <a:gd name="T17" fmla="*/ 0 h 48"/>
                <a:gd name="T18" fmla="*/ 971 w 10642"/>
                <a:gd name="T19" fmla="*/ 0 h 48"/>
                <a:gd name="T20" fmla="*/ 908 w 10642"/>
                <a:gd name="T21" fmla="*/ 0 h 48"/>
                <a:gd name="T22" fmla="*/ 842 w 10642"/>
                <a:gd name="T23" fmla="*/ 0 h 48"/>
                <a:gd name="T24" fmla="*/ 775 w 10642"/>
                <a:gd name="T25" fmla="*/ 0 h 48"/>
                <a:gd name="T26" fmla="*/ 707 w 10642"/>
                <a:gd name="T27" fmla="*/ 0 h 48"/>
                <a:gd name="T28" fmla="*/ 638 w 10642"/>
                <a:gd name="T29" fmla="*/ 0 h 48"/>
                <a:gd name="T30" fmla="*/ 570 w 10642"/>
                <a:gd name="T31" fmla="*/ 0 h 48"/>
                <a:gd name="T32" fmla="*/ 502 w 10642"/>
                <a:gd name="T33" fmla="*/ 0 h 48"/>
                <a:gd name="T34" fmla="*/ 436 w 10642"/>
                <a:gd name="T35" fmla="*/ 0 h 48"/>
                <a:gd name="T36" fmla="*/ 372 w 10642"/>
                <a:gd name="T37" fmla="*/ 0 h 48"/>
                <a:gd name="T38" fmla="*/ 311 w 10642"/>
                <a:gd name="T39" fmla="*/ 0 h 48"/>
                <a:gd name="T40" fmla="*/ 254 w 10642"/>
                <a:gd name="T41" fmla="*/ 0 h 48"/>
                <a:gd name="T42" fmla="*/ 201 w 10642"/>
                <a:gd name="T43" fmla="*/ 0 h 48"/>
                <a:gd name="T44" fmla="*/ 152 w 10642"/>
                <a:gd name="T45" fmla="*/ 0 h 48"/>
                <a:gd name="T46" fmla="*/ 109 w 10642"/>
                <a:gd name="T47" fmla="*/ 0 h 48"/>
                <a:gd name="T48" fmla="*/ 73 w 10642"/>
                <a:gd name="T49" fmla="*/ 0 h 48"/>
                <a:gd name="T50" fmla="*/ 43 w 10642"/>
                <a:gd name="T51" fmla="*/ 0 h 48"/>
                <a:gd name="T52" fmla="*/ 20 w 10642"/>
                <a:gd name="T53" fmla="*/ 0 h 48"/>
                <a:gd name="T54" fmla="*/ 6 w 10642"/>
                <a:gd name="T55" fmla="*/ 0 h 48"/>
                <a:gd name="T56" fmla="*/ 0 w 10642"/>
                <a:gd name="T57" fmla="*/ 0 h 48"/>
                <a:gd name="T58" fmla="*/ 2 w 10642"/>
                <a:gd name="T59" fmla="*/ 6 h 48"/>
                <a:gd name="T60" fmla="*/ 12 w 10642"/>
                <a:gd name="T61" fmla="*/ 6 h 48"/>
                <a:gd name="T62" fmla="*/ 31 w 10642"/>
                <a:gd name="T63" fmla="*/ 6 h 48"/>
                <a:gd name="T64" fmla="*/ 57 w 10642"/>
                <a:gd name="T65" fmla="*/ 6 h 48"/>
                <a:gd name="T66" fmla="*/ 90 w 10642"/>
                <a:gd name="T67" fmla="*/ 6 h 48"/>
                <a:gd name="T68" fmla="*/ 130 w 10642"/>
                <a:gd name="T69" fmla="*/ 6 h 48"/>
                <a:gd name="T70" fmla="*/ 176 w 10642"/>
                <a:gd name="T71" fmla="*/ 6 h 48"/>
                <a:gd name="T72" fmla="*/ 226 w 10642"/>
                <a:gd name="T73" fmla="*/ 6 h 48"/>
                <a:gd name="T74" fmla="*/ 282 w 10642"/>
                <a:gd name="T75" fmla="*/ 6 h 48"/>
                <a:gd name="T76" fmla="*/ 341 w 10642"/>
                <a:gd name="T77" fmla="*/ 6 h 48"/>
                <a:gd name="T78" fmla="*/ 404 w 10642"/>
                <a:gd name="T79" fmla="*/ 6 h 48"/>
                <a:gd name="T80" fmla="*/ 468 w 10642"/>
                <a:gd name="T81" fmla="*/ 6 h 48"/>
                <a:gd name="T82" fmla="*/ 535 w 10642"/>
                <a:gd name="T83" fmla="*/ 6 h 48"/>
                <a:gd name="T84" fmla="*/ 604 w 10642"/>
                <a:gd name="T85" fmla="*/ 6 h 48"/>
                <a:gd name="T86" fmla="*/ 672 w 10642"/>
                <a:gd name="T87" fmla="*/ 6 h 48"/>
                <a:gd name="T88" fmla="*/ 741 w 10642"/>
                <a:gd name="T89" fmla="*/ 6 h 48"/>
                <a:gd name="T90" fmla="*/ 809 w 10642"/>
                <a:gd name="T91" fmla="*/ 6 h 48"/>
                <a:gd name="T92" fmla="*/ 875 w 10642"/>
                <a:gd name="T93" fmla="*/ 6 h 48"/>
                <a:gd name="T94" fmla="*/ 940 w 10642"/>
                <a:gd name="T95" fmla="*/ 6 h 48"/>
                <a:gd name="T96" fmla="*/ 1002 w 10642"/>
                <a:gd name="T97" fmla="*/ 6 h 48"/>
                <a:gd name="T98" fmla="*/ 1060 w 10642"/>
                <a:gd name="T99" fmla="*/ 6 h 48"/>
                <a:gd name="T100" fmla="*/ 1115 w 10642"/>
                <a:gd name="T101" fmla="*/ 6 h 48"/>
                <a:gd name="T102" fmla="*/ 1164 w 10642"/>
                <a:gd name="T103" fmla="*/ 6 h 48"/>
                <a:gd name="T104" fmla="*/ 1209 w 10642"/>
                <a:gd name="T105" fmla="*/ 6 h 48"/>
                <a:gd name="T106" fmla="*/ 1248 w 10642"/>
                <a:gd name="T107" fmla="*/ 6 h 48"/>
                <a:gd name="T108" fmla="*/ 1280 w 10642"/>
                <a:gd name="T109" fmla="*/ 6 h 48"/>
                <a:gd name="T110" fmla="*/ 1304 w 10642"/>
                <a:gd name="T111" fmla="*/ 6 h 48"/>
                <a:gd name="T112" fmla="*/ 1321 w 10642"/>
                <a:gd name="T113" fmla="*/ 6 h 48"/>
                <a:gd name="T114" fmla="*/ 1329 w 10642"/>
                <a:gd name="T115" fmla="*/ 6 h 48"/>
                <a:gd name="T116" fmla="*/ 1331 w 10642"/>
                <a:gd name="T117" fmla="*/ 4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760"/>
            </a:p>
          </p:txBody>
        </p:sp>
        <p:sp>
          <p:nvSpPr>
            <p:cNvPr id="13464" name="Rectangle 2442"/>
            <p:cNvSpPr>
              <a:spLocks noChangeArrowheads="1"/>
            </p:cNvSpPr>
            <p:nvPr/>
          </p:nvSpPr>
          <p:spPr bwMode="auto">
            <a:xfrm>
              <a:off x="24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5" name="Rectangle 2443"/>
            <p:cNvSpPr>
              <a:spLocks noChangeArrowheads="1"/>
            </p:cNvSpPr>
            <p:nvPr/>
          </p:nvSpPr>
          <p:spPr bwMode="auto">
            <a:xfrm>
              <a:off x="56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6" name="Rectangle 2444"/>
            <p:cNvSpPr>
              <a:spLocks noChangeArrowheads="1"/>
            </p:cNvSpPr>
            <p:nvPr/>
          </p:nvSpPr>
          <p:spPr bwMode="auto">
            <a:xfrm>
              <a:off x="87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7" name="Rectangle 2445"/>
            <p:cNvSpPr>
              <a:spLocks noChangeArrowheads="1"/>
            </p:cNvSpPr>
            <p:nvPr/>
          </p:nvSpPr>
          <p:spPr bwMode="auto">
            <a:xfrm>
              <a:off x="118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8" name="Rectangle 2446"/>
            <p:cNvSpPr>
              <a:spLocks noChangeArrowheads="1"/>
            </p:cNvSpPr>
            <p:nvPr/>
          </p:nvSpPr>
          <p:spPr bwMode="auto">
            <a:xfrm>
              <a:off x="149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69" name="Rectangle 2447"/>
            <p:cNvSpPr>
              <a:spLocks noChangeArrowheads="1"/>
            </p:cNvSpPr>
            <p:nvPr/>
          </p:nvSpPr>
          <p:spPr bwMode="auto">
            <a:xfrm>
              <a:off x="181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0" name="Rectangle 2448"/>
            <p:cNvSpPr>
              <a:spLocks noChangeArrowheads="1"/>
            </p:cNvSpPr>
            <p:nvPr/>
          </p:nvSpPr>
          <p:spPr bwMode="auto">
            <a:xfrm>
              <a:off x="212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1" name="Rectangle 2449"/>
            <p:cNvSpPr>
              <a:spLocks noChangeArrowheads="1"/>
            </p:cNvSpPr>
            <p:nvPr/>
          </p:nvSpPr>
          <p:spPr bwMode="auto">
            <a:xfrm>
              <a:off x="2438"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2" name="Rectangle 2450"/>
            <p:cNvSpPr>
              <a:spLocks noChangeArrowheads="1"/>
            </p:cNvSpPr>
            <p:nvPr/>
          </p:nvSpPr>
          <p:spPr bwMode="auto">
            <a:xfrm>
              <a:off x="2751"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3" name="Rectangle 2451"/>
            <p:cNvSpPr>
              <a:spLocks noChangeArrowheads="1"/>
            </p:cNvSpPr>
            <p:nvPr/>
          </p:nvSpPr>
          <p:spPr bwMode="auto">
            <a:xfrm>
              <a:off x="3064"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4" name="Rectangle 2452"/>
            <p:cNvSpPr>
              <a:spLocks noChangeArrowheads="1"/>
            </p:cNvSpPr>
            <p:nvPr/>
          </p:nvSpPr>
          <p:spPr bwMode="auto">
            <a:xfrm>
              <a:off x="3377"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5" name="Rectangle 2453"/>
            <p:cNvSpPr>
              <a:spLocks noChangeArrowheads="1"/>
            </p:cNvSpPr>
            <p:nvPr/>
          </p:nvSpPr>
          <p:spPr bwMode="auto">
            <a:xfrm>
              <a:off x="3690"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6" name="Rectangle 2454"/>
            <p:cNvSpPr>
              <a:spLocks noChangeArrowheads="1"/>
            </p:cNvSpPr>
            <p:nvPr/>
          </p:nvSpPr>
          <p:spPr bwMode="auto">
            <a:xfrm>
              <a:off x="4003"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7" name="Rectangle 2455"/>
            <p:cNvSpPr>
              <a:spLocks noChangeArrowheads="1"/>
            </p:cNvSpPr>
            <p:nvPr/>
          </p:nvSpPr>
          <p:spPr bwMode="auto">
            <a:xfrm>
              <a:off x="4316"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8" name="Rectangle 2456"/>
            <p:cNvSpPr>
              <a:spLocks noChangeArrowheads="1"/>
            </p:cNvSpPr>
            <p:nvPr/>
          </p:nvSpPr>
          <p:spPr bwMode="auto">
            <a:xfrm>
              <a:off x="4629"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79" name="Rectangle 2457"/>
            <p:cNvSpPr>
              <a:spLocks noChangeArrowheads="1"/>
            </p:cNvSpPr>
            <p:nvPr/>
          </p:nvSpPr>
          <p:spPr bwMode="auto">
            <a:xfrm>
              <a:off x="4942"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sp>
          <p:nvSpPr>
            <p:cNvPr id="13480" name="Rectangle 2458"/>
            <p:cNvSpPr>
              <a:spLocks noChangeArrowheads="1"/>
            </p:cNvSpPr>
            <p:nvPr/>
          </p:nvSpPr>
          <p:spPr bwMode="auto">
            <a:xfrm>
              <a:off x="5255" y="3980"/>
              <a:ext cx="313" cy="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eaLnBrk="1" hangingPunct="1"/>
              <a:endParaRPr lang="en-US" altLang="zh-CN" sz="2760">
                <a:ea typeface="宋体" panose="02010600030101010101" pitchFamily="2" charset="-122"/>
              </a:endParaRPr>
            </a:p>
          </p:txBody>
        </p:sp>
      </p:grpSp>
      <p:sp>
        <p:nvSpPr>
          <p:cNvPr id="194" name="矩形 127"/>
          <p:cNvSpPr>
            <a:spLocks noChangeArrowheads="1"/>
          </p:cNvSpPr>
          <p:nvPr/>
        </p:nvSpPr>
        <p:spPr bwMode="auto">
          <a:xfrm>
            <a:off x="22546967" y="31802207"/>
            <a:ext cx="3119120" cy="668020"/>
          </a:xfrm>
          <a:prstGeom prst="rect">
            <a:avLst/>
          </a:prstGeom>
          <a:noFill/>
          <a:ln w="9525">
            <a:noFill/>
            <a:miter lim="800000"/>
          </a:ln>
        </p:spPr>
        <p:txBody>
          <a:bodyPr wrap="none" lIns="82746" tIns="41373" rIns="82746" bIns="41373">
            <a:spAutoFit/>
          </a:bodyPr>
          <a:lstStyle/>
          <a:p>
            <a:pPr>
              <a:defRPr/>
            </a:pP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REFERENCES</a:t>
            </a:r>
            <a:endParaRPr lang="zh-CN" altLang="en-US"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445" name="矩形 14"/>
          <p:cNvSpPr>
            <a:spLocks noChangeArrowheads="1"/>
          </p:cNvSpPr>
          <p:nvPr/>
        </p:nvSpPr>
        <p:spPr bwMode="auto">
          <a:xfrm>
            <a:off x="20048993" y="26535532"/>
            <a:ext cx="8209433" cy="52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2760" dirty="0">
                <a:ea typeface="宋体" panose="02010600030101010101" pitchFamily="2" charset="-122"/>
              </a:rPr>
              <a:t>  </a:t>
            </a:r>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 This paper focuses on the high-efficiency CEPC klystron and conducts a theoretical analysis of the collector suppression, determining the electrode parameters. To validate the key technologies of the energy recovery klystron, an energy recovery verification device consisting of an electron gun and a collector was designed and fabricated. After completing the high-power testing, we will proceed with the design of a high-efficiency klystron with a depressed collector, aiming to increase the efficiency from 75% to over 85%.</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矩形 127"/>
          <p:cNvSpPr>
            <a:spLocks noChangeArrowheads="1"/>
          </p:cNvSpPr>
          <p:nvPr/>
        </p:nvSpPr>
        <p:spPr bwMode="auto">
          <a:xfrm>
            <a:off x="21257748" y="25790304"/>
            <a:ext cx="5890260" cy="668020"/>
          </a:xfrm>
          <a:prstGeom prst="rect">
            <a:avLst/>
          </a:prstGeom>
          <a:noFill/>
          <a:ln w="9525">
            <a:noFill/>
            <a:miter lim="800000"/>
          </a:ln>
        </p:spPr>
        <p:txBody>
          <a:bodyPr wrap="none" lIns="82746" tIns="41373" rIns="82746" bIns="41373">
            <a:spAutoFit/>
          </a:bodyPr>
          <a:lstStyle/>
          <a:p>
            <a:pPr>
              <a:defRPr/>
            </a:pPr>
            <a:r>
              <a:rPr lang="en-GB"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rPr>
              <a:t>SUMMARY AND OUTLOOK</a:t>
            </a:r>
            <a:endParaRPr lang="zh-CN" altLang="en-US"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4" name="矩形 14"/>
          <p:cNvSpPr>
            <a:spLocks noChangeArrowheads="1"/>
          </p:cNvSpPr>
          <p:nvPr/>
        </p:nvSpPr>
        <p:spPr bwMode="auto">
          <a:xfrm>
            <a:off x="19960517" y="32471235"/>
            <a:ext cx="8175095" cy="854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900">
                <a:solidFill>
                  <a:schemeClr val="tx1"/>
                </a:solidFill>
                <a:latin typeface="Helvetica" panose="020B0604020202020204" pitchFamily="34" charset="0"/>
              </a:defRPr>
            </a:lvl1pPr>
            <a:lvl2pPr marL="742950" indent="-285750" eaLnBrk="0" hangingPunct="0">
              <a:defRPr sz="2900">
                <a:solidFill>
                  <a:schemeClr val="tx1"/>
                </a:solidFill>
                <a:latin typeface="Helvetica" panose="020B0604020202020204" pitchFamily="34" charset="0"/>
              </a:defRPr>
            </a:lvl2pPr>
            <a:lvl3pPr marL="1143000" indent="-228600" eaLnBrk="0" hangingPunct="0">
              <a:defRPr sz="2900">
                <a:solidFill>
                  <a:schemeClr val="tx1"/>
                </a:solidFill>
                <a:latin typeface="Helvetica" panose="020B0604020202020204" pitchFamily="34" charset="0"/>
              </a:defRPr>
            </a:lvl3pPr>
            <a:lvl4pPr marL="1600200" indent="-228600" eaLnBrk="0" hangingPunct="0">
              <a:defRPr sz="2900">
                <a:solidFill>
                  <a:schemeClr val="tx1"/>
                </a:solidFill>
                <a:latin typeface="Helvetica" panose="020B0604020202020204" pitchFamily="34" charset="0"/>
              </a:defRPr>
            </a:lvl4pPr>
            <a:lvl5pPr marL="2057400" indent="-228600" eaLnBrk="0" hangingPunct="0">
              <a:defRPr sz="2900">
                <a:solidFill>
                  <a:schemeClr val="tx1"/>
                </a:solidFill>
                <a:latin typeface="Helvetica" panose="020B0604020202020204" pitchFamily="34" charset="0"/>
              </a:defRPr>
            </a:lvl5pPr>
            <a:lvl6pPr marL="2514600" indent="-228600" eaLnBrk="0" fontAlgn="base" hangingPunct="0">
              <a:spcBef>
                <a:spcPct val="0"/>
              </a:spcBef>
              <a:spcAft>
                <a:spcPct val="0"/>
              </a:spcAft>
              <a:defRPr sz="2900">
                <a:solidFill>
                  <a:schemeClr val="tx1"/>
                </a:solidFill>
                <a:latin typeface="Helvetica" panose="020B0604020202020204" pitchFamily="34" charset="0"/>
              </a:defRPr>
            </a:lvl6pPr>
            <a:lvl7pPr marL="2971800" indent="-228600" eaLnBrk="0" fontAlgn="base" hangingPunct="0">
              <a:spcBef>
                <a:spcPct val="0"/>
              </a:spcBef>
              <a:spcAft>
                <a:spcPct val="0"/>
              </a:spcAft>
              <a:defRPr sz="2900">
                <a:solidFill>
                  <a:schemeClr val="tx1"/>
                </a:solidFill>
                <a:latin typeface="Helvetica" panose="020B0604020202020204" pitchFamily="34" charset="0"/>
              </a:defRPr>
            </a:lvl7pPr>
            <a:lvl8pPr marL="3429000" indent="-228600" eaLnBrk="0" fontAlgn="base" hangingPunct="0">
              <a:spcBef>
                <a:spcPct val="0"/>
              </a:spcBef>
              <a:spcAft>
                <a:spcPct val="0"/>
              </a:spcAft>
              <a:defRPr sz="2900">
                <a:solidFill>
                  <a:schemeClr val="tx1"/>
                </a:solidFill>
                <a:latin typeface="Helvetica" panose="020B0604020202020204" pitchFamily="34" charset="0"/>
              </a:defRPr>
            </a:lvl8pPr>
            <a:lvl9pPr marL="3886200" indent="-228600" eaLnBrk="0" fontAlgn="base" hangingPunct="0">
              <a:spcBef>
                <a:spcPct val="0"/>
              </a:spcBef>
              <a:spcAft>
                <a:spcPct val="0"/>
              </a:spcAft>
              <a:defRPr sz="2900">
                <a:solidFill>
                  <a:schemeClr val="tx1"/>
                </a:solidFill>
                <a:latin typeface="Helvetica" panose="020B0604020202020204" pitchFamily="34" charset="0"/>
              </a:defRPr>
            </a:lvl9pPr>
          </a:lstStyle>
          <a:p>
            <a:pPr algn="just" eaLnBrk="1" hangingPunct="1"/>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[1]Kosmahl H G. Modern multistage depressed collectors—A review[J]. Proceedings of the IEEE, 1982, 70(11): 1325-1334.</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[2]DAYTON J A. System efficiency of a microwave power tube with a multistage depressed collector(Current distribution estimates for microwave power tube with depressed multistage collector)[J]. 1972.</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[3]Jiang Y, Teryaev V E, Hirshfield J L. Partially grounded depressed beam collector[J]. IEEE Transactions on Electron Devices, 2015, 62(12): 4265-4270.</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[4]Vaughan J R M. Synthesis of the Pierce gun[J]. IEEE Transactions on Electron Devices, 1981, 28(1): 37-41.</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r>
              <a:rPr lang="en-US" altLang="zh-CN" sz="3050" dirty="0">
                <a:latin typeface="Times New Roman" panose="02020603050405020304" pitchFamily="18" charset="0"/>
                <a:ea typeface="宋体" panose="02010600030101010101" pitchFamily="2" charset="-122"/>
                <a:cs typeface="Times New Roman" panose="02020603050405020304" pitchFamily="18" charset="0"/>
              </a:rPr>
              <a:t>[5]Hamme F, Becker U, Hammes P. Simulation of secondary electron emission with CST PARTICLE STUDIOTM[C]//Proc. ICAP. 2006: 160-163.</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95" y="3311525"/>
            <a:ext cx="5296535" cy="3136900"/>
          </a:xfrm>
          <a:prstGeom prst="rect">
            <a:avLst/>
          </a:prstGeom>
        </p:spPr>
      </p:pic>
      <p:pic>
        <p:nvPicPr>
          <p:cNvPr id="26" name="图片 25"/>
          <p:cNvPicPr>
            <a:picLocks noChangeAspect="1"/>
          </p:cNvPicPr>
          <p:nvPr>
            <p:custDataLst>
              <p:tags r:id="rId3"/>
            </p:custDataLst>
          </p:nvPr>
        </p:nvPicPr>
        <p:blipFill>
          <a:blip r:embed="rId4"/>
          <a:stretch>
            <a:fillRect/>
          </a:stretch>
        </p:blipFill>
        <p:spPr>
          <a:xfrm>
            <a:off x="2131695" y="19542760"/>
            <a:ext cx="7416800" cy="4407535"/>
          </a:xfrm>
          <a:prstGeom prst="rect">
            <a:avLst/>
          </a:prstGeom>
        </p:spPr>
      </p:pic>
      <p:sp>
        <p:nvSpPr>
          <p:cNvPr id="27" name="文本框 26"/>
          <p:cNvSpPr txBox="1"/>
          <p:nvPr/>
        </p:nvSpPr>
        <p:spPr>
          <a:xfrm>
            <a:off x="2150767" y="23950477"/>
            <a:ext cx="7074276" cy="515620"/>
          </a:xfrm>
          <a:prstGeom prst="rect">
            <a:avLst/>
          </a:prstGeom>
          <a:noFill/>
        </p:spPr>
        <p:txBody>
          <a:bodyPr wrap="square" rtlCol="0">
            <a:spAutoFit/>
          </a:bodyPr>
          <a:p>
            <a:r>
              <a:rPr lang="en-US" altLang="zh-CN" sz="2760" dirty="0">
                <a:ea typeface="宋体" panose="02010600030101010101" pitchFamily="2" charset="-122"/>
                <a:sym typeface="+mn-ea"/>
              </a:rPr>
              <a:t>Fig.1.Depressed collector structure</a:t>
            </a:r>
            <a:endParaRPr lang="en-US" altLang="zh-CN" sz="2760" dirty="0">
              <a:ea typeface="宋体" panose="02010600030101010101" pitchFamily="2" charset="-122"/>
              <a:sym typeface="+mn-ea"/>
            </a:endParaRPr>
          </a:p>
        </p:txBody>
      </p:sp>
      <p:graphicFrame>
        <p:nvGraphicFramePr>
          <p:cNvPr id="10" name="表格 9"/>
          <p:cNvGraphicFramePr>
            <a:graphicFrameLocks noGrp="1"/>
          </p:cNvGraphicFramePr>
          <p:nvPr>
            <p:custDataLst>
              <p:tags r:id="rId5"/>
            </p:custDataLst>
          </p:nvPr>
        </p:nvGraphicFramePr>
        <p:xfrm>
          <a:off x="896929" y="29442478"/>
          <a:ext cx="9531350" cy="3284220"/>
        </p:xfrm>
        <a:graphic>
          <a:graphicData uri="http://schemas.openxmlformats.org/drawingml/2006/table">
            <a:tbl>
              <a:tblPr>
                <a:tableStyleId>{D27102A9-8310-4765-A935-A1911B00CA55}</a:tableStyleId>
              </a:tblPr>
              <a:tblGrid>
                <a:gridCol w="5293360"/>
                <a:gridCol w="4237990"/>
              </a:tblGrid>
              <a:tr h="547370">
                <a:tc>
                  <a:txBody>
                    <a:bodyPr/>
                    <a:p>
                      <a:pPr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Operating frequency</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650 MHz</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r h="547370">
                <a:tc>
                  <a:txBody>
                    <a:bodyPr/>
                    <a:p>
                      <a:pPr marL="63500" indent="-63500"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Output power</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≥800 KW</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r h="547370">
                <a:tc>
                  <a:txBody>
                    <a:bodyPr/>
                    <a:p>
                      <a:pPr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Beam voltage</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113 kV</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r h="547370">
                <a:tc>
                  <a:txBody>
                    <a:bodyPr/>
                    <a:p>
                      <a:pPr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Beam current</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9.5 A</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r h="547370">
                <a:tc>
                  <a:txBody>
                    <a:bodyPr/>
                    <a:p>
                      <a:pPr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Beam perveance</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0.25 </a:t>
                      </a:r>
                      <a:r>
                        <a:rPr lang="el-GR" altLang="zh-CN" sz="3045" b="0" dirty="0">
                          <a:effectLst/>
                          <a:latin typeface="Times New Roman" panose="02020603050405020304" pitchFamily="18" charset="0"/>
                          <a:cs typeface="Times New Roman" panose="02020603050405020304" pitchFamily="18" charset="0"/>
                        </a:rPr>
                        <a:t>μ</a:t>
                      </a:r>
                      <a:r>
                        <a:rPr lang="en-US" altLang="zh-CN" sz="3045" b="0" dirty="0">
                          <a:effectLst/>
                          <a:latin typeface="Times New Roman" panose="02020603050405020304" pitchFamily="18" charset="0"/>
                          <a:cs typeface="Times New Roman" panose="02020603050405020304" pitchFamily="18" charset="0"/>
                        </a:rPr>
                        <a:t>P</a:t>
                      </a:r>
                      <a:endParaRPr lang="zh-CN"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r h="547370">
                <a:tc>
                  <a:txBody>
                    <a:bodyPr/>
                    <a:p>
                      <a:pPr algn="l">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Efficiency</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c>
                  <a:txBody>
                    <a:bodyPr/>
                    <a:p>
                      <a:pPr algn="ctr">
                        <a:spcBef>
                          <a:spcPts val="100"/>
                        </a:spcBef>
                        <a:spcAft>
                          <a:spcPts val="100"/>
                        </a:spcAft>
                      </a:pPr>
                      <a:r>
                        <a:rPr lang="en-US" altLang="zh-CN" sz="3045" dirty="0">
                          <a:effectLst/>
                          <a:latin typeface="Times New Roman" panose="02020603050405020304" pitchFamily="18" charset="0"/>
                          <a:cs typeface="Times New Roman" panose="02020603050405020304" pitchFamily="18" charset="0"/>
                        </a:rPr>
                        <a:t>≥75%</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5225" marR="65225" marT="0" marB="0"/>
                </a:tc>
              </a:tr>
            </a:tbl>
          </a:graphicData>
        </a:graphic>
      </p:graphicFrame>
      <p:sp>
        <p:nvSpPr>
          <p:cNvPr id="5" name="文本框 4"/>
          <p:cNvSpPr txBox="1"/>
          <p:nvPr/>
        </p:nvSpPr>
        <p:spPr>
          <a:xfrm>
            <a:off x="1041882" y="28836698"/>
            <a:ext cx="9374186" cy="724158"/>
          </a:xfrm>
          <a:prstGeom prst="rect">
            <a:avLst/>
          </a:prstGeom>
          <a:noFill/>
        </p:spPr>
        <p:txBody>
          <a:bodyPr wrap="square" rtlCol="0">
            <a:noAutofit/>
          </a:bodyPr>
          <a:p>
            <a:pPr algn="ctr" eaLnBrk="0" hangingPunct="0"/>
            <a:r>
              <a:rPr lang="en-GB" altLang="zh-CN" sz="3045" dirty="0">
                <a:latin typeface="Times New Roman" panose="02020603050405020304" pitchFamily="18" charset="0"/>
                <a:ea typeface="宋体" panose="02010600030101010101" pitchFamily="2" charset="-122"/>
                <a:cs typeface="Times New Roman" panose="02020603050405020304" pitchFamily="18" charset="0"/>
                <a:sym typeface="+mn-ea"/>
              </a:rPr>
              <a:t>Table 1: </a:t>
            </a:r>
            <a:r>
              <a:rPr lang="en-US" altLang="zh-CN" sz="3045" dirty="0">
                <a:latin typeface="Times New Roman" panose="02020603050405020304" pitchFamily="18" charset="0"/>
                <a:ea typeface="宋体" panose="02010600030101010101" pitchFamily="2" charset="-122"/>
                <a:cs typeface="Times New Roman" panose="02020603050405020304" pitchFamily="18" charset="0"/>
                <a:sym typeface="+mn-ea"/>
              </a:rPr>
              <a:t>Klystron parameters of CEPC</a:t>
            </a:r>
            <a:endParaRPr lang="en-US" altLang="zh-CN" sz="3045"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10742014" y="16274804"/>
            <a:ext cx="8671771" cy="542363"/>
          </a:xfrm>
          <a:prstGeom prst="rect">
            <a:avLst/>
          </a:prstGeom>
          <a:noFill/>
        </p:spPr>
        <p:txBody>
          <a:bodyPr wrap="square" rtlCol="0">
            <a:noAutofit/>
          </a:bodyPr>
          <a:p>
            <a:pPr algn="ctr"/>
            <a:r>
              <a:rPr lang="zh-CN" altLang="en-US" sz="3045">
                <a:latin typeface="Times New Roman" panose="02020603050405020304" pitchFamily="18" charset="0"/>
                <a:cs typeface="Times New Roman" panose="02020603050405020304" pitchFamily="18" charset="0"/>
              </a:rPr>
              <a:t>Fig</a:t>
            </a:r>
            <a:r>
              <a:rPr lang="en-US" altLang="zh-CN" sz="3045">
                <a:latin typeface="Times New Roman" panose="02020603050405020304" pitchFamily="18" charset="0"/>
                <a:cs typeface="Times New Roman" panose="02020603050405020304" pitchFamily="18" charset="0"/>
              </a:rPr>
              <a:t>.3</a:t>
            </a:r>
            <a:r>
              <a:rPr lang="en-US" altLang="zh-CN" sz="3045">
                <a:latin typeface="Times New Roman" panose="02020603050405020304" pitchFamily="18" charset="0"/>
                <a:cs typeface="Times New Roman" panose="02020603050405020304" pitchFamily="18" charset="0"/>
              </a:rPr>
              <a:t>.</a:t>
            </a:r>
            <a:r>
              <a:rPr lang="zh-CN" altLang="en-US" sz="3045">
                <a:latin typeface="Times New Roman" panose="02020603050405020304" pitchFamily="18" charset="0"/>
                <a:cs typeface="Times New Roman" panose="02020603050405020304" pitchFamily="18" charset="0"/>
              </a:rPr>
              <a:t>Energy distribution of  waste electrons</a:t>
            </a:r>
            <a:endParaRPr lang="zh-CN" altLang="en-US" sz="3045">
              <a:latin typeface="Times New Roman" panose="02020603050405020304" pitchFamily="18" charset="0"/>
              <a:cs typeface="Times New Roman" panose="02020603050405020304" pitchFamily="18" charset="0"/>
            </a:endParaRPr>
          </a:p>
        </p:txBody>
      </p:sp>
      <p:pic>
        <p:nvPicPr>
          <p:cNvPr id="7" name="图片 4"/>
          <p:cNvPicPr/>
          <p:nvPr/>
        </p:nvPicPr>
        <p:blipFill>
          <a:blip r:embed="rId6"/>
          <a:stretch>
            <a:fillRect/>
          </a:stretch>
        </p:blipFill>
        <p:spPr>
          <a:xfrm>
            <a:off x="10666095" y="10963910"/>
            <a:ext cx="8366125" cy="5239385"/>
          </a:xfrm>
          <a:prstGeom prst="rect">
            <a:avLst/>
          </a:prstGeom>
          <a:noFill/>
          <a:ln>
            <a:noFill/>
          </a:ln>
        </p:spPr>
      </p:pic>
      <p:pic>
        <p:nvPicPr>
          <p:cNvPr id="12" name="图片 1"/>
          <p:cNvPicPr/>
          <p:nvPr/>
        </p:nvPicPr>
        <p:blipFill>
          <a:blip r:embed="rId7">
            <a:lum contrast="30000"/>
          </a:blip>
          <a:srcRect t="30550"/>
          <a:stretch>
            <a:fillRect/>
          </a:stretch>
        </p:blipFill>
        <p:spPr>
          <a:xfrm>
            <a:off x="11351895" y="19237325"/>
            <a:ext cx="7613015" cy="4436110"/>
          </a:xfrm>
          <a:prstGeom prst="rect">
            <a:avLst/>
          </a:prstGeom>
        </p:spPr>
      </p:pic>
      <p:sp>
        <p:nvSpPr>
          <p:cNvPr id="35" name="文本框 34"/>
          <p:cNvSpPr txBox="1"/>
          <p:nvPr/>
        </p:nvSpPr>
        <p:spPr>
          <a:xfrm>
            <a:off x="11047095" y="23624540"/>
            <a:ext cx="8313420" cy="537210"/>
          </a:xfrm>
          <a:prstGeom prst="rect">
            <a:avLst/>
          </a:prstGeom>
          <a:noFill/>
        </p:spPr>
        <p:txBody>
          <a:bodyPr wrap="square" rtlCol="0">
            <a:spAutoFit/>
          </a:bodyPr>
          <a:p>
            <a:r>
              <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rPr>
              <a:t>Fig. 4. Structure of energy recovery verification device</a:t>
            </a:r>
            <a:endPar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38" name="图片 37"/>
          <p:cNvPicPr>
            <a:picLocks noChangeAspect="1"/>
          </p:cNvPicPr>
          <p:nvPr/>
        </p:nvPicPr>
        <p:blipFill>
          <a:blip r:embed="rId8"/>
          <a:stretch>
            <a:fillRect/>
          </a:stretch>
        </p:blipFill>
        <p:spPr>
          <a:xfrm>
            <a:off x="14361795" y="24263350"/>
            <a:ext cx="4367530" cy="2946400"/>
          </a:xfrm>
          <a:prstGeom prst="rect">
            <a:avLst/>
          </a:prstGeom>
        </p:spPr>
      </p:pic>
      <p:pic>
        <p:nvPicPr>
          <p:cNvPr id="39" name="图片 38"/>
          <p:cNvPicPr>
            <a:picLocks noChangeAspect="1"/>
          </p:cNvPicPr>
          <p:nvPr/>
        </p:nvPicPr>
        <p:blipFill>
          <a:blip r:embed="rId9"/>
          <a:stretch>
            <a:fillRect/>
          </a:stretch>
        </p:blipFill>
        <p:spPr>
          <a:xfrm>
            <a:off x="11925935" y="24277320"/>
            <a:ext cx="2198370" cy="2932430"/>
          </a:xfrm>
          <a:prstGeom prst="rect">
            <a:avLst/>
          </a:prstGeom>
        </p:spPr>
      </p:pic>
      <p:sp>
        <p:nvSpPr>
          <p:cNvPr id="40" name="文本框 39"/>
          <p:cNvSpPr txBox="1"/>
          <p:nvPr/>
        </p:nvSpPr>
        <p:spPr>
          <a:xfrm>
            <a:off x="11097895" y="27282140"/>
            <a:ext cx="8313420" cy="537210"/>
          </a:xfrm>
          <a:prstGeom prst="rect">
            <a:avLst/>
          </a:prstGeom>
          <a:noFill/>
        </p:spPr>
        <p:txBody>
          <a:bodyPr wrap="square" rtlCol="0">
            <a:spAutoFit/>
          </a:bodyPr>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rPr>
              <a:t>Fig. 5. Mechanical machining</a:t>
            </a:r>
            <a:endPar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42" name="图片 41"/>
          <p:cNvPicPr>
            <a:picLocks noChangeAspect="1"/>
          </p:cNvPicPr>
          <p:nvPr/>
        </p:nvPicPr>
        <p:blipFill>
          <a:blip r:embed="rId10"/>
          <a:stretch>
            <a:fillRect/>
          </a:stretch>
        </p:blipFill>
        <p:spPr>
          <a:xfrm>
            <a:off x="11275695" y="27772360"/>
            <a:ext cx="7880350" cy="4433570"/>
          </a:xfrm>
          <a:prstGeom prst="rect">
            <a:avLst/>
          </a:prstGeom>
        </p:spPr>
      </p:pic>
      <p:sp>
        <p:nvSpPr>
          <p:cNvPr id="43" name="文本框 42"/>
          <p:cNvSpPr txBox="1"/>
          <p:nvPr/>
        </p:nvSpPr>
        <p:spPr>
          <a:xfrm>
            <a:off x="11047095" y="32801560"/>
            <a:ext cx="8220710" cy="2624455"/>
          </a:xfrm>
          <a:prstGeom prst="rect">
            <a:avLst/>
          </a:prstGeom>
          <a:noFill/>
        </p:spPr>
        <p:txBody>
          <a:bodyPr wrap="square" rtlCol="0">
            <a:noAutofit/>
          </a:bodyPr>
          <a:p>
            <a:pPr algn="just"/>
            <a:r>
              <a:rPr lang="en-US" altLang="zh-CN" sz="3050">
                <a:latin typeface="Times New Roman" panose="02020603050405020304" pitchFamily="18" charset="0"/>
                <a:cs typeface="Times New Roman" panose="02020603050405020304" pitchFamily="18" charset="0"/>
              </a:rPr>
              <a:t>   </a:t>
            </a:r>
            <a:r>
              <a:rPr lang="zh-CN" altLang="en-US" sz="3050">
                <a:latin typeface="Times New Roman" panose="02020603050405020304" pitchFamily="18" charset="0"/>
                <a:cs typeface="Times New Roman" panose="02020603050405020304" pitchFamily="18" charset="0"/>
              </a:rPr>
              <a:t>After the mechanical machining was completed, we proceeded with the setup of the test platform, as shown in Fig</a:t>
            </a:r>
            <a:r>
              <a:rPr lang="en-US" altLang="zh-CN" sz="3050">
                <a:latin typeface="Times New Roman" panose="02020603050405020304" pitchFamily="18" charset="0"/>
                <a:cs typeface="Times New Roman" panose="02020603050405020304" pitchFamily="18" charset="0"/>
              </a:rPr>
              <a:t>.</a:t>
            </a:r>
            <a:r>
              <a:rPr lang="zh-CN" altLang="en-US" sz="3050">
                <a:latin typeface="Times New Roman" panose="02020603050405020304" pitchFamily="18" charset="0"/>
                <a:cs typeface="Times New Roman" panose="02020603050405020304" pitchFamily="18" charset="0"/>
              </a:rPr>
              <a:t> </a:t>
            </a:r>
            <a:r>
              <a:rPr lang="en-US" altLang="zh-CN" sz="3050">
                <a:latin typeface="Times New Roman" panose="02020603050405020304" pitchFamily="18" charset="0"/>
                <a:cs typeface="Times New Roman" panose="02020603050405020304" pitchFamily="18" charset="0"/>
              </a:rPr>
              <a:t>6</a:t>
            </a:r>
            <a:r>
              <a:rPr lang="zh-CN" altLang="en-US" sz="3050">
                <a:latin typeface="Times New Roman" panose="02020603050405020304" pitchFamily="18" charset="0"/>
                <a:cs typeface="Times New Roman" panose="02020603050405020304" pitchFamily="18" charset="0"/>
              </a:rPr>
              <a:t>.</a:t>
            </a:r>
            <a:r>
              <a:rPr lang="en-US" altLang="zh-CN" sz="3050">
                <a:latin typeface="Times New Roman" panose="02020603050405020304" pitchFamily="18" charset="0"/>
                <a:cs typeface="Times New Roman" panose="02020603050405020304" pitchFamily="18" charset="0"/>
              </a:rPr>
              <a:t> Testing was completed in November 2024, successfully validating the energy recovery technology(see fig7).</a:t>
            </a:r>
            <a:endParaRPr lang="en-US" altLang="zh-CN" sz="3050">
              <a:latin typeface="Times New Roman" panose="02020603050405020304" pitchFamily="18" charset="0"/>
              <a:cs typeface="Times New Roman" panose="02020603050405020304" pitchFamily="18" charset="0"/>
            </a:endParaRPr>
          </a:p>
        </p:txBody>
      </p:sp>
      <p:sp>
        <p:nvSpPr>
          <p:cNvPr id="47" name="文本框 46"/>
          <p:cNvSpPr txBox="1"/>
          <p:nvPr/>
        </p:nvSpPr>
        <p:spPr>
          <a:xfrm>
            <a:off x="10817225" y="32268160"/>
            <a:ext cx="8313420" cy="537210"/>
          </a:xfrm>
          <a:prstGeom prst="rect">
            <a:avLst/>
          </a:prstGeom>
          <a:noFill/>
        </p:spPr>
        <p:txBody>
          <a:bodyPr wrap="square" rtlCol="0">
            <a:spAutoFit/>
          </a:bodyPr>
          <a:p>
            <a:pPr algn="ctr"/>
            <a:r>
              <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rPr>
              <a:t>Fig. 6. Test platform</a:t>
            </a:r>
            <a:endParaRPr lang="en-US" altLang="zh-CN"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912495" y="34401760"/>
            <a:ext cx="9503410" cy="516890"/>
          </a:xfrm>
          <a:prstGeom prst="rect">
            <a:avLst/>
          </a:prstGeom>
          <a:noFill/>
        </p:spPr>
        <p:txBody>
          <a:bodyPr wrap="square" rtlCol="0">
            <a:noAutofit/>
          </a:bodyPr>
          <a:p>
            <a:endParaRPr lang="zh-CN" altLang="en-US"/>
          </a:p>
        </p:txBody>
      </p:sp>
      <p:pic>
        <p:nvPicPr>
          <p:cNvPr id="11" name="图片 10"/>
          <p:cNvPicPr>
            <a:picLocks noChangeAspect="1"/>
          </p:cNvPicPr>
          <p:nvPr/>
        </p:nvPicPr>
        <p:blipFill>
          <a:blip r:embed="rId11" cstate="screen"/>
          <a:srcRect/>
          <a:stretch>
            <a:fillRect/>
          </a:stretch>
        </p:blipFill>
        <p:spPr>
          <a:xfrm>
            <a:off x="2131695" y="32859345"/>
            <a:ext cx="7237095" cy="4567555"/>
          </a:xfrm>
          <a:prstGeom prst="rect">
            <a:avLst/>
          </a:prstGeom>
        </p:spPr>
      </p:pic>
      <p:sp>
        <p:nvSpPr>
          <p:cNvPr id="13" name="文本框 12"/>
          <p:cNvSpPr txBox="1"/>
          <p:nvPr/>
        </p:nvSpPr>
        <p:spPr>
          <a:xfrm>
            <a:off x="2277767" y="37526142"/>
            <a:ext cx="7074276" cy="560705"/>
          </a:xfrm>
          <a:prstGeom prst="rect">
            <a:avLst/>
          </a:prstGeom>
          <a:noFill/>
        </p:spPr>
        <p:txBody>
          <a:bodyPr wrap="square" rtlCol="0">
            <a:spAutoFit/>
          </a:bodyPr>
          <a:p>
            <a:r>
              <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sym typeface="+mn-ea"/>
              </a:rPr>
              <a:t>Fig.2.CEPC P-band high-efficiency klystron</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7" name="文本框 16"/>
          <p:cNvSpPr txBox="1"/>
          <p:nvPr/>
        </p:nvSpPr>
        <p:spPr>
          <a:xfrm>
            <a:off x="1042035" y="38059360"/>
            <a:ext cx="9599930" cy="1945640"/>
          </a:xfrm>
          <a:prstGeom prst="rect">
            <a:avLst/>
          </a:prstGeom>
          <a:noFill/>
        </p:spPr>
        <p:txBody>
          <a:bodyPr wrap="square" rtlCol="0">
            <a:spAutoFit/>
          </a:bodyPr>
          <a:p>
            <a:pPr algn="just"/>
            <a:r>
              <a:rPr lang="en-US" altLang="zh-CN"/>
              <a:t> </a:t>
            </a:r>
            <a:r>
              <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rPr>
              <a:t> The energy distribution of electrons entering the collector is shown in Fig. 2. </a:t>
            </a:r>
            <a:r>
              <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sym typeface="+mn-ea"/>
              </a:rPr>
              <a:t>  The following formula is used to obtain the recovery power of the multi-stage depressed collector:</a:t>
            </a:r>
            <a:endParaRPr lang="en-US" altLang="zh-CN" sz="3045"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en-US"/>
          </a:p>
        </p:txBody>
      </p:sp>
      <p:pic>
        <p:nvPicPr>
          <p:cNvPr id="19" name="图片 3"/>
          <p:cNvPicPr>
            <a:picLocks noChangeAspect="1"/>
          </p:cNvPicPr>
          <p:nvPr>
            <p:custDataLst>
              <p:tags r:id="rId12"/>
            </p:custDataLst>
          </p:nvPr>
        </p:nvPicPr>
        <p:blipFill>
          <a:blip r:embed="rId13"/>
          <a:stretch>
            <a:fillRect/>
          </a:stretch>
        </p:blipFill>
        <p:spPr>
          <a:xfrm>
            <a:off x="1621509" y="39430791"/>
            <a:ext cx="8542522" cy="1428384"/>
          </a:xfrm>
          <a:prstGeom prst="rect">
            <a:avLst/>
          </a:prstGeom>
          <a:noFill/>
          <a:ln>
            <a:noFill/>
          </a:ln>
        </p:spPr>
      </p:pic>
      <p:sp>
        <p:nvSpPr>
          <p:cNvPr id="20" name="文本框 19"/>
          <p:cNvSpPr txBox="1"/>
          <p:nvPr/>
        </p:nvSpPr>
        <p:spPr>
          <a:xfrm>
            <a:off x="1217295" y="40726360"/>
            <a:ext cx="9599930" cy="983615"/>
          </a:xfrm>
          <a:prstGeom prst="rect">
            <a:avLst/>
          </a:prstGeom>
          <a:noFill/>
        </p:spPr>
        <p:txBody>
          <a:bodyPr wrap="square" rtlCol="0">
            <a:spAutoFit/>
          </a:bodyPr>
          <a:p>
            <a:r>
              <a:rPr lang="en-US" altLang="zh-CN">
                <a:latin typeface="Times New Roman" panose="02020603050405020304" pitchFamily="18" charset="0"/>
                <a:cs typeface="Times New Roman" panose="02020603050405020304" pitchFamily="18" charset="0"/>
                <a:sym typeface="+mn-ea"/>
              </a:rPr>
              <a:t>  </a:t>
            </a:r>
            <a:r>
              <a:rPr lang="zh-CN" altLang="en-US">
                <a:latin typeface="Times New Roman" panose="02020603050405020304" pitchFamily="18" charset="0"/>
                <a:cs typeface="Times New Roman" panose="02020603050405020304" pitchFamily="18" charset="0"/>
                <a:sym typeface="+mn-ea"/>
              </a:rPr>
              <a:t>where Jwaste is the probability density function of electron energy distribution</a:t>
            </a:r>
            <a:r>
              <a:rPr lang="en-US" altLang="zh-CN">
                <a:latin typeface="Times New Roman" panose="02020603050405020304" pitchFamily="18" charset="0"/>
                <a:cs typeface="Times New Roman" panose="02020603050405020304" pitchFamily="18" charset="0"/>
                <a:sym typeface="+mn-ea"/>
              </a:rPr>
              <a:t>.</a:t>
            </a:r>
            <a:endParaRPr lang="zh-CN" altLang="en-US"/>
          </a:p>
        </p:txBody>
      </p:sp>
      <p:sp>
        <p:nvSpPr>
          <p:cNvPr id="21" name="Rectangle 119"/>
          <p:cNvSpPr>
            <a:spLocks noChangeArrowheads="1"/>
          </p:cNvSpPr>
          <p:nvPr/>
        </p:nvSpPr>
        <p:spPr bwMode="auto">
          <a:xfrm>
            <a:off x="10772903" y="39506997"/>
            <a:ext cx="8638553" cy="668020"/>
          </a:xfrm>
          <a:prstGeom prst="rect">
            <a:avLst/>
          </a:prstGeom>
          <a:noFill/>
          <a:ln w="9525">
            <a:noFill/>
            <a:miter lim="800000"/>
          </a:ln>
        </p:spPr>
        <p:txBody>
          <a:bodyPr wrap="square" lIns="82746" tIns="41373" rIns="82746" bIns="41373" anchor="ctr">
            <a:spAutoFit/>
          </a:bodyPr>
          <a:p>
            <a:pPr algn="ctr" eaLnBrk="0" hangingPunct="0">
              <a:defRPr/>
            </a:pPr>
            <a:r>
              <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sym typeface="+mn-ea"/>
              </a:rPr>
              <a:t>ENERGY-RECOVERY KLYSTRONS</a:t>
            </a:r>
            <a:endParaRPr lang="en-US" altLang="zh-CN" sz="3805" i="1" kern="0" dirty="0">
              <a:solidFill>
                <a:schemeClr val="accent6">
                  <a:lumMod val="75000"/>
                </a:scheme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2" name="文本框 21"/>
          <p:cNvSpPr txBox="1"/>
          <p:nvPr/>
        </p:nvSpPr>
        <p:spPr>
          <a:xfrm>
            <a:off x="11123295" y="40192960"/>
            <a:ext cx="8099425" cy="1501775"/>
          </a:xfrm>
          <a:prstGeom prst="rect">
            <a:avLst/>
          </a:prstGeom>
          <a:noFill/>
        </p:spPr>
        <p:txBody>
          <a:bodyPr wrap="square" rtlCol="0">
            <a:noAutofit/>
          </a:bodyPr>
          <a:p>
            <a:pPr algn="just"/>
            <a:r>
              <a:rPr lang="en-US" altLang="zh-CN"/>
              <a:t>   I</a:t>
            </a:r>
            <a:r>
              <a:rPr lang="en-US" altLang="zh-CN" sz="3045" dirty="0">
                <a:latin typeface="Times New Roman" panose="02020603050405020304" pitchFamily="18" charset="0"/>
                <a:ea typeface="宋体" panose="02010600030101010101" pitchFamily="2" charset="-122"/>
                <a:cs typeface="Times New Roman" panose="02020603050405020304" pitchFamily="18" charset="0"/>
              </a:rPr>
              <a:t>n the second phase, we designed a single-stage depressed collector based on the prototype structure. The configuration is shown in Fig 8.</a:t>
            </a:r>
            <a:endParaRPr lang="en-US" altLang="zh-CN" sz="3045"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5" name="图片 24"/>
          <p:cNvPicPr>
            <a:picLocks noChangeAspect="1"/>
          </p:cNvPicPr>
          <p:nvPr/>
        </p:nvPicPr>
        <p:blipFill>
          <a:blip r:embed="rId14"/>
          <a:stretch>
            <a:fillRect/>
          </a:stretch>
        </p:blipFill>
        <p:spPr>
          <a:xfrm>
            <a:off x="19962495" y="13917930"/>
            <a:ext cx="8006080" cy="5191760"/>
          </a:xfrm>
          <a:prstGeom prst="rect">
            <a:avLst/>
          </a:prstGeom>
        </p:spPr>
      </p:pic>
      <p:pic>
        <p:nvPicPr>
          <p:cNvPr id="28" name="图片 27" descr="tek00070"/>
          <p:cNvPicPr>
            <a:picLocks noChangeAspect="1"/>
          </p:cNvPicPr>
          <p:nvPr/>
        </p:nvPicPr>
        <p:blipFill>
          <a:blip r:embed="rId15"/>
          <a:stretch>
            <a:fillRect/>
          </a:stretch>
        </p:blipFill>
        <p:spPr>
          <a:xfrm>
            <a:off x="11829415" y="35239960"/>
            <a:ext cx="6532245" cy="3584575"/>
          </a:xfrm>
          <a:prstGeom prst="rect">
            <a:avLst/>
          </a:prstGeom>
        </p:spPr>
      </p:pic>
      <p:sp>
        <p:nvSpPr>
          <p:cNvPr id="29" name="文本框 28"/>
          <p:cNvSpPr txBox="1"/>
          <p:nvPr/>
        </p:nvSpPr>
        <p:spPr>
          <a:xfrm>
            <a:off x="11097895" y="39001700"/>
            <a:ext cx="8046085" cy="585470"/>
          </a:xfrm>
          <a:prstGeom prst="rect">
            <a:avLst/>
          </a:prstGeom>
          <a:noFill/>
        </p:spPr>
        <p:txBody>
          <a:bodyPr wrap="square" rtlCol="0">
            <a:noAutofit/>
          </a:bodyPr>
          <a:p>
            <a:pPr algn="ctr"/>
            <a:r>
              <a:rPr lang="en-US" altLang="zh-CN">
                <a:latin typeface="Times New Roman" panose="02020603050405020304" pitchFamily="18" charset="0"/>
                <a:cs typeface="Times New Roman" panose="02020603050405020304" pitchFamily="18" charset="0"/>
              </a:rPr>
              <a:t>Fig. 7. Current and voltage waveforms</a:t>
            </a:r>
            <a:endParaRPr lang="zh-CN" altLang="en-US">
              <a:latin typeface="Times New Roman" panose="02020603050405020304" pitchFamily="18" charset="0"/>
              <a:cs typeface="Times New Roman" panose="02020603050405020304" pitchFamily="18" charset="0"/>
            </a:endParaRPr>
          </a:p>
        </p:txBody>
      </p:sp>
      <p:sp>
        <p:nvSpPr>
          <p:cNvPr id="30" name="文本框 29"/>
          <p:cNvSpPr txBox="1"/>
          <p:nvPr/>
        </p:nvSpPr>
        <p:spPr>
          <a:xfrm>
            <a:off x="19962495" y="19023330"/>
            <a:ext cx="7936865" cy="442595"/>
          </a:xfrm>
          <a:prstGeom prst="rect">
            <a:avLst/>
          </a:prstGeom>
          <a:noFill/>
        </p:spPr>
        <p:txBody>
          <a:bodyPr wrap="square" rtlCol="0">
            <a:noAutofit/>
          </a:bodyPr>
          <a:p>
            <a:pPr algn="ctr"/>
            <a:r>
              <a:rPr lang="en-US" altLang="zh-CN">
                <a:latin typeface="Times New Roman" panose="02020603050405020304" pitchFamily="18" charset="0"/>
                <a:cs typeface="Times New Roman" panose="02020603050405020304" pitchFamily="18" charset="0"/>
              </a:rPr>
              <a:t>Fig. 8. Structure of the depressed collector.</a:t>
            </a:r>
            <a:endParaRPr lang="zh-CN" altLang="en-US">
              <a:latin typeface="Times New Roman" panose="02020603050405020304" pitchFamily="18" charset="0"/>
              <a:cs typeface="Times New Roman" panose="02020603050405020304" pitchFamily="18" charset="0"/>
            </a:endParaRPr>
          </a:p>
        </p:txBody>
      </p:sp>
      <p:pic>
        <p:nvPicPr>
          <p:cNvPr id="31" name="图片 30"/>
          <p:cNvPicPr>
            <a:picLocks noChangeAspect="1"/>
          </p:cNvPicPr>
          <p:nvPr/>
        </p:nvPicPr>
        <p:blipFill>
          <a:blip r:embed="rId16"/>
          <a:srcRect t="2719"/>
          <a:stretch>
            <a:fillRect/>
          </a:stretch>
        </p:blipFill>
        <p:spPr>
          <a:xfrm>
            <a:off x="19960590" y="19618960"/>
            <a:ext cx="7991475" cy="5689600"/>
          </a:xfrm>
          <a:prstGeom prst="rect">
            <a:avLst/>
          </a:prstGeom>
        </p:spPr>
      </p:pic>
      <p:sp>
        <p:nvSpPr>
          <p:cNvPr id="32" name="文本框 31"/>
          <p:cNvSpPr txBox="1"/>
          <p:nvPr/>
        </p:nvSpPr>
        <p:spPr>
          <a:xfrm>
            <a:off x="20198715" y="25308560"/>
            <a:ext cx="7936865" cy="442595"/>
          </a:xfrm>
          <a:prstGeom prst="rect">
            <a:avLst/>
          </a:prstGeom>
          <a:noFill/>
        </p:spPr>
        <p:txBody>
          <a:bodyPr wrap="square" rtlCol="0">
            <a:noAutofit/>
          </a:bodyPr>
          <a:p>
            <a:pPr algn="ctr"/>
            <a:r>
              <a:rPr lang="en-US" altLang="zh-CN">
                <a:latin typeface="Times New Roman" panose="02020603050405020304" pitchFamily="18" charset="0"/>
                <a:cs typeface="Times New Roman" panose="02020603050405020304" pitchFamily="18" charset="0"/>
              </a:rPr>
              <a:t>Fig. 9. Simulation results </a:t>
            </a:r>
            <a:endParaRPr lang="zh-CN" altLang="en-US">
              <a:latin typeface="Times New Roman" panose="02020603050405020304" pitchFamily="18" charset="0"/>
              <a:cs typeface="Times New Roman" panose="02020603050405020304" pitchFamily="18" charset="0"/>
            </a:endParaRPr>
          </a:p>
        </p:txBody>
      </p:sp>
      <p:sp>
        <p:nvSpPr>
          <p:cNvPr id="36" name="文本框 35"/>
          <p:cNvSpPr txBox="1"/>
          <p:nvPr/>
        </p:nvSpPr>
        <p:spPr>
          <a:xfrm>
            <a:off x="19987895" y="10963275"/>
            <a:ext cx="7911465" cy="2827020"/>
          </a:xfrm>
          <a:prstGeom prst="rect">
            <a:avLst/>
          </a:prstGeom>
          <a:noFill/>
        </p:spPr>
        <p:txBody>
          <a:bodyPr wrap="square" rtlCol="0">
            <a:noAutofit/>
          </a:bodyPr>
          <a:p>
            <a:pPr algn="just"/>
            <a:r>
              <a:rPr lang="en-US" altLang="zh-CN" sz="3050">
                <a:latin typeface="Times New Roman" panose="02020603050405020304" pitchFamily="18" charset="0"/>
                <a:cs typeface="Times New Roman" panose="02020603050405020304" pitchFamily="18" charset="0"/>
              </a:rPr>
              <a:t>  The electrode voltage is scanned in CST, and the results are shown in Fig. 9. </a:t>
            </a:r>
            <a:r>
              <a:rPr lang="en-US" altLang="zh-CN" sz="3050" dirty="0">
                <a:latin typeface="Times New Roman" panose="02020603050405020304" pitchFamily="18" charset="0"/>
                <a:ea typeface="宋体" panose="02010600030101010101" pitchFamily="2" charset="-122"/>
                <a:cs typeface="Times New Roman" panose="02020603050405020304" pitchFamily="18" charset="0"/>
                <a:sym typeface="+mn-ea"/>
              </a:rPr>
              <a:t>Simulation results have already demonstrated an efficiency exceeding 85%. Fabrication of the Phase II hardware is now underway, with high-power testing scheduled for August 2026.</a:t>
            </a:r>
            <a:endParaRPr lang="en-US" altLang="zh-CN" sz="3050" dirty="0">
              <a:latin typeface="Times New Roman" panose="02020603050405020304" pitchFamily="18" charset="0"/>
              <a:ea typeface="宋体" panose="02010600030101010101" pitchFamily="2" charset="-122"/>
              <a:cs typeface="Times New Roman" panose="02020603050405020304" pitchFamily="18" charset="0"/>
            </a:endParaRPr>
          </a:p>
          <a:p>
            <a:pPr algn="just"/>
            <a:endParaRPr lang="zh-CN" altLang="en-US" sz="305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 name="TABLE_ENDDRAG_ORIGIN_RECT" val="789*316"/>
  <p:tag name="TABLE_ENDDRAG_RECT" val="70*2779*789*316"/>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ODViY2JkMjU3NGYzZTEwMzZmMGFkZWViYmNkYWU3NDIifQ=="/>
</p:tagLst>
</file>

<file path=ppt/theme/theme1.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2373630" rtl="0" eaLnBrk="1" fontAlgn="base" latinLnBrk="0" hangingPunct="1">
          <a:lnSpc>
            <a:spcPct val="100000"/>
          </a:lnSpc>
          <a:spcBef>
            <a:spcPct val="0"/>
          </a:spcBef>
          <a:spcAft>
            <a:spcPct val="0"/>
          </a:spcAft>
          <a:buClrTx/>
          <a:buSzTx/>
          <a:buFontTx/>
          <a:buNone/>
          <a:defRPr kumimoji="0" lang="en-US" sz="3000" b="0" i="0" u="none" strike="noStrike" cap="none" normalizeH="0" baseline="0" smtClean="0">
            <a:ln>
              <a:noFill/>
            </a:ln>
            <a:solidFill>
              <a:schemeClr val="tx1"/>
            </a:solidFill>
            <a:effectLst/>
            <a:latin typeface="Helvetica" panose="020B0604020202020204" pitchFamily="34" charset="0"/>
          </a:defRPr>
        </a:defPPr>
      </a:lst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5654</Words>
  <Application>WPS 演示</Application>
  <PresentationFormat>自定义</PresentationFormat>
  <Paragraphs>100</Paragraphs>
  <Slides>1</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vt:i4>
      </vt:variant>
    </vt:vector>
  </HeadingPairs>
  <TitlesOfParts>
    <vt:vector size="19" baseType="lpstr">
      <vt:lpstr>Arial</vt:lpstr>
      <vt:lpstr>宋体</vt:lpstr>
      <vt:lpstr>Wingdings</vt:lpstr>
      <vt:lpstr>Helvetica</vt:lpstr>
      <vt:lpstr>Times New Roman</vt:lpstr>
      <vt:lpstr>MS PGothic</vt:lpstr>
      <vt:lpstr>Times</vt:lpstr>
      <vt:lpstr>ＭＳ 明朝</vt:lpstr>
      <vt:lpstr>MS Mincho</vt:lpstr>
      <vt:lpstr>微软雅黑</vt:lpstr>
      <vt:lpstr>Arial Unicode MS</vt:lpstr>
      <vt:lpstr>Kozuka Mincho Pr6N R</vt:lpstr>
      <vt:lpstr>SWAstro</vt:lpstr>
      <vt:lpstr>Miss Sweetie</vt:lpstr>
      <vt:lpstr>Therese</vt:lpstr>
      <vt:lpstr>汉仪旗黑-75S</vt:lpstr>
      <vt:lpstr>Ms.Luce</vt:lpstr>
      <vt:lpstr>SNS-review-TEMPLATE</vt:lpstr>
      <vt:lpstr>PowerPoint 演示文稿</vt:lpstr>
    </vt:vector>
  </TitlesOfParts>
  <Company>SNS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dc:title>
  <dc:creator>张 湛东</dc:creator>
  <cp:lastModifiedBy>夜未央ぴ陌上花开</cp:lastModifiedBy>
  <cp:revision>1800</cp:revision>
  <dcterms:created xsi:type="dcterms:W3CDTF">2000-02-17T14:31:00Z</dcterms:created>
  <dcterms:modified xsi:type="dcterms:W3CDTF">2025-11-02T14:08:38Z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C1C315510437464C9599CEC9207E97E5_12</vt:lpwstr>
  </property>
  <property fmtid="{D5CDD505-2E9C-101B-9397-08002B2CF9AE}" pid="3" name="KSOProductBuildVer">
    <vt:lpwstr>2052-12.1.0.22529</vt:lpwstr>
  </property>
</Properties>
</file>