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p:sldMasterIdLst>
    <p:sldMasterId id="2147483648" r:id="rId1"/>
  </p:sldMasterIdLst>
  <p:notesMasterIdLst>
    <p:notesMasterId r:id="rId4"/>
  </p:notesMasterIdLst>
  <p:handoutMasterIdLst>
    <p:handoutMasterId r:id="rId5"/>
  </p:handoutMasterIdLst>
  <p:sldIdLst>
    <p:sldId id="399" r:id="rId3"/>
  </p:sldIdLst>
  <p:sldSz cx="30275530" cy="42695495"/>
  <p:notesSz cx="42833925" cy="32099250"/>
  <p:custDataLst>
    <p:tags r:id="rId10"/>
  </p:custDataLst>
  <p:defaultTextStyle>
    <a:defPPr>
      <a:defRPr lang="en-US"/>
    </a:defPPr>
    <a:lvl1pPr algn="l" rtl="0" fontAlgn="base">
      <a:spcBef>
        <a:spcPct val="0"/>
      </a:spcBef>
      <a:spcAft>
        <a:spcPct val="0"/>
      </a:spcAft>
      <a:defRPr sz="2900" kern="1200">
        <a:solidFill>
          <a:schemeClr val="tx1"/>
        </a:solidFill>
        <a:latin typeface="Helvetica" panose="020B0604020202020204" pitchFamily="34" charset="0"/>
        <a:ea typeface="+mn-ea"/>
        <a:cs typeface="+mn-cs"/>
      </a:defRPr>
    </a:lvl1pPr>
    <a:lvl2pPr marL="434975" indent="22225" algn="l" rtl="0" fontAlgn="base">
      <a:spcBef>
        <a:spcPct val="0"/>
      </a:spcBef>
      <a:spcAft>
        <a:spcPct val="0"/>
      </a:spcAft>
      <a:defRPr sz="2900" kern="1200">
        <a:solidFill>
          <a:schemeClr val="tx1"/>
        </a:solidFill>
        <a:latin typeface="Helvetica" panose="020B0604020202020204" pitchFamily="34" charset="0"/>
        <a:ea typeface="+mn-ea"/>
        <a:cs typeface="+mn-cs"/>
      </a:defRPr>
    </a:lvl2pPr>
    <a:lvl3pPr marL="869950" indent="44450" algn="l" rtl="0" fontAlgn="base">
      <a:spcBef>
        <a:spcPct val="0"/>
      </a:spcBef>
      <a:spcAft>
        <a:spcPct val="0"/>
      </a:spcAft>
      <a:defRPr sz="2900" kern="1200">
        <a:solidFill>
          <a:schemeClr val="tx1"/>
        </a:solidFill>
        <a:latin typeface="Helvetica" panose="020B0604020202020204" pitchFamily="34" charset="0"/>
        <a:ea typeface="+mn-ea"/>
        <a:cs typeface="+mn-cs"/>
      </a:defRPr>
    </a:lvl3pPr>
    <a:lvl4pPr marL="1304925" indent="66675" algn="l" rtl="0" fontAlgn="base">
      <a:spcBef>
        <a:spcPct val="0"/>
      </a:spcBef>
      <a:spcAft>
        <a:spcPct val="0"/>
      </a:spcAft>
      <a:defRPr sz="2900" kern="1200">
        <a:solidFill>
          <a:schemeClr val="tx1"/>
        </a:solidFill>
        <a:latin typeface="Helvetica" panose="020B0604020202020204" pitchFamily="34" charset="0"/>
        <a:ea typeface="+mn-ea"/>
        <a:cs typeface="+mn-cs"/>
      </a:defRPr>
    </a:lvl4pPr>
    <a:lvl5pPr marL="1739900" indent="88900" algn="l" rtl="0" fontAlgn="base">
      <a:spcBef>
        <a:spcPct val="0"/>
      </a:spcBef>
      <a:spcAft>
        <a:spcPct val="0"/>
      </a:spcAft>
      <a:defRPr sz="2900" kern="1200">
        <a:solidFill>
          <a:schemeClr val="tx1"/>
        </a:solidFill>
        <a:latin typeface="Helvetica" panose="020B0604020202020204" pitchFamily="34" charset="0"/>
        <a:ea typeface="+mn-ea"/>
        <a:cs typeface="+mn-cs"/>
      </a:defRPr>
    </a:lvl5pPr>
    <a:lvl6pPr marL="2286000" algn="l" defTabSz="914400" rtl="0" eaLnBrk="1" latinLnBrk="0" hangingPunct="1">
      <a:defRPr sz="2900" kern="1200">
        <a:solidFill>
          <a:schemeClr val="tx1"/>
        </a:solidFill>
        <a:latin typeface="Helvetica" panose="020B0604020202020204" pitchFamily="34" charset="0"/>
        <a:ea typeface="+mn-ea"/>
        <a:cs typeface="+mn-cs"/>
      </a:defRPr>
    </a:lvl6pPr>
    <a:lvl7pPr marL="2743200" algn="l" defTabSz="914400" rtl="0" eaLnBrk="1" latinLnBrk="0" hangingPunct="1">
      <a:defRPr sz="2900" kern="1200">
        <a:solidFill>
          <a:schemeClr val="tx1"/>
        </a:solidFill>
        <a:latin typeface="Helvetica" panose="020B0604020202020204" pitchFamily="34" charset="0"/>
        <a:ea typeface="+mn-ea"/>
        <a:cs typeface="+mn-cs"/>
      </a:defRPr>
    </a:lvl7pPr>
    <a:lvl8pPr marL="3200400" algn="l" defTabSz="914400" rtl="0" eaLnBrk="1" latinLnBrk="0" hangingPunct="1">
      <a:defRPr sz="2900" kern="1200">
        <a:solidFill>
          <a:schemeClr val="tx1"/>
        </a:solidFill>
        <a:latin typeface="Helvetica" panose="020B0604020202020204" pitchFamily="34" charset="0"/>
        <a:ea typeface="+mn-ea"/>
        <a:cs typeface="+mn-cs"/>
      </a:defRPr>
    </a:lvl8pPr>
    <a:lvl9pPr marL="3657600" algn="l" defTabSz="914400" rtl="0" eaLnBrk="1" latinLnBrk="0" hangingPunct="1">
      <a:defRPr sz="2900"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13448" userDrawn="1">
          <p15:clr>
            <a:srgbClr val="A4A3A4"/>
          </p15:clr>
        </p15:guide>
        <p15:guide id="2" pos="95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ou"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45B1F"/>
    <a:srgbClr val="D06224"/>
    <a:srgbClr val="7CA1F1"/>
    <a:srgbClr val="F97804"/>
    <a:srgbClr val="1C54C6"/>
    <a:srgbClr val="D35B1F"/>
    <a:srgbClr val="F87906"/>
    <a:srgbClr val="D9E4F6"/>
    <a:srgbClr val="FB7B02"/>
    <a:srgbClr val="7AA1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605" autoAdjust="0"/>
    <p:restoredTop sz="99697" autoAdjust="0"/>
  </p:normalViewPr>
  <p:slideViewPr>
    <p:cSldViewPr showGuides="1">
      <p:cViewPr>
        <p:scale>
          <a:sx n="66" d="100"/>
          <a:sy n="66" d="100"/>
        </p:scale>
        <p:origin x="-1968" y="-6667"/>
      </p:cViewPr>
      <p:guideLst>
        <p:guide orient="horz" pos="13448"/>
        <p:guide pos="9547"/>
      </p:guideLst>
    </p:cSldViewPr>
  </p:slideViewPr>
  <p:outlineViewPr>
    <p:cViewPr>
      <p:scale>
        <a:sx n="26" d="100"/>
        <a:sy n="2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1" d="100"/>
          <a:sy n="21" d="100"/>
        </p:scale>
        <p:origin x="-3654" y="-132"/>
      </p:cViewPr>
      <p:guideLst>
        <p:guide orient="horz" pos="10110"/>
        <p:guide pos="13506"/>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commentAuthors" Target="commentAuthors.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18546539" cy="1607223"/>
          </a:xfrm>
          <a:prstGeom prst="rect">
            <a:avLst/>
          </a:prstGeom>
          <a:noFill/>
          <a:ln w="9525">
            <a:noFill/>
            <a:miter lim="800000"/>
          </a:ln>
          <a:effectLst/>
        </p:spPr>
        <p:txBody>
          <a:bodyPr vert="horz" wrap="square" lIns="427604" tIns="213789" rIns="427604" bIns="213789" numCol="1" anchor="t" anchorCtr="0" compatLnSpc="1"/>
          <a:lstStyle>
            <a:lvl1pPr defTabSz="4272280">
              <a:defRPr sz="7465"/>
            </a:lvl1pPr>
          </a:lstStyle>
          <a:p>
            <a:pPr>
              <a:defRPr/>
            </a:pPr>
            <a:endParaRPr lang="en-US" altLang="zh-CN">
              <a:latin typeface="Miss Sweetie" panose="02000503000000000000" charset="0"/>
            </a:endParaRPr>
          </a:p>
        </p:txBody>
      </p:sp>
      <p:sp>
        <p:nvSpPr>
          <p:cNvPr id="8195" name="Rectangle 3"/>
          <p:cNvSpPr>
            <a:spLocks noGrp="1" noChangeArrowheads="1"/>
          </p:cNvSpPr>
          <p:nvPr>
            <p:ph type="dt" sz="quarter" idx="1"/>
          </p:nvPr>
        </p:nvSpPr>
        <p:spPr bwMode="auto">
          <a:xfrm>
            <a:off x="24287387" y="0"/>
            <a:ext cx="18546538" cy="1607223"/>
          </a:xfrm>
          <a:prstGeom prst="rect">
            <a:avLst/>
          </a:prstGeom>
          <a:noFill/>
          <a:ln w="9525">
            <a:noFill/>
            <a:miter lim="800000"/>
          </a:ln>
          <a:effectLst/>
        </p:spPr>
        <p:txBody>
          <a:bodyPr vert="horz" wrap="square" lIns="427604" tIns="213789" rIns="427604" bIns="213789" numCol="1" anchor="t" anchorCtr="0" compatLnSpc="1"/>
          <a:lstStyle>
            <a:lvl1pPr algn="r" defTabSz="4272280">
              <a:defRPr sz="7465"/>
            </a:lvl1pPr>
          </a:lstStyle>
          <a:p>
            <a:pPr>
              <a:defRPr/>
            </a:pPr>
            <a:endParaRPr lang="en-US" altLang="zh-CN">
              <a:latin typeface="Miss Sweetie" panose="02000503000000000000" charset="0"/>
            </a:endParaRPr>
          </a:p>
        </p:txBody>
      </p:sp>
      <p:sp>
        <p:nvSpPr>
          <p:cNvPr id="8196" name="Rectangle 4"/>
          <p:cNvSpPr>
            <a:spLocks noGrp="1" noChangeArrowheads="1"/>
          </p:cNvSpPr>
          <p:nvPr>
            <p:ph type="ftr" sz="quarter" idx="2"/>
          </p:nvPr>
        </p:nvSpPr>
        <p:spPr bwMode="auto">
          <a:xfrm>
            <a:off x="0" y="30492028"/>
            <a:ext cx="18546539" cy="1607222"/>
          </a:xfrm>
          <a:prstGeom prst="rect">
            <a:avLst/>
          </a:prstGeom>
          <a:noFill/>
          <a:ln w="9525">
            <a:noFill/>
            <a:miter lim="800000"/>
          </a:ln>
          <a:effectLst/>
        </p:spPr>
        <p:txBody>
          <a:bodyPr vert="horz" wrap="square" lIns="427604" tIns="213789" rIns="427604" bIns="213789" numCol="1" anchor="b" anchorCtr="0" compatLnSpc="1"/>
          <a:lstStyle>
            <a:lvl1pPr defTabSz="4272280">
              <a:defRPr sz="7465"/>
            </a:lvl1pPr>
          </a:lstStyle>
          <a:p>
            <a:pPr>
              <a:defRPr/>
            </a:pPr>
            <a:endParaRPr lang="en-US" altLang="zh-CN">
              <a:latin typeface="Miss Sweetie" panose="02000503000000000000" charset="0"/>
            </a:endParaRPr>
          </a:p>
        </p:txBody>
      </p:sp>
      <p:sp>
        <p:nvSpPr>
          <p:cNvPr id="8197" name="Rectangle 5"/>
          <p:cNvSpPr>
            <a:spLocks noGrp="1" noChangeArrowheads="1"/>
          </p:cNvSpPr>
          <p:nvPr>
            <p:ph type="sldNum" sz="quarter" idx="3"/>
          </p:nvPr>
        </p:nvSpPr>
        <p:spPr bwMode="auto">
          <a:xfrm>
            <a:off x="24287387" y="30492028"/>
            <a:ext cx="18546538" cy="1607222"/>
          </a:xfrm>
          <a:prstGeom prst="rect">
            <a:avLst/>
          </a:prstGeom>
          <a:noFill/>
          <a:ln w="9525">
            <a:noFill/>
            <a:miter lim="800000"/>
          </a:ln>
          <a:effectLst/>
        </p:spPr>
        <p:txBody>
          <a:bodyPr vert="horz" wrap="square" lIns="427604" tIns="213789" rIns="427604" bIns="213789" numCol="1" anchor="b" anchorCtr="0" compatLnSpc="1"/>
          <a:lstStyle>
            <a:lvl1pPr algn="r" defTabSz="4272280">
              <a:defRPr sz="7465"/>
            </a:lvl1pPr>
          </a:lstStyle>
          <a:p>
            <a:fld id="{817A84B2-56DC-41B5-9B2C-F5758748A0F7}" type="slidenum">
              <a:rPr lang="en-US" altLang="zh-CN">
                <a:latin typeface="Miss Sweetie" panose="02000503000000000000" charset="0"/>
              </a:rPr>
            </a:fld>
            <a:endParaRPr lang="en-US" altLang="zh-CN">
              <a:latin typeface="Miss Sweetie" panose="02000503000000000000"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18654577" cy="1583430"/>
          </a:xfrm>
          <a:prstGeom prst="rect">
            <a:avLst/>
          </a:prstGeom>
          <a:noFill/>
          <a:ln w="9525">
            <a:noFill/>
            <a:miter lim="800000"/>
          </a:ln>
          <a:effectLst/>
        </p:spPr>
        <p:txBody>
          <a:bodyPr vert="horz" wrap="square" lIns="420526" tIns="210289" rIns="420526" bIns="210289" numCol="1" anchor="t" anchorCtr="0" compatLnSpc="1"/>
          <a:lstStyle>
            <a:lvl1pPr defTabSz="4206875">
              <a:defRPr sz="5600">
                <a:latin typeface="Miss Sweetie" panose="02000503000000000000" charset="0"/>
              </a:defRPr>
            </a:lvl1pPr>
          </a:lstStyle>
          <a:p>
            <a:pPr>
              <a:defRPr/>
            </a:pPr>
            <a:endParaRPr lang="en-US" altLang="zh-CN"/>
          </a:p>
        </p:txBody>
      </p:sp>
      <p:sp>
        <p:nvSpPr>
          <p:cNvPr id="17411" name="Rectangle 3"/>
          <p:cNvSpPr>
            <a:spLocks noGrp="1" noChangeArrowheads="1"/>
          </p:cNvSpPr>
          <p:nvPr>
            <p:ph type="dt" idx="1"/>
          </p:nvPr>
        </p:nvSpPr>
        <p:spPr bwMode="auto">
          <a:xfrm>
            <a:off x="24278913" y="0"/>
            <a:ext cx="18654577" cy="1583430"/>
          </a:xfrm>
          <a:prstGeom prst="rect">
            <a:avLst/>
          </a:prstGeom>
          <a:noFill/>
          <a:ln w="9525">
            <a:noFill/>
            <a:miter lim="800000"/>
          </a:ln>
          <a:effectLst/>
        </p:spPr>
        <p:txBody>
          <a:bodyPr vert="horz" wrap="square" lIns="420526" tIns="210289" rIns="420526" bIns="210289" numCol="1" anchor="t" anchorCtr="0" compatLnSpc="1"/>
          <a:lstStyle>
            <a:lvl1pPr algn="r" defTabSz="4206875">
              <a:defRPr sz="5600">
                <a:latin typeface="Miss Sweetie" panose="02000503000000000000" charset="0"/>
              </a:defRPr>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17202757" y="2374550"/>
            <a:ext cx="8597882" cy="12124956"/>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5596797" y="15293005"/>
            <a:ext cx="31733541" cy="14491178"/>
          </a:xfrm>
          <a:prstGeom prst="rect">
            <a:avLst/>
          </a:prstGeom>
          <a:noFill/>
          <a:ln w="9525">
            <a:noFill/>
            <a:miter lim="800000"/>
          </a:ln>
          <a:effectLst/>
        </p:spPr>
        <p:txBody>
          <a:bodyPr vert="horz" wrap="square" lIns="420526" tIns="210289" rIns="420526" bIns="210289"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7414" name="Rectangle 6"/>
          <p:cNvSpPr>
            <a:spLocks noGrp="1" noChangeArrowheads="1"/>
          </p:cNvSpPr>
          <p:nvPr>
            <p:ph type="ftr" sz="quarter" idx="4"/>
          </p:nvPr>
        </p:nvSpPr>
        <p:spPr bwMode="auto">
          <a:xfrm>
            <a:off x="0" y="30575303"/>
            <a:ext cx="18654577" cy="1583429"/>
          </a:xfrm>
          <a:prstGeom prst="rect">
            <a:avLst/>
          </a:prstGeom>
          <a:noFill/>
          <a:ln w="9525">
            <a:noFill/>
            <a:miter lim="800000"/>
          </a:ln>
          <a:effectLst/>
        </p:spPr>
        <p:txBody>
          <a:bodyPr vert="horz" wrap="square" lIns="420526" tIns="210289" rIns="420526" bIns="210289" numCol="1" anchor="b" anchorCtr="0" compatLnSpc="1"/>
          <a:lstStyle>
            <a:lvl1pPr defTabSz="4206875">
              <a:defRPr sz="5600">
                <a:latin typeface="Miss Sweetie" panose="02000503000000000000" charset="0"/>
              </a:defRPr>
            </a:lvl1pPr>
          </a:lstStyle>
          <a:p>
            <a:pPr>
              <a:defRPr/>
            </a:pPr>
            <a:endParaRPr lang="en-US" altLang="zh-CN"/>
          </a:p>
        </p:txBody>
      </p:sp>
      <p:sp>
        <p:nvSpPr>
          <p:cNvPr id="17415" name="Rectangle 7"/>
          <p:cNvSpPr>
            <a:spLocks noGrp="1" noChangeArrowheads="1"/>
          </p:cNvSpPr>
          <p:nvPr>
            <p:ph type="sldNum" sz="quarter" idx="5"/>
          </p:nvPr>
        </p:nvSpPr>
        <p:spPr bwMode="auto">
          <a:xfrm>
            <a:off x="24278913" y="30575303"/>
            <a:ext cx="18654577" cy="1583429"/>
          </a:xfrm>
          <a:prstGeom prst="rect">
            <a:avLst/>
          </a:prstGeom>
          <a:noFill/>
          <a:ln w="9525">
            <a:noFill/>
            <a:miter lim="800000"/>
          </a:ln>
          <a:effectLst/>
        </p:spPr>
        <p:txBody>
          <a:bodyPr vert="horz" wrap="square" lIns="420526" tIns="210289" rIns="420526" bIns="210289" numCol="1" anchor="b" anchorCtr="0" compatLnSpc="1"/>
          <a:lstStyle>
            <a:lvl1pPr algn="r" defTabSz="4206875">
              <a:defRPr sz="5600">
                <a:latin typeface="Miss Sweetie" panose="02000503000000000000" charset="0"/>
              </a:defRPr>
            </a:lvl1pPr>
          </a:lstStyle>
          <a:p>
            <a:fld id="{8F7CD2B4-252F-453B-A0D5-0DBB40E2F7CC}"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1pPr>
    <a:lvl2pPr marL="434975"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2pPr>
    <a:lvl3pPr marL="86995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3pPr>
    <a:lvl4pPr marL="1304925"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4pPr>
    <a:lvl5pPr marL="173990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5pPr>
    <a:lvl6pPr marL="2174875" algn="l" defTabSz="869950" rtl="0" eaLnBrk="1" latinLnBrk="0" hangingPunct="1">
      <a:defRPr sz="1100" kern="1200">
        <a:solidFill>
          <a:schemeClr val="tx1"/>
        </a:solidFill>
        <a:latin typeface="+mn-lt"/>
        <a:ea typeface="+mn-ea"/>
        <a:cs typeface="+mn-cs"/>
      </a:defRPr>
    </a:lvl6pPr>
    <a:lvl7pPr marL="2609850" algn="l" defTabSz="869950" rtl="0" eaLnBrk="1" latinLnBrk="0" hangingPunct="1">
      <a:defRPr sz="1100" kern="1200">
        <a:solidFill>
          <a:schemeClr val="tx1"/>
        </a:solidFill>
        <a:latin typeface="+mn-lt"/>
        <a:ea typeface="+mn-ea"/>
        <a:cs typeface="+mn-cs"/>
      </a:defRPr>
    </a:lvl7pPr>
    <a:lvl8pPr marL="3044825" algn="l" defTabSz="869950" rtl="0" eaLnBrk="1" latinLnBrk="0" hangingPunct="1">
      <a:defRPr sz="1100" kern="1200">
        <a:solidFill>
          <a:schemeClr val="tx1"/>
        </a:solidFill>
        <a:latin typeface="+mn-lt"/>
        <a:ea typeface="+mn-ea"/>
        <a:cs typeface="+mn-cs"/>
      </a:defRPr>
    </a:lvl8pPr>
    <a:lvl9pPr marL="3479800" algn="l" defTabSz="86995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479" y="13264095"/>
            <a:ext cx="25735963" cy="9151590"/>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4540955" y="24194729"/>
            <a:ext cx="21195010" cy="10912106"/>
          </a:xfrm>
          <a:prstGeom prst="rect">
            <a:avLst/>
          </a:prstGeom>
        </p:spPr>
        <p:txBody>
          <a:bodyPr/>
          <a:lstStyle>
            <a:lvl1pPr marL="0" indent="0" algn="ctr">
              <a:buNone/>
              <a:defRPr/>
            </a:lvl1pPr>
            <a:lvl2pPr marL="434975" indent="0" algn="ctr">
              <a:buNone/>
              <a:defRPr/>
            </a:lvl2pPr>
            <a:lvl3pPr marL="869950" indent="0" algn="ctr">
              <a:buNone/>
              <a:defRPr/>
            </a:lvl3pPr>
            <a:lvl4pPr marL="1304925" indent="0" algn="ctr">
              <a:buNone/>
              <a:defRPr/>
            </a:lvl4pPr>
            <a:lvl5pPr marL="1739900" indent="0" algn="ctr">
              <a:buNone/>
              <a:defRPr/>
            </a:lvl5pPr>
            <a:lvl6pPr marL="2174875" indent="0" algn="ctr">
              <a:buNone/>
              <a:defRPr/>
            </a:lvl6pPr>
            <a:lvl7pPr marL="2609215" indent="0" algn="ctr">
              <a:buNone/>
              <a:defRPr/>
            </a:lvl7pPr>
            <a:lvl8pPr marL="3044825" indent="0" algn="ctr">
              <a:buNone/>
              <a:defRPr/>
            </a:lvl8pPr>
            <a:lvl9pPr marL="3479165" indent="0" algn="ctr">
              <a:buNone/>
              <a:defRPr/>
            </a:lvl9pPr>
          </a:lstStyle>
          <a:p>
            <a:r>
              <a:rPr lang="en-US"/>
              <a:t>Click to edit Master subtitle style</a:t>
            </a:r>
            <a:endParaRPr lang="en-US"/>
          </a:p>
        </p:txBody>
      </p:sp>
      <p:sp>
        <p:nvSpPr>
          <p:cNvPr id="4" name="Slide Number Placeholder 3"/>
          <p:cNvSpPr>
            <a:spLocks noGrp="1"/>
          </p:cNvSpPr>
          <p:nvPr>
            <p:ph type="sldNum" sz="quarter" idx="10"/>
          </p:nvPr>
        </p:nvSpPr>
        <p:spPr>
          <a:xfrm>
            <a:off x="18181388" y="40675164"/>
            <a:ext cx="3028644" cy="2371886"/>
          </a:xfrm>
          <a:prstGeom prst="rect">
            <a:avLst/>
          </a:prstGeom>
        </p:spPr>
        <p:txBody>
          <a:bodyPr vert="horz" wrap="square" lIns="91440" tIns="45720" rIns="91440" bIns="45720" numCol="1" anchor="t" anchorCtr="0" compatLnSpc="1"/>
          <a:lstStyle>
            <a:lvl1pPr>
              <a:defRPr>
                <a:latin typeface="Miss Sweetie" panose="02000503000000000000" charset="0"/>
                <a:ea typeface="宋体" panose="02010600030101010101" pitchFamily="2" charset="-122"/>
              </a:defRPr>
            </a:lvl1pPr>
          </a:lstStyle>
          <a:p>
            <a:fld id="{CF205898-F550-4BC5-B351-BE62851A45EC}" type="slidenum">
              <a:rPr lang="en-US" altLang="zh-CN"/>
            </a:fld>
            <a:endParaRPr lang="en-US" altLang="zh-CN"/>
          </a:p>
        </p:txBody>
      </p:sp>
      <p:sp>
        <p:nvSpPr>
          <p:cNvPr id="5" name="Date Placeholder 4"/>
          <p:cNvSpPr>
            <a:spLocks noGrp="1"/>
          </p:cNvSpPr>
          <p:nvPr>
            <p:ph type="dt" sz="half" idx="11"/>
          </p:nvPr>
        </p:nvSpPr>
        <p:spPr>
          <a:xfrm>
            <a:off x="8979581" y="39731476"/>
            <a:ext cx="7063661" cy="296565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latin typeface="Miss Sweetie" panose="02000503000000000000" charset="0"/>
            </a:endParaRPr>
          </a:p>
          <a:p>
            <a:pPr>
              <a:defRPr/>
            </a:pPr>
            <a:r>
              <a:rPr lang="en-US" altLang="zh-CN">
                <a:latin typeface="Miss Sweetie" panose="02000503000000000000" charset="0"/>
              </a:rPr>
              <a:t> </a:t>
            </a:r>
            <a:endParaRPr lang="en-US" altLang="zh-CN">
              <a:latin typeface="Miss Sweetie" panose="02000503000000000000"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55594" y="-3557830"/>
            <a:ext cx="24473603" cy="5693796"/>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707978" y="9785219"/>
            <a:ext cx="28007020" cy="32250057"/>
          </a:xfrm>
          <a:prstGeom prst="rect">
            <a:avLst/>
          </a:prstGeom>
        </p:spPr>
        <p:txBody>
          <a:bodyPr vert="eaVert"/>
          <a:lstStyle>
            <a:lvl4pPr>
              <a:defRPr>
                <a:latin typeface="Miss Sweetie" panose="02000503000000000000" charset="0"/>
              </a:defRPr>
            </a:lvl4pPr>
            <a:lvl5pPr>
              <a:defRPr>
                <a:latin typeface="Miss Sweetie" panose="02000503000000000000"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0"/>
          </p:nvPr>
        </p:nvSpPr>
        <p:spPr>
          <a:xfrm>
            <a:off x="18181388" y="40675164"/>
            <a:ext cx="3028644" cy="2371886"/>
          </a:xfrm>
          <a:prstGeom prst="rect">
            <a:avLst/>
          </a:prstGeom>
        </p:spPr>
        <p:txBody>
          <a:bodyPr vert="horz" wrap="square" lIns="91440" tIns="45720" rIns="91440" bIns="45720" numCol="1" anchor="t" anchorCtr="0" compatLnSpc="1"/>
          <a:lstStyle>
            <a:lvl1pPr>
              <a:defRPr>
                <a:latin typeface="Miss Sweetie" panose="02000503000000000000" charset="0"/>
                <a:ea typeface="宋体" panose="02010600030101010101" pitchFamily="2" charset="-122"/>
              </a:defRPr>
            </a:lvl1pPr>
          </a:lstStyle>
          <a:p>
            <a:fld id="{6AD68605-1AE6-4E30-A2BB-AE49AE1D5184}" type="slidenum">
              <a:rPr lang="en-US" altLang="zh-CN"/>
            </a:fld>
            <a:endParaRPr lang="en-US" altLang="zh-CN"/>
          </a:p>
        </p:txBody>
      </p:sp>
      <p:sp>
        <p:nvSpPr>
          <p:cNvPr id="5" name="Date Placeholder 4"/>
          <p:cNvSpPr>
            <a:spLocks noGrp="1"/>
          </p:cNvSpPr>
          <p:nvPr>
            <p:ph type="dt" sz="half" idx="11"/>
          </p:nvPr>
        </p:nvSpPr>
        <p:spPr>
          <a:xfrm>
            <a:off x="8979581" y="39731476"/>
            <a:ext cx="7063661" cy="296565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latin typeface="Miss Sweetie" panose="02000503000000000000" charset="0"/>
            </a:endParaRPr>
          </a:p>
          <a:p>
            <a:pPr>
              <a:defRPr/>
            </a:pPr>
            <a:r>
              <a:rPr lang="en-US" altLang="zh-CN">
                <a:latin typeface="Miss Sweetie" panose="02000503000000000000" charset="0"/>
              </a:rPr>
              <a:t> </a:t>
            </a:r>
            <a:endParaRPr lang="en-US" altLang="zh-CN">
              <a:latin typeface="Miss Sweetie" panose="02000503000000000000"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555023" y="-3558092"/>
            <a:ext cx="20980372" cy="45592709"/>
          </a:xfrm>
          <a:prstGeom prst="rect">
            <a:avLst/>
          </a:prstGeom>
        </p:spPr>
        <p:txBody>
          <a:bodyPr vert="eaVert"/>
          <a:lstStyle>
            <a:lvl4pPr>
              <a:defRPr>
                <a:latin typeface="Miss Sweetie" panose="02000503000000000000" charset="0"/>
              </a:defRPr>
            </a:lvl4pPr>
            <a:lvl5pPr>
              <a:defRPr>
                <a:latin typeface="Miss Sweetie" panose="02000503000000000000"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2" name="Slide Number Placeholder 3"/>
          <p:cNvSpPr>
            <a:spLocks noGrp="1"/>
          </p:cNvSpPr>
          <p:nvPr>
            <p:ph type="sldNum" sz="quarter" idx="10"/>
          </p:nvPr>
        </p:nvSpPr>
        <p:spPr>
          <a:xfrm>
            <a:off x="18181388" y="40675164"/>
            <a:ext cx="3028644" cy="2371886"/>
          </a:xfrm>
          <a:prstGeom prst="rect">
            <a:avLst/>
          </a:prstGeom>
        </p:spPr>
        <p:txBody>
          <a:bodyPr vert="horz" wrap="square" lIns="91440" tIns="45720" rIns="91440" bIns="45720" numCol="1" anchor="t" anchorCtr="0" compatLnSpc="1"/>
          <a:lstStyle>
            <a:lvl1pPr>
              <a:defRPr>
                <a:latin typeface="Miss Sweetie" panose="02000503000000000000" charset="0"/>
                <a:ea typeface="宋体" panose="02010600030101010101" pitchFamily="2" charset="-122"/>
              </a:defRPr>
            </a:lvl1pPr>
          </a:lstStyle>
          <a:p>
            <a:fld id="{8AE06258-79E6-4F47-96E1-EE93F4FA597F}" type="slidenum">
              <a:rPr lang="en-US" altLang="zh-CN"/>
            </a:fld>
            <a:endParaRPr lang="en-US" altLang="zh-CN"/>
          </a:p>
        </p:txBody>
      </p:sp>
      <p:sp>
        <p:nvSpPr>
          <p:cNvPr id="4" name="Date Placeholder 4"/>
          <p:cNvSpPr>
            <a:spLocks noGrp="1"/>
          </p:cNvSpPr>
          <p:nvPr>
            <p:ph type="dt" sz="half" idx="11"/>
          </p:nvPr>
        </p:nvSpPr>
        <p:spPr>
          <a:xfrm>
            <a:off x="8979581" y="39731476"/>
            <a:ext cx="7063661" cy="296565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latin typeface="Miss Sweetie" panose="02000503000000000000" charset="0"/>
            </a:endParaRPr>
          </a:p>
          <a:p>
            <a:pPr>
              <a:defRPr/>
            </a:pPr>
            <a:r>
              <a:rPr lang="en-US" altLang="zh-CN">
                <a:latin typeface="Miss Sweetie" panose="02000503000000000000" charset="0"/>
              </a:rPr>
              <a:t> </a:t>
            </a:r>
            <a:endParaRPr lang="en-US" altLang="zh-CN">
              <a:latin typeface="Miss Sweetie" panose="02000503000000000000"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594" y="-3557830"/>
            <a:ext cx="24473603" cy="5693796"/>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1707978" y="9785219"/>
            <a:ext cx="28007020" cy="32250057"/>
          </a:xfrm>
          <a:prstGeom prst="rect">
            <a:avLst/>
          </a:prstGeom>
        </p:spPr>
        <p:txBody>
          <a:bodyPr/>
          <a:lstStyle>
            <a:lvl4pPr>
              <a:defRPr>
                <a:latin typeface="Miss Sweetie" panose="02000503000000000000" charset="0"/>
              </a:defRPr>
            </a:lvl4pPr>
            <a:lvl5pPr>
              <a:defRPr>
                <a:latin typeface="Miss Sweetie" panose="02000503000000000000" charset="0"/>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0"/>
          </p:nvPr>
        </p:nvSpPr>
        <p:spPr>
          <a:xfrm>
            <a:off x="18181388" y="40675164"/>
            <a:ext cx="3028644" cy="2371886"/>
          </a:xfrm>
          <a:prstGeom prst="rect">
            <a:avLst/>
          </a:prstGeom>
        </p:spPr>
        <p:txBody>
          <a:bodyPr vert="horz" wrap="square" lIns="91440" tIns="45720" rIns="91440" bIns="45720" numCol="1" anchor="t" anchorCtr="0" compatLnSpc="1"/>
          <a:lstStyle>
            <a:lvl1pPr>
              <a:defRPr>
                <a:latin typeface="Miss Sweetie" panose="02000503000000000000" charset="0"/>
                <a:ea typeface="宋体" panose="02010600030101010101" pitchFamily="2" charset="-122"/>
              </a:defRPr>
            </a:lvl1pPr>
          </a:lstStyle>
          <a:p>
            <a:fld id="{DD3C9FD3-D815-467C-8540-9E0456B1DE20}" type="slidenum">
              <a:rPr lang="en-US" altLang="zh-CN"/>
            </a:fld>
            <a:endParaRPr lang="en-US" altLang="zh-CN"/>
          </a:p>
        </p:txBody>
      </p:sp>
      <p:sp>
        <p:nvSpPr>
          <p:cNvPr id="5" name="Date Placeholder 4"/>
          <p:cNvSpPr>
            <a:spLocks noGrp="1"/>
          </p:cNvSpPr>
          <p:nvPr>
            <p:ph type="dt" sz="half" idx="11"/>
          </p:nvPr>
        </p:nvSpPr>
        <p:spPr>
          <a:xfrm>
            <a:off x="8979581" y="39731476"/>
            <a:ext cx="7063661" cy="296565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latin typeface="Miss Sweetie" panose="02000503000000000000" charset="0"/>
            </a:endParaRPr>
          </a:p>
          <a:p>
            <a:pPr>
              <a:defRPr/>
            </a:pPr>
            <a:r>
              <a:rPr lang="en-US" altLang="zh-CN">
                <a:latin typeface="Miss Sweetie" panose="02000503000000000000" charset="0"/>
              </a:rPr>
              <a:t> </a:t>
            </a:r>
            <a:endParaRPr lang="en-US" altLang="zh-CN">
              <a:latin typeface="Miss Sweetie" panose="02000503000000000000"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668" y="27436241"/>
            <a:ext cx="25735963" cy="8481358"/>
          </a:xfrm>
          <a:prstGeom prst="rect">
            <a:avLst/>
          </a:prstGeom>
        </p:spPr>
        <p:txBody>
          <a:bodyPr anchor="t"/>
          <a:lstStyle>
            <a:lvl1pPr algn="l">
              <a:defRPr sz="3800" b="1" cap="all"/>
            </a:lvl1pPr>
          </a:lstStyle>
          <a:p>
            <a:r>
              <a:rPr lang="en-US"/>
              <a:t>Click to edit Master title style</a:t>
            </a:r>
            <a:endParaRPr lang="en-US"/>
          </a:p>
        </p:txBody>
      </p:sp>
      <p:sp>
        <p:nvSpPr>
          <p:cNvPr id="3" name="Text Placeholder 2"/>
          <p:cNvSpPr>
            <a:spLocks noGrp="1"/>
          </p:cNvSpPr>
          <p:nvPr>
            <p:ph type="body" idx="1"/>
          </p:nvPr>
        </p:nvSpPr>
        <p:spPr>
          <a:xfrm>
            <a:off x="2391668" y="18096245"/>
            <a:ext cx="25735963" cy="9339996"/>
          </a:xfrm>
          <a:prstGeom prst="rect">
            <a:avLst/>
          </a:prstGeom>
        </p:spPr>
        <p:txBody>
          <a:bodyPr anchor="b"/>
          <a:lstStyle>
            <a:lvl1pPr marL="0" indent="0">
              <a:buNone/>
              <a:defRPr sz="1900"/>
            </a:lvl1pPr>
            <a:lvl2pPr marL="434975" indent="0">
              <a:buNone/>
              <a:defRPr sz="1700"/>
            </a:lvl2pPr>
            <a:lvl3pPr marL="869950" indent="0">
              <a:buNone/>
              <a:defRPr sz="1500"/>
            </a:lvl3pPr>
            <a:lvl4pPr marL="1304925" indent="0">
              <a:buNone/>
              <a:defRPr sz="1300"/>
            </a:lvl4pPr>
            <a:lvl5pPr marL="1739900" indent="0">
              <a:buNone/>
              <a:defRPr sz="1300"/>
            </a:lvl5pPr>
            <a:lvl6pPr marL="2174875" indent="0">
              <a:buNone/>
              <a:defRPr sz="1300"/>
            </a:lvl6pPr>
            <a:lvl7pPr marL="2609215" indent="0">
              <a:buNone/>
              <a:defRPr sz="1300"/>
            </a:lvl7pPr>
            <a:lvl8pPr marL="3044825" indent="0">
              <a:buNone/>
              <a:defRPr sz="1300"/>
            </a:lvl8pPr>
            <a:lvl9pPr marL="3479165" indent="0">
              <a:buNone/>
              <a:defRPr sz="1300"/>
            </a:lvl9pPr>
          </a:lstStyle>
          <a:p>
            <a:pPr lvl="0"/>
            <a:r>
              <a:rPr lang="en-US"/>
              <a:t>Click to edit Master text styles</a:t>
            </a:r>
            <a:endParaRPr lang="en-US"/>
          </a:p>
        </p:txBody>
      </p:sp>
      <p:sp>
        <p:nvSpPr>
          <p:cNvPr id="4" name="Slide Number Placeholder 3"/>
          <p:cNvSpPr>
            <a:spLocks noGrp="1"/>
          </p:cNvSpPr>
          <p:nvPr>
            <p:ph type="sldNum" sz="quarter" idx="10"/>
          </p:nvPr>
        </p:nvSpPr>
        <p:spPr>
          <a:xfrm>
            <a:off x="18181388" y="40675164"/>
            <a:ext cx="3028644" cy="2371886"/>
          </a:xfrm>
          <a:prstGeom prst="rect">
            <a:avLst/>
          </a:prstGeom>
        </p:spPr>
        <p:txBody>
          <a:bodyPr vert="horz" wrap="square" lIns="91440" tIns="45720" rIns="91440" bIns="45720" numCol="1" anchor="t" anchorCtr="0" compatLnSpc="1"/>
          <a:lstStyle>
            <a:lvl1pPr>
              <a:defRPr>
                <a:latin typeface="Miss Sweetie" panose="02000503000000000000" charset="0"/>
                <a:ea typeface="宋体" panose="02010600030101010101" pitchFamily="2" charset="-122"/>
              </a:defRPr>
            </a:lvl1pPr>
          </a:lstStyle>
          <a:p>
            <a:fld id="{3A7FB130-5FF9-4B1D-AEAE-E55DA36792F3}" type="slidenum">
              <a:rPr lang="en-US" altLang="zh-CN"/>
            </a:fld>
            <a:endParaRPr lang="en-US" altLang="zh-CN"/>
          </a:p>
        </p:txBody>
      </p:sp>
      <p:sp>
        <p:nvSpPr>
          <p:cNvPr id="5" name="Date Placeholder 4"/>
          <p:cNvSpPr>
            <a:spLocks noGrp="1"/>
          </p:cNvSpPr>
          <p:nvPr>
            <p:ph type="dt" sz="half" idx="11"/>
          </p:nvPr>
        </p:nvSpPr>
        <p:spPr>
          <a:xfrm>
            <a:off x="8979581" y="39731476"/>
            <a:ext cx="7063661" cy="296565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latin typeface="Miss Sweetie" panose="02000503000000000000" charset="0"/>
            </a:endParaRPr>
          </a:p>
          <a:p>
            <a:pPr>
              <a:defRPr/>
            </a:pPr>
            <a:r>
              <a:rPr lang="en-US" altLang="zh-CN">
                <a:latin typeface="Miss Sweetie" panose="02000503000000000000" charset="0"/>
              </a:rPr>
              <a:t> </a:t>
            </a:r>
            <a:endParaRPr lang="en-US" altLang="zh-CN">
              <a:latin typeface="Miss Sweetie" panose="02000503000000000000"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594" y="-3557830"/>
            <a:ext cx="24473603" cy="5693796"/>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1708334" y="9784760"/>
            <a:ext cx="13932404" cy="32249858"/>
          </a:xfrm>
          <a:prstGeom prst="rect">
            <a:avLst/>
          </a:prstGeom>
        </p:spPr>
        <p:txBody>
          <a:bodyPr/>
          <a:lstStyle>
            <a:lvl1pPr>
              <a:defRPr sz="2700"/>
            </a:lvl1pPr>
            <a:lvl2pPr>
              <a:defRPr sz="2300"/>
            </a:lvl2pPr>
            <a:lvl3pPr>
              <a:defRPr sz="1900"/>
            </a:lvl3pPr>
            <a:lvl4pPr>
              <a:defRPr sz="1700">
                <a:latin typeface="Miss Sweetie" panose="02000503000000000000" charset="0"/>
              </a:defRPr>
            </a:lvl4pPr>
            <a:lvl5pPr>
              <a:defRPr sz="1700">
                <a:latin typeface="Miss Sweetie" panose="02000503000000000000" charset="0"/>
              </a:defRPr>
            </a:lvl5pPr>
            <a:lvl6pPr>
              <a:defRPr sz="1700"/>
            </a:lvl6pPr>
            <a:lvl7pPr>
              <a:defRPr sz="1700"/>
            </a:lvl7pPr>
            <a:lvl8pPr>
              <a:defRPr sz="1700"/>
            </a:lvl8pPr>
            <a:lvl9pPr>
              <a:defRPr sz="1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15780912" y="9784760"/>
            <a:ext cx="13933865" cy="32249858"/>
          </a:xfrm>
          <a:prstGeom prst="rect">
            <a:avLst/>
          </a:prstGeom>
        </p:spPr>
        <p:txBody>
          <a:bodyPr/>
          <a:lstStyle>
            <a:lvl1pPr>
              <a:defRPr sz="2700"/>
            </a:lvl1pPr>
            <a:lvl2pPr>
              <a:defRPr sz="2300"/>
            </a:lvl2pPr>
            <a:lvl3pPr>
              <a:defRPr sz="1900"/>
            </a:lvl3pPr>
            <a:lvl4pPr>
              <a:defRPr sz="1700">
                <a:latin typeface="Miss Sweetie" panose="02000503000000000000" charset="0"/>
              </a:defRPr>
            </a:lvl4pPr>
            <a:lvl5pPr>
              <a:defRPr sz="1700">
                <a:latin typeface="Miss Sweetie" panose="02000503000000000000" charset="0"/>
              </a:defRPr>
            </a:lvl5pPr>
            <a:lvl6pPr>
              <a:defRPr sz="1700"/>
            </a:lvl6pPr>
            <a:lvl7pPr>
              <a:defRPr sz="1700"/>
            </a:lvl7pPr>
            <a:lvl8pPr>
              <a:defRPr sz="1700"/>
            </a:lvl8pPr>
            <a:lvl9pPr>
              <a:defRPr sz="1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Slide Number Placeholder 4"/>
          <p:cNvSpPr>
            <a:spLocks noGrp="1"/>
          </p:cNvSpPr>
          <p:nvPr>
            <p:ph type="sldNum" sz="quarter" idx="10"/>
          </p:nvPr>
        </p:nvSpPr>
        <p:spPr>
          <a:xfrm>
            <a:off x="18181388" y="40675164"/>
            <a:ext cx="3028644" cy="2371886"/>
          </a:xfrm>
          <a:prstGeom prst="rect">
            <a:avLst/>
          </a:prstGeom>
        </p:spPr>
        <p:txBody>
          <a:bodyPr vert="horz" wrap="square" lIns="91440" tIns="45720" rIns="91440" bIns="45720" numCol="1" anchor="t" anchorCtr="0" compatLnSpc="1"/>
          <a:lstStyle>
            <a:lvl1pPr>
              <a:defRPr>
                <a:latin typeface="Miss Sweetie" panose="02000503000000000000" charset="0"/>
                <a:ea typeface="宋体" panose="02010600030101010101" pitchFamily="2" charset="-122"/>
              </a:defRPr>
            </a:lvl1pPr>
          </a:lstStyle>
          <a:p>
            <a:fld id="{7F93F0B7-EC21-4C5D-B1F5-5E8DFBDBF566}" type="slidenum">
              <a:rPr lang="en-US" altLang="zh-CN"/>
            </a:fld>
            <a:endParaRPr lang="en-US" altLang="zh-CN"/>
          </a:p>
        </p:txBody>
      </p:sp>
      <p:sp>
        <p:nvSpPr>
          <p:cNvPr id="6" name="Date Placeholder 5"/>
          <p:cNvSpPr>
            <a:spLocks noGrp="1"/>
          </p:cNvSpPr>
          <p:nvPr>
            <p:ph type="dt" sz="half" idx="11"/>
          </p:nvPr>
        </p:nvSpPr>
        <p:spPr>
          <a:xfrm>
            <a:off x="8979581" y="39731476"/>
            <a:ext cx="7063661" cy="296565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latin typeface="Miss Sweetie" panose="02000503000000000000" charset="0"/>
            </a:endParaRPr>
          </a:p>
          <a:p>
            <a:pPr>
              <a:defRPr/>
            </a:pPr>
            <a:r>
              <a:rPr lang="en-US" altLang="zh-CN">
                <a:latin typeface="Miss Sweetie" panose="02000503000000000000" charset="0"/>
              </a:rPr>
              <a:t> </a:t>
            </a:r>
            <a:endParaRPr lang="en-US" altLang="zh-CN">
              <a:latin typeface="Miss Sweetie" panose="02000503000000000000"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4140" y="1709554"/>
            <a:ext cx="27248640" cy="7116188"/>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514140" y="9557745"/>
            <a:ext cx="13377561" cy="3982779"/>
          </a:xfrm>
          <a:prstGeom prst="rect">
            <a:avLst/>
          </a:prstGeom>
        </p:spPr>
        <p:txBody>
          <a:bodyPr anchor="b"/>
          <a:lstStyle>
            <a:lvl1pPr marL="0" indent="0">
              <a:buNone/>
              <a:defRPr sz="2300" b="1"/>
            </a:lvl1pPr>
            <a:lvl2pPr marL="434975" indent="0">
              <a:buNone/>
              <a:defRPr sz="1900" b="1"/>
            </a:lvl2pPr>
            <a:lvl3pPr marL="869950" indent="0">
              <a:buNone/>
              <a:defRPr sz="1700" b="1"/>
            </a:lvl3pPr>
            <a:lvl4pPr marL="1304925" indent="0">
              <a:buNone/>
              <a:defRPr sz="1500" b="1"/>
            </a:lvl4pPr>
            <a:lvl5pPr marL="1739900" indent="0">
              <a:buNone/>
              <a:defRPr sz="1500" b="1"/>
            </a:lvl5pPr>
            <a:lvl6pPr marL="2174875" indent="0">
              <a:buNone/>
              <a:defRPr sz="1500" b="1"/>
            </a:lvl6pPr>
            <a:lvl7pPr marL="2609215" indent="0">
              <a:buNone/>
              <a:defRPr sz="1500" b="1"/>
            </a:lvl7pPr>
            <a:lvl8pPr marL="3044825" indent="0">
              <a:buNone/>
              <a:defRPr sz="1500" b="1"/>
            </a:lvl8pPr>
            <a:lvl9pPr marL="3479165" indent="0">
              <a:buNone/>
              <a:defRPr sz="1500" b="1"/>
            </a:lvl9pPr>
          </a:lstStyle>
          <a:p>
            <a:pPr lvl="0"/>
            <a:r>
              <a:rPr lang="en-US"/>
              <a:t>Click to edit Master text styles</a:t>
            </a:r>
            <a:endParaRPr lang="en-US"/>
          </a:p>
        </p:txBody>
      </p:sp>
      <p:sp>
        <p:nvSpPr>
          <p:cNvPr id="4" name="Content Placeholder 3"/>
          <p:cNvSpPr>
            <a:spLocks noGrp="1"/>
          </p:cNvSpPr>
          <p:nvPr>
            <p:ph sz="half" idx="2"/>
          </p:nvPr>
        </p:nvSpPr>
        <p:spPr>
          <a:xfrm>
            <a:off x="1514140" y="13540524"/>
            <a:ext cx="13377561" cy="24600883"/>
          </a:xfrm>
          <a:prstGeom prst="rect">
            <a:avLst/>
          </a:prstGeom>
        </p:spPr>
        <p:txBody>
          <a:bodyPr/>
          <a:lstStyle>
            <a:lvl1pPr>
              <a:defRPr sz="2300"/>
            </a:lvl1pPr>
            <a:lvl2pPr>
              <a:defRPr sz="1900"/>
            </a:lvl2pPr>
            <a:lvl3pPr>
              <a:defRPr sz="1700"/>
            </a:lvl3pPr>
            <a:lvl4pPr>
              <a:defRPr sz="1500">
                <a:latin typeface="Miss Sweetie" panose="02000503000000000000" charset="0"/>
              </a:defRPr>
            </a:lvl4pPr>
            <a:lvl5pPr>
              <a:defRPr sz="1500">
                <a:latin typeface="Miss Sweetie" panose="02000503000000000000" charset="0"/>
              </a:defRPr>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5380837" y="9557745"/>
            <a:ext cx="13381942" cy="3982779"/>
          </a:xfrm>
          <a:prstGeom prst="rect">
            <a:avLst/>
          </a:prstGeom>
        </p:spPr>
        <p:txBody>
          <a:bodyPr anchor="b"/>
          <a:lstStyle>
            <a:lvl1pPr marL="0" indent="0">
              <a:buNone/>
              <a:defRPr sz="2300" b="1"/>
            </a:lvl1pPr>
            <a:lvl2pPr marL="434975" indent="0">
              <a:buNone/>
              <a:defRPr sz="1900" b="1"/>
            </a:lvl2pPr>
            <a:lvl3pPr marL="869950" indent="0">
              <a:buNone/>
              <a:defRPr sz="1700" b="1"/>
            </a:lvl3pPr>
            <a:lvl4pPr marL="1304925" indent="0">
              <a:buNone/>
              <a:defRPr sz="1500" b="1"/>
            </a:lvl4pPr>
            <a:lvl5pPr marL="1739900" indent="0">
              <a:buNone/>
              <a:defRPr sz="1500" b="1"/>
            </a:lvl5pPr>
            <a:lvl6pPr marL="2174875" indent="0">
              <a:buNone/>
              <a:defRPr sz="1500" b="1"/>
            </a:lvl6pPr>
            <a:lvl7pPr marL="2609215" indent="0">
              <a:buNone/>
              <a:defRPr sz="1500" b="1"/>
            </a:lvl7pPr>
            <a:lvl8pPr marL="3044825" indent="0">
              <a:buNone/>
              <a:defRPr sz="1500" b="1"/>
            </a:lvl8pPr>
            <a:lvl9pPr marL="3479165" indent="0">
              <a:buNone/>
              <a:defRPr sz="1500" b="1"/>
            </a:lvl9pPr>
          </a:lstStyle>
          <a:p>
            <a:pPr lvl="0"/>
            <a:r>
              <a:rPr lang="en-US"/>
              <a:t>Click to edit Master text styles</a:t>
            </a:r>
            <a:endParaRPr lang="en-US"/>
          </a:p>
        </p:txBody>
      </p:sp>
      <p:sp>
        <p:nvSpPr>
          <p:cNvPr id="6" name="Content Placeholder 5"/>
          <p:cNvSpPr>
            <a:spLocks noGrp="1"/>
          </p:cNvSpPr>
          <p:nvPr>
            <p:ph sz="quarter" idx="4"/>
          </p:nvPr>
        </p:nvSpPr>
        <p:spPr>
          <a:xfrm>
            <a:off x="15380837" y="13540524"/>
            <a:ext cx="13381942" cy="24600883"/>
          </a:xfrm>
          <a:prstGeom prst="rect">
            <a:avLst/>
          </a:prstGeom>
        </p:spPr>
        <p:txBody>
          <a:bodyPr/>
          <a:lstStyle>
            <a:lvl1pPr>
              <a:defRPr sz="2300"/>
            </a:lvl1pPr>
            <a:lvl2pPr>
              <a:defRPr sz="1900"/>
            </a:lvl2pPr>
            <a:lvl3pPr>
              <a:defRPr sz="1700"/>
            </a:lvl3pPr>
            <a:lvl4pPr>
              <a:defRPr sz="1500">
                <a:latin typeface="Miss Sweetie" panose="02000503000000000000" charset="0"/>
              </a:defRPr>
            </a:lvl4pPr>
            <a:lvl5pPr>
              <a:defRPr sz="1500">
                <a:latin typeface="Miss Sweetie" panose="02000503000000000000" charset="0"/>
              </a:defRPr>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Slide Number Placeholder 6"/>
          <p:cNvSpPr>
            <a:spLocks noGrp="1"/>
          </p:cNvSpPr>
          <p:nvPr>
            <p:ph type="sldNum" sz="quarter" idx="10"/>
          </p:nvPr>
        </p:nvSpPr>
        <p:spPr>
          <a:xfrm>
            <a:off x="18181388" y="40675164"/>
            <a:ext cx="3028644" cy="2371886"/>
          </a:xfrm>
          <a:prstGeom prst="rect">
            <a:avLst/>
          </a:prstGeom>
        </p:spPr>
        <p:txBody>
          <a:bodyPr vert="horz" wrap="square" lIns="91440" tIns="45720" rIns="91440" bIns="45720" numCol="1" anchor="t" anchorCtr="0" compatLnSpc="1"/>
          <a:lstStyle>
            <a:lvl1pPr>
              <a:defRPr>
                <a:latin typeface="Miss Sweetie" panose="02000503000000000000" charset="0"/>
                <a:ea typeface="宋体" panose="02010600030101010101" pitchFamily="2" charset="-122"/>
              </a:defRPr>
            </a:lvl1pPr>
          </a:lstStyle>
          <a:p>
            <a:fld id="{77CAB584-F5D4-411F-8F41-0C2DBA16CACF}" type="slidenum">
              <a:rPr lang="en-US" altLang="zh-CN"/>
            </a:fld>
            <a:endParaRPr lang="en-US" altLang="zh-CN"/>
          </a:p>
        </p:txBody>
      </p:sp>
      <p:sp>
        <p:nvSpPr>
          <p:cNvPr id="8" name="Date Placeholder 7"/>
          <p:cNvSpPr>
            <a:spLocks noGrp="1"/>
          </p:cNvSpPr>
          <p:nvPr>
            <p:ph type="dt" sz="half" idx="11"/>
          </p:nvPr>
        </p:nvSpPr>
        <p:spPr>
          <a:xfrm>
            <a:off x="8979581" y="39731476"/>
            <a:ext cx="7063661" cy="296565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latin typeface="Miss Sweetie" panose="02000503000000000000" charset="0"/>
            </a:endParaRPr>
          </a:p>
          <a:p>
            <a:pPr>
              <a:defRPr/>
            </a:pPr>
            <a:r>
              <a:rPr lang="en-US" altLang="zh-CN">
                <a:latin typeface="Miss Sweetie" panose="02000503000000000000" charset="0"/>
              </a:rPr>
              <a:t> </a:t>
            </a:r>
            <a:endParaRPr lang="en-US" altLang="zh-CN">
              <a:latin typeface="Miss Sweetie" panose="02000503000000000000"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594" y="-3557830"/>
            <a:ext cx="24473603" cy="5693796"/>
          </a:xfrm>
          <a:prstGeom prst="rect">
            <a:avLst/>
          </a:prstGeom>
        </p:spPr>
        <p:txBody>
          <a:bodyPr/>
          <a:lstStyle/>
          <a:p>
            <a:r>
              <a:rPr lang="en-US"/>
              <a:t>Click to edit Master title style</a:t>
            </a:r>
            <a:endParaRPr lang="en-US"/>
          </a:p>
        </p:txBody>
      </p:sp>
      <p:sp>
        <p:nvSpPr>
          <p:cNvPr id="3" name="Slide Number Placeholder 2"/>
          <p:cNvSpPr>
            <a:spLocks noGrp="1"/>
          </p:cNvSpPr>
          <p:nvPr>
            <p:ph type="sldNum" sz="quarter" idx="10"/>
          </p:nvPr>
        </p:nvSpPr>
        <p:spPr>
          <a:xfrm>
            <a:off x="18181388" y="40675164"/>
            <a:ext cx="3028644" cy="2371886"/>
          </a:xfrm>
          <a:prstGeom prst="rect">
            <a:avLst/>
          </a:prstGeom>
        </p:spPr>
        <p:txBody>
          <a:bodyPr vert="horz" wrap="square" lIns="91440" tIns="45720" rIns="91440" bIns="45720" numCol="1" anchor="t" anchorCtr="0" compatLnSpc="1"/>
          <a:lstStyle>
            <a:lvl1pPr>
              <a:defRPr>
                <a:latin typeface="Miss Sweetie" panose="02000503000000000000" charset="0"/>
                <a:ea typeface="宋体" panose="02010600030101010101" pitchFamily="2" charset="-122"/>
              </a:defRPr>
            </a:lvl1pPr>
          </a:lstStyle>
          <a:p>
            <a:fld id="{6CDD5504-AFE5-492F-B59E-4410D0D9EB6A}" type="slidenum">
              <a:rPr lang="en-US" altLang="zh-CN"/>
            </a:fld>
            <a:endParaRPr lang="en-US" altLang="zh-CN"/>
          </a:p>
        </p:txBody>
      </p:sp>
      <p:sp>
        <p:nvSpPr>
          <p:cNvPr id="4" name="Date Placeholder 3"/>
          <p:cNvSpPr>
            <a:spLocks noGrp="1"/>
          </p:cNvSpPr>
          <p:nvPr>
            <p:ph type="dt" sz="half" idx="11"/>
          </p:nvPr>
        </p:nvSpPr>
        <p:spPr>
          <a:xfrm>
            <a:off x="8979581" y="39731476"/>
            <a:ext cx="7063661" cy="296565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latin typeface="Miss Sweetie" panose="02000503000000000000" charset="0"/>
            </a:endParaRPr>
          </a:p>
          <a:p>
            <a:pPr>
              <a:defRPr/>
            </a:pPr>
            <a:r>
              <a:rPr lang="en-US" altLang="zh-CN">
                <a:latin typeface="Miss Sweetie" panose="02000503000000000000" charset="0"/>
              </a:rPr>
              <a:t> </a:t>
            </a:r>
            <a:endParaRPr lang="en-US" altLang="zh-CN">
              <a:latin typeface="Miss Sweetie" panose="02000503000000000000"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8181388" y="40675164"/>
            <a:ext cx="3028644" cy="2371886"/>
          </a:xfrm>
          <a:prstGeom prst="rect">
            <a:avLst/>
          </a:prstGeom>
        </p:spPr>
        <p:txBody>
          <a:bodyPr vert="horz" wrap="square" lIns="91440" tIns="45720" rIns="91440" bIns="45720" numCol="1" anchor="t" anchorCtr="0" compatLnSpc="1"/>
          <a:lstStyle>
            <a:lvl1pPr>
              <a:defRPr>
                <a:latin typeface="Miss Sweetie" panose="02000503000000000000" charset="0"/>
                <a:ea typeface="宋体" panose="02010600030101010101" pitchFamily="2" charset="-122"/>
              </a:defRPr>
            </a:lvl1pPr>
          </a:lstStyle>
          <a:p>
            <a:fld id="{D55A9350-3C53-4EB0-A6C7-9D950E784E53}" type="slidenum">
              <a:rPr lang="en-US" altLang="zh-CN"/>
            </a:fld>
            <a:endParaRPr lang="en-US" altLang="zh-CN"/>
          </a:p>
        </p:txBody>
      </p:sp>
      <p:sp>
        <p:nvSpPr>
          <p:cNvPr id="3" name="Date Placeholder 2"/>
          <p:cNvSpPr>
            <a:spLocks noGrp="1"/>
          </p:cNvSpPr>
          <p:nvPr>
            <p:ph type="dt" sz="half" idx="11"/>
          </p:nvPr>
        </p:nvSpPr>
        <p:spPr>
          <a:xfrm>
            <a:off x="8979581" y="39731476"/>
            <a:ext cx="7063661" cy="296565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latin typeface="Miss Sweetie" panose="02000503000000000000" charset="0"/>
            </a:endParaRPr>
          </a:p>
          <a:p>
            <a:pPr>
              <a:defRPr/>
            </a:pPr>
            <a:r>
              <a:rPr lang="en-US" altLang="zh-CN">
                <a:latin typeface="Miss Sweetie" panose="02000503000000000000" charset="0"/>
              </a:rPr>
              <a:t> </a:t>
            </a:r>
            <a:endParaRPr lang="en-US" altLang="zh-CN">
              <a:latin typeface="Miss Sweetie" panose="02000503000000000000"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142" y="1700288"/>
            <a:ext cx="9960894" cy="7235099"/>
          </a:xfrm>
          <a:prstGeom prst="rect">
            <a:avLst/>
          </a:prstGeom>
        </p:spPr>
        <p:txBody>
          <a:bodyPr anchor="b"/>
          <a:lstStyle>
            <a:lvl1pPr algn="l">
              <a:defRPr sz="1900" b="1"/>
            </a:lvl1pPr>
          </a:lstStyle>
          <a:p>
            <a:r>
              <a:rPr lang="en-US"/>
              <a:t>Click to edit Master title style</a:t>
            </a:r>
            <a:endParaRPr lang="en-US"/>
          </a:p>
        </p:txBody>
      </p:sp>
      <p:sp>
        <p:nvSpPr>
          <p:cNvPr id="3" name="Content Placeholder 2"/>
          <p:cNvSpPr>
            <a:spLocks noGrp="1"/>
          </p:cNvSpPr>
          <p:nvPr>
            <p:ph idx="1"/>
          </p:nvPr>
        </p:nvSpPr>
        <p:spPr>
          <a:xfrm>
            <a:off x="11837145" y="1700288"/>
            <a:ext cx="16925637" cy="36441119"/>
          </a:xfrm>
          <a:prstGeom prst="rect">
            <a:avLst/>
          </a:prstGeom>
        </p:spPr>
        <p:txBody>
          <a:bodyPr/>
          <a:lstStyle>
            <a:lvl1pPr>
              <a:defRPr sz="3000"/>
            </a:lvl1pPr>
            <a:lvl2pPr>
              <a:defRPr sz="2700"/>
            </a:lvl2pPr>
            <a:lvl3pPr>
              <a:defRPr sz="2300"/>
            </a:lvl3pPr>
            <a:lvl4pPr>
              <a:defRPr sz="1900">
                <a:latin typeface="Miss Sweetie" panose="02000503000000000000" charset="0"/>
              </a:defRPr>
            </a:lvl4pPr>
            <a:lvl5pPr>
              <a:defRPr sz="1900">
                <a:latin typeface="Miss Sweetie" panose="02000503000000000000" charset="0"/>
              </a:defRPr>
            </a:lvl5pPr>
            <a:lvl6pPr>
              <a:defRPr sz="1900"/>
            </a:lvl6pPr>
            <a:lvl7pPr>
              <a:defRPr sz="1900"/>
            </a:lvl7pPr>
            <a:lvl8pPr>
              <a:defRPr sz="1900"/>
            </a:lvl8pPr>
            <a:lvl9pPr>
              <a:defRPr sz="19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514142" y="8935387"/>
            <a:ext cx="9960894" cy="29206019"/>
          </a:xfrm>
          <a:prstGeom prst="rect">
            <a:avLst/>
          </a:prstGeom>
        </p:spPr>
        <p:txBody>
          <a:bodyPr/>
          <a:lstStyle>
            <a:lvl1pPr marL="0" indent="0">
              <a:buNone/>
              <a:defRPr sz="1300"/>
            </a:lvl1pPr>
            <a:lvl2pPr marL="434975" indent="0">
              <a:buNone/>
              <a:defRPr sz="1100"/>
            </a:lvl2pPr>
            <a:lvl3pPr marL="869950" indent="0">
              <a:buNone/>
              <a:defRPr sz="1000"/>
            </a:lvl3pPr>
            <a:lvl4pPr marL="1304925" indent="0">
              <a:buNone/>
              <a:defRPr sz="900"/>
            </a:lvl4pPr>
            <a:lvl5pPr marL="1739900" indent="0">
              <a:buNone/>
              <a:defRPr sz="900"/>
            </a:lvl5pPr>
            <a:lvl6pPr marL="2174875" indent="0">
              <a:buNone/>
              <a:defRPr sz="900"/>
            </a:lvl6pPr>
            <a:lvl7pPr marL="2609215" indent="0">
              <a:buNone/>
              <a:defRPr sz="900"/>
            </a:lvl7pPr>
            <a:lvl8pPr marL="3044825" indent="0">
              <a:buNone/>
              <a:defRPr sz="900"/>
            </a:lvl8pPr>
            <a:lvl9pPr marL="3479165" indent="0">
              <a:buNone/>
              <a:defRPr sz="900"/>
            </a:lvl9pPr>
          </a:lstStyle>
          <a:p>
            <a:pPr lvl="0"/>
            <a:r>
              <a:rPr lang="en-US"/>
              <a:t>Click to edit Master text styles</a:t>
            </a:r>
            <a:endParaRPr lang="en-US"/>
          </a:p>
        </p:txBody>
      </p:sp>
      <p:sp>
        <p:nvSpPr>
          <p:cNvPr id="5" name="Slide Number Placeholder 4"/>
          <p:cNvSpPr>
            <a:spLocks noGrp="1"/>
          </p:cNvSpPr>
          <p:nvPr>
            <p:ph type="sldNum" sz="quarter" idx="10"/>
          </p:nvPr>
        </p:nvSpPr>
        <p:spPr>
          <a:xfrm>
            <a:off x="18181388" y="40675164"/>
            <a:ext cx="3028644" cy="2371886"/>
          </a:xfrm>
          <a:prstGeom prst="rect">
            <a:avLst/>
          </a:prstGeom>
        </p:spPr>
        <p:txBody>
          <a:bodyPr vert="horz" wrap="square" lIns="91440" tIns="45720" rIns="91440" bIns="45720" numCol="1" anchor="t" anchorCtr="0" compatLnSpc="1"/>
          <a:lstStyle>
            <a:lvl1pPr>
              <a:defRPr>
                <a:latin typeface="Miss Sweetie" panose="02000503000000000000" charset="0"/>
                <a:ea typeface="宋体" panose="02010600030101010101" pitchFamily="2" charset="-122"/>
              </a:defRPr>
            </a:lvl1pPr>
          </a:lstStyle>
          <a:p>
            <a:fld id="{6E30370D-DCB7-44B4-8324-0126B3E53AA0}" type="slidenum">
              <a:rPr lang="en-US" altLang="zh-CN"/>
            </a:fld>
            <a:endParaRPr lang="en-US" altLang="zh-CN"/>
          </a:p>
        </p:txBody>
      </p:sp>
      <p:sp>
        <p:nvSpPr>
          <p:cNvPr id="6" name="Date Placeholder 5"/>
          <p:cNvSpPr>
            <a:spLocks noGrp="1"/>
          </p:cNvSpPr>
          <p:nvPr>
            <p:ph type="dt" sz="half" idx="11"/>
          </p:nvPr>
        </p:nvSpPr>
        <p:spPr>
          <a:xfrm>
            <a:off x="8979581" y="39731476"/>
            <a:ext cx="7063661" cy="296565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latin typeface="Miss Sweetie" panose="02000503000000000000" charset="0"/>
            </a:endParaRPr>
          </a:p>
          <a:p>
            <a:pPr>
              <a:defRPr/>
            </a:pPr>
            <a:r>
              <a:rPr lang="en-US" altLang="zh-CN">
                <a:latin typeface="Miss Sweetie" panose="02000503000000000000" charset="0"/>
              </a:rPr>
              <a:t> </a:t>
            </a:r>
            <a:endParaRPr lang="en-US" altLang="zh-CN">
              <a:latin typeface="Miss Sweetie" panose="02000503000000000000"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905" y="29888605"/>
            <a:ext cx="18166733" cy="3527207"/>
          </a:xfrm>
          <a:prstGeom prst="rect">
            <a:avLst/>
          </a:prstGeom>
        </p:spPr>
        <p:txBody>
          <a:bodyPr anchor="b"/>
          <a:lstStyle>
            <a:lvl1pPr algn="l">
              <a:defRPr sz="1900" b="1"/>
            </a:lvl1pPr>
          </a:lstStyle>
          <a:p>
            <a:r>
              <a:rPr lang="en-US"/>
              <a:t>Click to edit Master title style</a:t>
            </a:r>
            <a:endParaRPr lang="en-US"/>
          </a:p>
        </p:txBody>
      </p:sp>
      <p:sp>
        <p:nvSpPr>
          <p:cNvPr id="3" name="Picture Placeholder 2"/>
          <p:cNvSpPr>
            <a:spLocks noGrp="1"/>
          </p:cNvSpPr>
          <p:nvPr>
            <p:ph type="pic" idx="1"/>
          </p:nvPr>
        </p:nvSpPr>
        <p:spPr>
          <a:xfrm>
            <a:off x="5933905" y="3814452"/>
            <a:ext cx="18166733" cy="25618584"/>
          </a:xfrm>
          <a:prstGeom prst="rect">
            <a:avLst/>
          </a:prstGeom>
        </p:spPr>
        <p:txBody>
          <a:bodyPr/>
          <a:lstStyle>
            <a:lvl1pPr marL="0" indent="0">
              <a:buNone/>
              <a:defRPr sz="3000"/>
            </a:lvl1pPr>
            <a:lvl2pPr marL="434975" indent="0">
              <a:buNone/>
              <a:defRPr sz="2700"/>
            </a:lvl2pPr>
            <a:lvl3pPr marL="869950" indent="0">
              <a:buNone/>
              <a:defRPr sz="2300"/>
            </a:lvl3pPr>
            <a:lvl4pPr marL="1304925" indent="0">
              <a:buNone/>
              <a:defRPr sz="1900"/>
            </a:lvl4pPr>
            <a:lvl5pPr marL="1739900" indent="0">
              <a:buNone/>
              <a:defRPr sz="1900"/>
            </a:lvl5pPr>
            <a:lvl6pPr marL="2174875" indent="0">
              <a:buNone/>
              <a:defRPr sz="1900"/>
            </a:lvl6pPr>
            <a:lvl7pPr marL="2609215" indent="0">
              <a:buNone/>
              <a:defRPr sz="1900"/>
            </a:lvl7pPr>
            <a:lvl8pPr marL="3044825" indent="0">
              <a:buNone/>
              <a:defRPr sz="1900"/>
            </a:lvl8pPr>
            <a:lvl9pPr marL="3479165" indent="0">
              <a:buNone/>
              <a:defRPr sz="1900"/>
            </a:lvl9pPr>
          </a:lstStyle>
          <a:p>
            <a:pPr lvl="0"/>
            <a:endParaRPr lang="en-US" noProof="0" dirty="0"/>
          </a:p>
        </p:txBody>
      </p:sp>
      <p:sp>
        <p:nvSpPr>
          <p:cNvPr id="4" name="Text Placeholder 3"/>
          <p:cNvSpPr>
            <a:spLocks noGrp="1"/>
          </p:cNvSpPr>
          <p:nvPr>
            <p:ph type="body" sz="half" idx="2"/>
          </p:nvPr>
        </p:nvSpPr>
        <p:spPr>
          <a:xfrm>
            <a:off x="5933905" y="33415813"/>
            <a:ext cx="18166733" cy="5011291"/>
          </a:xfrm>
          <a:prstGeom prst="rect">
            <a:avLst/>
          </a:prstGeom>
        </p:spPr>
        <p:txBody>
          <a:bodyPr/>
          <a:lstStyle>
            <a:lvl1pPr marL="0" indent="0">
              <a:buNone/>
              <a:defRPr sz="1300"/>
            </a:lvl1pPr>
            <a:lvl2pPr marL="434975" indent="0">
              <a:buNone/>
              <a:defRPr sz="1100"/>
            </a:lvl2pPr>
            <a:lvl3pPr marL="869950" indent="0">
              <a:buNone/>
              <a:defRPr sz="1000"/>
            </a:lvl3pPr>
            <a:lvl4pPr marL="1304925" indent="0">
              <a:buNone/>
              <a:defRPr sz="900"/>
            </a:lvl4pPr>
            <a:lvl5pPr marL="1739900" indent="0">
              <a:buNone/>
              <a:defRPr sz="900"/>
            </a:lvl5pPr>
            <a:lvl6pPr marL="2174875" indent="0">
              <a:buNone/>
              <a:defRPr sz="900"/>
            </a:lvl6pPr>
            <a:lvl7pPr marL="2609215" indent="0">
              <a:buNone/>
              <a:defRPr sz="900"/>
            </a:lvl7pPr>
            <a:lvl8pPr marL="3044825" indent="0">
              <a:buNone/>
              <a:defRPr sz="900"/>
            </a:lvl8pPr>
            <a:lvl9pPr marL="3479165" indent="0">
              <a:buNone/>
              <a:defRPr sz="900"/>
            </a:lvl9pPr>
          </a:lstStyle>
          <a:p>
            <a:pPr lvl="0"/>
            <a:r>
              <a:rPr lang="en-US"/>
              <a:t>Click to edit Master text styles</a:t>
            </a:r>
            <a:endParaRPr lang="en-US"/>
          </a:p>
        </p:txBody>
      </p:sp>
      <p:sp>
        <p:nvSpPr>
          <p:cNvPr id="5" name="Slide Number Placeholder 4"/>
          <p:cNvSpPr>
            <a:spLocks noGrp="1"/>
          </p:cNvSpPr>
          <p:nvPr>
            <p:ph type="sldNum" sz="quarter" idx="10"/>
          </p:nvPr>
        </p:nvSpPr>
        <p:spPr>
          <a:xfrm>
            <a:off x="18181388" y="40675164"/>
            <a:ext cx="3028644" cy="2371886"/>
          </a:xfrm>
          <a:prstGeom prst="rect">
            <a:avLst/>
          </a:prstGeom>
        </p:spPr>
        <p:txBody>
          <a:bodyPr vert="horz" wrap="square" lIns="91440" tIns="45720" rIns="91440" bIns="45720" numCol="1" anchor="t" anchorCtr="0" compatLnSpc="1"/>
          <a:lstStyle>
            <a:lvl1pPr>
              <a:defRPr>
                <a:latin typeface="Miss Sweetie" panose="02000503000000000000" charset="0"/>
                <a:ea typeface="宋体" panose="02010600030101010101" pitchFamily="2" charset="-122"/>
              </a:defRPr>
            </a:lvl1pPr>
          </a:lstStyle>
          <a:p>
            <a:fld id="{406C6856-052E-406A-99E6-F7F2AF767B3F}" type="slidenum">
              <a:rPr lang="en-US" altLang="zh-CN"/>
            </a:fld>
            <a:endParaRPr lang="en-US" altLang="zh-CN"/>
          </a:p>
        </p:txBody>
      </p:sp>
      <p:sp>
        <p:nvSpPr>
          <p:cNvPr id="6" name="Date Placeholder 5"/>
          <p:cNvSpPr>
            <a:spLocks noGrp="1"/>
          </p:cNvSpPr>
          <p:nvPr>
            <p:ph type="dt" sz="half" idx="11"/>
          </p:nvPr>
        </p:nvSpPr>
        <p:spPr>
          <a:xfrm>
            <a:off x="8979581" y="39731476"/>
            <a:ext cx="7063661" cy="296565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latin typeface="Miss Sweetie" panose="02000503000000000000" charset="0"/>
            </a:endParaRPr>
          </a:p>
          <a:p>
            <a:pPr>
              <a:defRPr/>
            </a:pPr>
            <a:r>
              <a:rPr lang="en-US" altLang="zh-CN">
                <a:latin typeface="Miss Sweetie" panose="02000503000000000000" charset="0"/>
              </a:rPr>
              <a:t> </a:t>
            </a:r>
            <a:endParaRPr lang="en-US" altLang="zh-CN">
              <a:latin typeface="Miss Sweetie" panose="02000503000000000000"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420"/>
          <p:cNvSpPr>
            <a:spLocks noChangeArrowheads="1"/>
          </p:cNvSpPr>
          <p:nvPr/>
        </p:nvSpPr>
        <p:spPr bwMode="auto">
          <a:xfrm>
            <a:off x="1152409" y="39337216"/>
            <a:ext cx="0" cy="235923"/>
          </a:xfrm>
          <a:prstGeom prst="rect">
            <a:avLst/>
          </a:prstGeom>
          <a:solidFill>
            <a:srgbClr val="BD131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1781" tIns="40890" rIns="81781" bIns="40890"/>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defRPr/>
            </a:pPr>
            <a:endParaRPr lang="en-US" altLang="zh-CN" sz="2730">
              <a:latin typeface="Miss Sweetie" panose="02000503000000000000" charset="0"/>
              <a:ea typeface="宋体" panose="02010600030101010101" pitchFamily="2" charset="-122"/>
            </a:endParaRPr>
          </a:p>
        </p:txBody>
      </p:sp>
      <p:sp>
        <p:nvSpPr>
          <p:cNvPr id="1029" name="Rectangle 2441"/>
          <p:cNvSpPr>
            <a:spLocks noChangeArrowheads="1"/>
          </p:cNvSpPr>
          <p:nvPr/>
        </p:nvSpPr>
        <p:spPr bwMode="auto">
          <a:xfrm>
            <a:off x="1152409" y="39337216"/>
            <a:ext cx="0" cy="235923"/>
          </a:xfrm>
          <a:prstGeom prst="rect">
            <a:avLst/>
          </a:prstGeom>
          <a:solidFill>
            <a:srgbClr val="BD131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1781" tIns="40890" rIns="81781" bIns="40890"/>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defRPr/>
            </a:pPr>
            <a:endParaRPr lang="en-US" altLang="zh-CN" sz="2730">
              <a:latin typeface="Miss Sweetie" panose="02000503000000000000"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2256790" rtl="0" eaLnBrk="0" fontAlgn="base" hangingPunct="0">
        <a:spcBef>
          <a:spcPct val="0"/>
        </a:spcBef>
        <a:spcAft>
          <a:spcPct val="0"/>
        </a:spcAft>
        <a:defRPr sz="5900" b="1" i="1">
          <a:solidFill>
            <a:schemeClr val="accent1"/>
          </a:solidFill>
          <a:latin typeface="+mj-lt"/>
          <a:ea typeface="+mj-ea"/>
          <a:cs typeface="+mj-cs"/>
        </a:defRPr>
      </a:lvl1pPr>
      <a:lvl2pPr algn="l" defTabSz="2257425" rtl="0" eaLnBrk="0" fontAlgn="base" hangingPunct="0">
        <a:spcBef>
          <a:spcPct val="0"/>
        </a:spcBef>
        <a:spcAft>
          <a:spcPct val="0"/>
        </a:spcAft>
        <a:defRPr sz="5900" b="1" i="1">
          <a:solidFill>
            <a:schemeClr val="accent1"/>
          </a:solidFill>
          <a:latin typeface="Arial" panose="020B0604020202020204" pitchFamily="34" charset="0"/>
        </a:defRPr>
      </a:lvl2pPr>
      <a:lvl3pPr algn="l" defTabSz="2257425" rtl="0" eaLnBrk="0" fontAlgn="base" hangingPunct="0">
        <a:spcBef>
          <a:spcPct val="0"/>
        </a:spcBef>
        <a:spcAft>
          <a:spcPct val="0"/>
        </a:spcAft>
        <a:defRPr sz="5900" b="1" i="1">
          <a:solidFill>
            <a:schemeClr val="accent1"/>
          </a:solidFill>
          <a:latin typeface="Arial" panose="020B0604020202020204" pitchFamily="34" charset="0"/>
        </a:defRPr>
      </a:lvl3pPr>
      <a:lvl4pPr algn="l" defTabSz="2257425" rtl="0" eaLnBrk="0" fontAlgn="base" hangingPunct="0">
        <a:spcBef>
          <a:spcPct val="0"/>
        </a:spcBef>
        <a:spcAft>
          <a:spcPct val="0"/>
        </a:spcAft>
        <a:defRPr sz="5900" b="1" i="1">
          <a:solidFill>
            <a:schemeClr val="accent1"/>
          </a:solidFill>
          <a:latin typeface="Arial" panose="020B0604020202020204" pitchFamily="34" charset="0"/>
        </a:defRPr>
      </a:lvl4pPr>
      <a:lvl5pPr algn="l" defTabSz="2257425" rtl="0" eaLnBrk="0" fontAlgn="base" hangingPunct="0">
        <a:spcBef>
          <a:spcPct val="0"/>
        </a:spcBef>
        <a:spcAft>
          <a:spcPct val="0"/>
        </a:spcAft>
        <a:defRPr sz="5900" b="1" i="1">
          <a:solidFill>
            <a:schemeClr val="accent1"/>
          </a:solidFill>
          <a:latin typeface="Arial" panose="020B0604020202020204" pitchFamily="34" charset="0"/>
        </a:defRPr>
      </a:lvl5pPr>
      <a:lvl6pPr marL="434975" algn="l" defTabSz="2258060" rtl="0" fontAlgn="base">
        <a:spcBef>
          <a:spcPct val="0"/>
        </a:spcBef>
        <a:spcAft>
          <a:spcPct val="0"/>
        </a:spcAft>
        <a:defRPr sz="5900" b="1" i="1">
          <a:solidFill>
            <a:schemeClr val="accent1"/>
          </a:solidFill>
          <a:latin typeface="Arial" panose="020B0604020202020204" pitchFamily="34" charset="0"/>
        </a:defRPr>
      </a:lvl6pPr>
      <a:lvl7pPr marL="869950" algn="l" defTabSz="2258060" rtl="0" fontAlgn="base">
        <a:spcBef>
          <a:spcPct val="0"/>
        </a:spcBef>
        <a:spcAft>
          <a:spcPct val="0"/>
        </a:spcAft>
        <a:defRPr sz="5900" b="1" i="1">
          <a:solidFill>
            <a:schemeClr val="accent1"/>
          </a:solidFill>
          <a:latin typeface="Arial" panose="020B0604020202020204" pitchFamily="34" charset="0"/>
        </a:defRPr>
      </a:lvl7pPr>
      <a:lvl8pPr marL="1304925" algn="l" defTabSz="2258060" rtl="0" fontAlgn="base">
        <a:spcBef>
          <a:spcPct val="0"/>
        </a:spcBef>
        <a:spcAft>
          <a:spcPct val="0"/>
        </a:spcAft>
        <a:defRPr sz="5900" b="1" i="1">
          <a:solidFill>
            <a:schemeClr val="accent1"/>
          </a:solidFill>
          <a:latin typeface="Arial" panose="020B0604020202020204" pitchFamily="34" charset="0"/>
        </a:defRPr>
      </a:lvl8pPr>
      <a:lvl9pPr marL="1739900" algn="l" defTabSz="2258060" rtl="0" fontAlgn="base">
        <a:spcBef>
          <a:spcPct val="0"/>
        </a:spcBef>
        <a:spcAft>
          <a:spcPct val="0"/>
        </a:spcAft>
        <a:defRPr sz="5900" b="1" i="1">
          <a:solidFill>
            <a:schemeClr val="accent1"/>
          </a:solidFill>
          <a:latin typeface="Arial" panose="020B0604020202020204" pitchFamily="34" charset="0"/>
        </a:defRPr>
      </a:lvl9pPr>
    </p:titleStyle>
    <p:bodyStyle>
      <a:lvl1pPr marL="841375" indent="-841375" algn="l" defTabSz="2256790" rtl="0" eaLnBrk="0" fontAlgn="base" hangingPunct="0">
        <a:spcBef>
          <a:spcPct val="20000"/>
        </a:spcBef>
        <a:spcAft>
          <a:spcPct val="0"/>
        </a:spcAft>
        <a:buClr>
          <a:schemeClr val="tx1"/>
        </a:buClr>
        <a:buChar char="•"/>
        <a:defRPr sz="4900">
          <a:solidFill>
            <a:schemeClr val="tx1"/>
          </a:solidFill>
          <a:latin typeface="+mn-lt"/>
          <a:ea typeface="+mn-ea"/>
          <a:cs typeface="+mn-cs"/>
        </a:defRPr>
      </a:lvl1pPr>
      <a:lvl2pPr marL="1833880" indent="-706755" algn="l" defTabSz="2256790" rtl="0" eaLnBrk="0" fontAlgn="base" hangingPunct="0">
        <a:spcBef>
          <a:spcPct val="20000"/>
        </a:spcBef>
        <a:spcAft>
          <a:spcPct val="0"/>
        </a:spcAft>
        <a:buClr>
          <a:schemeClr val="tx1"/>
        </a:buClr>
        <a:buChar char="–"/>
        <a:defRPr sz="4900">
          <a:solidFill>
            <a:schemeClr val="tx1"/>
          </a:solidFill>
          <a:latin typeface="+mn-lt"/>
        </a:defRPr>
      </a:lvl2pPr>
      <a:lvl3pPr marL="2822575" indent="-563880" algn="l" defTabSz="2256790" rtl="0" eaLnBrk="0" fontAlgn="base" hangingPunct="0">
        <a:spcBef>
          <a:spcPct val="20000"/>
        </a:spcBef>
        <a:spcAft>
          <a:spcPct val="0"/>
        </a:spcAft>
        <a:buClr>
          <a:schemeClr val="tx1"/>
        </a:buClr>
        <a:buFont typeface="Wingdings" panose="05000000000000000000" pitchFamily="2" charset="2"/>
        <a:buChar char="§"/>
        <a:defRPr sz="4900">
          <a:solidFill>
            <a:schemeClr val="tx1"/>
          </a:solidFill>
          <a:latin typeface="+mn-lt"/>
        </a:defRPr>
      </a:lvl3pPr>
      <a:lvl4pPr marL="3950970" indent="-563880" algn="l" defTabSz="2256790" rtl="0" eaLnBrk="0" fontAlgn="base" hangingPunct="0">
        <a:spcBef>
          <a:spcPct val="20000"/>
        </a:spcBef>
        <a:spcAft>
          <a:spcPct val="0"/>
        </a:spcAft>
        <a:buChar char="–"/>
        <a:defRPr sz="4900">
          <a:solidFill>
            <a:schemeClr val="tx1"/>
          </a:solidFill>
          <a:latin typeface="Helvetica" panose="020B0604020202020204" pitchFamily="34" charset="0"/>
        </a:defRPr>
      </a:lvl4pPr>
      <a:lvl5pPr marL="5079365" indent="-563880" algn="l" defTabSz="2256790" rtl="0" eaLnBrk="0" fontAlgn="base" hangingPunct="0">
        <a:spcBef>
          <a:spcPct val="20000"/>
        </a:spcBef>
        <a:spcAft>
          <a:spcPct val="0"/>
        </a:spcAft>
        <a:buChar char="»"/>
        <a:defRPr sz="4900">
          <a:solidFill>
            <a:schemeClr val="tx1"/>
          </a:solidFill>
          <a:latin typeface="Helvetica" panose="020B0604020202020204" pitchFamily="34" charset="0"/>
        </a:defRPr>
      </a:lvl5pPr>
      <a:lvl6pPr marL="5514975" indent="-565150" algn="l" defTabSz="2257425" rtl="0" fontAlgn="base">
        <a:spcBef>
          <a:spcPct val="20000"/>
        </a:spcBef>
        <a:spcAft>
          <a:spcPct val="0"/>
        </a:spcAft>
        <a:buChar char="»"/>
        <a:defRPr sz="4900">
          <a:solidFill>
            <a:schemeClr val="tx1"/>
          </a:solidFill>
          <a:latin typeface="Helvetica" panose="020B0604020202020204" pitchFamily="34" charset="0"/>
        </a:defRPr>
      </a:lvl6pPr>
      <a:lvl7pPr marL="5950585" indent="-565150" algn="l" defTabSz="2257425" rtl="0" fontAlgn="base">
        <a:spcBef>
          <a:spcPct val="20000"/>
        </a:spcBef>
        <a:spcAft>
          <a:spcPct val="0"/>
        </a:spcAft>
        <a:buChar char="»"/>
        <a:defRPr sz="4900">
          <a:solidFill>
            <a:schemeClr val="tx1"/>
          </a:solidFill>
          <a:latin typeface="Helvetica" panose="020B0604020202020204" pitchFamily="34" charset="0"/>
        </a:defRPr>
      </a:lvl7pPr>
      <a:lvl8pPr marL="6384925" indent="-565150" algn="l" defTabSz="2257425" rtl="0" fontAlgn="base">
        <a:spcBef>
          <a:spcPct val="20000"/>
        </a:spcBef>
        <a:spcAft>
          <a:spcPct val="0"/>
        </a:spcAft>
        <a:buChar char="»"/>
        <a:defRPr sz="4900">
          <a:solidFill>
            <a:schemeClr val="tx1"/>
          </a:solidFill>
          <a:latin typeface="Helvetica" panose="020B0604020202020204" pitchFamily="34" charset="0"/>
        </a:defRPr>
      </a:lvl8pPr>
      <a:lvl9pPr marL="6820535" indent="-565150" algn="l" defTabSz="2257425" rtl="0" fontAlgn="base">
        <a:spcBef>
          <a:spcPct val="20000"/>
        </a:spcBef>
        <a:spcAft>
          <a:spcPct val="0"/>
        </a:spcAft>
        <a:buChar char="»"/>
        <a:defRPr sz="4900">
          <a:solidFill>
            <a:schemeClr val="tx1"/>
          </a:solidFill>
          <a:latin typeface="Helvetica" panose="020B0604020202020204" pitchFamily="34" charset="0"/>
        </a:defRPr>
      </a:lvl9pPr>
    </p:bodyStyle>
    <p:otherStyle>
      <a:defPPr>
        <a:defRPr lang="en-US"/>
      </a:defPPr>
      <a:lvl1pPr marL="0" algn="l" defTabSz="869950" rtl="0" eaLnBrk="1" latinLnBrk="0" hangingPunct="1">
        <a:defRPr sz="1700" kern="1200">
          <a:solidFill>
            <a:schemeClr val="tx1"/>
          </a:solidFill>
          <a:latin typeface="+mn-lt"/>
          <a:ea typeface="+mn-ea"/>
          <a:cs typeface="+mn-cs"/>
        </a:defRPr>
      </a:lvl1pPr>
      <a:lvl2pPr marL="434975" algn="l" defTabSz="869950" rtl="0" eaLnBrk="1" latinLnBrk="0" hangingPunct="1">
        <a:defRPr sz="1700" kern="1200">
          <a:solidFill>
            <a:schemeClr val="tx1"/>
          </a:solidFill>
          <a:latin typeface="+mn-lt"/>
          <a:ea typeface="+mn-ea"/>
          <a:cs typeface="+mn-cs"/>
        </a:defRPr>
      </a:lvl2pPr>
      <a:lvl3pPr marL="869950" algn="l" defTabSz="869950" rtl="0" eaLnBrk="1" latinLnBrk="0" hangingPunct="1">
        <a:defRPr sz="1700" kern="1200">
          <a:solidFill>
            <a:schemeClr val="tx1"/>
          </a:solidFill>
          <a:latin typeface="+mn-lt"/>
          <a:ea typeface="+mn-ea"/>
          <a:cs typeface="+mn-cs"/>
        </a:defRPr>
      </a:lvl3pPr>
      <a:lvl4pPr marL="1304925" algn="l" defTabSz="869950" rtl="0" eaLnBrk="1" latinLnBrk="0" hangingPunct="1">
        <a:defRPr sz="1700" kern="1200">
          <a:solidFill>
            <a:schemeClr val="tx1"/>
          </a:solidFill>
          <a:latin typeface="+mn-lt"/>
          <a:ea typeface="+mn-ea"/>
          <a:cs typeface="+mn-cs"/>
        </a:defRPr>
      </a:lvl4pPr>
      <a:lvl5pPr marL="1739900" algn="l" defTabSz="869950" rtl="0" eaLnBrk="1" latinLnBrk="0" hangingPunct="1">
        <a:defRPr sz="1700" kern="1200">
          <a:solidFill>
            <a:schemeClr val="tx1"/>
          </a:solidFill>
          <a:latin typeface="+mn-lt"/>
          <a:ea typeface="+mn-ea"/>
          <a:cs typeface="+mn-cs"/>
        </a:defRPr>
      </a:lvl5pPr>
      <a:lvl6pPr marL="2174875" algn="l" defTabSz="869950" rtl="0" eaLnBrk="1" latinLnBrk="0" hangingPunct="1">
        <a:defRPr sz="1700" kern="1200">
          <a:solidFill>
            <a:schemeClr val="tx1"/>
          </a:solidFill>
          <a:latin typeface="+mn-lt"/>
          <a:ea typeface="+mn-ea"/>
          <a:cs typeface="+mn-cs"/>
        </a:defRPr>
      </a:lvl6pPr>
      <a:lvl7pPr marL="2609215" algn="l" defTabSz="869950" rtl="0" eaLnBrk="1" latinLnBrk="0" hangingPunct="1">
        <a:defRPr sz="1700" kern="1200">
          <a:solidFill>
            <a:schemeClr val="tx1"/>
          </a:solidFill>
          <a:latin typeface="+mn-lt"/>
          <a:ea typeface="+mn-ea"/>
          <a:cs typeface="+mn-cs"/>
        </a:defRPr>
      </a:lvl7pPr>
      <a:lvl8pPr marL="3044825" algn="l" defTabSz="869950" rtl="0" eaLnBrk="1" latinLnBrk="0" hangingPunct="1">
        <a:defRPr sz="1700" kern="1200">
          <a:solidFill>
            <a:schemeClr val="tx1"/>
          </a:solidFill>
          <a:latin typeface="+mn-lt"/>
          <a:ea typeface="+mn-ea"/>
          <a:cs typeface="+mn-cs"/>
        </a:defRPr>
      </a:lvl8pPr>
      <a:lvl9pPr marL="3479165" algn="l" defTabSz="86995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1.xml"/><Relationship Id="rId14" Type="http://schemas.openxmlformats.org/officeDocument/2006/relationships/slideLayout" Target="../slideLayouts/slideLayout2.xml"/><Relationship Id="rId13" Type="http://schemas.openxmlformats.org/officeDocument/2006/relationships/image" Target="../media/image11.png"/><Relationship Id="rId12" Type="http://schemas.openxmlformats.org/officeDocument/2006/relationships/image" Target="../media/image10.png"/><Relationship Id="rId11" Type="http://schemas.openxmlformats.org/officeDocument/2006/relationships/image" Target="../media/image9.png"/><Relationship Id="rId10" Type="http://schemas.openxmlformats.org/officeDocument/2006/relationships/tags" Target="../tags/tag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94"/>
          <p:cNvPicPr>
            <a:picLocks noChangeAspect="1" noChangeArrowheads="1"/>
          </p:cNvPicPr>
          <p:nvPr/>
        </p:nvPicPr>
        <p:blipFill>
          <a:blip r:embed="rId1">
            <a:extLst>
              <a:ext uri="{28A0092B-C50C-407E-A947-70E740481C1C}">
                <a14:useLocalDpi xmlns:a14="http://schemas.microsoft.com/office/drawing/2010/main" val="0"/>
              </a:ext>
            </a:extLst>
          </a:blip>
          <a:srcRect r="14991"/>
          <a:stretch>
            <a:fillRect/>
          </a:stretch>
        </p:blipFill>
        <p:spPr bwMode="auto">
          <a:xfrm>
            <a:off x="22986073" y="3440838"/>
            <a:ext cx="5526051" cy="251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 name="Rectangle 3"/>
          <p:cNvSpPr txBox="1">
            <a:spLocks noChangeArrowheads="1"/>
          </p:cNvSpPr>
          <p:nvPr/>
        </p:nvSpPr>
        <p:spPr bwMode="auto">
          <a:xfrm>
            <a:off x="0" y="1164590"/>
            <a:ext cx="30276165" cy="4885055"/>
          </a:xfrm>
          <a:prstGeom prst="rect">
            <a:avLst/>
          </a:prstGeom>
          <a:noFill/>
          <a:ln w="9525">
            <a:noFill/>
            <a:miter lim="800000"/>
          </a:ln>
        </p:spPr>
        <p:txBody>
          <a:bodyPr lIns="212152" tIns="106075" rIns="212152" bIns="106075"/>
          <a:lstStyle/>
          <a:p>
            <a:pPr algn="ctr" defTabSz="2258060">
              <a:lnSpc>
                <a:spcPct val="90000"/>
              </a:lnSpc>
              <a:spcBef>
                <a:spcPct val="20000"/>
              </a:spcBef>
              <a:spcAft>
                <a:spcPts val="1800"/>
              </a:spcAft>
              <a:buClr>
                <a:schemeClr val="tx1"/>
              </a:buClr>
              <a:defRPr/>
            </a:pPr>
            <a:r>
              <a:rPr lang="en-US" altLang="zh-CN" sz="711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sym typeface="+mn-ea"/>
              </a:rPr>
              <a:t>Research on an S-Band 50 MW High-Efficiency Permanent Magnet Klystron</a:t>
            </a:r>
            <a:r>
              <a:rPr lang="fr-FR" altLang="ja-JP" sz="7115" b="1" i="1" kern="0" baseline="30000" dirty="0">
                <a:solidFill>
                  <a:srgbClr val="D45B1F"/>
                </a:solidFill>
                <a:latin typeface="Therese" panose="00000500000000000000" charset="0"/>
                <a:ea typeface="汉仪旗黑-75S" panose="00020600040101010101" charset="-122"/>
                <a:sym typeface="+mn-ea"/>
              </a:rPr>
              <a:t>†</a:t>
            </a:r>
            <a:endParaRPr lang="en-US" altLang="ja-JP" sz="7115" i="1" kern="0" dirty="0">
              <a:solidFill>
                <a:srgbClr val="D45B1F"/>
              </a:solidFill>
              <a:latin typeface="Times New Roman" panose="02020603050405020304" pitchFamily="18" charset="0"/>
              <a:ea typeface="MS PGothic" panose="020B0600070205080204" pitchFamily="34" charset="-128"/>
              <a:cs typeface="Times New Roman" panose="02020603050405020304" pitchFamily="18" charset="0"/>
            </a:endParaRPr>
          </a:p>
          <a:p>
            <a:pPr algn="ctr" defTabSz="2258060">
              <a:lnSpc>
                <a:spcPct val="90000"/>
              </a:lnSpc>
              <a:spcBef>
                <a:spcPct val="20000"/>
              </a:spcBef>
              <a:spcAft>
                <a:spcPts val="1800"/>
              </a:spcAft>
              <a:buClr>
                <a:schemeClr val="tx1"/>
              </a:buClr>
              <a:defRPr/>
            </a:pP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Han Xiao</a:t>
            </a:r>
            <a:r>
              <a:rPr lang="fr-FR" altLang="ja-JP" sz="4130" kern="0" baseline="30000" dirty="0">
                <a:latin typeface="Calibri" panose="020F0502020204030204" pitchFamily="34" charset="0"/>
                <a:ea typeface="汉仪旗黑-75S" panose="00020600040101010101" charset="-122"/>
                <a:cs typeface="Calibri" panose="020F0502020204030204" pitchFamily="34" charset="0"/>
                <a:sym typeface="+mn-ea"/>
              </a:rPr>
              <a:t>1</a:t>
            </a:r>
            <a:r>
              <a:rPr lang="en-US" altLang="fr-FR" sz="4130" kern="0" baseline="30000" dirty="0">
                <a:latin typeface="Calibri" panose="020F0502020204030204" pitchFamily="34" charset="0"/>
                <a:ea typeface="汉仪旗黑-75S" panose="00020600040101010101" charset="-122"/>
                <a:cs typeface="Calibri" panose="020F0502020204030204" pitchFamily="34" charset="0"/>
                <a:sym typeface="+mn-ea"/>
              </a:rPr>
              <a:t>,2</a:t>
            </a: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 Zusheng Zhou</a:t>
            </a:r>
            <a:r>
              <a:rPr lang="fr-FR" altLang="ja-JP" sz="4130" kern="0" baseline="30000" dirty="0">
                <a:latin typeface="Calibri" panose="020F0502020204030204" pitchFamily="34" charset="0"/>
                <a:ea typeface="汉仪旗黑-75S" panose="00020600040101010101" charset="-122"/>
                <a:cs typeface="Calibri" panose="020F0502020204030204" pitchFamily="34" charset="0"/>
                <a:sym typeface="+mn-ea"/>
              </a:rPr>
              <a:t>1</a:t>
            </a:r>
            <a:r>
              <a:rPr lang="en-US" altLang="fr-FR" sz="4130" kern="0" baseline="30000" dirty="0">
                <a:latin typeface="Calibri" panose="020F0502020204030204" pitchFamily="34" charset="0"/>
                <a:ea typeface="汉仪旗黑-75S" panose="00020600040101010101" charset="-122"/>
                <a:cs typeface="Calibri" panose="020F0502020204030204" pitchFamily="34" charset="0"/>
                <a:sym typeface="+mn-ea"/>
              </a:rPr>
              <a:t>,2</a:t>
            </a:r>
            <a:r>
              <a:rPr lang="en-US" altLang="fr-FR" sz="4130" kern="0" dirty="0">
                <a:latin typeface="Times New Roman" panose="02020603050405020304" pitchFamily="18" charset="0"/>
                <a:ea typeface="汉仪旗黑-75S" panose="00020600040101010101" charset="-122"/>
                <a:cs typeface="Times New Roman" panose="02020603050405020304" pitchFamily="18" charset="0"/>
                <a:sym typeface="+mn-ea"/>
              </a:rPr>
              <a:t>*</a:t>
            </a: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 Ouzheng Xiao</a:t>
            </a:r>
            <a:r>
              <a:rPr lang="fr-FR" altLang="ja-JP" sz="4135" kern="0" baseline="30000" dirty="0">
                <a:latin typeface="Calibri" panose="020F0502020204030204" pitchFamily="34" charset="0"/>
                <a:ea typeface="汉仪旗黑-75S" panose="00020600040101010101" charset="-122"/>
                <a:cs typeface="Calibri" panose="020F0502020204030204" pitchFamily="34" charset="0"/>
                <a:sym typeface="+mn-ea"/>
              </a:rPr>
              <a:t>1</a:t>
            </a: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 Yu Liu</a:t>
            </a:r>
            <a:r>
              <a:rPr lang="fr-FR" altLang="ja-JP" sz="4135" kern="0" baseline="30000" dirty="0">
                <a:latin typeface="Calibri" panose="020F0502020204030204" pitchFamily="34" charset="0"/>
                <a:ea typeface="汉仪旗黑-75S" panose="00020600040101010101" charset="-122"/>
                <a:cs typeface="Calibri" panose="020F0502020204030204" pitchFamily="34" charset="0"/>
                <a:sym typeface="+mn-ea"/>
              </a:rPr>
              <a:t>1</a:t>
            </a:r>
            <a:r>
              <a:rPr lang="en-US" altLang="fr-FR" sz="4135" kern="0" baseline="30000" dirty="0">
                <a:latin typeface="Calibri" panose="020F0502020204030204" pitchFamily="34" charset="0"/>
                <a:ea typeface="汉仪旗黑-75S" panose="00020600040101010101" charset="-122"/>
                <a:cs typeface="Calibri" panose="020F0502020204030204" pitchFamily="34" charset="0"/>
                <a:sym typeface="+mn-ea"/>
              </a:rPr>
              <a:t>,2</a:t>
            </a: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 Yiao Wang</a:t>
            </a:r>
            <a:r>
              <a:rPr lang="fr-FR" altLang="ja-JP" sz="4135" kern="0" baseline="30000" dirty="0">
                <a:latin typeface="Calibri" panose="020F0502020204030204" pitchFamily="34" charset="0"/>
                <a:ea typeface="汉仪旗黑-75S" panose="00020600040101010101" charset="-122"/>
                <a:cs typeface="Calibri" panose="020F0502020204030204" pitchFamily="34" charset="0"/>
                <a:sym typeface="+mn-ea"/>
              </a:rPr>
              <a:t>1</a:t>
            </a:r>
            <a:r>
              <a:rPr lang="en-US" altLang="fr-FR" sz="4135" kern="0" baseline="30000" dirty="0">
                <a:latin typeface="Calibri" panose="020F0502020204030204" pitchFamily="34" charset="0"/>
                <a:ea typeface="汉仪旗黑-75S" panose="00020600040101010101" charset="-122"/>
                <a:cs typeface="Calibri" panose="020F0502020204030204" pitchFamily="34" charset="0"/>
                <a:sym typeface="+mn-ea"/>
              </a:rPr>
              <a:t>,2</a:t>
            </a: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 Wenbin Gao</a:t>
            </a:r>
            <a:r>
              <a:rPr lang="fr-FR" altLang="ja-JP" sz="4135" kern="0" baseline="30000" dirty="0">
                <a:latin typeface="Calibri" panose="020F0502020204030204" pitchFamily="34" charset="0"/>
                <a:ea typeface="汉仪旗黑-75S" panose="00020600040101010101" charset="-122"/>
                <a:cs typeface="Calibri" panose="020F0502020204030204" pitchFamily="34" charset="0"/>
                <a:sym typeface="+mn-ea"/>
              </a:rPr>
              <a:t>1</a:t>
            </a:r>
            <a:r>
              <a:rPr lang="en-US" altLang="fr-FR" sz="4135" kern="0" baseline="30000" dirty="0">
                <a:latin typeface="Calibri" panose="020F0502020204030204" pitchFamily="34" charset="0"/>
                <a:ea typeface="汉仪旗黑-75S" panose="00020600040101010101" charset="-122"/>
                <a:cs typeface="Calibri" panose="020F0502020204030204" pitchFamily="34" charset="0"/>
                <a:sym typeface="+mn-ea"/>
              </a:rPr>
              <a:t>,2</a:t>
            </a: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 </a:t>
            </a:r>
            <a:r>
              <a:rPr lang="en-US" altLang="fr-FR" sz="4135" kern="0" dirty="0">
                <a:latin typeface="Times New Roman" panose="02020603050405020304" pitchFamily="18" charset="0"/>
                <a:ea typeface="汉仪旗黑-75S" panose="00020600040101010101" charset="-122"/>
                <a:cs typeface="Times New Roman" panose="02020603050405020304" pitchFamily="18" charset="0"/>
                <a:sym typeface="+mn-ea"/>
              </a:rPr>
              <a:t>Nom</a:t>
            </a: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an Habib</a:t>
            </a:r>
            <a:r>
              <a:rPr lang="fr-FR" altLang="ja-JP" sz="4135" kern="0" baseline="30000" dirty="0">
                <a:latin typeface="Calibri" panose="020F0502020204030204" pitchFamily="34" charset="0"/>
                <a:ea typeface="汉仪旗黑-75S" panose="00020600040101010101" charset="-122"/>
                <a:cs typeface="Calibri" panose="020F0502020204030204" pitchFamily="34" charset="0"/>
                <a:sym typeface="+mn-ea"/>
              </a:rPr>
              <a:t>1</a:t>
            </a:r>
            <a:r>
              <a:rPr lang="en-US" altLang="fr-FR" sz="4135" kern="0" baseline="30000" dirty="0">
                <a:latin typeface="Calibri" panose="020F0502020204030204" pitchFamily="34" charset="0"/>
                <a:ea typeface="汉仪旗黑-75S" panose="00020600040101010101" charset="-122"/>
                <a:cs typeface="Calibri" panose="020F0502020204030204" pitchFamily="34" charset="0"/>
                <a:sym typeface="+mn-ea"/>
              </a:rPr>
              <a:t>,2</a:t>
            </a: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 </a:t>
            </a:r>
            <a:endPar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endParaRPr>
          </a:p>
          <a:p>
            <a:pPr algn="ctr" defTabSz="2258060">
              <a:lnSpc>
                <a:spcPct val="90000"/>
              </a:lnSpc>
              <a:spcBef>
                <a:spcPct val="20000"/>
              </a:spcBef>
              <a:spcAft>
                <a:spcPts val="1800"/>
              </a:spcAft>
              <a:buClr>
                <a:schemeClr val="tx1"/>
              </a:buClr>
              <a:defRPr/>
            </a:pP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Fanyu Wang</a:t>
            </a:r>
            <a:r>
              <a:rPr lang="fr-FR" altLang="ja-JP" sz="4135" kern="0" baseline="30000" dirty="0">
                <a:latin typeface="Calibri" panose="020F0502020204030204" pitchFamily="34" charset="0"/>
                <a:ea typeface="汉仪旗黑-75S" panose="00020600040101010101" charset="-122"/>
                <a:cs typeface="Calibri" panose="020F0502020204030204" pitchFamily="34" charset="0"/>
                <a:sym typeface="+mn-ea"/>
              </a:rPr>
              <a:t>1</a:t>
            </a:r>
            <a:r>
              <a:rPr lang="en-US" altLang="fr-FR" sz="4135" kern="0" baseline="30000" dirty="0">
                <a:latin typeface="Calibri" panose="020F0502020204030204" pitchFamily="34" charset="0"/>
                <a:ea typeface="汉仪旗黑-75S" panose="00020600040101010101" charset="-122"/>
                <a:cs typeface="Calibri" panose="020F0502020204030204" pitchFamily="34" charset="0"/>
                <a:sym typeface="+mn-ea"/>
              </a:rPr>
              <a:t>,2</a:t>
            </a: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 Xiaobo Zhou</a:t>
            </a:r>
            <a:r>
              <a:rPr lang="fr-FR" altLang="ja-JP" sz="4135" kern="0" baseline="30000" dirty="0">
                <a:latin typeface="Calibri" panose="020F0502020204030204" pitchFamily="34" charset="0"/>
                <a:ea typeface="汉仪旗黑-75S" panose="00020600040101010101" charset="-122"/>
                <a:cs typeface="Calibri" panose="020F0502020204030204" pitchFamily="34" charset="0"/>
                <a:sym typeface="+mn-ea"/>
              </a:rPr>
              <a:t>1</a:t>
            </a:r>
            <a:r>
              <a:rPr lang="en-US" altLang="fr-FR" sz="4135" kern="0" baseline="30000" dirty="0">
                <a:latin typeface="Calibri" panose="020F0502020204030204" pitchFamily="34" charset="0"/>
                <a:ea typeface="汉仪旗黑-75S" panose="00020600040101010101" charset="-122"/>
                <a:cs typeface="Calibri" panose="020F0502020204030204" pitchFamily="34" charset="0"/>
                <a:sym typeface="+mn-ea"/>
              </a:rPr>
              <a:t>,2</a:t>
            </a: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 </a:t>
            </a:r>
            <a:r>
              <a:rPr lang="en-US" altLang="fr-FR" sz="4135" kern="0" dirty="0">
                <a:latin typeface="Times New Roman" panose="02020603050405020304" pitchFamily="18" charset="0"/>
                <a:ea typeface="汉仪旗黑-75S" panose="00020600040101010101" charset="-122"/>
                <a:cs typeface="Times New Roman" panose="02020603050405020304" pitchFamily="18" charset="0"/>
                <a:sym typeface="+mn-ea"/>
              </a:rPr>
              <a:t>Yang</a:t>
            </a: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 Zh</a:t>
            </a:r>
            <a:r>
              <a:rPr lang="en-US" altLang="fr-FR" sz="4135" kern="0" dirty="0">
                <a:latin typeface="Times New Roman" panose="02020603050405020304" pitchFamily="18" charset="0"/>
                <a:ea typeface="汉仪旗黑-75S" panose="00020600040101010101" charset="-122"/>
                <a:cs typeface="Times New Roman" panose="02020603050405020304" pitchFamily="18" charset="0"/>
                <a:sym typeface="+mn-ea"/>
              </a:rPr>
              <a:t>ao</a:t>
            </a:r>
            <a:r>
              <a:rPr lang="fr-FR" altLang="ja-JP" sz="4135" kern="0" baseline="30000" dirty="0">
                <a:latin typeface="Calibri" panose="020F0502020204030204" pitchFamily="34" charset="0"/>
                <a:ea typeface="汉仪旗黑-75S" panose="00020600040101010101" charset="-122"/>
                <a:cs typeface="Calibri" panose="020F0502020204030204" pitchFamily="34" charset="0"/>
                <a:sym typeface="+mn-ea"/>
              </a:rPr>
              <a:t>1</a:t>
            </a:r>
            <a:r>
              <a:rPr lang="en-US" altLang="fr-FR" sz="4135" kern="0" baseline="30000" dirty="0">
                <a:latin typeface="Calibri" panose="020F0502020204030204" pitchFamily="34" charset="0"/>
                <a:ea typeface="汉仪旗黑-75S" panose="00020600040101010101" charset="-122"/>
                <a:cs typeface="Calibri" panose="020F0502020204030204" pitchFamily="34" charset="0"/>
                <a:sym typeface="+mn-ea"/>
              </a:rPr>
              <a:t>,2</a:t>
            </a: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a:t>
            </a: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Munawar Iqbal</a:t>
            </a:r>
            <a:r>
              <a:rPr lang="fr-FR" altLang="ja-JP" sz="4135" kern="0" baseline="30000" dirty="0">
                <a:latin typeface="Calibri" panose="020F0502020204030204" pitchFamily="34" charset="0"/>
                <a:ea typeface="汉仪旗黑-75S" panose="00020600040101010101" charset="-122"/>
                <a:cs typeface="Calibri" panose="020F0502020204030204" pitchFamily="34" charset="0"/>
                <a:sym typeface="+mn-ea"/>
              </a:rPr>
              <a:t>1</a:t>
            </a:r>
            <a:r>
              <a:rPr lang="fr-FR" altLang="ja-JP" sz="4135" kern="0" dirty="0">
                <a:latin typeface="Times New Roman" panose="02020603050405020304" pitchFamily="18" charset="0"/>
                <a:ea typeface="汉仪旗黑-75S" panose="00020600040101010101" charset="-122"/>
                <a:cs typeface="Times New Roman" panose="02020603050405020304" pitchFamily="18" charset="0"/>
                <a:sym typeface="+mn-ea"/>
              </a:rPr>
              <a:t>, Abid Aleem</a:t>
            </a:r>
            <a:r>
              <a:rPr lang="fr-FR" altLang="ja-JP" sz="4135" kern="0" baseline="30000" dirty="0">
                <a:latin typeface="Calibri" panose="020F0502020204030204" pitchFamily="34" charset="0"/>
                <a:ea typeface="汉仪旗黑-75S" panose="00020600040101010101" charset="-122"/>
                <a:cs typeface="Calibri" panose="020F0502020204030204" pitchFamily="34" charset="0"/>
                <a:sym typeface="+mn-ea"/>
              </a:rPr>
              <a:t>1</a:t>
            </a:r>
            <a:endParaRPr lang="fr-FR" altLang="ja-JP" sz="4135" b="1" kern="0" dirty="0">
              <a:latin typeface="Times New Roman" panose="02020603050405020304" pitchFamily="18" charset="0"/>
              <a:ea typeface="汉仪旗黑-75S" panose="00020600040101010101" charset="-122"/>
              <a:cs typeface="Times New Roman" panose="02020603050405020304" pitchFamily="18" charset="0"/>
              <a:sym typeface="+mn-ea"/>
            </a:endParaRPr>
          </a:p>
          <a:p>
            <a:pPr algn="ctr"/>
            <a:r>
              <a:rPr lang="en-US" altLang="zh-CN" sz="3165" baseline="30000" dirty="0">
                <a:solidFill>
                  <a:schemeClr val="tx1"/>
                </a:solidFill>
                <a:latin typeface="Calibri" panose="020F0502020204030204" pitchFamily="34" charset="0"/>
                <a:sym typeface="+mn-ea"/>
              </a:rPr>
              <a:t>1</a:t>
            </a:r>
            <a:r>
              <a:rPr lang="en-US" altLang="zh-CN" sz="3165" dirty="0">
                <a:solidFill>
                  <a:schemeClr val="tx1"/>
                </a:solidFill>
                <a:latin typeface="Calibri" panose="020F0502020204030204" pitchFamily="34" charset="0"/>
                <a:sym typeface="+mn-ea"/>
              </a:rPr>
              <a:t>Institute of High Energy Physics, Chinese Academy of Sciences, Beijing 100049, China</a:t>
            </a:r>
            <a:endParaRPr lang="en-US" altLang="zh-CN" sz="3165" dirty="0">
              <a:solidFill>
                <a:schemeClr val="tx1"/>
              </a:solidFill>
              <a:latin typeface="Calibri" panose="020F0502020204030204" pitchFamily="34" charset="0"/>
            </a:endParaRPr>
          </a:p>
          <a:p>
            <a:pPr algn="ctr"/>
            <a:r>
              <a:rPr lang="en-US" altLang="zh-CN" sz="3165" baseline="30000" dirty="0">
                <a:solidFill>
                  <a:schemeClr val="tx1"/>
                </a:solidFill>
                <a:latin typeface="Calibri" panose="020F0502020204030204" pitchFamily="34" charset="0"/>
                <a:sym typeface="+mn-ea"/>
              </a:rPr>
              <a:t>2</a:t>
            </a:r>
            <a:r>
              <a:rPr lang="en-US" altLang="zh-CN" sz="3165" dirty="0">
                <a:solidFill>
                  <a:schemeClr val="tx1"/>
                </a:solidFill>
                <a:latin typeface="Calibri" panose="020F0502020204030204" pitchFamily="34" charset="0"/>
                <a:sym typeface="+mn-ea"/>
              </a:rPr>
              <a:t>University of Chinese Academy of Sciences, Beijing 100049, China</a:t>
            </a:r>
            <a:endParaRPr lang="en-US" altLang="zh-CN" sz="3165" dirty="0">
              <a:solidFill>
                <a:schemeClr val="tx1"/>
              </a:solidFill>
              <a:latin typeface="Calibri" panose="020F0502020204030204" pitchFamily="34" charset="0"/>
              <a:sym typeface="+mn-ea"/>
            </a:endParaRPr>
          </a:p>
          <a:p>
            <a:pPr algn="ctr"/>
            <a:r>
              <a:rPr lang="en-US" altLang="zh-CN" sz="3165" kern="0" dirty="0">
                <a:solidFill>
                  <a:schemeClr val="tx1"/>
                </a:solidFill>
                <a:latin typeface="Calibri" panose="020F0502020204030204" pitchFamily="34" charset="0"/>
                <a:ea typeface="汉仪旗黑-75S" panose="00020600040101010101" charset="-122"/>
                <a:sym typeface="+mn-ea"/>
              </a:rPr>
              <a:t>*email address: zhouzs@ihep.ac.cn</a:t>
            </a:r>
            <a:endParaRPr lang="en-US" altLang="zh-CN" sz="3165" kern="0" dirty="0">
              <a:solidFill>
                <a:schemeClr val="tx1"/>
              </a:solidFill>
              <a:latin typeface="Calibri" panose="020F0502020204030204" pitchFamily="34" charset="0"/>
              <a:ea typeface="汉仪旗黑-75S" panose="00020600040101010101" charset="-122"/>
              <a:sym typeface="+mn-ea"/>
            </a:endParaRPr>
          </a:p>
        </p:txBody>
      </p:sp>
      <p:sp>
        <p:nvSpPr>
          <p:cNvPr id="13321" name="Rectangle 117"/>
          <p:cNvSpPr>
            <a:spLocks noChangeArrowheads="1"/>
          </p:cNvSpPr>
          <p:nvPr/>
        </p:nvSpPr>
        <p:spPr bwMode="auto">
          <a:xfrm>
            <a:off x="15018275" y="2174186"/>
            <a:ext cx="212725" cy="23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algn="ctr"/>
            <a:r>
              <a:rPr lang="en-US" altLang="zh-CN" sz="94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730">
              <a:latin typeface="Miss Sweetie" panose="02000503000000000000" charset="0"/>
              <a:ea typeface="宋体" panose="02010600030101010101" pitchFamily="2" charset="-122"/>
              <a:cs typeface="Times New Roman" panose="02020603050405020304" pitchFamily="18" charset="0"/>
            </a:endParaRPr>
          </a:p>
        </p:txBody>
      </p:sp>
      <p:sp>
        <p:nvSpPr>
          <p:cNvPr id="13324" name="Rectangle 124"/>
          <p:cNvSpPr>
            <a:spLocks noChangeArrowheads="1"/>
          </p:cNvSpPr>
          <p:nvPr/>
        </p:nvSpPr>
        <p:spPr bwMode="auto">
          <a:xfrm>
            <a:off x="15018275" y="2093600"/>
            <a:ext cx="212725" cy="23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algn="ctr"/>
            <a:r>
              <a:rPr lang="en-GB" altLang="zh-CN" sz="940">
                <a:latin typeface="Times New Roman" panose="02020603050405020304" pitchFamily="18" charset="0"/>
                <a:ea typeface="宋体" panose="02010600030101010101" pitchFamily="2" charset="-122"/>
                <a:cs typeface="Times New Roman" panose="02020603050405020304" pitchFamily="18" charset="0"/>
              </a:rPr>
              <a:t> </a:t>
            </a:r>
            <a:endParaRPr lang="en-GB" altLang="zh-CN" sz="2730">
              <a:latin typeface="Miss Sweetie" panose="02000503000000000000" charset="0"/>
              <a:ea typeface="宋体" panose="02010600030101010101" pitchFamily="2" charset="-122"/>
              <a:cs typeface="Times New Roman" panose="02020603050405020304" pitchFamily="18" charset="0"/>
            </a:endParaRPr>
          </a:p>
        </p:txBody>
      </p:sp>
      <p:sp>
        <p:nvSpPr>
          <p:cNvPr id="6" name="矩形 5"/>
          <p:cNvSpPr/>
          <p:nvPr/>
        </p:nvSpPr>
        <p:spPr>
          <a:xfrm>
            <a:off x="903557" y="411708"/>
            <a:ext cx="28466221" cy="529590"/>
          </a:xfrm>
          <a:prstGeom prst="rect">
            <a:avLst/>
          </a:prstGeom>
        </p:spPr>
        <p:txBody>
          <a:bodyPr wrap="square">
            <a:spAutoFit/>
          </a:bodyPr>
          <a:lstStyle/>
          <a:p>
            <a:pPr algn="ctr" defTabSz="2258060">
              <a:lnSpc>
                <a:spcPct val="90000"/>
              </a:lnSpc>
              <a:spcBef>
                <a:spcPct val="20000"/>
              </a:spcBef>
              <a:spcAft>
                <a:spcPts val="300"/>
              </a:spcAft>
              <a:buClr>
                <a:schemeClr val="tx1"/>
              </a:buClr>
              <a:defRPr/>
            </a:pPr>
            <a:r>
              <a:rPr lang="en-US" altLang="ja-JP" sz="3165" b="1" kern="0" dirty="0">
                <a:solidFill>
                  <a:srgbClr val="1C54C6"/>
                </a:solidFill>
                <a:latin typeface="Times New Roman" panose="02020603050405020304" pitchFamily="18" charset="0"/>
                <a:ea typeface="宋体" panose="02010600030101010101" pitchFamily="2" charset="-122"/>
              </a:rPr>
              <a:t> </a:t>
            </a:r>
            <a:r>
              <a:rPr lang="en-US" altLang="zh-CN" sz="3165" dirty="0">
                <a:uFillTx/>
                <a:latin typeface="Times New Roman" panose="02020603050405020304" pitchFamily="18" charset="0"/>
                <a:ea typeface="Calibri" panose="020F0502020204030204" pitchFamily="34" charset="0"/>
                <a:cs typeface="Times New Roman" panose="02020603050405020304" pitchFamily="18" charset="0"/>
                <a:sym typeface="+mn-ea"/>
              </a:rPr>
              <a:t>Poster ID:  B04</a:t>
            </a:r>
            <a:r>
              <a:rPr lang="en-US" altLang="ja-JP" sz="3165" b="1" kern="0" dirty="0">
                <a:solidFill>
                  <a:srgbClr val="1C54C6"/>
                </a:solidFill>
                <a:latin typeface="Times New Roman" panose="02020603050405020304" pitchFamily="18" charset="0"/>
                <a:ea typeface="宋体" panose="02010600030101010101" pitchFamily="2" charset="-122"/>
              </a:rPr>
              <a:t>         The 2025  International Workshop on the High Energy Circular Electron Positron Collider (CEPC2025), Guangzhou, China, Nov 5-10, 2025</a:t>
            </a:r>
            <a:endParaRPr lang="en-US" altLang="ja-JP" sz="3165" b="1" kern="0" dirty="0">
              <a:solidFill>
                <a:srgbClr val="1C54C6"/>
              </a:solidFill>
              <a:latin typeface="Times New Roman" panose="02020603050405020304" pitchFamily="18" charset="0"/>
              <a:ea typeface="宋体" panose="02010600030101010101" pitchFamily="2"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952" y="3452268"/>
            <a:ext cx="4234442" cy="2507904"/>
          </a:xfrm>
          <a:prstGeom prst="rect">
            <a:avLst/>
          </a:prstGeom>
        </p:spPr>
      </p:pic>
      <p:sp>
        <p:nvSpPr>
          <p:cNvPr id="13" name="矩形: 单圆角 12"/>
          <p:cNvSpPr/>
          <p:nvPr/>
        </p:nvSpPr>
        <p:spPr>
          <a:xfrm>
            <a:off x="1691640" y="6158230"/>
            <a:ext cx="26896695" cy="6218555"/>
          </a:xfrm>
          <a:prstGeom prst="rect">
            <a:avLst/>
          </a:prstGeom>
          <a:noFill/>
          <a:ln w="114300">
            <a:solidFill>
              <a:srgbClr val="7CA1F1"/>
            </a:solidFill>
          </a:ln>
        </p:spPr>
        <p:style>
          <a:lnRef idx="2">
            <a:schemeClr val="accent1"/>
          </a:lnRef>
          <a:fillRef idx="0">
            <a:srgbClr val="FFFFFF"/>
          </a:fillRef>
          <a:effectRef idx="0">
            <a:srgbClr val="FFFFFF"/>
          </a:effectRef>
          <a:fontRef idx="minor">
            <a:schemeClr val="tx1"/>
          </a:fontRef>
        </p:style>
        <p:txBody>
          <a:bodyPr lIns="462543" tIns="213384" rIns="462543" bIns="213384" rtlCol="0" anchor="ctr"/>
          <a:p>
            <a:pPr marL="0" indent="457200" algn="ctr" eaLnBrk="1" latinLnBrk="0" hangingPunct="1">
              <a:lnSpc>
                <a:spcPct val="100000"/>
              </a:lnSpc>
            </a:pPr>
            <a:r>
              <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rPr>
              <a:t>ABSTRACT</a:t>
            </a:r>
            <a:endPar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endParaRPr>
          </a:p>
          <a:p>
            <a:pPr marL="0" indent="457200" algn="just" defTabSz="457200" eaLnBrk="1" fontAlgn="auto" latinLnBrk="0" hangingPunct="1">
              <a:lnSpc>
                <a:spcPct val="120000"/>
              </a:lnSpc>
              <a:buClrTx/>
              <a:buSzTx/>
              <a:buFontTx/>
            </a:pPr>
            <a:r>
              <a:rPr lang="en-US" altLang="zh-CN" sz="3560" dirty="0">
                <a:latin typeface="Times New Roman" panose="02020603050405020304" pitchFamily="18" charset="0"/>
                <a:cs typeface="Times New Roman" panose="02020603050405020304" pitchFamily="18" charset="0"/>
              </a:rPr>
              <a:t>Improving klystron efficiency is crucial for reducing the operational costs of particle accelerators. This study presents an S-band 50 MW periodic permanent magnet (PPM) focusing high-efficiency klystron , aiming to minimize energy consumption while maintaining high conversion efficiency. The research addresses the domestic need for localized development of S-band 50 MW klystrons. A key focus is the design of a high-efficiency 50 MW klystron and its corresponding PPM focusing structure. Through precise computer simulations of beam dynamics, the feasibility of the PPM focusing system is validated, achieving both high microwave conversion efficiency and compatible beam focusing. The development of this S-band PPM klystron represents a significant advancement in klystron technology, offering a more efficient and cost-effective solution for high-power applications. This design reduces power consumption without compromising performance, contributing to the broader goals of energy efficiency and cost reduction in accelerator technology.</a:t>
            </a:r>
            <a:endParaRPr lang="en-US" altLang="zh-CN" sz="3560" dirty="0">
              <a:latin typeface="Times New Roman" panose="02020603050405020304" pitchFamily="18" charset="0"/>
              <a:cs typeface="Times New Roman" panose="02020603050405020304" pitchFamily="18" charset="0"/>
            </a:endParaRPr>
          </a:p>
        </p:txBody>
      </p:sp>
      <p:sp>
        <p:nvSpPr>
          <p:cNvPr id="13330" name="矩形 11"/>
          <p:cNvSpPr>
            <a:spLocks noChangeArrowheads="1"/>
          </p:cNvSpPr>
          <p:nvPr/>
        </p:nvSpPr>
        <p:spPr bwMode="auto">
          <a:xfrm>
            <a:off x="1379280" y="12461699"/>
            <a:ext cx="10381820" cy="1987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2543" rIns="462543">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indent="457200" algn="ctr" defTabSz="457200" eaLnBrk="1" fontAlgn="auto" hangingPunct="1">
              <a:lnSpc>
                <a:spcPct val="120000"/>
              </a:lnSpc>
              <a:buClrTx/>
              <a:buSzTx/>
              <a:buFontTx/>
            </a:pPr>
            <a:r>
              <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sym typeface="+mn-ea"/>
              </a:rPr>
              <a:t>INTRODUCTION</a:t>
            </a:r>
            <a:endPar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defTabSz="457200" eaLnBrk="1" fontAlgn="auto" hangingPunct="1">
              <a:lnSpc>
                <a:spcPct val="110000"/>
              </a:lnSpc>
              <a:buClrTx/>
              <a:buSzTx/>
              <a:buFontTx/>
              <a:buNone/>
            </a:pPr>
            <a:r>
              <a:rPr lang="en-US" altLang="zh-CN" sz="3165" dirty="0">
                <a:latin typeface="Times New Roman" panose="02020603050405020304" pitchFamily="18" charset="0"/>
                <a:cs typeface="Times New Roman" panose="02020603050405020304" pitchFamily="18" charset="0"/>
              </a:rPr>
              <a:t>High power and high efficiency are key research priorities in klystron development. The advancement of large-scale scientific projects—such as the International Linear Collider (ILC), Compact Linear Collider (CLIC), Future Circular Collider (FCC), and Circular Electron Positron Collider (CEPC)—highlights the essential role of high-efficiency klystrons in these initiatives. Improving klystron efficiency relies on effective bunching of peripheral electrons and reduction of velocity dispersion. Common strategies to this end include lowering electrical conductivity and incorporating second harmonic cavities.</a:t>
            </a:r>
            <a:endParaRPr lang="en-US" altLang="zh-CN" sz="3165" dirty="0">
              <a:latin typeface="Times New Roman" panose="02020603050405020304" pitchFamily="18" charset="0"/>
              <a:cs typeface="Times New Roman" panose="02020603050405020304" pitchFamily="18" charset="0"/>
            </a:endParaRPr>
          </a:p>
          <a:p>
            <a:pPr indent="457200" algn="just" defTabSz="457200" eaLnBrk="1" fontAlgn="auto" hangingPunct="1">
              <a:lnSpc>
                <a:spcPct val="110000"/>
              </a:lnSpc>
              <a:buClrTx/>
              <a:buSzTx/>
              <a:buFontTx/>
              <a:buNone/>
            </a:pPr>
            <a:r>
              <a:rPr lang="en-US" altLang="zh-CN" sz="3165" dirty="0">
                <a:latin typeface="Times New Roman" panose="02020603050405020304" pitchFamily="18" charset="0"/>
                <a:cs typeface="Times New Roman" panose="02020603050405020304" pitchFamily="18" charset="0"/>
              </a:rPr>
              <a:t>Permanent magnet focusing eliminates the need for conventional focusing coils, along with their dedicated power supplies and cooling systems. This not only reduces power consumption but also substantially cuts the klystron's size and weight.</a:t>
            </a:r>
            <a:endParaRPr lang="en-US" altLang="zh-CN" sz="3165" dirty="0">
              <a:latin typeface="Times New Roman" panose="02020603050405020304" pitchFamily="18" charset="0"/>
              <a:cs typeface="Times New Roman" panose="02020603050405020304" pitchFamily="18" charset="0"/>
            </a:endParaRPr>
          </a:p>
          <a:p>
            <a:pPr indent="457200" algn="just" defTabSz="457200" eaLnBrk="1" fontAlgn="auto" hangingPunct="1">
              <a:lnSpc>
                <a:spcPct val="110000"/>
              </a:lnSpc>
              <a:buClrTx/>
              <a:buSzTx/>
              <a:buFontTx/>
              <a:buNone/>
            </a:pPr>
            <a:r>
              <a:rPr lang="en-US" altLang="zh-CN" sz="3165" dirty="0">
                <a:latin typeface="Times New Roman" panose="02020603050405020304" pitchFamily="18" charset="0"/>
                <a:cs typeface="Times New Roman" panose="02020603050405020304" pitchFamily="18" charset="0"/>
              </a:rPr>
              <a:t>This study introduces a design that integrates high efficiency with permanent magnet focusing, aiming to enhance klystron performance while facilitating system miniaturization.</a:t>
            </a:r>
            <a:endParaRPr lang="en-US" altLang="zh-CN" sz="3165" dirty="0">
              <a:latin typeface="Times New Roman" panose="02020603050405020304" pitchFamily="18" charset="0"/>
              <a:cs typeface="Times New Roman" panose="02020603050405020304" pitchFamily="18" charset="0"/>
            </a:endParaRPr>
          </a:p>
          <a:p>
            <a:pPr indent="457200" algn="ctr" defTabSz="457200" eaLnBrk="1" fontAlgn="auto" hangingPunct="1">
              <a:lnSpc>
                <a:spcPct val="120000"/>
              </a:lnSpc>
              <a:buClrTx/>
              <a:buSzTx/>
              <a:buFontTx/>
            </a:pPr>
            <a:r>
              <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rPr>
              <a:t>PERIODIC PERMANENT MAGNET FOCUSING</a:t>
            </a:r>
            <a:endPar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defTabSz="457200" eaLnBrk="1" fontAlgn="auto" hangingPunct="1">
              <a:lnSpc>
                <a:spcPct val="110000"/>
              </a:lnSpc>
              <a:buClrTx/>
              <a:buSzTx/>
              <a:buFontTx/>
              <a:buNone/>
            </a:pPr>
            <a:r>
              <a:rPr lang="en-US" altLang="zh-CN" sz="3165" dirty="0">
                <a:latin typeface="Times New Roman" panose="02020603050405020304" pitchFamily="18" charset="0"/>
                <a:cs typeface="Times New Roman" panose="02020603050405020304" pitchFamily="18" charset="0"/>
              </a:rPr>
              <a:t>The Periodic Permanent Magnet (PPM) focusing system is comprised of rings of axially magnetized permanent magnets arranged with alternating polarity. An electron beam can remain focused within this resulting periodic magnetic field, yet its envelope exhibits fluctuation. The amplitude of this fluctuation increases as the beam voltage decreases. Beyond a well-defined threshold, the beam becomes completely divergent. A key advantage of this configuration is its enhanced utilization of the reverse magnetic fields between adjacent magnets, leading to a more compact and lightweight focusing system.</a:t>
            </a:r>
            <a:endParaRPr lang="en-US" altLang="zh-CN" sz="3165" dirty="0">
              <a:latin typeface="Times New Roman" panose="02020603050405020304" pitchFamily="18" charset="0"/>
              <a:cs typeface="Times New Roman" panose="02020603050405020304" pitchFamily="18" charset="0"/>
            </a:endParaRPr>
          </a:p>
        </p:txBody>
      </p:sp>
      <p:grpSp>
        <p:nvGrpSpPr>
          <p:cNvPr id="13337" name="Group 2465"/>
          <p:cNvGrpSpPr/>
          <p:nvPr/>
        </p:nvGrpSpPr>
        <p:grpSpPr bwMode="auto">
          <a:xfrm>
            <a:off x="1765777" y="40628682"/>
            <a:ext cx="26863479" cy="825758"/>
            <a:chOff x="247" y="3954"/>
            <a:chExt cx="5321" cy="80"/>
          </a:xfrm>
          <a:gradFill flip="none" rotWithShape="1">
            <a:gsLst>
              <a:gs pos="0">
                <a:srgbClr val="7CA1F1">
                  <a:shade val="30000"/>
                  <a:satMod val="115000"/>
                </a:srgbClr>
              </a:gs>
              <a:gs pos="50000">
                <a:srgbClr val="7CA1F1">
                  <a:shade val="67500"/>
                  <a:satMod val="115000"/>
                </a:srgbClr>
              </a:gs>
              <a:gs pos="100000">
                <a:srgbClr val="7CA1F1">
                  <a:shade val="100000"/>
                  <a:satMod val="115000"/>
                </a:srgbClr>
              </a:gs>
            </a:gsLst>
            <a:lin ang="10800000" scaled="1"/>
            <a:tileRect/>
          </a:gradFill>
        </p:grpSpPr>
        <p:sp>
          <p:nvSpPr>
            <p:cNvPr id="13481" name="Rectangle 2421"/>
            <p:cNvSpPr>
              <a:spLocks noChangeArrowheads="1"/>
            </p:cNvSpPr>
            <p:nvPr/>
          </p:nvSpPr>
          <p:spPr bwMode="auto">
            <a:xfrm>
              <a:off x="24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82" name="Rectangle 2422"/>
            <p:cNvSpPr>
              <a:spLocks noChangeArrowheads="1"/>
            </p:cNvSpPr>
            <p:nvPr/>
          </p:nvSpPr>
          <p:spPr bwMode="auto">
            <a:xfrm>
              <a:off x="56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83" name="Rectangle 2423"/>
            <p:cNvSpPr>
              <a:spLocks noChangeArrowheads="1"/>
            </p:cNvSpPr>
            <p:nvPr/>
          </p:nvSpPr>
          <p:spPr bwMode="auto">
            <a:xfrm>
              <a:off x="87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84" name="Rectangle 2424"/>
            <p:cNvSpPr>
              <a:spLocks noChangeArrowheads="1"/>
            </p:cNvSpPr>
            <p:nvPr/>
          </p:nvSpPr>
          <p:spPr bwMode="auto">
            <a:xfrm>
              <a:off x="118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85" name="Rectangle 2425"/>
            <p:cNvSpPr>
              <a:spLocks noChangeArrowheads="1"/>
            </p:cNvSpPr>
            <p:nvPr/>
          </p:nvSpPr>
          <p:spPr bwMode="auto">
            <a:xfrm>
              <a:off x="149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86" name="Rectangle 2426"/>
            <p:cNvSpPr>
              <a:spLocks noChangeArrowheads="1"/>
            </p:cNvSpPr>
            <p:nvPr/>
          </p:nvSpPr>
          <p:spPr bwMode="auto">
            <a:xfrm>
              <a:off x="181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87" name="Rectangle 2427"/>
            <p:cNvSpPr>
              <a:spLocks noChangeArrowheads="1"/>
            </p:cNvSpPr>
            <p:nvPr/>
          </p:nvSpPr>
          <p:spPr bwMode="auto">
            <a:xfrm>
              <a:off x="212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88" name="Rectangle 2428"/>
            <p:cNvSpPr>
              <a:spLocks noChangeArrowheads="1"/>
            </p:cNvSpPr>
            <p:nvPr/>
          </p:nvSpPr>
          <p:spPr bwMode="auto">
            <a:xfrm>
              <a:off x="2438"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89" name="Rectangle 2429"/>
            <p:cNvSpPr>
              <a:spLocks noChangeArrowheads="1"/>
            </p:cNvSpPr>
            <p:nvPr/>
          </p:nvSpPr>
          <p:spPr bwMode="auto">
            <a:xfrm>
              <a:off x="2751"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90" name="Rectangle 2430"/>
            <p:cNvSpPr>
              <a:spLocks noChangeArrowheads="1"/>
            </p:cNvSpPr>
            <p:nvPr/>
          </p:nvSpPr>
          <p:spPr bwMode="auto">
            <a:xfrm>
              <a:off x="3064"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91" name="Rectangle 2431"/>
            <p:cNvSpPr>
              <a:spLocks noChangeArrowheads="1"/>
            </p:cNvSpPr>
            <p:nvPr/>
          </p:nvSpPr>
          <p:spPr bwMode="auto">
            <a:xfrm>
              <a:off x="337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92" name="Rectangle 2432"/>
            <p:cNvSpPr>
              <a:spLocks noChangeArrowheads="1"/>
            </p:cNvSpPr>
            <p:nvPr/>
          </p:nvSpPr>
          <p:spPr bwMode="auto">
            <a:xfrm>
              <a:off x="369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93" name="Rectangle 2433"/>
            <p:cNvSpPr>
              <a:spLocks noChangeArrowheads="1"/>
            </p:cNvSpPr>
            <p:nvPr/>
          </p:nvSpPr>
          <p:spPr bwMode="auto">
            <a:xfrm>
              <a:off x="400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94" name="Rectangle 2434"/>
            <p:cNvSpPr>
              <a:spLocks noChangeArrowheads="1"/>
            </p:cNvSpPr>
            <p:nvPr/>
          </p:nvSpPr>
          <p:spPr bwMode="auto">
            <a:xfrm>
              <a:off x="431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95" name="Rectangle 2435"/>
            <p:cNvSpPr>
              <a:spLocks noChangeArrowheads="1"/>
            </p:cNvSpPr>
            <p:nvPr/>
          </p:nvSpPr>
          <p:spPr bwMode="auto">
            <a:xfrm>
              <a:off x="462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96" name="Rectangle 2436"/>
            <p:cNvSpPr>
              <a:spLocks noChangeArrowheads="1"/>
            </p:cNvSpPr>
            <p:nvPr/>
          </p:nvSpPr>
          <p:spPr bwMode="auto">
            <a:xfrm>
              <a:off x="494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97" name="Rectangle 2437"/>
            <p:cNvSpPr>
              <a:spLocks noChangeArrowheads="1"/>
            </p:cNvSpPr>
            <p:nvPr/>
          </p:nvSpPr>
          <p:spPr bwMode="auto">
            <a:xfrm>
              <a:off x="525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498" name="Freeform 2440"/>
            <p:cNvSpPr/>
            <p:nvPr/>
          </p:nvSpPr>
          <p:spPr bwMode="auto">
            <a:xfrm>
              <a:off x="247" y="3980"/>
              <a:ext cx="5321" cy="24"/>
            </a:xfrm>
            <a:custGeom>
              <a:avLst/>
              <a:gdLst>
                <a:gd name="T0" fmla="*/ 1327 w 10642"/>
                <a:gd name="T1" fmla="*/ 0 h 48"/>
                <a:gd name="T2" fmla="*/ 1314 w 10642"/>
                <a:gd name="T3" fmla="*/ 0 h 48"/>
                <a:gd name="T4" fmla="*/ 1293 w 10642"/>
                <a:gd name="T5" fmla="*/ 0 h 48"/>
                <a:gd name="T6" fmla="*/ 1265 w 10642"/>
                <a:gd name="T7" fmla="*/ 0 h 48"/>
                <a:gd name="T8" fmla="*/ 1229 w 10642"/>
                <a:gd name="T9" fmla="*/ 0 h 48"/>
                <a:gd name="T10" fmla="*/ 1188 w 10642"/>
                <a:gd name="T11" fmla="*/ 0 h 48"/>
                <a:gd name="T12" fmla="*/ 1140 w 10642"/>
                <a:gd name="T13" fmla="*/ 0 h 48"/>
                <a:gd name="T14" fmla="*/ 1088 w 10642"/>
                <a:gd name="T15" fmla="*/ 0 h 48"/>
                <a:gd name="T16" fmla="*/ 1032 w 10642"/>
                <a:gd name="T17" fmla="*/ 0 h 48"/>
                <a:gd name="T18" fmla="*/ 971 w 10642"/>
                <a:gd name="T19" fmla="*/ 0 h 48"/>
                <a:gd name="T20" fmla="*/ 908 w 10642"/>
                <a:gd name="T21" fmla="*/ 0 h 48"/>
                <a:gd name="T22" fmla="*/ 842 w 10642"/>
                <a:gd name="T23" fmla="*/ 0 h 48"/>
                <a:gd name="T24" fmla="*/ 775 w 10642"/>
                <a:gd name="T25" fmla="*/ 0 h 48"/>
                <a:gd name="T26" fmla="*/ 707 w 10642"/>
                <a:gd name="T27" fmla="*/ 0 h 48"/>
                <a:gd name="T28" fmla="*/ 638 w 10642"/>
                <a:gd name="T29" fmla="*/ 0 h 48"/>
                <a:gd name="T30" fmla="*/ 570 w 10642"/>
                <a:gd name="T31" fmla="*/ 0 h 48"/>
                <a:gd name="T32" fmla="*/ 502 w 10642"/>
                <a:gd name="T33" fmla="*/ 0 h 48"/>
                <a:gd name="T34" fmla="*/ 436 w 10642"/>
                <a:gd name="T35" fmla="*/ 0 h 48"/>
                <a:gd name="T36" fmla="*/ 372 w 10642"/>
                <a:gd name="T37" fmla="*/ 0 h 48"/>
                <a:gd name="T38" fmla="*/ 311 w 10642"/>
                <a:gd name="T39" fmla="*/ 0 h 48"/>
                <a:gd name="T40" fmla="*/ 254 w 10642"/>
                <a:gd name="T41" fmla="*/ 0 h 48"/>
                <a:gd name="T42" fmla="*/ 201 w 10642"/>
                <a:gd name="T43" fmla="*/ 0 h 48"/>
                <a:gd name="T44" fmla="*/ 152 w 10642"/>
                <a:gd name="T45" fmla="*/ 0 h 48"/>
                <a:gd name="T46" fmla="*/ 109 w 10642"/>
                <a:gd name="T47" fmla="*/ 0 h 48"/>
                <a:gd name="T48" fmla="*/ 73 w 10642"/>
                <a:gd name="T49" fmla="*/ 0 h 48"/>
                <a:gd name="T50" fmla="*/ 43 w 10642"/>
                <a:gd name="T51" fmla="*/ 0 h 48"/>
                <a:gd name="T52" fmla="*/ 20 w 10642"/>
                <a:gd name="T53" fmla="*/ 0 h 48"/>
                <a:gd name="T54" fmla="*/ 6 w 10642"/>
                <a:gd name="T55" fmla="*/ 0 h 48"/>
                <a:gd name="T56" fmla="*/ 0 w 10642"/>
                <a:gd name="T57" fmla="*/ 0 h 48"/>
                <a:gd name="T58" fmla="*/ 2 w 10642"/>
                <a:gd name="T59" fmla="*/ 6 h 48"/>
                <a:gd name="T60" fmla="*/ 12 w 10642"/>
                <a:gd name="T61" fmla="*/ 6 h 48"/>
                <a:gd name="T62" fmla="*/ 31 w 10642"/>
                <a:gd name="T63" fmla="*/ 6 h 48"/>
                <a:gd name="T64" fmla="*/ 57 w 10642"/>
                <a:gd name="T65" fmla="*/ 6 h 48"/>
                <a:gd name="T66" fmla="*/ 90 w 10642"/>
                <a:gd name="T67" fmla="*/ 6 h 48"/>
                <a:gd name="T68" fmla="*/ 130 w 10642"/>
                <a:gd name="T69" fmla="*/ 6 h 48"/>
                <a:gd name="T70" fmla="*/ 176 w 10642"/>
                <a:gd name="T71" fmla="*/ 6 h 48"/>
                <a:gd name="T72" fmla="*/ 226 w 10642"/>
                <a:gd name="T73" fmla="*/ 6 h 48"/>
                <a:gd name="T74" fmla="*/ 282 w 10642"/>
                <a:gd name="T75" fmla="*/ 6 h 48"/>
                <a:gd name="T76" fmla="*/ 341 w 10642"/>
                <a:gd name="T77" fmla="*/ 6 h 48"/>
                <a:gd name="T78" fmla="*/ 404 w 10642"/>
                <a:gd name="T79" fmla="*/ 6 h 48"/>
                <a:gd name="T80" fmla="*/ 468 w 10642"/>
                <a:gd name="T81" fmla="*/ 6 h 48"/>
                <a:gd name="T82" fmla="*/ 535 w 10642"/>
                <a:gd name="T83" fmla="*/ 6 h 48"/>
                <a:gd name="T84" fmla="*/ 604 w 10642"/>
                <a:gd name="T85" fmla="*/ 6 h 48"/>
                <a:gd name="T86" fmla="*/ 672 w 10642"/>
                <a:gd name="T87" fmla="*/ 6 h 48"/>
                <a:gd name="T88" fmla="*/ 741 w 10642"/>
                <a:gd name="T89" fmla="*/ 6 h 48"/>
                <a:gd name="T90" fmla="*/ 809 w 10642"/>
                <a:gd name="T91" fmla="*/ 6 h 48"/>
                <a:gd name="T92" fmla="*/ 875 w 10642"/>
                <a:gd name="T93" fmla="*/ 6 h 48"/>
                <a:gd name="T94" fmla="*/ 940 w 10642"/>
                <a:gd name="T95" fmla="*/ 6 h 48"/>
                <a:gd name="T96" fmla="*/ 1002 w 10642"/>
                <a:gd name="T97" fmla="*/ 6 h 48"/>
                <a:gd name="T98" fmla="*/ 1060 w 10642"/>
                <a:gd name="T99" fmla="*/ 6 h 48"/>
                <a:gd name="T100" fmla="*/ 1115 w 10642"/>
                <a:gd name="T101" fmla="*/ 6 h 48"/>
                <a:gd name="T102" fmla="*/ 1164 w 10642"/>
                <a:gd name="T103" fmla="*/ 6 h 48"/>
                <a:gd name="T104" fmla="*/ 1209 w 10642"/>
                <a:gd name="T105" fmla="*/ 6 h 48"/>
                <a:gd name="T106" fmla="*/ 1248 w 10642"/>
                <a:gd name="T107" fmla="*/ 6 h 48"/>
                <a:gd name="T108" fmla="*/ 1280 w 10642"/>
                <a:gd name="T109" fmla="*/ 6 h 48"/>
                <a:gd name="T110" fmla="*/ 1304 w 10642"/>
                <a:gd name="T111" fmla="*/ 6 h 48"/>
                <a:gd name="T112" fmla="*/ 1321 w 10642"/>
                <a:gd name="T113" fmla="*/ 6 h 48"/>
                <a:gd name="T114" fmla="*/ 1329 w 10642"/>
                <a:gd name="T115" fmla="*/ 6 h 48"/>
                <a:gd name="T116" fmla="*/ 1331 w 10642"/>
                <a:gd name="T117" fmla="*/ 4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730">
                <a:latin typeface="Miss Sweetie" panose="02000503000000000000" charset="0"/>
              </a:endParaRPr>
            </a:p>
          </p:txBody>
        </p:sp>
        <p:sp>
          <p:nvSpPr>
            <p:cNvPr id="13499" name="Rectangle 2442"/>
            <p:cNvSpPr>
              <a:spLocks noChangeArrowheads="1"/>
            </p:cNvSpPr>
            <p:nvPr/>
          </p:nvSpPr>
          <p:spPr bwMode="auto">
            <a:xfrm>
              <a:off x="24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00" name="Rectangle 2443"/>
            <p:cNvSpPr>
              <a:spLocks noChangeArrowheads="1"/>
            </p:cNvSpPr>
            <p:nvPr/>
          </p:nvSpPr>
          <p:spPr bwMode="auto">
            <a:xfrm>
              <a:off x="56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01" name="Rectangle 2444"/>
            <p:cNvSpPr>
              <a:spLocks noChangeArrowheads="1"/>
            </p:cNvSpPr>
            <p:nvPr/>
          </p:nvSpPr>
          <p:spPr bwMode="auto">
            <a:xfrm>
              <a:off x="87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02" name="Rectangle 2445"/>
            <p:cNvSpPr>
              <a:spLocks noChangeArrowheads="1"/>
            </p:cNvSpPr>
            <p:nvPr/>
          </p:nvSpPr>
          <p:spPr bwMode="auto">
            <a:xfrm>
              <a:off x="118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03" name="Rectangle 2446"/>
            <p:cNvSpPr>
              <a:spLocks noChangeArrowheads="1"/>
            </p:cNvSpPr>
            <p:nvPr/>
          </p:nvSpPr>
          <p:spPr bwMode="auto">
            <a:xfrm>
              <a:off x="149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04" name="Rectangle 2447"/>
            <p:cNvSpPr>
              <a:spLocks noChangeArrowheads="1"/>
            </p:cNvSpPr>
            <p:nvPr/>
          </p:nvSpPr>
          <p:spPr bwMode="auto">
            <a:xfrm>
              <a:off x="181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05" name="Rectangle 2448"/>
            <p:cNvSpPr>
              <a:spLocks noChangeArrowheads="1"/>
            </p:cNvSpPr>
            <p:nvPr/>
          </p:nvSpPr>
          <p:spPr bwMode="auto">
            <a:xfrm>
              <a:off x="212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06" name="Rectangle 2449"/>
            <p:cNvSpPr>
              <a:spLocks noChangeArrowheads="1"/>
            </p:cNvSpPr>
            <p:nvPr/>
          </p:nvSpPr>
          <p:spPr bwMode="auto">
            <a:xfrm>
              <a:off x="2438"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07" name="Rectangle 2450"/>
            <p:cNvSpPr>
              <a:spLocks noChangeArrowheads="1"/>
            </p:cNvSpPr>
            <p:nvPr/>
          </p:nvSpPr>
          <p:spPr bwMode="auto">
            <a:xfrm>
              <a:off x="2751"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08" name="Rectangle 2451"/>
            <p:cNvSpPr>
              <a:spLocks noChangeArrowheads="1"/>
            </p:cNvSpPr>
            <p:nvPr/>
          </p:nvSpPr>
          <p:spPr bwMode="auto">
            <a:xfrm>
              <a:off x="3064"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09" name="Rectangle 2452"/>
            <p:cNvSpPr>
              <a:spLocks noChangeArrowheads="1"/>
            </p:cNvSpPr>
            <p:nvPr/>
          </p:nvSpPr>
          <p:spPr bwMode="auto">
            <a:xfrm>
              <a:off x="337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10" name="Rectangle 2453"/>
            <p:cNvSpPr>
              <a:spLocks noChangeArrowheads="1"/>
            </p:cNvSpPr>
            <p:nvPr/>
          </p:nvSpPr>
          <p:spPr bwMode="auto">
            <a:xfrm>
              <a:off x="369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11" name="Rectangle 2454"/>
            <p:cNvSpPr>
              <a:spLocks noChangeArrowheads="1"/>
            </p:cNvSpPr>
            <p:nvPr/>
          </p:nvSpPr>
          <p:spPr bwMode="auto">
            <a:xfrm>
              <a:off x="400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12" name="Rectangle 2455"/>
            <p:cNvSpPr>
              <a:spLocks noChangeArrowheads="1"/>
            </p:cNvSpPr>
            <p:nvPr/>
          </p:nvSpPr>
          <p:spPr bwMode="auto">
            <a:xfrm>
              <a:off x="431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14" name="Rectangle 2457"/>
            <p:cNvSpPr>
              <a:spLocks noChangeArrowheads="1"/>
            </p:cNvSpPr>
            <p:nvPr/>
          </p:nvSpPr>
          <p:spPr bwMode="auto">
            <a:xfrm>
              <a:off x="4942" y="3980"/>
              <a:ext cx="313" cy="24"/>
            </a:xfrm>
            <a:prstGeom prst="rect">
              <a:avLst/>
            </a:prstGeom>
            <a:solidFill>
              <a:srgbClr val="F978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15" name="Rectangle 2458"/>
            <p:cNvSpPr>
              <a:spLocks noChangeArrowheads="1"/>
            </p:cNvSpPr>
            <p:nvPr/>
          </p:nvSpPr>
          <p:spPr bwMode="auto">
            <a:xfrm>
              <a:off x="5255" y="3980"/>
              <a:ext cx="313" cy="24"/>
            </a:xfrm>
            <a:prstGeom prst="rect">
              <a:avLst/>
            </a:prstGeom>
            <a:solidFill>
              <a:srgbClr val="F978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sp>
          <p:nvSpPr>
            <p:cNvPr id="13513" name="Rectangle 2456"/>
            <p:cNvSpPr>
              <a:spLocks noChangeArrowheads="1"/>
            </p:cNvSpPr>
            <p:nvPr/>
          </p:nvSpPr>
          <p:spPr bwMode="auto">
            <a:xfrm>
              <a:off x="4809" y="3954"/>
              <a:ext cx="159" cy="80"/>
            </a:xfrm>
            <a:prstGeom prst="parallelogram">
              <a:avLst/>
            </a:prstGeom>
            <a:solidFill>
              <a:schemeClr val="bg1"/>
            </a:solid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30">
                <a:latin typeface="Miss Sweetie" panose="02000503000000000000" charset="0"/>
                <a:ea typeface="宋体" panose="02010600030101010101" pitchFamily="2" charset="-122"/>
              </a:endParaRPr>
            </a:p>
          </p:txBody>
        </p:sp>
      </p:grpSp>
      <p:sp>
        <p:nvSpPr>
          <p:cNvPr id="38" name="文本框 37"/>
          <p:cNvSpPr txBox="1"/>
          <p:nvPr/>
        </p:nvSpPr>
        <p:spPr>
          <a:xfrm>
            <a:off x="2412867" y="35851582"/>
            <a:ext cx="8373489" cy="454385"/>
          </a:xfrm>
          <a:prstGeom prst="rect">
            <a:avLst/>
          </a:prstGeom>
          <a:noFill/>
        </p:spPr>
        <p:txBody>
          <a:bodyPr wrap="square" rtlCol="0">
            <a:noAutofit/>
          </a:bodyPr>
          <a:p>
            <a:pPr algn="ctr"/>
            <a:r>
              <a:rPr lang="en-US" altLang="zh-CN" sz="2765" dirty="0">
                <a:latin typeface="Calibri" panose="020F0502020204030204" pitchFamily="34" charset="0"/>
              </a:rPr>
              <a:t>Figure 1 Periodic permanent magnet focusing structure</a:t>
            </a:r>
            <a:endParaRPr lang="en-US" altLang="zh-CN" sz="2765" dirty="0">
              <a:latin typeface="Calibri" panose="020F0502020204030204" pitchFamily="34" charset="0"/>
            </a:endParaRPr>
          </a:p>
        </p:txBody>
      </p:sp>
      <p:pic>
        <p:nvPicPr>
          <p:cNvPr id="11" name="图片 10"/>
          <p:cNvPicPr>
            <a:picLocks noChangeAspect="1"/>
          </p:cNvPicPr>
          <p:nvPr/>
        </p:nvPicPr>
        <p:blipFill>
          <a:blip r:embed="rId3"/>
          <a:srcRect l="21490" r="21970" b="6348"/>
          <a:stretch>
            <a:fillRect/>
          </a:stretch>
        </p:blipFill>
        <p:spPr>
          <a:xfrm>
            <a:off x="3784600" y="32187515"/>
            <a:ext cx="5468620" cy="3663950"/>
          </a:xfrm>
          <a:prstGeom prst="rect">
            <a:avLst/>
          </a:prstGeom>
        </p:spPr>
      </p:pic>
      <p:sp>
        <p:nvSpPr>
          <p:cNvPr id="12" name="矩形 11"/>
          <p:cNvSpPr>
            <a:spLocks noChangeArrowheads="1"/>
          </p:cNvSpPr>
          <p:nvPr/>
        </p:nvSpPr>
        <p:spPr bwMode="auto">
          <a:xfrm>
            <a:off x="11384280" y="12461875"/>
            <a:ext cx="9002395" cy="944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2543" rIns="462543">
            <a:no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indent="457200" algn="ctr" defTabSz="457200" eaLnBrk="1" fontAlgn="auto" hangingPunct="1">
              <a:lnSpc>
                <a:spcPct val="120000"/>
              </a:lnSpc>
              <a:buClrTx/>
              <a:buSzTx/>
              <a:buFontTx/>
            </a:pPr>
            <a:r>
              <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sym typeface="+mn-ea"/>
              </a:rPr>
              <a:t>FOUNDATION DESIGN</a:t>
            </a:r>
            <a:endPar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defTabSz="457200" eaLnBrk="1" fontAlgn="auto" hangingPunct="1">
              <a:lnSpc>
                <a:spcPct val="110000"/>
              </a:lnSpc>
              <a:buClrTx/>
              <a:buSzTx/>
              <a:buFontTx/>
            </a:pPr>
            <a:r>
              <a:rPr lang="en-US" altLang="zh-CN" sz="3165" dirty="0">
                <a:latin typeface="Times New Roman" panose="02020603050405020304" pitchFamily="18" charset="0"/>
                <a:cs typeface="Times New Roman" panose="02020603050405020304" pitchFamily="18" charset="0"/>
              </a:rPr>
              <a:t>The design incorporates six cavities, one of which is a second harmonic cavity. I</a:t>
            </a:r>
            <a:r>
              <a:rPr lang="en-US" altLang="zh-CN" sz="3165" dirty="0">
                <a:latin typeface="Times New Roman" panose="02020603050405020304" pitchFamily="18" charset="0"/>
                <a:cs typeface="Times New Roman" panose="02020603050405020304" pitchFamily="18" charset="0"/>
              </a:rPr>
              <a:t>ts focusing structure is mainly divided into three sections. The first section has a small fundamental current of the beam and is designed as a long-period magnetic field that is easy to process. At the same time, considering the water cooling space, a large inner diameter magnetic ring is used. In the second section, the pole shoe extends into the vacuum inside the klystron, and considering the cavity size, it is designed as a</a:t>
            </a:r>
            <a:r>
              <a:rPr lang="en-US" altLang="zh-CN" sz="3165" dirty="0">
                <a:latin typeface="Times New Roman" panose="02020603050405020304" pitchFamily="18" charset="0"/>
                <a:cs typeface="Times New Roman" panose="02020603050405020304" pitchFamily="18" charset="0"/>
                <a:sym typeface="+mn-ea"/>
              </a:rPr>
              <a:t> medium-period</a:t>
            </a:r>
            <a:r>
              <a:rPr lang="en-US" altLang="zh-CN" sz="3165" dirty="0">
                <a:latin typeface="Times New Roman" panose="02020603050405020304" pitchFamily="18" charset="0"/>
                <a:cs typeface="Times New Roman" panose="02020603050405020304" pitchFamily="18" charset="0"/>
              </a:rPr>
              <a:t> medium inner diameter structure. The third section has a large fundamental current and is designed as a short-period small inner diamete structure. </a:t>
            </a:r>
            <a:endParaRPr lang="en-US" altLang="zh-CN" sz="3560" dirty="0">
              <a:latin typeface="Times New Roman" panose="02020603050405020304" pitchFamily="18" charset="0"/>
              <a:cs typeface="Times New Roman" panose="02020603050405020304" pitchFamily="18" charset="0"/>
            </a:endParaRPr>
          </a:p>
          <a:p>
            <a:pPr indent="457200" algn="just" defTabSz="457200" eaLnBrk="1" fontAlgn="auto" hangingPunct="1">
              <a:lnSpc>
                <a:spcPct val="120000"/>
              </a:lnSpc>
              <a:buClrTx/>
              <a:buSzTx/>
              <a:buFontTx/>
            </a:pPr>
            <a:endParaRPr lang="en-US" altLang="zh-CN" sz="3560" dirty="0">
              <a:latin typeface="Times New Roman" panose="02020603050405020304" pitchFamily="18" charset="0"/>
              <a:cs typeface="Times New Roman" panose="02020603050405020304" pitchFamily="18" charset="0"/>
            </a:endParaRPr>
          </a:p>
          <a:p>
            <a:pPr indent="457200" algn="just" defTabSz="457200" eaLnBrk="1" fontAlgn="auto" hangingPunct="1">
              <a:lnSpc>
                <a:spcPct val="120000"/>
              </a:lnSpc>
              <a:buClrTx/>
              <a:buSzTx/>
              <a:buFontTx/>
            </a:pPr>
            <a:endParaRPr lang="en-US" altLang="zh-CN" sz="3560" dirty="0">
              <a:latin typeface="Times New Roman" panose="02020603050405020304" pitchFamily="18" charset="0"/>
              <a:cs typeface="Times New Roman" panose="02020603050405020304" pitchFamily="18" charset="0"/>
            </a:endParaRPr>
          </a:p>
          <a:p>
            <a:pPr indent="457200" algn="just" defTabSz="457200" eaLnBrk="1" fontAlgn="auto" hangingPunct="1">
              <a:lnSpc>
                <a:spcPct val="120000"/>
              </a:lnSpc>
              <a:buClrTx/>
              <a:buSzTx/>
              <a:buFontTx/>
            </a:pPr>
            <a:endParaRPr lang="en-US" altLang="zh-CN" sz="3560" dirty="0">
              <a:latin typeface="Times New Roman" panose="02020603050405020304" pitchFamily="18" charset="0"/>
              <a:cs typeface="Times New Roman" panose="02020603050405020304" pitchFamily="18" charset="0"/>
            </a:endParaRPr>
          </a:p>
          <a:p>
            <a:pPr indent="457200" algn="just" defTabSz="457200" eaLnBrk="1" fontAlgn="auto" hangingPunct="1">
              <a:lnSpc>
                <a:spcPct val="120000"/>
              </a:lnSpc>
              <a:buClrTx/>
              <a:buSzTx/>
              <a:buFontTx/>
            </a:pPr>
            <a:endParaRPr lang="en-US" altLang="zh-CN" sz="3560" dirty="0">
              <a:latin typeface="Times New Roman" panose="02020603050405020304" pitchFamily="18" charset="0"/>
              <a:cs typeface="Times New Roman" panose="02020603050405020304" pitchFamily="18" charset="0"/>
            </a:endParaRPr>
          </a:p>
          <a:p>
            <a:pPr indent="457200" algn="just" defTabSz="457200" eaLnBrk="1" fontAlgn="auto" hangingPunct="1">
              <a:lnSpc>
                <a:spcPct val="120000"/>
              </a:lnSpc>
              <a:buClrTx/>
              <a:buSzTx/>
              <a:buFontTx/>
            </a:pPr>
            <a:endParaRPr lang="en-US" altLang="zh-CN" sz="3560" dirty="0">
              <a:latin typeface="Times New Roman" panose="02020603050405020304" pitchFamily="18" charset="0"/>
              <a:cs typeface="Times New Roman" panose="02020603050405020304" pitchFamily="18" charset="0"/>
            </a:endParaRPr>
          </a:p>
          <a:p>
            <a:pPr indent="457200" algn="just" defTabSz="457200" eaLnBrk="1" fontAlgn="auto" hangingPunct="1">
              <a:lnSpc>
                <a:spcPct val="120000"/>
              </a:lnSpc>
              <a:buClrTx/>
              <a:buSzTx/>
              <a:buFontTx/>
            </a:pPr>
            <a:endParaRPr lang="en-US" altLang="zh-CN" sz="3560" dirty="0">
              <a:latin typeface="Times New Roman" panose="02020603050405020304" pitchFamily="18" charset="0"/>
              <a:cs typeface="Times New Roman" panose="02020603050405020304" pitchFamily="18" charset="0"/>
            </a:endParaRPr>
          </a:p>
          <a:p>
            <a:pPr indent="457200" algn="just" defTabSz="457200" eaLnBrk="1" fontAlgn="auto" hangingPunct="1">
              <a:lnSpc>
                <a:spcPct val="120000"/>
              </a:lnSpc>
              <a:buClrTx/>
              <a:buSzTx/>
              <a:buFontTx/>
            </a:pPr>
            <a:endParaRPr lang="en-US" altLang="zh-CN" sz="3560" dirty="0">
              <a:latin typeface="Times New Roman" panose="02020603050405020304" pitchFamily="18" charset="0"/>
              <a:cs typeface="Times New Roman" panose="02020603050405020304" pitchFamily="18" charset="0"/>
            </a:endParaRPr>
          </a:p>
          <a:p>
            <a:pPr indent="457200" algn="just" defTabSz="457200" eaLnBrk="1" fontAlgn="auto" hangingPunct="1">
              <a:lnSpc>
                <a:spcPct val="120000"/>
              </a:lnSpc>
              <a:buClrTx/>
              <a:buSzTx/>
              <a:buFontTx/>
            </a:pPr>
            <a:endParaRPr lang="en-US" altLang="zh-CN" sz="3560" dirty="0">
              <a:latin typeface="Times New Roman" panose="02020603050405020304" pitchFamily="18" charset="0"/>
              <a:cs typeface="Times New Roman" panose="02020603050405020304" pitchFamily="18" charset="0"/>
            </a:endParaRPr>
          </a:p>
          <a:p>
            <a:pPr indent="457200" algn="ctr" defTabSz="457200" eaLnBrk="1" fontAlgn="auto" hangingPunct="1">
              <a:lnSpc>
                <a:spcPct val="120000"/>
              </a:lnSpc>
              <a:buClrTx/>
              <a:buSzTx/>
              <a:buFontTx/>
            </a:pPr>
            <a:endParaRPr lang="en-US" altLang="zh-CN" sz="3165" dirty="0">
              <a:latin typeface="Times New Roman" panose="02020603050405020304" pitchFamily="18" charset="0"/>
              <a:cs typeface="Times New Roman" panose="02020603050405020304" pitchFamily="18" charset="0"/>
            </a:endParaRPr>
          </a:p>
        </p:txBody>
      </p:sp>
      <p:sp>
        <p:nvSpPr>
          <p:cNvPr id="14" name="矩形 11"/>
          <p:cNvSpPr>
            <a:spLocks noChangeArrowheads="1"/>
          </p:cNvSpPr>
          <p:nvPr/>
        </p:nvSpPr>
        <p:spPr bwMode="auto">
          <a:xfrm>
            <a:off x="20172246" y="12462161"/>
            <a:ext cx="8954022" cy="364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2543" rIns="462543">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indent="457200" algn="ctr" defTabSz="457200" eaLnBrk="1" fontAlgn="auto" hangingPunct="1">
              <a:lnSpc>
                <a:spcPct val="120000"/>
              </a:lnSpc>
              <a:buClrTx/>
              <a:buSzTx/>
              <a:buFontTx/>
            </a:pPr>
            <a:r>
              <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sym typeface="+mn-ea"/>
              </a:rPr>
              <a:t>BEAM DYNAMIC</a:t>
            </a:r>
            <a:endPar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defTabSz="457200" eaLnBrk="1" fontAlgn="auto" hangingPunct="1">
              <a:lnSpc>
                <a:spcPct val="110000"/>
              </a:lnSpc>
              <a:buClrTx/>
              <a:buSzTx/>
              <a:buFontTx/>
            </a:pPr>
            <a:r>
              <a:rPr lang="en-US" altLang="zh-CN" sz="3165" dirty="0">
                <a:latin typeface="Times New Roman" panose="02020603050405020304" pitchFamily="18" charset="0"/>
                <a:cs typeface="Times New Roman" panose="02020603050405020304" pitchFamily="18" charset="0"/>
              </a:rPr>
              <a:t>The beam dynamics design was first completed in AJDISK and then rigorously verified and optimized through simulations in CST. The PIC simulations confirm a stable output of 51.2 MW with an efficiency of 53.8%.</a:t>
            </a:r>
            <a:endPar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文本框 14"/>
          <p:cNvSpPr txBox="1"/>
          <p:nvPr/>
        </p:nvSpPr>
        <p:spPr>
          <a:xfrm>
            <a:off x="11939270" y="21348065"/>
            <a:ext cx="7972425" cy="662940"/>
          </a:xfrm>
          <a:prstGeom prst="rect">
            <a:avLst/>
          </a:prstGeom>
          <a:noFill/>
        </p:spPr>
        <p:txBody>
          <a:bodyPr wrap="square" rtlCol="0">
            <a:noAutofit/>
          </a:bodyPr>
          <a:p>
            <a:pPr algn="ctr"/>
            <a:r>
              <a:rPr lang="en-US" altLang="zh-CN" sz="2765" dirty="0">
                <a:latin typeface="Calibri" panose="020F0502020204030204" pitchFamily="34" charset="0"/>
              </a:rPr>
              <a:t>Table 1 Main parameters of klystron</a:t>
            </a:r>
            <a:endParaRPr lang="en-US" altLang="zh-CN" sz="2765" dirty="0">
              <a:latin typeface="Calibri" panose="020F0502020204030204" pitchFamily="34" charset="0"/>
            </a:endParaRPr>
          </a:p>
        </p:txBody>
      </p:sp>
      <p:graphicFrame>
        <p:nvGraphicFramePr>
          <p:cNvPr id="17" name="表格 16"/>
          <p:cNvGraphicFramePr/>
          <p:nvPr>
            <p:custDataLst>
              <p:tags r:id="rId4"/>
            </p:custDataLst>
          </p:nvPr>
        </p:nvGraphicFramePr>
        <p:xfrm>
          <a:off x="11900429" y="21951752"/>
          <a:ext cx="8011160" cy="4009390"/>
        </p:xfrm>
        <a:graphic>
          <a:graphicData uri="http://schemas.openxmlformats.org/drawingml/2006/table">
            <a:tbl>
              <a:tblPr firstRow="1" bandRow="1">
                <a:tableStyleId>{5C22544A-7EE6-4342-B048-85BDC9FD1C3A}</a:tableStyleId>
              </a:tblPr>
              <a:tblGrid>
                <a:gridCol w="4005580"/>
                <a:gridCol w="4005580"/>
              </a:tblGrid>
              <a:tr h="572770">
                <a:tc>
                  <a:txBody>
                    <a:bodyPr/>
                    <a:p>
                      <a:pPr algn="ctr">
                        <a:spcBef>
                          <a:spcPts val="100"/>
                        </a:spcBef>
                        <a:spcAft>
                          <a:spcPts val="100"/>
                        </a:spcAft>
                      </a:pPr>
                      <a:r>
                        <a:rPr lang="en-US" altLang="zh-CN" sz="3165" b="0" dirty="0">
                          <a:solidFill>
                            <a:schemeClr val="tx1"/>
                          </a:solidFill>
                          <a:effectLst/>
                          <a:latin typeface="Times New Roman" panose="02020603050405020304" pitchFamily="18" charset="0"/>
                          <a:cs typeface="Times New Roman" panose="02020603050405020304" pitchFamily="18" charset="0"/>
                        </a:rPr>
                        <a:t>Frequency</a:t>
                      </a:r>
                      <a:endPar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4464" marR="64464" marT="0" marB="0">
                    <a:solidFill>
                      <a:srgbClr val="D9E4F6"/>
                    </a:solidFill>
                  </a:tcPr>
                </a:tc>
                <a:tc>
                  <a:txBody>
                    <a:bodyPr/>
                    <a:p>
                      <a:pPr algn="ctr">
                        <a:spcBef>
                          <a:spcPts val="100"/>
                        </a:spcBef>
                        <a:spcAft>
                          <a:spcPts val="100"/>
                        </a:spcAft>
                        <a:buClrTx/>
                        <a:buSzTx/>
                        <a:buFontTx/>
                        <a:buNone/>
                      </a:pPr>
                      <a:r>
                        <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2856Mhz</a:t>
                      </a:r>
                      <a:endPar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374" marR="90374" marT="45186" marB="45186">
                    <a:solidFill>
                      <a:srgbClr val="D9E4F6"/>
                    </a:solidFill>
                  </a:tcPr>
                </a:tc>
              </a:tr>
              <a:tr h="572770">
                <a:tc>
                  <a:txBody>
                    <a:bodyPr/>
                    <a:p>
                      <a:pPr marL="63500" indent="-63500" algn="ctr">
                        <a:spcBef>
                          <a:spcPts val="100"/>
                        </a:spcBef>
                        <a:spcAft>
                          <a:spcPts val="100"/>
                        </a:spcAft>
                      </a:pPr>
                      <a:r>
                        <a:rPr lang="en-US" altLang="zh-CN" sz="3165" b="0" dirty="0">
                          <a:solidFill>
                            <a:schemeClr val="tx1"/>
                          </a:solidFill>
                          <a:effectLst/>
                          <a:latin typeface="Times New Roman" panose="02020603050405020304" pitchFamily="18" charset="0"/>
                          <a:cs typeface="Times New Roman" panose="02020603050405020304" pitchFamily="18" charset="0"/>
                        </a:rPr>
                        <a:t>Output power</a:t>
                      </a:r>
                      <a:endPar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4464" marR="64464" marT="0" marB="0">
                    <a:solidFill>
                      <a:srgbClr val="D9E4F6"/>
                    </a:solidFill>
                  </a:tcPr>
                </a:tc>
                <a:tc>
                  <a:txBody>
                    <a:bodyPr/>
                    <a:p>
                      <a:pPr algn="ctr">
                        <a:spcBef>
                          <a:spcPts val="100"/>
                        </a:spcBef>
                        <a:spcAft>
                          <a:spcPts val="100"/>
                        </a:spcAft>
                        <a:buClrTx/>
                        <a:buSzTx/>
                        <a:buFontTx/>
                        <a:buNone/>
                      </a:pPr>
                      <a:r>
                        <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50MW</a:t>
                      </a:r>
                      <a:endPar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374" marR="90374" marT="45186" marB="45186">
                    <a:solidFill>
                      <a:srgbClr val="D9E4F6"/>
                    </a:solidFill>
                  </a:tcPr>
                </a:tc>
              </a:tr>
              <a:tr h="572770">
                <a:tc>
                  <a:txBody>
                    <a:bodyPr/>
                    <a:p>
                      <a:pPr algn="ctr">
                        <a:spcBef>
                          <a:spcPts val="100"/>
                        </a:spcBef>
                        <a:spcAft>
                          <a:spcPts val="100"/>
                        </a:spcAft>
                      </a:pPr>
                      <a:r>
                        <a:rPr lang="en-US" altLang="zh-CN" sz="3165" b="0" dirty="0">
                          <a:solidFill>
                            <a:schemeClr val="tx1"/>
                          </a:solidFill>
                          <a:effectLst/>
                          <a:latin typeface="Times New Roman" panose="02020603050405020304" pitchFamily="18" charset="0"/>
                          <a:cs typeface="Times New Roman" panose="02020603050405020304" pitchFamily="18" charset="0"/>
                        </a:rPr>
                        <a:t>Voltage</a:t>
                      </a:r>
                      <a:endPar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4464" marR="64464" marT="0" marB="0">
                    <a:solidFill>
                      <a:srgbClr val="D9E4F6"/>
                    </a:solidFill>
                  </a:tcPr>
                </a:tc>
                <a:tc>
                  <a:txBody>
                    <a:bodyPr/>
                    <a:p>
                      <a:pPr algn="ctr">
                        <a:spcBef>
                          <a:spcPts val="100"/>
                        </a:spcBef>
                        <a:spcAft>
                          <a:spcPts val="100"/>
                        </a:spcAft>
                        <a:buClrTx/>
                        <a:buSzTx/>
                        <a:buFontTx/>
                        <a:buNone/>
                      </a:pPr>
                      <a:r>
                        <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350kV</a:t>
                      </a:r>
                      <a:endPar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374" marR="90374" marT="45186" marB="45186">
                    <a:solidFill>
                      <a:srgbClr val="D9E4F6"/>
                    </a:solidFill>
                  </a:tcPr>
                </a:tc>
              </a:tr>
              <a:tr h="572770">
                <a:tc>
                  <a:txBody>
                    <a:bodyPr/>
                    <a:p>
                      <a:pPr algn="ctr">
                        <a:spcBef>
                          <a:spcPts val="100"/>
                        </a:spcBef>
                        <a:spcAft>
                          <a:spcPts val="100"/>
                        </a:spcAft>
                      </a:pPr>
                      <a:r>
                        <a:rPr lang="en-US" altLang="zh-CN" sz="3165" b="0" dirty="0">
                          <a:solidFill>
                            <a:schemeClr val="tx1"/>
                          </a:solidFill>
                          <a:effectLst/>
                          <a:latin typeface="Times New Roman" panose="02020603050405020304" pitchFamily="18" charset="0"/>
                          <a:cs typeface="Times New Roman" panose="02020603050405020304" pitchFamily="18" charset="0"/>
                        </a:rPr>
                        <a:t>Current</a:t>
                      </a:r>
                      <a:endPar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4464" marR="64464" marT="0" marB="0">
                    <a:solidFill>
                      <a:srgbClr val="D9E4F6"/>
                    </a:solidFill>
                  </a:tcPr>
                </a:tc>
                <a:tc>
                  <a:txBody>
                    <a:bodyPr/>
                    <a:p>
                      <a:pPr algn="ctr">
                        <a:spcBef>
                          <a:spcPts val="100"/>
                        </a:spcBef>
                        <a:spcAft>
                          <a:spcPts val="100"/>
                        </a:spcAft>
                        <a:buClrTx/>
                        <a:buSzTx/>
                        <a:buFontTx/>
                        <a:buNone/>
                      </a:pPr>
                      <a:r>
                        <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272A</a:t>
                      </a:r>
                      <a:endPar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374" marR="90374" marT="45186" marB="45186">
                    <a:solidFill>
                      <a:srgbClr val="D9E4F6"/>
                    </a:solidFill>
                  </a:tcPr>
                </a:tc>
              </a:tr>
              <a:tr h="572770">
                <a:tc>
                  <a:txBody>
                    <a:bodyPr/>
                    <a:p>
                      <a:pPr algn="ctr">
                        <a:spcBef>
                          <a:spcPts val="100"/>
                        </a:spcBef>
                        <a:spcAft>
                          <a:spcPts val="100"/>
                        </a:spcAft>
                      </a:pPr>
                      <a:r>
                        <a:rPr lang="en-US" altLang="zh-CN" sz="3165" b="0" dirty="0">
                          <a:solidFill>
                            <a:schemeClr val="tx1"/>
                          </a:solidFill>
                          <a:effectLst/>
                          <a:latin typeface="Times New Roman" panose="02020603050405020304" pitchFamily="18" charset="0"/>
                          <a:cs typeface="Times New Roman" panose="02020603050405020304" pitchFamily="18" charset="0"/>
                        </a:rPr>
                        <a:t>Beam radius</a:t>
                      </a:r>
                      <a:endPar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4464" marR="64464" marT="0" marB="0">
                    <a:solidFill>
                      <a:srgbClr val="D9E4F6"/>
                    </a:solidFill>
                  </a:tcPr>
                </a:tc>
                <a:tc>
                  <a:txBody>
                    <a:bodyPr/>
                    <a:p>
                      <a:pPr algn="ctr">
                        <a:spcBef>
                          <a:spcPts val="100"/>
                        </a:spcBef>
                        <a:spcAft>
                          <a:spcPts val="100"/>
                        </a:spcAft>
                        <a:buClrTx/>
                        <a:buSzTx/>
                        <a:buFontTx/>
                        <a:buNone/>
                      </a:pPr>
                      <a:r>
                        <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9mm</a:t>
                      </a:r>
                      <a:endPar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374" marR="90374" marT="45186" marB="45186">
                    <a:solidFill>
                      <a:srgbClr val="D9E4F6"/>
                    </a:solidFill>
                  </a:tcPr>
                </a:tc>
              </a:tr>
              <a:tr h="572770">
                <a:tc>
                  <a:txBody>
                    <a:bodyPr/>
                    <a:p>
                      <a:pPr algn="ctr">
                        <a:spcBef>
                          <a:spcPts val="100"/>
                        </a:spcBef>
                        <a:spcAft>
                          <a:spcPts val="100"/>
                        </a:spcAft>
                        <a:buNone/>
                      </a:pPr>
                      <a:r>
                        <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Drift tube radius</a:t>
                      </a:r>
                      <a:endPar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4464" marR="64464" marT="0" marB="0">
                    <a:solidFill>
                      <a:srgbClr val="D9E4F6"/>
                    </a:solidFill>
                  </a:tcPr>
                </a:tc>
                <a:tc>
                  <a:txBody>
                    <a:bodyPr/>
                    <a:p>
                      <a:pPr algn="ctr">
                        <a:spcBef>
                          <a:spcPts val="100"/>
                        </a:spcBef>
                        <a:spcAft>
                          <a:spcPts val="100"/>
                        </a:spcAft>
                        <a:buClrTx/>
                        <a:buSzTx/>
                        <a:buFontTx/>
                        <a:buNone/>
                      </a:pPr>
                      <a:r>
                        <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13.8mm</a:t>
                      </a:r>
                      <a:endPar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374" marR="90374" marT="45186" marB="45186">
                    <a:solidFill>
                      <a:srgbClr val="D9E4F6"/>
                    </a:solidFill>
                  </a:tcPr>
                </a:tc>
              </a:tr>
              <a:tr h="572770">
                <a:tc>
                  <a:txBody>
                    <a:bodyPr/>
                    <a:p>
                      <a:pPr algn="ctr">
                        <a:spcBef>
                          <a:spcPts val="100"/>
                        </a:spcBef>
                        <a:spcAft>
                          <a:spcPts val="100"/>
                        </a:spcAft>
                      </a:pPr>
                      <a:r>
                        <a:rPr lang="en-US" altLang="zh-CN" sz="3165" b="0" dirty="0">
                          <a:solidFill>
                            <a:schemeClr val="tx1"/>
                          </a:solidFill>
                          <a:effectLst/>
                          <a:latin typeface="Times New Roman" panose="02020603050405020304" pitchFamily="18" charset="0"/>
                          <a:cs typeface="Times New Roman" panose="02020603050405020304" pitchFamily="18" charset="0"/>
                        </a:rPr>
                        <a:t>Efficiency</a:t>
                      </a:r>
                      <a:endPar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4464" marR="64464" marT="0" marB="0">
                    <a:solidFill>
                      <a:srgbClr val="D9E4F6"/>
                    </a:solidFill>
                  </a:tcPr>
                </a:tc>
                <a:tc>
                  <a:txBody>
                    <a:bodyPr/>
                    <a:p>
                      <a:pPr algn="ctr">
                        <a:spcBef>
                          <a:spcPts val="100"/>
                        </a:spcBef>
                        <a:spcAft>
                          <a:spcPts val="100"/>
                        </a:spcAft>
                        <a:buClrTx/>
                        <a:buSzTx/>
                        <a:buFontTx/>
                        <a:buNone/>
                      </a:pPr>
                      <a:r>
                        <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53%</a:t>
                      </a:r>
                      <a:endParaRPr lang="en-US" altLang="zh-CN" sz="3165" b="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0374" marR="90374" marT="45186" marB="45186">
                    <a:solidFill>
                      <a:srgbClr val="D9E4F6"/>
                    </a:solidFill>
                  </a:tcPr>
                </a:tc>
              </a:tr>
            </a:tbl>
          </a:graphicData>
        </a:graphic>
      </p:graphicFrame>
      <p:sp>
        <p:nvSpPr>
          <p:cNvPr id="20" name="文本框 19"/>
          <p:cNvSpPr txBox="1"/>
          <p:nvPr/>
        </p:nvSpPr>
        <p:spPr>
          <a:xfrm>
            <a:off x="1953260" y="40169465"/>
            <a:ext cx="9224645" cy="702945"/>
          </a:xfrm>
          <a:prstGeom prst="rect">
            <a:avLst/>
          </a:prstGeom>
          <a:noFill/>
        </p:spPr>
        <p:txBody>
          <a:bodyPr wrap="square" rtlCol="0">
            <a:noAutofit/>
          </a:bodyPr>
          <a:p>
            <a:pPr algn="ctr"/>
            <a:r>
              <a:rPr lang="en-US" altLang="zh-CN" sz="2765" dirty="0">
                <a:latin typeface="Calibri" panose="020F0502020204030204" pitchFamily="34" charset="0"/>
              </a:rPr>
              <a:t>Figure 2 Focusing structure and vacuum inside the klystron</a:t>
            </a:r>
            <a:endParaRPr lang="en-US" altLang="zh-CN" sz="2765" dirty="0">
              <a:latin typeface="Calibri" panose="020F0502020204030204" pitchFamily="34" charset="0"/>
            </a:endParaRPr>
          </a:p>
        </p:txBody>
      </p:sp>
      <p:sp>
        <p:nvSpPr>
          <p:cNvPr id="31" name="文本框 30"/>
          <p:cNvSpPr txBox="1"/>
          <p:nvPr/>
        </p:nvSpPr>
        <p:spPr>
          <a:xfrm>
            <a:off x="12014007" y="33667964"/>
            <a:ext cx="7875799" cy="702916"/>
          </a:xfrm>
          <a:prstGeom prst="rect">
            <a:avLst/>
          </a:prstGeom>
          <a:noFill/>
        </p:spPr>
        <p:txBody>
          <a:bodyPr wrap="square" rtlCol="0">
            <a:noAutofit/>
          </a:bodyPr>
          <a:p>
            <a:pPr algn="ctr"/>
            <a:r>
              <a:rPr lang="en-US" altLang="zh-CN" sz="2765" dirty="0">
                <a:latin typeface="Calibri" panose="020F0502020204030204" pitchFamily="34" charset="0"/>
              </a:rPr>
              <a:t>Figure 4 Magnetic field distribution</a:t>
            </a:r>
            <a:endParaRPr lang="en-US" altLang="zh-CN" sz="2765" dirty="0">
              <a:latin typeface="Calibri" panose="020F0502020204030204" pitchFamily="34" charset="0"/>
            </a:endParaRPr>
          </a:p>
          <a:p>
            <a:pPr algn="ctr"/>
            <a:r>
              <a:rPr lang="en-US" altLang="zh-CN" sz="2765" dirty="0">
                <a:latin typeface="Calibri" panose="020F0502020204030204" pitchFamily="34" charset="0"/>
              </a:rPr>
              <a:t> at the axis and beam radius</a:t>
            </a:r>
            <a:endParaRPr lang="en-US" altLang="zh-CN" sz="2765" dirty="0">
              <a:latin typeface="Calibri" panose="020F0502020204030204" pitchFamily="34" charset="0"/>
            </a:endParaRPr>
          </a:p>
        </p:txBody>
      </p:sp>
      <p:sp>
        <p:nvSpPr>
          <p:cNvPr id="49" name="文本框 48"/>
          <p:cNvSpPr txBox="1"/>
          <p:nvPr/>
        </p:nvSpPr>
        <p:spPr>
          <a:xfrm>
            <a:off x="11478546" y="29882260"/>
            <a:ext cx="3677130" cy="531580"/>
          </a:xfrm>
          <a:prstGeom prst="rect">
            <a:avLst/>
          </a:prstGeom>
          <a:noFill/>
        </p:spPr>
        <p:txBody>
          <a:bodyPr wrap="square" rtlCol="0">
            <a:noAutofit/>
          </a:bodyPr>
          <a:p>
            <a:pPr algn="ctr">
              <a:lnSpc>
                <a:spcPct val="80000"/>
              </a:lnSpc>
            </a:pPr>
            <a:r>
              <a:rPr lang="en-US" altLang="zh-CN" sz="2765" dirty="0">
                <a:latin typeface="Calibri" panose="020F0502020204030204" pitchFamily="34" charset="0"/>
              </a:rPr>
              <a:t>Figure 3 The electron gun</a:t>
            </a:r>
            <a:r>
              <a:rPr lang="en-US" altLang="zh-CN" sz="2765" dirty="0">
                <a:latin typeface="Calibri" panose="020F0502020204030204" pitchFamily="34" charset="0"/>
                <a:ea typeface="Calibri" panose="020F0502020204030204" pitchFamily="34" charset="0"/>
                <a:cs typeface="Calibri" panose="020F0502020204030204" pitchFamily="34" charset="0"/>
              </a:rPr>
              <a:t> in CST</a:t>
            </a:r>
            <a:endParaRPr lang="en-US" altLang="zh-CN" sz="2765" dirty="0">
              <a:latin typeface="Calibri" panose="020F0502020204030204" pitchFamily="34" charset="0"/>
            </a:endParaRPr>
          </a:p>
        </p:txBody>
      </p:sp>
      <p:sp>
        <p:nvSpPr>
          <p:cNvPr id="37" name="文本框 36"/>
          <p:cNvSpPr txBox="1"/>
          <p:nvPr/>
        </p:nvSpPr>
        <p:spPr>
          <a:xfrm>
            <a:off x="14923135" y="26834465"/>
            <a:ext cx="5237480" cy="3843655"/>
          </a:xfrm>
          <a:prstGeom prst="rect">
            <a:avLst/>
          </a:prstGeom>
          <a:noFill/>
        </p:spPr>
        <p:txBody>
          <a:bodyPr wrap="square" rtlCol="0" anchor="t">
            <a:spAutoFit/>
          </a:bodyPr>
          <a:p>
            <a:pPr indent="457200" algn="just" defTabSz="457200" eaLnBrk="1" fontAlgn="auto" hangingPunct="1">
              <a:lnSpc>
                <a:spcPct val="110000"/>
              </a:lnSpc>
              <a:buClrTx/>
              <a:buSzTx/>
              <a:buFontTx/>
              <a:buNone/>
            </a:pPr>
            <a:r>
              <a:rPr lang="en-US" altLang="zh-CN" sz="3165" dirty="0">
                <a:latin typeface="Times New Roman" panose="02020603050405020304" pitchFamily="18" charset="0"/>
                <a:cs typeface="Times New Roman" panose="02020603050405020304" pitchFamily="18" charset="0"/>
                <a:sym typeface="+mn-ea"/>
              </a:rPr>
              <a:t>In CST simulation, the electron gun current is 272A, the waist radius is 8.86mm, the minimum period length of the focusing structure is 24mm, and the maximum magnetic field along the axis is 1614Gs.</a:t>
            </a:r>
            <a:endParaRPr lang="en-US" altLang="zh-CN" sz="3165" dirty="0">
              <a:latin typeface="Times New Roman" panose="02020603050405020304" pitchFamily="18" charset="0"/>
              <a:cs typeface="Times New Roman" panose="02020603050405020304" pitchFamily="18" charset="0"/>
              <a:sym typeface="+mn-ea"/>
            </a:endParaRPr>
          </a:p>
        </p:txBody>
      </p:sp>
      <p:sp>
        <p:nvSpPr>
          <p:cNvPr id="39" name="文本框 38"/>
          <p:cNvSpPr txBox="1"/>
          <p:nvPr/>
        </p:nvSpPr>
        <p:spPr>
          <a:xfrm>
            <a:off x="11901699" y="25996154"/>
            <a:ext cx="8010106" cy="968375"/>
          </a:xfrm>
          <a:prstGeom prst="rect">
            <a:avLst/>
          </a:prstGeom>
          <a:noFill/>
        </p:spPr>
        <p:txBody>
          <a:bodyPr wrap="square" rtlCol="0" anchor="t">
            <a:spAutoFit/>
          </a:bodyPr>
          <a:p>
            <a:pPr indent="457200" algn="ctr" defTabSz="457200" eaLnBrk="1" fontAlgn="auto" hangingPunct="1">
              <a:lnSpc>
                <a:spcPct val="120000"/>
              </a:lnSpc>
              <a:buClrTx/>
              <a:buSzTx/>
              <a:buFontTx/>
            </a:pPr>
            <a:r>
              <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sym typeface="+mn-ea"/>
              </a:rPr>
              <a:t>ELECTRON OPTICS</a:t>
            </a:r>
            <a:endPar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sym typeface="+mn-ea"/>
            </a:endParaRPr>
          </a:p>
        </p:txBody>
      </p:sp>
      <p:sp>
        <p:nvSpPr>
          <p:cNvPr id="40" name="文本框 39"/>
          <p:cNvSpPr txBox="1"/>
          <p:nvPr/>
        </p:nvSpPr>
        <p:spPr>
          <a:xfrm>
            <a:off x="20167676" y="29273007"/>
            <a:ext cx="8922014" cy="5451475"/>
          </a:xfrm>
          <a:prstGeom prst="rect">
            <a:avLst/>
          </a:prstGeom>
          <a:noFill/>
        </p:spPr>
        <p:txBody>
          <a:bodyPr wrap="square" lIns="462543" rIns="462543" rtlCol="0" anchor="t">
            <a:spAutoFit/>
          </a:bodyPr>
          <a:p>
            <a:pPr indent="457200" algn="just" defTabSz="457200" eaLnBrk="1" fontAlgn="auto" hangingPunct="1">
              <a:lnSpc>
                <a:spcPct val="110000"/>
              </a:lnSpc>
              <a:buClrTx/>
              <a:buSzTx/>
              <a:buFontTx/>
            </a:pPr>
            <a:r>
              <a:rPr lang="en-US" altLang="zh-CN" sz="3165" dirty="0">
                <a:latin typeface="Times New Roman" panose="02020603050405020304" pitchFamily="18" charset="0"/>
                <a:cs typeface="Times New Roman" panose="02020603050405020304" pitchFamily="18" charset="0"/>
                <a:sym typeface="+mn-ea"/>
              </a:rPr>
              <a:t>This study proposes a design of an S-band 50MW high-efficiency permanent magnet klystron, characterized by a second harmonic cavity and segmented periodic permanent magnet focusing. This configuration has the advantages of high efficiency, simplicity, and compactness. The CST simulation results show that the output power is 51.2MW and the efficiency is 53.8%.  </a:t>
            </a:r>
            <a:endParaRPr lang="en-US" altLang="zh-CN" sz="3165" dirty="0">
              <a:latin typeface="Times New Roman" panose="02020603050405020304" pitchFamily="18" charset="0"/>
              <a:cs typeface="Times New Roman" panose="02020603050405020304" pitchFamily="18" charset="0"/>
              <a:sym typeface="+mn-ea"/>
            </a:endParaRPr>
          </a:p>
          <a:p>
            <a:pPr indent="457200" algn="just" defTabSz="457200" eaLnBrk="1" fontAlgn="auto" hangingPunct="1">
              <a:lnSpc>
                <a:spcPct val="110000"/>
              </a:lnSpc>
              <a:buClrTx/>
              <a:buSzTx/>
              <a:buFontTx/>
            </a:pPr>
            <a:r>
              <a:rPr lang="en-US" altLang="zh-CN" sz="3165" dirty="0">
                <a:latin typeface="Times New Roman" panose="02020603050405020304" pitchFamily="18" charset="0"/>
                <a:cs typeface="Times New Roman" panose="02020603050405020304" pitchFamily="18" charset="0"/>
                <a:sym typeface="+mn-ea"/>
              </a:rPr>
              <a:t>The next step is to optimize the reflux electrons and output power.</a:t>
            </a:r>
            <a:endParaRPr lang="en-US" altLang="zh-CN" sz="3165" dirty="0">
              <a:latin typeface="Times New Roman" panose="02020603050405020304" pitchFamily="18" charset="0"/>
              <a:cs typeface="Times New Roman" panose="02020603050405020304" pitchFamily="18" charset="0"/>
              <a:sym typeface="+mn-ea"/>
            </a:endParaRPr>
          </a:p>
        </p:txBody>
      </p:sp>
      <p:sp>
        <p:nvSpPr>
          <p:cNvPr id="41" name="文本框 40"/>
          <p:cNvSpPr txBox="1"/>
          <p:nvPr/>
        </p:nvSpPr>
        <p:spPr>
          <a:xfrm>
            <a:off x="21235035" y="24167465"/>
            <a:ext cx="7099300" cy="702945"/>
          </a:xfrm>
          <a:prstGeom prst="rect">
            <a:avLst/>
          </a:prstGeom>
          <a:noFill/>
        </p:spPr>
        <p:txBody>
          <a:bodyPr wrap="square" rtlCol="0">
            <a:noAutofit/>
          </a:bodyPr>
          <a:p>
            <a:pPr algn="ctr"/>
            <a:r>
              <a:rPr lang="en-US" altLang="zh-CN" sz="2765" dirty="0">
                <a:latin typeface="Calibri" panose="020F0502020204030204" pitchFamily="34" charset="0"/>
              </a:rPr>
              <a:t>Figure 6 Beam trajectory and phase space </a:t>
            </a:r>
            <a:r>
              <a:rPr lang="en-US" altLang="zh-CN" sz="2765" dirty="0">
                <a:latin typeface="Calibri" panose="020F0502020204030204" pitchFamily="34" charset="0"/>
              </a:rPr>
              <a:t>in CST</a:t>
            </a:r>
            <a:endParaRPr lang="en-US" altLang="zh-CN" sz="2765" dirty="0">
              <a:latin typeface="Calibri" panose="020F0502020204030204" pitchFamily="34" charset="0"/>
            </a:endParaRPr>
          </a:p>
        </p:txBody>
      </p:sp>
      <p:sp>
        <p:nvSpPr>
          <p:cNvPr id="42" name="文本框 41"/>
          <p:cNvSpPr txBox="1"/>
          <p:nvPr/>
        </p:nvSpPr>
        <p:spPr>
          <a:xfrm>
            <a:off x="21235035" y="27748865"/>
            <a:ext cx="7114540" cy="702945"/>
          </a:xfrm>
          <a:prstGeom prst="rect">
            <a:avLst/>
          </a:prstGeom>
          <a:noFill/>
        </p:spPr>
        <p:txBody>
          <a:bodyPr wrap="square" rtlCol="0">
            <a:noAutofit/>
          </a:bodyPr>
          <a:p>
            <a:pPr algn="ctr"/>
            <a:r>
              <a:rPr lang="en-US" altLang="zh-CN" sz="2765" dirty="0">
                <a:latin typeface="Calibri" panose="020F0502020204030204" pitchFamily="34" charset="0"/>
              </a:rPr>
              <a:t>Figure 7 </a:t>
            </a:r>
            <a:r>
              <a:rPr lang="en-US" altLang="zh-CN" sz="2765" dirty="0">
                <a:effectLst/>
                <a:latin typeface="Times New Roman" panose="02020603050405020304" pitchFamily="18" charset="0"/>
                <a:cs typeface="Times New Roman" panose="02020603050405020304" pitchFamily="18" charset="0"/>
                <a:sym typeface="+mn-ea"/>
              </a:rPr>
              <a:t>Output power in CST</a:t>
            </a:r>
            <a:endParaRPr lang="en-US" altLang="zh-CN" sz="2765" dirty="0">
              <a:latin typeface="Calibri" panose="020F0502020204030204" pitchFamily="34" charset="0"/>
            </a:endParaRPr>
          </a:p>
        </p:txBody>
      </p:sp>
      <p:sp>
        <p:nvSpPr>
          <p:cNvPr id="43" name="文本框 42"/>
          <p:cNvSpPr txBox="1"/>
          <p:nvPr/>
        </p:nvSpPr>
        <p:spPr>
          <a:xfrm>
            <a:off x="19949897" y="28369257"/>
            <a:ext cx="9274727" cy="968375"/>
          </a:xfrm>
          <a:prstGeom prst="rect">
            <a:avLst/>
          </a:prstGeom>
          <a:noFill/>
        </p:spPr>
        <p:txBody>
          <a:bodyPr wrap="square" rtlCol="0" anchor="t">
            <a:spAutoFit/>
          </a:bodyPr>
          <a:p>
            <a:pPr indent="457200" algn="ctr" defTabSz="457200" eaLnBrk="1" fontAlgn="auto" hangingPunct="1">
              <a:lnSpc>
                <a:spcPct val="120000"/>
              </a:lnSpc>
              <a:buClrTx/>
              <a:buSzTx/>
              <a:buFontTx/>
            </a:pPr>
            <a:r>
              <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sym typeface="+mn-ea"/>
              </a:rPr>
              <a:t>SUMMARY AND OUTLOOK</a:t>
            </a:r>
            <a:endPar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sym typeface="+mn-ea"/>
            </a:endParaRPr>
          </a:p>
        </p:txBody>
      </p:sp>
      <p:sp>
        <p:nvSpPr>
          <p:cNvPr id="44" name="文本框 43"/>
          <p:cNvSpPr txBox="1"/>
          <p:nvPr/>
        </p:nvSpPr>
        <p:spPr>
          <a:xfrm>
            <a:off x="11404600" y="35064065"/>
            <a:ext cx="17564100" cy="5795645"/>
          </a:xfrm>
          <a:prstGeom prst="rect">
            <a:avLst/>
          </a:prstGeom>
          <a:noFill/>
        </p:spPr>
        <p:txBody>
          <a:bodyPr wrap="square" lIns="462543" rIns="462543" rtlCol="0" anchor="t">
            <a:noAutofit/>
          </a:bodyPr>
          <a:p>
            <a:pPr indent="457200" algn="ctr" defTabSz="457200" eaLnBrk="1" fontAlgn="auto" hangingPunct="1">
              <a:lnSpc>
                <a:spcPct val="120000"/>
              </a:lnSpc>
              <a:buClrTx/>
              <a:buSzTx/>
              <a:buFontTx/>
            </a:pPr>
            <a:r>
              <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sym typeface="+mn-ea"/>
              </a:rPr>
              <a:t>REFERENCES</a:t>
            </a:r>
            <a:endParaRPr lang="en-US" altLang="zh-CN" sz="4745" b="1" dirty="0">
              <a:solidFill>
                <a:srgbClr val="1C54C6"/>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marL="0" indent="457200" algn="just" defTabSz="457200" eaLnBrk="1" fontAlgn="auto" latinLnBrk="0" hangingPunct="1">
              <a:lnSpc>
                <a:spcPct val="100000"/>
              </a:lnSpc>
              <a:buClrTx/>
              <a:buSzTx/>
              <a:buFontTx/>
              <a:buNone/>
            </a:pPr>
            <a:r>
              <a:rPr lang="en-US" altLang="zh-CN" sz="2765" dirty="0">
                <a:solidFill>
                  <a:schemeClr val="tx1"/>
                </a:solidFill>
                <a:uFillTx/>
                <a:latin typeface="Times New Roman" panose="02020603050405020304" pitchFamily="18" charset="0"/>
                <a:cs typeface="Times New Roman" panose="02020603050405020304" pitchFamily="18" charset="0"/>
                <a:sym typeface="+mn-ea"/>
              </a:rPr>
              <a:t>[1] Syratchev, I. (2022). High efficiency klystrons. [PowerPoint slides]. https://indico.cern.ch/event/1138690/contributions/4782684/attachments/2435633/4171251/IFAST_2022_SI.pdf</a:t>
            </a:r>
            <a:endParaRPr lang="en-US" altLang="zh-CN" sz="2765" dirty="0">
              <a:solidFill>
                <a:schemeClr val="tx1"/>
              </a:solidFill>
              <a:uFillTx/>
              <a:latin typeface="Times New Roman" panose="02020603050405020304" pitchFamily="18" charset="0"/>
              <a:cs typeface="Times New Roman" panose="02020603050405020304" pitchFamily="18" charset="0"/>
              <a:sym typeface="+mn-ea"/>
            </a:endParaRPr>
          </a:p>
          <a:p>
            <a:pPr marL="0" indent="457200" algn="just" defTabSz="457200" eaLnBrk="1" fontAlgn="auto" latinLnBrk="0" hangingPunct="1">
              <a:lnSpc>
                <a:spcPct val="100000"/>
              </a:lnSpc>
              <a:buClrTx/>
              <a:buSzTx/>
              <a:buFontTx/>
              <a:buNone/>
            </a:pPr>
            <a:r>
              <a:rPr lang="en-US" altLang="zh-CN" sz="2765" dirty="0">
                <a:solidFill>
                  <a:schemeClr val="tx1"/>
                </a:solidFill>
                <a:uFillTx/>
                <a:latin typeface="Times New Roman" panose="02020603050405020304" pitchFamily="18" charset="0"/>
                <a:cs typeface="Times New Roman" panose="02020603050405020304" pitchFamily="18" charset="0"/>
                <a:sym typeface="+mn-ea"/>
              </a:rPr>
              <a:t>[2] Matsumoto, H., Shintake, T., Ohkubo, Y., Taoka, H., Ohhashi, K., &amp; Kakuno, K. (2001). High power test of the first C-band (5712 MHz) 50 MW PPM klystron. PACS2001. Proceedings of the 2001 Particle Accelerator Conference (Cat. No.01CH37268), 2, 993-995 vol.2.</a:t>
            </a:r>
            <a:endParaRPr lang="en-US" altLang="zh-CN" sz="2765" dirty="0">
              <a:solidFill>
                <a:schemeClr val="tx1"/>
              </a:solidFill>
              <a:uFillTx/>
              <a:latin typeface="Times New Roman" panose="02020603050405020304" pitchFamily="18" charset="0"/>
              <a:cs typeface="Times New Roman" panose="02020603050405020304" pitchFamily="18" charset="0"/>
              <a:sym typeface="+mn-ea"/>
            </a:endParaRPr>
          </a:p>
          <a:p>
            <a:pPr marL="0" indent="457200" algn="just" defTabSz="457200" eaLnBrk="1" fontAlgn="auto" latinLnBrk="0" hangingPunct="1">
              <a:lnSpc>
                <a:spcPct val="100000"/>
              </a:lnSpc>
              <a:buClrTx/>
              <a:buSzTx/>
              <a:buFontTx/>
              <a:buNone/>
            </a:pPr>
            <a:r>
              <a:rPr lang="en-US" altLang="zh-CN" sz="2765" dirty="0">
                <a:solidFill>
                  <a:schemeClr val="tx1"/>
                </a:solidFill>
                <a:uFillTx/>
                <a:latin typeface="Times New Roman" panose="02020603050405020304" pitchFamily="18" charset="0"/>
                <a:cs typeface="Times New Roman" panose="02020603050405020304" pitchFamily="18" charset="0"/>
                <a:sym typeface="+mn-ea"/>
              </a:rPr>
              <a:t>[3] Chin, Y.H., Matsumoto, S., Mizuno, H., Morozumi, Y., Ohkawa, T., Ohya, K., Takata, K., Toge, N., Tokumoto, S., Kazakov, S.Y., Larionov, A., &amp; Teryaev, V.E. (2001). X-band PPM klystron development for JLC. PACS2001. Proceedings of the 2001 Particle Accelerator Conference (Cat. No.01CH37268), 5, 3792-3794 vol.5.</a:t>
            </a:r>
            <a:endParaRPr lang="en-US" altLang="zh-CN" sz="2765" dirty="0">
              <a:solidFill>
                <a:schemeClr val="tx1"/>
              </a:solidFill>
              <a:uFillTx/>
              <a:latin typeface="Times New Roman" panose="02020603050405020304" pitchFamily="18" charset="0"/>
              <a:cs typeface="Times New Roman" panose="02020603050405020304" pitchFamily="18" charset="0"/>
              <a:sym typeface="+mn-ea"/>
            </a:endParaRPr>
          </a:p>
          <a:p>
            <a:pPr marL="0" indent="457200" algn="just" defTabSz="457200" eaLnBrk="1" fontAlgn="auto" latinLnBrk="0" hangingPunct="1">
              <a:lnSpc>
                <a:spcPct val="100000"/>
              </a:lnSpc>
              <a:buClrTx/>
              <a:buSzTx/>
              <a:buFontTx/>
              <a:buNone/>
            </a:pPr>
            <a:r>
              <a:rPr lang="en-US" altLang="zh-CN" sz="2765" dirty="0">
                <a:solidFill>
                  <a:schemeClr val="tx1"/>
                </a:solidFill>
                <a:uFillTx/>
                <a:latin typeface="Times New Roman" panose="02020603050405020304" pitchFamily="18" charset="0"/>
                <a:cs typeface="Times New Roman" panose="02020603050405020304" pitchFamily="18" charset="0"/>
                <a:sym typeface="+mn-ea"/>
              </a:rPr>
              <a:t>[4] Sprehn, D.W., Caryotakis, G., Jongewaard, E.N., &amp; Phillips, R.M. (1999). Periodic permanent magnet development for linear collider X-band klystrons.</a:t>
            </a:r>
            <a:endParaRPr lang="en-US" altLang="zh-CN" sz="2765" dirty="0">
              <a:solidFill>
                <a:schemeClr val="tx1"/>
              </a:solidFill>
              <a:uFillTx/>
              <a:latin typeface="Times New Roman" panose="02020603050405020304" pitchFamily="18" charset="0"/>
              <a:cs typeface="Times New Roman" panose="02020603050405020304" pitchFamily="18" charset="0"/>
              <a:sym typeface="+mn-ea"/>
            </a:endParaRPr>
          </a:p>
          <a:p>
            <a:pPr marL="0" indent="457200" algn="just" defTabSz="457200" eaLnBrk="1" fontAlgn="auto" latinLnBrk="0" hangingPunct="1">
              <a:lnSpc>
                <a:spcPct val="100000"/>
              </a:lnSpc>
              <a:buClrTx/>
              <a:buSzTx/>
              <a:buFontTx/>
              <a:buNone/>
            </a:pPr>
            <a:r>
              <a:rPr lang="de-DE" altLang="zh-CN" sz="2765" dirty="0">
                <a:solidFill>
                  <a:schemeClr val="tx1"/>
                </a:solidFill>
                <a:uFillTx/>
                <a:latin typeface="Times New Roman" panose="02020603050405020304" pitchFamily="18" charset="0"/>
                <a:ea typeface="Calibri" panose="020F0502020204030204" pitchFamily="34" charset="0"/>
                <a:cs typeface="Calibri" panose="020F0502020204030204" pitchFamily="34" charset="0"/>
                <a:sym typeface="+mn-ea"/>
              </a:rPr>
              <a:t>[5]CST GmbH, Darmstadt, Germany.</a:t>
            </a:r>
            <a:endParaRPr lang="de-DE" altLang="zh-CN" sz="2765" dirty="0">
              <a:solidFill>
                <a:schemeClr val="tx1"/>
              </a:solidFill>
              <a:uFillTx/>
              <a:latin typeface="Times New Roman" panose="02020603050405020304" pitchFamily="18" charset="0"/>
              <a:ea typeface="Calibri" panose="020F0502020204030204" pitchFamily="34" charset="0"/>
              <a:cs typeface="Calibri" panose="020F0502020204030204" pitchFamily="34" charset="0"/>
              <a:sym typeface="+mn-ea"/>
            </a:endParaRPr>
          </a:p>
        </p:txBody>
      </p:sp>
      <p:sp>
        <p:nvSpPr>
          <p:cNvPr id="2" name="文本框 1"/>
          <p:cNvSpPr txBox="1"/>
          <p:nvPr/>
        </p:nvSpPr>
        <p:spPr>
          <a:xfrm>
            <a:off x="1753332" y="41532302"/>
            <a:ext cx="17537758" cy="578485"/>
          </a:xfrm>
          <a:prstGeom prst="rect">
            <a:avLst/>
          </a:prstGeom>
          <a:noFill/>
        </p:spPr>
        <p:txBody>
          <a:bodyPr wrap="square" rtlCol="0" anchor="t">
            <a:spAutoFit/>
          </a:bodyPr>
          <a:p>
            <a:r>
              <a:rPr lang="en-US" altLang="ja-JP" sz="3165" b="1" kern="0" dirty="0">
                <a:latin typeface="Times New Roman" panose="02020603050405020304" pitchFamily="18" charset="0"/>
                <a:ea typeface="汉仪旗黑-75S" panose="00020600040101010101" charset="-122"/>
                <a:cs typeface="Times New Roman" panose="02020603050405020304" pitchFamily="18" charset="0"/>
                <a:sym typeface="+mn-ea"/>
              </a:rPr>
              <a:t>†Work supported by D</a:t>
            </a:r>
            <a:r>
              <a:rPr lang="en-US" altLang="zh-CN" sz="3165" b="1" kern="0" dirty="0">
                <a:latin typeface="Times New Roman" panose="02020603050405020304" pitchFamily="18" charset="0"/>
                <a:ea typeface="汉仪旗黑-75S" panose="00020600040101010101" charset="-122"/>
                <a:cs typeface="Times New Roman" panose="02020603050405020304" pitchFamily="18" charset="0"/>
                <a:sym typeface="+mn-ea"/>
              </a:rPr>
              <a:t>r. Yifang Wang’s Science Studio of the Thousand Talents Project</a:t>
            </a:r>
            <a:endParaRPr lang="en-US" altLang="zh-CN" sz="3165" b="1" kern="0" dirty="0">
              <a:latin typeface="Times New Roman" panose="02020603050405020304" pitchFamily="18" charset="0"/>
              <a:ea typeface="汉仪旗黑-75S" panose="00020600040101010101" charset="-122"/>
              <a:cs typeface="Times New Roman" panose="02020603050405020304" pitchFamily="18" charset="0"/>
              <a:sym typeface="+mn-ea"/>
            </a:endParaRPr>
          </a:p>
        </p:txBody>
      </p:sp>
      <p:pic>
        <p:nvPicPr>
          <p:cNvPr id="5" name="图片 4"/>
          <p:cNvPicPr>
            <a:picLocks noChangeAspect="1"/>
          </p:cNvPicPr>
          <p:nvPr/>
        </p:nvPicPr>
        <p:blipFill>
          <a:blip r:embed="rId5"/>
          <a:srcRect l="9816" t="2148" b="4601"/>
          <a:stretch>
            <a:fillRect/>
          </a:stretch>
        </p:blipFill>
        <p:spPr>
          <a:xfrm>
            <a:off x="12111990" y="26986865"/>
            <a:ext cx="2409825" cy="2680335"/>
          </a:xfrm>
          <a:prstGeom prst="rect">
            <a:avLst/>
          </a:prstGeom>
        </p:spPr>
      </p:pic>
      <p:pic>
        <p:nvPicPr>
          <p:cNvPr id="7" name="图片 6"/>
          <p:cNvPicPr>
            <a:picLocks noChangeAspect="1"/>
          </p:cNvPicPr>
          <p:nvPr/>
        </p:nvPicPr>
        <p:blipFill>
          <a:blip r:embed="rId6"/>
          <a:srcRect t="6090" r="15358"/>
          <a:stretch>
            <a:fillRect/>
          </a:stretch>
        </p:blipFill>
        <p:spPr>
          <a:xfrm>
            <a:off x="12319000" y="30720665"/>
            <a:ext cx="7348855" cy="2947035"/>
          </a:xfrm>
          <a:prstGeom prst="rect">
            <a:avLst/>
          </a:prstGeom>
        </p:spPr>
      </p:pic>
      <p:pic>
        <p:nvPicPr>
          <p:cNvPr id="4" name="图片 3"/>
          <p:cNvPicPr>
            <a:picLocks noChangeAspect="1"/>
          </p:cNvPicPr>
          <p:nvPr/>
        </p:nvPicPr>
        <p:blipFill>
          <a:blip r:embed="rId7"/>
          <a:stretch>
            <a:fillRect/>
          </a:stretch>
        </p:blipFill>
        <p:spPr>
          <a:xfrm>
            <a:off x="20776565" y="22414865"/>
            <a:ext cx="4267200" cy="1802130"/>
          </a:xfrm>
          <a:prstGeom prst="rect">
            <a:avLst/>
          </a:prstGeom>
        </p:spPr>
      </p:pic>
      <p:pic>
        <p:nvPicPr>
          <p:cNvPr id="9" name="图片 8"/>
          <p:cNvPicPr>
            <a:picLocks noChangeAspect="1"/>
          </p:cNvPicPr>
          <p:nvPr/>
        </p:nvPicPr>
        <p:blipFill>
          <a:blip r:embed="rId8"/>
          <a:stretch>
            <a:fillRect/>
          </a:stretch>
        </p:blipFill>
        <p:spPr>
          <a:xfrm>
            <a:off x="1953895" y="36435665"/>
            <a:ext cx="9224010" cy="3543300"/>
          </a:xfrm>
          <a:prstGeom prst="rect">
            <a:avLst/>
          </a:prstGeom>
        </p:spPr>
      </p:pic>
      <p:pic>
        <p:nvPicPr>
          <p:cNvPr id="10" name="图片 9"/>
          <p:cNvPicPr>
            <a:picLocks noChangeAspect="1"/>
          </p:cNvPicPr>
          <p:nvPr/>
        </p:nvPicPr>
        <p:blipFill>
          <a:blip r:embed="rId9"/>
          <a:stretch>
            <a:fillRect/>
          </a:stretch>
        </p:blipFill>
        <p:spPr>
          <a:xfrm>
            <a:off x="21212810" y="24722455"/>
            <a:ext cx="7121525" cy="3103880"/>
          </a:xfrm>
          <a:prstGeom prst="rect">
            <a:avLst/>
          </a:prstGeom>
        </p:spPr>
      </p:pic>
      <p:pic>
        <p:nvPicPr>
          <p:cNvPr id="16" name="图片 15"/>
          <p:cNvPicPr>
            <a:picLocks noChangeAspect="1"/>
          </p:cNvPicPr>
          <p:nvPr>
            <p:custDataLst>
              <p:tags r:id="rId10"/>
            </p:custDataLst>
          </p:nvPr>
        </p:nvPicPr>
        <p:blipFill>
          <a:blip r:embed="rId11"/>
          <a:stretch>
            <a:fillRect/>
          </a:stretch>
        </p:blipFill>
        <p:spPr>
          <a:xfrm>
            <a:off x="24983440" y="22567265"/>
            <a:ext cx="3563620" cy="1562735"/>
          </a:xfrm>
          <a:prstGeom prst="rect">
            <a:avLst/>
          </a:prstGeom>
        </p:spPr>
      </p:pic>
      <p:pic>
        <p:nvPicPr>
          <p:cNvPr id="18" name="图片 17"/>
          <p:cNvPicPr>
            <a:picLocks noChangeAspect="1"/>
          </p:cNvPicPr>
          <p:nvPr/>
        </p:nvPicPr>
        <p:blipFill>
          <a:blip r:embed="rId12"/>
          <a:stretch>
            <a:fillRect/>
          </a:stretch>
        </p:blipFill>
        <p:spPr>
          <a:xfrm>
            <a:off x="20776565" y="20863560"/>
            <a:ext cx="7770495" cy="1666240"/>
          </a:xfrm>
          <a:prstGeom prst="rect">
            <a:avLst/>
          </a:prstGeom>
        </p:spPr>
      </p:pic>
      <p:pic>
        <p:nvPicPr>
          <p:cNvPr id="21" name="图片 20"/>
          <p:cNvPicPr>
            <a:picLocks noChangeAspect="1"/>
          </p:cNvPicPr>
          <p:nvPr/>
        </p:nvPicPr>
        <p:blipFill>
          <a:blip r:embed="rId13"/>
          <a:stretch>
            <a:fillRect/>
          </a:stretch>
        </p:blipFill>
        <p:spPr>
          <a:xfrm>
            <a:off x="21005800" y="16110585"/>
            <a:ext cx="7262495" cy="4020820"/>
          </a:xfrm>
          <a:prstGeom prst="rect">
            <a:avLst/>
          </a:prstGeom>
        </p:spPr>
      </p:pic>
      <p:sp>
        <p:nvSpPr>
          <p:cNvPr id="22" name="文本框 21"/>
          <p:cNvSpPr txBox="1"/>
          <p:nvPr/>
        </p:nvSpPr>
        <p:spPr>
          <a:xfrm>
            <a:off x="20956270" y="20205065"/>
            <a:ext cx="7262495" cy="702945"/>
          </a:xfrm>
          <a:prstGeom prst="rect">
            <a:avLst/>
          </a:prstGeom>
          <a:noFill/>
        </p:spPr>
        <p:txBody>
          <a:bodyPr wrap="square" rtlCol="0">
            <a:noAutofit/>
          </a:bodyPr>
          <a:p>
            <a:pPr algn="ctr"/>
            <a:r>
              <a:rPr lang="en-US" altLang="zh-CN" sz="2765" dirty="0">
                <a:latin typeface="Calibri" panose="020F0502020204030204" pitchFamily="34" charset="0"/>
              </a:rPr>
              <a:t>Figure 5 Simulation results in AJDISK</a:t>
            </a:r>
            <a:endParaRPr lang="en-US" altLang="zh-CN" sz="2765" dirty="0">
              <a:latin typeface="Calibri" panose="020F0502020204030204" pitchFamily="34" charset="0"/>
            </a:endParaRPr>
          </a:p>
        </p:txBody>
      </p:sp>
    </p:spTree>
  </p:cSld>
  <p:clrMapOvr>
    <a:masterClrMapping/>
  </p:clrMapOvr>
</p:sld>
</file>

<file path=ppt/tags/tag1.xml><?xml version="1.0" encoding="utf-8"?>
<p:tagLst xmlns:p="http://schemas.openxmlformats.org/presentationml/2006/main">
  <p:tag name="TABLE_ENDDRAG_ORIGIN_RECT" val="638*60"/>
  <p:tag name="TABLE_ENDDRAG_RECT" val="875*1670*638*60"/>
</p:tagLst>
</file>

<file path=ppt/tags/tag2.xml><?xml version="1.0" encoding="utf-8"?>
<p:tagLst xmlns:p="http://schemas.openxmlformats.org/presentationml/2006/main">
  <p:tag name="KSO_WM_DIAGRAM_VIRTUALLY_FRAME" val="{&quot;height&quot;:182.95,&quot;left&quot;:51.55,&quot;top&quot;:12.05,&quot;width&quot;:828.95}"/>
</p:tagLst>
</file>

<file path=ppt/tags/tag3.xml><?xml version="1.0" encoding="utf-8"?>
<p:tagLst xmlns:p="http://schemas.openxmlformats.org/presentationml/2006/main">
  <p:tag name="COMMONDATA" val="eyJoZGlkIjoiODViY2JkMjU3NGYzZTEwMzZmMGFkZWViYmNkYWU3NDIifQ=="/>
  <p:tag name="commondata" val="eyJoZGlkIjoiMDJlOGE4YjJkNDczMDAwZTQxYTYwMTk0OTgxYmRiMTIifQ=="/>
</p:tagLst>
</file>

<file path=ppt/theme/theme1.xml><?xml version="1.0" encoding="utf-8"?>
<a:theme xmlns:a="http://schemas.openxmlformats.org/drawingml/2006/main" name="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237363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chemeClr val="tx1"/>
            </a:solidFill>
            <a:effectLst/>
            <a:latin typeface="Helvetica"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237363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chemeClr val="tx1"/>
            </a:solidFill>
            <a:effectLst/>
            <a:latin typeface="Helvetica" panose="020B0604020202020204" pitchFamily="34" charset="0"/>
          </a:defRPr>
        </a:defPPr>
      </a:lst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6378</Words>
  <Application>WPS 演示</Application>
  <PresentationFormat>自定义</PresentationFormat>
  <Paragraphs>101</Paragraphs>
  <Slides>1</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vt:i4>
      </vt:variant>
    </vt:vector>
  </HeadingPairs>
  <TitlesOfParts>
    <vt:vector size="17" baseType="lpstr">
      <vt:lpstr>Arial</vt:lpstr>
      <vt:lpstr>宋体</vt:lpstr>
      <vt:lpstr>Wingdings</vt:lpstr>
      <vt:lpstr>Helvetica</vt:lpstr>
      <vt:lpstr>Miss Sweetie</vt:lpstr>
      <vt:lpstr>MV Boli</vt:lpstr>
      <vt:lpstr>Times New Roman</vt:lpstr>
      <vt:lpstr>MS PGothic</vt:lpstr>
      <vt:lpstr>Therese</vt:lpstr>
      <vt:lpstr>ksdb</vt:lpstr>
      <vt:lpstr>汉仪旗黑-75S</vt:lpstr>
      <vt:lpstr>Calibri</vt:lpstr>
      <vt:lpstr>微软雅黑</vt:lpstr>
      <vt:lpstr>Arial Unicode MS</vt:lpstr>
      <vt:lpstr>黑体</vt:lpstr>
      <vt:lpstr>SNS-review-TEMPLATE</vt:lpstr>
      <vt:lpstr>PowerPoint 演示文稿</vt:lpstr>
    </vt:vector>
  </TitlesOfParts>
  <Company>SNS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dc:title>
  <dc:creator>张 湛东</dc:creator>
  <cp:lastModifiedBy>肖汉</cp:lastModifiedBy>
  <cp:revision>1800</cp:revision>
  <dcterms:created xsi:type="dcterms:W3CDTF">2000-02-17T14:31:00Z</dcterms:created>
  <dcterms:modified xsi:type="dcterms:W3CDTF">2025-11-02T14:17:42Z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42EA38E70B9643F2B2F5D5ED4D7D939B_13</vt:lpwstr>
  </property>
  <property fmtid="{D5CDD505-2E9C-101B-9397-08002B2CF9AE}" pid="3" name="KSOProductBuildVer">
    <vt:lpwstr>2052-12.1.0.23125</vt:lpwstr>
  </property>
</Properties>
</file>