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0275530" cy="4280344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784559" y="7005286"/>
            <a:ext cx="22707354" cy="14902327"/>
          </a:xfrm>
        </p:spPr>
        <p:txBody>
          <a:bodyPr anchor="b"/>
          <a:lstStyle>
            <a:lvl1pPr algn="ctr">
              <a:defRPr sz="1986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784559" y="22482304"/>
            <a:ext cx="22707354" cy="10334523"/>
          </a:xfrm>
        </p:spPr>
        <p:txBody>
          <a:bodyPr/>
          <a:lstStyle>
            <a:lvl1pPr marL="0" indent="0" algn="ctr">
              <a:buNone/>
              <a:defRPr sz="7945"/>
            </a:lvl1pPr>
            <a:lvl2pPr marL="1513840" indent="0" algn="ctr">
              <a:buNone/>
              <a:defRPr sz="6620"/>
            </a:lvl2pPr>
            <a:lvl3pPr marL="3027680" indent="0" algn="ctr">
              <a:buNone/>
              <a:defRPr sz="5960"/>
            </a:lvl3pPr>
            <a:lvl4pPr marL="4541520" indent="0" algn="ctr">
              <a:buNone/>
              <a:defRPr sz="5300"/>
            </a:lvl4pPr>
            <a:lvl5pPr marL="6055360" indent="0" algn="ctr">
              <a:buNone/>
              <a:defRPr sz="5300"/>
            </a:lvl5pPr>
            <a:lvl6pPr marL="7569200" indent="0" algn="ctr">
              <a:buNone/>
              <a:defRPr sz="5300"/>
            </a:lvl6pPr>
            <a:lvl7pPr marL="9083040" indent="0" algn="ctr">
              <a:buNone/>
              <a:defRPr sz="5300"/>
            </a:lvl7pPr>
            <a:lvl8pPr marL="10596880" indent="0" algn="ctr">
              <a:buNone/>
              <a:defRPr sz="5300"/>
            </a:lvl8pPr>
            <a:lvl9pPr marL="12110085" indent="0" algn="ctr">
              <a:buNone/>
              <a:defRPr sz="53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666601" y="2278946"/>
            <a:ext cx="6528364" cy="3627488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081507" y="2278946"/>
            <a:ext cx="19206637" cy="3627488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065738" y="10671417"/>
            <a:ext cx="26113458" cy="17805503"/>
          </a:xfrm>
        </p:spPr>
        <p:txBody>
          <a:bodyPr anchor="b"/>
          <a:lstStyle>
            <a:lvl1pPr>
              <a:defRPr sz="1986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065738" y="28645367"/>
            <a:ext cx="26113458" cy="9363494"/>
          </a:xfrm>
        </p:spPr>
        <p:txBody>
          <a:bodyPr/>
          <a:lstStyle>
            <a:lvl1pPr marL="0" indent="0">
              <a:buNone/>
              <a:defRPr sz="7945">
                <a:solidFill>
                  <a:schemeClr val="tx1">
                    <a:tint val="75000"/>
                  </a:schemeClr>
                </a:solidFill>
              </a:defRPr>
            </a:lvl1pPr>
            <a:lvl2pPr marL="1513840" indent="0">
              <a:buNone/>
              <a:defRPr sz="6620">
                <a:solidFill>
                  <a:schemeClr val="tx1">
                    <a:tint val="75000"/>
                  </a:schemeClr>
                </a:solidFill>
              </a:defRPr>
            </a:lvl2pPr>
            <a:lvl3pPr marL="3027680" indent="0">
              <a:buNone/>
              <a:defRPr sz="5960">
                <a:solidFill>
                  <a:schemeClr val="tx1">
                    <a:tint val="75000"/>
                  </a:schemeClr>
                </a:solidFill>
              </a:defRPr>
            </a:lvl3pPr>
            <a:lvl4pPr marL="4541520" indent="0">
              <a:buNone/>
              <a:defRPr sz="5300">
                <a:solidFill>
                  <a:schemeClr val="tx1">
                    <a:tint val="75000"/>
                  </a:schemeClr>
                </a:solidFill>
              </a:defRPr>
            </a:lvl4pPr>
            <a:lvl5pPr marL="6055360" indent="0">
              <a:buNone/>
              <a:defRPr sz="5300">
                <a:solidFill>
                  <a:schemeClr val="tx1">
                    <a:tint val="75000"/>
                  </a:schemeClr>
                </a:solidFill>
              </a:defRPr>
            </a:lvl5pPr>
            <a:lvl6pPr marL="7569200" indent="0">
              <a:buNone/>
              <a:defRPr sz="5300">
                <a:solidFill>
                  <a:schemeClr val="tx1">
                    <a:tint val="75000"/>
                  </a:schemeClr>
                </a:solidFill>
              </a:defRPr>
            </a:lvl6pPr>
            <a:lvl7pPr marL="9083040" indent="0">
              <a:buNone/>
              <a:defRPr sz="5300">
                <a:solidFill>
                  <a:schemeClr val="tx1">
                    <a:tint val="75000"/>
                  </a:schemeClr>
                </a:solidFill>
              </a:defRPr>
            </a:lvl7pPr>
            <a:lvl8pPr marL="10596880" indent="0">
              <a:buNone/>
              <a:defRPr sz="5300">
                <a:solidFill>
                  <a:schemeClr val="tx1">
                    <a:tint val="75000"/>
                  </a:schemeClr>
                </a:solidFill>
              </a:defRPr>
            </a:lvl8pPr>
            <a:lvl9pPr marL="12110085" indent="0">
              <a:buNone/>
              <a:defRPr sz="53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081507" y="11394731"/>
            <a:ext cx="12867501" cy="2715909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15327464" y="11394731"/>
            <a:ext cx="12867501" cy="2715909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085451" y="2278946"/>
            <a:ext cx="26113458" cy="8273569"/>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085451" y="10493064"/>
            <a:ext cx="12808366" cy="5142489"/>
          </a:xfrm>
        </p:spPr>
        <p:txBody>
          <a:bodyPr anchor="b"/>
          <a:lstStyle>
            <a:lvl1pPr marL="0" indent="0">
              <a:buNone/>
              <a:defRPr sz="7945" b="1"/>
            </a:lvl1pPr>
            <a:lvl2pPr marL="1513840" indent="0">
              <a:buNone/>
              <a:defRPr sz="6620" b="1"/>
            </a:lvl2pPr>
            <a:lvl3pPr marL="3027680" indent="0">
              <a:buNone/>
              <a:defRPr sz="5960" b="1"/>
            </a:lvl3pPr>
            <a:lvl4pPr marL="4541520" indent="0">
              <a:buNone/>
              <a:defRPr sz="5300" b="1"/>
            </a:lvl4pPr>
            <a:lvl5pPr marL="6055360" indent="0">
              <a:buNone/>
              <a:defRPr sz="5300" b="1"/>
            </a:lvl5pPr>
            <a:lvl6pPr marL="7569200" indent="0">
              <a:buNone/>
              <a:defRPr sz="5300" b="1"/>
            </a:lvl6pPr>
            <a:lvl7pPr marL="9083040" indent="0">
              <a:buNone/>
              <a:defRPr sz="5300" b="1"/>
            </a:lvl7pPr>
            <a:lvl8pPr marL="10596880" indent="0">
              <a:buNone/>
              <a:defRPr sz="5300" b="1"/>
            </a:lvl8pPr>
            <a:lvl9pPr marL="12110085" indent="0">
              <a:buNone/>
              <a:defRPr sz="53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2085451" y="15635553"/>
            <a:ext cx="12808366" cy="2299754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15327464" y="10493064"/>
            <a:ext cx="12871444" cy="5142489"/>
          </a:xfrm>
        </p:spPr>
        <p:txBody>
          <a:bodyPr anchor="b"/>
          <a:lstStyle>
            <a:lvl1pPr marL="0" indent="0">
              <a:buNone/>
              <a:defRPr sz="7945" b="1"/>
            </a:lvl1pPr>
            <a:lvl2pPr marL="1513840" indent="0">
              <a:buNone/>
              <a:defRPr sz="6620" b="1"/>
            </a:lvl2pPr>
            <a:lvl3pPr marL="3027680" indent="0">
              <a:buNone/>
              <a:defRPr sz="5960" b="1"/>
            </a:lvl3pPr>
            <a:lvl4pPr marL="4541520" indent="0">
              <a:buNone/>
              <a:defRPr sz="5300" b="1"/>
            </a:lvl4pPr>
            <a:lvl5pPr marL="6055360" indent="0">
              <a:buNone/>
              <a:defRPr sz="5300" b="1"/>
            </a:lvl5pPr>
            <a:lvl6pPr marL="7569200" indent="0">
              <a:buNone/>
              <a:defRPr sz="5300" b="1"/>
            </a:lvl6pPr>
            <a:lvl7pPr marL="9083040" indent="0">
              <a:buNone/>
              <a:defRPr sz="5300" b="1"/>
            </a:lvl7pPr>
            <a:lvl8pPr marL="10596880" indent="0">
              <a:buNone/>
              <a:defRPr sz="5300" b="1"/>
            </a:lvl8pPr>
            <a:lvl9pPr marL="12110085" indent="0">
              <a:buNone/>
              <a:defRPr sz="53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15327464" y="15635553"/>
            <a:ext cx="12871444" cy="2299754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85451" y="2853637"/>
            <a:ext cx="9764950" cy="9987730"/>
          </a:xfrm>
        </p:spPr>
        <p:txBody>
          <a:bodyPr anchor="b"/>
          <a:lstStyle>
            <a:lvl1pPr>
              <a:defRPr sz="1059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2871444" y="6163063"/>
            <a:ext cx="15327464" cy="30418979"/>
          </a:xfrm>
        </p:spPr>
        <p:txBody>
          <a:bodyPr/>
          <a:lstStyle>
            <a:lvl1pPr>
              <a:defRPr sz="10595"/>
            </a:lvl1pPr>
            <a:lvl2pPr>
              <a:defRPr sz="9270"/>
            </a:lvl2pPr>
            <a:lvl3pPr>
              <a:defRPr sz="7945"/>
            </a:lvl3pPr>
            <a:lvl4pPr>
              <a:defRPr sz="6620"/>
            </a:lvl4pPr>
            <a:lvl5pPr>
              <a:defRPr sz="6620"/>
            </a:lvl5pPr>
            <a:lvl6pPr>
              <a:defRPr sz="6620"/>
            </a:lvl6pPr>
            <a:lvl7pPr>
              <a:defRPr sz="6620"/>
            </a:lvl7pPr>
            <a:lvl8pPr>
              <a:defRPr sz="6620"/>
            </a:lvl8pPr>
            <a:lvl9pPr>
              <a:defRPr sz="66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2085451" y="12841367"/>
            <a:ext cx="9764950" cy="23790221"/>
          </a:xfrm>
        </p:spPr>
        <p:txBody>
          <a:bodyPr/>
          <a:lstStyle>
            <a:lvl1pPr marL="0" indent="0">
              <a:buNone/>
              <a:defRPr sz="5300"/>
            </a:lvl1pPr>
            <a:lvl2pPr marL="1513840" indent="0">
              <a:buNone/>
              <a:defRPr sz="4635"/>
            </a:lvl2pPr>
            <a:lvl3pPr marL="3027680" indent="0">
              <a:buNone/>
              <a:defRPr sz="3975"/>
            </a:lvl3pPr>
            <a:lvl4pPr marL="4541520" indent="0">
              <a:buNone/>
              <a:defRPr sz="3310"/>
            </a:lvl4pPr>
            <a:lvl5pPr marL="6055360" indent="0">
              <a:buNone/>
              <a:defRPr sz="3310"/>
            </a:lvl5pPr>
            <a:lvl6pPr marL="7569200" indent="0">
              <a:buNone/>
              <a:defRPr sz="3310"/>
            </a:lvl6pPr>
            <a:lvl7pPr marL="9083040" indent="0">
              <a:buNone/>
              <a:defRPr sz="3310"/>
            </a:lvl7pPr>
            <a:lvl8pPr marL="10596880" indent="0">
              <a:buNone/>
              <a:defRPr sz="3310"/>
            </a:lvl8pPr>
            <a:lvl9pPr marL="12110085" indent="0">
              <a:buNone/>
              <a:defRPr sz="331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85451" y="2853637"/>
            <a:ext cx="9764950" cy="9987730"/>
          </a:xfrm>
        </p:spPr>
        <p:txBody>
          <a:bodyPr anchor="b"/>
          <a:lstStyle>
            <a:lvl1pPr>
              <a:defRPr sz="1059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2871444" y="6163063"/>
            <a:ext cx="15327464" cy="30418979"/>
          </a:xfrm>
        </p:spPr>
        <p:txBody>
          <a:bodyPr/>
          <a:lstStyle>
            <a:lvl1pPr marL="0" indent="0">
              <a:buNone/>
              <a:defRPr sz="10595"/>
            </a:lvl1pPr>
            <a:lvl2pPr marL="1513840" indent="0">
              <a:buNone/>
              <a:defRPr sz="9270"/>
            </a:lvl2pPr>
            <a:lvl3pPr marL="3027680" indent="0">
              <a:buNone/>
              <a:defRPr sz="7945"/>
            </a:lvl3pPr>
            <a:lvl4pPr marL="4541520" indent="0">
              <a:buNone/>
              <a:defRPr sz="6620"/>
            </a:lvl4pPr>
            <a:lvl5pPr marL="6055360" indent="0">
              <a:buNone/>
              <a:defRPr sz="6620"/>
            </a:lvl5pPr>
            <a:lvl6pPr marL="7569200" indent="0">
              <a:buNone/>
              <a:defRPr sz="6620"/>
            </a:lvl6pPr>
            <a:lvl7pPr marL="9083040" indent="0">
              <a:buNone/>
              <a:defRPr sz="6620"/>
            </a:lvl7pPr>
            <a:lvl8pPr marL="10596880" indent="0">
              <a:buNone/>
              <a:defRPr sz="6620"/>
            </a:lvl8pPr>
            <a:lvl9pPr marL="12110085" indent="0">
              <a:buNone/>
              <a:defRPr sz="6620"/>
            </a:lvl9pPr>
          </a:lstStyle>
          <a:p>
            <a:endParaRPr lang="zh-CN" altLang="en-US"/>
          </a:p>
        </p:txBody>
      </p:sp>
      <p:sp>
        <p:nvSpPr>
          <p:cNvPr id="4" name="文本占位符 3"/>
          <p:cNvSpPr>
            <a:spLocks noGrp="1"/>
          </p:cNvSpPr>
          <p:nvPr>
            <p:ph type="body" sz="half" idx="2"/>
          </p:nvPr>
        </p:nvSpPr>
        <p:spPr>
          <a:xfrm>
            <a:off x="2085451" y="12841367"/>
            <a:ext cx="9764950" cy="23790221"/>
          </a:xfrm>
        </p:spPr>
        <p:txBody>
          <a:bodyPr/>
          <a:lstStyle>
            <a:lvl1pPr marL="0" indent="0">
              <a:buNone/>
              <a:defRPr sz="5300"/>
            </a:lvl1pPr>
            <a:lvl2pPr marL="1513840" indent="0">
              <a:buNone/>
              <a:defRPr sz="4635"/>
            </a:lvl2pPr>
            <a:lvl3pPr marL="3027680" indent="0">
              <a:buNone/>
              <a:defRPr sz="3975"/>
            </a:lvl3pPr>
            <a:lvl4pPr marL="4541520" indent="0">
              <a:buNone/>
              <a:defRPr sz="3310"/>
            </a:lvl4pPr>
            <a:lvl5pPr marL="6055360" indent="0">
              <a:buNone/>
              <a:defRPr sz="3310"/>
            </a:lvl5pPr>
            <a:lvl6pPr marL="7569200" indent="0">
              <a:buNone/>
              <a:defRPr sz="3310"/>
            </a:lvl6pPr>
            <a:lvl7pPr marL="9083040" indent="0">
              <a:buNone/>
              <a:defRPr sz="3310"/>
            </a:lvl7pPr>
            <a:lvl8pPr marL="10596880" indent="0">
              <a:buNone/>
              <a:defRPr sz="3310"/>
            </a:lvl8pPr>
            <a:lvl9pPr marL="12110085" indent="0">
              <a:buNone/>
              <a:defRPr sz="331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081507" y="2278946"/>
            <a:ext cx="26113458" cy="827356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081507" y="11394731"/>
            <a:ext cx="26113458" cy="2715909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2081507" y="39673482"/>
            <a:ext cx="6812206" cy="2278946"/>
          </a:xfrm>
          <a:prstGeom prst="rect">
            <a:avLst/>
          </a:prstGeom>
        </p:spPr>
        <p:txBody>
          <a:bodyPr vert="horz" lIns="91440" tIns="45720" rIns="91440" bIns="45720" rtlCol="0" anchor="ctr"/>
          <a:lstStyle>
            <a:lvl1pPr algn="l">
              <a:defRPr sz="3975">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10029082" y="39673482"/>
            <a:ext cx="10218309" cy="2278946"/>
          </a:xfrm>
          <a:prstGeom prst="rect">
            <a:avLst/>
          </a:prstGeom>
        </p:spPr>
        <p:txBody>
          <a:bodyPr vert="horz" lIns="91440" tIns="45720" rIns="91440" bIns="45720" rtlCol="0" anchor="ctr"/>
          <a:lstStyle>
            <a:lvl1pPr algn="ctr">
              <a:defRPr sz="397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1382759" y="39673482"/>
            <a:ext cx="6812206" cy="2278946"/>
          </a:xfrm>
          <a:prstGeom prst="rect">
            <a:avLst/>
          </a:prstGeom>
        </p:spPr>
        <p:txBody>
          <a:bodyPr vert="horz" lIns="91440" tIns="45720" rIns="91440" bIns="45720" rtlCol="0" anchor="ctr"/>
          <a:lstStyle>
            <a:lvl1pPr algn="r">
              <a:defRPr sz="3975">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027680" rtl="0" eaLnBrk="1" latinLnBrk="0" hangingPunct="1">
        <a:lnSpc>
          <a:spcPct val="90000"/>
        </a:lnSpc>
        <a:spcBef>
          <a:spcPct val="0"/>
        </a:spcBef>
        <a:buNone/>
        <a:defRPr sz="14570" kern="1200">
          <a:solidFill>
            <a:schemeClr val="tx1"/>
          </a:solidFill>
          <a:latin typeface="+mj-lt"/>
          <a:ea typeface="+mj-ea"/>
          <a:cs typeface="+mj-cs"/>
        </a:defRPr>
      </a:lvl1pPr>
    </p:titleStyle>
    <p:bodyStyle>
      <a:lvl1pPr marL="756920" indent="-756920" algn="l" defTabSz="3027680" rtl="0" eaLnBrk="1" latinLnBrk="0" hangingPunct="1">
        <a:lnSpc>
          <a:spcPct val="90000"/>
        </a:lnSpc>
        <a:spcBef>
          <a:spcPts val="3315"/>
        </a:spcBef>
        <a:buFont typeface="Arial" panose="020B0604020202020204" pitchFamily="34" charset="0"/>
        <a:buChar char="•"/>
        <a:defRPr sz="9270" kern="1200">
          <a:solidFill>
            <a:schemeClr val="tx1"/>
          </a:solidFill>
          <a:latin typeface="+mn-lt"/>
          <a:ea typeface="+mn-ea"/>
          <a:cs typeface="+mn-cs"/>
        </a:defRPr>
      </a:lvl1pPr>
      <a:lvl2pPr marL="2270760" indent="-756920" algn="l" defTabSz="3027680" rtl="0" eaLnBrk="1" latinLnBrk="0" hangingPunct="1">
        <a:lnSpc>
          <a:spcPct val="90000"/>
        </a:lnSpc>
        <a:spcBef>
          <a:spcPts val="1660"/>
        </a:spcBef>
        <a:buFont typeface="Arial" panose="020B0604020202020204" pitchFamily="34" charset="0"/>
        <a:buChar char="•"/>
        <a:defRPr sz="7945" kern="1200">
          <a:solidFill>
            <a:schemeClr val="tx1"/>
          </a:solidFill>
          <a:latin typeface="+mn-lt"/>
          <a:ea typeface="+mn-ea"/>
          <a:cs typeface="+mn-cs"/>
        </a:defRPr>
      </a:lvl2pPr>
      <a:lvl3pPr marL="3784600" indent="-756920" algn="l" defTabSz="3027680" rtl="0" eaLnBrk="1" latinLnBrk="0" hangingPunct="1">
        <a:lnSpc>
          <a:spcPct val="90000"/>
        </a:lnSpc>
        <a:spcBef>
          <a:spcPts val="1660"/>
        </a:spcBef>
        <a:buFont typeface="Arial" panose="020B0604020202020204" pitchFamily="34" charset="0"/>
        <a:buChar char="•"/>
        <a:defRPr sz="6620" kern="1200">
          <a:solidFill>
            <a:schemeClr val="tx1"/>
          </a:solidFill>
          <a:latin typeface="+mn-lt"/>
          <a:ea typeface="+mn-ea"/>
          <a:cs typeface="+mn-cs"/>
        </a:defRPr>
      </a:lvl3pPr>
      <a:lvl4pPr marL="5298440" indent="-756920" algn="l" defTabSz="3027680" rtl="0" eaLnBrk="1" latinLnBrk="0" hangingPunct="1">
        <a:lnSpc>
          <a:spcPct val="90000"/>
        </a:lnSpc>
        <a:spcBef>
          <a:spcPts val="1660"/>
        </a:spcBef>
        <a:buFont typeface="Arial" panose="020B0604020202020204" pitchFamily="34" charset="0"/>
        <a:buChar char="•"/>
        <a:defRPr sz="5960" kern="1200">
          <a:solidFill>
            <a:schemeClr val="tx1"/>
          </a:solidFill>
          <a:latin typeface="+mn-lt"/>
          <a:ea typeface="+mn-ea"/>
          <a:cs typeface="+mn-cs"/>
        </a:defRPr>
      </a:lvl4pPr>
      <a:lvl5pPr marL="6812280" indent="-756920" algn="l" defTabSz="3027680" rtl="0" eaLnBrk="1" latinLnBrk="0" hangingPunct="1">
        <a:lnSpc>
          <a:spcPct val="90000"/>
        </a:lnSpc>
        <a:spcBef>
          <a:spcPts val="1660"/>
        </a:spcBef>
        <a:buFont typeface="Arial" panose="020B0604020202020204" pitchFamily="34" charset="0"/>
        <a:buChar char="•"/>
        <a:defRPr sz="5960" kern="1200">
          <a:solidFill>
            <a:schemeClr val="tx1"/>
          </a:solidFill>
          <a:latin typeface="+mn-lt"/>
          <a:ea typeface="+mn-ea"/>
          <a:cs typeface="+mn-cs"/>
        </a:defRPr>
      </a:lvl5pPr>
      <a:lvl6pPr marL="8326120" indent="-756920" algn="l" defTabSz="3027680" rtl="0" eaLnBrk="1" latinLnBrk="0" hangingPunct="1">
        <a:lnSpc>
          <a:spcPct val="90000"/>
        </a:lnSpc>
        <a:spcBef>
          <a:spcPts val="1660"/>
        </a:spcBef>
        <a:buFont typeface="Arial" panose="020B0604020202020204" pitchFamily="34" charset="0"/>
        <a:buChar char="•"/>
        <a:defRPr sz="5960" kern="1200">
          <a:solidFill>
            <a:schemeClr val="tx1"/>
          </a:solidFill>
          <a:latin typeface="+mn-lt"/>
          <a:ea typeface="+mn-ea"/>
          <a:cs typeface="+mn-cs"/>
        </a:defRPr>
      </a:lvl6pPr>
      <a:lvl7pPr marL="9839960" indent="-756920" algn="l" defTabSz="3027680" rtl="0" eaLnBrk="1" latinLnBrk="0" hangingPunct="1">
        <a:lnSpc>
          <a:spcPct val="90000"/>
        </a:lnSpc>
        <a:spcBef>
          <a:spcPts val="1660"/>
        </a:spcBef>
        <a:buFont typeface="Arial" panose="020B0604020202020204" pitchFamily="34" charset="0"/>
        <a:buChar char="•"/>
        <a:defRPr sz="5960" kern="1200">
          <a:solidFill>
            <a:schemeClr val="tx1"/>
          </a:solidFill>
          <a:latin typeface="+mn-lt"/>
          <a:ea typeface="+mn-ea"/>
          <a:cs typeface="+mn-cs"/>
        </a:defRPr>
      </a:lvl7pPr>
      <a:lvl8pPr marL="11353800" indent="-756920" algn="l" defTabSz="3027680" rtl="0" eaLnBrk="1" latinLnBrk="0" hangingPunct="1">
        <a:lnSpc>
          <a:spcPct val="90000"/>
        </a:lnSpc>
        <a:spcBef>
          <a:spcPts val="1660"/>
        </a:spcBef>
        <a:buFont typeface="Arial" panose="020B0604020202020204" pitchFamily="34" charset="0"/>
        <a:buChar char="•"/>
        <a:defRPr sz="5960" kern="1200">
          <a:solidFill>
            <a:schemeClr val="tx1"/>
          </a:solidFill>
          <a:latin typeface="+mn-lt"/>
          <a:ea typeface="+mn-ea"/>
          <a:cs typeface="+mn-cs"/>
        </a:defRPr>
      </a:lvl8pPr>
      <a:lvl9pPr marL="12867005" indent="-756920" algn="l" defTabSz="3027680" rtl="0" eaLnBrk="1" latinLnBrk="0" hangingPunct="1">
        <a:lnSpc>
          <a:spcPct val="90000"/>
        </a:lnSpc>
        <a:spcBef>
          <a:spcPts val="1660"/>
        </a:spcBef>
        <a:buFont typeface="Arial" panose="020B0604020202020204" pitchFamily="34" charset="0"/>
        <a:buChar char="•"/>
        <a:defRPr sz="5960" kern="1200">
          <a:solidFill>
            <a:schemeClr val="tx1"/>
          </a:solidFill>
          <a:latin typeface="+mn-lt"/>
          <a:ea typeface="+mn-ea"/>
          <a:cs typeface="+mn-cs"/>
        </a:defRPr>
      </a:lvl9pPr>
    </p:bodyStyle>
    <p:otherStyle>
      <a:defPPr>
        <a:defRPr lang="zh-CN"/>
      </a:defPPr>
      <a:lvl1pPr marL="0" algn="l" defTabSz="3027680" rtl="0" eaLnBrk="1" latinLnBrk="0" hangingPunct="1">
        <a:defRPr sz="5960" kern="1200">
          <a:solidFill>
            <a:schemeClr val="tx1"/>
          </a:solidFill>
          <a:latin typeface="+mn-lt"/>
          <a:ea typeface="+mn-ea"/>
          <a:cs typeface="+mn-cs"/>
        </a:defRPr>
      </a:lvl1pPr>
      <a:lvl2pPr marL="1513840" algn="l" defTabSz="3027680" rtl="0" eaLnBrk="1" latinLnBrk="0" hangingPunct="1">
        <a:defRPr sz="5960" kern="1200">
          <a:solidFill>
            <a:schemeClr val="tx1"/>
          </a:solidFill>
          <a:latin typeface="+mn-lt"/>
          <a:ea typeface="+mn-ea"/>
          <a:cs typeface="+mn-cs"/>
        </a:defRPr>
      </a:lvl2pPr>
      <a:lvl3pPr marL="3027680" algn="l" defTabSz="3027680" rtl="0" eaLnBrk="1" latinLnBrk="0" hangingPunct="1">
        <a:defRPr sz="5960" kern="1200">
          <a:solidFill>
            <a:schemeClr val="tx1"/>
          </a:solidFill>
          <a:latin typeface="+mn-lt"/>
          <a:ea typeface="+mn-ea"/>
          <a:cs typeface="+mn-cs"/>
        </a:defRPr>
      </a:lvl3pPr>
      <a:lvl4pPr marL="4541520" algn="l" defTabSz="3027680" rtl="0" eaLnBrk="1" latinLnBrk="0" hangingPunct="1">
        <a:defRPr sz="5960" kern="1200">
          <a:solidFill>
            <a:schemeClr val="tx1"/>
          </a:solidFill>
          <a:latin typeface="+mn-lt"/>
          <a:ea typeface="+mn-ea"/>
          <a:cs typeface="+mn-cs"/>
        </a:defRPr>
      </a:lvl4pPr>
      <a:lvl5pPr marL="6055360" algn="l" defTabSz="3027680" rtl="0" eaLnBrk="1" latinLnBrk="0" hangingPunct="1">
        <a:defRPr sz="5960" kern="1200">
          <a:solidFill>
            <a:schemeClr val="tx1"/>
          </a:solidFill>
          <a:latin typeface="+mn-lt"/>
          <a:ea typeface="+mn-ea"/>
          <a:cs typeface="+mn-cs"/>
        </a:defRPr>
      </a:lvl5pPr>
      <a:lvl6pPr marL="7569200" algn="l" defTabSz="3027680" rtl="0" eaLnBrk="1" latinLnBrk="0" hangingPunct="1">
        <a:defRPr sz="5960" kern="1200">
          <a:solidFill>
            <a:schemeClr val="tx1"/>
          </a:solidFill>
          <a:latin typeface="+mn-lt"/>
          <a:ea typeface="+mn-ea"/>
          <a:cs typeface="+mn-cs"/>
        </a:defRPr>
      </a:lvl6pPr>
      <a:lvl7pPr marL="9083040" algn="l" defTabSz="3027680" rtl="0" eaLnBrk="1" latinLnBrk="0" hangingPunct="1">
        <a:defRPr sz="5960" kern="1200">
          <a:solidFill>
            <a:schemeClr val="tx1"/>
          </a:solidFill>
          <a:latin typeface="+mn-lt"/>
          <a:ea typeface="+mn-ea"/>
          <a:cs typeface="+mn-cs"/>
        </a:defRPr>
      </a:lvl7pPr>
      <a:lvl8pPr marL="10596880" algn="l" defTabSz="3027680" rtl="0" eaLnBrk="1" latinLnBrk="0" hangingPunct="1">
        <a:defRPr sz="5960" kern="1200">
          <a:solidFill>
            <a:schemeClr val="tx1"/>
          </a:solidFill>
          <a:latin typeface="+mn-lt"/>
          <a:ea typeface="+mn-ea"/>
          <a:cs typeface="+mn-cs"/>
        </a:defRPr>
      </a:lvl8pPr>
      <a:lvl9pPr marL="12110085" algn="l" defTabSz="3027680"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9" Type="http://schemas.openxmlformats.org/officeDocument/2006/relationships/vmlDrawing" Target="../drawings/vmlDrawing1.vml"/><Relationship Id="rId18" Type="http://schemas.openxmlformats.org/officeDocument/2006/relationships/slideLayout" Target="../slideLayouts/slideLayout1.xml"/><Relationship Id="rId17" Type="http://schemas.openxmlformats.org/officeDocument/2006/relationships/image" Target="../media/image13.png"/><Relationship Id="rId16" Type="http://schemas.openxmlformats.org/officeDocument/2006/relationships/image" Target="../media/image12.png"/><Relationship Id="rId15" Type="http://schemas.openxmlformats.org/officeDocument/2006/relationships/tags" Target="../tags/tag1.xml"/><Relationship Id="rId14" Type="http://schemas.openxmlformats.org/officeDocument/2006/relationships/image" Target="../media/image11.wmf"/><Relationship Id="rId13" Type="http://schemas.openxmlformats.org/officeDocument/2006/relationships/oleObject" Target="../embeddings/oleObject1.bin"/><Relationship Id="rId12" Type="http://schemas.openxmlformats.org/officeDocument/2006/relationships/image" Target="../media/image10.png"/><Relationship Id="rId11" Type="http://schemas.openxmlformats.org/officeDocument/2006/relationships/hyperlink" Target="mailto:dongl@ihep.ac.cn" TargetMode="External"/><Relationship Id="rId10" Type="http://schemas.openxmlformats.org/officeDocument/2006/relationships/hyperlink" Target="mailto:yanhy@ihep.ac.cn" TargetMode="Externa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25830" y="154940"/>
            <a:ext cx="29349700" cy="2060575"/>
          </a:xfrm>
          <a:prstGeom prst="rect">
            <a:avLst/>
          </a:prstGeom>
        </p:spPr>
        <p:txBody>
          <a:bodyPr>
            <a:noAutofit/>
          </a:bodyPr>
          <a:p>
            <a:pPr marL="66040" indent="0" defTabSz="266700">
              <a:spcBef>
                <a:spcPts val="300"/>
              </a:spcBef>
              <a:spcAft>
                <a:spcPct val="0"/>
              </a:spcAft>
              <a:tabLst>
                <a:tab pos="1344295" algn="l"/>
              </a:tabLst>
            </a:pPr>
            <a:r>
              <a:rPr lang="en-US" altLang="zh-CN" sz="3400" b="1">
                <a:solidFill>
                  <a:srgbClr val="000099"/>
                </a:solidFill>
                <a:latin typeface="Times New Roman" panose="02020603050405020304"/>
                <a:ea typeface="Times New Roman" panose="02020603050405020304"/>
              </a:rPr>
              <a:t>Poster ID :91The 2025 International Workshop on the High Energy Circular Electron Positron Collider (CEPC2025), GuangZhou, China, Nov 5-10, 2025</a:t>
            </a:r>
            <a:endParaRPr lang="en-US" altLang="zh-CN" sz="3400" b="1">
              <a:solidFill>
                <a:srgbClr val="000099"/>
              </a:solidFill>
              <a:latin typeface="Times New Roman" panose="02020603050405020304"/>
              <a:ea typeface="Times New Roman" panose="02020603050405020304"/>
            </a:endParaRPr>
          </a:p>
        </p:txBody>
      </p:sp>
      <p:sp>
        <p:nvSpPr>
          <p:cNvPr id="6" name="文本框 5"/>
          <p:cNvSpPr txBox="1"/>
          <p:nvPr/>
        </p:nvSpPr>
        <p:spPr>
          <a:xfrm>
            <a:off x="571500" y="323215"/>
            <a:ext cx="29046170" cy="7257415"/>
          </a:xfrm>
          <a:prstGeom prst="rect">
            <a:avLst/>
          </a:prstGeom>
        </p:spPr>
        <p:txBody>
          <a:bodyPr>
            <a:noAutofit/>
          </a:bodyPr>
          <a:p>
            <a:endParaRPr lang="en-US" altLang="zh-CN" sz="1600"/>
          </a:p>
          <a:p>
            <a:pPr indent="0" algn="ctr" defTabSz="266700" fontAlgn="auto">
              <a:lnSpc>
                <a:spcPts val="10500"/>
              </a:lnSpc>
              <a:spcBef>
                <a:spcPct val="0"/>
              </a:spcBef>
              <a:spcAft>
                <a:spcPct val="0"/>
              </a:spcAft>
            </a:pPr>
            <a:r>
              <a:rPr lang="en-US" altLang="zh-CN" sz="7000" i="1">
                <a:solidFill>
                  <a:srgbClr val="D25B1F"/>
                </a:solidFill>
                <a:latin typeface="Times New Roman" panose="02020603050405020304"/>
                <a:ea typeface="Times New Roman" panose="02020603050405020304"/>
              </a:rPr>
              <a:t>Analysis of absolute position alignment and absolute position deviation of the high energy photon source storage ring tunnel</a:t>
            </a:r>
            <a:endParaRPr lang="en-US" altLang="zh-CN" sz="7000" i="1">
              <a:solidFill>
                <a:srgbClr val="D25B1F"/>
              </a:solidFill>
              <a:latin typeface="Times New Roman" panose="02020603050405020304"/>
              <a:ea typeface="Times New Roman" panose="02020603050405020304"/>
            </a:endParaRPr>
          </a:p>
        </p:txBody>
      </p:sp>
      <p:grpSp>
        <p:nvGrpSpPr>
          <p:cNvPr id="1073742887" name="docshapegroup1"/>
          <p:cNvGrpSpPr/>
          <p:nvPr/>
        </p:nvGrpSpPr>
        <p:grpSpPr>
          <a:xfrm>
            <a:off x="225425" y="3148330"/>
            <a:ext cx="30687645" cy="5180330"/>
            <a:chOff x="408" y="-2724"/>
            <a:chExt cx="20699" cy="2697"/>
          </a:xfrm>
        </p:grpSpPr>
        <p:pic>
          <p:nvPicPr>
            <p:cNvPr id="1073742892" name="docshape2"/>
            <p:cNvPicPr>
              <a:picLocks noChangeAspect="1"/>
            </p:cNvPicPr>
            <p:nvPr/>
          </p:nvPicPr>
          <p:blipFill>
            <a:blip r:embed="rId1"/>
            <a:stretch>
              <a:fillRect/>
            </a:stretch>
          </p:blipFill>
          <p:spPr>
            <a:xfrm>
              <a:off x="15642" y="-2383"/>
              <a:ext cx="5465" cy="2125"/>
            </a:xfrm>
            <a:prstGeom prst="rect">
              <a:avLst/>
            </a:prstGeom>
            <a:noFill/>
            <a:ln w="9525">
              <a:noFill/>
            </a:ln>
          </p:spPr>
        </p:pic>
        <p:pic>
          <p:nvPicPr>
            <p:cNvPr id="1073742891" name="docshape3"/>
            <p:cNvPicPr>
              <a:picLocks noChangeAspect="1"/>
            </p:cNvPicPr>
            <p:nvPr/>
          </p:nvPicPr>
          <p:blipFill>
            <a:blip r:embed="rId2"/>
            <a:stretch>
              <a:fillRect/>
            </a:stretch>
          </p:blipFill>
          <p:spPr>
            <a:xfrm>
              <a:off x="567" y="-212"/>
              <a:ext cx="19920" cy="185"/>
            </a:xfrm>
            <a:prstGeom prst="rect">
              <a:avLst/>
            </a:prstGeom>
            <a:noFill/>
            <a:ln w="9525">
              <a:noFill/>
            </a:ln>
          </p:spPr>
        </p:pic>
        <p:pic>
          <p:nvPicPr>
            <p:cNvPr id="1073742890" name="docshape4"/>
            <p:cNvPicPr>
              <a:picLocks noChangeAspect="1"/>
            </p:cNvPicPr>
            <p:nvPr/>
          </p:nvPicPr>
          <p:blipFill>
            <a:blip r:embed="rId3"/>
            <a:stretch>
              <a:fillRect/>
            </a:stretch>
          </p:blipFill>
          <p:spPr>
            <a:xfrm>
              <a:off x="567" y="-212"/>
              <a:ext cx="19920" cy="185"/>
            </a:xfrm>
            <a:prstGeom prst="rect">
              <a:avLst/>
            </a:prstGeom>
            <a:noFill/>
            <a:ln w="9525">
              <a:noFill/>
            </a:ln>
          </p:spPr>
        </p:pic>
        <p:pic>
          <p:nvPicPr>
            <p:cNvPr id="1073742889" name="docshape5"/>
            <p:cNvPicPr>
              <a:picLocks noChangeAspect="1"/>
            </p:cNvPicPr>
            <p:nvPr/>
          </p:nvPicPr>
          <p:blipFill>
            <a:blip r:embed="rId4"/>
            <a:stretch>
              <a:fillRect/>
            </a:stretch>
          </p:blipFill>
          <p:spPr>
            <a:xfrm>
              <a:off x="407" y="-2443"/>
              <a:ext cx="3614" cy="2140"/>
            </a:xfrm>
            <a:prstGeom prst="rect">
              <a:avLst/>
            </a:prstGeom>
            <a:noFill/>
            <a:ln w="9525">
              <a:noFill/>
            </a:ln>
          </p:spPr>
        </p:pic>
        <p:sp>
          <p:nvSpPr>
            <p:cNvPr id="1073742888" name="docshape6"/>
            <p:cNvSpPr txBox="1"/>
            <p:nvPr/>
          </p:nvSpPr>
          <p:spPr>
            <a:xfrm>
              <a:off x="407" y="-2725"/>
              <a:ext cx="20699" cy="2697"/>
            </a:xfrm>
            <a:prstGeom prst="rect">
              <a:avLst/>
            </a:prstGeom>
            <a:noFill/>
            <a:ln w="9525">
              <a:noFill/>
            </a:ln>
          </p:spPr>
          <p:txBody>
            <a:bodyPr lIns="0" tIns="0" rIns="0" bIns="0"/>
            <a:p>
              <a:pPr marL="1623060" algn="ctr">
                <a:lnSpc>
                  <a:spcPts val="1585"/>
                </a:lnSpc>
              </a:pPr>
              <a:r>
                <a:rPr lang="zh-CN" altLang="en-US"/>
                <a:t>    </a:t>
              </a:r>
              <a:endParaRPr lang="zh-CN" altLang="en-US"/>
            </a:p>
            <a:p>
              <a:endParaRPr lang="zh-CN" altLang="en-US"/>
            </a:p>
          </p:txBody>
        </p:sp>
      </p:grpSp>
      <p:sp>
        <p:nvSpPr>
          <p:cNvPr id="13" name="文本框 12"/>
          <p:cNvSpPr txBox="1"/>
          <p:nvPr/>
        </p:nvSpPr>
        <p:spPr>
          <a:xfrm>
            <a:off x="1375410" y="3185795"/>
            <a:ext cx="26095325" cy="4456430"/>
          </a:xfrm>
          <a:prstGeom prst="rect">
            <a:avLst/>
          </a:prstGeom>
        </p:spPr>
        <p:txBody>
          <a:bodyPr wrap="square">
            <a:noAutofit/>
          </a:bodyPr>
          <a:p>
            <a:pPr marL="1623060" indent="0" algn="ctr" defTabSz="266700">
              <a:lnSpc>
                <a:spcPct val="143000"/>
              </a:lnSpc>
              <a:spcBef>
                <a:spcPct val="0"/>
              </a:spcBef>
              <a:spcAft>
                <a:spcPct val="0"/>
              </a:spcAft>
            </a:pPr>
            <a:r>
              <a:rPr lang="en-US" altLang="zh-CN" sz="3200">
                <a:latin typeface="Times New Roman" panose="02020603050405020304" charset="0"/>
                <a:ea typeface="Times New Roman" panose="02020603050405020304"/>
                <a:cs typeface="Times New Roman" panose="02020603050405020304" charset="0"/>
              </a:rPr>
              <a:t> </a:t>
            </a:r>
            <a:r>
              <a:rPr lang="en-US" altLang="zh-CN" sz="4800" b="1">
                <a:latin typeface="Times New Roman" panose="02020603050405020304" charset="0"/>
                <a:ea typeface="Times New Roman" panose="02020603050405020304"/>
                <a:cs typeface="Times New Roman" panose="02020603050405020304" charset="0"/>
              </a:rPr>
              <a:t>Yan Haoyue</a:t>
            </a:r>
            <a:r>
              <a:rPr lang="en-US" altLang="zh-CN" sz="4800" b="1" baseline="30000">
                <a:latin typeface="Times New Roman" panose="02020603050405020304" charset="0"/>
                <a:ea typeface="Times New Roman" panose="02020603050405020304"/>
                <a:cs typeface="Times New Roman" panose="02020603050405020304" charset="0"/>
              </a:rPr>
              <a:t>1</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Dong Lan</a:t>
            </a:r>
            <a:r>
              <a:rPr lang="en-US" altLang="zh-CN" sz="4800" b="1" baseline="30000">
                <a:latin typeface="Times New Roman" panose="02020603050405020304" charset="0"/>
                <a:ea typeface="Times New Roman" panose="02020603050405020304"/>
                <a:cs typeface="Times New Roman" panose="02020603050405020304" charset="0"/>
              </a:rPr>
              <a:t>1</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Wang Xiaolong</a:t>
            </a:r>
            <a:r>
              <a:rPr lang="en-US" altLang="zh-CN" sz="4800" b="1" baseline="30000">
                <a:latin typeface="Times New Roman" panose="02020603050405020304" charset="0"/>
                <a:ea typeface="Times New Roman" panose="02020603050405020304"/>
                <a:cs typeface="Times New Roman" panose="02020603050405020304" charset="0"/>
              </a:rPr>
              <a:t>1</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Wang Tong</a:t>
            </a:r>
            <a:r>
              <a:rPr lang="en-US" altLang="zh-CN" sz="4800" b="1" baseline="30000">
                <a:latin typeface="Times New Roman" panose="02020603050405020304" charset="0"/>
                <a:ea typeface="Times New Roman" panose="02020603050405020304"/>
                <a:cs typeface="Times New Roman" panose="02020603050405020304" charset="0"/>
              </a:rPr>
              <a:t>1,2</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Liang Jing</a:t>
            </a:r>
            <a:r>
              <a:rPr lang="en-US" altLang="zh-CN" sz="4800" b="1" baseline="30000">
                <a:latin typeface="Times New Roman" panose="02020603050405020304" charset="0"/>
                <a:ea typeface="Times New Roman" panose="02020603050405020304"/>
                <a:cs typeface="Times New Roman" panose="02020603050405020304" charset="0"/>
              </a:rPr>
              <a:t>1,2 </a:t>
            </a:r>
            <a:r>
              <a:rPr lang="zh-CN" altLang="en-US" sz="4800" b="1">
                <a:latin typeface="Times New Roman" panose="02020603050405020304" charset="0"/>
                <a:ea typeface="宋体" panose="02010600030101010101" pitchFamily="2" charset="-122"/>
                <a:cs typeface="Times New Roman" panose="02020603050405020304" charset="0"/>
                <a:sym typeface="+mn-ea"/>
              </a:rPr>
              <a:t>，</a:t>
            </a:r>
            <a:r>
              <a:rPr lang="en-US" altLang="zh-CN" sz="4800" b="1">
                <a:latin typeface="Times New Roman" panose="02020603050405020304" charset="0"/>
                <a:ea typeface="Times New Roman" panose="02020603050405020304"/>
                <a:cs typeface="Times New Roman" panose="02020603050405020304" charset="0"/>
              </a:rPr>
              <a:t>MaNa</a:t>
            </a:r>
            <a:r>
              <a:rPr lang="en-US" altLang="zh-CN" sz="4800" b="1" baseline="30000">
                <a:latin typeface="Times New Roman" panose="02020603050405020304" charset="0"/>
                <a:ea typeface="Times New Roman" panose="02020603050405020304"/>
                <a:cs typeface="Times New Roman" panose="02020603050405020304" charset="0"/>
              </a:rPr>
              <a:t>1,2</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 </a:t>
            </a:r>
            <a:endParaRPr lang="en-US" altLang="zh-CN" sz="4800" b="1">
              <a:latin typeface="Times New Roman" panose="02020603050405020304" charset="0"/>
              <a:ea typeface="Times New Roman" panose="02020603050405020304"/>
              <a:cs typeface="Times New Roman" panose="02020603050405020304" charset="0"/>
            </a:endParaRPr>
          </a:p>
          <a:p>
            <a:pPr marL="1623060" indent="0" algn="ctr" defTabSz="266700">
              <a:lnSpc>
                <a:spcPct val="143000"/>
              </a:lnSpc>
              <a:spcBef>
                <a:spcPct val="0"/>
              </a:spcBef>
              <a:spcAft>
                <a:spcPct val="0"/>
              </a:spcAft>
            </a:pPr>
            <a:r>
              <a:rPr lang="en-US" altLang="zh-CN" sz="4800" b="1">
                <a:latin typeface="Times New Roman" panose="02020603050405020304" charset="0"/>
                <a:ea typeface="Times New Roman" panose="02020603050405020304"/>
                <a:cs typeface="Times New Roman" panose="02020603050405020304" charset="0"/>
              </a:rPr>
              <a:t>MenLngling</a:t>
            </a:r>
            <a:r>
              <a:rPr lang="en-US" altLang="zh-CN" sz="4800" b="1" baseline="30000">
                <a:latin typeface="Times New Roman" panose="02020603050405020304" charset="0"/>
                <a:ea typeface="Times New Roman" panose="02020603050405020304"/>
                <a:cs typeface="Times New Roman" panose="02020603050405020304" charset="0"/>
              </a:rPr>
              <a:t>1</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Xuwen Dai</a:t>
            </a:r>
            <a:r>
              <a:rPr lang="en-US" altLang="zh-CN" sz="4800" b="1" baseline="30000">
                <a:latin typeface="Times New Roman" panose="02020603050405020304" charset="0"/>
                <a:ea typeface="Times New Roman" panose="02020603050405020304"/>
                <a:cs typeface="Times New Roman" panose="02020603050405020304" charset="0"/>
              </a:rPr>
              <a:t>1</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Lu Shang</a:t>
            </a:r>
            <a:r>
              <a:rPr lang="en-US" altLang="zh-CN" sz="4800" b="1" baseline="30000">
                <a:latin typeface="Times New Roman" panose="02020603050405020304" charset="0"/>
                <a:ea typeface="Times New Roman" panose="02020603050405020304"/>
                <a:cs typeface="Times New Roman" panose="02020603050405020304" charset="0"/>
              </a:rPr>
              <a:t>1</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Liu Xiaoyang</a:t>
            </a:r>
            <a:r>
              <a:rPr lang="en-US" altLang="zh-CN" sz="4800" b="1" baseline="30000">
                <a:latin typeface="Times New Roman" panose="02020603050405020304" charset="0"/>
                <a:ea typeface="Times New Roman" panose="02020603050405020304"/>
                <a:cs typeface="Times New Roman" panose="02020603050405020304" charset="0"/>
              </a:rPr>
              <a:t>1</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Han Yuanying</a:t>
            </a:r>
            <a:r>
              <a:rPr lang="en-US" altLang="zh-CN" sz="4800" b="1" baseline="30000">
                <a:latin typeface="Times New Roman" panose="02020603050405020304" charset="0"/>
                <a:ea typeface="Times New Roman" panose="02020603050405020304"/>
                <a:cs typeface="Times New Roman" panose="02020603050405020304" charset="0"/>
              </a:rPr>
              <a:t>1</a:t>
            </a:r>
            <a:r>
              <a:rPr lang="zh-CN" altLang="en-US" sz="4800" b="1">
                <a:latin typeface="Times New Roman" panose="02020603050405020304" charset="0"/>
                <a:ea typeface="宋体" panose="02010600030101010101" pitchFamily="2" charset="-122"/>
                <a:cs typeface="Times New Roman" panose="02020603050405020304" charset="0"/>
              </a:rPr>
              <a:t>，</a:t>
            </a:r>
            <a:endParaRPr lang="zh-CN" altLang="en-US" sz="4800" b="1">
              <a:latin typeface="Times New Roman" panose="02020603050405020304" charset="0"/>
              <a:ea typeface="宋体" panose="02010600030101010101" pitchFamily="2" charset="-122"/>
              <a:cs typeface="Times New Roman" panose="02020603050405020304" charset="0"/>
            </a:endParaRPr>
          </a:p>
          <a:p>
            <a:pPr marL="1623060" indent="0" algn="ctr" defTabSz="266700">
              <a:lnSpc>
                <a:spcPct val="143000"/>
              </a:lnSpc>
              <a:spcBef>
                <a:spcPct val="0"/>
              </a:spcBef>
              <a:spcAft>
                <a:spcPct val="0"/>
              </a:spcAft>
            </a:pPr>
            <a:r>
              <a:rPr lang="en-US" altLang="zh-CN" sz="4800" b="1">
                <a:latin typeface="Times New Roman" panose="02020603050405020304" charset="0"/>
                <a:ea typeface="Times New Roman" panose="02020603050405020304"/>
                <a:cs typeface="Times New Roman" panose="02020603050405020304" charset="0"/>
              </a:rPr>
              <a:t>Yan Luping</a:t>
            </a:r>
            <a:r>
              <a:rPr lang="en-US" altLang="zh-CN" sz="4800" b="1" baseline="30000">
                <a:latin typeface="Times New Roman" panose="02020603050405020304" charset="0"/>
                <a:ea typeface="Times New Roman" panose="02020603050405020304"/>
                <a:cs typeface="Times New Roman" panose="02020603050405020304" charset="0"/>
              </a:rPr>
              <a:t>1</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Zhang Luyan</a:t>
            </a:r>
            <a:r>
              <a:rPr lang="en-US" altLang="zh-CN" sz="4800" b="1" baseline="30000">
                <a:latin typeface="Times New Roman" panose="02020603050405020304" charset="0"/>
                <a:ea typeface="Times New Roman" panose="02020603050405020304"/>
                <a:cs typeface="Times New Roman" panose="02020603050405020304" charset="0"/>
              </a:rPr>
              <a:t>1</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Li Bo</a:t>
            </a:r>
            <a:r>
              <a:rPr lang="en-US" altLang="zh-CN" sz="4800" b="1" baseline="30000">
                <a:latin typeface="Times New Roman" panose="02020603050405020304" charset="0"/>
                <a:ea typeface="Times New Roman" panose="02020603050405020304"/>
                <a:cs typeface="Times New Roman" panose="02020603050405020304" charset="0"/>
              </a:rPr>
              <a:t>1,2</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He Zhenqiang</a:t>
            </a:r>
            <a:r>
              <a:rPr lang="en-US" altLang="zh-CN" sz="4800" b="1" baseline="30000">
                <a:latin typeface="Times New Roman" panose="02020603050405020304" charset="0"/>
                <a:ea typeface="Times New Roman" panose="02020603050405020304"/>
                <a:cs typeface="Times New Roman" panose="02020603050405020304" charset="0"/>
              </a:rPr>
              <a:t>1,2</a:t>
            </a:r>
            <a:r>
              <a:rPr lang="zh-CN" altLang="en-US" sz="4800" b="1">
                <a:latin typeface="Times New Roman" panose="02020603050405020304" charset="0"/>
                <a:ea typeface="宋体" panose="02010600030101010101" pitchFamily="2" charset="-122"/>
                <a:cs typeface="Times New Roman" panose="02020603050405020304" charset="0"/>
              </a:rPr>
              <a:t>，</a:t>
            </a:r>
            <a:r>
              <a:rPr lang="en-US" altLang="zh-CN" sz="4800" b="1">
                <a:latin typeface="Times New Roman" panose="02020603050405020304" charset="0"/>
                <a:ea typeface="Times New Roman" panose="02020603050405020304"/>
                <a:cs typeface="Times New Roman" panose="02020603050405020304" charset="0"/>
              </a:rPr>
              <a:t>Ke Zhiyong</a:t>
            </a:r>
            <a:r>
              <a:rPr lang="en-US" altLang="zh-CN" sz="4800" b="1" baseline="30000">
                <a:latin typeface="Times New Roman" panose="02020603050405020304" charset="0"/>
                <a:ea typeface="Times New Roman" panose="02020603050405020304"/>
                <a:cs typeface="Times New Roman" panose="02020603050405020304" charset="0"/>
              </a:rPr>
              <a:t>1,2</a:t>
            </a:r>
            <a:endParaRPr lang="en-US" altLang="zh-CN" sz="4800" b="1" baseline="30000">
              <a:latin typeface="Times New Roman" panose="02020603050405020304" charset="0"/>
              <a:ea typeface="Times New Roman" panose="02020603050405020304"/>
              <a:cs typeface="Times New Roman" panose="02020603050405020304" charset="0"/>
            </a:endParaRPr>
          </a:p>
          <a:p>
            <a:pPr marL="1623060" indent="0" algn="ctr" defTabSz="266700" fontAlgn="auto">
              <a:lnSpc>
                <a:spcPts val="6000"/>
              </a:lnSpc>
              <a:spcBef>
                <a:spcPct val="0"/>
              </a:spcBef>
              <a:spcAft>
                <a:spcPct val="0"/>
              </a:spcAft>
            </a:pPr>
            <a:r>
              <a:rPr lang="en-US" altLang="zh-CN" sz="3200" b="1">
                <a:latin typeface="Times New Roman" panose="02020603050405020304" charset="0"/>
                <a:ea typeface="Times New Roman" panose="02020603050405020304"/>
                <a:cs typeface="Times New Roman" panose="02020603050405020304" charset="0"/>
              </a:rPr>
              <a:t>1.I</a:t>
            </a:r>
            <a:r>
              <a:rPr lang="en-US" altLang="zh-CN" sz="3200" b="1">
                <a:latin typeface="Times New Roman" panose="02020603050405020304" charset="0"/>
                <a:ea typeface="Times New Roman" panose="02020603050405020304"/>
                <a:cs typeface="Times New Roman" panose="02020603050405020304" charset="0"/>
              </a:rPr>
              <a:t>nstitute of High Energy Physics, Chinese Academy of Sciences, Beijing 100049, China</a:t>
            </a:r>
            <a:endParaRPr lang="en-US" altLang="zh-CN" sz="3200" b="1">
              <a:latin typeface="Times New Roman" panose="02020603050405020304" charset="0"/>
              <a:ea typeface="Times New Roman" panose="02020603050405020304"/>
              <a:cs typeface="Times New Roman" panose="02020603050405020304" charset="0"/>
            </a:endParaRPr>
          </a:p>
          <a:p>
            <a:pPr marL="1623060" indent="0" algn="ctr" defTabSz="266700" fontAlgn="auto">
              <a:lnSpc>
                <a:spcPts val="6000"/>
              </a:lnSpc>
              <a:spcBef>
                <a:spcPct val="0"/>
              </a:spcBef>
              <a:spcAft>
                <a:spcPct val="0"/>
              </a:spcAft>
            </a:pPr>
            <a:r>
              <a:rPr lang="en-US" altLang="zh-CN" sz="3200" b="1">
                <a:latin typeface="Times New Roman" panose="02020603050405020304" charset="0"/>
                <a:ea typeface="Times New Roman" panose="02020603050405020304"/>
                <a:cs typeface="Times New Roman" panose="02020603050405020304" charset="0"/>
              </a:rPr>
              <a:t>2. Spallation Neutron Source Science Center, Dongguan 523803, China</a:t>
            </a:r>
            <a:endParaRPr lang="en-US" altLang="zh-CN" sz="3200" b="1">
              <a:latin typeface="Times New Roman" panose="02020603050405020304" charset="0"/>
              <a:ea typeface="Times New Roman" panose="02020603050405020304"/>
              <a:cs typeface="Times New Roman" panose="02020603050405020304" charset="0"/>
            </a:endParaRPr>
          </a:p>
        </p:txBody>
      </p:sp>
      <p:sp>
        <p:nvSpPr>
          <p:cNvPr id="14" name="文本框 13"/>
          <p:cNvSpPr txBox="1"/>
          <p:nvPr/>
        </p:nvSpPr>
        <p:spPr>
          <a:xfrm>
            <a:off x="508635" y="8373110"/>
            <a:ext cx="29263340" cy="7252335"/>
          </a:xfrm>
          <a:prstGeom prst="rect">
            <a:avLst/>
          </a:prstGeom>
        </p:spPr>
        <p:txBody>
          <a:bodyPr wrap="square">
            <a:spAutoFit/>
          </a:bodyPr>
          <a:p>
            <a:pPr marL="183515" indent="889000" algn="just" defTabSz="266700" fontAlgn="auto">
              <a:lnSpc>
                <a:spcPct val="120000"/>
              </a:lnSpc>
              <a:spcBef>
                <a:spcPts val="400"/>
              </a:spcBef>
              <a:spcAft>
                <a:spcPct val="0"/>
              </a:spcAft>
              <a:extLst>
                <a:ext uri="{35155182-B16C-46BC-9424-99874614C6A1}">
                  <wpsdc:indentchars xmlns:wpsdc="http://www.wps.cn/officeDocument/2017/drawingmlCustomData" val="200" checksum="829616496"/>
                </a:ext>
              </a:extLst>
            </a:pPr>
            <a:r>
              <a:rPr lang="en-US" altLang="zh-CN" sz="3500" b="1">
                <a:latin typeface="Times New Roman" panose="02020603050405020304" charset="0"/>
                <a:ea typeface="Times New Roman" panose="02020603050405020304"/>
                <a:cs typeface="Times New Roman" panose="02020603050405020304" charset="0"/>
              </a:rPr>
              <a:t>Abstract</a:t>
            </a:r>
            <a:r>
              <a:rPr lang="en-US" altLang="zh-CN" sz="3500">
                <a:latin typeface="Times New Roman" panose="02020603050405020304" charset="0"/>
                <a:ea typeface="Times New Roman" panose="02020603050405020304"/>
                <a:cs typeface="Times New Roman" panose="02020603050405020304" charset="0"/>
              </a:rPr>
              <a:t>:</a:t>
            </a:r>
            <a:r>
              <a:rPr lang="en-US" altLang="zh-CN" sz="3500">
                <a:solidFill>
                  <a:srgbClr val="2A2F45"/>
                </a:solidFill>
                <a:latin typeface="Times New Roman" panose="02020603050405020304" charset="0"/>
                <a:ea typeface="Times New Roman" panose="02020603050405020304"/>
                <a:cs typeface="Times New Roman" panose="02020603050405020304" charset="0"/>
              </a:rPr>
              <a:t> </a:t>
            </a:r>
            <a:r>
              <a:rPr lang="en-US" altLang="zh-CN" sz="3500" b="1">
                <a:solidFill>
                  <a:srgbClr val="2A2F45"/>
                </a:solidFill>
                <a:latin typeface="Times New Roman" panose="02020603050405020304" charset="0"/>
                <a:ea typeface="Times New Roman" panose="02020603050405020304"/>
                <a:cs typeface="Times New Roman" panose="02020603050405020304" charset="0"/>
              </a:rPr>
              <a:t>The design emittance of the </a:t>
            </a:r>
            <a:r>
              <a:rPr lang="en-US" altLang="zh-CN" sz="3500" b="1">
                <a:latin typeface="Times New Roman" panose="02020603050405020304" charset="0"/>
                <a:ea typeface="Times New Roman" panose="02020603050405020304"/>
                <a:cs typeface="Times New Roman" panose="02020603050405020304" charset="0"/>
              </a:rPr>
              <a:t>High Energy Photon Source</a:t>
            </a:r>
            <a:r>
              <a:rPr lang="en-US" altLang="zh-CN" sz="3500" b="1">
                <a:solidFill>
                  <a:srgbClr val="2A2F45"/>
                </a:solidFill>
                <a:latin typeface="Times New Roman" panose="02020603050405020304" charset="0"/>
                <a:ea typeface="Times New Roman" panose="02020603050405020304"/>
                <a:cs typeface="Times New Roman" panose="02020603050405020304" charset="0"/>
              </a:rPr>
              <a:t> (HEPS) is ≤ 60 pm·rad, and its brightness reaches 1×10</a:t>
            </a:r>
            <a:r>
              <a:rPr lang="en-US" altLang="zh-CN" sz="3500" b="1" baseline="30000">
                <a:solidFill>
                  <a:srgbClr val="2A2F45"/>
                </a:solidFill>
                <a:latin typeface="Times New Roman" panose="02020603050405020304" charset="0"/>
                <a:ea typeface="Times New Roman" panose="02020603050405020304"/>
                <a:cs typeface="Times New Roman" panose="02020603050405020304" charset="0"/>
              </a:rPr>
              <a:t>22</a:t>
            </a:r>
            <a:r>
              <a:rPr lang="en-US" altLang="zh-CN" sz="3500" b="1">
                <a:solidFill>
                  <a:srgbClr val="2A2F45"/>
                </a:solidFill>
                <a:latin typeface="Times New Roman" panose="02020603050405020304" charset="0"/>
                <a:ea typeface="Times New Roman" panose="02020603050405020304"/>
                <a:cs typeface="Times New Roman" panose="02020603050405020304" charset="0"/>
              </a:rPr>
              <a:t> phs·s</a:t>
            </a:r>
            <a:r>
              <a:rPr lang="en-US" altLang="zh-CN" sz="3500" b="1" baseline="30000">
                <a:solidFill>
                  <a:srgbClr val="2A2F45"/>
                </a:solidFill>
                <a:latin typeface="Times New Roman" panose="02020603050405020304" charset="0"/>
                <a:ea typeface="Times New Roman" panose="02020603050405020304"/>
                <a:cs typeface="Times New Roman" panose="02020603050405020304" charset="0"/>
              </a:rPr>
              <a:t>−1</a:t>
            </a:r>
            <a:r>
              <a:rPr lang="en-US" altLang="zh-CN" sz="3500" b="1">
                <a:solidFill>
                  <a:srgbClr val="2A2F45"/>
                </a:solidFill>
                <a:latin typeface="Times New Roman" panose="02020603050405020304" charset="0"/>
                <a:ea typeface="Times New Roman" panose="02020603050405020304"/>
                <a:cs typeface="Times New Roman" panose="02020603050405020304" charset="0"/>
              </a:rPr>
              <a:t>·mm</a:t>
            </a:r>
            <a:r>
              <a:rPr lang="en-US" altLang="zh-CN" sz="3500" b="1" baseline="30000">
                <a:solidFill>
                  <a:srgbClr val="2A2F45"/>
                </a:solidFill>
                <a:latin typeface="Times New Roman" panose="02020603050405020304" charset="0"/>
                <a:ea typeface="Times New Roman" panose="02020603050405020304"/>
                <a:cs typeface="Times New Roman" panose="02020603050405020304" charset="0"/>
              </a:rPr>
              <a:t>−2</a:t>
            </a:r>
            <a:r>
              <a:rPr lang="en-US" altLang="zh-CN" sz="3500" b="1">
                <a:solidFill>
                  <a:srgbClr val="2A2F45"/>
                </a:solidFill>
                <a:latin typeface="Times New Roman" panose="02020603050405020304" charset="0"/>
                <a:ea typeface="Times New Roman" panose="02020603050405020304"/>
                <a:cs typeface="Times New Roman" panose="02020603050405020304" charset="0"/>
              </a:rPr>
              <a:t>·mrad</a:t>
            </a:r>
            <a:r>
              <a:rPr lang="en-US" altLang="zh-CN" sz="3500" b="1" baseline="30000">
                <a:solidFill>
                  <a:srgbClr val="2A2F45"/>
                </a:solidFill>
                <a:latin typeface="Times New Roman" panose="02020603050405020304" charset="0"/>
                <a:ea typeface="Times New Roman" panose="02020603050405020304"/>
                <a:cs typeface="Times New Roman" panose="02020603050405020304" charset="0"/>
              </a:rPr>
              <a:t>−2</a:t>
            </a:r>
            <a:r>
              <a:rPr lang="en-US" altLang="zh-CN" sz="3500" b="1">
                <a:solidFill>
                  <a:srgbClr val="2A2F45"/>
                </a:solidFill>
                <a:latin typeface="Times New Roman" panose="02020603050405020304" charset="0"/>
                <a:ea typeface="Times New Roman" panose="02020603050405020304"/>
                <a:cs typeface="Times New Roman" panose="02020603050405020304" charset="0"/>
              </a:rPr>
              <a:t>·(0.1%bw)</a:t>
            </a:r>
            <a:r>
              <a:rPr lang="en-US" altLang="zh-CN" sz="3500" b="1" baseline="30000">
                <a:solidFill>
                  <a:srgbClr val="2A2F45"/>
                </a:solidFill>
                <a:latin typeface="Times New Roman" panose="02020603050405020304" charset="0"/>
                <a:ea typeface="Times New Roman" panose="02020603050405020304"/>
                <a:cs typeface="Times New Roman" panose="02020603050405020304" charset="0"/>
              </a:rPr>
              <a:t>−1</a:t>
            </a:r>
            <a:r>
              <a:rPr lang="en-US" altLang="zh-CN" sz="3500" b="1">
                <a:solidFill>
                  <a:srgbClr val="2A2F45"/>
                </a:solidFill>
                <a:latin typeface="Times New Roman" panose="02020603050405020304" charset="0"/>
                <a:ea typeface="Times New Roman" panose="02020603050405020304"/>
                <a:cs typeface="Times New Roman" panose="02020603050405020304" charset="0"/>
              </a:rPr>
              <a:t>. This places higher demands on the absolute position accuracy of the storage ring equipment.</a:t>
            </a:r>
            <a:r>
              <a:rPr lang="en-US" altLang="zh-CN" sz="3500" b="1">
                <a:solidFill>
                  <a:srgbClr val="2A2F45"/>
                </a:solidFill>
                <a:latin typeface="Times New Roman" panose="02020603050405020304" charset="0"/>
                <a:ea typeface="Times New Roman" panose="02020603050405020304"/>
                <a:cs typeface="Times New Roman" panose="02020603050405020304" charset="0"/>
              </a:rPr>
              <a:t> To achieve the technical indicators of the HEPS and ensure smooth light emission, the accelerator alignment team precisely aligned the equipment of the 1360.4m circumference storage ring to its theoretical design position. The precise alignment of the storage ring ensures the position accuracy of the synchrotron radiation light emission equipment and provides a relatively smooth track under absolute position accuracy control for the efficient operation of the electron beam. In view of the narrow and long space inside the tunnel and the inability to have a wide field of view, to improve the absolute position measurement accuracy, a control network layout scheme based on precise measurement with a laser tracker and a dual-instrument synchronous measurement method were adopted. To reduce the systematic error of the instrument, the laser tracker used the double-sided measurement method for observation. Through displacement adjustment, the final alignment accuracy achieved a maximum deviation of 0.305mm and a standard deviation of 0.136mm for the absolute position of the storage ring unit magnets, both of which are better than the design indicators.</a:t>
            </a:r>
            <a:endParaRPr lang="en-US" altLang="zh-CN" sz="3500" b="1">
              <a:solidFill>
                <a:srgbClr val="2A2F45"/>
              </a:solidFill>
              <a:latin typeface="Times New Roman" panose="02020603050405020304" charset="0"/>
              <a:ea typeface="Times New Roman" panose="02020603050405020304"/>
              <a:cs typeface="Times New Roman" panose="02020603050405020304" charset="0"/>
            </a:endParaRPr>
          </a:p>
          <a:p>
            <a:pPr marL="183515" indent="889000" algn="just" defTabSz="266700" fontAlgn="auto">
              <a:lnSpc>
                <a:spcPct val="120000"/>
              </a:lnSpc>
              <a:spcBef>
                <a:spcPts val="400"/>
              </a:spcBef>
              <a:spcAft>
                <a:spcPct val="0"/>
              </a:spcAft>
              <a:extLst>
                <a:ext uri="{35155182-B16C-46BC-9424-99874614C6A1}">
                  <wpsdc:indentchars xmlns:wpsdc="http://www.wps.cn/officeDocument/2017/drawingmlCustomData" val="200" checksum="829616496"/>
                </a:ext>
              </a:extLst>
            </a:pPr>
            <a:r>
              <a:rPr lang="en-US" altLang="zh-CN" sz="3500" b="1">
                <a:solidFill>
                  <a:srgbClr val="2A2F45"/>
                </a:solidFill>
                <a:latin typeface="Times New Roman" panose="02020603050405020304" charset="0"/>
                <a:ea typeface="Times New Roman" panose="02020603050405020304"/>
                <a:cs typeface="Times New Roman" panose="02020603050405020304" charset="0"/>
              </a:rPr>
              <a:t>Key words: High Energy Photon Source; control network; laser tracker; alignment; precision analysis</a:t>
            </a:r>
            <a:endParaRPr lang="en-US" altLang="zh-CN" sz="3500" b="1">
              <a:solidFill>
                <a:srgbClr val="2A2F45"/>
              </a:solidFill>
              <a:latin typeface="Times New Roman" panose="02020603050405020304" charset="0"/>
              <a:ea typeface="Times New Roman" panose="02020603050405020304"/>
              <a:cs typeface="Times New Roman" panose="02020603050405020304" charset="0"/>
            </a:endParaRPr>
          </a:p>
        </p:txBody>
      </p:sp>
      <p:sp>
        <p:nvSpPr>
          <p:cNvPr id="20" name="文本框 19"/>
          <p:cNvSpPr txBox="1"/>
          <p:nvPr/>
        </p:nvSpPr>
        <p:spPr>
          <a:xfrm>
            <a:off x="509270" y="15470505"/>
            <a:ext cx="14302740" cy="24453850"/>
          </a:xfrm>
          <a:prstGeom prst="rect">
            <a:avLst/>
          </a:prstGeom>
        </p:spPr>
        <p:txBody>
          <a:bodyPr>
            <a:noAutofit/>
          </a:bodyPr>
          <a:p>
            <a:pPr marL="930275" indent="1428115" algn="l" defTabSz="266700">
              <a:spcBef>
                <a:spcPts val="900"/>
              </a:spcBef>
              <a:spcAft>
                <a:spcPct val="60000"/>
              </a:spcAft>
            </a:pPr>
            <a:r>
              <a:rPr lang="en-US" altLang="zh-CN" sz="4400" b="1" i="1">
                <a:solidFill>
                  <a:srgbClr val="D25B1F"/>
                </a:solidFill>
                <a:latin typeface="Times New Roman" panose="02020603050405020304"/>
                <a:ea typeface="Times New Roman" panose="02020603050405020304"/>
              </a:rPr>
              <a:t>        </a:t>
            </a:r>
            <a:r>
              <a:rPr lang="en-US" altLang="zh-CN" sz="4000" b="1" i="1">
                <a:solidFill>
                  <a:srgbClr val="D25B1F"/>
                </a:solidFill>
                <a:latin typeface="Times New Roman" panose="02020603050405020304"/>
                <a:ea typeface="Times New Roman" panose="02020603050405020304"/>
              </a:rPr>
              <a:t>          </a:t>
            </a:r>
            <a:r>
              <a:rPr lang="en-US" altLang="zh-CN" sz="3800" b="1" i="1">
                <a:solidFill>
                  <a:srgbClr val="D25B1F"/>
                </a:solidFill>
                <a:latin typeface="Times New Roman" panose="02020603050405020304"/>
                <a:ea typeface="Times New Roman" panose="02020603050405020304"/>
              </a:rPr>
              <a:t>     INTRODUCTION </a:t>
            </a:r>
            <a:endParaRPr lang="en-US" altLang="zh-CN" sz="4400" b="1" i="1">
              <a:solidFill>
                <a:srgbClr val="D25B1F"/>
              </a:solidFill>
              <a:latin typeface="Times New Roman" panose="02020603050405020304"/>
              <a:ea typeface="Times New Roman" panose="02020603050405020304"/>
            </a:endParaRPr>
          </a:p>
          <a:p>
            <a:pPr marL="930275" indent="1428115" algn="l" defTabSz="266700">
              <a:spcBef>
                <a:spcPts val="900"/>
              </a:spcBef>
              <a:spcAft>
                <a:spcPct val="60000"/>
              </a:spcAft>
            </a:pPr>
            <a:endParaRPr lang="en-US" altLang="zh-CN" sz="4400" b="1" i="1">
              <a:solidFill>
                <a:srgbClr val="D25B1F"/>
              </a:solidFill>
              <a:latin typeface="Times New Roman" panose="02020603050405020304"/>
              <a:ea typeface="Times New Roman" panose="02020603050405020304"/>
            </a:endParaRPr>
          </a:p>
          <a:p>
            <a:pPr marL="930275" indent="1428115" algn="l" defTabSz="266700">
              <a:spcBef>
                <a:spcPts val="900"/>
              </a:spcBef>
              <a:spcAft>
                <a:spcPct val="60000"/>
              </a:spcAft>
            </a:pPr>
            <a:endParaRPr lang="en-US" altLang="zh-CN" sz="4400" b="1" i="1">
              <a:solidFill>
                <a:srgbClr val="D25B1F"/>
              </a:solidFill>
              <a:latin typeface="Times New Roman" panose="02020603050405020304"/>
              <a:ea typeface="Times New Roman" panose="02020603050405020304"/>
            </a:endParaRPr>
          </a:p>
          <a:p>
            <a:pPr marL="930275" indent="1428115" algn="l" defTabSz="266700">
              <a:spcBef>
                <a:spcPts val="900"/>
              </a:spcBef>
              <a:spcAft>
                <a:spcPct val="60000"/>
              </a:spcAft>
            </a:pPr>
            <a:endParaRPr lang="en-US" altLang="zh-CN" sz="4400" b="1" i="1">
              <a:solidFill>
                <a:srgbClr val="D25B1F"/>
              </a:solidFill>
              <a:latin typeface="Times New Roman" panose="02020603050405020304"/>
              <a:ea typeface="Times New Roman" panose="02020603050405020304"/>
            </a:endParaRPr>
          </a:p>
          <a:p>
            <a:pPr marL="930275" indent="1428115" algn="l" defTabSz="266700">
              <a:spcBef>
                <a:spcPts val="900"/>
              </a:spcBef>
              <a:spcAft>
                <a:spcPct val="60000"/>
              </a:spcAft>
            </a:pPr>
            <a:endParaRPr lang="en-US" altLang="zh-CN" sz="4400" b="1" i="1">
              <a:solidFill>
                <a:srgbClr val="D25B1F"/>
              </a:solidFill>
              <a:latin typeface="Times New Roman" panose="02020603050405020304"/>
              <a:ea typeface="Times New Roman" panose="02020603050405020304"/>
            </a:endParaRPr>
          </a:p>
          <a:p>
            <a:pPr marL="930275" indent="1428115" algn="l" defTabSz="266700">
              <a:spcBef>
                <a:spcPts val="900"/>
              </a:spcBef>
              <a:spcAft>
                <a:spcPct val="60000"/>
              </a:spcAft>
            </a:pPr>
            <a:endParaRPr lang="en-US" altLang="zh-CN" sz="4400">
              <a:latin typeface="Times New Roman" panose="02020603050405020304"/>
              <a:ea typeface="Times New Roman" panose="02020603050405020304"/>
            </a:endParaRPr>
          </a:p>
          <a:p>
            <a:pPr marL="0" indent="825500" defTabSz="266700">
              <a:spcBef>
                <a:spcPct val="0"/>
              </a:spcBef>
              <a:spcAft>
                <a:spcPct val="0"/>
              </a:spcAft>
            </a:pPr>
            <a:r>
              <a:rPr lang="en-US" altLang="zh-CN" sz="3200">
                <a:latin typeface="Times New Roman" panose="02020603050405020304"/>
                <a:ea typeface="Times New Roman" panose="02020603050405020304"/>
              </a:rPr>
              <a:t>         </a:t>
            </a:r>
            <a:r>
              <a:rPr lang="en-US" altLang="zh-CN" sz="2800">
                <a:latin typeface="Times New Roman" panose="02020603050405020304"/>
                <a:ea typeface="Times New Roman" panose="02020603050405020304"/>
              </a:rPr>
              <a:t>             </a:t>
            </a:r>
            <a:r>
              <a:rPr lang="en-US" altLang="zh-CN" sz="2700">
                <a:latin typeface="Times New Roman" panose="02020603050405020304"/>
                <a:ea typeface="Times New Roman" panose="02020603050405020304"/>
              </a:rPr>
              <a:t>Figure1 HEPS layout and device coordinate system definition</a:t>
            </a:r>
            <a:r>
              <a:rPr lang="en-US" altLang="zh-CN" sz="2700">
                <a:latin typeface="Times New Roman" panose="02020603050405020304"/>
                <a:ea typeface="宋体" panose="02010600030101010101" pitchFamily="2" charset="-122"/>
              </a:rPr>
              <a:t> </a:t>
            </a:r>
            <a:endParaRPr lang="en-US" altLang="zh-CN" sz="2700">
              <a:latin typeface="Times New Roman" panose="02020603050405020304"/>
              <a:ea typeface="宋体" panose="02010600030101010101" pitchFamily="2" charset="-122"/>
            </a:endParaRPr>
          </a:p>
          <a:p>
            <a:pPr marL="277495" indent="0" algn="just" defTabSz="266700" fontAlgn="base">
              <a:lnSpc>
                <a:spcPct val="104000"/>
              </a:lnSpc>
              <a:spcBef>
                <a:spcPts val="200"/>
              </a:spcBef>
              <a:spcAft>
                <a:spcPct val="0"/>
              </a:spcAft>
            </a:pPr>
            <a:r>
              <a:rPr lang="en-US" altLang="zh-CN" sz="3400">
                <a:solidFill>
                  <a:srgbClr val="2A2F45"/>
                </a:solidFill>
                <a:latin typeface="Times New Roman" panose="02020603050405020304"/>
                <a:ea typeface="Times New Roman" panose="02020603050405020304"/>
              </a:rPr>
              <a:t>The entire HEPS device consists of a linear accelerator,a booster, a storage ring, and beamline stations.</a:t>
            </a:r>
            <a:endParaRPr lang="en-US" altLang="zh-CN" sz="3400">
              <a:solidFill>
                <a:srgbClr val="2A2F45"/>
              </a:solidFill>
              <a:latin typeface="Times New Roman" panose="02020603050405020304"/>
              <a:ea typeface="Times New Roman" panose="02020603050405020304"/>
            </a:endParaRPr>
          </a:p>
          <a:p>
            <a:pPr marL="277495" indent="0" algn="just" defTabSz="266700" fontAlgn="base">
              <a:lnSpc>
                <a:spcPct val="104000"/>
              </a:lnSpc>
              <a:spcBef>
                <a:spcPts val="200"/>
              </a:spcBef>
              <a:spcAft>
                <a:spcPct val="0"/>
              </a:spcAft>
            </a:pPr>
            <a:r>
              <a:rPr lang="en-US" altLang="zh-CN" sz="3400">
                <a:solidFill>
                  <a:srgbClr val="2A2F45"/>
                </a:solidFill>
                <a:latin typeface="Times New Roman" panose="02020603050405020304"/>
                <a:ea typeface="Times New Roman" panose="02020603050405020304"/>
              </a:rPr>
              <a:t>The storage ring has a circumference of 1,360.4 meters and is divided into 288 sections at intervals of approximately 6 to 8 meters. A total of 1,440 control points form the tunnel network.</a:t>
            </a:r>
            <a:endParaRPr lang="en-US" altLang="zh-CN" sz="3400">
              <a:solidFill>
                <a:srgbClr val="2A2F45"/>
              </a:solidFill>
              <a:latin typeface="Times New Roman" panose="02020603050405020304"/>
              <a:ea typeface="Times New Roman" panose="02020603050405020304"/>
            </a:endParaRPr>
          </a:p>
          <a:p>
            <a:pPr marL="277495" indent="0" algn="just" defTabSz="266700" fontAlgn="base">
              <a:lnSpc>
                <a:spcPct val="104000"/>
              </a:lnSpc>
              <a:spcBef>
                <a:spcPts val="200"/>
              </a:spcBef>
              <a:spcAft>
                <a:spcPct val="0"/>
              </a:spcAft>
            </a:pPr>
            <a:r>
              <a:rPr lang="en-US" altLang="zh-CN" sz="3400">
                <a:solidFill>
                  <a:srgbClr val="2A2F45"/>
                </a:solidFill>
                <a:latin typeface="Times New Roman" panose="02020603050405020304"/>
                <a:ea typeface="Times New Roman" panose="02020603050405020304"/>
              </a:rPr>
              <a:t>For the control network coordinate system of the entire High Energy Photon Source (HEPS) facility, its origin is set at the center of the storage ring. The due north direction is defined as the Y - axis, the X - axis is perpendicular to the Y - axis, and the Z - axis indicates the elevation direction. The definition of the coordinate system for the entire facility is presented in Figure 1.</a:t>
            </a:r>
            <a:endParaRPr lang="en-US" altLang="zh-CN" sz="3400">
              <a:solidFill>
                <a:srgbClr val="2A2F45"/>
              </a:solidFill>
              <a:latin typeface="Times New Roman" panose="02020603050405020304"/>
              <a:ea typeface="Times New Roman" panose="02020603050405020304"/>
            </a:endParaRPr>
          </a:p>
          <a:p>
            <a:pPr marL="930275" indent="1647825" algn="l" defTabSz="266700">
              <a:spcBef>
                <a:spcPts val="900"/>
              </a:spcBef>
              <a:spcAft>
                <a:spcPct val="60000"/>
              </a:spcAft>
            </a:pPr>
            <a:r>
              <a:rPr lang="en-US" altLang="zh-CN" sz="4400" b="1" i="1">
                <a:solidFill>
                  <a:srgbClr val="D25B1F"/>
                </a:solidFill>
                <a:latin typeface="Times New Roman" panose="02020603050405020304"/>
                <a:ea typeface="Times New Roman" panose="02020603050405020304"/>
              </a:rPr>
              <a:t>            </a:t>
            </a:r>
            <a:r>
              <a:rPr lang="en-US" altLang="zh-CN" sz="4000" b="1" i="1">
                <a:solidFill>
                  <a:srgbClr val="D25B1F"/>
                </a:solidFill>
                <a:latin typeface="Times New Roman" panose="02020603050405020304"/>
                <a:ea typeface="Times New Roman" panose="02020603050405020304"/>
              </a:rPr>
              <a:t>      </a:t>
            </a:r>
            <a:r>
              <a:rPr lang="en-US" altLang="zh-CN" sz="3800" b="1" i="1">
                <a:solidFill>
                  <a:srgbClr val="D25B1F"/>
                </a:solidFill>
                <a:latin typeface="Times New Roman" panose="02020603050405020304"/>
                <a:ea typeface="Times New Roman" panose="02020603050405020304"/>
              </a:rPr>
              <a:t>    METHODS </a:t>
            </a:r>
            <a:endParaRPr lang="en-US" altLang="zh-CN" sz="4000" b="1" i="1">
              <a:solidFill>
                <a:srgbClr val="D25B1F"/>
              </a:solidFill>
              <a:latin typeface="Times New Roman" panose="02020603050405020304"/>
              <a:ea typeface="Times New Roman" panose="02020603050405020304"/>
            </a:endParaRPr>
          </a:p>
          <a:p>
            <a:pPr marL="930275" indent="1647825" algn="l" defTabSz="266700">
              <a:spcBef>
                <a:spcPts val="900"/>
              </a:spcBef>
              <a:spcAft>
                <a:spcPct val="60000"/>
              </a:spcAft>
            </a:pPr>
            <a:endParaRPr lang="en-US" altLang="zh-CN" b="1" i="1">
              <a:solidFill>
                <a:srgbClr val="D25B1F"/>
              </a:solidFill>
              <a:latin typeface="Times New Roman" panose="02020603050405020304"/>
              <a:ea typeface="Times New Roman" panose="02020603050405020304"/>
            </a:endParaRPr>
          </a:p>
          <a:p>
            <a:pPr marL="930275" indent="1647825" algn="l" defTabSz="266700">
              <a:spcBef>
                <a:spcPts val="900"/>
              </a:spcBef>
              <a:spcAft>
                <a:spcPct val="60000"/>
              </a:spcAft>
            </a:pPr>
            <a:endParaRPr lang="en-US" altLang="zh-CN" b="1" i="1">
              <a:solidFill>
                <a:srgbClr val="D25B1F"/>
              </a:solidFill>
              <a:latin typeface="Times New Roman" panose="02020603050405020304"/>
              <a:ea typeface="Times New Roman" panose="02020603050405020304"/>
            </a:endParaRPr>
          </a:p>
          <a:p>
            <a:pPr marL="930275" indent="1647825" algn="l" defTabSz="266700">
              <a:spcBef>
                <a:spcPts val="900"/>
              </a:spcBef>
              <a:spcAft>
                <a:spcPct val="60000"/>
              </a:spcAft>
            </a:pPr>
            <a:endParaRPr lang="en-US" altLang="zh-CN" b="1" i="1">
              <a:solidFill>
                <a:srgbClr val="D25B1F"/>
              </a:solidFill>
              <a:latin typeface="Times New Roman" panose="02020603050405020304"/>
              <a:ea typeface="Times New Roman" panose="02020603050405020304"/>
            </a:endParaRPr>
          </a:p>
          <a:p>
            <a:pPr marL="930275" indent="1647825" algn="l" defTabSz="266700">
              <a:spcBef>
                <a:spcPts val="900"/>
              </a:spcBef>
              <a:spcAft>
                <a:spcPct val="60000"/>
              </a:spcAft>
            </a:pPr>
            <a:endParaRPr lang="en-US" altLang="zh-CN" b="1" i="1">
              <a:solidFill>
                <a:srgbClr val="D25B1F"/>
              </a:solidFill>
              <a:latin typeface="Times New Roman" panose="02020603050405020304"/>
              <a:ea typeface="Times New Roman" panose="02020603050405020304"/>
            </a:endParaRPr>
          </a:p>
          <a:p>
            <a:pPr marL="930275" indent="1647825" algn="l" defTabSz="266700">
              <a:spcBef>
                <a:spcPts val="900"/>
              </a:spcBef>
              <a:spcAft>
                <a:spcPct val="60000"/>
              </a:spcAft>
            </a:pPr>
            <a:endParaRPr lang="en-US" altLang="zh-CN" sz="2000" b="1" i="1">
              <a:solidFill>
                <a:srgbClr val="D25B1F"/>
              </a:solidFill>
              <a:latin typeface="Times New Roman" panose="02020603050405020304"/>
              <a:ea typeface="Times New Roman" panose="02020603050405020304"/>
            </a:endParaRPr>
          </a:p>
          <a:p>
            <a:pPr marL="930275" indent="1647825" algn="l" defTabSz="266700">
              <a:spcBef>
                <a:spcPts val="900"/>
              </a:spcBef>
              <a:spcAft>
                <a:spcPct val="60000"/>
              </a:spcAft>
            </a:pPr>
            <a:endParaRPr lang="en-US" altLang="zh-CN" sz="2000" b="1" i="1">
              <a:solidFill>
                <a:srgbClr val="D25B1F"/>
              </a:solidFill>
              <a:latin typeface="Times New Roman" panose="02020603050405020304"/>
              <a:ea typeface="Times New Roman" panose="02020603050405020304"/>
            </a:endParaRPr>
          </a:p>
          <a:p>
            <a:pPr marL="930275" indent="1647825" algn="l" defTabSz="266700">
              <a:spcBef>
                <a:spcPts val="900"/>
              </a:spcBef>
              <a:spcAft>
                <a:spcPct val="60000"/>
              </a:spcAft>
            </a:pPr>
            <a:endParaRPr lang="en-US" altLang="zh-CN" sz="2000" b="1" i="1">
              <a:solidFill>
                <a:srgbClr val="D25B1F"/>
              </a:solidFill>
              <a:latin typeface="Times New Roman" panose="02020603050405020304"/>
              <a:ea typeface="Times New Roman" panose="02020603050405020304"/>
            </a:endParaRPr>
          </a:p>
          <a:p>
            <a:pPr marL="930275" indent="1647825" algn="l" defTabSz="266700">
              <a:spcBef>
                <a:spcPts val="900"/>
              </a:spcBef>
              <a:spcAft>
                <a:spcPct val="60000"/>
              </a:spcAft>
            </a:pPr>
            <a:endParaRPr lang="en-US" altLang="zh-CN" sz="2000" b="1" i="1">
              <a:solidFill>
                <a:srgbClr val="D25B1F"/>
              </a:solidFill>
              <a:latin typeface="Times New Roman" panose="02020603050405020304"/>
              <a:ea typeface="Times New Roman" panose="02020603050405020304"/>
            </a:endParaRPr>
          </a:p>
          <a:p>
            <a:pPr marL="930275" indent="1647825" algn="l" defTabSz="266700">
              <a:spcBef>
                <a:spcPts val="900"/>
              </a:spcBef>
              <a:spcAft>
                <a:spcPct val="60000"/>
              </a:spcAft>
            </a:pPr>
            <a:endParaRPr lang="en-US" altLang="zh-CN" sz="2000" b="1" i="1">
              <a:solidFill>
                <a:srgbClr val="D25B1F"/>
              </a:solidFill>
              <a:latin typeface="Times New Roman" panose="02020603050405020304"/>
              <a:ea typeface="Times New Roman" panose="02020603050405020304"/>
            </a:endParaRPr>
          </a:p>
          <a:p>
            <a:pPr marL="930275" indent="1647825" algn="l" defTabSz="266700">
              <a:spcBef>
                <a:spcPts val="900"/>
              </a:spcBef>
              <a:spcAft>
                <a:spcPct val="60000"/>
              </a:spcAft>
            </a:pPr>
            <a:r>
              <a:rPr lang="en-US" altLang="zh-CN" sz="2000">
                <a:latin typeface="Times New Roman" panose="02020603050405020304"/>
                <a:ea typeface="Times New Roman" panose="02020603050405020304"/>
              </a:rPr>
              <a:t> </a:t>
            </a:r>
            <a:endParaRPr lang="en-US" altLang="zh-CN" sz="2000">
              <a:latin typeface="Times New Roman" panose="02020603050405020304"/>
              <a:ea typeface="Times New Roman" panose="02020603050405020304"/>
            </a:endParaRPr>
          </a:p>
          <a:p>
            <a:pPr marL="930275" indent="1647825" algn="l" defTabSz="266700">
              <a:spcBef>
                <a:spcPts val="900"/>
              </a:spcBef>
              <a:spcAft>
                <a:spcPct val="60000"/>
              </a:spcAft>
            </a:pPr>
            <a:endParaRPr lang="en-US" altLang="zh-CN" sz="2000">
              <a:latin typeface="Times New Roman" panose="02020603050405020304"/>
              <a:ea typeface="Times New Roman" panose="02020603050405020304"/>
            </a:endParaRPr>
          </a:p>
          <a:p>
            <a:pPr marL="0" indent="1651000" defTabSz="266700">
              <a:spcBef>
                <a:spcPct val="0"/>
              </a:spcBef>
              <a:spcAft>
                <a:spcPct val="0"/>
              </a:spcAft>
            </a:pPr>
            <a:r>
              <a:rPr lang="en-US" altLang="zh-CN" sz="2800">
                <a:latin typeface="Times New Roman" panose="02020603050405020304"/>
                <a:ea typeface="Times New Roman" panose="02020603050405020304"/>
              </a:rPr>
              <a:t>                   </a:t>
            </a:r>
            <a:endParaRPr lang="en-US" altLang="zh-CN" sz="2800">
              <a:latin typeface="Times New Roman" panose="02020603050405020304"/>
              <a:ea typeface="Times New Roman" panose="02020603050405020304"/>
            </a:endParaRPr>
          </a:p>
          <a:p>
            <a:pPr marL="0" indent="1651000" defTabSz="266700">
              <a:spcBef>
                <a:spcPct val="0"/>
              </a:spcBef>
              <a:spcAft>
                <a:spcPct val="0"/>
              </a:spcAft>
            </a:pPr>
            <a:r>
              <a:rPr lang="en-US" altLang="zh-CN" sz="2800">
                <a:latin typeface="Times New Roman" panose="02020603050405020304"/>
                <a:ea typeface="Times New Roman" panose="02020603050405020304"/>
              </a:rPr>
              <a:t>                          </a:t>
            </a:r>
            <a:r>
              <a:rPr lang="en-US" altLang="zh-CN" sz="2700">
                <a:latin typeface="Times New Roman" panose="02020603050405020304"/>
                <a:ea typeface="Times New Roman" panose="02020603050405020304"/>
              </a:rPr>
              <a:t> </a:t>
            </a:r>
            <a:r>
              <a:rPr lang="en-US" altLang="zh-CN" sz="2700">
                <a:latin typeface="Times New Roman" panose="02020603050405020304"/>
                <a:ea typeface="Times New Roman" panose="02020603050405020304"/>
              </a:rPr>
              <a:t>Figure 2 Laser tracker measurement diagram</a:t>
            </a:r>
            <a:endParaRPr lang="en-US" altLang="zh-CN" sz="2700">
              <a:latin typeface="Times New Roman" panose="02020603050405020304"/>
              <a:ea typeface="Times New Roman" panose="02020603050405020304"/>
            </a:endParaRPr>
          </a:p>
          <a:p>
            <a:pPr marL="277495" algn="just" defTabSz="266700" fontAlgn="base">
              <a:lnSpc>
                <a:spcPct val="104000"/>
              </a:lnSpc>
              <a:spcBef>
                <a:spcPts val="200"/>
              </a:spcBef>
              <a:buClrTx/>
              <a:buSzTx/>
              <a:buNone/>
            </a:pPr>
            <a:r>
              <a:rPr lang="en-US" altLang="zh-CN" sz="3400">
                <a:solidFill>
                  <a:srgbClr val="2A2F45"/>
                </a:solidFill>
                <a:latin typeface="Times New Roman" panose="02020603050405020304"/>
                <a:ea typeface="Times New Roman" panose="02020603050405020304"/>
              </a:rPr>
              <a:t>The comprehensive measurement of the storage ring adopts a dual-instrument parallel comprehensive measurement scheme.</a:t>
            </a:r>
            <a:endParaRPr lang="en-US" altLang="zh-CN" sz="3400">
              <a:solidFill>
                <a:srgbClr val="2A2F45"/>
              </a:solidFill>
              <a:latin typeface="Times New Roman" panose="02020603050405020304"/>
              <a:ea typeface="Times New Roman" panose="02020603050405020304"/>
            </a:endParaRPr>
          </a:p>
          <a:p>
            <a:pPr marL="277495" algn="just" defTabSz="266700" fontAlgn="base">
              <a:lnSpc>
                <a:spcPct val="104000"/>
              </a:lnSpc>
              <a:spcBef>
                <a:spcPts val="200"/>
              </a:spcBef>
              <a:buClrTx/>
              <a:buSzTx/>
              <a:buNone/>
            </a:pPr>
            <a:r>
              <a:rPr lang="en-US" altLang="zh-CN" sz="3400">
                <a:solidFill>
                  <a:srgbClr val="2A2F45"/>
                </a:solidFill>
                <a:latin typeface="Times New Roman" panose="02020603050405020304"/>
                <a:ea typeface="Times New Roman" panose="02020603050405020304"/>
              </a:rPr>
              <a:t>The double-sided measurement method with a laser tracker was adopted for observation, and the observation quantity at each point was doubled.</a:t>
            </a:r>
            <a:endParaRPr lang="en-US" altLang="zh-CN" sz="3400">
              <a:solidFill>
                <a:srgbClr val="2A2F45"/>
              </a:solidFill>
              <a:latin typeface="Times New Roman" panose="02020603050405020304"/>
              <a:ea typeface="Times New Roman" panose="02020603050405020304"/>
            </a:endParaRPr>
          </a:p>
          <a:p>
            <a:pPr marL="277495" algn="just" defTabSz="266700" fontAlgn="base">
              <a:lnSpc>
                <a:spcPct val="104000"/>
              </a:lnSpc>
              <a:spcBef>
                <a:spcPts val="200"/>
              </a:spcBef>
              <a:buClrTx/>
              <a:buSzTx/>
              <a:buNone/>
            </a:pPr>
            <a:r>
              <a:rPr lang="en-US" altLang="zh-CN" sz="3400">
                <a:solidFill>
                  <a:srgbClr val="2A2F45"/>
                </a:solidFill>
                <a:latin typeface="Times New Roman" panose="02020603050405020304"/>
                <a:ea typeface="Times New Roman" panose="02020603050405020304"/>
              </a:rPr>
              <a:t>The observation conditions of the same station, time, weather and measurement points for two rounds of tunnel network measurements have been achieved, minimizing random errors to the greatest extent and significantly improving the </a:t>
            </a:r>
            <a:endParaRPr lang="en-US" altLang="zh-CN" sz="3400">
              <a:solidFill>
                <a:srgbClr val="2A2F45"/>
              </a:solidFill>
              <a:latin typeface="Times New Roman" panose="02020603050405020304"/>
              <a:ea typeface="Times New Roman" panose="02020603050405020304"/>
            </a:endParaRPr>
          </a:p>
        </p:txBody>
      </p:sp>
      <p:pic>
        <p:nvPicPr>
          <p:cNvPr id="21" name="图片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2819400" y="16158845"/>
            <a:ext cx="10355580" cy="6689090"/>
          </a:xfrm>
          <a:prstGeom prst="rect">
            <a:avLst/>
          </a:prstGeom>
          <a:noFill/>
          <a:ln>
            <a:noFill/>
          </a:ln>
        </p:spPr>
      </p:pic>
      <p:grpSp>
        <p:nvGrpSpPr>
          <p:cNvPr id="22" name="组合 1"/>
          <p:cNvGrpSpPr/>
          <p:nvPr/>
        </p:nvGrpSpPr>
        <p:grpSpPr>
          <a:xfrm>
            <a:off x="615950" y="29446855"/>
            <a:ext cx="14258925" cy="7638415"/>
            <a:chOff x="0" y="0"/>
            <a:chExt cx="4808855" cy="2400300"/>
          </a:xfrm>
        </p:grpSpPr>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0000" y="0"/>
              <a:ext cx="3538855" cy="869950"/>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150" y="819150"/>
              <a:ext cx="3676650" cy="786130"/>
            </a:xfrm>
            <a:prstGeom prst="rect">
              <a:avLst/>
            </a:prstGeom>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625600"/>
              <a:ext cx="3893820" cy="774700"/>
            </a:xfrm>
            <a:prstGeom prst="rect">
              <a:avLst/>
            </a:prstGeom>
          </p:spPr>
        </p:pic>
      </p:grpSp>
      <p:pic>
        <p:nvPicPr>
          <p:cNvPr id="27" name="docshape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153670" y="41694735"/>
            <a:ext cx="29993590" cy="396875"/>
          </a:xfrm>
          <a:prstGeom prst="rect">
            <a:avLst/>
          </a:prstGeom>
          <a:noFill/>
        </p:spPr>
      </p:pic>
      <p:sp>
        <p:nvSpPr>
          <p:cNvPr id="29" name="文本框 28"/>
          <p:cNvSpPr txBox="1"/>
          <p:nvPr/>
        </p:nvSpPr>
        <p:spPr>
          <a:xfrm>
            <a:off x="271780" y="42340530"/>
            <a:ext cx="29081730" cy="1257935"/>
          </a:xfrm>
          <a:prstGeom prst="rect">
            <a:avLst/>
          </a:prstGeom>
        </p:spPr>
        <p:txBody>
          <a:bodyPr>
            <a:noAutofit/>
          </a:bodyPr>
          <a:p>
            <a:pPr marL="0" indent="0" defTabSz="266700">
              <a:lnSpc>
                <a:spcPts val="1920"/>
              </a:lnSpc>
              <a:spcBef>
                <a:spcPct val="0"/>
              </a:spcBef>
              <a:spcAft>
                <a:spcPct val="0"/>
              </a:spcAft>
            </a:pPr>
            <a:r>
              <a:rPr lang="en-US" altLang="zh-CN" sz="4000" b="1">
                <a:latin typeface="Book Antiqua"/>
                <a:ea typeface="Times New Roman" panose="02020603050405020304"/>
              </a:rPr>
              <a:t>† email address: </a:t>
            </a:r>
            <a:r>
              <a:rPr lang="en-US" altLang="zh-CN" sz="4000" b="1" u="sng">
                <a:solidFill>
                  <a:srgbClr val="0000FF"/>
                </a:solidFill>
                <a:latin typeface="Book Antiqua"/>
                <a:ea typeface="Times New Roman" panose="02020603050405020304"/>
                <a:hlinkClick r:id="rId10" action="ppaction://hlinkfile"/>
              </a:rPr>
              <a:t>yanhy@ihep.ac.cn</a:t>
            </a:r>
            <a:r>
              <a:rPr lang="en-US" altLang="zh-CN" sz="4000" b="1">
                <a:latin typeface="Book Antiqua"/>
                <a:ea typeface="Times New Roman" panose="02020603050405020304"/>
              </a:rPr>
              <a:t>  </a:t>
            </a:r>
            <a:r>
              <a:rPr lang="en-US" altLang="zh-CN" sz="4000" b="1" u="sng">
                <a:solidFill>
                  <a:srgbClr val="0000FF"/>
                </a:solidFill>
                <a:latin typeface="Book Antiqua"/>
                <a:ea typeface="Times New Roman" panose="02020603050405020304"/>
                <a:hlinkClick r:id="rId11" action="ppaction://hlinkfile"/>
              </a:rPr>
              <a:t>dongl@ihep.ac.cn</a:t>
            </a:r>
            <a:r>
              <a:rPr lang="en-US" altLang="zh-CN" sz="4000" b="1">
                <a:latin typeface="Book Antiqua"/>
                <a:ea typeface="Times New Roman" panose="02020603050405020304"/>
              </a:rPr>
              <a:t>  </a:t>
            </a:r>
            <a:r>
              <a:rPr lang="en-US" altLang="zh-CN" sz="4000" b="1" u="sng">
                <a:solidFill>
                  <a:srgbClr val="0000FF"/>
                </a:solidFill>
                <a:latin typeface="Book Antiqua"/>
                <a:ea typeface="Book Antiqua"/>
              </a:rPr>
              <a:t>wxl@ihep.ac.cn</a:t>
            </a:r>
            <a:r>
              <a:rPr lang="en-US" altLang="zh-CN" sz="1600" u="sng">
                <a:solidFill>
                  <a:srgbClr val="0000FF"/>
                </a:solidFill>
                <a:latin typeface="Times New Roman" panose="02020603050405020304"/>
                <a:ea typeface="Times New Roman" panose="02020603050405020304"/>
              </a:rPr>
              <a:t> </a:t>
            </a:r>
            <a:r>
              <a:rPr lang="en-US" altLang="zh-CN" sz="2300" b="1">
                <a:latin typeface="Book Antiqua"/>
                <a:ea typeface="Times New Roman" panose="02020603050405020304"/>
              </a:rPr>
              <a:t>  </a:t>
            </a:r>
            <a:endParaRPr lang="en-US" altLang="zh-CN" sz="2300" b="1">
              <a:latin typeface="Book Antiqua"/>
              <a:ea typeface="Times New Roman" panose="02020603050405020304"/>
            </a:endParaRPr>
          </a:p>
        </p:txBody>
      </p:sp>
      <p:sp>
        <p:nvSpPr>
          <p:cNvPr id="30" name="文本框 29"/>
          <p:cNvSpPr txBox="1"/>
          <p:nvPr/>
        </p:nvSpPr>
        <p:spPr>
          <a:xfrm>
            <a:off x="15843250" y="14986000"/>
            <a:ext cx="13630910" cy="8989695"/>
          </a:xfrm>
          <a:prstGeom prst="rect">
            <a:avLst/>
          </a:prstGeom>
        </p:spPr>
        <p:txBody>
          <a:bodyPr>
            <a:noAutofit/>
          </a:bodyPr>
          <a:p>
            <a:pPr marL="237490" indent="0" algn="just" defTabSz="266700" fontAlgn="base">
              <a:lnSpc>
                <a:spcPct val="104000"/>
              </a:lnSpc>
              <a:spcBef>
                <a:spcPts val="600"/>
              </a:spcBef>
              <a:spcAft>
                <a:spcPct val="0"/>
              </a:spcAft>
            </a:pPr>
            <a:endParaRPr lang="en-US" altLang="zh-CN" sz="3400">
              <a:solidFill>
                <a:srgbClr val="2A2F45"/>
              </a:solidFill>
              <a:latin typeface="Times New Roman" panose="02020603050405020304"/>
              <a:ea typeface="Times New Roman" panose="02020603050405020304"/>
            </a:endParaRPr>
          </a:p>
          <a:p>
            <a:pPr marL="237490" indent="0" algn="just" defTabSz="266700" fontAlgn="base">
              <a:lnSpc>
                <a:spcPct val="104000"/>
              </a:lnSpc>
              <a:spcBef>
                <a:spcPts val="600"/>
              </a:spcBef>
              <a:spcAft>
                <a:spcPct val="0"/>
              </a:spcAft>
            </a:pPr>
            <a:r>
              <a:rPr lang="en-US" altLang="zh-CN" sz="3400">
                <a:solidFill>
                  <a:srgbClr val="2A2F45"/>
                </a:solidFill>
                <a:latin typeface="Times New Roman" panose="02020603050405020304"/>
                <a:ea typeface="Times New Roman" panose="02020603050405020304"/>
              </a:rPr>
              <a:t>repeatability of the two rounds of measurements.</a:t>
            </a:r>
            <a:endParaRPr lang="en-US" altLang="zh-CN" sz="3400">
              <a:solidFill>
                <a:srgbClr val="2A2F45"/>
              </a:solidFill>
              <a:latin typeface="Times New Roman" panose="02020603050405020304"/>
              <a:ea typeface="Times New Roman" panose="02020603050405020304"/>
            </a:endParaRPr>
          </a:p>
          <a:p>
            <a:pPr marL="237490" indent="0" algn="just" defTabSz="266700" fontAlgn="base">
              <a:lnSpc>
                <a:spcPct val="104000"/>
              </a:lnSpc>
              <a:spcBef>
                <a:spcPts val="600"/>
              </a:spcBef>
              <a:spcAft>
                <a:spcPct val="0"/>
              </a:spcAft>
            </a:pPr>
            <a:r>
              <a:rPr lang="en-US" altLang="zh-CN" sz="3400">
                <a:solidFill>
                  <a:srgbClr val="2A2F45"/>
                </a:solidFill>
                <a:latin typeface="Times New Roman" panose="02020603050405020304"/>
                <a:ea typeface="Times New Roman" panose="02020603050405020304"/>
              </a:rPr>
              <a:t>The planar r</a:t>
            </a:r>
            <a:r>
              <a:rPr lang="en-US" altLang="zh-CN" sz="3400">
                <a:solidFill>
                  <a:schemeClr val="tx1"/>
                </a:solidFill>
                <a:latin typeface="Times New Roman" panose="02020603050405020304"/>
                <a:ea typeface="Times New Roman" panose="02020603050405020304"/>
              </a:rPr>
              <a:t>elative point position accuracy has reached 0.02mm, and the elevation is 0.084mm. The absolute accuracy of the plane has reached 0.2mm, with an elevation of 0.059mm, which is significantly improved compared to the point position accuracy of the third-generation light source and is on par with the point position acc</a:t>
            </a:r>
            <a:r>
              <a:rPr lang="en-US" altLang="zh-CN" sz="3400">
                <a:solidFill>
                  <a:srgbClr val="2A2F45"/>
                </a:solidFill>
                <a:latin typeface="Times New Roman" panose="02020603050405020304"/>
                <a:ea typeface="Times New Roman" panose="02020603050405020304"/>
              </a:rPr>
              <a:t>uracy of international tunnels.</a:t>
            </a:r>
            <a:endParaRPr lang="en-US" altLang="zh-CN" sz="3400">
              <a:solidFill>
                <a:srgbClr val="2A2F45"/>
              </a:solidFill>
              <a:latin typeface="Times New Roman" panose="02020603050405020304"/>
              <a:ea typeface="Times New Roman" panose="02020603050405020304"/>
            </a:endParaRPr>
          </a:p>
          <a:p>
            <a:pPr marL="930275" indent="1647825" algn="l" defTabSz="266700" fontAlgn="auto">
              <a:spcBef>
                <a:spcPts val="0"/>
              </a:spcBef>
              <a:spcAft>
                <a:spcPts val="0"/>
              </a:spcAft>
            </a:pPr>
            <a:r>
              <a:rPr lang="en-US" altLang="zh-CN" sz="3800" b="1" i="1">
                <a:solidFill>
                  <a:srgbClr val="D25B1F"/>
                </a:solidFill>
                <a:latin typeface="Times New Roman" panose="02020603050405020304"/>
                <a:ea typeface="Times New Roman" panose="02020603050405020304"/>
              </a:rPr>
              <a:t>                        RESULT</a:t>
            </a:r>
            <a:endParaRPr lang="en-US" altLang="zh-CN" sz="3800" b="1" i="1">
              <a:solidFill>
                <a:srgbClr val="D25B1F"/>
              </a:solidFill>
              <a:latin typeface="Times New Roman" panose="02020603050405020304"/>
              <a:ea typeface="Times New Roman" panose="02020603050405020304"/>
            </a:endParaRPr>
          </a:p>
          <a:p>
            <a:pPr indent="825500" defTabSz="266700" fontAlgn="auto">
              <a:lnSpc>
                <a:spcPts val="2900"/>
              </a:lnSpc>
              <a:spcBef>
                <a:spcPct val="0"/>
              </a:spcBef>
              <a:spcAft>
                <a:spcPct val="0"/>
              </a:spcAft>
            </a:pPr>
            <a:r>
              <a:rPr lang="en-US" altLang="zh-CN" sz="2700">
                <a:latin typeface="Times New Roman" panose="02020603050405020304"/>
                <a:ea typeface="Times New Roman" panose="02020603050405020304"/>
              </a:rPr>
              <a:t>              Table 1 Comprehensive measurement error after precise alignment</a:t>
            </a: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marL="237490" algn="just" defTabSz="266700" fontAlgn="base">
              <a:lnSpc>
                <a:spcPct val="104000"/>
              </a:lnSpc>
              <a:spcBef>
                <a:spcPts val="600"/>
              </a:spcBef>
              <a:buClrTx/>
              <a:buSzTx/>
              <a:buFontTx/>
            </a:pPr>
            <a:r>
              <a:rPr lang="en-US" altLang="zh-CN" sz="3400">
                <a:solidFill>
                  <a:srgbClr val="2A2F45"/>
                </a:solidFill>
                <a:latin typeface="Times New Roman" panose="02020603050405020304"/>
                <a:ea typeface="Times New Roman" panose="02020603050405020304"/>
              </a:rPr>
              <a:t>The displacement method was adopted to precisely and directly adjust the theoretical position of the storage ring.</a:t>
            </a:r>
            <a:endParaRPr lang="en-US" altLang="zh-CN" sz="3400">
              <a:solidFill>
                <a:srgbClr val="2A2F45"/>
              </a:solidFill>
              <a:latin typeface="Times New Roman" panose="02020603050405020304"/>
              <a:ea typeface="Times New Roman" panose="02020603050405020304"/>
            </a:endParaRPr>
          </a:p>
          <a:p>
            <a:pPr marL="237490" algn="just" defTabSz="266700" fontAlgn="base">
              <a:lnSpc>
                <a:spcPct val="104000"/>
              </a:lnSpc>
              <a:spcBef>
                <a:spcPts val="600"/>
              </a:spcBef>
              <a:buClrTx/>
              <a:buSzTx/>
              <a:buFontTx/>
            </a:pPr>
            <a:r>
              <a:rPr lang="en-US" altLang="zh-CN" sz="3400">
                <a:solidFill>
                  <a:srgbClr val="2A2F45"/>
                </a:solidFill>
                <a:latin typeface="Times New Roman" panose="02020603050405020304"/>
                <a:ea typeface="Times New Roman" panose="02020603050405020304"/>
              </a:rPr>
              <a:t>After the absolute position alignment, a comprehensive measurement was conducted again using two instruments in parallel. The coordinate deviations in the radial, tangential, and vertical directions and the standard deviation of the single measurement are shown in Table 1.</a:t>
            </a:r>
            <a:endParaRPr lang="en-US" altLang="zh-CN" sz="3400">
              <a:solidFill>
                <a:srgbClr val="2A2F45"/>
              </a:solidFill>
              <a:latin typeface="Times New Roman" panose="02020603050405020304"/>
              <a:ea typeface="Times New Roman" panose="02020603050405020304"/>
            </a:endParaRPr>
          </a:p>
          <a:p>
            <a:pPr marL="237490" algn="just" defTabSz="266700" fontAlgn="base">
              <a:lnSpc>
                <a:spcPct val="104000"/>
              </a:lnSpc>
              <a:spcBef>
                <a:spcPts val="600"/>
              </a:spcBef>
              <a:buClrTx/>
              <a:buSzTx/>
              <a:buFontTx/>
            </a:pPr>
            <a:r>
              <a:rPr lang="en-US" altLang="zh-CN" sz="3400">
                <a:solidFill>
                  <a:srgbClr val="2A2F45"/>
                </a:solidFill>
                <a:latin typeface="Times New Roman" panose="02020603050405020304"/>
                <a:ea typeface="Times New Roman" panose="02020603050405020304"/>
              </a:rPr>
              <a:t>The comprehensive measurement results after the absolute position alignment show that the maximum deviation of the absolute position of the magnet is 0.305 mm and the standard deviation of the absolute position is 0.136 mm, from table 2. </a:t>
            </a:r>
            <a:endParaRPr lang="en-US" altLang="zh-CN" sz="3400">
              <a:solidFill>
                <a:srgbClr val="2A2F45"/>
              </a:solidFill>
              <a:latin typeface="Times New Roman" panose="02020603050405020304"/>
              <a:ea typeface="Times New Roman" panose="02020603050405020304"/>
            </a:endParaRPr>
          </a:p>
          <a:p>
            <a:pPr marL="237490" algn="just" defTabSz="266700" fontAlgn="base">
              <a:lnSpc>
                <a:spcPct val="104000"/>
              </a:lnSpc>
              <a:spcBef>
                <a:spcPts val="600"/>
              </a:spcBef>
              <a:buClrTx/>
              <a:buSzTx/>
              <a:buFontTx/>
            </a:pPr>
            <a:r>
              <a:rPr lang="en-US" altLang="zh-CN" sz="3400">
                <a:solidFill>
                  <a:srgbClr val="2A2F45"/>
                </a:solidFill>
                <a:latin typeface="Times New Roman" panose="02020603050405020304"/>
                <a:ea typeface="Times New Roman" panose="02020603050405020304"/>
              </a:rPr>
              <a:t>The subsequent test indicators of the high  energy photon source all meet or exceed the approved acceptance indicators, and the precise and direct adjustment of the theoretical position of the storage ring meets the accuracy requirements.</a:t>
            </a:r>
            <a:endParaRPr lang="en-US" altLang="zh-CN" sz="3400">
              <a:solidFill>
                <a:srgbClr val="2A2F45"/>
              </a:solidFill>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a:p>
            <a:pPr indent="825500" defTabSz="266700" fontAlgn="auto">
              <a:lnSpc>
                <a:spcPts val="2900"/>
              </a:lnSpc>
              <a:spcBef>
                <a:spcPct val="0"/>
              </a:spcBef>
              <a:spcAft>
                <a:spcPct val="0"/>
              </a:spcAft>
            </a:pPr>
            <a:endParaRPr lang="en-US" altLang="zh-CN" sz="2700">
              <a:latin typeface="Times New Roman" panose="02020603050405020304"/>
              <a:ea typeface="Times New Roman" panose="02020603050405020304"/>
            </a:endParaRPr>
          </a:p>
        </p:txBody>
      </p:sp>
      <mc:AlternateContent xmlns:mc="http://schemas.openxmlformats.org/markup-compatibility/2006" xmlns:a14="http://schemas.microsoft.com/office/drawing/2010/main">
        <mc:Choice Requires="a14">
          <p:graphicFrame>
            <p:nvGraphicFramePr>
              <p:cNvPr id="39" name="表格 38"/>
              <p:cNvGraphicFramePr/>
              <p:nvPr/>
            </p:nvGraphicFramePr>
            <p:xfrm>
              <a:off x="16081375" y="19876770"/>
              <a:ext cx="13271500" cy="3627755"/>
            </p:xfrm>
            <a:graphic>
              <a:graphicData uri="http://schemas.openxmlformats.org/drawingml/2006/table">
                <a:tbl>
                  <a:tblPr/>
                  <a:tblGrid>
                    <a:gridCol w="3698875"/>
                    <a:gridCol w="2936875"/>
                    <a:gridCol w="3317875"/>
                    <a:gridCol w="3317875"/>
                  </a:tblGrid>
                  <a:tr h="429260">
                    <a:tc gridSpan="4">
                      <a:txBody>
                        <a:bodyPr/>
                        <a:p>
                          <a:pPr marL="0" indent="190500" algn="ctr">
                            <a:spcBef>
                              <a:spcPct val="0"/>
                            </a:spcBef>
                            <a:spcAft>
                              <a:spcPct val="0"/>
                            </a:spcAft>
                          </a:pPr>
                          <a:r>
                            <a:rPr lang="en-US" altLang="zh-CN" sz="3200">
                              <a:solidFill>
                                <a:srgbClr val="2A2F45"/>
                              </a:solidFill>
                              <a:latin typeface="Times New Roman" panose="02020603050405020304"/>
                              <a:ea typeface="Times New Roman" panose="02020603050405020304"/>
                            </a:rPr>
                            <a:t>Comprehensive measurement error after precise alignment</a:t>
                          </a:r>
                          <a:endParaRPr lang="en-US" altLang="zh-CN" sz="3200">
                            <a:solidFill>
                              <a:srgbClr val="2A2F45"/>
                            </a:solidFill>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428625">
                    <a:tc>
                      <a:txBody>
                        <a:bodyPr/>
                        <a:p>
                          <a:pPr marL="0" indent="190500" algn="ctr">
                            <a:spcBef>
                              <a:spcPct val="0"/>
                            </a:spcBef>
                            <a:spcAft>
                              <a:spcPct val="0"/>
                            </a:spcAft>
                          </a:pPr>
                          <a:r>
                            <a:rPr lang="en-US" altLang="zh-CN" sz="3200">
                              <a:latin typeface="Times New Roman" panose="02020603050405020304"/>
                              <a:ea typeface="Times New Roman" panose="02020603050405020304"/>
                            </a:rPr>
                            <a:t>error statistics</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190500" algn="ctr">
                            <a:spcBef>
                              <a:spcPct val="0"/>
                            </a:spcBef>
                            <a:spcAft>
                              <a:spcPct val="0"/>
                            </a:spcAft>
                          </a:pPr>
                          <a:r>
                            <a:rPr lang="en-US" altLang="zh-CN" sz="3200">
                              <a:latin typeface="Times New Roman" panose="02020603050405020304"/>
                              <a:ea typeface="Times New Roman" panose="02020603050405020304"/>
                            </a:rPr>
                            <a:t>MR/mm</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190500" algn="ctr">
                            <a:spcBef>
                              <a:spcPct val="0"/>
                            </a:spcBef>
                            <a:spcAft>
                              <a:spcPct val="0"/>
                            </a:spcAft>
                          </a:pPr>
                          <a:r>
                            <a:rPr lang="en-US" altLang="zh-CN" sz="3200">
                              <a:latin typeface="Times New Roman" panose="02020603050405020304"/>
                              <a:ea typeface="Times New Roman" panose="02020603050405020304"/>
                            </a:rPr>
                            <a:t>MT/mm</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190500" algn="ctr">
                            <a:spcBef>
                              <a:spcPct val="0"/>
                            </a:spcBef>
                            <a:spcAft>
                              <a:spcPct val="0"/>
                            </a:spcAft>
                          </a:pPr>
                          <a:r>
                            <a:rPr lang="en-US" altLang="zh-CN" sz="3200">
                              <a:latin typeface="Times New Roman" panose="02020603050405020304"/>
                              <a:ea typeface="Times New Roman" panose="02020603050405020304"/>
                            </a:rPr>
                            <a:t>MH/mm</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664970">
                    <a:tc>
                      <a:txBody>
                        <a:bodyPr/>
                        <a:p>
                          <a:pPr marL="0" indent="190500" algn="ctr">
                            <a:spcBef>
                              <a:spcPct val="0"/>
                            </a:spcBef>
                            <a:spcAft>
                              <a:spcPct val="0"/>
                            </a:spcAft>
                          </a:pPr>
                          <a:r>
                            <a:rPr lang="en-US" altLang="zh-CN" sz="3200">
                              <a:latin typeface="Times New Roman" panose="02020603050405020304"/>
                              <a:ea typeface="Times New Roman" panose="02020603050405020304"/>
                            </a:rPr>
                            <a:t>two times measurement coordinates deviation</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0.230 </a:t>
                          </a:r>
                          <a:endParaRPr lang="en-US" altLang="zh-CN" sz="3200">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0.190 </a:t>
                          </a:r>
                          <a:endParaRPr lang="en-US" altLang="zh-CN" sz="3200">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0.085 </a:t>
                          </a:r>
                          <a:endParaRPr lang="en-US" altLang="zh-CN" sz="3200">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857885">
                    <a:tc>
                      <a:txBody>
                        <a:bodyPr/>
                        <a:p>
                          <a:pPr marL="0" indent="190500" algn="ctr">
                            <a:spcBef>
                              <a:spcPct val="0"/>
                            </a:spcBef>
                            <a:spcAft>
                              <a:spcPct val="0"/>
                            </a:spcAft>
                          </a:pPr>
                          <a:r>
                            <a:rPr lang="en-US" altLang="zh-CN" sz="3200">
                              <a:latin typeface="Times New Roman" panose="02020603050405020304"/>
                              <a:ea typeface="Times New Roman" panose="02020603050405020304"/>
                            </a:rPr>
                            <a:t>single-pass measurement error</a:t>
                          </a:r>
                          <a:endParaRPr lang="en-US" altLang="zh-CN" sz="3200" b="1">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5270" algn="ctr">
                            <a:spcBef>
                              <a:spcPct val="0"/>
                            </a:spcBef>
                            <a:spcAft>
                              <a:spcPct val="0"/>
                            </a:spcAft>
                          </a:pPr>
                          <a:r>
                            <a:rPr lang="en-US" altLang="zh-CN" sz="3200" b="1">
                              <a:latin typeface="Times New Roman" panose="02020603050405020304"/>
                              <a:ea typeface="Times New Roman" panose="02020603050405020304"/>
                            </a:rPr>
                            <a:t>0.163</a:t>
                          </a:r>
                          <a:endParaRPr lang="en-US" altLang="zh-CN" sz="3200" b="1">
                            <a:latin typeface="Times New Roman" panose="02020603050405020304"/>
                            <a:ea typeface="Times New Roman" panose="02020603050405020304"/>
                          </a:endParaRPr>
                        </a:p>
                        <a:p>
                          <a:pPr marL="0" indent="255270" algn="ctr">
                            <a:spcBef>
                              <a:spcPct val="0"/>
                            </a:spcBef>
                            <a:spcAft>
                              <a:spcPct val="0"/>
                            </a:spcAft>
                          </a:pPr>
                          <a:r>
                            <a:rPr lang="en-US" altLang="zh-CN" sz="3200">
                              <a:latin typeface="Times New Roman" panose="02020603050405020304"/>
                              <a:ea typeface="Times New Roman" panose="02020603050405020304"/>
                            </a:rPr>
                            <a:t>=0.230/</a:t>
                          </a:r>
                          <a14:m>
                            <m:oMath xmlns:m="http://schemas.openxmlformats.org/officeDocument/2006/math">
                              <m:rad>
                                <m:radPr>
                                  <m:degHide m:val="on"/>
                                  <m:ctrlPr>
                                    <a:rPr lang="en-US" altLang="zh-CN" sz="3200" i="1">
                                      <a:latin typeface="Cambria Math" panose="02040503050406030204" charset="0"/>
                                      <a:ea typeface="Times New Roman" panose="02020603050405020304"/>
                                      <a:cs typeface="Cambria Math" panose="02040503050406030204" charset="0"/>
                                    </a:rPr>
                                  </m:ctrlPr>
                                </m:radPr>
                                <m:deg/>
                                <m:e>
                                  <m:r>
                                    <a:rPr lang="en-US" altLang="zh-CN" sz="3200" i="1">
                                      <a:solidFill>
                                        <a:schemeClr val="tx1"/>
                                      </a:solidFill>
                                      <a:uFillTx/>
                                      <a:latin typeface="Cambria Math" panose="02040503050406030204" charset="0"/>
                                      <a:ea typeface="Times New Roman" panose="02020603050405020304"/>
                                      <a:cs typeface="Cambria Math" panose="02040503050406030204" charset="0"/>
                                    </a:rPr>
                                    <m:t>2</m:t>
                                  </m:r>
                                </m:e>
                              </m:rad>
                            </m:oMath>
                          </a14:m>
                          <a:endParaRPr lang="en-US" altLang="zh-CN" sz="3200" b="1">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5270" algn="ctr">
                            <a:spcBef>
                              <a:spcPct val="0"/>
                            </a:spcBef>
                            <a:spcAft>
                              <a:spcPct val="0"/>
                            </a:spcAft>
                          </a:pPr>
                          <a:r>
                            <a:rPr lang="en-US" altLang="zh-CN" sz="3200" b="1">
                              <a:latin typeface="Times New Roman" panose="02020603050405020304"/>
                              <a:ea typeface="Times New Roman" panose="02020603050405020304"/>
                            </a:rPr>
                            <a:t>0.134</a:t>
                          </a:r>
                          <a:endParaRPr lang="en-US" altLang="zh-CN" sz="3200" b="1">
                            <a:latin typeface="Times New Roman" panose="02020603050405020304"/>
                            <a:ea typeface="Times New Roman" panose="02020603050405020304"/>
                          </a:endParaRPr>
                        </a:p>
                        <a:p>
                          <a:pPr marL="0" indent="254000" algn="ctr">
                            <a:spcBef>
                              <a:spcPct val="0"/>
                            </a:spcBef>
                            <a:spcAft>
                              <a:spcPct val="0"/>
                            </a:spcAft>
                          </a:pPr>
                          <a:r>
                            <a:rPr lang="en-US" altLang="zh-CN" sz="3200">
                              <a:latin typeface="Times New Roman" panose="02020603050405020304"/>
                              <a:ea typeface="Times New Roman" panose="02020603050405020304"/>
                            </a:rPr>
                            <a:t>=0.190/</a:t>
                          </a:r>
                          <a14:m>
                            <m:oMath xmlns:m="http://schemas.openxmlformats.org/officeDocument/2006/math">
                              <m:rad>
                                <m:radPr>
                                  <m:degHide m:val="on"/>
                                  <m:ctrlPr>
                                    <a:rPr lang="en-US" altLang="zh-CN" sz="3200" i="1">
                                      <a:latin typeface="Cambria Math" panose="02040503050406030204" charset="0"/>
                                      <a:ea typeface="Times New Roman" panose="02020603050405020304"/>
                                      <a:cs typeface="Cambria Math" panose="02040503050406030204" charset="0"/>
                                    </a:rPr>
                                  </m:ctrlPr>
                                </m:radPr>
                                <m:deg/>
                                <m:e>
                                  <m:r>
                                    <a:rPr lang="en-US" altLang="zh-CN" sz="3200" i="1">
                                      <a:latin typeface="Cambria Math" panose="02040503050406030204" charset="0"/>
                                      <a:ea typeface="Times New Roman" panose="02020603050405020304"/>
                                      <a:cs typeface="Cambria Math" panose="02040503050406030204" charset="0"/>
                                    </a:rPr>
                                    <m:t>2</m:t>
                                  </m:r>
                                </m:e>
                              </m:rad>
                            </m:oMath>
                          </a14:m>
                          <a:endParaRPr lang="en-US" altLang="zh-CN" sz="3200" b="1">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5270" algn="ctr">
                            <a:spcBef>
                              <a:spcPct val="0"/>
                            </a:spcBef>
                            <a:spcAft>
                              <a:spcPct val="0"/>
                            </a:spcAft>
                          </a:pPr>
                          <a:r>
                            <a:rPr lang="en-US" altLang="zh-CN" sz="3200" b="1">
                              <a:latin typeface="Times New Roman" panose="02020603050405020304"/>
                              <a:ea typeface="Times New Roman" panose="02020603050405020304"/>
                            </a:rPr>
                            <a:t>0.060</a:t>
                          </a:r>
                          <a:endParaRPr lang="en-US" altLang="zh-CN" sz="3200" b="1">
                            <a:latin typeface="Times New Roman" panose="02020603050405020304"/>
                            <a:ea typeface="Times New Roman" panose="02020603050405020304"/>
                          </a:endParaRPr>
                        </a:p>
                        <a:p>
                          <a:pPr marL="0" indent="254000" algn="ctr">
                            <a:spcBef>
                              <a:spcPct val="0"/>
                            </a:spcBef>
                            <a:spcAft>
                              <a:spcPct val="0"/>
                            </a:spcAft>
                          </a:pPr>
                          <a:r>
                            <a:rPr lang="en-US" altLang="zh-CN" sz="3200">
                              <a:latin typeface="Times New Roman" panose="02020603050405020304"/>
                              <a:ea typeface="Times New Roman" panose="02020603050405020304"/>
                            </a:rPr>
                            <a:t>=0.085 /</a:t>
                          </a:r>
                          <a14:m>
                            <m:oMath xmlns:m="http://schemas.openxmlformats.org/officeDocument/2006/math">
                              <m:rad>
                                <m:radPr>
                                  <m:degHide m:val="on"/>
                                  <m:ctrlPr>
                                    <a:rPr lang="en-US" altLang="zh-CN" sz="3200" i="1">
                                      <a:latin typeface="Cambria Math" panose="02040503050406030204" charset="0"/>
                                      <a:ea typeface="Times New Roman" panose="02020603050405020304"/>
                                      <a:cs typeface="Cambria Math" panose="02040503050406030204" charset="0"/>
                                    </a:rPr>
                                  </m:ctrlPr>
                                </m:radPr>
                                <m:deg/>
                                <m:e>
                                  <m:r>
                                    <a:rPr lang="en-US" altLang="zh-CN" sz="3200" i="1">
                                      <a:latin typeface="Cambria Math" panose="02040503050406030204" charset="0"/>
                                      <a:ea typeface="Times New Roman" panose="02020603050405020304"/>
                                      <a:cs typeface="Cambria Math" panose="02040503050406030204" charset="0"/>
                                    </a:rPr>
                                    <m:t>2</m:t>
                                  </m:r>
                                </m:e>
                              </m:rad>
                            </m:oMath>
                          </a14:m>
                          <a:endParaRPr lang="en-US" altLang="zh-CN" sz="3200" b="1">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mc:Choice>
        <mc:Fallback xmlns="">
          <p:graphicFrame>
            <p:nvGraphicFramePr>
              <p:cNvPr id="39" name="表格 38"/>
              <p:cNvGraphicFramePr/>
              <p:nvPr/>
            </p:nvGraphicFramePr>
            <p:xfrm>
              <a:off x="16081375" y="19876770"/>
              <a:ext cx="13271500" cy="3627755"/>
            </p:xfrm>
            <a:graphic>
              <a:graphicData uri="http://schemas.openxmlformats.org/drawingml/2006/table">
                <a:tbl>
                  <a:tblPr/>
                  <a:tblGrid>
                    <a:gridCol w="3698875"/>
                    <a:gridCol w="2936875"/>
                    <a:gridCol w="3317875"/>
                    <a:gridCol w="3317875"/>
                  </a:tblGrid>
                  <a:tr h="429260">
                    <a:tc gridSpan="4">
                      <a:txBody>
                        <a:bodyPr/>
                        <a:p>
                          <a:pPr marL="0" indent="190500" algn="ctr">
                            <a:spcBef>
                              <a:spcPct val="0"/>
                            </a:spcBef>
                            <a:spcAft>
                              <a:spcPct val="0"/>
                            </a:spcAft>
                          </a:pPr>
                          <a:r>
                            <a:rPr lang="en-US" altLang="zh-CN" sz="3200">
                              <a:solidFill>
                                <a:srgbClr val="2A2F45"/>
                              </a:solidFill>
                              <a:latin typeface="Times New Roman" panose="02020603050405020304"/>
                              <a:ea typeface="Times New Roman" panose="02020603050405020304"/>
                            </a:rPr>
                            <a:t>Comprehensive measurement error after precise alignment</a:t>
                          </a:r>
                          <a:endParaRPr lang="en-US" altLang="zh-CN" sz="3200">
                            <a:solidFill>
                              <a:srgbClr val="2A2F45"/>
                            </a:solidFill>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428625">
                    <a:tc>
                      <a:txBody>
                        <a:bodyPr/>
                        <a:p>
                          <a:pPr marL="0" indent="190500" algn="ctr">
                            <a:spcBef>
                              <a:spcPct val="0"/>
                            </a:spcBef>
                            <a:spcAft>
                              <a:spcPct val="0"/>
                            </a:spcAft>
                          </a:pPr>
                          <a:r>
                            <a:rPr lang="en-US" altLang="zh-CN" sz="3200">
                              <a:latin typeface="Times New Roman" panose="02020603050405020304"/>
                              <a:ea typeface="Times New Roman" panose="02020603050405020304"/>
                            </a:rPr>
                            <a:t>error statistics</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190500" algn="ctr">
                            <a:spcBef>
                              <a:spcPct val="0"/>
                            </a:spcBef>
                            <a:spcAft>
                              <a:spcPct val="0"/>
                            </a:spcAft>
                          </a:pPr>
                          <a:r>
                            <a:rPr lang="en-US" altLang="zh-CN" sz="3200">
                              <a:latin typeface="Times New Roman" panose="02020603050405020304"/>
                              <a:ea typeface="Times New Roman" panose="02020603050405020304"/>
                            </a:rPr>
                            <a:t>MR/mm</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190500" algn="ctr">
                            <a:spcBef>
                              <a:spcPct val="0"/>
                            </a:spcBef>
                            <a:spcAft>
                              <a:spcPct val="0"/>
                            </a:spcAft>
                          </a:pPr>
                          <a:r>
                            <a:rPr lang="en-US" altLang="zh-CN" sz="3200">
                              <a:latin typeface="Times New Roman" panose="02020603050405020304"/>
                              <a:ea typeface="Times New Roman" panose="02020603050405020304"/>
                            </a:rPr>
                            <a:t>MT/mm</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190500" algn="ctr">
                            <a:spcBef>
                              <a:spcPct val="0"/>
                            </a:spcBef>
                            <a:spcAft>
                              <a:spcPct val="0"/>
                            </a:spcAft>
                          </a:pPr>
                          <a:r>
                            <a:rPr lang="en-US" altLang="zh-CN" sz="3200">
                              <a:latin typeface="Times New Roman" panose="02020603050405020304"/>
                              <a:ea typeface="Times New Roman" panose="02020603050405020304"/>
                            </a:rPr>
                            <a:t>MH/mm</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664970">
                    <a:tc>
                      <a:txBody>
                        <a:bodyPr/>
                        <a:p>
                          <a:pPr marL="0" indent="190500" algn="ctr">
                            <a:spcBef>
                              <a:spcPct val="0"/>
                            </a:spcBef>
                            <a:spcAft>
                              <a:spcPct val="0"/>
                            </a:spcAft>
                          </a:pPr>
                          <a:r>
                            <a:rPr lang="en-US" altLang="zh-CN" sz="3200">
                              <a:latin typeface="Times New Roman" panose="02020603050405020304"/>
                              <a:ea typeface="Times New Roman" panose="02020603050405020304"/>
                            </a:rPr>
                            <a:t>two times measurement coordinates deviation</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0.230 </a:t>
                          </a:r>
                          <a:endParaRPr lang="en-US" altLang="zh-CN" sz="3200">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0.190 </a:t>
                          </a:r>
                          <a:endParaRPr lang="en-US" altLang="zh-CN" sz="3200">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0.085 </a:t>
                          </a:r>
                          <a:endParaRPr lang="en-US" altLang="zh-CN" sz="3200">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987425">
                    <a:tc>
                      <a:txBody>
                        <a:bodyPr/>
                        <a:p>
                          <a:pPr marL="0" indent="190500" algn="ctr">
                            <a:spcBef>
                              <a:spcPct val="0"/>
                            </a:spcBef>
                            <a:spcAft>
                              <a:spcPct val="0"/>
                            </a:spcAft>
                          </a:pPr>
                          <a:r>
                            <a:rPr lang="en-US" altLang="zh-CN" sz="3200">
                              <a:latin typeface="Times New Roman" panose="02020603050405020304"/>
                              <a:ea typeface="Times New Roman" panose="02020603050405020304"/>
                            </a:rPr>
                            <a:t>single-pass measurement error</a:t>
                          </a:r>
                          <a:endParaRPr lang="en-US" altLang="zh-CN" sz="3200" b="1">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endParaRPr lang="zh-CN"/>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blipFill>
                          <a:blip r:embed="rId12"/>
                        </a:blipFill>
                      </a:tcPr>
                    </a:tc>
                    <a:tc>
                      <a:txBody>
                        <a:bodyPr/>
                        <a:lstStyle/>
                        <a:p>
                          <a:endParaRPr lang="zh-CN"/>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blipFill>
                          <a:blip r:embed="rId12"/>
                        </a:blipFill>
                      </a:tcPr>
                    </a:tc>
                    <a:tc>
                      <a:txBody>
                        <a:bodyPr/>
                        <a:lstStyle/>
                        <a:p>
                          <a:endParaRPr lang="zh-CN"/>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blipFill>
                          <a:blip r:embed="rId12"/>
                        </a:blipFill>
                      </a:tcPr>
                    </a:tc>
                  </a:tr>
                </a:tbl>
              </a:graphicData>
            </a:graphic>
          </p:graphicFrame>
        </mc:Fallback>
      </mc:AlternateContent>
      <p:graphicFrame>
        <p:nvGraphicFramePr>
          <p:cNvPr id="43" name="对象 42">
            <a:hlinkClick r:id="" action="ppaction://ole?verb="/>
          </p:cNvPr>
          <p:cNvGraphicFramePr>
            <a:graphicFrameLocks noChangeAspect="1"/>
          </p:cNvGraphicFramePr>
          <p:nvPr/>
        </p:nvGraphicFramePr>
        <p:xfrm>
          <a:off x="15079980" y="21293455"/>
          <a:ext cx="114300" cy="215900"/>
        </p:xfrm>
        <a:graphic>
          <a:graphicData uri="http://schemas.openxmlformats.org/presentationml/2006/ole">
            <mc:AlternateContent xmlns:mc="http://schemas.openxmlformats.org/markup-compatibility/2006">
              <mc:Choice xmlns:v="urn:schemas-microsoft-com:vml" Requires="v">
                <p:oleObj spid="_x0000_s1025" name="" r:id="rId13" imgW="114300" imgH="215900" progId="Equation.KSEE3">
                  <p:embed/>
                </p:oleObj>
              </mc:Choice>
              <mc:Fallback>
                <p:oleObj name="" r:id="rId13" imgW="114300" imgH="215900" progId="Equation.KSEE3">
                  <p:embed/>
                  <p:pic>
                    <p:nvPicPr>
                      <p:cNvPr id="0" name="图片 1024"/>
                      <p:cNvPicPr/>
                      <p:nvPr/>
                    </p:nvPicPr>
                    <p:blipFill>
                      <a:blip r:embed="rId14"/>
                      <a:stretch>
                        <a:fillRect/>
                      </a:stretch>
                    </p:blipFill>
                    <p:spPr>
                      <a:xfrm>
                        <a:off x="15079980" y="21293455"/>
                        <a:ext cx="114300" cy="215900"/>
                      </a:xfrm>
                      <a:prstGeom prst="rect">
                        <a:avLst/>
                      </a:prstGeom>
                    </p:spPr>
                  </p:pic>
                </p:oleObj>
              </mc:Fallback>
            </mc:AlternateContent>
          </a:graphicData>
        </a:graphic>
      </p:graphicFrame>
      <p:sp>
        <p:nvSpPr>
          <p:cNvPr id="53" name="文本框 52"/>
          <p:cNvSpPr txBox="1"/>
          <p:nvPr/>
        </p:nvSpPr>
        <p:spPr>
          <a:xfrm>
            <a:off x="17220565" y="23586440"/>
            <a:ext cx="12754610" cy="614680"/>
          </a:xfrm>
          <a:prstGeom prst="rect">
            <a:avLst/>
          </a:prstGeom>
        </p:spPr>
        <p:txBody>
          <a:bodyPr>
            <a:noAutofit/>
          </a:bodyPr>
          <a:p>
            <a:pPr marL="0" indent="330200" defTabSz="266700">
              <a:spcBef>
                <a:spcPct val="0"/>
              </a:spcBef>
              <a:spcAft>
                <a:spcPct val="0"/>
              </a:spcAft>
            </a:pPr>
            <a:r>
              <a:rPr lang="en-US" altLang="zh-CN" sz="2700">
                <a:latin typeface="Times New Roman" panose="02020603050405020304"/>
                <a:ea typeface="Times New Roman" panose="02020603050405020304"/>
              </a:rPr>
              <a:t>Table 2 Absolute deviation of storage ring devices from theoretical positions</a:t>
            </a:r>
            <a:endParaRPr lang="en-US" altLang="zh-CN" sz="2700">
              <a:latin typeface="Times New Roman" panose="02020603050405020304"/>
              <a:ea typeface="Times New Roman" panose="02020603050405020304"/>
            </a:endParaRPr>
          </a:p>
        </p:txBody>
      </p:sp>
      <p:graphicFrame>
        <p:nvGraphicFramePr>
          <p:cNvPr id="54" name="表格 53"/>
          <p:cNvGraphicFramePr/>
          <p:nvPr>
            <p:custDataLst>
              <p:tags r:id="rId15"/>
            </p:custDataLst>
          </p:nvPr>
        </p:nvGraphicFramePr>
        <p:xfrm>
          <a:off x="16141065" y="24264620"/>
          <a:ext cx="13313410" cy="3800475"/>
        </p:xfrm>
        <a:graphic>
          <a:graphicData uri="http://schemas.openxmlformats.org/drawingml/2006/table">
            <a:tbl>
              <a:tblPr/>
              <a:tblGrid>
                <a:gridCol w="3815080"/>
                <a:gridCol w="3320415"/>
                <a:gridCol w="3041650"/>
                <a:gridCol w="3136265"/>
              </a:tblGrid>
              <a:tr h="1009015">
                <a:tc gridSpan="4">
                  <a:txBody>
                    <a:bodyPr/>
                    <a:p>
                      <a:pPr marL="0" indent="190500" algn="ctr">
                        <a:spcBef>
                          <a:spcPct val="0"/>
                        </a:spcBef>
                        <a:spcAft>
                          <a:spcPct val="0"/>
                        </a:spcAft>
                      </a:pPr>
                      <a:r>
                        <a:rPr lang="en-US" altLang="zh-CN" sz="3200">
                          <a:solidFill>
                            <a:srgbClr val="2A2F45"/>
                          </a:solidFill>
                          <a:latin typeface="Times New Roman" panose="02020603050405020304"/>
                          <a:ea typeface="Times New Roman" panose="02020603050405020304"/>
                        </a:rPr>
                        <a:t>The deviation between the actual position and the theoretical position of the storage ring magnet</a:t>
                      </a:r>
                      <a:r>
                        <a:rPr lang="zh-CN" sz="3200">
                          <a:solidFill>
                            <a:srgbClr val="2A2F45"/>
                          </a:solidFill>
                          <a:latin typeface="宋体" panose="02010600030101010101" pitchFamily="2" charset="-122"/>
                          <a:ea typeface="宋体" panose="02010600030101010101" pitchFamily="2" charset="-122"/>
                        </a:rPr>
                        <a:t>（</a:t>
                      </a:r>
                      <a:r>
                        <a:rPr lang="en-US" altLang="zh-CN" sz="3200">
                          <a:solidFill>
                            <a:srgbClr val="2A2F45"/>
                          </a:solidFill>
                          <a:latin typeface="Times New Roman" panose="02020603050405020304"/>
                          <a:ea typeface="Times New Roman" panose="02020603050405020304"/>
                        </a:rPr>
                        <a:t>only unit points</a:t>
                      </a:r>
                      <a:r>
                        <a:rPr lang="zh-CN" sz="3200">
                          <a:solidFill>
                            <a:srgbClr val="2A2F45"/>
                          </a:solidFill>
                          <a:latin typeface="宋体" panose="02010600030101010101" pitchFamily="2" charset="-122"/>
                          <a:ea typeface="宋体" panose="02010600030101010101" pitchFamily="2" charset="-122"/>
                        </a:rPr>
                        <a:t>）</a:t>
                      </a:r>
                      <a:endParaRPr lang="zh-CN" sz="3200">
                        <a:solidFill>
                          <a:srgbClr val="2A2F45"/>
                        </a:solidFill>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504825">
                <a:tc>
                  <a:txBody>
                    <a:bodyPr/>
                    <a:p>
                      <a:pPr marL="0" indent="190500" algn="ctr">
                        <a:spcBef>
                          <a:spcPct val="0"/>
                        </a:spcBef>
                        <a:spcAft>
                          <a:spcPct val="0"/>
                        </a:spcAft>
                      </a:pPr>
                      <a:r>
                        <a:rPr lang="en-US" altLang="zh-CN" sz="3200">
                          <a:solidFill>
                            <a:srgbClr val="2A2F45"/>
                          </a:solidFill>
                          <a:latin typeface="Times New Roman" panose="02020603050405020304"/>
                          <a:ea typeface="Times New Roman" panose="02020603050405020304"/>
                        </a:rPr>
                        <a:t>deviation statistics</a:t>
                      </a:r>
                      <a:endParaRPr lang="en-US" altLang="zh-CN" sz="3200">
                        <a:solidFill>
                          <a:srgbClr val="2A2F45"/>
                        </a:solidFill>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MR/mm</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MT/mm</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MH/mm</a:t>
                      </a:r>
                      <a:endParaRPr lang="en-US" altLang="zh-CN" sz="3200">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99440">
                <a:tc>
                  <a:txBody>
                    <a:bodyPr/>
                    <a:p>
                      <a:pPr marL="0" indent="190500" algn="ctr">
                        <a:spcBef>
                          <a:spcPct val="0"/>
                        </a:spcBef>
                        <a:spcAft>
                          <a:spcPct val="0"/>
                        </a:spcAft>
                      </a:pPr>
                      <a:r>
                        <a:rPr lang="en-US" altLang="zh-CN" sz="3200">
                          <a:solidFill>
                            <a:srgbClr val="2A2F45"/>
                          </a:solidFill>
                          <a:latin typeface="Times New Roman" panose="02020603050405020304"/>
                          <a:ea typeface="Times New Roman" panose="02020603050405020304"/>
                        </a:rPr>
                        <a:t>maximum deviation</a:t>
                      </a:r>
                      <a:endParaRPr lang="en-US" altLang="zh-CN" sz="3200">
                        <a:solidFill>
                          <a:srgbClr val="2A2F45"/>
                        </a:solidFill>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0.197 </a:t>
                      </a:r>
                      <a:endParaRPr lang="en-US" altLang="zh-CN" sz="3200">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0.300 </a:t>
                      </a:r>
                      <a:endParaRPr lang="en-US" altLang="zh-CN" sz="3200">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0.178 </a:t>
                      </a:r>
                      <a:endParaRPr lang="en-US" altLang="zh-CN" sz="3200">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67690">
                <a:tc>
                  <a:txBody>
                    <a:bodyPr/>
                    <a:p>
                      <a:pPr marL="0" indent="190500" algn="ctr">
                        <a:spcBef>
                          <a:spcPct val="0"/>
                        </a:spcBef>
                        <a:spcAft>
                          <a:spcPct val="0"/>
                        </a:spcAft>
                      </a:pPr>
                      <a:r>
                        <a:rPr lang="en-US" altLang="zh-CN" sz="3200">
                          <a:latin typeface="Times New Roman" panose="02020603050405020304"/>
                          <a:ea typeface="Times New Roman" panose="02020603050405020304"/>
                        </a:rPr>
                        <a:t>Minimum </a:t>
                      </a:r>
                      <a:r>
                        <a:rPr lang="en-US" altLang="zh-CN" sz="3200">
                          <a:solidFill>
                            <a:srgbClr val="2A2F45"/>
                          </a:solidFill>
                          <a:latin typeface="Times New Roman" panose="02020603050405020304"/>
                          <a:ea typeface="Times New Roman" panose="02020603050405020304"/>
                        </a:rPr>
                        <a:t>deviation</a:t>
                      </a:r>
                      <a:endParaRPr lang="en-US" altLang="zh-CN" sz="3200">
                        <a:solidFill>
                          <a:srgbClr val="2A2F45"/>
                        </a:solidFill>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-0.305 </a:t>
                      </a:r>
                      <a:endParaRPr lang="en-US" altLang="zh-CN" sz="3200">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-0.163 </a:t>
                      </a:r>
                      <a:endParaRPr lang="en-US" altLang="zh-CN" sz="3200">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-0.129 </a:t>
                      </a:r>
                      <a:endParaRPr lang="en-US" altLang="zh-CN" sz="3200">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19430">
                <a:tc>
                  <a:txBody>
                    <a:bodyPr/>
                    <a:p>
                      <a:pPr marL="0" indent="190500" algn="ctr">
                        <a:spcBef>
                          <a:spcPct val="0"/>
                        </a:spcBef>
                        <a:spcAft>
                          <a:spcPct val="0"/>
                        </a:spcAft>
                      </a:pPr>
                      <a:r>
                        <a:rPr lang="en-US" altLang="zh-CN" sz="3200">
                          <a:latin typeface="Times New Roman" panose="02020603050405020304"/>
                          <a:ea typeface="Times New Roman" panose="02020603050405020304"/>
                        </a:rPr>
                        <a:t>RMS</a:t>
                      </a:r>
                      <a:endParaRPr lang="en-US" altLang="zh-CN" sz="3200" b="1">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5270" algn="ctr">
                        <a:spcBef>
                          <a:spcPct val="0"/>
                        </a:spcBef>
                        <a:spcAft>
                          <a:spcPct val="0"/>
                        </a:spcAft>
                      </a:pPr>
                      <a:r>
                        <a:rPr lang="en-US" altLang="zh-CN" sz="3200" b="1">
                          <a:latin typeface="Times New Roman" panose="02020603050405020304"/>
                          <a:ea typeface="Times New Roman" panose="02020603050405020304"/>
                        </a:rPr>
                        <a:t>0.136 </a:t>
                      </a:r>
                      <a:endParaRPr lang="en-US" altLang="zh-CN" sz="3200" b="1">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5270" algn="ctr">
                        <a:spcBef>
                          <a:spcPct val="0"/>
                        </a:spcBef>
                        <a:spcAft>
                          <a:spcPct val="0"/>
                        </a:spcAft>
                      </a:pPr>
                      <a:r>
                        <a:rPr lang="en-US" altLang="zh-CN" sz="3200" b="1">
                          <a:latin typeface="Times New Roman" panose="02020603050405020304"/>
                          <a:ea typeface="Times New Roman" panose="02020603050405020304"/>
                        </a:rPr>
                        <a:t>0.056 </a:t>
                      </a:r>
                      <a:endParaRPr lang="en-US" altLang="zh-CN" sz="3200" b="1">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5270" algn="ctr">
                        <a:spcBef>
                          <a:spcPct val="0"/>
                        </a:spcBef>
                        <a:spcAft>
                          <a:spcPct val="0"/>
                        </a:spcAft>
                      </a:pPr>
                      <a:r>
                        <a:rPr lang="en-US" altLang="zh-CN" sz="3200" b="1">
                          <a:latin typeface="Times New Roman" panose="02020603050405020304"/>
                          <a:ea typeface="Times New Roman" panose="02020603050405020304"/>
                        </a:rPr>
                        <a:t>0.061 </a:t>
                      </a:r>
                      <a:endParaRPr lang="en-US" altLang="zh-CN" sz="3200" b="1">
                        <a:latin typeface="Times New Roman" panose="02020603050405020304"/>
                        <a:ea typeface="Times New Roman" panose="02020603050405020304"/>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00075">
                <a:tc>
                  <a:txBody>
                    <a:bodyPr/>
                    <a:p>
                      <a:pPr marL="0" indent="190500" algn="ctr">
                        <a:spcBef>
                          <a:spcPct val="0"/>
                        </a:spcBef>
                        <a:spcAft>
                          <a:spcPct val="0"/>
                        </a:spcAft>
                      </a:pPr>
                      <a:r>
                        <a:rPr lang="en-US" altLang="zh-CN" sz="3200">
                          <a:latin typeface="Times New Roman" panose="02020603050405020304"/>
                          <a:ea typeface="Times New Roman" panose="02020603050405020304"/>
                        </a:rPr>
                        <a:t>mean </a:t>
                      </a:r>
                      <a:r>
                        <a:rPr lang="en-US" altLang="zh-CN" sz="3200">
                          <a:solidFill>
                            <a:srgbClr val="2A2F45"/>
                          </a:solidFill>
                          <a:latin typeface="Times New Roman" panose="02020603050405020304"/>
                          <a:ea typeface="Times New Roman" panose="02020603050405020304"/>
                        </a:rPr>
                        <a:t>deviation</a:t>
                      </a:r>
                      <a:endParaRPr lang="en-US" altLang="zh-CN" sz="3200">
                        <a:solidFill>
                          <a:srgbClr val="2A2F45"/>
                        </a:solidFill>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-0.058 </a:t>
                      </a:r>
                      <a:endParaRPr lang="en-US" altLang="zh-CN" sz="3200">
                        <a:latin typeface="Times New Roman" panose="02020603050405020304"/>
                        <a:ea typeface="Times New Roman" panose="02020603050405020304"/>
                      </a:endParaRPr>
                    </a:p>
                  </a:txBody>
                  <a:tcPr marL="68580" marR="68580" marT="0" marB="0" anchor="b"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-0.001 </a:t>
                      </a:r>
                      <a:endParaRPr lang="en-US" altLang="zh-CN" sz="3200">
                        <a:latin typeface="Times New Roman" panose="02020603050405020304"/>
                        <a:ea typeface="Times New Roman" panose="02020603050405020304"/>
                      </a:endParaRPr>
                    </a:p>
                  </a:txBody>
                  <a:tcPr marL="68580" marR="68580" marT="0" marB="0" anchor="b"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254000" algn="ctr">
                        <a:spcBef>
                          <a:spcPct val="0"/>
                        </a:spcBef>
                        <a:spcAft>
                          <a:spcPct val="0"/>
                        </a:spcAft>
                      </a:pPr>
                      <a:r>
                        <a:rPr lang="en-US" altLang="zh-CN" sz="3200">
                          <a:latin typeface="Times New Roman" panose="02020603050405020304"/>
                          <a:ea typeface="Times New Roman" panose="02020603050405020304"/>
                        </a:rPr>
                        <a:t>-0.004 </a:t>
                      </a:r>
                      <a:endParaRPr lang="en-US" altLang="zh-CN" sz="3200">
                        <a:latin typeface="Times New Roman" panose="02020603050405020304"/>
                        <a:ea typeface="Times New Roman" panose="02020603050405020304"/>
                      </a:endParaRPr>
                    </a:p>
                  </a:txBody>
                  <a:tcPr marL="68580" marR="68580" marT="0" marB="0" anchor="b"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6" name="图片 55"/>
          <p:cNvPicPr>
            <a:picLocks noChangeAspect="1"/>
          </p:cNvPicPr>
          <p:nvPr/>
        </p:nvPicPr>
        <p:blipFill>
          <a:blip r:embed="rId16"/>
          <a:stretch>
            <a:fillRect/>
          </a:stretch>
        </p:blipFill>
        <p:spPr>
          <a:xfrm>
            <a:off x="16287750" y="35819715"/>
            <a:ext cx="6040120" cy="4681855"/>
          </a:xfrm>
          <a:prstGeom prst="rect">
            <a:avLst/>
          </a:prstGeom>
        </p:spPr>
      </p:pic>
      <p:pic>
        <p:nvPicPr>
          <p:cNvPr id="57" name="图片 56"/>
          <p:cNvPicPr>
            <a:picLocks noChangeAspect="1"/>
          </p:cNvPicPr>
          <p:nvPr/>
        </p:nvPicPr>
        <p:blipFill>
          <a:blip r:embed="rId17"/>
          <a:stretch>
            <a:fillRect/>
          </a:stretch>
        </p:blipFill>
        <p:spPr>
          <a:xfrm>
            <a:off x="22777450" y="35803205"/>
            <a:ext cx="6312535" cy="4714240"/>
          </a:xfrm>
          <a:prstGeom prst="rect">
            <a:avLst/>
          </a:prstGeom>
        </p:spPr>
      </p:pic>
      <p:sp>
        <p:nvSpPr>
          <p:cNvPr id="58" name="文本框 57"/>
          <p:cNvSpPr txBox="1"/>
          <p:nvPr/>
        </p:nvSpPr>
        <p:spPr>
          <a:xfrm>
            <a:off x="15842615" y="40452675"/>
            <a:ext cx="13612495" cy="1291590"/>
          </a:xfrm>
          <a:prstGeom prst="rect">
            <a:avLst/>
          </a:prstGeom>
        </p:spPr>
        <p:txBody>
          <a:bodyPr wrap="square">
            <a:spAutoFit/>
          </a:bodyPr>
          <a:p>
            <a:pPr marL="0" indent="419100" defTabSz="266700" fontAlgn="base">
              <a:spcBef>
                <a:spcPct val="0"/>
              </a:spcBef>
              <a:spcAft>
                <a:spcPct val="0"/>
              </a:spcAft>
            </a:pPr>
            <a:r>
              <a:rPr lang="en-US" altLang="zh-CN" sz="2400">
                <a:solidFill>
                  <a:srgbClr val="2A2F45"/>
                </a:solidFill>
                <a:latin typeface="Times New Roman" panose="02020603050405020304"/>
                <a:ea typeface="Times New Roman" panose="02020603050405020304"/>
              </a:rPr>
              <a:t>      (a) Radial absolute position deviation                            (b) Vertical absolute position deviation</a:t>
            </a:r>
            <a:endParaRPr lang="en-US" altLang="zh-CN" sz="2400">
              <a:solidFill>
                <a:srgbClr val="2A2F45"/>
              </a:solidFill>
              <a:latin typeface="Times New Roman" panose="02020603050405020304"/>
              <a:ea typeface="Times New Roman" panose="02020603050405020304"/>
            </a:endParaRPr>
          </a:p>
          <a:p>
            <a:pPr marL="0" indent="0" algn="ctr" defTabSz="266700">
              <a:spcBef>
                <a:spcPct val="0"/>
              </a:spcBef>
              <a:spcAft>
                <a:spcPct val="0"/>
              </a:spcAft>
            </a:pPr>
            <a:r>
              <a:rPr lang="en-US" altLang="zh-CN" sz="2700">
                <a:latin typeface="Times New Roman" panose="02020603050405020304"/>
                <a:ea typeface="Times New Roman" panose="02020603050405020304"/>
              </a:rPr>
              <a:t>Figure 3 Absolute position deviation of unit magnets after absolute position alignment of the storage ring</a:t>
            </a:r>
            <a:endParaRPr lang="en-US" altLang="zh-CN" sz="2700">
              <a:latin typeface="Times New Roman" panose="02020603050405020304"/>
              <a:ea typeface="Times New Roman" panose="02020603050405020304"/>
            </a:endParaRPr>
          </a:p>
        </p:txBody>
      </p:sp>
    </p:spTree>
  </p:cSld>
  <p:clrMapOvr>
    <a:masterClrMapping/>
  </p:clrMapOvr>
</p:sld>
</file>

<file path=ppt/tags/tag1.xml><?xml version="1.0" encoding="utf-8"?>
<p:tagLst xmlns:p="http://schemas.openxmlformats.org/presentationml/2006/main">
  <p:tag name="TABLE_ENDDRAG_ORIGIN_RECT" val="1080*298"/>
  <p:tag name="TABLE_ENDDRAG_RECT" val="1280*2095*1080*298"/>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6300</Words>
  <Application>WPS 演示</Application>
  <PresentationFormat>宽屏</PresentationFormat>
  <Paragraphs>188</Paragraphs>
  <Slides>1</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16" baseType="lpstr">
      <vt:lpstr>Arial</vt:lpstr>
      <vt:lpstr>宋体</vt:lpstr>
      <vt:lpstr>Wingdings</vt:lpstr>
      <vt:lpstr>Arial Unicode MS</vt:lpstr>
      <vt:lpstr>Calibri</vt:lpstr>
      <vt:lpstr>微软雅黑</vt:lpstr>
      <vt:lpstr>Times New Roman</vt:lpstr>
      <vt:lpstr>Times New Roman</vt:lpstr>
      <vt:lpstr>Book Antiqua</vt:lpstr>
      <vt:lpstr>PingFang SC</vt:lpstr>
      <vt:lpstr>AMGDT</vt:lpstr>
      <vt:lpstr>Cambria Math</vt:lpstr>
      <vt:lpstr>Zapf Renaissance Antiqua Light</vt:lpstr>
      <vt:lpstr>WPS</vt:lpstr>
      <vt:lpstr>Equation.KSEE3</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cp:lastModifiedBy>
  <cp:revision>23</cp:revision>
  <dcterms:created xsi:type="dcterms:W3CDTF">2023-08-09T12:44:00Z</dcterms:created>
  <dcterms:modified xsi:type="dcterms:W3CDTF">2025-10-28T07:27:34Z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6E84A6E09BEC4D35920BEB962795215F_13</vt:lpwstr>
  </property>
</Properties>
</file>