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0275213" cy="43199050"/>
  <p:notesSz cx="9144000" cy="6172200"/>
  <p:defaultTex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3652">
          <p15:clr>
            <a:srgbClr val="A4A3A4"/>
          </p15:clr>
        </p15:guide>
        <p15:guide id="2" pos="95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BD"/>
    <a:srgbClr val="FFCC99"/>
    <a:srgbClr val="FFFFCC"/>
    <a:srgbClr val="EAEAEA"/>
    <a:srgbClr val="8000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29" autoAdjust="0"/>
    <p:restoredTop sz="97410" autoAdjust="0"/>
  </p:normalViewPr>
  <p:slideViewPr>
    <p:cSldViewPr>
      <p:cViewPr>
        <p:scale>
          <a:sx n="25" d="100"/>
          <a:sy n="25" d="100"/>
        </p:scale>
        <p:origin x="1584" y="9"/>
      </p:cViewPr>
      <p:guideLst>
        <p:guide orient="horz" pos="13652"/>
        <p:guide pos="9588"/>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A57D776-4343-429D-B045-CC2BF3026403}"/>
              </a:ext>
            </a:extLst>
          </p:cNvPr>
          <p:cNvSpPr>
            <a:spLocks noGrp="1"/>
          </p:cNvSpPr>
          <p:nvPr>
            <p:ph type="hdr" sz="quarter"/>
          </p:nvPr>
        </p:nvSpPr>
        <p:spPr>
          <a:xfrm>
            <a:off x="0" y="0"/>
            <a:ext cx="3962400" cy="309563"/>
          </a:xfrm>
          <a:prstGeom prst="rect">
            <a:avLst/>
          </a:prstGeom>
        </p:spPr>
        <p:txBody>
          <a:bodyPr vert="horz" lIns="87508" tIns="43754" rIns="87508" bIns="43754" rtlCol="0"/>
          <a:lstStyle>
            <a:lvl1pPr algn="l" eaLnBrk="1" hangingPunct="1">
              <a:defRPr sz="1100">
                <a:latin typeface="Arial" pitchFamily="34" charset="0"/>
              </a:defRPr>
            </a:lvl1pPr>
          </a:lstStyle>
          <a:p>
            <a:pPr>
              <a:defRPr/>
            </a:pPr>
            <a:endParaRPr lang="zh-CN" altLang="en-US"/>
          </a:p>
        </p:txBody>
      </p:sp>
      <p:sp>
        <p:nvSpPr>
          <p:cNvPr id="3" name="日期占位符 2">
            <a:extLst>
              <a:ext uri="{FF2B5EF4-FFF2-40B4-BE49-F238E27FC236}">
                <a16:creationId xmlns:a16="http://schemas.microsoft.com/office/drawing/2014/main" id="{DFDD57C1-E5FD-4A3C-860D-3D01709B1248}"/>
              </a:ext>
            </a:extLst>
          </p:cNvPr>
          <p:cNvSpPr>
            <a:spLocks noGrp="1"/>
          </p:cNvSpPr>
          <p:nvPr>
            <p:ph type="dt" idx="1"/>
          </p:nvPr>
        </p:nvSpPr>
        <p:spPr>
          <a:xfrm>
            <a:off x="5180013" y="0"/>
            <a:ext cx="3962400" cy="309563"/>
          </a:xfrm>
          <a:prstGeom prst="rect">
            <a:avLst/>
          </a:prstGeom>
        </p:spPr>
        <p:txBody>
          <a:bodyPr vert="horz" lIns="87508" tIns="43754" rIns="87508" bIns="43754" rtlCol="0"/>
          <a:lstStyle>
            <a:lvl1pPr algn="r" eaLnBrk="1" hangingPunct="1">
              <a:defRPr sz="1100">
                <a:latin typeface="Arial" pitchFamily="34" charset="0"/>
              </a:defRPr>
            </a:lvl1pPr>
          </a:lstStyle>
          <a:p>
            <a:pPr>
              <a:defRPr/>
            </a:pPr>
            <a:fld id="{6EC21D42-6B51-4593-A467-F178212837F1}" type="datetimeFigureOut">
              <a:rPr lang="zh-CN" altLang="en-US"/>
              <a:pPr>
                <a:defRPr/>
              </a:pPr>
              <a:t>2025/7/18</a:t>
            </a:fld>
            <a:endParaRPr lang="zh-CN" altLang="en-US"/>
          </a:p>
        </p:txBody>
      </p:sp>
      <p:sp>
        <p:nvSpPr>
          <p:cNvPr id="4" name="幻灯片图像占位符 3">
            <a:extLst>
              <a:ext uri="{FF2B5EF4-FFF2-40B4-BE49-F238E27FC236}">
                <a16:creationId xmlns:a16="http://schemas.microsoft.com/office/drawing/2014/main" id="{E47503A3-7162-4CB3-9AFB-52D06290831C}"/>
              </a:ext>
            </a:extLst>
          </p:cNvPr>
          <p:cNvSpPr>
            <a:spLocks noGrp="1" noRot="1" noChangeAspect="1"/>
          </p:cNvSpPr>
          <p:nvPr>
            <p:ph type="sldImg" idx="2"/>
          </p:nvPr>
        </p:nvSpPr>
        <p:spPr>
          <a:xfrm>
            <a:off x="3760788" y="461963"/>
            <a:ext cx="1622425" cy="2316162"/>
          </a:xfrm>
          <a:prstGeom prst="rect">
            <a:avLst/>
          </a:prstGeom>
          <a:noFill/>
          <a:ln w="12700">
            <a:solidFill>
              <a:prstClr val="black"/>
            </a:solidFill>
          </a:ln>
        </p:spPr>
        <p:txBody>
          <a:bodyPr vert="horz" lIns="87508" tIns="43754" rIns="87508" bIns="43754" rtlCol="0" anchor="ctr"/>
          <a:lstStyle/>
          <a:p>
            <a:pPr lvl="0"/>
            <a:endParaRPr lang="zh-CN" altLang="en-US" noProof="0"/>
          </a:p>
        </p:txBody>
      </p:sp>
      <p:sp>
        <p:nvSpPr>
          <p:cNvPr id="5" name="备注占位符 4">
            <a:extLst>
              <a:ext uri="{FF2B5EF4-FFF2-40B4-BE49-F238E27FC236}">
                <a16:creationId xmlns:a16="http://schemas.microsoft.com/office/drawing/2014/main" id="{E2117C6F-253E-4DA1-983E-786C71A9AC93}"/>
              </a:ext>
            </a:extLst>
          </p:cNvPr>
          <p:cNvSpPr>
            <a:spLocks noGrp="1"/>
          </p:cNvSpPr>
          <p:nvPr>
            <p:ph type="body" sz="quarter" idx="3"/>
          </p:nvPr>
        </p:nvSpPr>
        <p:spPr>
          <a:xfrm>
            <a:off x="914400" y="2932113"/>
            <a:ext cx="7315200" cy="2778125"/>
          </a:xfrm>
          <a:prstGeom prst="rect">
            <a:avLst/>
          </a:prstGeom>
        </p:spPr>
        <p:txBody>
          <a:bodyPr vert="horz" lIns="87508" tIns="43754" rIns="87508" bIns="43754"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1CD8C044-9A25-4248-A451-DABF3E40F4A6}"/>
              </a:ext>
            </a:extLst>
          </p:cNvPr>
          <p:cNvSpPr>
            <a:spLocks noGrp="1"/>
          </p:cNvSpPr>
          <p:nvPr>
            <p:ph type="ftr" sz="quarter" idx="4"/>
          </p:nvPr>
        </p:nvSpPr>
        <p:spPr>
          <a:xfrm>
            <a:off x="0" y="5861050"/>
            <a:ext cx="3962400" cy="309563"/>
          </a:xfrm>
          <a:prstGeom prst="rect">
            <a:avLst/>
          </a:prstGeom>
        </p:spPr>
        <p:txBody>
          <a:bodyPr vert="horz" lIns="87508" tIns="43754" rIns="87508" bIns="43754" rtlCol="0" anchor="b"/>
          <a:lstStyle>
            <a:lvl1pPr algn="l" eaLnBrk="1" hangingPunct="1">
              <a:defRPr sz="1100">
                <a:latin typeface="Arial" pitchFamily="34" charset="0"/>
              </a:defRPr>
            </a:lvl1pPr>
          </a:lstStyle>
          <a:p>
            <a:pPr>
              <a:defRPr/>
            </a:pPr>
            <a:endParaRPr lang="zh-CN" altLang="en-US"/>
          </a:p>
        </p:txBody>
      </p:sp>
      <p:sp>
        <p:nvSpPr>
          <p:cNvPr id="7" name="灯片编号占位符 6">
            <a:extLst>
              <a:ext uri="{FF2B5EF4-FFF2-40B4-BE49-F238E27FC236}">
                <a16:creationId xmlns:a16="http://schemas.microsoft.com/office/drawing/2014/main" id="{42DD143E-E446-41E9-86A6-8215FB5A975B}"/>
              </a:ext>
            </a:extLst>
          </p:cNvPr>
          <p:cNvSpPr>
            <a:spLocks noGrp="1"/>
          </p:cNvSpPr>
          <p:nvPr>
            <p:ph type="sldNum" sz="quarter" idx="5"/>
          </p:nvPr>
        </p:nvSpPr>
        <p:spPr>
          <a:xfrm>
            <a:off x="5180013" y="5861050"/>
            <a:ext cx="3962400" cy="309563"/>
          </a:xfrm>
          <a:prstGeom prst="rect">
            <a:avLst/>
          </a:prstGeom>
        </p:spPr>
        <p:txBody>
          <a:bodyPr vert="horz" wrap="square" lIns="87508" tIns="43754" rIns="87508" bIns="43754" numCol="1" anchor="b" anchorCtr="0" compatLnSpc="1">
            <a:prstTxWarp prst="textNoShape">
              <a:avLst/>
            </a:prstTxWarp>
          </a:bodyPr>
          <a:lstStyle>
            <a:lvl1pPr algn="r" eaLnBrk="1" hangingPunct="1">
              <a:defRPr sz="1100"/>
            </a:lvl1pPr>
          </a:lstStyle>
          <a:p>
            <a:pPr>
              <a:defRPr/>
            </a:pPr>
            <a:fld id="{A280D049-A857-4ED6-BB86-0198116538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FC7CE791-C87C-4DFA-98C4-C62D2DF078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69CE2B45-11F4-4E2F-A5C1-C1A40E0DF7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a:extLst>
              <a:ext uri="{FF2B5EF4-FFF2-40B4-BE49-F238E27FC236}">
                <a16:creationId xmlns:a16="http://schemas.microsoft.com/office/drawing/2014/main" id="{8850AE7C-AF5E-48E9-9562-ADAD148CAB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09613" indent="-271463">
              <a:spcBef>
                <a:spcPct val="30000"/>
              </a:spcBef>
              <a:defRPr sz="1200">
                <a:solidFill>
                  <a:schemeClr val="tx1"/>
                </a:solidFill>
                <a:latin typeface="Calibri" panose="020F0502020204030204" pitchFamily="34" charset="0"/>
                <a:ea typeface="宋体" panose="02010600030101010101" pitchFamily="2" charset="-122"/>
              </a:defRPr>
            </a:lvl2pPr>
            <a:lvl3pPr marL="1092200" indent="-215900">
              <a:spcBef>
                <a:spcPct val="30000"/>
              </a:spcBef>
              <a:defRPr sz="1200">
                <a:solidFill>
                  <a:schemeClr val="tx1"/>
                </a:solidFill>
                <a:latin typeface="Calibri" panose="020F0502020204030204" pitchFamily="34" charset="0"/>
                <a:ea typeface="宋体" panose="02010600030101010101" pitchFamily="2" charset="-122"/>
              </a:defRPr>
            </a:lvl3pPr>
            <a:lvl4pPr marL="1528763" indent="-215900">
              <a:spcBef>
                <a:spcPct val="30000"/>
              </a:spcBef>
              <a:defRPr sz="1200">
                <a:solidFill>
                  <a:schemeClr val="tx1"/>
                </a:solidFill>
                <a:latin typeface="Calibri" panose="020F0502020204030204" pitchFamily="34" charset="0"/>
                <a:ea typeface="宋体" panose="02010600030101010101" pitchFamily="2" charset="-122"/>
              </a:defRPr>
            </a:lvl4pPr>
            <a:lvl5pPr marL="1966913" indent="-215900">
              <a:spcBef>
                <a:spcPct val="30000"/>
              </a:spcBef>
              <a:defRPr sz="1200">
                <a:solidFill>
                  <a:schemeClr val="tx1"/>
                </a:solidFill>
                <a:latin typeface="Calibri" panose="020F0502020204030204" pitchFamily="34" charset="0"/>
                <a:ea typeface="宋体" panose="02010600030101010101" pitchFamily="2" charset="-122"/>
              </a:defRPr>
            </a:lvl5pPr>
            <a:lvl6pPr marL="2424113" indent="-2159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881313" indent="-2159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338513" indent="-2159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795713" indent="-2159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spcBef>
                <a:spcPct val="0"/>
              </a:spcBef>
            </a:pPr>
            <a:fld id="{047F6F04-1074-4BB3-B222-77087EAD91E0}" type="slidenum">
              <a:rPr lang="zh-CN" altLang="en-US" sz="1100" smtClean="0">
                <a:latin typeface="Arial" panose="020B0604020202020204" pitchFamily="34" charset="0"/>
              </a:rPr>
              <a:pPr>
                <a:spcBef>
                  <a:spcPct val="0"/>
                </a:spcBef>
              </a:pPr>
              <a:t>1</a:t>
            </a:fld>
            <a:endParaRPr lang="zh-CN" altLang="en-US" sz="11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1124" y="13419139"/>
            <a:ext cx="25732966" cy="9259887"/>
          </a:xfrm>
        </p:spPr>
        <p:txBody>
          <a:bodyPr/>
          <a:lstStyle/>
          <a:p>
            <a:r>
              <a:rPr lang="zh-CN" altLang="en-US"/>
              <a:t>单击此处编辑母版标题样式</a:t>
            </a:r>
          </a:p>
        </p:txBody>
      </p:sp>
      <p:sp>
        <p:nvSpPr>
          <p:cNvPr id="3" name="副标题 2"/>
          <p:cNvSpPr>
            <a:spLocks noGrp="1"/>
          </p:cNvSpPr>
          <p:nvPr>
            <p:ph type="subTitle" idx="1"/>
          </p:nvPr>
        </p:nvSpPr>
        <p:spPr>
          <a:xfrm>
            <a:off x="4540763" y="24479251"/>
            <a:ext cx="21193687" cy="11039475"/>
          </a:xfrm>
        </p:spPr>
        <p:txBody>
          <a:bodyPr/>
          <a:lstStyle>
            <a:lvl1pPr marL="0" indent="0" algn="ctr">
              <a:buNone/>
              <a:defRPr/>
            </a:lvl1pPr>
            <a:lvl2pPr marL="427208" indent="0" algn="ctr">
              <a:buNone/>
              <a:defRPr/>
            </a:lvl2pPr>
            <a:lvl3pPr marL="854415" indent="0" algn="ctr">
              <a:buNone/>
              <a:defRPr/>
            </a:lvl3pPr>
            <a:lvl4pPr marL="1281623" indent="0" algn="ctr">
              <a:buNone/>
              <a:defRPr/>
            </a:lvl4pPr>
            <a:lvl5pPr marL="1708831" indent="0" algn="ctr">
              <a:buNone/>
              <a:defRPr/>
            </a:lvl5pPr>
            <a:lvl6pPr marL="2136038" indent="0" algn="ctr">
              <a:buNone/>
              <a:defRPr/>
            </a:lvl6pPr>
            <a:lvl7pPr marL="2563246" indent="0" algn="ctr">
              <a:buNone/>
              <a:defRPr/>
            </a:lvl7pPr>
            <a:lvl8pPr marL="2990454" indent="0" algn="ctr">
              <a:buNone/>
              <a:defRPr/>
            </a:lvl8pPr>
            <a:lvl9pPr marL="3417661"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A726EEBF-4D91-4EF5-BACA-E0B2E39DA30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D3DE32CA-864F-487F-88F3-0B1BEFE57CD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0FE8CB9-9E68-4A5B-8252-29E6CFDA77E8}"/>
              </a:ext>
            </a:extLst>
          </p:cNvPr>
          <p:cNvSpPr>
            <a:spLocks noGrp="1" noChangeArrowheads="1"/>
          </p:cNvSpPr>
          <p:nvPr>
            <p:ph type="sldNum" sz="quarter" idx="12"/>
          </p:nvPr>
        </p:nvSpPr>
        <p:spPr>
          <a:ln/>
        </p:spPr>
        <p:txBody>
          <a:bodyPr/>
          <a:lstStyle>
            <a:lvl1pPr>
              <a:defRPr/>
            </a:lvl1pPr>
          </a:lstStyle>
          <a:p>
            <a:pPr>
              <a:defRPr/>
            </a:pPr>
            <a:fld id="{A64BBA52-93A5-4993-A7D3-DA83F494CE79}" type="slidenum">
              <a:rPr lang="en-US" altLang="zh-CN"/>
              <a:pPr>
                <a:defRPr/>
              </a:pPr>
              <a:t>‹#›</a:t>
            </a:fld>
            <a:endParaRPr lang="en-US" altLang="zh-CN"/>
          </a:p>
        </p:txBody>
      </p:sp>
    </p:spTree>
    <p:extLst>
      <p:ext uri="{BB962C8B-B14F-4D97-AF65-F5344CB8AC3E}">
        <p14:creationId xmlns:p14="http://schemas.microsoft.com/office/powerpoint/2010/main" val="226726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893D3CD6-F928-46C8-A8E4-C3532C7AB18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39238E7-F9B0-40FF-9DDE-66BE2E587F4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DFDA4684-3936-4AF0-9891-73E9BAF92008}"/>
              </a:ext>
            </a:extLst>
          </p:cNvPr>
          <p:cNvSpPr>
            <a:spLocks noGrp="1" noChangeArrowheads="1"/>
          </p:cNvSpPr>
          <p:nvPr>
            <p:ph type="sldNum" sz="quarter" idx="12"/>
          </p:nvPr>
        </p:nvSpPr>
        <p:spPr>
          <a:ln/>
        </p:spPr>
        <p:txBody>
          <a:bodyPr/>
          <a:lstStyle>
            <a:lvl1pPr>
              <a:defRPr/>
            </a:lvl1pPr>
          </a:lstStyle>
          <a:p>
            <a:pPr>
              <a:defRPr/>
            </a:pPr>
            <a:fld id="{11AE0608-EC42-435A-8159-6A2B4EBD96D5}" type="slidenum">
              <a:rPr lang="en-US" altLang="zh-CN"/>
              <a:pPr>
                <a:defRPr/>
              </a:pPr>
              <a:t>‹#›</a:t>
            </a:fld>
            <a:endParaRPr lang="en-US" altLang="zh-CN"/>
          </a:p>
        </p:txBody>
      </p:sp>
    </p:spTree>
    <p:extLst>
      <p:ext uri="{BB962C8B-B14F-4D97-AF65-F5344CB8AC3E}">
        <p14:creationId xmlns:p14="http://schemas.microsoft.com/office/powerpoint/2010/main" val="123697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0234" y="1731964"/>
            <a:ext cx="6811886" cy="368569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513093" y="1731964"/>
            <a:ext cx="20294732" cy="368569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02C42CE4-B595-4DAA-9957-76263976D1B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CC7683DF-D4E6-4150-9276-4C8B34B492E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8B79E505-243F-44CB-A77D-E7B4654683DF}"/>
              </a:ext>
            </a:extLst>
          </p:cNvPr>
          <p:cNvSpPr>
            <a:spLocks noGrp="1" noChangeArrowheads="1"/>
          </p:cNvSpPr>
          <p:nvPr>
            <p:ph type="sldNum" sz="quarter" idx="12"/>
          </p:nvPr>
        </p:nvSpPr>
        <p:spPr>
          <a:ln/>
        </p:spPr>
        <p:txBody>
          <a:bodyPr/>
          <a:lstStyle>
            <a:lvl1pPr>
              <a:defRPr/>
            </a:lvl1pPr>
          </a:lstStyle>
          <a:p>
            <a:pPr>
              <a:defRPr/>
            </a:pPr>
            <a:fld id="{95FBC090-6CE2-46B5-801D-812A4A9D772E}" type="slidenum">
              <a:rPr lang="en-US" altLang="zh-CN"/>
              <a:pPr>
                <a:defRPr/>
              </a:pPr>
              <a:t>‹#›</a:t>
            </a:fld>
            <a:endParaRPr lang="en-US" altLang="zh-CN"/>
          </a:p>
        </p:txBody>
      </p:sp>
    </p:spTree>
    <p:extLst>
      <p:ext uri="{BB962C8B-B14F-4D97-AF65-F5344CB8AC3E}">
        <p14:creationId xmlns:p14="http://schemas.microsoft.com/office/powerpoint/2010/main" val="214071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FD7ED6C3-D325-4AFC-8BDE-29AD01BB618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8807EF8-AF44-4CEC-B73E-8032CD787D7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572DC7CB-336F-4290-A60A-D5CD9946FB27}"/>
              </a:ext>
            </a:extLst>
          </p:cNvPr>
          <p:cNvSpPr>
            <a:spLocks noGrp="1" noChangeArrowheads="1"/>
          </p:cNvSpPr>
          <p:nvPr>
            <p:ph type="sldNum" sz="quarter" idx="12"/>
          </p:nvPr>
        </p:nvSpPr>
        <p:spPr>
          <a:ln/>
        </p:spPr>
        <p:txBody>
          <a:bodyPr/>
          <a:lstStyle>
            <a:lvl1pPr>
              <a:defRPr/>
            </a:lvl1pPr>
          </a:lstStyle>
          <a:p>
            <a:pPr>
              <a:defRPr/>
            </a:pPr>
            <a:fld id="{B89ADB66-9CE1-43BA-AF37-BAEEA23D8D79}" type="slidenum">
              <a:rPr lang="en-US" altLang="zh-CN"/>
              <a:pPr>
                <a:defRPr/>
              </a:pPr>
              <a:t>‹#›</a:t>
            </a:fld>
            <a:endParaRPr lang="en-US" altLang="zh-CN"/>
          </a:p>
        </p:txBody>
      </p:sp>
    </p:spTree>
    <p:extLst>
      <p:ext uri="{BB962C8B-B14F-4D97-AF65-F5344CB8AC3E}">
        <p14:creationId xmlns:p14="http://schemas.microsoft.com/office/powerpoint/2010/main" val="147007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1280" y="27759025"/>
            <a:ext cx="25734450" cy="8580438"/>
          </a:xfrm>
        </p:spPr>
        <p:txBody>
          <a:bodyPr anchor="t"/>
          <a:lstStyle>
            <a:lvl1pPr algn="l">
              <a:defRPr sz="3738" b="1" cap="all"/>
            </a:lvl1pPr>
          </a:lstStyle>
          <a:p>
            <a:r>
              <a:rPr lang="zh-CN" altLang="en-US"/>
              <a:t>单击此处编辑母版标题样式</a:t>
            </a:r>
          </a:p>
        </p:txBody>
      </p:sp>
      <p:sp>
        <p:nvSpPr>
          <p:cNvPr id="3" name="文本占位符 2"/>
          <p:cNvSpPr>
            <a:spLocks noGrp="1"/>
          </p:cNvSpPr>
          <p:nvPr>
            <p:ph type="body" idx="1"/>
          </p:nvPr>
        </p:nvSpPr>
        <p:spPr>
          <a:xfrm>
            <a:off x="2391280" y="18310225"/>
            <a:ext cx="25734450" cy="9448800"/>
          </a:xfrm>
        </p:spPr>
        <p:txBody>
          <a:bodyPr anchor="b"/>
          <a:lstStyle>
            <a:lvl1pPr marL="0" indent="0">
              <a:buNone/>
              <a:defRPr sz="1869"/>
            </a:lvl1pPr>
            <a:lvl2pPr marL="427208" indent="0">
              <a:buNone/>
              <a:defRPr sz="1682"/>
            </a:lvl2pPr>
            <a:lvl3pPr marL="854415" indent="0">
              <a:buNone/>
              <a:defRPr sz="1495"/>
            </a:lvl3pPr>
            <a:lvl4pPr marL="1281623" indent="0">
              <a:buNone/>
              <a:defRPr sz="1308"/>
            </a:lvl4pPr>
            <a:lvl5pPr marL="1708831" indent="0">
              <a:buNone/>
              <a:defRPr sz="1308"/>
            </a:lvl5pPr>
            <a:lvl6pPr marL="2136038" indent="0">
              <a:buNone/>
              <a:defRPr sz="1308"/>
            </a:lvl6pPr>
            <a:lvl7pPr marL="2563246" indent="0">
              <a:buNone/>
              <a:defRPr sz="1308"/>
            </a:lvl7pPr>
            <a:lvl8pPr marL="2990454" indent="0">
              <a:buNone/>
              <a:defRPr sz="1308"/>
            </a:lvl8pPr>
            <a:lvl9pPr marL="3417661" indent="0">
              <a:buNone/>
              <a:defRPr sz="1308"/>
            </a:lvl9pPr>
          </a:lstStyle>
          <a:p>
            <a:pPr lvl="0"/>
            <a:r>
              <a:rPr lang="zh-CN" altLang="en-US"/>
              <a:t>单击此处编辑母版文本样式</a:t>
            </a:r>
          </a:p>
        </p:txBody>
      </p:sp>
      <p:sp>
        <p:nvSpPr>
          <p:cNvPr id="4" name="Rectangle 4">
            <a:extLst>
              <a:ext uri="{FF2B5EF4-FFF2-40B4-BE49-F238E27FC236}">
                <a16:creationId xmlns:a16="http://schemas.microsoft.com/office/drawing/2014/main" id="{302B0762-9145-4A3B-BAA1-985225B4994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5A1757CE-0446-4045-99BD-92DA5A9E6B1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17B1FE1F-D9CC-443A-BF25-A896D1AA4AE6}"/>
              </a:ext>
            </a:extLst>
          </p:cNvPr>
          <p:cNvSpPr>
            <a:spLocks noGrp="1" noChangeArrowheads="1"/>
          </p:cNvSpPr>
          <p:nvPr>
            <p:ph type="sldNum" sz="quarter" idx="12"/>
          </p:nvPr>
        </p:nvSpPr>
        <p:spPr>
          <a:ln/>
        </p:spPr>
        <p:txBody>
          <a:bodyPr/>
          <a:lstStyle>
            <a:lvl1pPr>
              <a:defRPr/>
            </a:lvl1pPr>
          </a:lstStyle>
          <a:p>
            <a:pPr>
              <a:defRPr/>
            </a:pPr>
            <a:fld id="{3CD4FD16-4612-4AC9-9594-48DF8EB004AE}" type="slidenum">
              <a:rPr lang="en-US" altLang="zh-CN"/>
              <a:pPr>
                <a:defRPr/>
              </a:pPr>
              <a:t>‹#›</a:t>
            </a:fld>
            <a:endParaRPr lang="en-US" altLang="zh-CN"/>
          </a:p>
        </p:txBody>
      </p:sp>
    </p:spTree>
    <p:extLst>
      <p:ext uri="{BB962C8B-B14F-4D97-AF65-F5344CB8AC3E}">
        <p14:creationId xmlns:p14="http://schemas.microsoft.com/office/powerpoint/2010/main" val="1300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513093" y="10080626"/>
            <a:ext cx="13552567" cy="28508325"/>
          </a:xfrm>
        </p:spPr>
        <p:txBody>
          <a:bodyPr/>
          <a:lstStyle>
            <a:lvl1pPr>
              <a:defRPr sz="2616"/>
            </a:lvl1pPr>
            <a:lvl2pPr>
              <a:defRPr sz="2243"/>
            </a:lvl2pPr>
            <a:lvl3pPr>
              <a:defRPr sz="1869"/>
            </a:lvl3pPr>
            <a:lvl4pPr>
              <a:defRPr sz="1682"/>
            </a:lvl4pPr>
            <a:lvl5pPr>
              <a:defRPr sz="1682"/>
            </a:lvl5pPr>
            <a:lvl6pPr>
              <a:defRPr sz="1682"/>
            </a:lvl6pPr>
            <a:lvl7pPr>
              <a:defRPr sz="1682"/>
            </a:lvl7pPr>
            <a:lvl8pPr>
              <a:defRPr sz="1682"/>
            </a:lvl8pPr>
            <a:lvl9pPr>
              <a:defRPr sz="168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5208069" y="10080626"/>
            <a:ext cx="13554051" cy="28508325"/>
          </a:xfrm>
        </p:spPr>
        <p:txBody>
          <a:bodyPr/>
          <a:lstStyle>
            <a:lvl1pPr>
              <a:defRPr sz="2616"/>
            </a:lvl1pPr>
            <a:lvl2pPr>
              <a:defRPr sz="2243"/>
            </a:lvl2pPr>
            <a:lvl3pPr>
              <a:defRPr sz="1869"/>
            </a:lvl3pPr>
            <a:lvl4pPr>
              <a:defRPr sz="1682"/>
            </a:lvl4pPr>
            <a:lvl5pPr>
              <a:defRPr sz="1682"/>
            </a:lvl5pPr>
            <a:lvl6pPr>
              <a:defRPr sz="1682"/>
            </a:lvl6pPr>
            <a:lvl7pPr>
              <a:defRPr sz="1682"/>
            </a:lvl7pPr>
            <a:lvl8pPr>
              <a:defRPr sz="1682"/>
            </a:lvl8pPr>
            <a:lvl9pPr>
              <a:defRPr sz="168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2BC1890B-F132-458B-9694-8329D2E7CBB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7FEE87BC-43BC-450A-BD51-9761FDBC9A8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99B08DC2-49E2-4D9B-9CA2-6418B88141AB}"/>
              </a:ext>
            </a:extLst>
          </p:cNvPr>
          <p:cNvSpPr>
            <a:spLocks noGrp="1" noChangeArrowheads="1"/>
          </p:cNvSpPr>
          <p:nvPr>
            <p:ph type="sldNum" sz="quarter" idx="12"/>
          </p:nvPr>
        </p:nvSpPr>
        <p:spPr>
          <a:ln/>
        </p:spPr>
        <p:txBody>
          <a:bodyPr/>
          <a:lstStyle>
            <a:lvl1pPr>
              <a:defRPr/>
            </a:lvl1pPr>
          </a:lstStyle>
          <a:p>
            <a:pPr>
              <a:defRPr/>
            </a:pPr>
            <a:fld id="{2909C971-747C-4F93-9FE6-0431B6CEBAC3}" type="slidenum">
              <a:rPr lang="en-US" altLang="zh-CN"/>
              <a:pPr>
                <a:defRPr/>
              </a:pPr>
              <a:t>‹#›</a:t>
            </a:fld>
            <a:endParaRPr lang="en-US" altLang="zh-CN"/>
          </a:p>
        </p:txBody>
      </p:sp>
    </p:spTree>
    <p:extLst>
      <p:ext uri="{BB962C8B-B14F-4D97-AF65-F5344CB8AC3E}">
        <p14:creationId xmlns:p14="http://schemas.microsoft.com/office/powerpoint/2010/main" val="239138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513093" y="1730376"/>
            <a:ext cx="27249027" cy="7199313"/>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1513094" y="9669463"/>
            <a:ext cx="13377523" cy="4030662"/>
          </a:xfrm>
        </p:spPr>
        <p:txBody>
          <a:bodyPr anchor="b"/>
          <a:lstStyle>
            <a:lvl1pPr marL="0" indent="0">
              <a:buNone/>
              <a:defRPr sz="2243" b="1"/>
            </a:lvl1pPr>
            <a:lvl2pPr marL="427208" indent="0">
              <a:buNone/>
              <a:defRPr sz="1869" b="1"/>
            </a:lvl2pPr>
            <a:lvl3pPr marL="854415" indent="0">
              <a:buNone/>
              <a:defRPr sz="1682" b="1"/>
            </a:lvl3pPr>
            <a:lvl4pPr marL="1281623" indent="0">
              <a:buNone/>
              <a:defRPr sz="1495" b="1"/>
            </a:lvl4pPr>
            <a:lvl5pPr marL="1708831" indent="0">
              <a:buNone/>
              <a:defRPr sz="1495" b="1"/>
            </a:lvl5pPr>
            <a:lvl6pPr marL="2136038" indent="0">
              <a:buNone/>
              <a:defRPr sz="1495" b="1"/>
            </a:lvl6pPr>
            <a:lvl7pPr marL="2563246" indent="0">
              <a:buNone/>
              <a:defRPr sz="1495" b="1"/>
            </a:lvl7pPr>
            <a:lvl8pPr marL="2990454" indent="0">
              <a:buNone/>
              <a:defRPr sz="1495" b="1"/>
            </a:lvl8pPr>
            <a:lvl9pPr marL="3417661" indent="0">
              <a:buNone/>
              <a:defRPr sz="1495" b="1"/>
            </a:lvl9pPr>
          </a:lstStyle>
          <a:p>
            <a:pPr lvl="0"/>
            <a:r>
              <a:rPr lang="zh-CN" altLang="en-US"/>
              <a:t>单击此处编辑母版文本样式</a:t>
            </a:r>
          </a:p>
        </p:txBody>
      </p:sp>
      <p:sp>
        <p:nvSpPr>
          <p:cNvPr id="4" name="内容占位符 3"/>
          <p:cNvSpPr>
            <a:spLocks noGrp="1"/>
          </p:cNvSpPr>
          <p:nvPr>
            <p:ph sz="half" idx="2"/>
          </p:nvPr>
        </p:nvSpPr>
        <p:spPr>
          <a:xfrm>
            <a:off x="1513094" y="13700126"/>
            <a:ext cx="13377523" cy="24888825"/>
          </a:xfrm>
        </p:spPr>
        <p:txBody>
          <a:bodyPr/>
          <a:lstStyle>
            <a:lvl1pPr>
              <a:defRPr sz="2243"/>
            </a:lvl1pPr>
            <a:lvl2pPr>
              <a:defRPr sz="1869"/>
            </a:lvl2pPr>
            <a:lvl3pPr>
              <a:defRPr sz="1682"/>
            </a:lvl3pPr>
            <a:lvl4pPr>
              <a:defRPr sz="1495"/>
            </a:lvl4pPr>
            <a:lvl5pPr>
              <a:defRPr sz="1495"/>
            </a:lvl5pPr>
            <a:lvl6pPr>
              <a:defRPr sz="1495"/>
            </a:lvl6pPr>
            <a:lvl7pPr>
              <a:defRPr sz="1495"/>
            </a:lvl7pPr>
            <a:lvl8pPr>
              <a:defRPr sz="1495"/>
            </a:lvl8pPr>
            <a:lvl9pPr>
              <a:defRPr sz="14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5378664" y="9669463"/>
            <a:ext cx="13383457" cy="4030662"/>
          </a:xfrm>
        </p:spPr>
        <p:txBody>
          <a:bodyPr anchor="b"/>
          <a:lstStyle>
            <a:lvl1pPr marL="0" indent="0">
              <a:buNone/>
              <a:defRPr sz="2243" b="1"/>
            </a:lvl1pPr>
            <a:lvl2pPr marL="427208" indent="0">
              <a:buNone/>
              <a:defRPr sz="1869" b="1"/>
            </a:lvl2pPr>
            <a:lvl3pPr marL="854415" indent="0">
              <a:buNone/>
              <a:defRPr sz="1682" b="1"/>
            </a:lvl3pPr>
            <a:lvl4pPr marL="1281623" indent="0">
              <a:buNone/>
              <a:defRPr sz="1495" b="1"/>
            </a:lvl4pPr>
            <a:lvl5pPr marL="1708831" indent="0">
              <a:buNone/>
              <a:defRPr sz="1495" b="1"/>
            </a:lvl5pPr>
            <a:lvl6pPr marL="2136038" indent="0">
              <a:buNone/>
              <a:defRPr sz="1495" b="1"/>
            </a:lvl6pPr>
            <a:lvl7pPr marL="2563246" indent="0">
              <a:buNone/>
              <a:defRPr sz="1495" b="1"/>
            </a:lvl7pPr>
            <a:lvl8pPr marL="2990454" indent="0">
              <a:buNone/>
              <a:defRPr sz="1495" b="1"/>
            </a:lvl8pPr>
            <a:lvl9pPr marL="3417661" indent="0">
              <a:buNone/>
              <a:defRPr sz="1495" b="1"/>
            </a:lvl9pPr>
          </a:lstStyle>
          <a:p>
            <a:pPr lvl="0"/>
            <a:r>
              <a:rPr lang="zh-CN" altLang="en-US"/>
              <a:t>单击此处编辑母版文本样式</a:t>
            </a:r>
          </a:p>
        </p:txBody>
      </p:sp>
      <p:sp>
        <p:nvSpPr>
          <p:cNvPr id="6" name="内容占位符 5"/>
          <p:cNvSpPr>
            <a:spLocks noGrp="1"/>
          </p:cNvSpPr>
          <p:nvPr>
            <p:ph sz="quarter" idx="4"/>
          </p:nvPr>
        </p:nvSpPr>
        <p:spPr>
          <a:xfrm>
            <a:off x="15378664" y="13700126"/>
            <a:ext cx="13383457" cy="24888825"/>
          </a:xfrm>
        </p:spPr>
        <p:txBody>
          <a:bodyPr/>
          <a:lstStyle>
            <a:lvl1pPr>
              <a:defRPr sz="2243"/>
            </a:lvl1pPr>
            <a:lvl2pPr>
              <a:defRPr sz="1869"/>
            </a:lvl2pPr>
            <a:lvl3pPr>
              <a:defRPr sz="1682"/>
            </a:lvl3pPr>
            <a:lvl4pPr>
              <a:defRPr sz="1495"/>
            </a:lvl4pPr>
            <a:lvl5pPr>
              <a:defRPr sz="1495"/>
            </a:lvl5pPr>
            <a:lvl6pPr>
              <a:defRPr sz="1495"/>
            </a:lvl6pPr>
            <a:lvl7pPr>
              <a:defRPr sz="1495"/>
            </a:lvl7pPr>
            <a:lvl8pPr>
              <a:defRPr sz="1495"/>
            </a:lvl8pPr>
            <a:lvl9pPr>
              <a:defRPr sz="14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DB27DEE6-3C2B-4A37-AAA0-F69A9FEB583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6EE86691-5F4D-4976-9E55-BF0C6E03D7C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856DC047-D8B2-41E1-AFA5-8D090B3270B4}"/>
              </a:ext>
            </a:extLst>
          </p:cNvPr>
          <p:cNvSpPr>
            <a:spLocks noGrp="1" noChangeArrowheads="1"/>
          </p:cNvSpPr>
          <p:nvPr>
            <p:ph type="sldNum" sz="quarter" idx="12"/>
          </p:nvPr>
        </p:nvSpPr>
        <p:spPr>
          <a:ln/>
        </p:spPr>
        <p:txBody>
          <a:bodyPr/>
          <a:lstStyle>
            <a:lvl1pPr>
              <a:defRPr/>
            </a:lvl1pPr>
          </a:lstStyle>
          <a:p>
            <a:pPr>
              <a:defRPr/>
            </a:pPr>
            <a:fld id="{350D012B-1C3F-4ABE-92F2-BCB17A6FC63E}" type="slidenum">
              <a:rPr lang="en-US" altLang="zh-CN"/>
              <a:pPr>
                <a:defRPr/>
              </a:pPr>
              <a:t>‹#›</a:t>
            </a:fld>
            <a:endParaRPr lang="en-US" altLang="zh-CN"/>
          </a:p>
        </p:txBody>
      </p:sp>
    </p:spTree>
    <p:extLst>
      <p:ext uri="{BB962C8B-B14F-4D97-AF65-F5344CB8AC3E}">
        <p14:creationId xmlns:p14="http://schemas.microsoft.com/office/powerpoint/2010/main" val="220095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D212E498-C27F-4D83-A143-BD5F3667857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BD78653D-5EDF-4E40-8245-EA069E02E65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5C9BD640-D5C6-489B-BD5E-815C3AAED3F3}"/>
              </a:ext>
            </a:extLst>
          </p:cNvPr>
          <p:cNvSpPr>
            <a:spLocks noGrp="1" noChangeArrowheads="1"/>
          </p:cNvSpPr>
          <p:nvPr>
            <p:ph type="sldNum" sz="quarter" idx="12"/>
          </p:nvPr>
        </p:nvSpPr>
        <p:spPr>
          <a:ln/>
        </p:spPr>
        <p:txBody>
          <a:bodyPr/>
          <a:lstStyle>
            <a:lvl1pPr>
              <a:defRPr/>
            </a:lvl1pPr>
          </a:lstStyle>
          <a:p>
            <a:pPr>
              <a:defRPr/>
            </a:pPr>
            <a:fld id="{AFFE8541-A264-4DB4-AADE-9C51A209B8F9}" type="slidenum">
              <a:rPr lang="en-US" altLang="zh-CN"/>
              <a:pPr>
                <a:defRPr/>
              </a:pPr>
              <a:t>‹#›</a:t>
            </a:fld>
            <a:endParaRPr lang="en-US" altLang="zh-CN"/>
          </a:p>
        </p:txBody>
      </p:sp>
    </p:spTree>
    <p:extLst>
      <p:ext uri="{BB962C8B-B14F-4D97-AF65-F5344CB8AC3E}">
        <p14:creationId xmlns:p14="http://schemas.microsoft.com/office/powerpoint/2010/main" val="10071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4A61C6-EA14-4004-A4C4-610FD690A38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38A27E4B-0D66-4B8C-A49F-581234B357C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74FEA6A6-026E-4B53-B2C2-103EFDE601F9}"/>
              </a:ext>
            </a:extLst>
          </p:cNvPr>
          <p:cNvSpPr>
            <a:spLocks noGrp="1" noChangeArrowheads="1"/>
          </p:cNvSpPr>
          <p:nvPr>
            <p:ph type="sldNum" sz="quarter" idx="12"/>
          </p:nvPr>
        </p:nvSpPr>
        <p:spPr>
          <a:ln/>
        </p:spPr>
        <p:txBody>
          <a:bodyPr/>
          <a:lstStyle>
            <a:lvl1pPr>
              <a:defRPr/>
            </a:lvl1pPr>
          </a:lstStyle>
          <a:p>
            <a:pPr>
              <a:defRPr/>
            </a:pPr>
            <a:fld id="{44C080CC-8A0D-4326-97E7-D50D64D68260}" type="slidenum">
              <a:rPr lang="en-US" altLang="zh-CN"/>
              <a:pPr>
                <a:defRPr/>
              </a:pPr>
              <a:t>‹#›</a:t>
            </a:fld>
            <a:endParaRPr lang="en-US" altLang="zh-CN"/>
          </a:p>
        </p:txBody>
      </p:sp>
    </p:spTree>
    <p:extLst>
      <p:ext uri="{BB962C8B-B14F-4D97-AF65-F5344CB8AC3E}">
        <p14:creationId xmlns:p14="http://schemas.microsoft.com/office/powerpoint/2010/main" val="63502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3093" y="1719263"/>
            <a:ext cx="9961197" cy="7319962"/>
          </a:xfrm>
        </p:spPr>
        <p:txBody>
          <a:bodyPr anchor="b"/>
          <a:lstStyle>
            <a:lvl1pPr algn="l">
              <a:defRPr sz="1869" b="1"/>
            </a:lvl1pPr>
          </a:lstStyle>
          <a:p>
            <a:r>
              <a:rPr lang="zh-CN" altLang="en-US"/>
              <a:t>单击此处编辑母版标题样式</a:t>
            </a:r>
          </a:p>
        </p:txBody>
      </p:sp>
      <p:sp>
        <p:nvSpPr>
          <p:cNvPr id="3" name="内容占位符 2"/>
          <p:cNvSpPr>
            <a:spLocks noGrp="1"/>
          </p:cNvSpPr>
          <p:nvPr>
            <p:ph idx="1"/>
          </p:nvPr>
        </p:nvSpPr>
        <p:spPr>
          <a:xfrm>
            <a:off x="11836246" y="1719264"/>
            <a:ext cx="16925875" cy="36869687"/>
          </a:xfrm>
        </p:spPr>
        <p:txBody>
          <a:bodyPr/>
          <a:lstStyle>
            <a:lvl1pPr>
              <a:defRPr sz="2990"/>
            </a:lvl1pPr>
            <a:lvl2pPr>
              <a:defRPr sz="2616"/>
            </a:lvl2pPr>
            <a:lvl3pPr>
              <a:defRPr sz="2243"/>
            </a:lvl3pPr>
            <a:lvl4pPr>
              <a:defRPr sz="1869"/>
            </a:lvl4pPr>
            <a:lvl5pPr>
              <a:defRPr sz="1869"/>
            </a:lvl5pPr>
            <a:lvl6pPr>
              <a:defRPr sz="1869"/>
            </a:lvl6pPr>
            <a:lvl7pPr>
              <a:defRPr sz="1869"/>
            </a:lvl7pPr>
            <a:lvl8pPr>
              <a:defRPr sz="1869"/>
            </a:lvl8pPr>
            <a:lvl9pPr>
              <a:defRPr sz="186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513093" y="9039226"/>
            <a:ext cx="9961197" cy="29549725"/>
          </a:xfrm>
        </p:spPr>
        <p:txBody>
          <a:bodyPr/>
          <a:lstStyle>
            <a:lvl1pPr marL="0" indent="0">
              <a:buNone/>
              <a:defRPr sz="1308"/>
            </a:lvl1pPr>
            <a:lvl2pPr marL="427208" indent="0">
              <a:buNone/>
              <a:defRPr sz="1121"/>
            </a:lvl2pPr>
            <a:lvl3pPr marL="854415" indent="0">
              <a:buNone/>
              <a:defRPr sz="934"/>
            </a:lvl3pPr>
            <a:lvl4pPr marL="1281623" indent="0">
              <a:buNone/>
              <a:defRPr sz="841"/>
            </a:lvl4pPr>
            <a:lvl5pPr marL="1708831" indent="0">
              <a:buNone/>
              <a:defRPr sz="841"/>
            </a:lvl5pPr>
            <a:lvl6pPr marL="2136038" indent="0">
              <a:buNone/>
              <a:defRPr sz="841"/>
            </a:lvl6pPr>
            <a:lvl7pPr marL="2563246" indent="0">
              <a:buNone/>
              <a:defRPr sz="841"/>
            </a:lvl7pPr>
            <a:lvl8pPr marL="2990454" indent="0">
              <a:buNone/>
              <a:defRPr sz="841"/>
            </a:lvl8pPr>
            <a:lvl9pPr marL="3417661" indent="0">
              <a:buNone/>
              <a:defRPr sz="841"/>
            </a:lvl9pPr>
          </a:lstStyle>
          <a:p>
            <a:pPr lvl="0"/>
            <a:r>
              <a:rPr lang="zh-CN" altLang="en-US"/>
              <a:t>单击此处编辑母版文本样式</a:t>
            </a:r>
          </a:p>
        </p:txBody>
      </p:sp>
      <p:sp>
        <p:nvSpPr>
          <p:cNvPr id="5" name="Rectangle 4">
            <a:extLst>
              <a:ext uri="{FF2B5EF4-FFF2-40B4-BE49-F238E27FC236}">
                <a16:creationId xmlns:a16="http://schemas.microsoft.com/office/drawing/2014/main" id="{DDC22068-E87A-484C-841B-28C939792B5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8CDC6A68-9B03-427F-AB2F-65CA76DF5FB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1CC49AC6-C034-45C0-BA85-2AE7DC3DC8C7}"/>
              </a:ext>
            </a:extLst>
          </p:cNvPr>
          <p:cNvSpPr>
            <a:spLocks noGrp="1" noChangeArrowheads="1"/>
          </p:cNvSpPr>
          <p:nvPr>
            <p:ph type="sldNum" sz="quarter" idx="12"/>
          </p:nvPr>
        </p:nvSpPr>
        <p:spPr>
          <a:ln/>
        </p:spPr>
        <p:txBody>
          <a:bodyPr/>
          <a:lstStyle>
            <a:lvl1pPr>
              <a:defRPr/>
            </a:lvl1pPr>
          </a:lstStyle>
          <a:p>
            <a:pPr>
              <a:defRPr/>
            </a:pPr>
            <a:fld id="{546378E0-68A3-422D-A889-3034F7A3851C}" type="slidenum">
              <a:rPr lang="en-US" altLang="zh-CN"/>
              <a:pPr>
                <a:defRPr/>
              </a:pPr>
              <a:t>‹#›</a:t>
            </a:fld>
            <a:endParaRPr lang="en-US" altLang="zh-CN"/>
          </a:p>
        </p:txBody>
      </p:sp>
    </p:spTree>
    <p:extLst>
      <p:ext uri="{BB962C8B-B14F-4D97-AF65-F5344CB8AC3E}">
        <p14:creationId xmlns:p14="http://schemas.microsoft.com/office/powerpoint/2010/main" val="3999468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3699" y="30238700"/>
            <a:ext cx="18166018" cy="3570288"/>
          </a:xfrm>
        </p:spPr>
        <p:txBody>
          <a:bodyPr anchor="b"/>
          <a:lstStyle>
            <a:lvl1pPr algn="l">
              <a:defRPr sz="1869" b="1"/>
            </a:lvl1pPr>
          </a:lstStyle>
          <a:p>
            <a:r>
              <a:rPr lang="zh-CN" altLang="en-US"/>
              <a:t>单击此处编辑母版标题样式</a:t>
            </a:r>
          </a:p>
        </p:txBody>
      </p:sp>
      <p:sp>
        <p:nvSpPr>
          <p:cNvPr id="3" name="图片占位符 2"/>
          <p:cNvSpPr>
            <a:spLocks noGrp="1"/>
          </p:cNvSpPr>
          <p:nvPr>
            <p:ph type="pic" idx="1"/>
          </p:nvPr>
        </p:nvSpPr>
        <p:spPr>
          <a:xfrm>
            <a:off x="5933699" y="3859213"/>
            <a:ext cx="18166018" cy="25920700"/>
          </a:xfrm>
        </p:spPr>
        <p:txBody>
          <a:bodyPr/>
          <a:lstStyle>
            <a:lvl1pPr marL="0" indent="0">
              <a:buNone/>
              <a:defRPr sz="2990"/>
            </a:lvl1pPr>
            <a:lvl2pPr marL="427208" indent="0">
              <a:buNone/>
              <a:defRPr sz="2616"/>
            </a:lvl2pPr>
            <a:lvl3pPr marL="854415" indent="0">
              <a:buNone/>
              <a:defRPr sz="2243"/>
            </a:lvl3pPr>
            <a:lvl4pPr marL="1281623" indent="0">
              <a:buNone/>
              <a:defRPr sz="1869"/>
            </a:lvl4pPr>
            <a:lvl5pPr marL="1708831" indent="0">
              <a:buNone/>
              <a:defRPr sz="1869"/>
            </a:lvl5pPr>
            <a:lvl6pPr marL="2136038" indent="0">
              <a:buNone/>
              <a:defRPr sz="1869"/>
            </a:lvl6pPr>
            <a:lvl7pPr marL="2563246" indent="0">
              <a:buNone/>
              <a:defRPr sz="1869"/>
            </a:lvl7pPr>
            <a:lvl8pPr marL="2990454" indent="0">
              <a:buNone/>
              <a:defRPr sz="1869"/>
            </a:lvl8pPr>
            <a:lvl9pPr marL="3417661" indent="0">
              <a:buNone/>
              <a:defRPr sz="1869"/>
            </a:lvl9pPr>
          </a:lstStyle>
          <a:p>
            <a:pPr lvl="0"/>
            <a:endParaRPr lang="zh-CN" altLang="en-US" noProof="0"/>
          </a:p>
        </p:txBody>
      </p:sp>
      <p:sp>
        <p:nvSpPr>
          <p:cNvPr id="4" name="文本占位符 3"/>
          <p:cNvSpPr>
            <a:spLocks noGrp="1"/>
          </p:cNvSpPr>
          <p:nvPr>
            <p:ph type="body" sz="half" idx="2"/>
          </p:nvPr>
        </p:nvSpPr>
        <p:spPr>
          <a:xfrm>
            <a:off x="5933699" y="33808989"/>
            <a:ext cx="18166018" cy="5070475"/>
          </a:xfrm>
        </p:spPr>
        <p:txBody>
          <a:bodyPr/>
          <a:lstStyle>
            <a:lvl1pPr marL="0" indent="0">
              <a:buNone/>
              <a:defRPr sz="1308"/>
            </a:lvl1pPr>
            <a:lvl2pPr marL="427208" indent="0">
              <a:buNone/>
              <a:defRPr sz="1121"/>
            </a:lvl2pPr>
            <a:lvl3pPr marL="854415" indent="0">
              <a:buNone/>
              <a:defRPr sz="934"/>
            </a:lvl3pPr>
            <a:lvl4pPr marL="1281623" indent="0">
              <a:buNone/>
              <a:defRPr sz="841"/>
            </a:lvl4pPr>
            <a:lvl5pPr marL="1708831" indent="0">
              <a:buNone/>
              <a:defRPr sz="841"/>
            </a:lvl5pPr>
            <a:lvl6pPr marL="2136038" indent="0">
              <a:buNone/>
              <a:defRPr sz="841"/>
            </a:lvl6pPr>
            <a:lvl7pPr marL="2563246" indent="0">
              <a:buNone/>
              <a:defRPr sz="841"/>
            </a:lvl7pPr>
            <a:lvl8pPr marL="2990454" indent="0">
              <a:buNone/>
              <a:defRPr sz="841"/>
            </a:lvl8pPr>
            <a:lvl9pPr marL="3417661" indent="0">
              <a:buNone/>
              <a:defRPr sz="841"/>
            </a:lvl9pPr>
          </a:lstStyle>
          <a:p>
            <a:pPr lvl="0"/>
            <a:r>
              <a:rPr lang="zh-CN" altLang="en-US"/>
              <a:t>单击此处编辑母版文本样式</a:t>
            </a:r>
          </a:p>
        </p:txBody>
      </p:sp>
      <p:sp>
        <p:nvSpPr>
          <p:cNvPr id="5" name="Rectangle 4">
            <a:extLst>
              <a:ext uri="{FF2B5EF4-FFF2-40B4-BE49-F238E27FC236}">
                <a16:creationId xmlns:a16="http://schemas.microsoft.com/office/drawing/2014/main" id="{0DBF441A-F2C4-4925-ADDD-D3EA962F8E0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9E4D49E8-7CB3-43B4-B62F-BED518D1323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2126DAA3-4CC4-4583-B1C9-1AE400F49583}"/>
              </a:ext>
            </a:extLst>
          </p:cNvPr>
          <p:cNvSpPr>
            <a:spLocks noGrp="1" noChangeArrowheads="1"/>
          </p:cNvSpPr>
          <p:nvPr>
            <p:ph type="sldNum" sz="quarter" idx="12"/>
          </p:nvPr>
        </p:nvSpPr>
        <p:spPr>
          <a:ln/>
        </p:spPr>
        <p:txBody>
          <a:bodyPr/>
          <a:lstStyle>
            <a:lvl1pPr>
              <a:defRPr/>
            </a:lvl1pPr>
          </a:lstStyle>
          <a:p>
            <a:pPr>
              <a:defRPr/>
            </a:pPr>
            <a:fld id="{A39F6137-F640-4267-9F99-EB2B05E83984}" type="slidenum">
              <a:rPr lang="en-US" altLang="zh-CN"/>
              <a:pPr>
                <a:defRPr/>
              </a:pPr>
              <a:t>‹#›</a:t>
            </a:fld>
            <a:endParaRPr lang="en-US" altLang="zh-CN"/>
          </a:p>
        </p:txBody>
      </p:sp>
    </p:spTree>
    <p:extLst>
      <p:ext uri="{BB962C8B-B14F-4D97-AF65-F5344CB8AC3E}">
        <p14:creationId xmlns:p14="http://schemas.microsoft.com/office/powerpoint/2010/main" val="402943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057639-E92D-4F25-AC9A-2BD41099B349}"/>
              </a:ext>
            </a:extLst>
          </p:cNvPr>
          <p:cNvSpPr>
            <a:spLocks noGrp="1" noChangeArrowheads="1"/>
          </p:cNvSpPr>
          <p:nvPr>
            <p:ph type="title"/>
          </p:nvPr>
        </p:nvSpPr>
        <p:spPr bwMode="auto">
          <a:xfrm>
            <a:off x="1512888" y="1731963"/>
            <a:ext cx="27249437" cy="71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5163" tIns="222582" rIns="445163" bIns="222582" numCol="1" anchor="ctr" anchorCtr="0" compatLnSpc="1">
            <a:prstTxWarp prst="textNoShape">
              <a:avLst/>
            </a:prstTxWarp>
          </a:bodyPr>
          <a:lstStyle/>
          <a:p>
            <a:pPr lvl="0"/>
            <a:r>
              <a:rPr lang="zh-CN" altLang="zh-CN"/>
              <a:t>单击此处编辑母版标题样式</a:t>
            </a:r>
          </a:p>
        </p:txBody>
      </p:sp>
      <p:sp>
        <p:nvSpPr>
          <p:cNvPr id="1027" name="Rectangle 3">
            <a:extLst>
              <a:ext uri="{FF2B5EF4-FFF2-40B4-BE49-F238E27FC236}">
                <a16:creationId xmlns:a16="http://schemas.microsoft.com/office/drawing/2014/main" id="{DEBAC4A4-F7BE-4DBE-A8E1-E718CA9E4E7F}"/>
              </a:ext>
            </a:extLst>
          </p:cNvPr>
          <p:cNvSpPr>
            <a:spLocks noGrp="1" noChangeArrowheads="1"/>
          </p:cNvSpPr>
          <p:nvPr>
            <p:ph type="body" idx="1"/>
          </p:nvPr>
        </p:nvSpPr>
        <p:spPr bwMode="auto">
          <a:xfrm>
            <a:off x="1512888" y="10080625"/>
            <a:ext cx="27249437" cy="285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5163" tIns="222582" rIns="445163" bIns="222582"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Rectangle 4">
            <a:extLst>
              <a:ext uri="{FF2B5EF4-FFF2-40B4-BE49-F238E27FC236}">
                <a16:creationId xmlns:a16="http://schemas.microsoft.com/office/drawing/2014/main" id="{4C808336-1403-4120-B605-96CB5A02FD10}"/>
              </a:ext>
            </a:extLst>
          </p:cNvPr>
          <p:cNvSpPr>
            <a:spLocks noGrp="1" noChangeArrowheads="1"/>
          </p:cNvSpPr>
          <p:nvPr>
            <p:ph type="dt" sz="half" idx="2"/>
          </p:nvPr>
        </p:nvSpPr>
        <p:spPr bwMode="auto">
          <a:xfrm>
            <a:off x="1512888" y="39341425"/>
            <a:ext cx="7067550" cy="3000375"/>
          </a:xfrm>
          <a:prstGeom prst="rect">
            <a:avLst/>
          </a:prstGeom>
          <a:noFill/>
          <a:ln>
            <a:noFill/>
          </a:ln>
        </p:spPr>
        <p:txBody>
          <a:bodyPr vert="horz" wrap="square" lIns="445163" tIns="222582" rIns="445163" bIns="222582" numCol="1" anchor="t" anchorCtr="0" compatLnSpc="1">
            <a:prstTxWarp prst="textNoShape">
              <a:avLst/>
            </a:prstTxWarp>
          </a:bodyPr>
          <a:lstStyle>
            <a:lvl1pPr algn="l" eaLnBrk="1" hangingPunct="1">
              <a:defRPr sz="6354">
                <a:latin typeface="Arial" pitchFamily="34" charset="0"/>
              </a:defRPr>
            </a:lvl1pPr>
          </a:lstStyle>
          <a:p>
            <a:pPr>
              <a:defRPr/>
            </a:pPr>
            <a:endParaRPr lang="en-US" altLang="zh-CN"/>
          </a:p>
        </p:txBody>
      </p:sp>
      <p:sp>
        <p:nvSpPr>
          <p:cNvPr id="1029" name="Rectangle 5">
            <a:extLst>
              <a:ext uri="{FF2B5EF4-FFF2-40B4-BE49-F238E27FC236}">
                <a16:creationId xmlns:a16="http://schemas.microsoft.com/office/drawing/2014/main" id="{EC4E4498-B71A-4F55-BC0D-5D8C70D1C273}"/>
              </a:ext>
            </a:extLst>
          </p:cNvPr>
          <p:cNvSpPr>
            <a:spLocks noGrp="1" noChangeArrowheads="1"/>
          </p:cNvSpPr>
          <p:nvPr>
            <p:ph type="ftr" sz="quarter" idx="3"/>
          </p:nvPr>
        </p:nvSpPr>
        <p:spPr bwMode="auto">
          <a:xfrm>
            <a:off x="10344150" y="39341425"/>
            <a:ext cx="9586913" cy="3000375"/>
          </a:xfrm>
          <a:prstGeom prst="rect">
            <a:avLst/>
          </a:prstGeom>
          <a:noFill/>
          <a:ln>
            <a:noFill/>
          </a:ln>
        </p:spPr>
        <p:txBody>
          <a:bodyPr vert="horz" wrap="square" lIns="445163" tIns="222582" rIns="445163" bIns="222582" numCol="1" anchor="t" anchorCtr="0" compatLnSpc="1">
            <a:prstTxWarp prst="textNoShape">
              <a:avLst/>
            </a:prstTxWarp>
          </a:bodyPr>
          <a:lstStyle>
            <a:lvl1pPr algn="ctr" eaLnBrk="1" hangingPunct="1">
              <a:defRPr sz="6354">
                <a:latin typeface="Arial" pitchFamily="34" charset="0"/>
              </a:defRPr>
            </a:lvl1pPr>
          </a:lstStyle>
          <a:p>
            <a:pPr>
              <a:defRPr/>
            </a:pPr>
            <a:endParaRPr lang="en-US" altLang="zh-CN"/>
          </a:p>
        </p:txBody>
      </p:sp>
      <p:sp>
        <p:nvSpPr>
          <p:cNvPr id="1030" name="Rectangle 6">
            <a:extLst>
              <a:ext uri="{FF2B5EF4-FFF2-40B4-BE49-F238E27FC236}">
                <a16:creationId xmlns:a16="http://schemas.microsoft.com/office/drawing/2014/main" id="{344F0A6B-BC6B-4FCE-B33E-865F6C037CAD}"/>
              </a:ext>
            </a:extLst>
          </p:cNvPr>
          <p:cNvSpPr>
            <a:spLocks noGrp="1" noChangeArrowheads="1"/>
          </p:cNvSpPr>
          <p:nvPr>
            <p:ph type="sldNum" sz="quarter" idx="4"/>
          </p:nvPr>
        </p:nvSpPr>
        <p:spPr bwMode="auto">
          <a:xfrm>
            <a:off x="21696363" y="39341425"/>
            <a:ext cx="7065962" cy="3000375"/>
          </a:xfrm>
          <a:prstGeom prst="rect">
            <a:avLst/>
          </a:prstGeom>
          <a:noFill/>
          <a:ln>
            <a:noFill/>
          </a:ln>
        </p:spPr>
        <p:txBody>
          <a:bodyPr vert="horz" wrap="square" lIns="445163" tIns="222582" rIns="445163" bIns="222582" numCol="1" anchor="t" anchorCtr="0" compatLnSpc="1">
            <a:prstTxWarp prst="textNoShape">
              <a:avLst/>
            </a:prstTxWarp>
          </a:bodyPr>
          <a:lstStyle>
            <a:lvl1pPr algn="r" eaLnBrk="1" hangingPunct="1">
              <a:defRPr sz="6354"/>
            </a:lvl1pPr>
          </a:lstStyle>
          <a:p>
            <a:pPr>
              <a:defRPr/>
            </a:pPr>
            <a:fld id="{FBDE39CC-176D-412A-B2AF-3ACEC98D4A7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59250" rtl="0" eaLnBrk="0" fontAlgn="base" hangingPunct="0">
        <a:spcBef>
          <a:spcPct val="0"/>
        </a:spcBef>
        <a:spcAft>
          <a:spcPct val="0"/>
        </a:spcAft>
        <a:defRPr sz="19900">
          <a:solidFill>
            <a:schemeClr val="tx2"/>
          </a:solidFill>
          <a:latin typeface="+mj-lt"/>
          <a:ea typeface="+mj-ea"/>
          <a:cs typeface="+mj-cs"/>
        </a:defRPr>
      </a:lvl1pPr>
      <a:lvl2pPr algn="ctr" defTabSz="4159250" rtl="0" eaLnBrk="0" fontAlgn="base" hangingPunct="0">
        <a:spcBef>
          <a:spcPct val="0"/>
        </a:spcBef>
        <a:spcAft>
          <a:spcPct val="0"/>
        </a:spcAft>
        <a:defRPr sz="19900">
          <a:solidFill>
            <a:schemeClr val="tx2"/>
          </a:solidFill>
          <a:latin typeface="Arial" pitchFamily="34" charset="0"/>
          <a:ea typeface="宋体" pitchFamily="2" charset="-122"/>
        </a:defRPr>
      </a:lvl2pPr>
      <a:lvl3pPr algn="ctr" defTabSz="4159250" rtl="0" eaLnBrk="0" fontAlgn="base" hangingPunct="0">
        <a:spcBef>
          <a:spcPct val="0"/>
        </a:spcBef>
        <a:spcAft>
          <a:spcPct val="0"/>
        </a:spcAft>
        <a:defRPr sz="19900">
          <a:solidFill>
            <a:schemeClr val="tx2"/>
          </a:solidFill>
          <a:latin typeface="Arial" pitchFamily="34" charset="0"/>
          <a:ea typeface="宋体" pitchFamily="2" charset="-122"/>
        </a:defRPr>
      </a:lvl3pPr>
      <a:lvl4pPr algn="ctr" defTabSz="4159250" rtl="0" eaLnBrk="0" fontAlgn="base" hangingPunct="0">
        <a:spcBef>
          <a:spcPct val="0"/>
        </a:spcBef>
        <a:spcAft>
          <a:spcPct val="0"/>
        </a:spcAft>
        <a:defRPr sz="19900">
          <a:solidFill>
            <a:schemeClr val="tx2"/>
          </a:solidFill>
          <a:latin typeface="Arial" pitchFamily="34" charset="0"/>
          <a:ea typeface="宋体" pitchFamily="2" charset="-122"/>
        </a:defRPr>
      </a:lvl4pPr>
      <a:lvl5pPr algn="ctr" defTabSz="4159250" rtl="0" eaLnBrk="0" fontAlgn="base" hangingPunct="0">
        <a:spcBef>
          <a:spcPct val="0"/>
        </a:spcBef>
        <a:spcAft>
          <a:spcPct val="0"/>
        </a:spcAft>
        <a:defRPr sz="19900">
          <a:solidFill>
            <a:schemeClr val="tx2"/>
          </a:solidFill>
          <a:latin typeface="Arial" pitchFamily="34" charset="0"/>
          <a:ea typeface="宋体" pitchFamily="2" charset="-122"/>
        </a:defRPr>
      </a:lvl5pPr>
      <a:lvl6pPr marL="427208" algn="ctr" defTabSz="4159341" rtl="0" eaLnBrk="0" fontAlgn="base" hangingPunct="0">
        <a:spcBef>
          <a:spcPct val="0"/>
        </a:spcBef>
        <a:spcAft>
          <a:spcPct val="0"/>
        </a:spcAft>
        <a:defRPr sz="19996">
          <a:solidFill>
            <a:schemeClr val="tx2"/>
          </a:solidFill>
          <a:latin typeface="Arial" pitchFamily="34" charset="0"/>
          <a:ea typeface="宋体" pitchFamily="2" charset="-122"/>
        </a:defRPr>
      </a:lvl6pPr>
      <a:lvl7pPr marL="854415" algn="ctr" defTabSz="4159341" rtl="0" eaLnBrk="0" fontAlgn="base" hangingPunct="0">
        <a:spcBef>
          <a:spcPct val="0"/>
        </a:spcBef>
        <a:spcAft>
          <a:spcPct val="0"/>
        </a:spcAft>
        <a:defRPr sz="19996">
          <a:solidFill>
            <a:schemeClr val="tx2"/>
          </a:solidFill>
          <a:latin typeface="Arial" pitchFamily="34" charset="0"/>
          <a:ea typeface="宋体" pitchFamily="2" charset="-122"/>
        </a:defRPr>
      </a:lvl7pPr>
      <a:lvl8pPr marL="1281623" algn="ctr" defTabSz="4159341" rtl="0" eaLnBrk="0" fontAlgn="base" hangingPunct="0">
        <a:spcBef>
          <a:spcPct val="0"/>
        </a:spcBef>
        <a:spcAft>
          <a:spcPct val="0"/>
        </a:spcAft>
        <a:defRPr sz="19996">
          <a:solidFill>
            <a:schemeClr val="tx2"/>
          </a:solidFill>
          <a:latin typeface="Arial" pitchFamily="34" charset="0"/>
          <a:ea typeface="宋体" pitchFamily="2" charset="-122"/>
        </a:defRPr>
      </a:lvl8pPr>
      <a:lvl9pPr marL="1708831" algn="ctr" defTabSz="4159341" rtl="0" eaLnBrk="0" fontAlgn="base" hangingPunct="0">
        <a:spcBef>
          <a:spcPct val="0"/>
        </a:spcBef>
        <a:spcAft>
          <a:spcPct val="0"/>
        </a:spcAft>
        <a:defRPr sz="19996">
          <a:solidFill>
            <a:schemeClr val="tx2"/>
          </a:solidFill>
          <a:latin typeface="Arial" pitchFamily="34" charset="0"/>
          <a:ea typeface="宋体" pitchFamily="2" charset="-122"/>
        </a:defRPr>
      </a:lvl9pPr>
    </p:titleStyle>
    <p:bodyStyle>
      <a:lvl1pPr marL="1558925" indent="-1558925" algn="l" defTabSz="4159250" rtl="0" eaLnBrk="0" fontAlgn="base" hangingPunct="0">
        <a:spcBef>
          <a:spcPct val="20000"/>
        </a:spcBef>
        <a:spcAft>
          <a:spcPct val="0"/>
        </a:spcAft>
        <a:buChar char="•"/>
        <a:defRPr sz="14400">
          <a:solidFill>
            <a:schemeClr val="tx1"/>
          </a:solidFill>
          <a:latin typeface="+mn-lt"/>
          <a:ea typeface="+mn-ea"/>
          <a:cs typeface="+mn-cs"/>
        </a:defRPr>
      </a:lvl1pPr>
      <a:lvl2pPr marL="3379788" indent="-1300163" algn="l" defTabSz="4159250" rtl="0" eaLnBrk="0" fontAlgn="base" hangingPunct="0">
        <a:spcBef>
          <a:spcPct val="20000"/>
        </a:spcBef>
        <a:spcAft>
          <a:spcPct val="0"/>
        </a:spcAft>
        <a:buChar char="–"/>
        <a:defRPr sz="12700">
          <a:solidFill>
            <a:schemeClr val="tx1"/>
          </a:solidFill>
          <a:latin typeface="+mn-lt"/>
          <a:ea typeface="+mn-ea"/>
        </a:defRPr>
      </a:lvl2pPr>
      <a:lvl3pPr marL="5199063" indent="-1039813" algn="l" defTabSz="4159250" rtl="0" eaLnBrk="0" fontAlgn="base" hangingPunct="0">
        <a:spcBef>
          <a:spcPct val="20000"/>
        </a:spcBef>
        <a:spcAft>
          <a:spcPct val="0"/>
        </a:spcAft>
        <a:buChar char="•"/>
        <a:defRPr sz="10900">
          <a:solidFill>
            <a:schemeClr val="tx1"/>
          </a:solidFill>
          <a:latin typeface="+mn-lt"/>
          <a:ea typeface="+mn-ea"/>
        </a:defRPr>
      </a:lvl3pPr>
      <a:lvl4pPr marL="7278688" indent="-1039813" algn="l" defTabSz="4159250" rtl="0" eaLnBrk="0" fontAlgn="base" hangingPunct="0">
        <a:spcBef>
          <a:spcPct val="20000"/>
        </a:spcBef>
        <a:spcAft>
          <a:spcPct val="0"/>
        </a:spcAft>
        <a:buChar char="–"/>
        <a:defRPr sz="9000">
          <a:solidFill>
            <a:schemeClr val="tx1"/>
          </a:solidFill>
          <a:latin typeface="+mn-lt"/>
          <a:ea typeface="+mn-ea"/>
        </a:defRPr>
      </a:lvl4pPr>
      <a:lvl5pPr marL="9358313" indent="-1038225" algn="l" defTabSz="4159250" rtl="0" eaLnBrk="0" fontAlgn="base" hangingPunct="0">
        <a:spcBef>
          <a:spcPct val="20000"/>
        </a:spcBef>
        <a:spcAft>
          <a:spcPct val="0"/>
        </a:spcAft>
        <a:buChar char="»"/>
        <a:defRPr sz="9000">
          <a:solidFill>
            <a:schemeClr val="tx1"/>
          </a:solidFill>
          <a:latin typeface="+mn-lt"/>
          <a:ea typeface="+mn-ea"/>
        </a:defRPr>
      </a:lvl5pPr>
      <a:lvl6pPr marL="9785726" indent="-1038352" algn="l" defTabSz="4159341" rtl="0" eaLnBrk="0" fontAlgn="base" hangingPunct="0">
        <a:spcBef>
          <a:spcPct val="20000"/>
        </a:spcBef>
        <a:spcAft>
          <a:spcPct val="0"/>
        </a:spcAft>
        <a:buChar char="»"/>
        <a:defRPr sz="9064">
          <a:solidFill>
            <a:schemeClr val="tx1"/>
          </a:solidFill>
          <a:latin typeface="+mn-lt"/>
          <a:ea typeface="+mn-ea"/>
        </a:defRPr>
      </a:lvl6pPr>
      <a:lvl7pPr marL="10212934" indent="-1038352" algn="l" defTabSz="4159341" rtl="0" eaLnBrk="0" fontAlgn="base" hangingPunct="0">
        <a:spcBef>
          <a:spcPct val="20000"/>
        </a:spcBef>
        <a:spcAft>
          <a:spcPct val="0"/>
        </a:spcAft>
        <a:buChar char="»"/>
        <a:defRPr sz="9064">
          <a:solidFill>
            <a:schemeClr val="tx1"/>
          </a:solidFill>
          <a:latin typeface="+mn-lt"/>
          <a:ea typeface="+mn-ea"/>
        </a:defRPr>
      </a:lvl7pPr>
      <a:lvl8pPr marL="10640142" indent="-1038352" algn="l" defTabSz="4159341" rtl="0" eaLnBrk="0" fontAlgn="base" hangingPunct="0">
        <a:spcBef>
          <a:spcPct val="20000"/>
        </a:spcBef>
        <a:spcAft>
          <a:spcPct val="0"/>
        </a:spcAft>
        <a:buChar char="»"/>
        <a:defRPr sz="9064">
          <a:solidFill>
            <a:schemeClr val="tx1"/>
          </a:solidFill>
          <a:latin typeface="+mn-lt"/>
          <a:ea typeface="+mn-ea"/>
        </a:defRPr>
      </a:lvl8pPr>
      <a:lvl9pPr marL="11067349" indent="-1038352" algn="l" defTabSz="4159341" rtl="0" eaLnBrk="0" fontAlgn="base" hangingPunct="0">
        <a:spcBef>
          <a:spcPct val="20000"/>
        </a:spcBef>
        <a:spcAft>
          <a:spcPct val="0"/>
        </a:spcAft>
        <a:buChar char="»"/>
        <a:defRPr sz="9064">
          <a:solidFill>
            <a:schemeClr val="tx1"/>
          </a:solidFill>
          <a:latin typeface="+mn-lt"/>
          <a:ea typeface="+mn-ea"/>
        </a:defRPr>
      </a:lvl9pPr>
    </p:bodyStyle>
    <p:otherStyle>
      <a:defPPr>
        <a:defRPr lang="zh-CN"/>
      </a:defPPr>
      <a:lvl1pPr marL="0" algn="l" defTabSz="854415" rtl="0" eaLnBrk="1" latinLnBrk="0" hangingPunct="1">
        <a:defRPr sz="1682" kern="1200">
          <a:solidFill>
            <a:schemeClr val="tx1"/>
          </a:solidFill>
          <a:latin typeface="+mn-lt"/>
          <a:ea typeface="+mn-ea"/>
          <a:cs typeface="+mn-cs"/>
        </a:defRPr>
      </a:lvl1pPr>
      <a:lvl2pPr marL="427208" algn="l" defTabSz="854415" rtl="0" eaLnBrk="1" latinLnBrk="0" hangingPunct="1">
        <a:defRPr sz="1682" kern="1200">
          <a:solidFill>
            <a:schemeClr val="tx1"/>
          </a:solidFill>
          <a:latin typeface="+mn-lt"/>
          <a:ea typeface="+mn-ea"/>
          <a:cs typeface="+mn-cs"/>
        </a:defRPr>
      </a:lvl2pPr>
      <a:lvl3pPr marL="854415" algn="l" defTabSz="854415" rtl="0" eaLnBrk="1" latinLnBrk="0" hangingPunct="1">
        <a:defRPr sz="1682" kern="1200">
          <a:solidFill>
            <a:schemeClr val="tx1"/>
          </a:solidFill>
          <a:latin typeface="+mn-lt"/>
          <a:ea typeface="+mn-ea"/>
          <a:cs typeface="+mn-cs"/>
        </a:defRPr>
      </a:lvl3pPr>
      <a:lvl4pPr marL="1281623" algn="l" defTabSz="854415" rtl="0" eaLnBrk="1" latinLnBrk="0" hangingPunct="1">
        <a:defRPr sz="1682" kern="1200">
          <a:solidFill>
            <a:schemeClr val="tx1"/>
          </a:solidFill>
          <a:latin typeface="+mn-lt"/>
          <a:ea typeface="+mn-ea"/>
          <a:cs typeface="+mn-cs"/>
        </a:defRPr>
      </a:lvl4pPr>
      <a:lvl5pPr marL="1708831" algn="l" defTabSz="854415" rtl="0" eaLnBrk="1" latinLnBrk="0" hangingPunct="1">
        <a:defRPr sz="1682" kern="1200">
          <a:solidFill>
            <a:schemeClr val="tx1"/>
          </a:solidFill>
          <a:latin typeface="+mn-lt"/>
          <a:ea typeface="+mn-ea"/>
          <a:cs typeface="+mn-cs"/>
        </a:defRPr>
      </a:lvl5pPr>
      <a:lvl6pPr marL="2136038" algn="l" defTabSz="854415" rtl="0" eaLnBrk="1" latinLnBrk="0" hangingPunct="1">
        <a:defRPr sz="1682" kern="1200">
          <a:solidFill>
            <a:schemeClr val="tx1"/>
          </a:solidFill>
          <a:latin typeface="+mn-lt"/>
          <a:ea typeface="+mn-ea"/>
          <a:cs typeface="+mn-cs"/>
        </a:defRPr>
      </a:lvl6pPr>
      <a:lvl7pPr marL="2563246" algn="l" defTabSz="854415" rtl="0" eaLnBrk="1" latinLnBrk="0" hangingPunct="1">
        <a:defRPr sz="1682" kern="1200">
          <a:solidFill>
            <a:schemeClr val="tx1"/>
          </a:solidFill>
          <a:latin typeface="+mn-lt"/>
          <a:ea typeface="+mn-ea"/>
          <a:cs typeface="+mn-cs"/>
        </a:defRPr>
      </a:lvl7pPr>
      <a:lvl8pPr marL="2990454" algn="l" defTabSz="854415" rtl="0" eaLnBrk="1" latinLnBrk="0" hangingPunct="1">
        <a:defRPr sz="1682" kern="1200">
          <a:solidFill>
            <a:schemeClr val="tx1"/>
          </a:solidFill>
          <a:latin typeface="+mn-lt"/>
          <a:ea typeface="+mn-ea"/>
          <a:cs typeface="+mn-cs"/>
        </a:defRPr>
      </a:lvl8pPr>
      <a:lvl9pPr marL="3417661" algn="l" defTabSz="854415" rtl="0" eaLnBrk="1" latinLnBrk="0" hangingPunct="1">
        <a:defRPr sz="16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Box 50">
            <a:extLst>
              <a:ext uri="{FF2B5EF4-FFF2-40B4-BE49-F238E27FC236}">
                <a16:creationId xmlns:a16="http://schemas.microsoft.com/office/drawing/2014/main" id="{373E31EA-D6B5-4364-B481-FE47FFD7CA73}"/>
              </a:ext>
            </a:extLst>
          </p:cNvPr>
          <p:cNvSpPr txBox="1"/>
          <p:nvPr/>
        </p:nvSpPr>
        <p:spPr>
          <a:xfrm>
            <a:off x="15368588" y="11731359"/>
            <a:ext cx="14187487" cy="11005962"/>
          </a:xfrm>
          <a:prstGeom prst="rect">
            <a:avLst/>
          </a:prstGeom>
          <a:ln>
            <a:noFill/>
          </a:ln>
        </p:spPr>
        <p:style>
          <a:lnRef idx="2">
            <a:schemeClr val="accent4"/>
          </a:lnRef>
          <a:fillRef idx="1">
            <a:schemeClr val="lt1"/>
          </a:fillRef>
          <a:effectRef idx="0">
            <a:schemeClr val="accent4"/>
          </a:effectRef>
          <a:fontRef idx="minor">
            <a:schemeClr val="dk1"/>
          </a:fontRef>
        </p:style>
        <p:txBody>
          <a:bodyPr>
            <a:spAutoFit/>
          </a:bodyPr>
          <a:lstStyle/>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defRPr/>
            </a:pPr>
            <a:endParaRPr lang="en-US" altLang="zh-CN" sz="3831" dirty="0"/>
          </a:p>
          <a:p>
            <a:pPr algn="just">
              <a:defRPr/>
            </a:pPr>
            <a:r>
              <a:rPr lang="en-US" altLang="zh-CN" sz="3364" dirty="0">
                <a:latin typeface="Times New Roman" panose="02020603050405020304" pitchFamily="18" charset="0"/>
                <a:cs typeface="Times New Roman" panose="02020603050405020304" pitchFamily="18" charset="0"/>
              </a:rPr>
              <a:t>The coating device A:  Vacuum chambers are connected in parallel to 6 groups, each group of vacuum chambers length should be lower than 3.5m, outer </a:t>
            </a:r>
            <a:r>
              <a:rPr lang="en-US" altLang="zh-CN" sz="3364" dirty="0" err="1">
                <a:latin typeface="Times New Roman" panose="02020603050405020304" pitchFamily="18" charset="0"/>
                <a:cs typeface="Times New Roman" panose="02020603050405020304" pitchFamily="18" charset="0"/>
              </a:rPr>
              <a:t>diame-ter</a:t>
            </a:r>
            <a:r>
              <a:rPr lang="en-US" altLang="zh-CN" sz="3364" dirty="0">
                <a:latin typeface="Times New Roman" panose="02020603050405020304" pitchFamily="18" charset="0"/>
                <a:cs typeface="Times New Roman" panose="02020603050405020304" pitchFamily="18" charset="0"/>
              </a:rPr>
              <a:t> is about 0.47m;  A lot of test vacuum chambers have been coated, which shows that NEG film has good adhesion and thickness distribution. </a:t>
            </a:r>
          </a:p>
        </p:txBody>
      </p:sp>
      <p:pic>
        <p:nvPicPr>
          <p:cNvPr id="3077" name="Picture 362" descr="logote">
            <a:extLst>
              <a:ext uri="{FF2B5EF4-FFF2-40B4-BE49-F238E27FC236}">
                <a16:creationId xmlns:a16="http://schemas.microsoft.com/office/drawing/2014/main" id="{821E5FFA-1BA5-48E8-8EFD-743408939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496" r="11496"/>
          <a:stretch>
            <a:fillRect/>
          </a:stretch>
        </p:blipFill>
        <p:spPr bwMode="auto">
          <a:xfrm>
            <a:off x="0" y="109538"/>
            <a:ext cx="490061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363">
            <a:extLst>
              <a:ext uri="{FF2B5EF4-FFF2-40B4-BE49-F238E27FC236}">
                <a16:creationId xmlns:a16="http://schemas.microsoft.com/office/drawing/2014/main" id="{76BB9738-3DAD-4F75-B850-483CB95F9AD3}"/>
              </a:ext>
            </a:extLst>
          </p:cNvPr>
          <p:cNvSpPr>
            <a:spLocks noChangeArrowheads="1"/>
          </p:cNvSpPr>
          <p:nvPr/>
        </p:nvSpPr>
        <p:spPr bwMode="auto">
          <a:xfrm>
            <a:off x="3844925" y="910354"/>
            <a:ext cx="26990675" cy="1127348"/>
          </a:xfrm>
          <a:prstGeom prst="rect">
            <a:avLst/>
          </a:prstGeom>
          <a:noFill/>
          <a:ln>
            <a:noFill/>
          </a:ln>
        </p:spPr>
        <p:txBody>
          <a:bodyPr lIns="91109" tIns="45555" rIns="91109" bIns="45555" anchor="ctr">
            <a:spAutoFit/>
          </a:bodyPr>
          <a:lstStyle>
            <a:lvl1pPr defTabSz="974725">
              <a:spcBef>
                <a:spcPct val="20000"/>
              </a:spcBef>
              <a:buChar char="•"/>
              <a:defRPr sz="15500">
                <a:solidFill>
                  <a:schemeClr val="tx1"/>
                </a:solidFill>
                <a:latin typeface="Arial" panose="020B0604020202020204" pitchFamily="34" charset="0"/>
                <a:ea typeface="宋体" panose="02010600030101010101" pitchFamily="2" charset="-122"/>
              </a:defRPr>
            </a:lvl1pPr>
            <a:lvl2pPr marL="701675" indent="-244475" defTabSz="974725">
              <a:spcBef>
                <a:spcPct val="20000"/>
              </a:spcBef>
              <a:buChar char="–"/>
              <a:defRPr sz="13600">
                <a:solidFill>
                  <a:schemeClr val="tx1"/>
                </a:solidFill>
                <a:latin typeface="Arial" panose="020B0604020202020204" pitchFamily="34" charset="0"/>
                <a:ea typeface="宋体" panose="02010600030101010101" pitchFamily="2" charset="-122"/>
              </a:defRPr>
            </a:lvl2pPr>
            <a:lvl3pPr marL="1079500" indent="-165100" defTabSz="974725">
              <a:spcBef>
                <a:spcPct val="20000"/>
              </a:spcBef>
              <a:buChar char="•"/>
              <a:defRPr sz="11700">
                <a:solidFill>
                  <a:schemeClr val="tx1"/>
                </a:solidFill>
                <a:latin typeface="Arial" panose="020B0604020202020204" pitchFamily="34" charset="0"/>
                <a:ea typeface="宋体" panose="02010600030101010101" pitchFamily="2" charset="-122"/>
              </a:defRPr>
            </a:lvl3pPr>
            <a:lvl4pPr marL="1511300" indent="-139700" defTabSz="974725">
              <a:spcBef>
                <a:spcPct val="20000"/>
              </a:spcBef>
              <a:buChar char="–"/>
              <a:defRPr sz="9700">
                <a:solidFill>
                  <a:schemeClr val="tx1"/>
                </a:solidFill>
                <a:latin typeface="Arial" panose="020B0604020202020204" pitchFamily="34" charset="0"/>
                <a:ea typeface="宋体" panose="02010600030101010101" pitchFamily="2" charset="-122"/>
              </a:defRPr>
            </a:lvl4pPr>
            <a:lvl5pPr marL="1943100" indent="-114300" defTabSz="974725">
              <a:spcBef>
                <a:spcPct val="20000"/>
              </a:spcBef>
              <a:buChar char="»"/>
              <a:defRPr sz="9700">
                <a:solidFill>
                  <a:schemeClr val="tx1"/>
                </a:solidFill>
                <a:latin typeface="Arial" panose="020B0604020202020204" pitchFamily="34" charset="0"/>
                <a:ea typeface="宋体" panose="02010600030101010101" pitchFamily="2" charset="-122"/>
              </a:defRPr>
            </a:lvl5pPr>
            <a:lvl6pPr marL="2400300" indent="-114300" defTabSz="974725"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857500" indent="-114300" defTabSz="974725"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314700" indent="-114300" defTabSz="974725"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771900" indent="-114300" defTabSz="974725"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en-US" altLang="zh-CN" sz="6728" b="1" dirty="0">
                <a:solidFill>
                  <a:srgbClr val="FF0000"/>
                </a:solidFill>
              </a:rPr>
              <a:t>NEG coating and thermal coating spray of vacuum chamber</a:t>
            </a:r>
            <a:endParaRPr lang="en-US" altLang="en-US" sz="6728" b="1" dirty="0">
              <a:solidFill>
                <a:srgbClr val="FF0000"/>
              </a:solidFill>
            </a:endParaRPr>
          </a:p>
        </p:txBody>
      </p:sp>
      <p:sp>
        <p:nvSpPr>
          <p:cNvPr id="3079" name="Rectangle 4">
            <a:extLst>
              <a:ext uri="{FF2B5EF4-FFF2-40B4-BE49-F238E27FC236}">
                <a16:creationId xmlns:a16="http://schemas.microsoft.com/office/drawing/2014/main" id="{F4C3C560-9C1B-4391-AEF3-DA5B548E8407}"/>
              </a:ext>
            </a:extLst>
          </p:cNvPr>
          <p:cNvSpPr>
            <a:spLocks noChangeArrowheads="1"/>
          </p:cNvSpPr>
          <p:nvPr/>
        </p:nvSpPr>
        <p:spPr bwMode="auto">
          <a:xfrm>
            <a:off x="4622282" y="2394096"/>
            <a:ext cx="24519456" cy="1588797"/>
          </a:xfrm>
          <a:prstGeom prst="rect">
            <a:avLst/>
          </a:prstGeom>
          <a:noFill/>
          <a:ln>
            <a:noFill/>
          </a:ln>
          <a:effectLst/>
        </p:spPr>
        <p:txBody>
          <a:bodyPr wrap="square" lIns="80735" tIns="40368" rIns="80735" bIns="40368" anchor="ctr">
            <a:spAutoFit/>
          </a:bodyPr>
          <a:lstStyle>
            <a:lvl1pPr>
              <a:spcBef>
                <a:spcPct val="20000"/>
              </a:spcBef>
              <a:buChar char="•"/>
              <a:defRPr sz="155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3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17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9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9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ctr" eaLnBrk="1" hangingPunct="1">
              <a:lnSpc>
                <a:spcPct val="110000"/>
              </a:lnSpc>
              <a:spcBef>
                <a:spcPct val="50000"/>
              </a:spcBef>
              <a:buFontTx/>
              <a:buNone/>
              <a:defRPr/>
            </a:pPr>
            <a:r>
              <a:rPr lang="fr-FR" altLang="en-US" sz="3738" b="1" i="1" dirty="0">
                <a:solidFill>
                  <a:srgbClr val="008000"/>
                </a:solidFill>
                <a:latin typeface="Times New Roman" panose="02020603050405020304" pitchFamily="18" charset="0"/>
              </a:rPr>
              <a:t>Yongsheng Ma†, Fei Sun, T Huang, Y. C Yang, D. Z Guo, H. Y Dong, P He</a:t>
            </a:r>
            <a:r>
              <a:rPr lang="en-US" altLang="en-US" sz="3738" b="1" i="1" dirty="0">
                <a:solidFill>
                  <a:srgbClr val="008000"/>
                </a:solidFill>
                <a:latin typeface="Times New Roman" panose="02020603050405020304" pitchFamily="18" charset="0"/>
              </a:rPr>
              <a:t> </a:t>
            </a:r>
          </a:p>
          <a:p>
            <a:pPr algn="ctr" eaLnBrk="1" hangingPunct="1">
              <a:lnSpc>
                <a:spcPct val="110000"/>
              </a:lnSpc>
              <a:spcBef>
                <a:spcPct val="50000"/>
              </a:spcBef>
              <a:buFontTx/>
              <a:buNone/>
              <a:defRPr/>
            </a:pPr>
            <a:r>
              <a:rPr lang="en-GB" altLang="en-US" sz="3738" b="1" i="1" dirty="0">
                <a:solidFill>
                  <a:srgbClr val="008000"/>
                </a:solidFill>
                <a:latin typeface="Times New Roman" panose="02020603050405020304" pitchFamily="18" charset="0"/>
              </a:rPr>
              <a:t>Institute of High Energy Physics, CAS, Beijing, China</a:t>
            </a:r>
          </a:p>
        </p:txBody>
      </p:sp>
      <p:sp>
        <p:nvSpPr>
          <p:cNvPr id="3080" name="Text Box 5">
            <a:extLst>
              <a:ext uri="{FF2B5EF4-FFF2-40B4-BE49-F238E27FC236}">
                <a16:creationId xmlns:a16="http://schemas.microsoft.com/office/drawing/2014/main" id="{55E67038-7563-40B1-BF75-678A2CFF94EA}"/>
              </a:ext>
            </a:extLst>
          </p:cNvPr>
          <p:cNvSpPr txBox="1">
            <a:spLocks noChangeArrowheads="1"/>
          </p:cNvSpPr>
          <p:nvPr/>
        </p:nvSpPr>
        <p:spPr bwMode="auto">
          <a:xfrm>
            <a:off x="23723351" y="41819446"/>
            <a:ext cx="6326187" cy="614362"/>
          </a:xfrm>
          <a:prstGeom prst="rect">
            <a:avLst/>
          </a:prstGeom>
          <a:noFill/>
          <a:ln>
            <a:noFill/>
          </a:ln>
          <a:effectLst/>
        </p:spPr>
        <p:txBody>
          <a:bodyPr lIns="80735" tIns="40368" rIns="80735" bIns="40368">
            <a:spAutoFit/>
          </a:bodyPr>
          <a:lstStyle>
            <a:lvl1pPr defTabSz="3944938">
              <a:spcBef>
                <a:spcPct val="20000"/>
              </a:spcBef>
              <a:buChar char="•"/>
              <a:defRPr sz="15500">
                <a:solidFill>
                  <a:schemeClr val="tx1"/>
                </a:solidFill>
                <a:latin typeface="Arial" panose="020B0604020202020204" pitchFamily="34" charset="0"/>
                <a:ea typeface="宋体" panose="02010600030101010101" pitchFamily="2" charset="-122"/>
              </a:defRPr>
            </a:lvl1pPr>
            <a:lvl2pPr marL="3617913" indent="-1392238" defTabSz="3944938">
              <a:spcBef>
                <a:spcPct val="20000"/>
              </a:spcBef>
              <a:buChar char="–"/>
              <a:defRPr sz="13600">
                <a:solidFill>
                  <a:schemeClr val="tx1"/>
                </a:solidFill>
                <a:latin typeface="Arial" panose="020B0604020202020204" pitchFamily="34" charset="0"/>
                <a:ea typeface="宋体" panose="02010600030101010101" pitchFamily="2" charset="-122"/>
              </a:defRPr>
            </a:lvl2pPr>
            <a:lvl3pPr marL="5564188" indent="-1112838" defTabSz="3944938">
              <a:spcBef>
                <a:spcPct val="20000"/>
              </a:spcBef>
              <a:buChar char="•"/>
              <a:defRPr sz="11700">
                <a:solidFill>
                  <a:schemeClr val="tx1"/>
                </a:solidFill>
                <a:latin typeface="Arial" panose="020B0604020202020204" pitchFamily="34" charset="0"/>
                <a:ea typeface="宋体" panose="02010600030101010101" pitchFamily="2" charset="-122"/>
              </a:defRPr>
            </a:lvl3pPr>
            <a:lvl4pPr marL="7789863" indent="-1112838" defTabSz="3944938">
              <a:spcBef>
                <a:spcPct val="20000"/>
              </a:spcBef>
              <a:buChar char="–"/>
              <a:defRPr sz="9700">
                <a:solidFill>
                  <a:schemeClr val="tx1"/>
                </a:solidFill>
                <a:latin typeface="Arial" panose="020B0604020202020204" pitchFamily="34" charset="0"/>
                <a:ea typeface="宋体" panose="02010600030101010101" pitchFamily="2" charset="-122"/>
              </a:defRPr>
            </a:lvl4pPr>
            <a:lvl5pPr marL="10015538" indent="-1111250" defTabSz="3944938">
              <a:spcBef>
                <a:spcPct val="20000"/>
              </a:spcBef>
              <a:buChar char="»"/>
              <a:defRPr sz="9700">
                <a:solidFill>
                  <a:schemeClr val="tx1"/>
                </a:solidFill>
                <a:latin typeface="Arial" panose="020B0604020202020204" pitchFamily="34" charset="0"/>
                <a:ea typeface="宋体" panose="02010600030101010101" pitchFamily="2" charset="-122"/>
              </a:defRPr>
            </a:lvl5pPr>
            <a:lvl6pPr marL="10472738" indent="-1111250" defTabSz="3944938"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10929938" indent="-1111250" defTabSz="3944938"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11387138" indent="-1111250" defTabSz="3944938"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11844338" indent="-1111250" defTabSz="3944938"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defRPr/>
            </a:pPr>
            <a:r>
              <a:rPr lang="zh-CN" altLang="en-US" sz="3457" b="1" dirty="0">
                <a:latin typeface="Times New Roman" panose="02020603050405020304" pitchFamily="18" charset="0"/>
              </a:rPr>
              <a:t>* </a:t>
            </a:r>
            <a:r>
              <a:rPr lang="en-US" altLang="zh-CN" sz="3457" b="1" dirty="0">
                <a:solidFill>
                  <a:schemeClr val="bg2"/>
                </a:solidFill>
                <a:latin typeface="Times New Roman" panose="02020603050405020304" pitchFamily="18" charset="0"/>
              </a:rPr>
              <a:t>Email:</a:t>
            </a:r>
            <a:r>
              <a:rPr lang="en-US" altLang="zh-CN" sz="3457" b="1" dirty="0">
                <a:latin typeface="Times New Roman" panose="02020603050405020304" pitchFamily="18" charset="0"/>
              </a:rPr>
              <a:t> </a:t>
            </a:r>
            <a:r>
              <a:rPr lang="en-US" altLang="zh-CN" sz="3457" b="1" dirty="0">
                <a:solidFill>
                  <a:schemeClr val="accent2"/>
                </a:solidFill>
                <a:latin typeface="Times New Roman" panose="02020603050405020304" pitchFamily="18" charset="0"/>
              </a:rPr>
              <a:t>mays@ihep.ac.cn</a:t>
            </a:r>
            <a:r>
              <a:rPr lang="en-US" altLang="zh-CN" sz="3457" dirty="0">
                <a:latin typeface="Times New Roman" panose="02020603050405020304" pitchFamily="18" charset="0"/>
              </a:rPr>
              <a:t> </a:t>
            </a:r>
          </a:p>
        </p:txBody>
      </p:sp>
      <p:sp>
        <p:nvSpPr>
          <p:cNvPr id="3081" name="Rectangle 8">
            <a:extLst>
              <a:ext uri="{FF2B5EF4-FFF2-40B4-BE49-F238E27FC236}">
                <a16:creationId xmlns:a16="http://schemas.microsoft.com/office/drawing/2014/main" id="{7A243707-F121-4C46-BB18-5CC96580B8AA}"/>
              </a:ext>
            </a:extLst>
          </p:cNvPr>
          <p:cNvSpPr>
            <a:spLocks noChangeArrowheads="1"/>
          </p:cNvSpPr>
          <p:nvPr/>
        </p:nvSpPr>
        <p:spPr bwMode="auto">
          <a:xfrm>
            <a:off x="1227931" y="5117501"/>
            <a:ext cx="28246387" cy="6417893"/>
          </a:xfrm>
          <a:prstGeom prst="rect">
            <a:avLst/>
          </a:prstGeom>
          <a:noFill/>
          <a:ln>
            <a:noFill/>
          </a:ln>
          <a:effectLst/>
        </p:spPr>
        <p:txBody>
          <a:bodyPr lIns="80735" tIns="40368" rIns="80735" bIns="0" anchor="ctr">
            <a:spAutoFit/>
          </a:bodyPr>
          <a:lstStyle>
            <a:lvl1pPr>
              <a:spcBef>
                <a:spcPct val="20000"/>
              </a:spcBef>
              <a:buChar char="•"/>
              <a:defRPr sz="155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3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17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9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9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just" eaLnBrk="1" hangingPunct="1">
              <a:spcBef>
                <a:spcPct val="0"/>
              </a:spcBef>
              <a:buFontTx/>
              <a:buNone/>
              <a:defRPr/>
            </a:pPr>
            <a:r>
              <a:rPr lang="en-US" altLang="zh-CN" sz="4000" b="1" i="1" dirty="0">
                <a:latin typeface="Times New Roman" panose="02020603050405020304" pitchFamily="18" charset="0"/>
              </a:rPr>
              <a:t>Abstract</a:t>
            </a:r>
          </a:p>
          <a:p>
            <a:pPr algn="just">
              <a:buNone/>
              <a:defRPr/>
            </a:pPr>
            <a:r>
              <a:rPr lang="en-US" altLang="zh-CN" sz="3600" b="1" i="1" dirty="0">
                <a:latin typeface="Times" panose="02020603050405020304" pitchFamily="18" charset="0"/>
                <a:cs typeface="Times New Roman" panose="02020603050405020304" pitchFamily="18" charset="0"/>
              </a:rPr>
              <a:t>As the fourth-generation synchrotron radiation light source, vacuum chambers with small apertures were employed for high energy photon source (HEPS), making the performance of Non-evaporable getter (NEG) coating is very crucial for its vacuum system. After years of development, the highly stability of the NEG coating has been achieved. </a:t>
            </a:r>
            <a:r>
              <a:rPr lang="en-GB" altLang="zh-CN" sz="3600" b="1" i="1" dirty="0">
                <a:latin typeface="Times New Roman" panose="02020603050405020304" pitchFamily="18" charset="0"/>
                <a:cs typeface="Times New Roman" panose="02020603050405020304" pitchFamily="18" charset="0"/>
              </a:rPr>
              <a:t>Massive production facilities of NEG coated vacuum chambers have been developed for HEPS in </a:t>
            </a:r>
            <a:r>
              <a:rPr lang="en-GB" altLang="zh-CN" sz="3600" b="1" i="1" dirty="0" err="1">
                <a:latin typeface="Times New Roman" panose="02020603050405020304" pitchFamily="18" charset="0"/>
                <a:cs typeface="Times New Roman" panose="02020603050405020304" pitchFamily="18" charset="0"/>
              </a:rPr>
              <a:t>Huairou</a:t>
            </a:r>
            <a:r>
              <a:rPr lang="en-GB" altLang="zh-CN" sz="3600" b="1" i="1" dirty="0">
                <a:latin typeface="Times New Roman" panose="02020603050405020304" pitchFamily="18" charset="0"/>
                <a:cs typeface="Times New Roman" panose="02020603050405020304" pitchFamily="18" charset="0"/>
              </a:rPr>
              <a:t>, Beijing, which based on the NEG coating prototypes. The facilities can achieve simultaneous coating of 16~20 vacuum chambers of HEPS including irregular shaped vacuum chambers. The pumping performance of the NEG coated vacuum chambers has been measured by test facilities. After heated at 200°C for 24 hours, the highest pumping speed of H</a:t>
            </a:r>
            <a:r>
              <a:rPr lang="en-GB" altLang="zh-CN" sz="3600" b="1" i="1" baseline="-25000" dirty="0">
                <a:latin typeface="Times New Roman" panose="02020603050405020304" pitchFamily="18" charset="0"/>
                <a:cs typeface="Times New Roman" panose="02020603050405020304" pitchFamily="18" charset="0"/>
              </a:rPr>
              <a:t>2</a:t>
            </a:r>
            <a:r>
              <a:rPr lang="en-GB" altLang="zh-CN" sz="3600" b="1" i="1" dirty="0">
                <a:latin typeface="Times New Roman" panose="02020603050405020304" pitchFamily="18" charset="0"/>
                <a:cs typeface="Times New Roman" panose="02020603050405020304" pitchFamily="18" charset="0"/>
              </a:rPr>
              <a:t> is about 0.65 l/scm</a:t>
            </a:r>
            <a:r>
              <a:rPr lang="en-GB" altLang="zh-CN" sz="3600" b="1" i="1" baseline="30000" dirty="0">
                <a:latin typeface="Times New Roman" panose="02020603050405020304" pitchFamily="18" charset="0"/>
                <a:cs typeface="Times New Roman" panose="02020603050405020304" pitchFamily="18" charset="0"/>
              </a:rPr>
              <a:t>2</a:t>
            </a:r>
            <a:r>
              <a:rPr lang="en-GB" altLang="zh-CN" sz="3600" b="1" i="1" dirty="0">
                <a:latin typeface="Times New Roman" panose="02020603050405020304" pitchFamily="18" charset="0"/>
                <a:cs typeface="Times New Roman" panose="02020603050405020304" pitchFamily="18" charset="0"/>
              </a:rPr>
              <a:t>, and the highest capacity of CO is about 1.89</a:t>
            </a:r>
            <a:r>
              <a:rPr lang="zh-CN" altLang="zh-CN" sz="3600" b="1" i="1" dirty="0">
                <a:latin typeface="Times New Roman" panose="02020603050405020304" pitchFamily="18" charset="0"/>
                <a:cs typeface="Times New Roman" panose="02020603050405020304" pitchFamily="18" charset="0"/>
              </a:rPr>
              <a:t>×</a:t>
            </a:r>
            <a:r>
              <a:rPr lang="en-GB" altLang="zh-CN" sz="3600" b="1" i="1" dirty="0">
                <a:latin typeface="Times New Roman" panose="02020603050405020304" pitchFamily="18" charset="0"/>
                <a:cs typeface="Times New Roman" panose="02020603050405020304" pitchFamily="18" charset="0"/>
              </a:rPr>
              <a:t>10</a:t>
            </a:r>
            <a:r>
              <a:rPr lang="en-GB" altLang="zh-CN" sz="3600" b="1" i="1" baseline="30000" dirty="0">
                <a:latin typeface="Times New Roman" panose="02020603050405020304" pitchFamily="18" charset="0"/>
                <a:cs typeface="Times New Roman" panose="02020603050405020304" pitchFamily="18" charset="0"/>
              </a:rPr>
              <a:t>-5</a:t>
            </a:r>
            <a:r>
              <a:rPr lang="en-GB" altLang="zh-CN" sz="3600" b="1" i="1" dirty="0">
                <a:latin typeface="Times New Roman" panose="02020603050405020304" pitchFamily="18" charset="0"/>
                <a:cs typeface="Times New Roman" panose="02020603050405020304" pitchFamily="18" charset="0"/>
              </a:rPr>
              <a:t> mbar</a:t>
            </a:r>
            <a:r>
              <a:rPr lang="zh-CN" altLang="zh-CN" sz="3600" b="1" i="1" dirty="0">
                <a:latin typeface="Times New Roman" panose="02020603050405020304" pitchFamily="18" charset="0"/>
                <a:cs typeface="Times New Roman" panose="02020603050405020304" pitchFamily="18" charset="0"/>
              </a:rPr>
              <a:t>·</a:t>
            </a:r>
            <a:r>
              <a:rPr lang="en-GB" altLang="zh-CN" sz="3600" b="1" i="1" dirty="0">
                <a:latin typeface="Times New Roman" panose="02020603050405020304" pitchFamily="18" charset="0"/>
                <a:cs typeface="Times New Roman" panose="02020603050405020304" pitchFamily="18" charset="0"/>
              </a:rPr>
              <a:t>L/cm</a:t>
            </a:r>
            <a:r>
              <a:rPr lang="en-GB" altLang="zh-CN" sz="3600" b="1" i="1" baseline="30000" dirty="0">
                <a:latin typeface="Times New Roman" panose="02020603050405020304" pitchFamily="18" charset="0"/>
                <a:cs typeface="Times New Roman" panose="02020603050405020304" pitchFamily="18" charset="0"/>
              </a:rPr>
              <a:t>2</a:t>
            </a:r>
            <a:r>
              <a:rPr lang="en-GB" altLang="zh-CN" sz="3600" b="1" i="1" dirty="0">
                <a:latin typeface="Times New Roman" panose="02020603050405020304" pitchFamily="18" charset="0"/>
                <a:cs typeface="Times New Roman" panose="02020603050405020304" pitchFamily="18" charset="0"/>
              </a:rPr>
              <a:t>. The lifetime is more than 20 cycles of air exposure and re-activation. Multilayer thermal coating spray have been studying and preliminary test shows that the heating temperature could reach 300 </a:t>
            </a:r>
            <a:r>
              <a:rPr lang="zh-CN" altLang="en-US" sz="3600" b="1" i="1" dirty="0">
                <a:latin typeface="Times New Roman" panose="02020603050405020304" pitchFamily="18" charset="0"/>
                <a:cs typeface="Times New Roman" panose="02020603050405020304" pitchFamily="18" charset="0"/>
              </a:rPr>
              <a:t>℃</a:t>
            </a:r>
            <a:r>
              <a:rPr lang="en-US" altLang="zh-CN" sz="3600" b="1" i="1" dirty="0">
                <a:latin typeface="Times New Roman" panose="02020603050405020304" pitchFamily="18" charset="0"/>
                <a:cs typeface="Times New Roman" panose="02020603050405020304" pitchFamily="18" charset="0"/>
              </a:rPr>
              <a:t>, and after more than 12 times reheating, the spraying layer also shows a good adhesion.</a:t>
            </a:r>
          </a:p>
          <a:p>
            <a:pPr algn="just">
              <a:buFontTx/>
              <a:buNone/>
              <a:defRPr/>
            </a:pPr>
            <a:endParaRPr lang="zh-CN" altLang="zh-CN" sz="3600" b="1" dirty="0">
              <a:latin typeface="Times" panose="02020603050405020304" pitchFamily="18" charset="0"/>
              <a:cs typeface="Times New Roman" panose="02020603050405020304" pitchFamily="18" charset="0"/>
            </a:endParaRPr>
          </a:p>
        </p:txBody>
      </p:sp>
      <p:sp>
        <p:nvSpPr>
          <p:cNvPr id="3082" name="Rectangle 9">
            <a:extLst>
              <a:ext uri="{FF2B5EF4-FFF2-40B4-BE49-F238E27FC236}">
                <a16:creationId xmlns:a16="http://schemas.microsoft.com/office/drawing/2014/main" id="{7B1F5989-1638-4A8F-9AB1-4CB6F65C3A96}"/>
              </a:ext>
            </a:extLst>
          </p:cNvPr>
          <p:cNvSpPr>
            <a:spLocks noChangeArrowheads="1"/>
          </p:cNvSpPr>
          <p:nvPr/>
        </p:nvSpPr>
        <p:spPr bwMode="auto">
          <a:xfrm>
            <a:off x="15098713" y="1074738"/>
            <a:ext cx="184150" cy="682625"/>
          </a:xfrm>
          <a:prstGeom prst="rect">
            <a:avLst/>
          </a:prstGeom>
          <a:noFill/>
          <a:ln>
            <a:noFill/>
          </a:ln>
          <a:effectLst/>
        </p:spPr>
        <p:txBody>
          <a:bodyPr wrap="none" anchor="ctr">
            <a:spAutoFit/>
          </a:bodyPr>
          <a:lstStyle>
            <a:lvl1pPr>
              <a:spcBef>
                <a:spcPct val="20000"/>
              </a:spcBef>
              <a:buChar char="•"/>
              <a:defRPr sz="155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3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17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9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9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endParaRPr lang="zh-CN" altLang="en-US" sz="3831"/>
          </a:p>
        </p:txBody>
      </p:sp>
      <p:sp>
        <p:nvSpPr>
          <p:cNvPr id="3083" name="Rectangle 10">
            <a:extLst>
              <a:ext uri="{FF2B5EF4-FFF2-40B4-BE49-F238E27FC236}">
                <a16:creationId xmlns:a16="http://schemas.microsoft.com/office/drawing/2014/main" id="{A3404859-DD6E-429C-99C9-91DA537C0225}"/>
              </a:ext>
            </a:extLst>
          </p:cNvPr>
          <p:cNvSpPr>
            <a:spLocks noChangeArrowheads="1"/>
          </p:cNvSpPr>
          <p:nvPr/>
        </p:nvSpPr>
        <p:spPr bwMode="auto">
          <a:xfrm>
            <a:off x="15098713" y="1074738"/>
            <a:ext cx="184150" cy="682625"/>
          </a:xfrm>
          <a:prstGeom prst="rect">
            <a:avLst/>
          </a:prstGeom>
          <a:noFill/>
          <a:ln>
            <a:noFill/>
          </a:ln>
          <a:effectLst/>
        </p:spPr>
        <p:txBody>
          <a:bodyPr wrap="none" anchor="ctr">
            <a:spAutoFit/>
          </a:bodyPr>
          <a:lstStyle>
            <a:lvl1pPr>
              <a:spcBef>
                <a:spcPct val="20000"/>
              </a:spcBef>
              <a:buChar char="•"/>
              <a:defRPr sz="155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3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17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9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9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endParaRPr lang="zh-CN" altLang="en-US" sz="3831"/>
          </a:p>
        </p:txBody>
      </p:sp>
      <p:sp>
        <p:nvSpPr>
          <p:cNvPr id="3084" name="Rectangle 11">
            <a:extLst>
              <a:ext uri="{FF2B5EF4-FFF2-40B4-BE49-F238E27FC236}">
                <a16:creationId xmlns:a16="http://schemas.microsoft.com/office/drawing/2014/main" id="{358AF556-80C1-4E2A-90A9-A5DCE51AA94B}"/>
              </a:ext>
            </a:extLst>
          </p:cNvPr>
          <p:cNvSpPr>
            <a:spLocks noChangeArrowheads="1"/>
          </p:cNvSpPr>
          <p:nvPr/>
        </p:nvSpPr>
        <p:spPr bwMode="auto">
          <a:xfrm>
            <a:off x="15098713" y="1074738"/>
            <a:ext cx="184150" cy="682625"/>
          </a:xfrm>
          <a:prstGeom prst="rect">
            <a:avLst/>
          </a:prstGeom>
          <a:noFill/>
          <a:ln>
            <a:noFill/>
          </a:ln>
          <a:effectLst/>
        </p:spPr>
        <p:txBody>
          <a:bodyPr wrap="none" anchor="ctr">
            <a:spAutoFit/>
          </a:bodyPr>
          <a:lstStyle>
            <a:lvl1pPr>
              <a:spcBef>
                <a:spcPct val="20000"/>
              </a:spcBef>
              <a:buChar char="•"/>
              <a:defRPr sz="155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3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17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9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9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endParaRPr lang="zh-CN" altLang="en-US" sz="3831"/>
          </a:p>
        </p:txBody>
      </p:sp>
      <p:sp>
        <p:nvSpPr>
          <p:cNvPr id="3085" name="Rectangle 12">
            <a:extLst>
              <a:ext uri="{FF2B5EF4-FFF2-40B4-BE49-F238E27FC236}">
                <a16:creationId xmlns:a16="http://schemas.microsoft.com/office/drawing/2014/main" id="{F7B8987F-F5CB-4D29-B60E-6A4F8953A0B7}"/>
              </a:ext>
            </a:extLst>
          </p:cNvPr>
          <p:cNvSpPr>
            <a:spLocks noChangeArrowheads="1"/>
          </p:cNvSpPr>
          <p:nvPr/>
        </p:nvSpPr>
        <p:spPr bwMode="auto">
          <a:xfrm>
            <a:off x="15098713" y="1074738"/>
            <a:ext cx="184150" cy="682625"/>
          </a:xfrm>
          <a:prstGeom prst="rect">
            <a:avLst/>
          </a:prstGeom>
          <a:noFill/>
          <a:ln>
            <a:noFill/>
          </a:ln>
          <a:effectLst/>
        </p:spPr>
        <p:txBody>
          <a:bodyPr wrap="none" anchor="ctr">
            <a:spAutoFit/>
          </a:bodyPr>
          <a:lstStyle>
            <a:lvl1pPr>
              <a:spcBef>
                <a:spcPct val="20000"/>
              </a:spcBef>
              <a:buChar char="•"/>
              <a:defRPr sz="155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3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17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9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9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endParaRPr lang="zh-CN" altLang="en-US" sz="3831"/>
          </a:p>
        </p:txBody>
      </p:sp>
      <p:sp>
        <p:nvSpPr>
          <p:cNvPr id="3086" name="Rectangle 13">
            <a:extLst>
              <a:ext uri="{FF2B5EF4-FFF2-40B4-BE49-F238E27FC236}">
                <a16:creationId xmlns:a16="http://schemas.microsoft.com/office/drawing/2014/main" id="{45182CC7-843F-42F8-8D02-2A779E8BE738}"/>
              </a:ext>
            </a:extLst>
          </p:cNvPr>
          <p:cNvSpPr>
            <a:spLocks noChangeArrowheads="1"/>
          </p:cNvSpPr>
          <p:nvPr/>
        </p:nvSpPr>
        <p:spPr bwMode="auto">
          <a:xfrm>
            <a:off x="15098713" y="1074738"/>
            <a:ext cx="184150" cy="682625"/>
          </a:xfrm>
          <a:prstGeom prst="rect">
            <a:avLst/>
          </a:prstGeom>
          <a:noFill/>
          <a:ln>
            <a:noFill/>
          </a:ln>
          <a:effectLst/>
        </p:spPr>
        <p:txBody>
          <a:bodyPr wrap="none" anchor="ctr">
            <a:spAutoFit/>
          </a:bodyPr>
          <a:lstStyle>
            <a:lvl1pPr>
              <a:spcBef>
                <a:spcPct val="20000"/>
              </a:spcBef>
              <a:buChar char="•"/>
              <a:defRPr sz="155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3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17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9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9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endParaRPr lang="zh-CN" altLang="en-US" sz="3831"/>
          </a:p>
        </p:txBody>
      </p:sp>
      <p:sp>
        <p:nvSpPr>
          <p:cNvPr id="3088" name="Rectangle 118">
            <a:extLst>
              <a:ext uri="{FF2B5EF4-FFF2-40B4-BE49-F238E27FC236}">
                <a16:creationId xmlns:a16="http://schemas.microsoft.com/office/drawing/2014/main" id="{7A9DF53C-94CD-4674-AE1B-413BF13E6A9D}"/>
              </a:ext>
            </a:extLst>
          </p:cNvPr>
          <p:cNvSpPr>
            <a:spLocks noChangeArrowheads="1"/>
          </p:cNvSpPr>
          <p:nvPr/>
        </p:nvSpPr>
        <p:spPr bwMode="auto">
          <a:xfrm>
            <a:off x="15044738" y="1074738"/>
            <a:ext cx="185737" cy="682625"/>
          </a:xfrm>
          <a:prstGeom prst="rect">
            <a:avLst/>
          </a:prstGeom>
          <a:noFill/>
          <a:ln>
            <a:noFill/>
          </a:ln>
          <a:effectLst/>
        </p:spPr>
        <p:txBody>
          <a:bodyPr wrap="none" anchor="ctr">
            <a:spAutoFit/>
          </a:bodyPr>
          <a:lstStyle>
            <a:lvl1pPr>
              <a:spcBef>
                <a:spcPct val="20000"/>
              </a:spcBef>
              <a:buChar char="•"/>
              <a:defRPr sz="155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3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17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9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9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endParaRPr lang="zh-CN" altLang="en-US" sz="3831"/>
          </a:p>
        </p:txBody>
      </p:sp>
      <p:sp>
        <p:nvSpPr>
          <p:cNvPr id="3089" name="Rectangle 136">
            <a:extLst>
              <a:ext uri="{FF2B5EF4-FFF2-40B4-BE49-F238E27FC236}">
                <a16:creationId xmlns:a16="http://schemas.microsoft.com/office/drawing/2014/main" id="{DFC31FDD-0DEE-4382-BB56-CA8F93E636ED}"/>
              </a:ext>
            </a:extLst>
          </p:cNvPr>
          <p:cNvSpPr>
            <a:spLocks noChangeArrowheads="1"/>
          </p:cNvSpPr>
          <p:nvPr/>
        </p:nvSpPr>
        <p:spPr bwMode="auto">
          <a:xfrm>
            <a:off x="15044738" y="1074738"/>
            <a:ext cx="185737" cy="682625"/>
          </a:xfrm>
          <a:prstGeom prst="rect">
            <a:avLst/>
          </a:prstGeom>
          <a:noFill/>
          <a:ln>
            <a:noFill/>
          </a:ln>
          <a:effectLst/>
        </p:spPr>
        <p:txBody>
          <a:bodyPr wrap="none" anchor="ctr">
            <a:spAutoFit/>
          </a:bodyPr>
          <a:lstStyle>
            <a:lvl1pPr>
              <a:spcBef>
                <a:spcPct val="20000"/>
              </a:spcBef>
              <a:buChar char="•"/>
              <a:defRPr sz="155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3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17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9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9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endParaRPr lang="zh-CN" altLang="en-US" sz="3831"/>
          </a:p>
        </p:txBody>
      </p:sp>
      <p:sp>
        <p:nvSpPr>
          <p:cNvPr id="3090" name="Rectangle 171">
            <a:extLst>
              <a:ext uri="{FF2B5EF4-FFF2-40B4-BE49-F238E27FC236}">
                <a16:creationId xmlns:a16="http://schemas.microsoft.com/office/drawing/2014/main" id="{C0AA6FEC-0080-4EBE-9920-A25FBDB515CF}"/>
              </a:ext>
            </a:extLst>
          </p:cNvPr>
          <p:cNvSpPr>
            <a:spLocks noChangeArrowheads="1"/>
          </p:cNvSpPr>
          <p:nvPr/>
        </p:nvSpPr>
        <p:spPr bwMode="auto">
          <a:xfrm>
            <a:off x="15044738" y="1074738"/>
            <a:ext cx="185737" cy="682625"/>
          </a:xfrm>
          <a:prstGeom prst="rect">
            <a:avLst/>
          </a:prstGeom>
          <a:noFill/>
          <a:ln>
            <a:noFill/>
          </a:ln>
          <a:effectLst/>
        </p:spPr>
        <p:txBody>
          <a:bodyPr wrap="none" anchor="ctr">
            <a:spAutoFit/>
          </a:bodyPr>
          <a:lstStyle>
            <a:lvl1pPr>
              <a:spcBef>
                <a:spcPct val="20000"/>
              </a:spcBef>
              <a:buChar char="•"/>
              <a:defRPr sz="155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3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17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9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9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endParaRPr lang="zh-CN" altLang="en-US" sz="3831"/>
          </a:p>
        </p:txBody>
      </p:sp>
      <p:sp>
        <p:nvSpPr>
          <p:cNvPr id="32" name="Rectangle 48">
            <a:extLst>
              <a:ext uri="{FF2B5EF4-FFF2-40B4-BE49-F238E27FC236}">
                <a16:creationId xmlns:a16="http://schemas.microsoft.com/office/drawing/2014/main" id="{CBF9C2DE-5CB6-46DE-9F21-C1BFD62267FD}"/>
              </a:ext>
            </a:extLst>
          </p:cNvPr>
          <p:cNvSpPr>
            <a:spLocks noChangeArrowheads="1"/>
          </p:cNvSpPr>
          <p:nvPr/>
        </p:nvSpPr>
        <p:spPr bwMode="auto">
          <a:xfrm>
            <a:off x="887413" y="11723421"/>
            <a:ext cx="14177962" cy="11381959"/>
          </a:xfrm>
          <a:prstGeom prst="rect">
            <a:avLst/>
          </a:prstGeom>
          <a:ln>
            <a:noFill/>
          </a:ln>
        </p:spPr>
        <p:style>
          <a:lnRef idx="2">
            <a:schemeClr val="accent2"/>
          </a:lnRef>
          <a:fillRef idx="1">
            <a:schemeClr val="lt1"/>
          </a:fillRef>
          <a:effectRef idx="0">
            <a:schemeClr val="accent2"/>
          </a:effectRef>
          <a:fontRef idx="minor">
            <a:schemeClr val="dk1"/>
          </a:fontRef>
        </p:style>
        <p:txBody>
          <a:bodyPr lIns="78037" tIns="39019" rIns="78037" bIns="39019">
            <a:spAutoFit/>
          </a:bodyPr>
          <a:lstStyle>
            <a:lvl1pPr eaLnBrk="0" hangingPunct="0">
              <a:defRPr kumimoji="1" sz="2900" b="1">
                <a:solidFill>
                  <a:schemeClr val="tx1"/>
                </a:solidFill>
                <a:latin typeface="Times New Roman" pitchFamily="18" charset="0"/>
                <a:ea typeface="宋体" pitchFamily="2" charset="-122"/>
              </a:defRPr>
            </a:lvl1pPr>
            <a:lvl2pPr marL="742950" indent="-285750" eaLnBrk="0" hangingPunct="0">
              <a:defRPr kumimoji="1" sz="2900" b="1">
                <a:solidFill>
                  <a:schemeClr val="tx1"/>
                </a:solidFill>
                <a:latin typeface="Times New Roman" pitchFamily="18" charset="0"/>
                <a:ea typeface="宋体" pitchFamily="2" charset="-122"/>
              </a:defRPr>
            </a:lvl2pPr>
            <a:lvl3pPr marL="1143000" indent="-228600" eaLnBrk="0" hangingPunct="0">
              <a:defRPr kumimoji="1" sz="2900" b="1">
                <a:solidFill>
                  <a:schemeClr val="tx1"/>
                </a:solidFill>
                <a:latin typeface="Times New Roman" pitchFamily="18" charset="0"/>
                <a:ea typeface="宋体" pitchFamily="2" charset="-122"/>
              </a:defRPr>
            </a:lvl3pPr>
            <a:lvl4pPr marL="1600200" indent="-228600" eaLnBrk="0" hangingPunct="0">
              <a:defRPr kumimoji="1" sz="2900" b="1">
                <a:solidFill>
                  <a:schemeClr val="tx1"/>
                </a:solidFill>
                <a:latin typeface="Times New Roman" pitchFamily="18" charset="0"/>
                <a:ea typeface="宋体" pitchFamily="2" charset="-122"/>
              </a:defRPr>
            </a:lvl4pPr>
            <a:lvl5pPr marL="2057400" indent="-228600" eaLnBrk="0" hangingPunct="0">
              <a:defRPr kumimoji="1" sz="29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9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9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9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900" b="1">
                <a:solidFill>
                  <a:schemeClr val="tx1"/>
                </a:solidFill>
                <a:latin typeface="Times New Roman" pitchFamily="18" charset="0"/>
                <a:ea typeface="宋体" pitchFamily="2" charset="-122"/>
              </a:defRPr>
            </a:lvl9pPr>
          </a:lstStyle>
          <a:p>
            <a:pPr algn="just" eaLnBrk="1" hangingPunct="1">
              <a:spcBef>
                <a:spcPct val="50000"/>
              </a:spcBef>
              <a:buClr>
                <a:srgbClr val="CC0000"/>
              </a:buClr>
              <a:defRPr/>
            </a:pPr>
            <a:r>
              <a:rPr lang="en-US" altLang="zh-CN" sz="4485" dirty="0">
                <a:solidFill>
                  <a:srgbClr val="FF0000"/>
                </a:solidFill>
              </a:rPr>
              <a:t>NEG coating</a:t>
            </a:r>
            <a:r>
              <a:rPr lang="en-US" altLang="zh-CN" sz="3364" dirty="0">
                <a:solidFill>
                  <a:srgbClr val="FF0000"/>
                </a:solidFill>
              </a:rPr>
              <a:t>: </a:t>
            </a:r>
            <a:r>
              <a:rPr lang="en-US" altLang="zh-CN" sz="3364" b="0" dirty="0"/>
              <a:t>For the low activation temperature and high pumping speed, surface pumping capacity, the NEG coatings of </a:t>
            </a:r>
            <a:r>
              <a:rPr lang="en-US" altLang="zh-CN" sz="3364" b="0" dirty="0" err="1"/>
              <a:t>TiZrV</a:t>
            </a:r>
            <a:r>
              <a:rPr lang="en-US" altLang="zh-CN" sz="3364" b="0" dirty="0"/>
              <a:t> were chosen to vacuum chambers of  4</a:t>
            </a:r>
            <a:r>
              <a:rPr lang="en-US" altLang="zh-CN" sz="3364" b="0" baseline="30000" dirty="0"/>
              <a:t>th</a:t>
            </a:r>
            <a:r>
              <a:rPr lang="en-US" altLang="zh-CN" sz="3364" b="0" dirty="0"/>
              <a:t> generation photo source to reach ultra-high </a:t>
            </a:r>
            <a:r>
              <a:rPr kumimoji="0" lang="en-US" altLang="zh-CN" sz="3364" b="0" dirty="0"/>
              <a:t>vacuum environment </a:t>
            </a:r>
            <a:r>
              <a:rPr lang="en-US" altLang="zh-CN" sz="3364" b="0" dirty="0"/>
              <a:t>and </a:t>
            </a:r>
            <a:r>
              <a:rPr kumimoji="0" lang="en-US" altLang="zh-CN" sz="3364" b="0" dirty="0"/>
              <a:t>uniform pressure distribution</a:t>
            </a:r>
            <a:r>
              <a:rPr lang="en-US" altLang="zh-CN" sz="3364" b="0" dirty="0"/>
              <a:t>, like MAX IV, Sirius, ESRF-EBS, and also HEPS. </a:t>
            </a:r>
            <a:r>
              <a:rPr kumimoji="0" lang="en-US" altLang="zh-CN" sz="3364" b="0" dirty="0"/>
              <a:t>The NEG coating also has been employed to suppress the e-cloud of the positron ring, which can cause beam instabilities, heat loads, and pressure increases in the vacuum system. </a:t>
            </a:r>
          </a:p>
          <a:p>
            <a:pPr algn="just" eaLnBrk="1" hangingPunct="1">
              <a:spcBef>
                <a:spcPct val="50000"/>
              </a:spcBef>
              <a:buClr>
                <a:srgbClr val="CC0000"/>
              </a:buClr>
              <a:defRPr/>
            </a:pPr>
            <a:endParaRPr kumimoji="0" lang="en-US" altLang="zh-CN" sz="3364" b="0" dirty="0"/>
          </a:p>
          <a:p>
            <a:pPr algn="just" eaLnBrk="1" hangingPunct="1">
              <a:spcBef>
                <a:spcPct val="50000"/>
              </a:spcBef>
              <a:buClr>
                <a:srgbClr val="CC0000"/>
              </a:buClr>
              <a:defRPr/>
            </a:pPr>
            <a:endParaRPr kumimoji="0" lang="en-US" altLang="zh-CN" sz="3364" b="0" dirty="0"/>
          </a:p>
          <a:p>
            <a:pPr algn="just" eaLnBrk="1" hangingPunct="1">
              <a:spcBef>
                <a:spcPct val="50000"/>
              </a:spcBef>
              <a:buClr>
                <a:srgbClr val="CC0000"/>
              </a:buClr>
              <a:defRPr/>
            </a:pPr>
            <a:endParaRPr kumimoji="0" lang="en-US" altLang="zh-CN" sz="3364" b="0" dirty="0"/>
          </a:p>
          <a:p>
            <a:pPr algn="just" eaLnBrk="1" hangingPunct="1">
              <a:spcBef>
                <a:spcPct val="50000"/>
              </a:spcBef>
              <a:buClr>
                <a:srgbClr val="CC0000"/>
              </a:buClr>
              <a:defRPr/>
            </a:pPr>
            <a:endParaRPr kumimoji="0" lang="en-US" altLang="zh-CN" sz="3364" b="0" dirty="0"/>
          </a:p>
          <a:p>
            <a:pPr algn="just" eaLnBrk="1" hangingPunct="1">
              <a:spcBef>
                <a:spcPct val="50000"/>
              </a:spcBef>
              <a:buClr>
                <a:srgbClr val="CC0000"/>
              </a:buClr>
              <a:defRPr/>
            </a:pPr>
            <a:r>
              <a:rPr lang="en-US" altLang="zh-CN" sz="3364" b="0" dirty="0"/>
              <a:t>Non-evaporable getter (NEG) film coatings have been developed at IHEP to provide linear pumping for vacuum chambers of limited conductance and low SEY. Prototypes and massive production facilities were developed. The cathode is made by twisting wires of high-purity (99.95%) titanium, vanadium and zirconium each of 1 mm diameter. The solenoid is powered by a DC power supply, providing a desired magnetic field about 300 G. Film composition, the activation temperature and pumping properties have been investigated in order to optimize the deposition parameters for vacuum applications. </a:t>
            </a:r>
          </a:p>
        </p:txBody>
      </p:sp>
      <p:grpSp>
        <p:nvGrpSpPr>
          <p:cNvPr id="3091" name="组合 32">
            <a:extLst>
              <a:ext uri="{FF2B5EF4-FFF2-40B4-BE49-F238E27FC236}">
                <a16:creationId xmlns:a16="http://schemas.microsoft.com/office/drawing/2014/main" id="{597A0A7A-71D5-4C77-9365-3A4950F3FDD2}"/>
              </a:ext>
            </a:extLst>
          </p:cNvPr>
          <p:cNvGrpSpPr>
            <a:grpSpLocks/>
          </p:cNvGrpSpPr>
          <p:nvPr/>
        </p:nvGrpSpPr>
        <p:grpSpPr bwMode="auto">
          <a:xfrm>
            <a:off x="1077913" y="15698755"/>
            <a:ext cx="6788150" cy="2900362"/>
            <a:chOff x="5134074" y="28910357"/>
            <a:chExt cx="8013397" cy="3379891"/>
          </a:xfrm>
        </p:grpSpPr>
        <p:pic>
          <p:nvPicPr>
            <p:cNvPr id="3140" name="图片 33">
              <a:extLst>
                <a:ext uri="{FF2B5EF4-FFF2-40B4-BE49-F238E27FC236}">
                  <a16:creationId xmlns:a16="http://schemas.microsoft.com/office/drawing/2014/main" id="{B8B04812-993E-49C5-BB2D-62298FD82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612" b="-2"/>
            <a:stretch>
              <a:fillRect/>
            </a:stretch>
          </p:blipFill>
          <p:spPr bwMode="auto">
            <a:xfrm>
              <a:off x="8462770" y="28910358"/>
              <a:ext cx="4684701" cy="336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1" name="图片 34">
              <a:extLst>
                <a:ext uri="{FF2B5EF4-FFF2-40B4-BE49-F238E27FC236}">
                  <a16:creationId xmlns:a16="http://schemas.microsoft.com/office/drawing/2014/main" id="{74C91EA3-CE65-40E9-9FF4-BE4E0ED0C9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9788"/>
            <a:stretch>
              <a:fillRect/>
            </a:stretch>
          </p:blipFill>
          <p:spPr bwMode="auto">
            <a:xfrm>
              <a:off x="5134074" y="28910357"/>
              <a:ext cx="3757763" cy="337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3" name="Rectangle 4">
            <a:extLst>
              <a:ext uri="{FF2B5EF4-FFF2-40B4-BE49-F238E27FC236}">
                <a16:creationId xmlns:a16="http://schemas.microsoft.com/office/drawing/2014/main" id="{6D594FF2-8AB3-4F18-83B2-66CB0E7C40ED}"/>
              </a:ext>
            </a:extLst>
          </p:cNvPr>
          <p:cNvSpPr>
            <a:spLocks noChangeArrowheads="1"/>
          </p:cNvSpPr>
          <p:nvPr/>
        </p:nvSpPr>
        <p:spPr bwMode="auto">
          <a:xfrm>
            <a:off x="647700" y="12037746"/>
            <a:ext cx="185738" cy="682625"/>
          </a:xfrm>
          <a:prstGeom prst="rect">
            <a:avLst/>
          </a:prstGeom>
          <a:noFill/>
          <a:ln>
            <a:noFill/>
          </a:ln>
          <a:effectLst/>
        </p:spPr>
        <p:txBody>
          <a:bodyPr wrap="none" anchor="ctr">
            <a:spAutoFit/>
          </a:bodyPr>
          <a:lstStyle>
            <a:lvl1pPr>
              <a:defRPr sz="4100">
                <a:solidFill>
                  <a:schemeClr val="tx1"/>
                </a:solidFill>
                <a:latin typeface="Arial" panose="020B0604020202020204" pitchFamily="34" charset="0"/>
                <a:ea typeface="宋体" panose="02010600030101010101" pitchFamily="2" charset="-122"/>
              </a:defRPr>
            </a:lvl1pPr>
            <a:lvl2pPr marL="742950" indent="-285750">
              <a:defRPr sz="4100">
                <a:solidFill>
                  <a:schemeClr val="tx1"/>
                </a:solidFill>
                <a:latin typeface="Arial" panose="020B0604020202020204" pitchFamily="34" charset="0"/>
                <a:ea typeface="宋体" panose="02010600030101010101" pitchFamily="2" charset="-122"/>
              </a:defRPr>
            </a:lvl2pPr>
            <a:lvl3pPr marL="1143000" indent="-228600">
              <a:defRPr sz="4100">
                <a:solidFill>
                  <a:schemeClr val="tx1"/>
                </a:solidFill>
                <a:latin typeface="Arial" panose="020B0604020202020204" pitchFamily="34" charset="0"/>
                <a:ea typeface="宋体" panose="02010600030101010101" pitchFamily="2" charset="-122"/>
              </a:defRPr>
            </a:lvl3pPr>
            <a:lvl4pPr marL="1600200" indent="-228600">
              <a:defRPr sz="4100">
                <a:solidFill>
                  <a:schemeClr val="tx1"/>
                </a:solidFill>
                <a:latin typeface="Arial" panose="020B0604020202020204" pitchFamily="34" charset="0"/>
                <a:ea typeface="宋体" panose="02010600030101010101" pitchFamily="2" charset="-122"/>
              </a:defRPr>
            </a:lvl4pPr>
            <a:lvl5pPr marL="2057400" indent="-228600">
              <a:defRPr sz="4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9pPr>
          </a:lstStyle>
          <a:p>
            <a:pPr>
              <a:defRPr/>
            </a:pPr>
            <a:endParaRPr lang="zh-CN" altLang="en-US" sz="3831"/>
          </a:p>
        </p:txBody>
      </p:sp>
      <p:sp>
        <p:nvSpPr>
          <p:cNvPr id="3094" name="Rectangle 5">
            <a:extLst>
              <a:ext uri="{FF2B5EF4-FFF2-40B4-BE49-F238E27FC236}">
                <a16:creationId xmlns:a16="http://schemas.microsoft.com/office/drawing/2014/main" id="{E89A2341-CA47-4BF2-BBB3-EAC53DFB342B}"/>
              </a:ext>
            </a:extLst>
          </p:cNvPr>
          <p:cNvSpPr>
            <a:spLocks noChangeArrowheads="1"/>
          </p:cNvSpPr>
          <p:nvPr/>
        </p:nvSpPr>
        <p:spPr bwMode="auto">
          <a:xfrm>
            <a:off x="947738" y="14934934"/>
            <a:ext cx="17797462" cy="681037"/>
          </a:xfrm>
          <a:prstGeom prst="rect">
            <a:avLst/>
          </a:prstGeom>
          <a:noFill/>
          <a:ln>
            <a:noFill/>
          </a:ln>
          <a:effectLst/>
        </p:spPr>
        <p:txBody>
          <a:bodyPr anchor="ctr">
            <a:spAutoFit/>
          </a:bodyPr>
          <a:lstStyle>
            <a:lvl1pPr>
              <a:defRPr sz="4100">
                <a:solidFill>
                  <a:schemeClr val="tx1"/>
                </a:solidFill>
                <a:latin typeface="Arial" panose="020B0604020202020204" pitchFamily="34" charset="0"/>
                <a:ea typeface="宋体" panose="02010600030101010101" pitchFamily="2" charset="-122"/>
              </a:defRPr>
            </a:lvl1pPr>
            <a:lvl2pPr marL="742950" indent="-285750">
              <a:defRPr sz="4100">
                <a:solidFill>
                  <a:schemeClr val="tx1"/>
                </a:solidFill>
                <a:latin typeface="Arial" panose="020B0604020202020204" pitchFamily="34" charset="0"/>
                <a:ea typeface="宋体" panose="02010600030101010101" pitchFamily="2" charset="-122"/>
              </a:defRPr>
            </a:lvl2pPr>
            <a:lvl3pPr marL="1143000" indent="-228600">
              <a:defRPr sz="4100">
                <a:solidFill>
                  <a:schemeClr val="tx1"/>
                </a:solidFill>
                <a:latin typeface="Arial" panose="020B0604020202020204" pitchFamily="34" charset="0"/>
                <a:ea typeface="宋体" panose="02010600030101010101" pitchFamily="2" charset="-122"/>
              </a:defRPr>
            </a:lvl3pPr>
            <a:lvl4pPr marL="1600200" indent="-228600">
              <a:defRPr sz="4100">
                <a:solidFill>
                  <a:schemeClr val="tx1"/>
                </a:solidFill>
                <a:latin typeface="Arial" panose="020B0604020202020204" pitchFamily="34" charset="0"/>
                <a:ea typeface="宋体" panose="02010600030101010101" pitchFamily="2" charset="-122"/>
              </a:defRPr>
            </a:lvl4pPr>
            <a:lvl5pPr marL="2057400" indent="-228600">
              <a:defRPr sz="4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9pPr>
          </a:lstStyle>
          <a:p>
            <a:pPr>
              <a:defRPr/>
            </a:pPr>
            <a:endParaRPr lang="zh-CN" altLang="en-US" sz="3831"/>
          </a:p>
        </p:txBody>
      </p:sp>
      <p:pic>
        <p:nvPicPr>
          <p:cNvPr id="2" name="图片 37">
            <a:extLst>
              <a:ext uri="{FF2B5EF4-FFF2-40B4-BE49-F238E27FC236}">
                <a16:creationId xmlns:a16="http://schemas.microsoft.com/office/drawing/2014/main" id="{5F46D790-492A-4834-9077-197CFA4988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800" t="16879" r="8002" b="18501"/>
          <a:stretch>
            <a:fillRect/>
          </a:stretch>
        </p:blipFill>
        <p:spPr bwMode="auto">
          <a:xfrm>
            <a:off x="7439025" y="15697167"/>
            <a:ext cx="27178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图片 38">
            <a:extLst>
              <a:ext uri="{FF2B5EF4-FFF2-40B4-BE49-F238E27FC236}">
                <a16:creationId xmlns:a16="http://schemas.microsoft.com/office/drawing/2014/main" id="{D777D3A6-96BB-4244-912E-4769553980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1322" r="7513" b="41754"/>
          <a:stretch>
            <a:fillRect/>
          </a:stretch>
        </p:blipFill>
        <p:spPr bwMode="auto">
          <a:xfrm>
            <a:off x="9718675" y="15670180"/>
            <a:ext cx="318452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图片 39">
            <a:extLst>
              <a:ext uri="{FF2B5EF4-FFF2-40B4-BE49-F238E27FC236}">
                <a16:creationId xmlns:a16="http://schemas.microsoft.com/office/drawing/2014/main" id="{91FFBA8B-D940-4B66-AEE9-1E94E3C149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815" r="7346"/>
          <a:stretch>
            <a:fillRect/>
          </a:stretch>
        </p:blipFill>
        <p:spPr bwMode="auto">
          <a:xfrm>
            <a:off x="12250738" y="15682880"/>
            <a:ext cx="2693987"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 name="Text Box 52">
            <a:extLst>
              <a:ext uri="{FF2B5EF4-FFF2-40B4-BE49-F238E27FC236}">
                <a16:creationId xmlns:a16="http://schemas.microsoft.com/office/drawing/2014/main" id="{B3063419-50F3-4BDD-B1FB-E0AAD06814B3}"/>
              </a:ext>
            </a:extLst>
          </p:cNvPr>
          <p:cNvSpPr txBox="1">
            <a:spLocks noChangeArrowheads="1"/>
          </p:cNvSpPr>
          <p:nvPr/>
        </p:nvSpPr>
        <p:spPr bwMode="auto">
          <a:xfrm>
            <a:off x="15351125" y="19922859"/>
            <a:ext cx="3478213" cy="327025"/>
          </a:xfrm>
          <a:prstGeom prst="rect">
            <a:avLst/>
          </a:prstGeom>
          <a:noFill/>
          <a:ln>
            <a:noFill/>
          </a:ln>
        </p:spPr>
        <p:txBody>
          <a:bodyPr wrap="none" lIns="78037" tIns="39019" rIns="78037" bIns="39019" anchor="ctr"/>
          <a:lstStyle>
            <a:lvl1pPr defTabSz="4711700">
              <a:spcBef>
                <a:spcPct val="20000"/>
              </a:spcBef>
              <a:buChar char="•"/>
              <a:defRPr sz="15500">
                <a:solidFill>
                  <a:schemeClr val="tx1"/>
                </a:solidFill>
                <a:latin typeface="Arial" panose="020B0604020202020204" pitchFamily="34" charset="0"/>
                <a:ea typeface="宋体" panose="02010600030101010101" pitchFamily="2" charset="-122"/>
              </a:defRPr>
            </a:lvl1pPr>
            <a:lvl2pPr marL="742950" indent="-285750" defTabSz="4711700">
              <a:spcBef>
                <a:spcPct val="20000"/>
              </a:spcBef>
              <a:buChar char="–"/>
              <a:defRPr sz="13600">
                <a:solidFill>
                  <a:schemeClr val="tx1"/>
                </a:solidFill>
                <a:latin typeface="Arial" panose="020B0604020202020204" pitchFamily="34" charset="0"/>
                <a:ea typeface="宋体" panose="02010600030101010101" pitchFamily="2" charset="-122"/>
              </a:defRPr>
            </a:lvl2pPr>
            <a:lvl3pPr marL="1143000" indent="-228600" defTabSz="4711700">
              <a:spcBef>
                <a:spcPct val="20000"/>
              </a:spcBef>
              <a:buChar char="•"/>
              <a:defRPr sz="11700">
                <a:solidFill>
                  <a:schemeClr val="tx1"/>
                </a:solidFill>
                <a:latin typeface="Arial" panose="020B0604020202020204" pitchFamily="34" charset="0"/>
                <a:ea typeface="宋体" panose="02010600030101010101" pitchFamily="2" charset="-122"/>
              </a:defRPr>
            </a:lvl3pPr>
            <a:lvl4pPr marL="1600200" indent="-228600" defTabSz="4711700">
              <a:spcBef>
                <a:spcPct val="20000"/>
              </a:spcBef>
              <a:buChar char="–"/>
              <a:defRPr sz="9700">
                <a:solidFill>
                  <a:schemeClr val="tx1"/>
                </a:solidFill>
                <a:latin typeface="Arial" panose="020B0604020202020204" pitchFamily="34" charset="0"/>
                <a:ea typeface="宋体" panose="02010600030101010101" pitchFamily="2" charset="-122"/>
              </a:defRPr>
            </a:lvl4pPr>
            <a:lvl5pPr marL="2057400" indent="-228600" defTabSz="4711700">
              <a:spcBef>
                <a:spcPct val="20000"/>
              </a:spcBef>
              <a:buChar char="»"/>
              <a:defRPr sz="9700">
                <a:solidFill>
                  <a:schemeClr val="tx1"/>
                </a:solidFill>
                <a:latin typeface="Arial" panose="020B0604020202020204" pitchFamily="34" charset="0"/>
                <a:ea typeface="宋体" panose="02010600030101010101" pitchFamily="2" charset="-122"/>
              </a:defRPr>
            </a:lvl5pPr>
            <a:lvl6pPr marL="2514600" indent="-228600" defTabSz="47117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6pPr>
            <a:lvl7pPr marL="2971800" indent="-228600" defTabSz="47117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7pPr>
            <a:lvl8pPr marL="3429000" indent="-228600" defTabSz="47117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8pPr>
            <a:lvl9pPr marL="3886200" indent="-228600" defTabSz="4711700" eaLnBrk="0" fontAlgn="base" hangingPunct="0">
              <a:spcBef>
                <a:spcPct val="20000"/>
              </a:spcBef>
              <a:spcAft>
                <a:spcPct val="0"/>
              </a:spcAft>
              <a:buChar char="»"/>
              <a:defRPr sz="97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defRPr/>
            </a:pPr>
            <a:r>
              <a:rPr kumimoji="1" lang="en-US" altLang="zh-CN" sz="2990" b="1">
                <a:latin typeface="Times New Roman" panose="02020603050405020304" pitchFamily="18" charset="0"/>
              </a:rPr>
              <a:t>Prototype of NEG coating facility</a:t>
            </a:r>
          </a:p>
        </p:txBody>
      </p:sp>
      <p:pic>
        <p:nvPicPr>
          <p:cNvPr id="7" name="Picture 4">
            <a:extLst>
              <a:ext uri="{FF2B5EF4-FFF2-40B4-BE49-F238E27FC236}">
                <a16:creationId xmlns:a16="http://schemas.microsoft.com/office/drawing/2014/main" id="{D9CF3AD4-768E-4345-807C-BA14A01A7E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0155" t="4843" r="4472"/>
          <a:stretch>
            <a:fillRect/>
          </a:stretch>
        </p:blipFill>
        <p:spPr bwMode="auto">
          <a:xfrm>
            <a:off x="15792450" y="11945671"/>
            <a:ext cx="4456113" cy="777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K:\My work\HEPSTF\TiZrV镀膜实验\TiZrV镀膜照片\IMG_20160712_110907.jpg">
            <a:extLst>
              <a:ext uri="{FF2B5EF4-FFF2-40B4-BE49-F238E27FC236}">
                <a16:creationId xmlns:a16="http://schemas.microsoft.com/office/drawing/2014/main" id="{5DE38852-9E4B-447D-B746-D18C5182A8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911" t="16920" r="22672" b="26105"/>
          <a:stretch>
            <a:fillRect/>
          </a:stretch>
        </p:blipFill>
        <p:spPr bwMode="auto">
          <a:xfrm>
            <a:off x="17340263" y="13123596"/>
            <a:ext cx="72707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图片 4">
            <a:extLst>
              <a:ext uri="{FF2B5EF4-FFF2-40B4-BE49-F238E27FC236}">
                <a16:creationId xmlns:a16="http://schemas.microsoft.com/office/drawing/2014/main" id="{251BE3A3-B281-47E2-B357-5E727B856A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t="15588" b="11932"/>
          <a:stretch>
            <a:fillRect/>
          </a:stretch>
        </p:blipFill>
        <p:spPr bwMode="auto">
          <a:xfrm>
            <a:off x="20334288" y="11945671"/>
            <a:ext cx="904875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图片 7">
            <a:extLst>
              <a:ext uri="{FF2B5EF4-FFF2-40B4-BE49-F238E27FC236}">
                <a16:creationId xmlns:a16="http://schemas.microsoft.com/office/drawing/2014/main" id="{4FEF7437-A77E-49D5-8DE7-A0506EB2AF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4752" t="32140" r="938" b="29152"/>
          <a:stretch>
            <a:fillRect/>
          </a:stretch>
        </p:blipFill>
        <p:spPr bwMode="auto">
          <a:xfrm>
            <a:off x="20334288" y="16958996"/>
            <a:ext cx="9050337"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8" name="文本框 98">
            <a:extLst>
              <a:ext uri="{FF2B5EF4-FFF2-40B4-BE49-F238E27FC236}">
                <a16:creationId xmlns:a16="http://schemas.microsoft.com/office/drawing/2014/main" id="{3CEA0BC2-F048-4FCF-83EB-94ECBD38B7F0}"/>
              </a:ext>
            </a:extLst>
          </p:cNvPr>
          <p:cNvSpPr txBox="1">
            <a:spLocks noChangeArrowheads="1"/>
          </p:cNvSpPr>
          <p:nvPr/>
        </p:nvSpPr>
        <p:spPr bwMode="auto">
          <a:xfrm>
            <a:off x="20929600" y="19764109"/>
            <a:ext cx="8520113" cy="1012585"/>
          </a:xfrm>
          <a:prstGeom prst="rect">
            <a:avLst/>
          </a:prstGeom>
          <a:noFill/>
          <a:ln>
            <a:noFill/>
          </a:ln>
        </p:spPr>
        <p:txBody>
          <a:bodyPr>
            <a:spAutoFit/>
          </a:bodyPr>
          <a:lstStyle>
            <a:lvl1pPr>
              <a:defRPr sz="4100">
                <a:solidFill>
                  <a:schemeClr val="tx1"/>
                </a:solidFill>
                <a:latin typeface="Arial" panose="020B0604020202020204" pitchFamily="34" charset="0"/>
                <a:ea typeface="宋体" panose="02010600030101010101" pitchFamily="2" charset="-122"/>
              </a:defRPr>
            </a:lvl1pPr>
            <a:lvl2pPr marL="742950" indent="-285750">
              <a:defRPr sz="4100">
                <a:solidFill>
                  <a:schemeClr val="tx1"/>
                </a:solidFill>
                <a:latin typeface="Arial" panose="020B0604020202020204" pitchFamily="34" charset="0"/>
                <a:ea typeface="宋体" panose="02010600030101010101" pitchFamily="2" charset="-122"/>
              </a:defRPr>
            </a:lvl2pPr>
            <a:lvl3pPr marL="1143000" indent="-228600">
              <a:defRPr sz="4100">
                <a:solidFill>
                  <a:schemeClr val="tx1"/>
                </a:solidFill>
                <a:latin typeface="Arial" panose="020B0604020202020204" pitchFamily="34" charset="0"/>
                <a:ea typeface="宋体" panose="02010600030101010101" pitchFamily="2" charset="-122"/>
              </a:defRPr>
            </a:lvl3pPr>
            <a:lvl4pPr marL="1600200" indent="-228600">
              <a:defRPr sz="4100">
                <a:solidFill>
                  <a:schemeClr val="tx1"/>
                </a:solidFill>
                <a:latin typeface="Arial" panose="020B0604020202020204" pitchFamily="34" charset="0"/>
                <a:ea typeface="宋体" panose="02010600030101010101" pitchFamily="2" charset="-122"/>
              </a:defRPr>
            </a:lvl4pPr>
            <a:lvl5pPr marL="2057400" indent="-228600">
              <a:defRPr sz="4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100">
                <a:solidFill>
                  <a:schemeClr val="tx1"/>
                </a:solidFill>
                <a:latin typeface="Arial" panose="020B0604020202020204" pitchFamily="34" charset="0"/>
                <a:ea typeface="宋体" panose="02010600030101010101" pitchFamily="2" charset="-122"/>
              </a:defRPr>
            </a:lvl9pPr>
          </a:lstStyle>
          <a:p>
            <a:pPr>
              <a:defRPr/>
            </a:pPr>
            <a:r>
              <a:rPr lang="en-GB" altLang="zh-CN" sz="2990" b="1" dirty="0">
                <a:latin typeface="Times New Roman" panose="02020603050405020304" pitchFamily="18" charset="0"/>
                <a:ea typeface="MS Mincho" panose="02020609040205080304" pitchFamily="49" charset="-128"/>
                <a:cs typeface="Times New Roman" panose="02020603050405020304" pitchFamily="18" charset="0"/>
              </a:rPr>
              <a:t>    </a:t>
            </a:r>
            <a:r>
              <a:rPr lang="en-GB" altLang="zh-CN" sz="2990" b="1" dirty="0">
                <a:latin typeface="Times" panose="02020603050405020304" pitchFamily="18" charset="0"/>
                <a:ea typeface="等线" panose="02010600030101010101" pitchFamily="2" charset="-122"/>
                <a:cs typeface="Times New Roman" panose="02020603050405020304" pitchFamily="18" charset="0"/>
              </a:rPr>
              <a:t>Massive </a:t>
            </a:r>
            <a:r>
              <a:rPr lang="en-GB" altLang="zh-CN" sz="2990" b="1" dirty="0" err="1">
                <a:latin typeface="Times" panose="02020603050405020304" pitchFamily="18" charset="0"/>
                <a:ea typeface="等线" panose="02010600030101010101" pitchFamily="2" charset="-122"/>
                <a:cs typeface="Times New Roman" panose="02020603050405020304" pitchFamily="18" charset="0"/>
              </a:rPr>
              <a:t>produc</a:t>
            </a:r>
            <a:r>
              <a:rPr lang="en-US" altLang="zh-CN" sz="2990" b="1" dirty="0" err="1">
                <a:latin typeface="Times" panose="02020603050405020304" pitchFamily="18" charset="0"/>
                <a:ea typeface="等线" panose="02010600030101010101" pitchFamily="2" charset="-122"/>
                <a:cs typeface="Times New Roman" panose="02020603050405020304" pitchFamily="18" charset="0"/>
              </a:rPr>
              <a:t>tion</a:t>
            </a:r>
            <a:r>
              <a:rPr lang="en-GB" altLang="zh-CN" sz="2990" b="1" dirty="0">
                <a:latin typeface="Times" panose="02020603050405020304" pitchFamily="18" charset="0"/>
                <a:ea typeface="等线" panose="02010600030101010101" pitchFamily="2" charset="-122"/>
                <a:cs typeface="Times New Roman" panose="02020603050405020304" pitchFamily="18" charset="0"/>
              </a:rPr>
              <a:t> </a:t>
            </a:r>
            <a:r>
              <a:rPr lang="en-US" altLang="zh-CN" sz="2990" b="1" dirty="0">
                <a:latin typeface="Times" panose="02020603050405020304" pitchFamily="18" charset="0"/>
                <a:ea typeface="等线" panose="02010600030101010101" pitchFamily="2" charset="-122"/>
                <a:cs typeface="Times New Roman" panose="02020603050405020304" pitchFamily="18" charset="0"/>
              </a:rPr>
              <a:t>facilities </a:t>
            </a:r>
            <a:r>
              <a:rPr lang="en-GB" altLang="zh-CN" sz="2990" b="1" dirty="0">
                <a:latin typeface="Times" panose="02020603050405020304" pitchFamily="18" charset="0"/>
                <a:ea typeface="等线" panose="02010600030101010101" pitchFamily="2" charset="-122"/>
                <a:cs typeface="Times New Roman" panose="02020603050405020304" pitchFamily="18" charset="0"/>
              </a:rPr>
              <a:t>of NEG coating</a:t>
            </a:r>
            <a:endParaRPr lang="en-GB" altLang="zh-CN" sz="2990" b="1" dirty="0">
              <a:latin typeface="Times New Roman" panose="02020603050405020304" pitchFamily="18" charset="0"/>
              <a:ea typeface="等线" panose="02010600030101010101" pitchFamily="2" charset="-122"/>
            </a:endParaRPr>
          </a:p>
          <a:p>
            <a:pPr>
              <a:defRPr/>
            </a:pPr>
            <a:endParaRPr lang="zh-CN" altLang="en-US" sz="2990" b="1" dirty="0"/>
          </a:p>
        </p:txBody>
      </p:sp>
      <p:sp>
        <p:nvSpPr>
          <p:cNvPr id="79" name="AutoShape 6">
            <a:extLst>
              <a:ext uri="{FF2B5EF4-FFF2-40B4-BE49-F238E27FC236}">
                <a16:creationId xmlns:a16="http://schemas.microsoft.com/office/drawing/2014/main" id="{317DDC75-D3F2-49E2-BF31-F54BB9B61A3A}"/>
              </a:ext>
            </a:extLst>
          </p:cNvPr>
          <p:cNvSpPr>
            <a:spLocks noChangeArrowheads="1"/>
          </p:cNvSpPr>
          <p:nvPr/>
        </p:nvSpPr>
        <p:spPr bwMode="auto">
          <a:xfrm>
            <a:off x="15335250" y="11693259"/>
            <a:ext cx="14431963" cy="11412121"/>
          </a:xfrm>
          <a:prstGeom prst="roundRect">
            <a:avLst>
              <a:gd name="adj" fmla="val 2208"/>
            </a:avLst>
          </a:prstGeom>
          <a:noFill/>
          <a:ln w="9525">
            <a:solidFill>
              <a:schemeClr val="tx1"/>
            </a:solidFill>
            <a:round/>
          </a:ln>
          <a:effectLst/>
        </p:spPr>
        <p:txBody>
          <a:bodyPr wrap="none" lIns="89407" tIns="44704" rIns="89407" bIns="44704" anchor="ctr"/>
          <a:lstStyle>
            <a:defPPr>
              <a:defRPr lang="zh-CN"/>
            </a:defPPr>
            <a:lvl1pPr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1pPr>
            <a:lvl2pPr marL="431800" indent="25400"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2pPr>
            <a:lvl3pPr marL="865188" indent="49213"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3pPr>
            <a:lvl4pPr marL="1298575" indent="73025"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4pPr>
            <a:lvl5pPr marL="1731963" indent="96838"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9pPr>
          </a:lstStyle>
          <a:p>
            <a:pPr>
              <a:defRPr/>
            </a:pPr>
            <a:endParaRPr lang="zh-CN" altLang="en-US" sz="3105" b="1"/>
          </a:p>
          <a:p>
            <a:pPr>
              <a:defRPr/>
            </a:pPr>
            <a:endParaRPr lang="zh-CN" altLang="en-US" sz="3105">
              <a:latin typeface="Times New Roman" panose="02020603050405020304" pitchFamily="18" charset="0"/>
            </a:endParaRPr>
          </a:p>
        </p:txBody>
      </p:sp>
      <p:sp>
        <p:nvSpPr>
          <p:cNvPr id="80" name="AutoShape 6">
            <a:extLst>
              <a:ext uri="{FF2B5EF4-FFF2-40B4-BE49-F238E27FC236}">
                <a16:creationId xmlns:a16="http://schemas.microsoft.com/office/drawing/2014/main" id="{7AD1AA2A-2183-4D0F-8DB1-2C2AD29BC4B3}"/>
              </a:ext>
            </a:extLst>
          </p:cNvPr>
          <p:cNvSpPr>
            <a:spLocks noChangeArrowheads="1"/>
          </p:cNvSpPr>
          <p:nvPr/>
        </p:nvSpPr>
        <p:spPr bwMode="auto">
          <a:xfrm>
            <a:off x="736600" y="11693259"/>
            <a:ext cx="14431963" cy="11412121"/>
          </a:xfrm>
          <a:prstGeom prst="roundRect">
            <a:avLst>
              <a:gd name="adj" fmla="val 2208"/>
            </a:avLst>
          </a:prstGeom>
          <a:noFill/>
          <a:ln w="9525">
            <a:solidFill>
              <a:schemeClr val="tx1"/>
            </a:solidFill>
            <a:round/>
          </a:ln>
          <a:effectLst/>
        </p:spPr>
        <p:txBody>
          <a:bodyPr wrap="none" lIns="89407" tIns="44704" rIns="89407" bIns="44704" anchor="ctr"/>
          <a:lstStyle>
            <a:defPPr>
              <a:defRPr lang="zh-CN"/>
            </a:defPPr>
            <a:lvl1pPr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1pPr>
            <a:lvl2pPr marL="431800" indent="25400"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2pPr>
            <a:lvl3pPr marL="865188" indent="49213"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3pPr>
            <a:lvl4pPr marL="1298575" indent="73025"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4pPr>
            <a:lvl5pPr marL="1731963" indent="96838"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9pPr>
          </a:lstStyle>
          <a:p>
            <a:pPr>
              <a:defRPr/>
            </a:pPr>
            <a:endParaRPr lang="zh-CN" altLang="en-US" sz="3105" b="1"/>
          </a:p>
          <a:p>
            <a:pPr>
              <a:defRPr/>
            </a:pPr>
            <a:endParaRPr lang="zh-CN" altLang="en-US" sz="3105">
              <a:latin typeface="Times New Roman" panose="02020603050405020304" pitchFamily="18" charset="0"/>
            </a:endParaRPr>
          </a:p>
        </p:txBody>
      </p:sp>
      <p:sp>
        <p:nvSpPr>
          <p:cNvPr id="82" name="AutoShape 6">
            <a:extLst>
              <a:ext uri="{FF2B5EF4-FFF2-40B4-BE49-F238E27FC236}">
                <a16:creationId xmlns:a16="http://schemas.microsoft.com/office/drawing/2014/main" id="{90E86557-4255-4885-AE6D-A249DD5D2C1B}"/>
              </a:ext>
            </a:extLst>
          </p:cNvPr>
          <p:cNvSpPr>
            <a:spLocks noChangeArrowheads="1"/>
          </p:cNvSpPr>
          <p:nvPr/>
        </p:nvSpPr>
        <p:spPr bwMode="auto">
          <a:xfrm>
            <a:off x="736600" y="4607371"/>
            <a:ext cx="29030613" cy="36574514"/>
          </a:xfrm>
          <a:prstGeom prst="roundRect">
            <a:avLst>
              <a:gd name="adj" fmla="val 2208"/>
            </a:avLst>
          </a:prstGeom>
          <a:noFill/>
          <a:ln w="9525">
            <a:solidFill>
              <a:schemeClr val="tx1"/>
            </a:solidFill>
            <a:round/>
          </a:ln>
          <a:effectLst/>
        </p:spPr>
        <p:txBody>
          <a:bodyPr wrap="none" lIns="89407" tIns="44704" rIns="89407" bIns="44704" anchor="ctr"/>
          <a:lstStyle>
            <a:defPPr>
              <a:defRPr lang="zh-CN"/>
            </a:defPPr>
            <a:lvl1pPr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1pPr>
            <a:lvl2pPr marL="431800" indent="25400"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2pPr>
            <a:lvl3pPr marL="865188" indent="49213"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3pPr>
            <a:lvl4pPr marL="1298575" indent="73025"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4pPr>
            <a:lvl5pPr marL="1731963" indent="96838"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9pPr>
          </a:lstStyle>
          <a:p>
            <a:pPr>
              <a:defRPr/>
            </a:pPr>
            <a:endParaRPr lang="zh-CN" altLang="en-US" sz="3105" b="1"/>
          </a:p>
          <a:p>
            <a:pPr>
              <a:defRPr/>
            </a:pPr>
            <a:endParaRPr lang="zh-CN" altLang="en-US" sz="3105">
              <a:latin typeface="Times New Roman" panose="02020603050405020304" pitchFamily="18" charset="0"/>
            </a:endParaRPr>
          </a:p>
        </p:txBody>
      </p:sp>
      <p:sp>
        <p:nvSpPr>
          <p:cNvPr id="69" name="文本框 7">
            <a:extLst>
              <a:ext uri="{FF2B5EF4-FFF2-40B4-BE49-F238E27FC236}">
                <a16:creationId xmlns:a16="http://schemas.microsoft.com/office/drawing/2014/main" id="{B2A2B375-5BE6-4A20-B65F-368E84C91CBC}"/>
              </a:ext>
            </a:extLst>
          </p:cNvPr>
          <p:cNvSpPr txBox="1"/>
          <p:nvPr/>
        </p:nvSpPr>
        <p:spPr>
          <a:xfrm>
            <a:off x="1429701" y="24127382"/>
            <a:ext cx="28399858" cy="3576748"/>
          </a:xfrm>
          <a:prstGeom prst="rect">
            <a:avLst/>
          </a:prstGeom>
          <a:noFill/>
        </p:spPr>
        <p:txBody>
          <a:bodyPr wrap="square">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lnSpc>
                <a:spcPct val="150000"/>
              </a:lnSpc>
              <a:spcBef>
                <a:spcPts val="0"/>
              </a:spcBef>
              <a:spcAft>
                <a:spcPts val="0"/>
              </a:spcAft>
              <a:defRPr/>
            </a:pPr>
            <a:r>
              <a:rPr kumimoji="1" lang="en-US" altLang="zh-CN" sz="4485" b="1" dirty="0">
                <a:solidFill>
                  <a:srgbClr val="FF0000"/>
                </a:solidFill>
                <a:latin typeface="Times New Roman" pitchFamily="18" charset="0"/>
              </a:rPr>
              <a:t>Thermal coating spraying: </a:t>
            </a:r>
            <a:r>
              <a:rPr lang="en-US" altLang="zh-CN" sz="3364" dirty="0">
                <a:latin typeface="Times New Roman" pitchFamily="18" charset="0"/>
              </a:rPr>
              <a:t>The baking is the most crucial procedure in achieving ultra-high vacuum. Due to NEG coating reactivation and degassing, to meet the ultra-high vacuum requirement of achieving a dynamic vacuum level of ~10</a:t>
            </a:r>
            <a:r>
              <a:rPr lang="en-US" altLang="zh-CN" sz="3364" baseline="30000" dirty="0">
                <a:latin typeface="Times New Roman" pitchFamily="18" charset="0"/>
              </a:rPr>
              <a:t>-10 </a:t>
            </a:r>
            <a:r>
              <a:rPr lang="en-US" altLang="zh-CN" sz="3364" dirty="0">
                <a:latin typeface="Times New Roman" pitchFamily="18" charset="0"/>
              </a:rPr>
              <a:t>mbar. Multilayer thermal coating will be coated outside of the vacuum chamber which composited</a:t>
            </a:r>
            <a:r>
              <a:rPr lang="zh-CN" altLang="en-US" sz="3364" dirty="0">
                <a:latin typeface="Times New Roman" pitchFamily="18" charset="0"/>
              </a:rPr>
              <a:t> </a:t>
            </a:r>
            <a:r>
              <a:rPr lang="en-US" altLang="zh-CN" sz="3364" dirty="0">
                <a:latin typeface="Times New Roman" pitchFamily="18" charset="0"/>
              </a:rPr>
              <a:t>by ceramic and conductivity layer, the heating temperature could reach 300℃.</a:t>
            </a:r>
          </a:p>
          <a:p>
            <a:pPr marL="709574" indent="-709574" defTabSz="2270638" eaLnBrk="1" fontAlgn="auto" hangingPunct="1">
              <a:lnSpc>
                <a:spcPct val="150000"/>
              </a:lnSpc>
              <a:spcBef>
                <a:spcPts val="0"/>
              </a:spcBef>
              <a:spcAft>
                <a:spcPts val="0"/>
              </a:spcAft>
              <a:buFont typeface="Wingdings" panose="05000000000000000000" pitchFamily="2" charset="2"/>
              <a:buChar char="ü"/>
              <a:defRPr/>
            </a:pPr>
            <a:endParaRPr lang="en-US" altLang="zh-CN" sz="4400" dirty="0">
              <a:solidFill>
                <a:prstClr val="black"/>
              </a:solidFill>
              <a:latin typeface="微软雅黑" panose="020B0503020204020204" pitchFamily="34" charset="-122"/>
              <a:ea typeface="微软雅黑" panose="020B0503020204020204" pitchFamily="34" charset="-122"/>
            </a:endParaRPr>
          </a:p>
        </p:txBody>
      </p:sp>
      <p:grpSp>
        <p:nvGrpSpPr>
          <p:cNvPr id="70" name="组合 69">
            <a:extLst>
              <a:ext uri="{FF2B5EF4-FFF2-40B4-BE49-F238E27FC236}">
                <a16:creationId xmlns:a16="http://schemas.microsoft.com/office/drawing/2014/main" id="{0157BCAA-9E37-4242-814E-4244276BEE85}"/>
              </a:ext>
            </a:extLst>
          </p:cNvPr>
          <p:cNvGrpSpPr>
            <a:grpSpLocks/>
          </p:cNvGrpSpPr>
          <p:nvPr/>
        </p:nvGrpSpPr>
        <p:grpSpPr bwMode="auto">
          <a:xfrm>
            <a:off x="15669660" y="27072014"/>
            <a:ext cx="13472078" cy="6324601"/>
            <a:chOff x="368301" y="1628774"/>
            <a:chExt cx="8364297" cy="4011254"/>
          </a:xfrm>
        </p:grpSpPr>
        <p:sp>
          <p:nvSpPr>
            <p:cNvPr id="135" name="Freeform 2">
              <a:extLst>
                <a:ext uri="{FF2B5EF4-FFF2-40B4-BE49-F238E27FC236}">
                  <a16:creationId xmlns:a16="http://schemas.microsoft.com/office/drawing/2014/main" id="{8661081E-EA66-4CF2-A9AC-0711B387919C}"/>
                </a:ext>
              </a:extLst>
            </p:cNvPr>
            <p:cNvSpPr>
              <a:spLocks/>
            </p:cNvSpPr>
            <p:nvPr/>
          </p:nvSpPr>
          <p:spPr bwMode="auto">
            <a:xfrm>
              <a:off x="5849918" y="2628865"/>
              <a:ext cx="1733688" cy="2177702"/>
            </a:xfrm>
            <a:custGeom>
              <a:avLst/>
              <a:gdLst>
                <a:gd name="T0" fmla="*/ 648 w 1092"/>
                <a:gd name="T1" fmla="*/ 11 h 1372"/>
                <a:gd name="T2" fmla="*/ 583 w 1092"/>
                <a:gd name="T3" fmla="*/ 0 h 1372"/>
                <a:gd name="T4" fmla="*/ 518 w 1092"/>
                <a:gd name="T5" fmla="*/ 0 h 1372"/>
                <a:gd name="T6" fmla="*/ 443 w 1092"/>
                <a:gd name="T7" fmla="*/ 22 h 1372"/>
                <a:gd name="T8" fmla="*/ 400 w 1092"/>
                <a:gd name="T9" fmla="*/ 86 h 1372"/>
                <a:gd name="T10" fmla="*/ 356 w 1092"/>
                <a:gd name="T11" fmla="*/ 140 h 1372"/>
                <a:gd name="T12" fmla="*/ 292 w 1092"/>
                <a:gd name="T13" fmla="*/ 184 h 1372"/>
                <a:gd name="T14" fmla="*/ 227 w 1092"/>
                <a:gd name="T15" fmla="*/ 237 h 1372"/>
                <a:gd name="T16" fmla="*/ 216 w 1092"/>
                <a:gd name="T17" fmla="*/ 302 h 1372"/>
                <a:gd name="T18" fmla="*/ 216 w 1092"/>
                <a:gd name="T19" fmla="*/ 367 h 1372"/>
                <a:gd name="T20" fmla="*/ 184 w 1092"/>
                <a:gd name="T21" fmla="*/ 432 h 1372"/>
                <a:gd name="T22" fmla="*/ 173 w 1092"/>
                <a:gd name="T23" fmla="*/ 497 h 1372"/>
                <a:gd name="T24" fmla="*/ 119 w 1092"/>
                <a:gd name="T25" fmla="*/ 551 h 1372"/>
                <a:gd name="T26" fmla="*/ 54 w 1092"/>
                <a:gd name="T27" fmla="*/ 615 h 1372"/>
                <a:gd name="T28" fmla="*/ 22 w 1092"/>
                <a:gd name="T29" fmla="*/ 734 h 1372"/>
                <a:gd name="T30" fmla="*/ 11 w 1092"/>
                <a:gd name="T31" fmla="*/ 864 h 1372"/>
                <a:gd name="T32" fmla="*/ 0 w 1092"/>
                <a:gd name="T33" fmla="*/ 928 h 1372"/>
                <a:gd name="T34" fmla="*/ 97 w 1092"/>
                <a:gd name="T35" fmla="*/ 961 h 1372"/>
                <a:gd name="T36" fmla="*/ 162 w 1092"/>
                <a:gd name="T37" fmla="*/ 1026 h 1372"/>
                <a:gd name="T38" fmla="*/ 173 w 1092"/>
                <a:gd name="T39" fmla="*/ 1090 h 1372"/>
                <a:gd name="T40" fmla="*/ 194 w 1092"/>
                <a:gd name="T41" fmla="*/ 1155 h 1372"/>
                <a:gd name="T42" fmla="*/ 259 w 1092"/>
                <a:gd name="T43" fmla="*/ 1187 h 1372"/>
                <a:gd name="T44" fmla="*/ 356 w 1092"/>
                <a:gd name="T45" fmla="*/ 1220 h 1372"/>
                <a:gd name="T46" fmla="*/ 421 w 1092"/>
                <a:gd name="T47" fmla="*/ 1263 h 1372"/>
                <a:gd name="T48" fmla="*/ 475 w 1092"/>
                <a:gd name="T49" fmla="*/ 1328 h 1372"/>
                <a:gd name="T50" fmla="*/ 551 w 1092"/>
                <a:gd name="T51" fmla="*/ 1360 h 1372"/>
                <a:gd name="T52" fmla="*/ 616 w 1092"/>
                <a:gd name="T53" fmla="*/ 1371 h 1372"/>
                <a:gd name="T54" fmla="*/ 681 w 1092"/>
                <a:gd name="T55" fmla="*/ 1371 h 1372"/>
                <a:gd name="T56" fmla="*/ 756 w 1092"/>
                <a:gd name="T57" fmla="*/ 1371 h 1372"/>
                <a:gd name="T58" fmla="*/ 821 w 1092"/>
                <a:gd name="T59" fmla="*/ 1360 h 1372"/>
                <a:gd name="T60" fmla="*/ 886 w 1092"/>
                <a:gd name="T61" fmla="*/ 1317 h 1372"/>
                <a:gd name="T62" fmla="*/ 940 w 1092"/>
                <a:gd name="T63" fmla="*/ 1252 h 1372"/>
                <a:gd name="T64" fmla="*/ 983 w 1092"/>
                <a:gd name="T65" fmla="*/ 1187 h 1372"/>
                <a:gd name="T66" fmla="*/ 1005 w 1092"/>
                <a:gd name="T67" fmla="*/ 1123 h 1372"/>
                <a:gd name="T68" fmla="*/ 1048 w 1092"/>
                <a:gd name="T69" fmla="*/ 1058 h 1372"/>
                <a:gd name="T70" fmla="*/ 1048 w 1092"/>
                <a:gd name="T71" fmla="*/ 993 h 1372"/>
                <a:gd name="T72" fmla="*/ 1048 w 1092"/>
                <a:gd name="T73" fmla="*/ 928 h 1372"/>
                <a:gd name="T74" fmla="*/ 1048 w 1092"/>
                <a:gd name="T75" fmla="*/ 864 h 1372"/>
                <a:gd name="T76" fmla="*/ 1048 w 1092"/>
                <a:gd name="T77" fmla="*/ 799 h 1372"/>
                <a:gd name="T78" fmla="*/ 1080 w 1092"/>
                <a:gd name="T79" fmla="*/ 734 h 1372"/>
                <a:gd name="T80" fmla="*/ 1069 w 1092"/>
                <a:gd name="T81" fmla="*/ 669 h 1372"/>
                <a:gd name="T82" fmla="*/ 1059 w 1092"/>
                <a:gd name="T83" fmla="*/ 605 h 1372"/>
                <a:gd name="T84" fmla="*/ 1069 w 1092"/>
                <a:gd name="T85" fmla="*/ 540 h 1372"/>
                <a:gd name="T86" fmla="*/ 1091 w 1092"/>
                <a:gd name="T87" fmla="*/ 464 h 1372"/>
                <a:gd name="T88" fmla="*/ 1080 w 1092"/>
                <a:gd name="T89" fmla="*/ 367 h 1372"/>
                <a:gd name="T90" fmla="*/ 1026 w 1092"/>
                <a:gd name="T91" fmla="*/ 324 h 1372"/>
                <a:gd name="T92" fmla="*/ 1005 w 1092"/>
                <a:gd name="T93" fmla="*/ 237 h 1372"/>
                <a:gd name="T94" fmla="*/ 972 w 1092"/>
                <a:gd name="T95" fmla="*/ 173 h 1372"/>
                <a:gd name="T96" fmla="*/ 918 w 1092"/>
                <a:gd name="T97" fmla="*/ 119 h 1372"/>
                <a:gd name="T98" fmla="*/ 853 w 1092"/>
                <a:gd name="T99" fmla="*/ 86 h 1372"/>
                <a:gd name="T100" fmla="*/ 789 w 1092"/>
                <a:gd name="T101" fmla="*/ 65 h 1372"/>
                <a:gd name="T102" fmla="*/ 724 w 1092"/>
                <a:gd name="T103" fmla="*/ 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2" h="1372">
                  <a:moveTo>
                    <a:pt x="681" y="22"/>
                  </a:moveTo>
                  <a:lnTo>
                    <a:pt x="648" y="11"/>
                  </a:lnTo>
                  <a:lnTo>
                    <a:pt x="616" y="0"/>
                  </a:lnTo>
                  <a:lnTo>
                    <a:pt x="583" y="0"/>
                  </a:lnTo>
                  <a:lnTo>
                    <a:pt x="551" y="0"/>
                  </a:lnTo>
                  <a:lnTo>
                    <a:pt x="518" y="0"/>
                  </a:lnTo>
                  <a:lnTo>
                    <a:pt x="475" y="0"/>
                  </a:lnTo>
                  <a:lnTo>
                    <a:pt x="443" y="22"/>
                  </a:lnTo>
                  <a:lnTo>
                    <a:pt x="421" y="54"/>
                  </a:lnTo>
                  <a:lnTo>
                    <a:pt x="400" y="86"/>
                  </a:lnTo>
                  <a:lnTo>
                    <a:pt x="367" y="108"/>
                  </a:lnTo>
                  <a:lnTo>
                    <a:pt x="356" y="140"/>
                  </a:lnTo>
                  <a:lnTo>
                    <a:pt x="324" y="162"/>
                  </a:lnTo>
                  <a:lnTo>
                    <a:pt x="292" y="184"/>
                  </a:lnTo>
                  <a:lnTo>
                    <a:pt x="259" y="216"/>
                  </a:lnTo>
                  <a:lnTo>
                    <a:pt x="227" y="237"/>
                  </a:lnTo>
                  <a:lnTo>
                    <a:pt x="216" y="270"/>
                  </a:lnTo>
                  <a:lnTo>
                    <a:pt x="216" y="302"/>
                  </a:lnTo>
                  <a:lnTo>
                    <a:pt x="216" y="335"/>
                  </a:lnTo>
                  <a:lnTo>
                    <a:pt x="216" y="367"/>
                  </a:lnTo>
                  <a:lnTo>
                    <a:pt x="184" y="399"/>
                  </a:lnTo>
                  <a:lnTo>
                    <a:pt x="184" y="432"/>
                  </a:lnTo>
                  <a:lnTo>
                    <a:pt x="184" y="464"/>
                  </a:lnTo>
                  <a:lnTo>
                    <a:pt x="173" y="497"/>
                  </a:lnTo>
                  <a:lnTo>
                    <a:pt x="151" y="529"/>
                  </a:lnTo>
                  <a:lnTo>
                    <a:pt x="119" y="551"/>
                  </a:lnTo>
                  <a:lnTo>
                    <a:pt x="86" y="583"/>
                  </a:lnTo>
                  <a:lnTo>
                    <a:pt x="54" y="615"/>
                  </a:lnTo>
                  <a:lnTo>
                    <a:pt x="43" y="648"/>
                  </a:lnTo>
                  <a:lnTo>
                    <a:pt x="22" y="734"/>
                  </a:lnTo>
                  <a:lnTo>
                    <a:pt x="22" y="799"/>
                  </a:lnTo>
                  <a:lnTo>
                    <a:pt x="11" y="864"/>
                  </a:lnTo>
                  <a:lnTo>
                    <a:pt x="0" y="896"/>
                  </a:lnTo>
                  <a:lnTo>
                    <a:pt x="0" y="928"/>
                  </a:lnTo>
                  <a:lnTo>
                    <a:pt x="32" y="939"/>
                  </a:lnTo>
                  <a:lnTo>
                    <a:pt x="97" y="961"/>
                  </a:lnTo>
                  <a:lnTo>
                    <a:pt x="140" y="993"/>
                  </a:lnTo>
                  <a:lnTo>
                    <a:pt x="162" y="1026"/>
                  </a:lnTo>
                  <a:lnTo>
                    <a:pt x="173" y="1058"/>
                  </a:lnTo>
                  <a:lnTo>
                    <a:pt x="173" y="1090"/>
                  </a:lnTo>
                  <a:lnTo>
                    <a:pt x="184" y="1123"/>
                  </a:lnTo>
                  <a:lnTo>
                    <a:pt x="194" y="1155"/>
                  </a:lnTo>
                  <a:lnTo>
                    <a:pt x="227" y="1166"/>
                  </a:lnTo>
                  <a:lnTo>
                    <a:pt x="259" y="1187"/>
                  </a:lnTo>
                  <a:lnTo>
                    <a:pt x="292" y="1209"/>
                  </a:lnTo>
                  <a:lnTo>
                    <a:pt x="356" y="1220"/>
                  </a:lnTo>
                  <a:lnTo>
                    <a:pt x="389" y="1241"/>
                  </a:lnTo>
                  <a:lnTo>
                    <a:pt x="421" y="1263"/>
                  </a:lnTo>
                  <a:lnTo>
                    <a:pt x="443" y="1306"/>
                  </a:lnTo>
                  <a:lnTo>
                    <a:pt x="475" y="1328"/>
                  </a:lnTo>
                  <a:lnTo>
                    <a:pt x="508" y="1328"/>
                  </a:lnTo>
                  <a:lnTo>
                    <a:pt x="551" y="1360"/>
                  </a:lnTo>
                  <a:lnTo>
                    <a:pt x="583" y="1371"/>
                  </a:lnTo>
                  <a:lnTo>
                    <a:pt x="616" y="1371"/>
                  </a:lnTo>
                  <a:lnTo>
                    <a:pt x="648" y="1371"/>
                  </a:lnTo>
                  <a:lnTo>
                    <a:pt x="681" y="1371"/>
                  </a:lnTo>
                  <a:lnTo>
                    <a:pt x="713" y="1371"/>
                  </a:lnTo>
                  <a:lnTo>
                    <a:pt x="756" y="1371"/>
                  </a:lnTo>
                  <a:lnTo>
                    <a:pt x="789" y="1371"/>
                  </a:lnTo>
                  <a:lnTo>
                    <a:pt x="821" y="1360"/>
                  </a:lnTo>
                  <a:lnTo>
                    <a:pt x="853" y="1339"/>
                  </a:lnTo>
                  <a:lnTo>
                    <a:pt x="886" y="1317"/>
                  </a:lnTo>
                  <a:lnTo>
                    <a:pt x="907" y="1285"/>
                  </a:lnTo>
                  <a:lnTo>
                    <a:pt x="940" y="1252"/>
                  </a:lnTo>
                  <a:lnTo>
                    <a:pt x="961" y="1220"/>
                  </a:lnTo>
                  <a:lnTo>
                    <a:pt x="983" y="1187"/>
                  </a:lnTo>
                  <a:lnTo>
                    <a:pt x="1005" y="1155"/>
                  </a:lnTo>
                  <a:lnTo>
                    <a:pt x="1005" y="1123"/>
                  </a:lnTo>
                  <a:lnTo>
                    <a:pt x="1037" y="1090"/>
                  </a:lnTo>
                  <a:lnTo>
                    <a:pt x="1048" y="1058"/>
                  </a:lnTo>
                  <a:lnTo>
                    <a:pt x="1048" y="1026"/>
                  </a:lnTo>
                  <a:lnTo>
                    <a:pt x="1048" y="993"/>
                  </a:lnTo>
                  <a:lnTo>
                    <a:pt x="1048" y="961"/>
                  </a:lnTo>
                  <a:lnTo>
                    <a:pt x="1048" y="928"/>
                  </a:lnTo>
                  <a:lnTo>
                    <a:pt x="1048" y="896"/>
                  </a:lnTo>
                  <a:lnTo>
                    <a:pt x="1048" y="864"/>
                  </a:lnTo>
                  <a:lnTo>
                    <a:pt x="1048" y="831"/>
                  </a:lnTo>
                  <a:lnTo>
                    <a:pt x="1048" y="799"/>
                  </a:lnTo>
                  <a:lnTo>
                    <a:pt x="1059" y="766"/>
                  </a:lnTo>
                  <a:lnTo>
                    <a:pt x="1080" y="734"/>
                  </a:lnTo>
                  <a:lnTo>
                    <a:pt x="1080" y="702"/>
                  </a:lnTo>
                  <a:lnTo>
                    <a:pt x="1069" y="669"/>
                  </a:lnTo>
                  <a:lnTo>
                    <a:pt x="1059" y="637"/>
                  </a:lnTo>
                  <a:lnTo>
                    <a:pt x="1059" y="605"/>
                  </a:lnTo>
                  <a:lnTo>
                    <a:pt x="1059" y="572"/>
                  </a:lnTo>
                  <a:lnTo>
                    <a:pt x="1069" y="540"/>
                  </a:lnTo>
                  <a:lnTo>
                    <a:pt x="1091" y="507"/>
                  </a:lnTo>
                  <a:lnTo>
                    <a:pt x="1091" y="464"/>
                  </a:lnTo>
                  <a:lnTo>
                    <a:pt x="1091" y="399"/>
                  </a:lnTo>
                  <a:lnTo>
                    <a:pt x="1080" y="367"/>
                  </a:lnTo>
                  <a:lnTo>
                    <a:pt x="1059" y="335"/>
                  </a:lnTo>
                  <a:lnTo>
                    <a:pt x="1026" y="324"/>
                  </a:lnTo>
                  <a:lnTo>
                    <a:pt x="1005" y="281"/>
                  </a:lnTo>
                  <a:lnTo>
                    <a:pt x="1005" y="237"/>
                  </a:lnTo>
                  <a:lnTo>
                    <a:pt x="994" y="205"/>
                  </a:lnTo>
                  <a:lnTo>
                    <a:pt x="972" y="173"/>
                  </a:lnTo>
                  <a:lnTo>
                    <a:pt x="940" y="151"/>
                  </a:lnTo>
                  <a:lnTo>
                    <a:pt x="918" y="119"/>
                  </a:lnTo>
                  <a:lnTo>
                    <a:pt x="886" y="97"/>
                  </a:lnTo>
                  <a:lnTo>
                    <a:pt x="853" y="86"/>
                  </a:lnTo>
                  <a:lnTo>
                    <a:pt x="821" y="76"/>
                  </a:lnTo>
                  <a:lnTo>
                    <a:pt x="789" y="65"/>
                  </a:lnTo>
                  <a:lnTo>
                    <a:pt x="756" y="54"/>
                  </a:lnTo>
                  <a:lnTo>
                    <a:pt x="724" y="43"/>
                  </a:lnTo>
                  <a:lnTo>
                    <a:pt x="681" y="22"/>
                  </a:lnTo>
                </a:path>
              </a:pathLst>
            </a:custGeom>
            <a:solidFill>
              <a:schemeClr val="accent1"/>
            </a:solidFill>
            <a:ln w="12700" cap="rnd" cmpd="sng">
              <a:solidFill>
                <a:schemeClr val="tx2"/>
              </a:solidFill>
              <a:prstDash val="solid"/>
              <a:round/>
              <a:headEnd type="none" w="med" len="med"/>
              <a:tailEnd type="none" w="med" len="med"/>
            </a:ln>
            <a:effectLst/>
          </p:spPr>
          <p:txBody>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grpSp>
          <p:nvGrpSpPr>
            <p:cNvPr id="136" name="Group 4">
              <a:extLst>
                <a:ext uri="{FF2B5EF4-FFF2-40B4-BE49-F238E27FC236}">
                  <a16:creationId xmlns:a16="http://schemas.microsoft.com/office/drawing/2014/main" id="{429662E7-AE83-4E88-B430-273396A9356F}"/>
                </a:ext>
              </a:extLst>
            </p:cNvPr>
            <p:cNvGrpSpPr>
              <a:grpSpLocks/>
            </p:cNvGrpSpPr>
            <p:nvPr/>
          </p:nvGrpSpPr>
          <p:grpSpPr bwMode="auto">
            <a:xfrm>
              <a:off x="925515" y="2513031"/>
              <a:ext cx="612776" cy="660405"/>
              <a:chOff x="434" y="1648"/>
              <a:chExt cx="386" cy="416"/>
            </a:xfrm>
          </p:grpSpPr>
          <p:sp>
            <p:nvSpPr>
              <p:cNvPr id="177" name="Line 5">
                <a:extLst>
                  <a:ext uri="{FF2B5EF4-FFF2-40B4-BE49-F238E27FC236}">
                    <a16:creationId xmlns:a16="http://schemas.microsoft.com/office/drawing/2014/main" id="{4B895B75-F09B-438E-85AA-09F85863C3F3}"/>
                  </a:ext>
                </a:extLst>
              </p:cNvPr>
              <p:cNvSpPr>
                <a:spLocks noChangeShapeType="1"/>
              </p:cNvSpPr>
              <p:nvPr/>
            </p:nvSpPr>
            <p:spPr bwMode="auto">
              <a:xfrm flipV="1">
                <a:off x="434" y="2021"/>
                <a:ext cx="359" cy="43"/>
              </a:xfrm>
              <a:prstGeom prst="line">
                <a:avLst/>
              </a:prstGeom>
              <a:noFill/>
              <a:ln w="50800">
                <a:solidFill>
                  <a:schemeClr val="tx1"/>
                </a:solidFill>
                <a:round/>
                <a:headEnd/>
                <a:tailEn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78" name="Line 6">
                <a:extLst>
                  <a:ext uri="{FF2B5EF4-FFF2-40B4-BE49-F238E27FC236}">
                    <a16:creationId xmlns:a16="http://schemas.microsoft.com/office/drawing/2014/main" id="{FB14D726-147C-42EF-A1E5-F574DE1CC526}"/>
                  </a:ext>
                </a:extLst>
              </p:cNvPr>
              <p:cNvSpPr>
                <a:spLocks noChangeShapeType="1"/>
              </p:cNvSpPr>
              <p:nvPr/>
            </p:nvSpPr>
            <p:spPr bwMode="auto">
              <a:xfrm flipH="1" flipV="1">
                <a:off x="691" y="1648"/>
                <a:ext cx="129" cy="412"/>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grpSp>
        <p:grpSp>
          <p:nvGrpSpPr>
            <p:cNvPr id="137" name="Group 7">
              <a:extLst>
                <a:ext uri="{FF2B5EF4-FFF2-40B4-BE49-F238E27FC236}">
                  <a16:creationId xmlns:a16="http://schemas.microsoft.com/office/drawing/2014/main" id="{02ADEBC0-F114-4F55-8A1F-A826AC7D3C08}"/>
                </a:ext>
              </a:extLst>
            </p:cNvPr>
            <p:cNvGrpSpPr>
              <a:grpSpLocks/>
            </p:cNvGrpSpPr>
            <p:nvPr/>
          </p:nvGrpSpPr>
          <p:grpSpPr bwMode="auto">
            <a:xfrm>
              <a:off x="1289052" y="4591049"/>
              <a:ext cx="798513" cy="604837"/>
              <a:chOff x="663" y="2957"/>
              <a:chExt cx="503" cy="381"/>
            </a:xfrm>
          </p:grpSpPr>
          <p:sp>
            <p:nvSpPr>
              <p:cNvPr id="175" name="Line 8">
                <a:extLst>
                  <a:ext uri="{FF2B5EF4-FFF2-40B4-BE49-F238E27FC236}">
                    <a16:creationId xmlns:a16="http://schemas.microsoft.com/office/drawing/2014/main" id="{1B1A3D1F-AB77-4C3C-BDA8-8B34FF777479}"/>
                  </a:ext>
                </a:extLst>
              </p:cNvPr>
              <p:cNvSpPr>
                <a:spLocks noChangeShapeType="1"/>
              </p:cNvSpPr>
              <p:nvPr/>
            </p:nvSpPr>
            <p:spPr bwMode="auto">
              <a:xfrm flipH="1" flipV="1">
                <a:off x="958" y="2957"/>
                <a:ext cx="208" cy="381"/>
              </a:xfrm>
              <a:prstGeom prst="line">
                <a:avLst/>
              </a:prstGeom>
              <a:noFill/>
              <a:ln w="50800">
                <a:solidFill>
                  <a:schemeClr val="tx1"/>
                </a:solidFill>
                <a:round/>
                <a:headEnd/>
                <a:tailEn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76" name="Line 9">
                <a:extLst>
                  <a:ext uri="{FF2B5EF4-FFF2-40B4-BE49-F238E27FC236}">
                    <a16:creationId xmlns:a16="http://schemas.microsoft.com/office/drawing/2014/main" id="{776E84F5-0CF9-4F8C-9126-379755436392}"/>
                  </a:ext>
                </a:extLst>
              </p:cNvPr>
              <p:cNvSpPr>
                <a:spLocks noChangeShapeType="1"/>
              </p:cNvSpPr>
              <p:nvPr/>
            </p:nvSpPr>
            <p:spPr bwMode="auto">
              <a:xfrm flipH="1">
                <a:off x="663" y="2990"/>
                <a:ext cx="335" cy="216"/>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grpSp>
        <p:grpSp>
          <p:nvGrpSpPr>
            <p:cNvPr id="138" name="Group 10">
              <a:extLst>
                <a:ext uri="{FF2B5EF4-FFF2-40B4-BE49-F238E27FC236}">
                  <a16:creationId xmlns:a16="http://schemas.microsoft.com/office/drawing/2014/main" id="{B7E8A56B-15EF-4A14-B954-902D2DD3E5FB}"/>
                </a:ext>
              </a:extLst>
            </p:cNvPr>
            <p:cNvGrpSpPr>
              <a:grpSpLocks/>
            </p:cNvGrpSpPr>
            <p:nvPr/>
          </p:nvGrpSpPr>
          <p:grpSpPr bwMode="auto">
            <a:xfrm>
              <a:off x="2782888" y="4190999"/>
              <a:ext cx="560388" cy="792162"/>
              <a:chOff x="1604" y="2705"/>
              <a:chExt cx="353" cy="499"/>
            </a:xfrm>
          </p:grpSpPr>
          <p:sp>
            <p:nvSpPr>
              <p:cNvPr id="173" name="Line 11">
                <a:extLst>
                  <a:ext uri="{FF2B5EF4-FFF2-40B4-BE49-F238E27FC236}">
                    <a16:creationId xmlns:a16="http://schemas.microsoft.com/office/drawing/2014/main" id="{C99526ED-3631-4977-8F28-F3FD809CA255}"/>
                  </a:ext>
                </a:extLst>
              </p:cNvPr>
              <p:cNvSpPr>
                <a:spLocks noChangeShapeType="1"/>
              </p:cNvSpPr>
              <p:nvPr/>
            </p:nvSpPr>
            <p:spPr bwMode="auto">
              <a:xfrm flipH="1" flipV="1">
                <a:off x="1604" y="2861"/>
                <a:ext cx="269" cy="343"/>
              </a:xfrm>
              <a:prstGeom prst="line">
                <a:avLst/>
              </a:prstGeom>
              <a:noFill/>
              <a:ln w="50800">
                <a:solidFill>
                  <a:schemeClr val="tx1"/>
                </a:solidFill>
                <a:round/>
                <a:headEnd/>
                <a:tailEn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74" name="Line 12">
                <a:extLst>
                  <a:ext uri="{FF2B5EF4-FFF2-40B4-BE49-F238E27FC236}">
                    <a16:creationId xmlns:a16="http://schemas.microsoft.com/office/drawing/2014/main" id="{A6F7CE8D-3F98-4799-8732-E63F8446483F}"/>
                  </a:ext>
                </a:extLst>
              </p:cNvPr>
              <p:cNvSpPr>
                <a:spLocks noChangeShapeType="1"/>
              </p:cNvSpPr>
              <p:nvPr/>
            </p:nvSpPr>
            <p:spPr bwMode="auto">
              <a:xfrm flipV="1">
                <a:off x="1633" y="2705"/>
                <a:ext cx="324" cy="195"/>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grpSp>
        <p:grpSp>
          <p:nvGrpSpPr>
            <p:cNvPr id="139" name="Group 13">
              <a:extLst>
                <a:ext uri="{FF2B5EF4-FFF2-40B4-BE49-F238E27FC236}">
                  <a16:creationId xmlns:a16="http://schemas.microsoft.com/office/drawing/2014/main" id="{B2E2DFDA-7796-49C5-BF12-0F8121E70DCB}"/>
                </a:ext>
              </a:extLst>
            </p:cNvPr>
            <p:cNvGrpSpPr>
              <a:grpSpLocks/>
            </p:cNvGrpSpPr>
            <p:nvPr/>
          </p:nvGrpSpPr>
          <p:grpSpPr bwMode="auto">
            <a:xfrm>
              <a:off x="557214" y="3813174"/>
              <a:ext cx="623889" cy="787400"/>
              <a:chOff x="202" y="2467"/>
              <a:chExt cx="393" cy="496"/>
            </a:xfrm>
          </p:grpSpPr>
          <p:sp>
            <p:nvSpPr>
              <p:cNvPr id="171" name="Line 14">
                <a:extLst>
                  <a:ext uri="{FF2B5EF4-FFF2-40B4-BE49-F238E27FC236}">
                    <a16:creationId xmlns:a16="http://schemas.microsoft.com/office/drawing/2014/main" id="{3FE2EF71-E5F7-419F-A8D2-F8DD80350B88}"/>
                  </a:ext>
                </a:extLst>
              </p:cNvPr>
              <p:cNvSpPr>
                <a:spLocks noChangeShapeType="1"/>
              </p:cNvSpPr>
              <p:nvPr/>
            </p:nvSpPr>
            <p:spPr bwMode="auto">
              <a:xfrm flipV="1">
                <a:off x="366" y="2611"/>
                <a:ext cx="195" cy="352"/>
              </a:xfrm>
              <a:prstGeom prst="line">
                <a:avLst/>
              </a:prstGeom>
              <a:noFill/>
              <a:ln w="50800">
                <a:solidFill>
                  <a:schemeClr val="tx1"/>
                </a:solidFill>
                <a:round/>
                <a:headEnd/>
                <a:tailEn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72" name="Line 15">
                <a:extLst>
                  <a:ext uri="{FF2B5EF4-FFF2-40B4-BE49-F238E27FC236}">
                    <a16:creationId xmlns:a16="http://schemas.microsoft.com/office/drawing/2014/main" id="{029B043F-3598-428B-958D-D50BD76ACEA2}"/>
                  </a:ext>
                </a:extLst>
              </p:cNvPr>
              <p:cNvSpPr>
                <a:spLocks noChangeShapeType="1"/>
              </p:cNvSpPr>
              <p:nvPr/>
            </p:nvSpPr>
            <p:spPr bwMode="auto">
              <a:xfrm flipH="1" flipV="1">
                <a:off x="202" y="2467"/>
                <a:ext cx="393" cy="183"/>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grpSp>
        <p:grpSp>
          <p:nvGrpSpPr>
            <p:cNvPr id="140" name="Group 16">
              <a:extLst>
                <a:ext uri="{FF2B5EF4-FFF2-40B4-BE49-F238E27FC236}">
                  <a16:creationId xmlns:a16="http://schemas.microsoft.com/office/drawing/2014/main" id="{5FBA2E28-05EC-42ED-B488-68AC5FE951E7}"/>
                </a:ext>
              </a:extLst>
            </p:cNvPr>
            <p:cNvGrpSpPr>
              <a:grpSpLocks/>
            </p:cNvGrpSpPr>
            <p:nvPr/>
          </p:nvGrpSpPr>
          <p:grpSpPr bwMode="auto">
            <a:xfrm>
              <a:off x="2935292" y="2706686"/>
              <a:ext cx="600076" cy="635000"/>
              <a:chOff x="1700" y="1770"/>
              <a:chExt cx="378" cy="400"/>
            </a:xfrm>
          </p:grpSpPr>
          <p:sp>
            <p:nvSpPr>
              <p:cNvPr id="169" name="Line 17">
                <a:extLst>
                  <a:ext uri="{FF2B5EF4-FFF2-40B4-BE49-F238E27FC236}">
                    <a16:creationId xmlns:a16="http://schemas.microsoft.com/office/drawing/2014/main" id="{923F2160-7E38-4FB0-AE11-97C317665825}"/>
                  </a:ext>
                </a:extLst>
              </p:cNvPr>
              <p:cNvSpPr>
                <a:spLocks noChangeShapeType="1"/>
              </p:cNvSpPr>
              <p:nvPr/>
            </p:nvSpPr>
            <p:spPr bwMode="auto">
              <a:xfrm flipH="1">
                <a:off x="1700" y="1770"/>
                <a:ext cx="199" cy="322"/>
              </a:xfrm>
              <a:prstGeom prst="line">
                <a:avLst/>
              </a:prstGeom>
              <a:noFill/>
              <a:ln w="50800">
                <a:solidFill>
                  <a:schemeClr val="tx1"/>
                </a:solidFill>
                <a:round/>
                <a:headEnd/>
                <a:tailEn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70" name="Line 18">
                <a:extLst>
                  <a:ext uri="{FF2B5EF4-FFF2-40B4-BE49-F238E27FC236}">
                    <a16:creationId xmlns:a16="http://schemas.microsoft.com/office/drawing/2014/main" id="{094D163A-CD7A-4729-9006-AC9C3C19432B}"/>
                  </a:ext>
                </a:extLst>
              </p:cNvPr>
              <p:cNvSpPr>
                <a:spLocks noChangeShapeType="1"/>
              </p:cNvSpPr>
              <p:nvPr/>
            </p:nvSpPr>
            <p:spPr bwMode="auto">
              <a:xfrm>
                <a:off x="1730" y="2117"/>
                <a:ext cx="348" cy="53"/>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grpSp>
        <p:grpSp>
          <p:nvGrpSpPr>
            <p:cNvPr id="141" name="Group 19">
              <a:extLst>
                <a:ext uri="{FF2B5EF4-FFF2-40B4-BE49-F238E27FC236}">
                  <a16:creationId xmlns:a16="http://schemas.microsoft.com/office/drawing/2014/main" id="{C2FF4571-D1D7-4250-BA4C-AF307CCDEBE6}"/>
                </a:ext>
              </a:extLst>
            </p:cNvPr>
            <p:cNvGrpSpPr>
              <a:grpSpLocks/>
            </p:cNvGrpSpPr>
            <p:nvPr/>
          </p:nvGrpSpPr>
          <p:grpSpPr bwMode="auto">
            <a:xfrm>
              <a:off x="2176463" y="2132011"/>
              <a:ext cx="681038" cy="569913"/>
              <a:chOff x="1222" y="1408"/>
              <a:chExt cx="429" cy="359"/>
            </a:xfrm>
          </p:grpSpPr>
          <p:sp>
            <p:nvSpPr>
              <p:cNvPr id="167" name="Line 20">
                <a:extLst>
                  <a:ext uri="{FF2B5EF4-FFF2-40B4-BE49-F238E27FC236}">
                    <a16:creationId xmlns:a16="http://schemas.microsoft.com/office/drawing/2014/main" id="{45C9F036-8E87-4394-959B-89A386A8448F}"/>
                  </a:ext>
                </a:extLst>
              </p:cNvPr>
              <p:cNvSpPr>
                <a:spLocks noChangeShapeType="1"/>
              </p:cNvSpPr>
              <p:nvPr/>
            </p:nvSpPr>
            <p:spPr bwMode="auto">
              <a:xfrm>
                <a:off x="1222" y="1408"/>
                <a:ext cx="118" cy="327"/>
              </a:xfrm>
              <a:prstGeom prst="line">
                <a:avLst/>
              </a:prstGeom>
              <a:noFill/>
              <a:ln w="50800">
                <a:solidFill>
                  <a:schemeClr val="tx1"/>
                </a:solidFill>
                <a:round/>
                <a:headEnd/>
                <a:tailEn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68" name="Line 21">
                <a:extLst>
                  <a:ext uri="{FF2B5EF4-FFF2-40B4-BE49-F238E27FC236}">
                    <a16:creationId xmlns:a16="http://schemas.microsoft.com/office/drawing/2014/main" id="{76563B12-E5CE-4CED-A9CC-343F5E86C32D}"/>
                  </a:ext>
                </a:extLst>
              </p:cNvPr>
              <p:cNvSpPr>
                <a:spLocks noChangeShapeType="1"/>
              </p:cNvSpPr>
              <p:nvPr/>
            </p:nvSpPr>
            <p:spPr bwMode="auto">
              <a:xfrm flipV="1">
                <a:off x="1364" y="1507"/>
                <a:ext cx="287" cy="260"/>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grpSp>
        <p:sp>
          <p:nvSpPr>
            <p:cNvPr id="142" name="Freeform 22">
              <a:extLst>
                <a:ext uri="{FF2B5EF4-FFF2-40B4-BE49-F238E27FC236}">
                  <a16:creationId xmlns:a16="http://schemas.microsoft.com/office/drawing/2014/main" id="{53D9A36D-1594-47B2-93BC-3DE778180590}"/>
                </a:ext>
              </a:extLst>
            </p:cNvPr>
            <p:cNvSpPr>
              <a:spLocks/>
            </p:cNvSpPr>
            <p:nvPr/>
          </p:nvSpPr>
          <p:spPr bwMode="auto">
            <a:xfrm>
              <a:off x="1202052" y="2628865"/>
              <a:ext cx="1733689" cy="2177702"/>
            </a:xfrm>
            <a:custGeom>
              <a:avLst/>
              <a:gdLst>
                <a:gd name="T0" fmla="*/ 648 w 1092"/>
                <a:gd name="T1" fmla="*/ 11 h 1372"/>
                <a:gd name="T2" fmla="*/ 583 w 1092"/>
                <a:gd name="T3" fmla="*/ 0 h 1372"/>
                <a:gd name="T4" fmla="*/ 518 w 1092"/>
                <a:gd name="T5" fmla="*/ 0 h 1372"/>
                <a:gd name="T6" fmla="*/ 443 w 1092"/>
                <a:gd name="T7" fmla="*/ 22 h 1372"/>
                <a:gd name="T8" fmla="*/ 400 w 1092"/>
                <a:gd name="T9" fmla="*/ 86 h 1372"/>
                <a:gd name="T10" fmla="*/ 356 w 1092"/>
                <a:gd name="T11" fmla="*/ 140 h 1372"/>
                <a:gd name="T12" fmla="*/ 292 w 1092"/>
                <a:gd name="T13" fmla="*/ 184 h 1372"/>
                <a:gd name="T14" fmla="*/ 227 w 1092"/>
                <a:gd name="T15" fmla="*/ 237 h 1372"/>
                <a:gd name="T16" fmla="*/ 216 w 1092"/>
                <a:gd name="T17" fmla="*/ 302 h 1372"/>
                <a:gd name="T18" fmla="*/ 216 w 1092"/>
                <a:gd name="T19" fmla="*/ 367 h 1372"/>
                <a:gd name="T20" fmla="*/ 184 w 1092"/>
                <a:gd name="T21" fmla="*/ 432 h 1372"/>
                <a:gd name="T22" fmla="*/ 173 w 1092"/>
                <a:gd name="T23" fmla="*/ 497 h 1372"/>
                <a:gd name="T24" fmla="*/ 119 w 1092"/>
                <a:gd name="T25" fmla="*/ 551 h 1372"/>
                <a:gd name="T26" fmla="*/ 54 w 1092"/>
                <a:gd name="T27" fmla="*/ 615 h 1372"/>
                <a:gd name="T28" fmla="*/ 22 w 1092"/>
                <a:gd name="T29" fmla="*/ 734 h 1372"/>
                <a:gd name="T30" fmla="*/ 11 w 1092"/>
                <a:gd name="T31" fmla="*/ 864 h 1372"/>
                <a:gd name="T32" fmla="*/ 0 w 1092"/>
                <a:gd name="T33" fmla="*/ 928 h 1372"/>
                <a:gd name="T34" fmla="*/ 97 w 1092"/>
                <a:gd name="T35" fmla="*/ 961 h 1372"/>
                <a:gd name="T36" fmla="*/ 162 w 1092"/>
                <a:gd name="T37" fmla="*/ 1026 h 1372"/>
                <a:gd name="T38" fmla="*/ 173 w 1092"/>
                <a:gd name="T39" fmla="*/ 1090 h 1372"/>
                <a:gd name="T40" fmla="*/ 194 w 1092"/>
                <a:gd name="T41" fmla="*/ 1155 h 1372"/>
                <a:gd name="T42" fmla="*/ 259 w 1092"/>
                <a:gd name="T43" fmla="*/ 1187 h 1372"/>
                <a:gd name="T44" fmla="*/ 356 w 1092"/>
                <a:gd name="T45" fmla="*/ 1220 h 1372"/>
                <a:gd name="T46" fmla="*/ 421 w 1092"/>
                <a:gd name="T47" fmla="*/ 1263 h 1372"/>
                <a:gd name="T48" fmla="*/ 475 w 1092"/>
                <a:gd name="T49" fmla="*/ 1328 h 1372"/>
                <a:gd name="T50" fmla="*/ 551 w 1092"/>
                <a:gd name="T51" fmla="*/ 1360 h 1372"/>
                <a:gd name="T52" fmla="*/ 616 w 1092"/>
                <a:gd name="T53" fmla="*/ 1371 h 1372"/>
                <a:gd name="T54" fmla="*/ 681 w 1092"/>
                <a:gd name="T55" fmla="*/ 1371 h 1372"/>
                <a:gd name="T56" fmla="*/ 756 w 1092"/>
                <a:gd name="T57" fmla="*/ 1371 h 1372"/>
                <a:gd name="T58" fmla="*/ 821 w 1092"/>
                <a:gd name="T59" fmla="*/ 1360 h 1372"/>
                <a:gd name="T60" fmla="*/ 886 w 1092"/>
                <a:gd name="T61" fmla="*/ 1317 h 1372"/>
                <a:gd name="T62" fmla="*/ 940 w 1092"/>
                <a:gd name="T63" fmla="*/ 1252 h 1372"/>
                <a:gd name="T64" fmla="*/ 983 w 1092"/>
                <a:gd name="T65" fmla="*/ 1187 h 1372"/>
                <a:gd name="T66" fmla="*/ 1005 w 1092"/>
                <a:gd name="T67" fmla="*/ 1123 h 1372"/>
                <a:gd name="T68" fmla="*/ 1048 w 1092"/>
                <a:gd name="T69" fmla="*/ 1058 h 1372"/>
                <a:gd name="T70" fmla="*/ 1048 w 1092"/>
                <a:gd name="T71" fmla="*/ 993 h 1372"/>
                <a:gd name="T72" fmla="*/ 1048 w 1092"/>
                <a:gd name="T73" fmla="*/ 928 h 1372"/>
                <a:gd name="T74" fmla="*/ 1048 w 1092"/>
                <a:gd name="T75" fmla="*/ 864 h 1372"/>
                <a:gd name="T76" fmla="*/ 1048 w 1092"/>
                <a:gd name="T77" fmla="*/ 799 h 1372"/>
                <a:gd name="T78" fmla="*/ 1080 w 1092"/>
                <a:gd name="T79" fmla="*/ 734 h 1372"/>
                <a:gd name="T80" fmla="*/ 1069 w 1092"/>
                <a:gd name="T81" fmla="*/ 669 h 1372"/>
                <a:gd name="T82" fmla="*/ 1059 w 1092"/>
                <a:gd name="T83" fmla="*/ 605 h 1372"/>
                <a:gd name="T84" fmla="*/ 1069 w 1092"/>
                <a:gd name="T85" fmla="*/ 540 h 1372"/>
                <a:gd name="T86" fmla="*/ 1091 w 1092"/>
                <a:gd name="T87" fmla="*/ 464 h 1372"/>
                <a:gd name="T88" fmla="*/ 1080 w 1092"/>
                <a:gd name="T89" fmla="*/ 367 h 1372"/>
                <a:gd name="T90" fmla="*/ 1026 w 1092"/>
                <a:gd name="T91" fmla="*/ 324 h 1372"/>
                <a:gd name="T92" fmla="*/ 1005 w 1092"/>
                <a:gd name="T93" fmla="*/ 237 h 1372"/>
                <a:gd name="T94" fmla="*/ 972 w 1092"/>
                <a:gd name="T95" fmla="*/ 173 h 1372"/>
                <a:gd name="T96" fmla="*/ 918 w 1092"/>
                <a:gd name="T97" fmla="*/ 119 h 1372"/>
                <a:gd name="T98" fmla="*/ 853 w 1092"/>
                <a:gd name="T99" fmla="*/ 86 h 1372"/>
                <a:gd name="T100" fmla="*/ 789 w 1092"/>
                <a:gd name="T101" fmla="*/ 65 h 1372"/>
                <a:gd name="T102" fmla="*/ 724 w 1092"/>
                <a:gd name="T103" fmla="*/ 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2" h="1372">
                  <a:moveTo>
                    <a:pt x="681" y="22"/>
                  </a:moveTo>
                  <a:lnTo>
                    <a:pt x="648" y="11"/>
                  </a:lnTo>
                  <a:lnTo>
                    <a:pt x="616" y="0"/>
                  </a:lnTo>
                  <a:lnTo>
                    <a:pt x="583" y="0"/>
                  </a:lnTo>
                  <a:lnTo>
                    <a:pt x="551" y="0"/>
                  </a:lnTo>
                  <a:lnTo>
                    <a:pt x="518" y="0"/>
                  </a:lnTo>
                  <a:lnTo>
                    <a:pt x="475" y="0"/>
                  </a:lnTo>
                  <a:lnTo>
                    <a:pt x="443" y="22"/>
                  </a:lnTo>
                  <a:lnTo>
                    <a:pt x="421" y="54"/>
                  </a:lnTo>
                  <a:lnTo>
                    <a:pt x="400" y="86"/>
                  </a:lnTo>
                  <a:lnTo>
                    <a:pt x="367" y="108"/>
                  </a:lnTo>
                  <a:lnTo>
                    <a:pt x="356" y="140"/>
                  </a:lnTo>
                  <a:lnTo>
                    <a:pt x="324" y="162"/>
                  </a:lnTo>
                  <a:lnTo>
                    <a:pt x="292" y="184"/>
                  </a:lnTo>
                  <a:lnTo>
                    <a:pt x="259" y="216"/>
                  </a:lnTo>
                  <a:lnTo>
                    <a:pt x="227" y="237"/>
                  </a:lnTo>
                  <a:lnTo>
                    <a:pt x="216" y="270"/>
                  </a:lnTo>
                  <a:lnTo>
                    <a:pt x="216" y="302"/>
                  </a:lnTo>
                  <a:lnTo>
                    <a:pt x="216" y="335"/>
                  </a:lnTo>
                  <a:lnTo>
                    <a:pt x="216" y="367"/>
                  </a:lnTo>
                  <a:lnTo>
                    <a:pt x="184" y="399"/>
                  </a:lnTo>
                  <a:lnTo>
                    <a:pt x="184" y="432"/>
                  </a:lnTo>
                  <a:lnTo>
                    <a:pt x="184" y="464"/>
                  </a:lnTo>
                  <a:lnTo>
                    <a:pt x="173" y="497"/>
                  </a:lnTo>
                  <a:lnTo>
                    <a:pt x="151" y="529"/>
                  </a:lnTo>
                  <a:lnTo>
                    <a:pt x="119" y="551"/>
                  </a:lnTo>
                  <a:lnTo>
                    <a:pt x="86" y="583"/>
                  </a:lnTo>
                  <a:lnTo>
                    <a:pt x="54" y="615"/>
                  </a:lnTo>
                  <a:lnTo>
                    <a:pt x="43" y="648"/>
                  </a:lnTo>
                  <a:lnTo>
                    <a:pt x="22" y="734"/>
                  </a:lnTo>
                  <a:lnTo>
                    <a:pt x="22" y="799"/>
                  </a:lnTo>
                  <a:lnTo>
                    <a:pt x="11" y="864"/>
                  </a:lnTo>
                  <a:lnTo>
                    <a:pt x="0" y="896"/>
                  </a:lnTo>
                  <a:lnTo>
                    <a:pt x="0" y="928"/>
                  </a:lnTo>
                  <a:lnTo>
                    <a:pt x="32" y="939"/>
                  </a:lnTo>
                  <a:lnTo>
                    <a:pt x="97" y="961"/>
                  </a:lnTo>
                  <a:lnTo>
                    <a:pt x="140" y="993"/>
                  </a:lnTo>
                  <a:lnTo>
                    <a:pt x="162" y="1026"/>
                  </a:lnTo>
                  <a:lnTo>
                    <a:pt x="173" y="1058"/>
                  </a:lnTo>
                  <a:lnTo>
                    <a:pt x="173" y="1090"/>
                  </a:lnTo>
                  <a:lnTo>
                    <a:pt x="184" y="1123"/>
                  </a:lnTo>
                  <a:lnTo>
                    <a:pt x="194" y="1155"/>
                  </a:lnTo>
                  <a:lnTo>
                    <a:pt x="227" y="1166"/>
                  </a:lnTo>
                  <a:lnTo>
                    <a:pt x="259" y="1187"/>
                  </a:lnTo>
                  <a:lnTo>
                    <a:pt x="292" y="1209"/>
                  </a:lnTo>
                  <a:lnTo>
                    <a:pt x="356" y="1220"/>
                  </a:lnTo>
                  <a:lnTo>
                    <a:pt x="389" y="1241"/>
                  </a:lnTo>
                  <a:lnTo>
                    <a:pt x="421" y="1263"/>
                  </a:lnTo>
                  <a:lnTo>
                    <a:pt x="443" y="1306"/>
                  </a:lnTo>
                  <a:lnTo>
                    <a:pt x="475" y="1328"/>
                  </a:lnTo>
                  <a:lnTo>
                    <a:pt x="508" y="1328"/>
                  </a:lnTo>
                  <a:lnTo>
                    <a:pt x="551" y="1360"/>
                  </a:lnTo>
                  <a:lnTo>
                    <a:pt x="583" y="1371"/>
                  </a:lnTo>
                  <a:lnTo>
                    <a:pt x="616" y="1371"/>
                  </a:lnTo>
                  <a:lnTo>
                    <a:pt x="648" y="1371"/>
                  </a:lnTo>
                  <a:lnTo>
                    <a:pt x="681" y="1371"/>
                  </a:lnTo>
                  <a:lnTo>
                    <a:pt x="713" y="1371"/>
                  </a:lnTo>
                  <a:lnTo>
                    <a:pt x="756" y="1371"/>
                  </a:lnTo>
                  <a:lnTo>
                    <a:pt x="789" y="1371"/>
                  </a:lnTo>
                  <a:lnTo>
                    <a:pt x="821" y="1360"/>
                  </a:lnTo>
                  <a:lnTo>
                    <a:pt x="853" y="1339"/>
                  </a:lnTo>
                  <a:lnTo>
                    <a:pt x="886" y="1317"/>
                  </a:lnTo>
                  <a:lnTo>
                    <a:pt x="907" y="1285"/>
                  </a:lnTo>
                  <a:lnTo>
                    <a:pt x="940" y="1252"/>
                  </a:lnTo>
                  <a:lnTo>
                    <a:pt x="961" y="1220"/>
                  </a:lnTo>
                  <a:lnTo>
                    <a:pt x="983" y="1187"/>
                  </a:lnTo>
                  <a:lnTo>
                    <a:pt x="1005" y="1155"/>
                  </a:lnTo>
                  <a:lnTo>
                    <a:pt x="1005" y="1123"/>
                  </a:lnTo>
                  <a:lnTo>
                    <a:pt x="1037" y="1090"/>
                  </a:lnTo>
                  <a:lnTo>
                    <a:pt x="1048" y="1058"/>
                  </a:lnTo>
                  <a:lnTo>
                    <a:pt x="1048" y="1026"/>
                  </a:lnTo>
                  <a:lnTo>
                    <a:pt x="1048" y="993"/>
                  </a:lnTo>
                  <a:lnTo>
                    <a:pt x="1048" y="961"/>
                  </a:lnTo>
                  <a:lnTo>
                    <a:pt x="1048" y="928"/>
                  </a:lnTo>
                  <a:lnTo>
                    <a:pt x="1048" y="896"/>
                  </a:lnTo>
                  <a:lnTo>
                    <a:pt x="1048" y="864"/>
                  </a:lnTo>
                  <a:lnTo>
                    <a:pt x="1048" y="831"/>
                  </a:lnTo>
                  <a:lnTo>
                    <a:pt x="1048" y="799"/>
                  </a:lnTo>
                  <a:lnTo>
                    <a:pt x="1059" y="766"/>
                  </a:lnTo>
                  <a:lnTo>
                    <a:pt x="1080" y="734"/>
                  </a:lnTo>
                  <a:lnTo>
                    <a:pt x="1080" y="702"/>
                  </a:lnTo>
                  <a:lnTo>
                    <a:pt x="1069" y="669"/>
                  </a:lnTo>
                  <a:lnTo>
                    <a:pt x="1059" y="637"/>
                  </a:lnTo>
                  <a:lnTo>
                    <a:pt x="1059" y="605"/>
                  </a:lnTo>
                  <a:lnTo>
                    <a:pt x="1059" y="572"/>
                  </a:lnTo>
                  <a:lnTo>
                    <a:pt x="1069" y="540"/>
                  </a:lnTo>
                  <a:lnTo>
                    <a:pt x="1091" y="507"/>
                  </a:lnTo>
                  <a:lnTo>
                    <a:pt x="1091" y="464"/>
                  </a:lnTo>
                  <a:lnTo>
                    <a:pt x="1091" y="399"/>
                  </a:lnTo>
                  <a:lnTo>
                    <a:pt x="1080" y="367"/>
                  </a:lnTo>
                  <a:lnTo>
                    <a:pt x="1059" y="335"/>
                  </a:lnTo>
                  <a:lnTo>
                    <a:pt x="1026" y="324"/>
                  </a:lnTo>
                  <a:lnTo>
                    <a:pt x="1005" y="281"/>
                  </a:lnTo>
                  <a:lnTo>
                    <a:pt x="1005" y="237"/>
                  </a:lnTo>
                  <a:lnTo>
                    <a:pt x="994" y="205"/>
                  </a:lnTo>
                  <a:lnTo>
                    <a:pt x="972" y="173"/>
                  </a:lnTo>
                  <a:lnTo>
                    <a:pt x="940" y="151"/>
                  </a:lnTo>
                  <a:lnTo>
                    <a:pt x="918" y="119"/>
                  </a:lnTo>
                  <a:lnTo>
                    <a:pt x="886" y="97"/>
                  </a:lnTo>
                  <a:lnTo>
                    <a:pt x="853" y="86"/>
                  </a:lnTo>
                  <a:lnTo>
                    <a:pt x="821" y="76"/>
                  </a:lnTo>
                  <a:lnTo>
                    <a:pt x="789" y="65"/>
                  </a:lnTo>
                  <a:lnTo>
                    <a:pt x="756" y="54"/>
                  </a:lnTo>
                  <a:lnTo>
                    <a:pt x="724" y="43"/>
                  </a:lnTo>
                  <a:lnTo>
                    <a:pt x="681" y="22"/>
                  </a:lnTo>
                </a:path>
              </a:pathLst>
            </a:custGeom>
            <a:solidFill>
              <a:schemeClr val="accent1"/>
            </a:solidFill>
            <a:ln w="76200" cap="rnd" cmpd="sng">
              <a:solidFill>
                <a:schemeClr val="tx2"/>
              </a:solidFill>
              <a:prstDash val="solid"/>
              <a:round/>
              <a:headEnd type="none" w="med" len="med"/>
              <a:tailEnd type="none" w="med" len="med"/>
            </a:ln>
            <a:effectLst/>
          </p:spPr>
          <p:txBody>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43" name="Line 23">
              <a:extLst>
                <a:ext uri="{FF2B5EF4-FFF2-40B4-BE49-F238E27FC236}">
                  <a16:creationId xmlns:a16="http://schemas.microsoft.com/office/drawing/2014/main" id="{85D070A3-5A2B-4EB4-9BC0-EFBBE570FB12}"/>
                </a:ext>
              </a:extLst>
            </p:cNvPr>
            <p:cNvSpPr>
              <a:spLocks noChangeShapeType="1"/>
            </p:cNvSpPr>
            <p:nvPr/>
          </p:nvSpPr>
          <p:spPr bwMode="auto">
            <a:xfrm flipH="1" flipV="1">
              <a:off x="6840738" y="4290703"/>
              <a:ext cx="279564" cy="889360"/>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44" name="Line 24">
              <a:extLst>
                <a:ext uri="{FF2B5EF4-FFF2-40B4-BE49-F238E27FC236}">
                  <a16:creationId xmlns:a16="http://schemas.microsoft.com/office/drawing/2014/main" id="{46C8672F-8712-4381-AFB3-6DB3C5A31CC7}"/>
                </a:ext>
              </a:extLst>
            </p:cNvPr>
            <p:cNvSpPr>
              <a:spLocks noChangeShapeType="1"/>
            </p:cNvSpPr>
            <p:nvPr/>
          </p:nvSpPr>
          <p:spPr bwMode="auto">
            <a:xfrm flipV="1">
              <a:off x="7269468" y="2463648"/>
              <a:ext cx="564066" cy="570350"/>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45" name="Line 25">
              <a:extLst>
                <a:ext uri="{FF2B5EF4-FFF2-40B4-BE49-F238E27FC236}">
                  <a16:creationId xmlns:a16="http://schemas.microsoft.com/office/drawing/2014/main" id="{A126F142-D42B-490A-90BB-9CEC7823A4CC}"/>
                </a:ext>
              </a:extLst>
            </p:cNvPr>
            <p:cNvSpPr>
              <a:spLocks noChangeShapeType="1"/>
            </p:cNvSpPr>
            <p:nvPr/>
          </p:nvSpPr>
          <p:spPr bwMode="auto">
            <a:xfrm flipH="1" flipV="1">
              <a:off x="5972412" y="2300188"/>
              <a:ext cx="487013" cy="657353"/>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46" name="Line 26">
              <a:extLst>
                <a:ext uri="{FF2B5EF4-FFF2-40B4-BE49-F238E27FC236}">
                  <a16:creationId xmlns:a16="http://schemas.microsoft.com/office/drawing/2014/main" id="{2B16D278-D55F-4EE8-8F48-22275E4C2B12}"/>
                </a:ext>
              </a:extLst>
            </p:cNvPr>
            <p:cNvSpPr>
              <a:spLocks noChangeShapeType="1"/>
            </p:cNvSpPr>
            <p:nvPr/>
          </p:nvSpPr>
          <p:spPr bwMode="auto">
            <a:xfrm flipH="1" flipV="1">
              <a:off x="7068933" y="4062211"/>
              <a:ext cx="894010" cy="422710"/>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47" name="Line 27">
              <a:extLst>
                <a:ext uri="{FF2B5EF4-FFF2-40B4-BE49-F238E27FC236}">
                  <a16:creationId xmlns:a16="http://schemas.microsoft.com/office/drawing/2014/main" id="{FA3FBC85-292C-4B14-B022-7F03B42E551D}"/>
                </a:ext>
              </a:extLst>
            </p:cNvPr>
            <p:cNvSpPr>
              <a:spLocks noChangeShapeType="1"/>
            </p:cNvSpPr>
            <p:nvPr/>
          </p:nvSpPr>
          <p:spPr bwMode="auto">
            <a:xfrm>
              <a:off x="5648395" y="3562166"/>
              <a:ext cx="811030" cy="141489"/>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48" name="Line 28">
              <a:extLst>
                <a:ext uri="{FF2B5EF4-FFF2-40B4-BE49-F238E27FC236}">
                  <a16:creationId xmlns:a16="http://schemas.microsoft.com/office/drawing/2014/main" id="{191FABC4-2D46-4852-A7D1-934FFC554DFA}"/>
                </a:ext>
              </a:extLst>
            </p:cNvPr>
            <p:cNvSpPr>
              <a:spLocks noChangeShapeType="1"/>
            </p:cNvSpPr>
            <p:nvPr/>
          </p:nvSpPr>
          <p:spPr bwMode="auto">
            <a:xfrm flipV="1">
              <a:off x="5755084" y="4138668"/>
              <a:ext cx="704342" cy="544865"/>
            </a:xfrm>
            <a:prstGeom prst="line">
              <a:avLst/>
            </a:prstGeom>
            <a:noFill/>
            <a:ln w="508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49" name="Rectangle 29">
              <a:extLst>
                <a:ext uri="{FF2B5EF4-FFF2-40B4-BE49-F238E27FC236}">
                  <a16:creationId xmlns:a16="http://schemas.microsoft.com/office/drawing/2014/main" id="{93986C6F-7EFB-45BE-8070-BA398101F054}"/>
                </a:ext>
              </a:extLst>
            </p:cNvPr>
            <p:cNvSpPr>
              <a:spLocks noChangeArrowheads="1"/>
            </p:cNvSpPr>
            <p:nvPr/>
          </p:nvSpPr>
          <p:spPr bwMode="auto">
            <a:xfrm>
              <a:off x="1739446" y="1628774"/>
              <a:ext cx="596594"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N</a:t>
              </a:r>
              <a:r>
                <a:rPr lang="en-GB" altLang="zh-CN" sz="3600" b="1" baseline="-25000" dirty="0">
                  <a:solidFill>
                    <a:prstClr val="black"/>
                  </a:solidFill>
                  <a:effectLst>
                    <a:outerShdw blurRad="38100" dist="38100" dir="2700000" algn="tl">
                      <a:srgbClr val="C0C0C0"/>
                    </a:outerShdw>
                  </a:effectLst>
                  <a:latin typeface="Arial" charset="0"/>
                </a:rPr>
                <a:t>2</a:t>
              </a:r>
            </a:p>
          </p:txBody>
        </p:sp>
        <p:sp>
          <p:nvSpPr>
            <p:cNvPr id="150" name="Rectangle 30">
              <a:extLst>
                <a:ext uri="{FF2B5EF4-FFF2-40B4-BE49-F238E27FC236}">
                  <a16:creationId xmlns:a16="http://schemas.microsoft.com/office/drawing/2014/main" id="{D7E5F570-17CD-452E-82D0-1B5DF82765DD}"/>
                </a:ext>
              </a:extLst>
            </p:cNvPr>
            <p:cNvSpPr>
              <a:spLocks noChangeArrowheads="1"/>
            </p:cNvSpPr>
            <p:nvPr/>
          </p:nvSpPr>
          <p:spPr bwMode="auto">
            <a:xfrm>
              <a:off x="368301" y="2772111"/>
              <a:ext cx="612554"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O</a:t>
              </a:r>
              <a:r>
                <a:rPr lang="en-GB" altLang="zh-CN" sz="3600" b="1" baseline="-25000" dirty="0">
                  <a:solidFill>
                    <a:prstClr val="black"/>
                  </a:solidFill>
                  <a:effectLst>
                    <a:outerShdw blurRad="38100" dist="38100" dir="2700000" algn="tl">
                      <a:srgbClr val="C0C0C0"/>
                    </a:outerShdw>
                  </a:effectLst>
                  <a:latin typeface="Arial" charset="0"/>
                </a:rPr>
                <a:t>2</a:t>
              </a:r>
            </a:p>
          </p:txBody>
        </p:sp>
        <p:sp>
          <p:nvSpPr>
            <p:cNvPr id="151" name="Rectangle 31">
              <a:extLst>
                <a:ext uri="{FF2B5EF4-FFF2-40B4-BE49-F238E27FC236}">
                  <a16:creationId xmlns:a16="http://schemas.microsoft.com/office/drawing/2014/main" id="{5A936D39-3B5C-4DFB-A57F-6925535F9E0E}"/>
                </a:ext>
              </a:extLst>
            </p:cNvPr>
            <p:cNvSpPr>
              <a:spLocks noChangeArrowheads="1"/>
            </p:cNvSpPr>
            <p:nvPr/>
          </p:nvSpPr>
          <p:spPr bwMode="auto">
            <a:xfrm>
              <a:off x="3035514" y="2162214"/>
              <a:ext cx="596594"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H</a:t>
              </a:r>
              <a:r>
                <a:rPr lang="en-GB" altLang="zh-CN" sz="3600" b="1" baseline="-25000" dirty="0">
                  <a:solidFill>
                    <a:prstClr val="black"/>
                  </a:solidFill>
                  <a:effectLst>
                    <a:outerShdw blurRad="38100" dist="38100" dir="2700000" algn="tl">
                      <a:srgbClr val="C0C0C0"/>
                    </a:outerShdw>
                  </a:effectLst>
                  <a:latin typeface="Arial" charset="0"/>
                </a:rPr>
                <a:t>2</a:t>
              </a:r>
            </a:p>
          </p:txBody>
        </p:sp>
        <p:sp>
          <p:nvSpPr>
            <p:cNvPr id="152" name="Rectangle 32">
              <a:extLst>
                <a:ext uri="{FF2B5EF4-FFF2-40B4-BE49-F238E27FC236}">
                  <a16:creationId xmlns:a16="http://schemas.microsoft.com/office/drawing/2014/main" id="{52FA8719-7154-4A5B-8965-7EC17D045112}"/>
                </a:ext>
              </a:extLst>
            </p:cNvPr>
            <p:cNvSpPr>
              <a:spLocks noChangeArrowheads="1"/>
            </p:cNvSpPr>
            <p:nvPr/>
          </p:nvSpPr>
          <p:spPr bwMode="auto">
            <a:xfrm>
              <a:off x="2883384" y="4981451"/>
              <a:ext cx="820035"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a:solidFill>
                    <a:prstClr val="black"/>
                  </a:solidFill>
                  <a:effectLst>
                    <a:outerShdw blurRad="38100" dist="38100" dir="2700000" algn="tl">
                      <a:srgbClr val="C0C0C0"/>
                    </a:outerShdw>
                  </a:effectLst>
                  <a:latin typeface="Arial" charset="0"/>
                </a:rPr>
                <a:t>H</a:t>
              </a:r>
              <a:r>
                <a:rPr lang="en-GB" altLang="zh-CN" sz="3600" b="1" baseline="-25000">
                  <a:solidFill>
                    <a:prstClr val="black"/>
                  </a:solidFill>
                  <a:effectLst>
                    <a:outerShdw blurRad="38100" dist="38100" dir="2700000" algn="tl">
                      <a:srgbClr val="C0C0C0"/>
                    </a:outerShdw>
                  </a:effectLst>
                  <a:latin typeface="Arial" charset="0"/>
                </a:rPr>
                <a:t>2</a:t>
              </a:r>
              <a:r>
                <a:rPr lang="en-GB" altLang="zh-CN" sz="3600" b="1">
                  <a:solidFill>
                    <a:prstClr val="black"/>
                  </a:solidFill>
                  <a:effectLst>
                    <a:outerShdw blurRad="38100" dist="38100" dir="2700000" algn="tl">
                      <a:srgbClr val="C0C0C0"/>
                    </a:outerShdw>
                  </a:effectLst>
                  <a:latin typeface="Arial" charset="0"/>
                </a:rPr>
                <a:t>O</a:t>
              </a:r>
            </a:p>
          </p:txBody>
        </p:sp>
        <p:sp>
          <p:nvSpPr>
            <p:cNvPr id="153" name="Rectangle 33">
              <a:extLst>
                <a:ext uri="{FF2B5EF4-FFF2-40B4-BE49-F238E27FC236}">
                  <a16:creationId xmlns:a16="http://schemas.microsoft.com/office/drawing/2014/main" id="{E92337A4-0BE5-4D97-9F19-01E49EB79709}"/>
                </a:ext>
              </a:extLst>
            </p:cNvPr>
            <p:cNvSpPr>
              <a:spLocks noChangeArrowheads="1"/>
            </p:cNvSpPr>
            <p:nvPr/>
          </p:nvSpPr>
          <p:spPr bwMode="auto">
            <a:xfrm>
              <a:off x="1663381" y="5209943"/>
              <a:ext cx="820035"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CO</a:t>
              </a:r>
              <a:r>
                <a:rPr lang="en-GB" altLang="zh-CN" sz="3600" b="1" baseline="-25000" dirty="0">
                  <a:solidFill>
                    <a:prstClr val="black"/>
                  </a:solidFill>
                  <a:effectLst>
                    <a:outerShdw blurRad="38100" dist="38100" dir="2700000" algn="tl">
                      <a:srgbClr val="C0C0C0"/>
                    </a:outerShdw>
                  </a:effectLst>
                  <a:latin typeface="Arial" charset="0"/>
                </a:rPr>
                <a:t>2</a:t>
              </a:r>
            </a:p>
          </p:txBody>
        </p:sp>
        <p:sp>
          <p:nvSpPr>
            <p:cNvPr id="154" name="Rectangle 35">
              <a:extLst>
                <a:ext uri="{FF2B5EF4-FFF2-40B4-BE49-F238E27FC236}">
                  <a16:creationId xmlns:a16="http://schemas.microsoft.com/office/drawing/2014/main" id="{3359EC49-B425-477E-94FD-F370B368F136}"/>
                </a:ext>
              </a:extLst>
            </p:cNvPr>
            <p:cNvSpPr>
              <a:spLocks noChangeArrowheads="1"/>
            </p:cNvSpPr>
            <p:nvPr/>
          </p:nvSpPr>
          <p:spPr bwMode="auto">
            <a:xfrm>
              <a:off x="5549610" y="1933722"/>
              <a:ext cx="596594"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N</a:t>
              </a:r>
              <a:r>
                <a:rPr lang="en-GB" altLang="zh-CN" sz="3600" b="1" baseline="-25000" dirty="0">
                  <a:solidFill>
                    <a:prstClr val="black"/>
                  </a:solidFill>
                  <a:effectLst>
                    <a:outerShdw blurRad="38100" dist="38100" dir="2700000" algn="tl">
                      <a:srgbClr val="C0C0C0"/>
                    </a:outerShdw>
                  </a:effectLst>
                  <a:latin typeface="Arial" charset="0"/>
                </a:rPr>
                <a:t>2</a:t>
              </a:r>
            </a:p>
          </p:txBody>
        </p:sp>
        <p:sp>
          <p:nvSpPr>
            <p:cNvPr id="155" name="Rectangle 36">
              <a:extLst>
                <a:ext uri="{FF2B5EF4-FFF2-40B4-BE49-F238E27FC236}">
                  <a16:creationId xmlns:a16="http://schemas.microsoft.com/office/drawing/2014/main" id="{507B9812-94E0-4886-B4FE-5F90B8A4ED0F}"/>
                </a:ext>
              </a:extLst>
            </p:cNvPr>
            <p:cNvSpPr>
              <a:spLocks noChangeArrowheads="1"/>
            </p:cNvSpPr>
            <p:nvPr/>
          </p:nvSpPr>
          <p:spPr bwMode="auto">
            <a:xfrm>
              <a:off x="7683380" y="2162214"/>
              <a:ext cx="596594"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a:solidFill>
                    <a:prstClr val="black"/>
                  </a:solidFill>
                  <a:effectLst>
                    <a:outerShdw blurRad="38100" dist="38100" dir="2700000" algn="tl">
                      <a:srgbClr val="C0C0C0"/>
                    </a:outerShdw>
                  </a:effectLst>
                  <a:latin typeface="Arial" charset="0"/>
                </a:rPr>
                <a:t>H</a:t>
              </a:r>
              <a:r>
                <a:rPr lang="en-GB" altLang="zh-CN" sz="3600" b="1" baseline="-25000">
                  <a:solidFill>
                    <a:prstClr val="black"/>
                  </a:solidFill>
                  <a:effectLst>
                    <a:outerShdw blurRad="38100" dist="38100" dir="2700000" algn="tl">
                      <a:srgbClr val="C0C0C0"/>
                    </a:outerShdw>
                  </a:effectLst>
                  <a:latin typeface="Arial" charset="0"/>
                </a:rPr>
                <a:t>2</a:t>
              </a:r>
            </a:p>
          </p:txBody>
        </p:sp>
        <p:sp>
          <p:nvSpPr>
            <p:cNvPr id="156" name="Rectangle 37">
              <a:extLst>
                <a:ext uri="{FF2B5EF4-FFF2-40B4-BE49-F238E27FC236}">
                  <a16:creationId xmlns:a16="http://schemas.microsoft.com/office/drawing/2014/main" id="{20F0AF75-1413-4338-BF67-D1E1A9320129}"/>
                </a:ext>
              </a:extLst>
            </p:cNvPr>
            <p:cNvSpPr>
              <a:spLocks noChangeArrowheads="1"/>
            </p:cNvSpPr>
            <p:nvPr/>
          </p:nvSpPr>
          <p:spPr bwMode="auto">
            <a:xfrm>
              <a:off x="7912563" y="4219519"/>
              <a:ext cx="820035"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a:solidFill>
                    <a:prstClr val="black"/>
                  </a:solidFill>
                  <a:effectLst>
                    <a:outerShdw blurRad="38100" dist="38100" dir="2700000" algn="tl">
                      <a:srgbClr val="C0C0C0"/>
                    </a:outerShdw>
                  </a:effectLst>
                  <a:latin typeface="Arial" charset="0"/>
                </a:rPr>
                <a:t>H</a:t>
              </a:r>
              <a:r>
                <a:rPr lang="en-GB" altLang="zh-CN" sz="3600" b="1" baseline="-25000">
                  <a:solidFill>
                    <a:prstClr val="black"/>
                  </a:solidFill>
                  <a:effectLst>
                    <a:outerShdw blurRad="38100" dist="38100" dir="2700000" algn="tl">
                      <a:srgbClr val="C0C0C0"/>
                    </a:outerShdw>
                  </a:effectLst>
                  <a:latin typeface="Arial" charset="0"/>
                </a:rPr>
                <a:t>2</a:t>
              </a:r>
              <a:r>
                <a:rPr lang="en-GB" altLang="zh-CN" sz="3600" b="1">
                  <a:solidFill>
                    <a:prstClr val="black"/>
                  </a:solidFill>
                  <a:effectLst>
                    <a:outerShdw blurRad="38100" dist="38100" dir="2700000" algn="tl">
                      <a:srgbClr val="C0C0C0"/>
                    </a:outerShdw>
                  </a:effectLst>
                  <a:latin typeface="Arial" charset="0"/>
                </a:rPr>
                <a:t>O</a:t>
              </a:r>
            </a:p>
          </p:txBody>
        </p:sp>
        <p:sp>
          <p:nvSpPr>
            <p:cNvPr id="157" name="Rectangle 38">
              <a:extLst>
                <a:ext uri="{FF2B5EF4-FFF2-40B4-BE49-F238E27FC236}">
                  <a16:creationId xmlns:a16="http://schemas.microsoft.com/office/drawing/2014/main" id="{35A2E233-873C-42CA-A4AC-4DAEFBDE3934}"/>
                </a:ext>
              </a:extLst>
            </p:cNvPr>
            <p:cNvSpPr>
              <a:spLocks noChangeArrowheads="1"/>
            </p:cNvSpPr>
            <p:nvPr/>
          </p:nvSpPr>
          <p:spPr bwMode="auto">
            <a:xfrm>
              <a:off x="6997808" y="5209943"/>
              <a:ext cx="820035"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a:solidFill>
                    <a:prstClr val="black"/>
                  </a:solidFill>
                  <a:effectLst>
                    <a:outerShdw blurRad="38100" dist="38100" dir="2700000" algn="tl">
                      <a:srgbClr val="C0C0C0"/>
                    </a:outerShdw>
                  </a:effectLst>
                  <a:latin typeface="Arial" charset="0"/>
                </a:rPr>
                <a:t>CO</a:t>
              </a:r>
              <a:r>
                <a:rPr lang="en-GB" altLang="zh-CN" sz="3600" b="1" baseline="-25000">
                  <a:solidFill>
                    <a:prstClr val="black"/>
                  </a:solidFill>
                  <a:effectLst>
                    <a:outerShdw blurRad="38100" dist="38100" dir="2700000" algn="tl">
                      <a:srgbClr val="C0C0C0"/>
                    </a:outerShdw>
                  </a:effectLst>
                  <a:latin typeface="Arial" charset="0"/>
                </a:rPr>
                <a:t>2</a:t>
              </a:r>
            </a:p>
          </p:txBody>
        </p:sp>
        <p:sp>
          <p:nvSpPr>
            <p:cNvPr id="158" name="Rectangle 39">
              <a:extLst>
                <a:ext uri="{FF2B5EF4-FFF2-40B4-BE49-F238E27FC236}">
                  <a16:creationId xmlns:a16="http://schemas.microsoft.com/office/drawing/2014/main" id="{DB7F2BF6-D7EA-49E9-B30A-CB203C947063}"/>
                </a:ext>
              </a:extLst>
            </p:cNvPr>
            <p:cNvSpPr>
              <a:spLocks noChangeArrowheads="1"/>
            </p:cNvSpPr>
            <p:nvPr/>
          </p:nvSpPr>
          <p:spPr bwMode="auto">
            <a:xfrm>
              <a:off x="5245350" y="4752959"/>
              <a:ext cx="713302"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CO</a:t>
              </a:r>
            </a:p>
          </p:txBody>
        </p:sp>
        <p:sp>
          <p:nvSpPr>
            <p:cNvPr id="159" name="Rectangle 40">
              <a:extLst>
                <a:ext uri="{FF2B5EF4-FFF2-40B4-BE49-F238E27FC236}">
                  <a16:creationId xmlns:a16="http://schemas.microsoft.com/office/drawing/2014/main" id="{73F0A5F8-B9F4-4684-90F8-6F332758DFB1}"/>
                </a:ext>
              </a:extLst>
            </p:cNvPr>
            <p:cNvSpPr>
              <a:spLocks noChangeArrowheads="1"/>
            </p:cNvSpPr>
            <p:nvPr/>
          </p:nvSpPr>
          <p:spPr bwMode="auto">
            <a:xfrm>
              <a:off x="5169285" y="3000603"/>
              <a:ext cx="612554"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O</a:t>
              </a:r>
              <a:r>
                <a:rPr lang="en-GB" altLang="zh-CN" sz="3600" b="1" baseline="-25000" dirty="0">
                  <a:solidFill>
                    <a:prstClr val="black"/>
                  </a:solidFill>
                  <a:effectLst>
                    <a:outerShdw blurRad="38100" dist="38100" dir="2700000" algn="tl">
                      <a:srgbClr val="C0C0C0"/>
                    </a:outerShdw>
                  </a:effectLst>
                  <a:latin typeface="Arial" charset="0"/>
                </a:rPr>
                <a:t>2</a:t>
              </a:r>
            </a:p>
          </p:txBody>
        </p:sp>
        <p:sp>
          <p:nvSpPr>
            <p:cNvPr id="160" name="Line 41">
              <a:extLst>
                <a:ext uri="{FF2B5EF4-FFF2-40B4-BE49-F238E27FC236}">
                  <a16:creationId xmlns:a16="http://schemas.microsoft.com/office/drawing/2014/main" id="{E8936B98-86E1-45FF-B51B-485567138909}"/>
                </a:ext>
              </a:extLst>
            </p:cNvPr>
            <p:cNvSpPr>
              <a:spLocks noChangeShapeType="1"/>
            </p:cNvSpPr>
            <p:nvPr/>
          </p:nvSpPr>
          <p:spPr bwMode="auto">
            <a:xfrm>
              <a:off x="3627241" y="3935662"/>
              <a:ext cx="1676393" cy="0"/>
            </a:xfrm>
            <a:prstGeom prst="line">
              <a:avLst/>
            </a:prstGeom>
            <a:noFill/>
            <a:ln w="76200">
              <a:solidFill>
                <a:schemeClr val="tx1"/>
              </a:solidFill>
              <a:round/>
              <a:headEnd/>
              <a:tailEnd type="triangle" w="med" len="med"/>
            </a:ln>
            <a:effectLst/>
          </p:spPr>
          <p:txBody>
            <a:bodyPr wrap="none" anchor="ct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endParaRPr lang="zh-CN" altLang="en-US" sz="3600">
                <a:solidFill>
                  <a:prstClr val="black"/>
                </a:solidFill>
                <a:latin typeface="Calibri"/>
              </a:endParaRPr>
            </a:p>
          </p:txBody>
        </p:sp>
        <p:sp>
          <p:nvSpPr>
            <p:cNvPr id="161" name="Rectangle 42">
              <a:extLst>
                <a:ext uri="{FF2B5EF4-FFF2-40B4-BE49-F238E27FC236}">
                  <a16:creationId xmlns:a16="http://schemas.microsoft.com/office/drawing/2014/main" id="{BC6C6508-9E8E-4908-93F1-631642D15D5F}"/>
                </a:ext>
              </a:extLst>
            </p:cNvPr>
            <p:cNvSpPr>
              <a:spLocks noChangeArrowheads="1"/>
            </p:cNvSpPr>
            <p:nvPr/>
          </p:nvSpPr>
          <p:spPr bwMode="auto">
            <a:xfrm>
              <a:off x="3945851" y="3457587"/>
              <a:ext cx="904822"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algn="ct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Heat</a:t>
              </a:r>
            </a:p>
          </p:txBody>
        </p:sp>
        <p:sp>
          <p:nvSpPr>
            <p:cNvPr id="162" name="Rectangle 43">
              <a:extLst>
                <a:ext uri="{FF2B5EF4-FFF2-40B4-BE49-F238E27FC236}">
                  <a16:creationId xmlns:a16="http://schemas.microsoft.com/office/drawing/2014/main" id="{861E3665-8138-4D1C-9B09-C572D04C89F2}"/>
                </a:ext>
              </a:extLst>
            </p:cNvPr>
            <p:cNvSpPr>
              <a:spLocks noChangeArrowheads="1"/>
            </p:cNvSpPr>
            <p:nvPr/>
          </p:nvSpPr>
          <p:spPr bwMode="auto">
            <a:xfrm>
              <a:off x="3657581" y="4067484"/>
              <a:ext cx="1479384" cy="1350137"/>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algn="ct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High</a:t>
              </a:r>
            </a:p>
            <a:p>
              <a:pPr algn="ct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vacuum</a:t>
              </a:r>
            </a:p>
            <a:p>
              <a:pPr algn="ct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or</a:t>
              </a:r>
            </a:p>
            <a:p>
              <a:pPr algn="ctr" defTabSz="2270638" fontAlgn="auto">
                <a:spcBef>
                  <a:spcPts val="0"/>
                </a:spcBef>
                <a:spcAft>
                  <a:spcPts val="0"/>
                </a:spcAft>
                <a:defRPr/>
              </a:pPr>
              <a:r>
                <a:rPr lang="en-GB" altLang="zh-CN" sz="3600" b="1" dirty="0">
                  <a:solidFill>
                    <a:prstClr val="black"/>
                  </a:solidFill>
                  <a:effectLst>
                    <a:outerShdw blurRad="38100" dist="38100" dir="2700000" algn="tl">
                      <a:srgbClr val="C0C0C0"/>
                    </a:outerShdw>
                  </a:effectLst>
                  <a:latin typeface="Arial" charset="0"/>
                </a:rPr>
                <a:t>inert gas</a:t>
              </a:r>
            </a:p>
          </p:txBody>
        </p:sp>
        <p:sp>
          <p:nvSpPr>
            <p:cNvPr id="163" name="Rectangle 30">
              <a:extLst>
                <a:ext uri="{FF2B5EF4-FFF2-40B4-BE49-F238E27FC236}">
                  <a16:creationId xmlns:a16="http://schemas.microsoft.com/office/drawing/2014/main" id="{E838A620-C700-4286-A65D-C6557569A152}"/>
                </a:ext>
              </a:extLst>
            </p:cNvPr>
            <p:cNvSpPr>
              <a:spLocks noChangeArrowheads="1"/>
            </p:cNvSpPr>
            <p:nvPr/>
          </p:nvSpPr>
          <p:spPr bwMode="auto">
            <a:xfrm>
              <a:off x="990651" y="3166699"/>
              <a:ext cx="745222"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dirty="0">
                  <a:solidFill>
                    <a:srgbClr val="C00000"/>
                  </a:solidFill>
                  <a:effectLst>
                    <a:outerShdw blurRad="38100" dist="38100" dir="2700000" algn="tl">
                      <a:srgbClr val="C0C0C0"/>
                    </a:outerShdw>
                  </a:effectLst>
                  <a:latin typeface="Arial" charset="0"/>
                </a:rPr>
                <a:t>MO</a:t>
              </a:r>
              <a:endParaRPr lang="en-GB" altLang="zh-CN" sz="3600" b="1" baseline="-25000" dirty="0">
                <a:solidFill>
                  <a:srgbClr val="C00000"/>
                </a:solidFill>
                <a:effectLst>
                  <a:outerShdw blurRad="38100" dist="38100" dir="2700000" algn="tl">
                    <a:srgbClr val="C0C0C0"/>
                  </a:outerShdw>
                </a:effectLst>
                <a:latin typeface="Arial" charset="0"/>
              </a:endParaRPr>
            </a:p>
          </p:txBody>
        </p:sp>
        <p:sp>
          <p:nvSpPr>
            <p:cNvPr id="164" name="Rectangle 30">
              <a:extLst>
                <a:ext uri="{FF2B5EF4-FFF2-40B4-BE49-F238E27FC236}">
                  <a16:creationId xmlns:a16="http://schemas.microsoft.com/office/drawing/2014/main" id="{51E3DF29-2955-4830-8C1D-AA77B87852CD}"/>
                </a:ext>
              </a:extLst>
            </p:cNvPr>
            <p:cNvSpPr>
              <a:spLocks noChangeArrowheads="1"/>
            </p:cNvSpPr>
            <p:nvPr/>
          </p:nvSpPr>
          <p:spPr bwMode="auto">
            <a:xfrm>
              <a:off x="2229423" y="4788112"/>
              <a:ext cx="729262"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dirty="0">
                  <a:solidFill>
                    <a:srgbClr val="C00000"/>
                  </a:solidFill>
                  <a:effectLst>
                    <a:outerShdw blurRad="38100" dist="38100" dir="2700000" algn="tl">
                      <a:srgbClr val="C0C0C0"/>
                    </a:outerShdw>
                  </a:effectLst>
                  <a:latin typeface="Arial" charset="0"/>
                </a:rPr>
                <a:t>MC</a:t>
              </a:r>
              <a:endParaRPr lang="en-GB" altLang="zh-CN" sz="3600" b="1" baseline="-25000" dirty="0">
                <a:solidFill>
                  <a:srgbClr val="C00000"/>
                </a:solidFill>
                <a:effectLst>
                  <a:outerShdw blurRad="38100" dist="38100" dir="2700000" algn="tl">
                    <a:srgbClr val="C0C0C0"/>
                  </a:outerShdw>
                </a:effectLst>
                <a:latin typeface="Arial" charset="0"/>
              </a:endParaRPr>
            </a:p>
          </p:txBody>
        </p:sp>
        <p:sp>
          <p:nvSpPr>
            <p:cNvPr id="165" name="Rectangle 40">
              <a:extLst>
                <a:ext uri="{FF2B5EF4-FFF2-40B4-BE49-F238E27FC236}">
                  <a16:creationId xmlns:a16="http://schemas.microsoft.com/office/drawing/2014/main" id="{E8ACA6DF-E539-4383-AD3C-2C6F904C16CE}"/>
                </a:ext>
              </a:extLst>
            </p:cNvPr>
            <p:cNvSpPr>
              <a:spLocks noChangeArrowheads="1"/>
            </p:cNvSpPr>
            <p:nvPr/>
          </p:nvSpPr>
          <p:spPr bwMode="auto">
            <a:xfrm>
              <a:off x="6354713" y="3568317"/>
              <a:ext cx="505821"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dirty="0">
                  <a:solidFill>
                    <a:srgbClr val="C00000"/>
                  </a:solidFill>
                  <a:effectLst>
                    <a:outerShdw blurRad="38100" dist="38100" dir="2700000" algn="tl">
                      <a:srgbClr val="C0C0C0"/>
                    </a:outerShdw>
                  </a:effectLst>
                  <a:latin typeface="Arial" charset="0"/>
                </a:rPr>
                <a:t>O</a:t>
              </a:r>
              <a:endParaRPr lang="en-GB" altLang="zh-CN" sz="3600" b="1" baseline="-25000" dirty="0">
                <a:solidFill>
                  <a:srgbClr val="C00000"/>
                </a:solidFill>
                <a:effectLst>
                  <a:outerShdw blurRad="38100" dist="38100" dir="2700000" algn="tl">
                    <a:srgbClr val="C0C0C0"/>
                  </a:outerShdw>
                </a:effectLst>
                <a:latin typeface="Arial" charset="0"/>
              </a:endParaRPr>
            </a:p>
          </p:txBody>
        </p:sp>
        <p:sp>
          <p:nvSpPr>
            <p:cNvPr id="166" name="Rectangle 39">
              <a:extLst>
                <a:ext uri="{FF2B5EF4-FFF2-40B4-BE49-F238E27FC236}">
                  <a16:creationId xmlns:a16="http://schemas.microsoft.com/office/drawing/2014/main" id="{E055B1CC-4C5F-411C-BE08-00CEFB101D23}"/>
                </a:ext>
              </a:extLst>
            </p:cNvPr>
            <p:cNvSpPr>
              <a:spLocks noChangeArrowheads="1"/>
            </p:cNvSpPr>
            <p:nvPr/>
          </p:nvSpPr>
          <p:spPr bwMode="auto">
            <a:xfrm>
              <a:off x="6454487" y="4527104"/>
              <a:ext cx="489860" cy="430085"/>
            </a:xfrm>
            <a:prstGeom prst="rect">
              <a:avLst/>
            </a:prstGeom>
            <a:noFill/>
            <a:ln>
              <a:noFill/>
            </a:ln>
            <a:effectLst/>
          </p:spPr>
          <p:txBody>
            <a:bodyPr wrap="none" lIns="224700" tIns="110378" rIns="224700" bIns="110378">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fontAlgn="auto">
                <a:spcBef>
                  <a:spcPts val="0"/>
                </a:spcBef>
                <a:spcAft>
                  <a:spcPts val="0"/>
                </a:spcAft>
                <a:defRPr/>
              </a:pPr>
              <a:r>
                <a:rPr lang="en-GB" altLang="zh-CN" sz="3600" b="1" dirty="0">
                  <a:solidFill>
                    <a:srgbClr val="C00000"/>
                  </a:solidFill>
                  <a:effectLst>
                    <a:outerShdw blurRad="38100" dist="38100" dir="2700000" algn="tl">
                      <a:srgbClr val="C0C0C0"/>
                    </a:outerShdw>
                  </a:effectLst>
                  <a:latin typeface="Arial" charset="0"/>
                </a:rPr>
                <a:t>C</a:t>
              </a:r>
            </a:p>
          </p:txBody>
        </p:sp>
      </p:grpSp>
      <p:grpSp>
        <p:nvGrpSpPr>
          <p:cNvPr id="71" name="组合 70">
            <a:extLst>
              <a:ext uri="{FF2B5EF4-FFF2-40B4-BE49-F238E27FC236}">
                <a16:creationId xmlns:a16="http://schemas.microsoft.com/office/drawing/2014/main" id="{7A383920-AEEA-40CE-9A80-A145FB462876}"/>
              </a:ext>
            </a:extLst>
          </p:cNvPr>
          <p:cNvGrpSpPr>
            <a:grpSpLocks/>
          </p:cNvGrpSpPr>
          <p:nvPr/>
        </p:nvGrpSpPr>
        <p:grpSpPr bwMode="auto">
          <a:xfrm>
            <a:off x="1661837" y="31598300"/>
            <a:ext cx="5086350" cy="2046289"/>
            <a:chOff x="403696" y="3162759"/>
            <a:chExt cx="4192406" cy="2066441"/>
          </a:xfrm>
        </p:grpSpPr>
        <p:sp>
          <p:nvSpPr>
            <p:cNvPr id="130" name="立方体 129">
              <a:extLst>
                <a:ext uri="{FF2B5EF4-FFF2-40B4-BE49-F238E27FC236}">
                  <a16:creationId xmlns:a16="http://schemas.microsoft.com/office/drawing/2014/main" id="{6A1C04A1-C858-4DF4-871C-E6808F9DC113}"/>
                </a:ext>
              </a:extLst>
            </p:cNvPr>
            <p:cNvSpPr/>
            <p:nvPr/>
          </p:nvSpPr>
          <p:spPr>
            <a:xfrm>
              <a:off x="422015" y="3467355"/>
              <a:ext cx="4155768" cy="1761845"/>
            </a:xfrm>
            <a:prstGeom prst="cube">
              <a:avLst>
                <a:gd name="adj" fmla="val 6663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4470">
                <a:solidFill>
                  <a:prstClr val="white"/>
                </a:solidFill>
                <a:latin typeface="Calibri"/>
              </a:endParaRPr>
            </a:p>
          </p:txBody>
        </p:sp>
        <p:sp>
          <p:nvSpPr>
            <p:cNvPr id="131" name="立方体 130">
              <a:extLst>
                <a:ext uri="{FF2B5EF4-FFF2-40B4-BE49-F238E27FC236}">
                  <a16:creationId xmlns:a16="http://schemas.microsoft.com/office/drawing/2014/main" id="{BB041222-2A72-41F7-B8B9-E1DC7BC19789}"/>
                </a:ext>
              </a:extLst>
            </p:cNvPr>
            <p:cNvSpPr/>
            <p:nvPr/>
          </p:nvSpPr>
          <p:spPr>
            <a:xfrm>
              <a:off x="422015" y="3398420"/>
              <a:ext cx="4155768" cy="1250445"/>
            </a:xfrm>
            <a:prstGeom prst="cube">
              <a:avLst>
                <a:gd name="adj" fmla="val 9311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4470">
                <a:solidFill>
                  <a:prstClr val="white"/>
                </a:solidFill>
                <a:latin typeface="Calibri"/>
              </a:endParaRPr>
            </a:p>
          </p:txBody>
        </p:sp>
        <p:sp>
          <p:nvSpPr>
            <p:cNvPr id="132" name="立方体 131">
              <a:extLst>
                <a:ext uri="{FF2B5EF4-FFF2-40B4-BE49-F238E27FC236}">
                  <a16:creationId xmlns:a16="http://schemas.microsoft.com/office/drawing/2014/main" id="{AFC67089-76BA-4D39-86A9-1A7A61B06E61}"/>
                </a:ext>
              </a:extLst>
            </p:cNvPr>
            <p:cNvSpPr/>
            <p:nvPr/>
          </p:nvSpPr>
          <p:spPr>
            <a:xfrm>
              <a:off x="403696" y="3342310"/>
              <a:ext cx="4192406" cy="1226398"/>
            </a:xfrm>
            <a:prstGeom prst="cube">
              <a:avLst>
                <a:gd name="adj" fmla="val 9519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4470">
                <a:solidFill>
                  <a:prstClr val="white"/>
                </a:solidFill>
                <a:latin typeface="Calibri"/>
              </a:endParaRPr>
            </a:p>
          </p:txBody>
        </p:sp>
        <p:sp>
          <p:nvSpPr>
            <p:cNvPr id="133" name="立方体 132">
              <a:extLst>
                <a:ext uri="{FF2B5EF4-FFF2-40B4-BE49-F238E27FC236}">
                  <a16:creationId xmlns:a16="http://schemas.microsoft.com/office/drawing/2014/main" id="{6853AFBC-B445-4C58-A21C-B927F5A0D4F8}"/>
                </a:ext>
              </a:extLst>
            </p:cNvPr>
            <p:cNvSpPr/>
            <p:nvPr/>
          </p:nvSpPr>
          <p:spPr>
            <a:xfrm>
              <a:off x="423323" y="3212457"/>
              <a:ext cx="4089036" cy="1282508"/>
            </a:xfrm>
            <a:prstGeom prst="cube">
              <a:avLst>
                <a:gd name="adj" fmla="val 865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4470">
                <a:solidFill>
                  <a:prstClr val="white"/>
                </a:solidFill>
                <a:latin typeface="Calibri"/>
              </a:endParaRPr>
            </a:p>
          </p:txBody>
        </p:sp>
        <p:sp>
          <p:nvSpPr>
            <p:cNvPr id="134" name="立方体 133">
              <a:extLst>
                <a:ext uri="{FF2B5EF4-FFF2-40B4-BE49-F238E27FC236}">
                  <a16:creationId xmlns:a16="http://schemas.microsoft.com/office/drawing/2014/main" id="{B8A5AD96-3A26-4FE5-A939-C171059B6E95}"/>
                </a:ext>
              </a:extLst>
            </p:cNvPr>
            <p:cNvSpPr/>
            <p:nvPr/>
          </p:nvSpPr>
          <p:spPr>
            <a:xfrm>
              <a:off x="422015" y="3162759"/>
              <a:ext cx="4090344" cy="1171892"/>
            </a:xfrm>
            <a:prstGeom prst="cube">
              <a:avLst>
                <a:gd name="adj" fmla="val 9311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4470" dirty="0">
                <a:solidFill>
                  <a:prstClr val="white"/>
                </a:solidFill>
                <a:latin typeface="Calibri"/>
              </a:endParaRPr>
            </a:p>
          </p:txBody>
        </p:sp>
      </p:grpSp>
      <p:sp>
        <p:nvSpPr>
          <p:cNvPr id="72" name="箭头: 右 71">
            <a:extLst>
              <a:ext uri="{FF2B5EF4-FFF2-40B4-BE49-F238E27FC236}">
                <a16:creationId xmlns:a16="http://schemas.microsoft.com/office/drawing/2014/main" id="{347C5EE5-52F1-4164-A776-48A19DD463A0}"/>
              </a:ext>
            </a:extLst>
          </p:cNvPr>
          <p:cNvSpPr/>
          <p:nvPr/>
        </p:nvSpPr>
        <p:spPr>
          <a:xfrm>
            <a:off x="6646587" y="32298386"/>
            <a:ext cx="1144587" cy="1214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4470">
              <a:solidFill>
                <a:prstClr val="white"/>
              </a:solidFill>
              <a:latin typeface="Calibri"/>
            </a:endParaRPr>
          </a:p>
        </p:txBody>
      </p:sp>
      <p:grpSp>
        <p:nvGrpSpPr>
          <p:cNvPr id="76" name="组合 75">
            <a:extLst>
              <a:ext uri="{FF2B5EF4-FFF2-40B4-BE49-F238E27FC236}">
                <a16:creationId xmlns:a16="http://schemas.microsoft.com/office/drawing/2014/main" id="{208A1A5A-995F-4233-9D8F-FB6EE6CA9BE5}"/>
              </a:ext>
            </a:extLst>
          </p:cNvPr>
          <p:cNvGrpSpPr>
            <a:grpSpLocks/>
          </p:cNvGrpSpPr>
          <p:nvPr/>
        </p:nvGrpSpPr>
        <p:grpSpPr bwMode="auto">
          <a:xfrm>
            <a:off x="8145187" y="27183462"/>
            <a:ext cx="8797926" cy="6359527"/>
            <a:chOff x="3541086" y="2466204"/>
            <a:chExt cx="4475904" cy="3919064"/>
          </a:xfrm>
        </p:grpSpPr>
        <p:sp>
          <p:nvSpPr>
            <p:cNvPr id="96" name="立方体 95">
              <a:extLst>
                <a:ext uri="{FF2B5EF4-FFF2-40B4-BE49-F238E27FC236}">
                  <a16:creationId xmlns:a16="http://schemas.microsoft.com/office/drawing/2014/main" id="{DFC1AF25-D8E5-43F1-A483-6FD75A8A7E62}"/>
                </a:ext>
              </a:extLst>
            </p:cNvPr>
            <p:cNvSpPr/>
            <p:nvPr/>
          </p:nvSpPr>
          <p:spPr>
            <a:xfrm>
              <a:off x="3597620" y="5609477"/>
              <a:ext cx="3467170" cy="775791"/>
            </a:xfrm>
            <a:prstGeom prst="cube">
              <a:avLst>
                <a:gd name="adj" fmla="val 6663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97" name="立方体 96">
              <a:extLst>
                <a:ext uri="{FF2B5EF4-FFF2-40B4-BE49-F238E27FC236}">
                  <a16:creationId xmlns:a16="http://schemas.microsoft.com/office/drawing/2014/main" id="{58E96740-9A23-43D6-9091-4FF32A3039AA}"/>
                </a:ext>
              </a:extLst>
            </p:cNvPr>
            <p:cNvSpPr/>
            <p:nvPr/>
          </p:nvSpPr>
          <p:spPr>
            <a:xfrm>
              <a:off x="3610542" y="5260225"/>
              <a:ext cx="3467170" cy="600675"/>
            </a:xfrm>
            <a:prstGeom prst="cube">
              <a:avLst>
                <a:gd name="adj" fmla="val 9311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98" name="立方体 97">
              <a:extLst>
                <a:ext uri="{FF2B5EF4-FFF2-40B4-BE49-F238E27FC236}">
                  <a16:creationId xmlns:a16="http://schemas.microsoft.com/office/drawing/2014/main" id="{2524E27D-98D5-4B41-819D-61B656DCAD83}"/>
                </a:ext>
              </a:extLst>
            </p:cNvPr>
            <p:cNvSpPr/>
            <p:nvPr/>
          </p:nvSpPr>
          <p:spPr>
            <a:xfrm>
              <a:off x="3647694" y="3629401"/>
              <a:ext cx="3412251" cy="498932"/>
            </a:xfrm>
            <a:prstGeom prst="cube">
              <a:avLst>
                <a:gd name="adj" fmla="val 865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dirty="0">
                <a:solidFill>
                  <a:prstClr val="white"/>
                </a:solidFill>
                <a:latin typeface="宋体" panose="02010600030101010101" pitchFamily="2" charset="-122"/>
              </a:endParaRPr>
            </a:p>
          </p:txBody>
        </p:sp>
        <p:sp>
          <p:nvSpPr>
            <p:cNvPr id="99" name="立方体 98">
              <a:extLst>
                <a:ext uri="{FF2B5EF4-FFF2-40B4-BE49-F238E27FC236}">
                  <a16:creationId xmlns:a16="http://schemas.microsoft.com/office/drawing/2014/main" id="{D3515D95-99ED-45AC-97C1-51CCDB1982E4}"/>
                </a:ext>
              </a:extLst>
            </p:cNvPr>
            <p:cNvSpPr/>
            <p:nvPr/>
          </p:nvSpPr>
          <p:spPr>
            <a:xfrm>
              <a:off x="3642040" y="4771075"/>
              <a:ext cx="3412251" cy="511650"/>
            </a:xfrm>
            <a:prstGeom prst="cube">
              <a:avLst>
                <a:gd name="adj" fmla="val 9311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00" name="立方体 99">
              <a:extLst>
                <a:ext uri="{FF2B5EF4-FFF2-40B4-BE49-F238E27FC236}">
                  <a16:creationId xmlns:a16="http://schemas.microsoft.com/office/drawing/2014/main" id="{79F1C3B2-CE95-4273-8307-C91ACEC0AE67}"/>
                </a:ext>
              </a:extLst>
            </p:cNvPr>
            <p:cNvSpPr/>
            <p:nvPr/>
          </p:nvSpPr>
          <p:spPr>
            <a:xfrm>
              <a:off x="3699382" y="2466204"/>
              <a:ext cx="3412251" cy="600675"/>
            </a:xfrm>
            <a:prstGeom prst="cube">
              <a:avLst>
                <a:gd name="adj" fmla="val 9311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01" name="箭头: 下 100">
              <a:extLst>
                <a:ext uri="{FF2B5EF4-FFF2-40B4-BE49-F238E27FC236}">
                  <a16:creationId xmlns:a16="http://schemas.microsoft.com/office/drawing/2014/main" id="{85B76469-B3FB-4C23-BA52-85C58E1750CF}"/>
                </a:ext>
              </a:extLst>
            </p:cNvPr>
            <p:cNvSpPr/>
            <p:nvPr/>
          </p:nvSpPr>
          <p:spPr>
            <a:xfrm rot="16200000">
              <a:off x="3601376" y="3666941"/>
              <a:ext cx="216204" cy="33678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02" name="箭头: 下 101">
              <a:extLst>
                <a:ext uri="{FF2B5EF4-FFF2-40B4-BE49-F238E27FC236}">
                  <a16:creationId xmlns:a16="http://schemas.microsoft.com/office/drawing/2014/main" id="{6458D894-E88B-43C8-8FA6-7A5D9E37534A}"/>
                </a:ext>
              </a:extLst>
            </p:cNvPr>
            <p:cNvSpPr/>
            <p:nvPr/>
          </p:nvSpPr>
          <p:spPr>
            <a:xfrm rot="16200000">
              <a:off x="7003935" y="3681616"/>
              <a:ext cx="216204" cy="33678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03" name="文本框 87">
              <a:extLst>
                <a:ext uri="{FF2B5EF4-FFF2-40B4-BE49-F238E27FC236}">
                  <a16:creationId xmlns:a16="http://schemas.microsoft.com/office/drawing/2014/main" id="{7CDADA55-A456-4ADF-8499-DE070C76BED3}"/>
                </a:ext>
              </a:extLst>
            </p:cNvPr>
            <p:cNvSpPr txBox="1"/>
            <p:nvPr/>
          </p:nvSpPr>
          <p:spPr>
            <a:xfrm>
              <a:off x="4719423" y="3682229"/>
              <a:ext cx="1561156" cy="291533"/>
            </a:xfrm>
            <a:prstGeom prst="rect">
              <a:avLst/>
            </a:prstGeom>
            <a:noFill/>
          </p:spPr>
          <p:txBody>
            <a:bodyPr wrap="none">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r>
                <a:rPr lang="en-US" altLang="zh-CN" sz="2483" b="1" dirty="0">
                  <a:solidFill>
                    <a:prstClr val="white"/>
                  </a:solidFill>
                  <a:latin typeface="宋体" panose="02010600030101010101" pitchFamily="2" charset="-122"/>
                </a:rPr>
                <a:t>Conductivity layer</a:t>
              </a:r>
              <a:endParaRPr lang="zh-CN" altLang="en-US" sz="2483" b="1" dirty="0">
                <a:solidFill>
                  <a:prstClr val="white"/>
                </a:solidFill>
                <a:latin typeface="宋体" panose="02010600030101010101" pitchFamily="2" charset="-122"/>
              </a:endParaRPr>
            </a:p>
          </p:txBody>
        </p:sp>
        <p:sp>
          <p:nvSpPr>
            <p:cNvPr id="104" name="文本框 88">
              <a:extLst>
                <a:ext uri="{FF2B5EF4-FFF2-40B4-BE49-F238E27FC236}">
                  <a16:creationId xmlns:a16="http://schemas.microsoft.com/office/drawing/2014/main" id="{10B3B9C5-9DAC-4FFD-B6B0-E3EE3B63A7DE}"/>
                </a:ext>
              </a:extLst>
            </p:cNvPr>
            <p:cNvSpPr txBox="1"/>
            <p:nvPr/>
          </p:nvSpPr>
          <p:spPr>
            <a:xfrm>
              <a:off x="4719423" y="2560121"/>
              <a:ext cx="1154108" cy="292511"/>
            </a:xfrm>
            <a:prstGeom prst="rect">
              <a:avLst/>
            </a:prstGeom>
            <a:noFill/>
          </p:spPr>
          <p:txBody>
            <a:bodyPr wrap="none">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r>
                <a:rPr lang="en-US" altLang="zh-CN" sz="2483" b="1" dirty="0">
                  <a:solidFill>
                    <a:prstClr val="black"/>
                  </a:solidFill>
                  <a:latin typeface="宋体" panose="02010600030101010101" pitchFamily="2" charset="-122"/>
                </a:rPr>
                <a:t>Ceramic layer</a:t>
              </a:r>
              <a:endParaRPr lang="zh-CN" altLang="en-US" sz="2483" b="1" dirty="0">
                <a:solidFill>
                  <a:prstClr val="black"/>
                </a:solidFill>
                <a:latin typeface="宋体" panose="02010600030101010101" pitchFamily="2" charset="-122"/>
              </a:endParaRPr>
            </a:p>
          </p:txBody>
        </p:sp>
        <p:sp>
          <p:nvSpPr>
            <p:cNvPr id="106" name="文本框 89">
              <a:extLst>
                <a:ext uri="{FF2B5EF4-FFF2-40B4-BE49-F238E27FC236}">
                  <a16:creationId xmlns:a16="http://schemas.microsoft.com/office/drawing/2014/main" id="{986630FB-36B9-4551-9207-1721B9A7D567}"/>
                </a:ext>
              </a:extLst>
            </p:cNvPr>
            <p:cNvSpPr txBox="1"/>
            <p:nvPr/>
          </p:nvSpPr>
          <p:spPr>
            <a:xfrm>
              <a:off x="4789687" y="4811185"/>
              <a:ext cx="1154108" cy="292512"/>
            </a:xfrm>
            <a:prstGeom prst="rect">
              <a:avLst/>
            </a:prstGeom>
            <a:noFill/>
          </p:spPr>
          <p:txBody>
            <a:bodyPr wrap="none">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r>
                <a:rPr lang="en-US" altLang="zh-CN" sz="2483" b="1" dirty="0">
                  <a:solidFill>
                    <a:prstClr val="black"/>
                  </a:solidFill>
                  <a:latin typeface="宋体" panose="02010600030101010101" pitchFamily="2" charset="-122"/>
                </a:rPr>
                <a:t>Ceramic layer</a:t>
              </a:r>
              <a:endParaRPr lang="zh-CN" altLang="en-US" sz="2483" b="1" dirty="0">
                <a:solidFill>
                  <a:prstClr val="black"/>
                </a:solidFill>
                <a:latin typeface="宋体" panose="02010600030101010101" pitchFamily="2" charset="-122"/>
              </a:endParaRPr>
            </a:p>
          </p:txBody>
        </p:sp>
        <p:sp>
          <p:nvSpPr>
            <p:cNvPr id="107" name="文本框 90">
              <a:extLst>
                <a:ext uri="{FF2B5EF4-FFF2-40B4-BE49-F238E27FC236}">
                  <a16:creationId xmlns:a16="http://schemas.microsoft.com/office/drawing/2014/main" id="{E6860234-5ADE-4913-BD0A-B17C7D02537D}"/>
                </a:ext>
              </a:extLst>
            </p:cNvPr>
            <p:cNvSpPr txBox="1"/>
            <p:nvPr/>
          </p:nvSpPr>
          <p:spPr>
            <a:xfrm>
              <a:off x="3949748" y="5401100"/>
              <a:ext cx="3328257" cy="292511"/>
            </a:xfrm>
            <a:prstGeom prst="rect">
              <a:avLst/>
            </a:prstGeom>
            <a:noFill/>
          </p:spPr>
          <p:txBody>
            <a:bodyPr>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r>
                <a:rPr lang="en-US" altLang="zh-CN" sz="2483" b="1" dirty="0">
                  <a:solidFill>
                    <a:prstClr val="black"/>
                  </a:solidFill>
                  <a:latin typeface="宋体" panose="02010600030101010101" pitchFamily="2" charset="-122"/>
                </a:rPr>
                <a:t>Cu/ceramic transition layer</a:t>
              </a:r>
              <a:endParaRPr lang="zh-CN" altLang="en-US" sz="2483" b="1" dirty="0">
                <a:solidFill>
                  <a:prstClr val="black"/>
                </a:solidFill>
                <a:latin typeface="宋体" panose="02010600030101010101" pitchFamily="2" charset="-122"/>
              </a:endParaRPr>
            </a:p>
          </p:txBody>
        </p:sp>
        <p:sp>
          <p:nvSpPr>
            <p:cNvPr id="108" name="文本框 91">
              <a:extLst>
                <a:ext uri="{FF2B5EF4-FFF2-40B4-BE49-F238E27FC236}">
                  <a16:creationId xmlns:a16="http://schemas.microsoft.com/office/drawing/2014/main" id="{252F5676-4593-49F9-AFCA-09277C72FEAD}"/>
                </a:ext>
              </a:extLst>
            </p:cNvPr>
            <p:cNvSpPr txBox="1"/>
            <p:nvPr/>
          </p:nvSpPr>
          <p:spPr>
            <a:xfrm>
              <a:off x="4893064" y="6035037"/>
              <a:ext cx="1235679" cy="292511"/>
            </a:xfrm>
            <a:prstGeom prst="rect">
              <a:avLst/>
            </a:prstGeom>
            <a:noFill/>
          </p:spPr>
          <p:txBody>
            <a:bodyPr wrap="none">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r>
                <a:rPr lang="en-US" altLang="zh-CN" sz="2483" b="1" dirty="0">
                  <a:solidFill>
                    <a:prstClr val="black"/>
                  </a:solidFill>
                  <a:latin typeface="宋体" panose="02010600030101010101" pitchFamily="2" charset="-122"/>
                </a:rPr>
                <a:t>Vacuum chamber</a:t>
              </a:r>
              <a:endParaRPr lang="zh-CN" altLang="en-US" sz="2483" b="1" dirty="0">
                <a:solidFill>
                  <a:prstClr val="black"/>
                </a:solidFill>
                <a:latin typeface="宋体" panose="02010600030101010101" pitchFamily="2" charset="-122"/>
              </a:endParaRPr>
            </a:p>
          </p:txBody>
        </p:sp>
        <p:sp>
          <p:nvSpPr>
            <p:cNvPr id="109" name="文本框 92">
              <a:extLst>
                <a:ext uri="{FF2B5EF4-FFF2-40B4-BE49-F238E27FC236}">
                  <a16:creationId xmlns:a16="http://schemas.microsoft.com/office/drawing/2014/main" id="{6FFAED59-1E2E-4C11-8441-C7E35ECD2135}"/>
                </a:ext>
              </a:extLst>
            </p:cNvPr>
            <p:cNvSpPr txBox="1"/>
            <p:nvPr/>
          </p:nvSpPr>
          <p:spPr>
            <a:xfrm>
              <a:off x="7316772" y="3629401"/>
              <a:ext cx="700218" cy="292512"/>
            </a:xfrm>
            <a:prstGeom prst="rect">
              <a:avLst/>
            </a:prstGeom>
            <a:noFill/>
          </p:spPr>
          <p:txBody>
            <a:bodyPr>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r>
                <a:rPr lang="en-US" altLang="zh-CN" sz="2483" b="1" dirty="0">
                  <a:solidFill>
                    <a:srgbClr val="FF0000"/>
                  </a:solidFill>
                  <a:latin typeface="宋体" panose="02010600030101010101" pitchFamily="2" charset="-122"/>
                </a:rPr>
                <a:t>I</a:t>
              </a:r>
              <a:endParaRPr lang="zh-CN" altLang="en-US" sz="2483" b="1" dirty="0">
                <a:solidFill>
                  <a:srgbClr val="FF0000"/>
                </a:solidFill>
                <a:latin typeface="宋体" panose="02010600030101010101" pitchFamily="2" charset="-122"/>
              </a:endParaRPr>
            </a:p>
          </p:txBody>
        </p:sp>
        <p:sp>
          <p:nvSpPr>
            <p:cNvPr id="110" name="箭头: 下 109">
              <a:extLst>
                <a:ext uri="{FF2B5EF4-FFF2-40B4-BE49-F238E27FC236}">
                  <a16:creationId xmlns:a16="http://schemas.microsoft.com/office/drawing/2014/main" id="{7A3F0DEE-43C5-4A08-B44E-9CAFF13683B2}"/>
                </a:ext>
              </a:extLst>
            </p:cNvPr>
            <p:cNvSpPr/>
            <p:nvPr/>
          </p:nvSpPr>
          <p:spPr>
            <a:xfrm>
              <a:off x="3922289" y="4192901"/>
              <a:ext cx="130029"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11" name="箭头: 下 110">
              <a:extLst>
                <a:ext uri="{FF2B5EF4-FFF2-40B4-BE49-F238E27FC236}">
                  <a16:creationId xmlns:a16="http://schemas.microsoft.com/office/drawing/2014/main" id="{C0F2472F-AE37-46B1-B728-88543256A70C}"/>
                </a:ext>
              </a:extLst>
            </p:cNvPr>
            <p:cNvSpPr/>
            <p:nvPr/>
          </p:nvSpPr>
          <p:spPr>
            <a:xfrm>
              <a:off x="4099968" y="4191923"/>
              <a:ext cx="130837"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12" name="箭头: 下 111">
              <a:extLst>
                <a:ext uri="{FF2B5EF4-FFF2-40B4-BE49-F238E27FC236}">
                  <a16:creationId xmlns:a16="http://schemas.microsoft.com/office/drawing/2014/main" id="{8D7990FA-E8C2-436F-9C2A-0895AFF84B45}"/>
                </a:ext>
              </a:extLst>
            </p:cNvPr>
            <p:cNvSpPr/>
            <p:nvPr/>
          </p:nvSpPr>
          <p:spPr>
            <a:xfrm>
              <a:off x="4277648" y="4191923"/>
              <a:ext cx="130029"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13" name="箭头: 下 112">
              <a:extLst>
                <a:ext uri="{FF2B5EF4-FFF2-40B4-BE49-F238E27FC236}">
                  <a16:creationId xmlns:a16="http://schemas.microsoft.com/office/drawing/2014/main" id="{CC1DEDD3-DF64-4037-9DF1-67C52E17F6A6}"/>
                </a:ext>
              </a:extLst>
            </p:cNvPr>
            <p:cNvSpPr/>
            <p:nvPr/>
          </p:nvSpPr>
          <p:spPr>
            <a:xfrm flipH="1">
              <a:off x="4446443" y="4191923"/>
              <a:ext cx="130029"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14" name="箭头: 下 113">
              <a:extLst>
                <a:ext uri="{FF2B5EF4-FFF2-40B4-BE49-F238E27FC236}">
                  <a16:creationId xmlns:a16="http://schemas.microsoft.com/office/drawing/2014/main" id="{562C36B2-92AA-4443-ACB7-65263E52AABF}"/>
                </a:ext>
              </a:extLst>
            </p:cNvPr>
            <p:cNvSpPr/>
            <p:nvPr/>
          </p:nvSpPr>
          <p:spPr>
            <a:xfrm flipH="1">
              <a:off x="4611200" y="4191923"/>
              <a:ext cx="130029"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15" name="箭头: 下 114">
              <a:extLst>
                <a:ext uri="{FF2B5EF4-FFF2-40B4-BE49-F238E27FC236}">
                  <a16:creationId xmlns:a16="http://schemas.microsoft.com/office/drawing/2014/main" id="{75A9779A-5CBB-4E08-A5CE-87D7BD521947}"/>
                </a:ext>
              </a:extLst>
            </p:cNvPr>
            <p:cNvSpPr/>
            <p:nvPr/>
          </p:nvSpPr>
          <p:spPr>
            <a:xfrm flipH="1">
              <a:off x="5844456" y="4190944"/>
              <a:ext cx="130837"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16" name="箭头: 下 115">
              <a:extLst>
                <a:ext uri="{FF2B5EF4-FFF2-40B4-BE49-F238E27FC236}">
                  <a16:creationId xmlns:a16="http://schemas.microsoft.com/office/drawing/2014/main" id="{926293E4-3E26-43AC-9D23-E8F39A2ECBA4}"/>
                </a:ext>
              </a:extLst>
            </p:cNvPr>
            <p:cNvSpPr/>
            <p:nvPr/>
          </p:nvSpPr>
          <p:spPr>
            <a:xfrm>
              <a:off x="3730072" y="4190944"/>
              <a:ext cx="130029"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17" name="箭头: 下 116">
              <a:extLst>
                <a:ext uri="{FF2B5EF4-FFF2-40B4-BE49-F238E27FC236}">
                  <a16:creationId xmlns:a16="http://schemas.microsoft.com/office/drawing/2014/main" id="{EE5AD3A5-BC98-4CA9-AAAF-AD3B9C34D152}"/>
                </a:ext>
              </a:extLst>
            </p:cNvPr>
            <p:cNvSpPr/>
            <p:nvPr/>
          </p:nvSpPr>
          <p:spPr>
            <a:xfrm flipH="1">
              <a:off x="5693429" y="4192901"/>
              <a:ext cx="130029"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18" name="箭头: 下 117">
              <a:extLst>
                <a:ext uri="{FF2B5EF4-FFF2-40B4-BE49-F238E27FC236}">
                  <a16:creationId xmlns:a16="http://schemas.microsoft.com/office/drawing/2014/main" id="{94F88408-8CCB-401A-B44A-CF3860AFBB0D}"/>
                </a:ext>
              </a:extLst>
            </p:cNvPr>
            <p:cNvSpPr/>
            <p:nvPr/>
          </p:nvSpPr>
          <p:spPr>
            <a:xfrm flipH="1">
              <a:off x="6118244" y="4190944"/>
              <a:ext cx="130029"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19" name="箭头: 下 118">
              <a:extLst>
                <a:ext uri="{FF2B5EF4-FFF2-40B4-BE49-F238E27FC236}">
                  <a16:creationId xmlns:a16="http://schemas.microsoft.com/office/drawing/2014/main" id="{47D057E4-D298-4EC6-9747-5CF2BCF09EE8}"/>
                </a:ext>
              </a:extLst>
            </p:cNvPr>
            <p:cNvSpPr/>
            <p:nvPr/>
          </p:nvSpPr>
          <p:spPr>
            <a:xfrm flipH="1">
              <a:off x="5981754" y="4191923"/>
              <a:ext cx="130029"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20" name="箭头: 下 119">
              <a:extLst>
                <a:ext uri="{FF2B5EF4-FFF2-40B4-BE49-F238E27FC236}">
                  <a16:creationId xmlns:a16="http://schemas.microsoft.com/office/drawing/2014/main" id="{9FF60983-7939-459F-AF20-1EAED824335F}"/>
                </a:ext>
              </a:extLst>
            </p:cNvPr>
            <p:cNvSpPr/>
            <p:nvPr/>
          </p:nvSpPr>
          <p:spPr>
            <a:xfrm flipH="1">
              <a:off x="6417068" y="4185074"/>
              <a:ext cx="117107"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21" name="箭头: 下 120">
              <a:extLst>
                <a:ext uri="{FF2B5EF4-FFF2-40B4-BE49-F238E27FC236}">
                  <a16:creationId xmlns:a16="http://schemas.microsoft.com/office/drawing/2014/main" id="{51B5F3B1-05BE-405C-ACA7-4DB60E9291DE}"/>
                </a:ext>
              </a:extLst>
            </p:cNvPr>
            <p:cNvSpPr/>
            <p:nvPr/>
          </p:nvSpPr>
          <p:spPr>
            <a:xfrm flipH="1">
              <a:off x="6262810" y="4185074"/>
              <a:ext cx="130029" cy="41675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a:solidFill>
                  <a:prstClr val="white"/>
                </a:solidFill>
                <a:latin typeface="宋体" panose="02010600030101010101" pitchFamily="2" charset="-122"/>
              </a:endParaRPr>
            </a:p>
          </p:txBody>
        </p:sp>
        <p:sp>
          <p:nvSpPr>
            <p:cNvPr id="122" name="文本框 105">
              <a:extLst>
                <a:ext uri="{FF2B5EF4-FFF2-40B4-BE49-F238E27FC236}">
                  <a16:creationId xmlns:a16="http://schemas.microsoft.com/office/drawing/2014/main" id="{2BAA7B99-41C6-4270-B738-259744138A9E}"/>
                </a:ext>
              </a:extLst>
            </p:cNvPr>
            <p:cNvSpPr txBox="1"/>
            <p:nvPr/>
          </p:nvSpPr>
          <p:spPr>
            <a:xfrm>
              <a:off x="4704078" y="4230076"/>
              <a:ext cx="909395" cy="292512"/>
            </a:xfrm>
            <a:prstGeom prst="rect">
              <a:avLst/>
            </a:prstGeom>
            <a:noFill/>
          </p:spPr>
          <p:txBody>
            <a:bodyPr wrap="none">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r>
                <a:rPr lang="en-US" altLang="zh-CN" sz="2483" b="1" i="1" dirty="0">
                  <a:solidFill>
                    <a:prstClr val="black"/>
                  </a:solidFill>
                  <a:latin typeface="宋体" panose="02010600030101010101" pitchFamily="2" charset="-122"/>
                </a:rPr>
                <a:t>Conduction</a:t>
              </a:r>
              <a:endParaRPr lang="zh-CN" altLang="en-US" sz="2483" b="1" i="1" dirty="0">
                <a:solidFill>
                  <a:prstClr val="black"/>
                </a:solidFill>
                <a:latin typeface="宋体" panose="02010600030101010101" pitchFamily="2" charset="-122"/>
              </a:endParaRPr>
            </a:p>
          </p:txBody>
        </p:sp>
        <p:cxnSp>
          <p:nvCxnSpPr>
            <p:cNvPr id="123" name="连接符: 曲线 122">
              <a:extLst>
                <a:ext uri="{FF2B5EF4-FFF2-40B4-BE49-F238E27FC236}">
                  <a16:creationId xmlns:a16="http://schemas.microsoft.com/office/drawing/2014/main" id="{A071032D-9C1C-4139-B7BB-3E46700DED1B}"/>
                </a:ext>
              </a:extLst>
            </p:cNvPr>
            <p:cNvCxnSpPr>
              <a:cxnSpLocks/>
            </p:cNvCxnSpPr>
            <p:nvPr/>
          </p:nvCxnSpPr>
          <p:spPr>
            <a:xfrm rot="16200000" flipV="1">
              <a:off x="4149748" y="3506843"/>
              <a:ext cx="443169" cy="150220"/>
            </a:xfrm>
            <a:prstGeom prst="curvedConnector3">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连接符: 曲线 123">
              <a:extLst>
                <a:ext uri="{FF2B5EF4-FFF2-40B4-BE49-F238E27FC236}">
                  <a16:creationId xmlns:a16="http://schemas.microsoft.com/office/drawing/2014/main" id="{80F458AE-0607-490E-97EB-144FC91DB530}"/>
                </a:ext>
              </a:extLst>
            </p:cNvPr>
            <p:cNvCxnSpPr>
              <a:cxnSpLocks/>
            </p:cNvCxnSpPr>
            <p:nvPr/>
          </p:nvCxnSpPr>
          <p:spPr>
            <a:xfrm rot="16200000" flipV="1">
              <a:off x="3971262" y="3506843"/>
              <a:ext cx="443169" cy="150220"/>
            </a:xfrm>
            <a:prstGeom prst="curvedConnector3">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连接符: 曲线 124">
              <a:extLst>
                <a:ext uri="{FF2B5EF4-FFF2-40B4-BE49-F238E27FC236}">
                  <a16:creationId xmlns:a16="http://schemas.microsoft.com/office/drawing/2014/main" id="{09C65D43-8DBE-471B-B161-AACAA400BFAF}"/>
                </a:ext>
              </a:extLst>
            </p:cNvPr>
            <p:cNvCxnSpPr>
              <a:cxnSpLocks/>
            </p:cNvCxnSpPr>
            <p:nvPr/>
          </p:nvCxnSpPr>
          <p:spPr>
            <a:xfrm rot="16200000" flipV="1">
              <a:off x="4369425" y="3497060"/>
              <a:ext cx="443169" cy="150220"/>
            </a:xfrm>
            <a:prstGeom prst="curvedConnector3">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6" name="文本框 109">
              <a:extLst>
                <a:ext uri="{FF2B5EF4-FFF2-40B4-BE49-F238E27FC236}">
                  <a16:creationId xmlns:a16="http://schemas.microsoft.com/office/drawing/2014/main" id="{6B123076-9C37-4A60-9E6B-7301E6DDE70A}"/>
                </a:ext>
              </a:extLst>
            </p:cNvPr>
            <p:cNvSpPr txBox="1"/>
            <p:nvPr/>
          </p:nvSpPr>
          <p:spPr>
            <a:xfrm>
              <a:off x="3781761" y="3075684"/>
              <a:ext cx="909395" cy="292512"/>
            </a:xfrm>
            <a:prstGeom prst="rect">
              <a:avLst/>
            </a:prstGeom>
            <a:noFill/>
          </p:spPr>
          <p:txBody>
            <a:bodyPr wrap="none">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r>
                <a:rPr lang="en-US" altLang="zh-CN" sz="2483" b="1" i="1" dirty="0">
                  <a:solidFill>
                    <a:prstClr val="black"/>
                  </a:solidFill>
                  <a:latin typeface="宋体" panose="02010600030101010101" pitchFamily="2" charset="-122"/>
                </a:rPr>
                <a:t>Convection</a:t>
              </a:r>
              <a:endParaRPr lang="zh-CN" altLang="en-US" sz="2483" b="1" i="1" dirty="0">
                <a:solidFill>
                  <a:prstClr val="black"/>
                </a:solidFill>
                <a:latin typeface="宋体" panose="02010600030101010101" pitchFamily="2" charset="-122"/>
              </a:endParaRPr>
            </a:p>
          </p:txBody>
        </p:sp>
        <p:sp>
          <p:nvSpPr>
            <p:cNvPr id="127" name="任意多边形: 形状 126">
              <a:extLst>
                <a:ext uri="{FF2B5EF4-FFF2-40B4-BE49-F238E27FC236}">
                  <a16:creationId xmlns:a16="http://schemas.microsoft.com/office/drawing/2014/main" id="{D6509DC7-19AA-4CA1-AD3D-70DE2D7C2C42}"/>
                </a:ext>
              </a:extLst>
            </p:cNvPr>
            <p:cNvSpPr/>
            <p:nvPr/>
          </p:nvSpPr>
          <p:spPr>
            <a:xfrm>
              <a:off x="6019712" y="3268409"/>
              <a:ext cx="478927" cy="590892"/>
            </a:xfrm>
            <a:custGeom>
              <a:avLst/>
              <a:gdLst>
                <a:gd name="connsiteX0" fmla="*/ 0 w 285750"/>
                <a:gd name="connsiteY0" fmla="*/ 403860 h 403860"/>
                <a:gd name="connsiteX1" fmla="*/ 15240 w 285750"/>
                <a:gd name="connsiteY1" fmla="*/ 384810 h 403860"/>
                <a:gd name="connsiteX2" fmla="*/ 38100 w 285750"/>
                <a:gd name="connsiteY2" fmla="*/ 361950 h 403860"/>
                <a:gd name="connsiteX3" fmla="*/ 57150 w 285750"/>
                <a:gd name="connsiteY3" fmla="*/ 327660 h 403860"/>
                <a:gd name="connsiteX4" fmla="*/ 72390 w 285750"/>
                <a:gd name="connsiteY4" fmla="*/ 289560 h 403860"/>
                <a:gd name="connsiteX5" fmla="*/ 57150 w 285750"/>
                <a:gd name="connsiteY5" fmla="*/ 240030 h 403860"/>
                <a:gd name="connsiteX6" fmla="*/ 49530 w 285750"/>
                <a:gd name="connsiteY6" fmla="*/ 228600 h 403860"/>
                <a:gd name="connsiteX7" fmla="*/ 34290 w 285750"/>
                <a:gd name="connsiteY7" fmla="*/ 220980 h 403860"/>
                <a:gd name="connsiteX8" fmla="*/ 19050 w 285750"/>
                <a:gd name="connsiteY8" fmla="*/ 247650 h 403860"/>
                <a:gd name="connsiteX9" fmla="*/ 45720 w 285750"/>
                <a:gd name="connsiteY9" fmla="*/ 312420 h 403860"/>
                <a:gd name="connsiteX10" fmla="*/ 64770 w 285750"/>
                <a:gd name="connsiteY10" fmla="*/ 316230 h 403860"/>
                <a:gd name="connsiteX11" fmla="*/ 83820 w 285750"/>
                <a:gd name="connsiteY11" fmla="*/ 308610 h 403860"/>
                <a:gd name="connsiteX12" fmla="*/ 114300 w 285750"/>
                <a:gd name="connsiteY12" fmla="*/ 274320 h 403860"/>
                <a:gd name="connsiteX13" fmla="*/ 91440 w 285750"/>
                <a:gd name="connsiteY13" fmla="*/ 175260 h 403860"/>
                <a:gd name="connsiteX14" fmla="*/ 76200 w 285750"/>
                <a:gd name="connsiteY14" fmla="*/ 171450 h 403860"/>
                <a:gd name="connsiteX15" fmla="*/ 64770 w 285750"/>
                <a:gd name="connsiteY15" fmla="*/ 190500 h 403860"/>
                <a:gd name="connsiteX16" fmla="*/ 83820 w 285750"/>
                <a:gd name="connsiteY16" fmla="*/ 228600 h 403860"/>
                <a:gd name="connsiteX17" fmla="*/ 102870 w 285750"/>
                <a:gd name="connsiteY17" fmla="*/ 240030 h 403860"/>
                <a:gd name="connsiteX18" fmla="*/ 152400 w 285750"/>
                <a:gd name="connsiteY18" fmla="*/ 224790 h 403860"/>
                <a:gd name="connsiteX19" fmla="*/ 167640 w 285750"/>
                <a:gd name="connsiteY19" fmla="*/ 201930 h 403860"/>
                <a:gd name="connsiteX20" fmla="*/ 182880 w 285750"/>
                <a:gd name="connsiteY20" fmla="*/ 186690 h 403860"/>
                <a:gd name="connsiteX21" fmla="*/ 179070 w 285750"/>
                <a:gd name="connsiteY21" fmla="*/ 156210 h 403860"/>
                <a:gd name="connsiteX22" fmla="*/ 160020 w 285750"/>
                <a:gd name="connsiteY22" fmla="*/ 137160 h 403860"/>
                <a:gd name="connsiteX23" fmla="*/ 148590 w 285750"/>
                <a:gd name="connsiteY23" fmla="*/ 121920 h 403860"/>
                <a:gd name="connsiteX24" fmla="*/ 118110 w 285750"/>
                <a:gd name="connsiteY24" fmla="*/ 125730 h 403860"/>
                <a:gd name="connsiteX25" fmla="*/ 114300 w 285750"/>
                <a:gd name="connsiteY25" fmla="*/ 140970 h 403860"/>
                <a:gd name="connsiteX26" fmla="*/ 140970 w 285750"/>
                <a:gd name="connsiteY26" fmla="*/ 186690 h 403860"/>
                <a:gd name="connsiteX27" fmla="*/ 171450 w 285750"/>
                <a:gd name="connsiteY27" fmla="*/ 171450 h 403860"/>
                <a:gd name="connsiteX28" fmla="*/ 182880 w 285750"/>
                <a:gd name="connsiteY28" fmla="*/ 152400 h 403860"/>
                <a:gd name="connsiteX29" fmla="*/ 194310 w 285750"/>
                <a:gd name="connsiteY29" fmla="*/ 137160 h 403860"/>
                <a:gd name="connsiteX30" fmla="*/ 201930 w 285750"/>
                <a:gd name="connsiteY30" fmla="*/ 118110 h 403860"/>
                <a:gd name="connsiteX31" fmla="*/ 209550 w 285750"/>
                <a:gd name="connsiteY31" fmla="*/ 102870 h 403860"/>
                <a:gd name="connsiteX32" fmla="*/ 213360 w 285750"/>
                <a:gd name="connsiteY32" fmla="*/ 87630 h 403860"/>
                <a:gd name="connsiteX33" fmla="*/ 240030 w 285750"/>
                <a:gd name="connsiteY33" fmla="*/ 60960 h 403860"/>
                <a:gd name="connsiteX34" fmla="*/ 247650 w 285750"/>
                <a:gd name="connsiteY34" fmla="*/ 49530 h 403860"/>
                <a:gd name="connsiteX35" fmla="*/ 259080 w 285750"/>
                <a:gd name="connsiteY35" fmla="*/ 38100 h 403860"/>
                <a:gd name="connsiteX36" fmla="*/ 266700 w 285750"/>
                <a:gd name="connsiteY36" fmla="*/ 19050 h 403860"/>
                <a:gd name="connsiteX37" fmla="*/ 285750 w 285750"/>
                <a:gd name="connsiteY37" fmla="*/ 0 h 4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5750" h="403860">
                  <a:moveTo>
                    <a:pt x="0" y="403860"/>
                  </a:moveTo>
                  <a:cubicBezTo>
                    <a:pt x="5080" y="397510"/>
                    <a:pt x="9770" y="390827"/>
                    <a:pt x="15240" y="384810"/>
                  </a:cubicBezTo>
                  <a:cubicBezTo>
                    <a:pt x="22489" y="376836"/>
                    <a:pt x="31201" y="370229"/>
                    <a:pt x="38100" y="361950"/>
                  </a:cubicBezTo>
                  <a:cubicBezTo>
                    <a:pt x="61500" y="333870"/>
                    <a:pt x="47843" y="348602"/>
                    <a:pt x="57150" y="327660"/>
                  </a:cubicBezTo>
                  <a:cubicBezTo>
                    <a:pt x="72889" y="292247"/>
                    <a:pt x="65305" y="317902"/>
                    <a:pt x="72390" y="289560"/>
                  </a:cubicBezTo>
                  <a:cubicBezTo>
                    <a:pt x="65947" y="260568"/>
                    <a:pt x="68838" y="260483"/>
                    <a:pt x="57150" y="240030"/>
                  </a:cubicBezTo>
                  <a:cubicBezTo>
                    <a:pt x="54878" y="236054"/>
                    <a:pt x="53048" y="231531"/>
                    <a:pt x="49530" y="228600"/>
                  </a:cubicBezTo>
                  <a:cubicBezTo>
                    <a:pt x="45167" y="224964"/>
                    <a:pt x="39370" y="223520"/>
                    <a:pt x="34290" y="220980"/>
                  </a:cubicBezTo>
                  <a:cubicBezTo>
                    <a:pt x="29210" y="229870"/>
                    <a:pt x="19618" y="237427"/>
                    <a:pt x="19050" y="247650"/>
                  </a:cubicBezTo>
                  <a:cubicBezTo>
                    <a:pt x="18336" y="260501"/>
                    <a:pt x="31652" y="301478"/>
                    <a:pt x="45720" y="312420"/>
                  </a:cubicBezTo>
                  <a:cubicBezTo>
                    <a:pt x="50832" y="316396"/>
                    <a:pt x="58420" y="314960"/>
                    <a:pt x="64770" y="316230"/>
                  </a:cubicBezTo>
                  <a:cubicBezTo>
                    <a:pt x="71120" y="313690"/>
                    <a:pt x="78217" y="312532"/>
                    <a:pt x="83820" y="308610"/>
                  </a:cubicBezTo>
                  <a:cubicBezTo>
                    <a:pt x="96210" y="299937"/>
                    <a:pt x="105367" y="286231"/>
                    <a:pt x="114300" y="274320"/>
                  </a:cubicBezTo>
                  <a:cubicBezTo>
                    <a:pt x="110191" y="227063"/>
                    <a:pt x="129257" y="194168"/>
                    <a:pt x="91440" y="175260"/>
                  </a:cubicBezTo>
                  <a:cubicBezTo>
                    <a:pt x="86756" y="172918"/>
                    <a:pt x="81280" y="172720"/>
                    <a:pt x="76200" y="171450"/>
                  </a:cubicBezTo>
                  <a:cubicBezTo>
                    <a:pt x="72390" y="177800"/>
                    <a:pt x="65440" y="183125"/>
                    <a:pt x="64770" y="190500"/>
                  </a:cubicBezTo>
                  <a:cubicBezTo>
                    <a:pt x="63840" y="200726"/>
                    <a:pt x="75917" y="221685"/>
                    <a:pt x="83820" y="228600"/>
                  </a:cubicBezTo>
                  <a:cubicBezTo>
                    <a:pt x="89393" y="233476"/>
                    <a:pt x="96520" y="236220"/>
                    <a:pt x="102870" y="240030"/>
                  </a:cubicBezTo>
                  <a:cubicBezTo>
                    <a:pt x="119380" y="234950"/>
                    <a:pt x="137511" y="233548"/>
                    <a:pt x="152400" y="224790"/>
                  </a:cubicBezTo>
                  <a:cubicBezTo>
                    <a:pt x="160294" y="220147"/>
                    <a:pt x="161919" y="209081"/>
                    <a:pt x="167640" y="201930"/>
                  </a:cubicBezTo>
                  <a:cubicBezTo>
                    <a:pt x="172128" y="196320"/>
                    <a:pt x="177800" y="191770"/>
                    <a:pt x="182880" y="186690"/>
                  </a:cubicBezTo>
                  <a:cubicBezTo>
                    <a:pt x="181610" y="176530"/>
                    <a:pt x="183361" y="165507"/>
                    <a:pt x="179070" y="156210"/>
                  </a:cubicBezTo>
                  <a:cubicBezTo>
                    <a:pt x="175307" y="148056"/>
                    <a:pt x="165986" y="143872"/>
                    <a:pt x="160020" y="137160"/>
                  </a:cubicBezTo>
                  <a:cubicBezTo>
                    <a:pt x="155801" y="132414"/>
                    <a:pt x="152400" y="127000"/>
                    <a:pt x="148590" y="121920"/>
                  </a:cubicBezTo>
                  <a:cubicBezTo>
                    <a:pt x="138430" y="123190"/>
                    <a:pt x="127061" y="120757"/>
                    <a:pt x="118110" y="125730"/>
                  </a:cubicBezTo>
                  <a:cubicBezTo>
                    <a:pt x="113533" y="128273"/>
                    <a:pt x="113439" y="135805"/>
                    <a:pt x="114300" y="140970"/>
                  </a:cubicBezTo>
                  <a:cubicBezTo>
                    <a:pt x="118951" y="168875"/>
                    <a:pt x="124216" y="169936"/>
                    <a:pt x="140970" y="186690"/>
                  </a:cubicBezTo>
                  <a:cubicBezTo>
                    <a:pt x="151130" y="181610"/>
                    <a:pt x="162658" y="178643"/>
                    <a:pt x="171450" y="171450"/>
                  </a:cubicBezTo>
                  <a:cubicBezTo>
                    <a:pt x="177181" y="166761"/>
                    <a:pt x="178772" y="158562"/>
                    <a:pt x="182880" y="152400"/>
                  </a:cubicBezTo>
                  <a:cubicBezTo>
                    <a:pt x="186402" y="147116"/>
                    <a:pt x="191226" y="142711"/>
                    <a:pt x="194310" y="137160"/>
                  </a:cubicBezTo>
                  <a:cubicBezTo>
                    <a:pt x="197631" y="131181"/>
                    <a:pt x="199152" y="124360"/>
                    <a:pt x="201930" y="118110"/>
                  </a:cubicBezTo>
                  <a:cubicBezTo>
                    <a:pt x="204237" y="112920"/>
                    <a:pt x="207556" y="108188"/>
                    <a:pt x="209550" y="102870"/>
                  </a:cubicBezTo>
                  <a:cubicBezTo>
                    <a:pt x="211389" y="97967"/>
                    <a:pt x="211297" y="92443"/>
                    <a:pt x="213360" y="87630"/>
                  </a:cubicBezTo>
                  <a:cubicBezTo>
                    <a:pt x="219820" y="72556"/>
                    <a:pt x="227475" y="73515"/>
                    <a:pt x="240030" y="60960"/>
                  </a:cubicBezTo>
                  <a:cubicBezTo>
                    <a:pt x="243268" y="57722"/>
                    <a:pt x="244719" y="53048"/>
                    <a:pt x="247650" y="49530"/>
                  </a:cubicBezTo>
                  <a:cubicBezTo>
                    <a:pt x="251099" y="45391"/>
                    <a:pt x="255270" y="41910"/>
                    <a:pt x="259080" y="38100"/>
                  </a:cubicBezTo>
                  <a:cubicBezTo>
                    <a:pt x="261620" y="31750"/>
                    <a:pt x="262778" y="24653"/>
                    <a:pt x="266700" y="19050"/>
                  </a:cubicBezTo>
                  <a:cubicBezTo>
                    <a:pt x="271850" y="11693"/>
                    <a:pt x="285750" y="0"/>
                    <a:pt x="285750" y="0"/>
                  </a:cubicBezTo>
                </a:path>
              </a:pathLst>
            </a:cu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2483" dirty="0">
                <a:solidFill>
                  <a:srgbClr val="FF0000"/>
                </a:solidFill>
                <a:latin typeface="宋体" panose="02010600030101010101" pitchFamily="2" charset="-122"/>
              </a:endParaRPr>
            </a:p>
          </p:txBody>
        </p:sp>
        <p:cxnSp>
          <p:nvCxnSpPr>
            <p:cNvPr id="128" name="直接箭头连接符 127">
              <a:extLst>
                <a:ext uri="{FF2B5EF4-FFF2-40B4-BE49-F238E27FC236}">
                  <a16:creationId xmlns:a16="http://schemas.microsoft.com/office/drawing/2014/main" id="{5CC95FA1-9974-4717-B982-02227873F857}"/>
                </a:ext>
              </a:extLst>
            </p:cNvPr>
            <p:cNvCxnSpPr>
              <a:cxnSpLocks/>
            </p:cNvCxnSpPr>
            <p:nvPr/>
          </p:nvCxnSpPr>
          <p:spPr>
            <a:xfrm flipV="1">
              <a:off x="6454219" y="3197971"/>
              <a:ext cx="159104" cy="124244"/>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9" name="文本框 112">
              <a:extLst>
                <a:ext uri="{FF2B5EF4-FFF2-40B4-BE49-F238E27FC236}">
                  <a16:creationId xmlns:a16="http://schemas.microsoft.com/office/drawing/2014/main" id="{FC803C02-E080-4016-B7DA-6F55B425C048}"/>
                </a:ext>
              </a:extLst>
            </p:cNvPr>
            <p:cNvSpPr txBox="1"/>
            <p:nvPr/>
          </p:nvSpPr>
          <p:spPr>
            <a:xfrm>
              <a:off x="5355030" y="3107968"/>
              <a:ext cx="827824" cy="292511"/>
            </a:xfrm>
            <a:prstGeom prst="rect">
              <a:avLst/>
            </a:prstGeom>
            <a:noFill/>
          </p:spPr>
          <p:txBody>
            <a:bodyPr wrap="none">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spcBef>
                  <a:spcPts val="0"/>
                </a:spcBef>
                <a:spcAft>
                  <a:spcPts val="0"/>
                </a:spcAft>
                <a:defRPr/>
              </a:pPr>
              <a:r>
                <a:rPr lang="en-US" altLang="zh-CN" sz="2483" b="1" i="1" dirty="0">
                  <a:solidFill>
                    <a:prstClr val="black"/>
                  </a:solidFill>
                  <a:latin typeface="宋体" panose="02010600030101010101" pitchFamily="2" charset="-122"/>
                </a:rPr>
                <a:t>Radiation</a:t>
              </a:r>
              <a:endParaRPr lang="zh-CN" altLang="en-US" sz="2483" b="1" i="1" dirty="0">
                <a:solidFill>
                  <a:prstClr val="black"/>
                </a:solidFill>
                <a:latin typeface="宋体" panose="02010600030101010101" pitchFamily="2" charset="-122"/>
              </a:endParaRPr>
            </a:p>
          </p:txBody>
        </p:sp>
      </p:grpSp>
      <p:sp>
        <p:nvSpPr>
          <p:cNvPr id="83" name="文本框 114">
            <a:extLst>
              <a:ext uri="{FF2B5EF4-FFF2-40B4-BE49-F238E27FC236}">
                <a16:creationId xmlns:a16="http://schemas.microsoft.com/office/drawing/2014/main" id="{929D3071-BD9A-451E-9340-2229FF7A1FCC}"/>
              </a:ext>
            </a:extLst>
          </p:cNvPr>
          <p:cNvSpPr txBox="1"/>
          <p:nvPr/>
        </p:nvSpPr>
        <p:spPr>
          <a:xfrm>
            <a:off x="1685649" y="27043761"/>
            <a:ext cx="5219700" cy="1822450"/>
          </a:xfrm>
          <a:prstGeom prst="rect">
            <a:avLst/>
          </a:prstGeom>
          <a:noFill/>
        </p:spPr>
        <p:txBody>
          <a:bodyPr>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lnSpc>
                <a:spcPct val="150000"/>
              </a:lnSpc>
              <a:spcBef>
                <a:spcPts val="0"/>
              </a:spcBef>
              <a:spcAft>
                <a:spcPts val="0"/>
              </a:spcAft>
              <a:defRPr/>
            </a:pPr>
            <a:r>
              <a:rPr lang="en-US" altLang="zh-CN" sz="3973" dirty="0">
                <a:solidFill>
                  <a:prstClr val="black"/>
                </a:solidFill>
                <a:latin typeface="Calibri"/>
              </a:rPr>
              <a:t>Heating layer</a:t>
            </a:r>
          </a:p>
          <a:p>
            <a:pPr defTabSz="2270638" eaLnBrk="1" fontAlgn="auto" hangingPunct="1">
              <a:lnSpc>
                <a:spcPct val="150000"/>
              </a:lnSpc>
              <a:spcBef>
                <a:spcPts val="0"/>
              </a:spcBef>
              <a:spcAft>
                <a:spcPts val="0"/>
              </a:spcAft>
              <a:defRPr/>
            </a:pPr>
            <a:r>
              <a:rPr lang="en-US" altLang="zh-CN" sz="3973" dirty="0">
                <a:solidFill>
                  <a:prstClr val="black"/>
                </a:solidFill>
                <a:latin typeface="Calibri"/>
              </a:rPr>
              <a:t>Thickness</a:t>
            </a:r>
            <a:r>
              <a:rPr lang="zh-CN" altLang="en-US" sz="3973" dirty="0">
                <a:solidFill>
                  <a:prstClr val="black"/>
                </a:solidFill>
                <a:latin typeface="Calibri"/>
              </a:rPr>
              <a:t>：</a:t>
            </a:r>
            <a:r>
              <a:rPr lang="zh-CN" altLang="en-US" sz="3973" b="1" i="1" dirty="0">
                <a:solidFill>
                  <a:srgbClr val="FF0000"/>
                </a:solidFill>
                <a:latin typeface="Calibri"/>
              </a:rPr>
              <a:t> </a:t>
            </a:r>
            <a:r>
              <a:rPr lang="en-US" altLang="zh-CN" sz="3973" b="1" i="1" dirty="0">
                <a:solidFill>
                  <a:srgbClr val="FF0000"/>
                </a:solidFill>
                <a:latin typeface="Calibri"/>
              </a:rPr>
              <a:t>0.5mm</a:t>
            </a:r>
            <a:endParaRPr lang="zh-CN" altLang="en-US" sz="3973" b="1" i="1" dirty="0">
              <a:solidFill>
                <a:srgbClr val="FF0000"/>
              </a:solidFill>
              <a:latin typeface="Calibri"/>
            </a:endParaRPr>
          </a:p>
        </p:txBody>
      </p:sp>
      <p:sp>
        <p:nvSpPr>
          <p:cNvPr id="84" name="箭头: 右 83">
            <a:extLst>
              <a:ext uri="{FF2B5EF4-FFF2-40B4-BE49-F238E27FC236}">
                <a16:creationId xmlns:a16="http://schemas.microsoft.com/office/drawing/2014/main" id="{D5AF9F65-4781-4A70-B222-7BBD6CD1B293}"/>
              </a:ext>
            </a:extLst>
          </p:cNvPr>
          <p:cNvSpPr/>
          <p:nvPr/>
        </p:nvSpPr>
        <p:spPr>
          <a:xfrm>
            <a:off x="2469874" y="30566423"/>
            <a:ext cx="3171825" cy="698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sz="4100" kern="1200">
                <a:solidFill>
                  <a:schemeClr val="lt1"/>
                </a:solidFill>
                <a:latin typeface="+mn-lt"/>
                <a:ea typeface="+mn-ea"/>
                <a:cs typeface="+mn-cs"/>
              </a:defRPr>
            </a:lvl1pPr>
            <a:lvl2pPr marL="457200" algn="l" rtl="0" eaLnBrk="0" fontAlgn="base" hangingPunct="0">
              <a:spcBef>
                <a:spcPct val="0"/>
              </a:spcBef>
              <a:spcAft>
                <a:spcPct val="0"/>
              </a:spcAft>
              <a:defRPr sz="4100" kern="1200">
                <a:solidFill>
                  <a:schemeClr val="lt1"/>
                </a:solidFill>
                <a:latin typeface="+mn-lt"/>
                <a:ea typeface="+mn-ea"/>
                <a:cs typeface="+mn-cs"/>
              </a:defRPr>
            </a:lvl2pPr>
            <a:lvl3pPr marL="914400" algn="l" rtl="0" eaLnBrk="0" fontAlgn="base" hangingPunct="0">
              <a:spcBef>
                <a:spcPct val="0"/>
              </a:spcBef>
              <a:spcAft>
                <a:spcPct val="0"/>
              </a:spcAft>
              <a:defRPr sz="4100" kern="1200">
                <a:solidFill>
                  <a:schemeClr val="lt1"/>
                </a:solidFill>
                <a:latin typeface="+mn-lt"/>
                <a:ea typeface="+mn-ea"/>
                <a:cs typeface="+mn-cs"/>
              </a:defRPr>
            </a:lvl3pPr>
            <a:lvl4pPr marL="1371600" algn="l" rtl="0" eaLnBrk="0" fontAlgn="base" hangingPunct="0">
              <a:spcBef>
                <a:spcPct val="0"/>
              </a:spcBef>
              <a:spcAft>
                <a:spcPct val="0"/>
              </a:spcAft>
              <a:defRPr sz="4100" kern="1200">
                <a:solidFill>
                  <a:schemeClr val="lt1"/>
                </a:solidFill>
                <a:latin typeface="+mn-lt"/>
                <a:ea typeface="+mn-ea"/>
                <a:cs typeface="+mn-cs"/>
              </a:defRPr>
            </a:lvl4pPr>
            <a:lvl5pPr marL="1828800" algn="l" rtl="0" eaLnBrk="0" fontAlgn="base" hangingPunct="0">
              <a:spcBef>
                <a:spcPct val="0"/>
              </a:spcBef>
              <a:spcAft>
                <a:spcPct val="0"/>
              </a:spcAft>
              <a:defRPr sz="4100" kern="1200">
                <a:solidFill>
                  <a:schemeClr val="lt1"/>
                </a:solidFill>
                <a:latin typeface="+mn-lt"/>
                <a:ea typeface="+mn-ea"/>
                <a:cs typeface="+mn-cs"/>
              </a:defRPr>
            </a:lvl5pPr>
            <a:lvl6pPr marL="2286000" algn="l" defTabSz="914400" rtl="0" eaLnBrk="1" latinLnBrk="0" hangingPunct="1">
              <a:defRPr sz="4100" kern="1200">
                <a:solidFill>
                  <a:schemeClr val="lt1"/>
                </a:solidFill>
                <a:latin typeface="+mn-lt"/>
                <a:ea typeface="+mn-ea"/>
                <a:cs typeface="+mn-cs"/>
              </a:defRPr>
            </a:lvl6pPr>
            <a:lvl7pPr marL="2743200" algn="l" defTabSz="914400" rtl="0" eaLnBrk="1" latinLnBrk="0" hangingPunct="1">
              <a:defRPr sz="4100" kern="1200">
                <a:solidFill>
                  <a:schemeClr val="lt1"/>
                </a:solidFill>
                <a:latin typeface="+mn-lt"/>
                <a:ea typeface="+mn-ea"/>
                <a:cs typeface="+mn-cs"/>
              </a:defRPr>
            </a:lvl7pPr>
            <a:lvl8pPr marL="3200400" algn="l" defTabSz="914400" rtl="0" eaLnBrk="1" latinLnBrk="0" hangingPunct="1">
              <a:defRPr sz="4100" kern="1200">
                <a:solidFill>
                  <a:schemeClr val="lt1"/>
                </a:solidFill>
                <a:latin typeface="+mn-lt"/>
                <a:ea typeface="+mn-ea"/>
                <a:cs typeface="+mn-cs"/>
              </a:defRPr>
            </a:lvl8pPr>
            <a:lvl9pPr marL="3657600" algn="l" defTabSz="914400" rtl="0" eaLnBrk="1" latinLnBrk="0" hangingPunct="1">
              <a:defRPr sz="4100" kern="1200">
                <a:solidFill>
                  <a:schemeClr val="lt1"/>
                </a:solidFill>
                <a:latin typeface="+mn-lt"/>
                <a:ea typeface="+mn-ea"/>
                <a:cs typeface="+mn-cs"/>
              </a:defRPr>
            </a:lvl9pPr>
          </a:lstStyle>
          <a:p>
            <a:pPr algn="ctr" defTabSz="2270638" eaLnBrk="1" fontAlgn="auto" hangingPunct="1">
              <a:spcBef>
                <a:spcPts val="0"/>
              </a:spcBef>
              <a:spcAft>
                <a:spcPts val="0"/>
              </a:spcAft>
              <a:defRPr/>
            </a:pPr>
            <a:endParaRPr lang="zh-CN" altLang="en-US" sz="4470">
              <a:solidFill>
                <a:prstClr val="white"/>
              </a:solidFill>
              <a:latin typeface="Calibri"/>
            </a:endParaRPr>
          </a:p>
        </p:txBody>
      </p:sp>
      <p:sp>
        <p:nvSpPr>
          <p:cNvPr id="85" name="文本框 116">
            <a:extLst>
              <a:ext uri="{FF2B5EF4-FFF2-40B4-BE49-F238E27FC236}">
                <a16:creationId xmlns:a16="http://schemas.microsoft.com/office/drawing/2014/main" id="{7B1457D0-96DE-4C46-BD29-F74BBAD42D80}"/>
              </a:ext>
            </a:extLst>
          </p:cNvPr>
          <p:cNvSpPr txBox="1"/>
          <p:nvPr/>
        </p:nvSpPr>
        <p:spPr>
          <a:xfrm>
            <a:off x="2634974" y="29491686"/>
            <a:ext cx="4552950" cy="800100"/>
          </a:xfrm>
          <a:prstGeom prst="rect">
            <a:avLst/>
          </a:prstGeom>
          <a:noFill/>
        </p:spPr>
        <p:txBody>
          <a:bodyPr>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defTabSz="2270638" eaLnBrk="1" fontAlgn="auto" hangingPunct="1">
              <a:lnSpc>
                <a:spcPct val="150000"/>
              </a:lnSpc>
              <a:spcBef>
                <a:spcPts val="0"/>
              </a:spcBef>
              <a:spcAft>
                <a:spcPts val="0"/>
              </a:spcAft>
              <a:defRPr/>
            </a:pPr>
            <a:r>
              <a:rPr lang="en-US" altLang="zh-CN" sz="3476" b="1" i="1" dirty="0">
                <a:solidFill>
                  <a:prstClr val="black"/>
                </a:solidFill>
                <a:latin typeface="微软雅黑" panose="020B0503020204020204" pitchFamily="34" charset="-122"/>
                <a:ea typeface="微软雅黑" panose="020B0503020204020204" pitchFamily="34" charset="-122"/>
              </a:rPr>
              <a:t>solution</a:t>
            </a:r>
            <a:endParaRPr lang="en-US" altLang="zh-CN" sz="3476" i="1" dirty="0">
              <a:solidFill>
                <a:prstClr val="black"/>
              </a:solidFill>
              <a:latin typeface="微软雅黑" panose="020B0503020204020204" pitchFamily="34" charset="-122"/>
              <a:ea typeface="微软雅黑" panose="020B0503020204020204" pitchFamily="34" charset="-122"/>
            </a:endParaRPr>
          </a:p>
        </p:txBody>
      </p:sp>
      <p:pic>
        <p:nvPicPr>
          <p:cNvPr id="86" name="图片 85">
            <a:extLst>
              <a:ext uri="{FF2B5EF4-FFF2-40B4-BE49-F238E27FC236}">
                <a16:creationId xmlns:a16="http://schemas.microsoft.com/office/drawing/2014/main" id="{97264965-7390-41C7-AA5E-54D300A23F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26593" t="20555" r="41798" b="22639"/>
          <a:stretch>
            <a:fillRect/>
          </a:stretch>
        </p:blipFill>
        <p:spPr bwMode="auto">
          <a:xfrm>
            <a:off x="2198743" y="34290649"/>
            <a:ext cx="2368550"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图片 86">
            <a:extLst>
              <a:ext uri="{FF2B5EF4-FFF2-40B4-BE49-F238E27FC236}">
                <a16:creationId xmlns:a16="http://schemas.microsoft.com/office/drawing/2014/main" id="{DF4D18DB-7CBE-4029-AFB7-D82CB9FAA5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b="22141"/>
          <a:stretch>
            <a:fillRect/>
          </a:stretch>
        </p:blipFill>
        <p:spPr bwMode="auto">
          <a:xfrm>
            <a:off x="5073270" y="35263652"/>
            <a:ext cx="4257675"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图片 87">
            <a:extLst>
              <a:ext uri="{FF2B5EF4-FFF2-40B4-BE49-F238E27FC236}">
                <a16:creationId xmlns:a16="http://schemas.microsoft.com/office/drawing/2014/main" id="{59BB6C5B-3EAC-4903-B8EB-C900837268B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70657" y="34053977"/>
            <a:ext cx="4138613"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文本框 21">
            <a:extLst>
              <a:ext uri="{FF2B5EF4-FFF2-40B4-BE49-F238E27FC236}">
                <a16:creationId xmlns:a16="http://schemas.microsoft.com/office/drawing/2014/main" id="{FB80442D-BEB5-4EFE-B24F-CCD0C1E5EBF0}"/>
              </a:ext>
            </a:extLst>
          </p:cNvPr>
          <p:cNvSpPr txBox="1"/>
          <p:nvPr/>
        </p:nvSpPr>
        <p:spPr>
          <a:xfrm>
            <a:off x="21426240" y="49611345"/>
            <a:ext cx="5834062" cy="781050"/>
          </a:xfrm>
          <a:prstGeom prst="rect">
            <a:avLst/>
          </a:prstGeom>
          <a:noFill/>
        </p:spPr>
        <p:txBody>
          <a:bodyPr>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r>
              <a:rPr lang="zh-CN" altLang="zh-CN" sz="4400" b="1">
                <a:solidFill>
                  <a:srgbClr val="000000"/>
                </a:solidFill>
                <a:ea typeface="等线" panose="02010600030101010101" pitchFamily="2" charset="-122"/>
                <a:cs typeface="宋体" panose="02010600030101010101" pitchFamily="2" charset="-122"/>
              </a:rPr>
              <a:t>功率面密度</a:t>
            </a:r>
            <a:r>
              <a:rPr lang="en-US" altLang="zh-CN" sz="4400" b="1">
                <a:solidFill>
                  <a:srgbClr val="000000"/>
                </a:solidFill>
                <a:ea typeface="等线" panose="02010600030101010101" pitchFamily="2" charset="-122"/>
                <a:cs typeface="宋体" panose="02010600030101010101" pitchFamily="2" charset="-122"/>
              </a:rPr>
              <a:t>W/cm2</a:t>
            </a:r>
            <a:endParaRPr lang="zh-CN" altLang="en-US" sz="10100">
              <a:ea typeface="等线" panose="02010600030101010101" pitchFamily="2" charset="-122"/>
              <a:cs typeface="宋体" panose="02010600030101010101" pitchFamily="2" charset="-122"/>
            </a:endParaRPr>
          </a:p>
        </p:txBody>
      </p:sp>
      <p:pic>
        <p:nvPicPr>
          <p:cNvPr id="92" name="图片 91" descr="10.4.32.24 - 远程桌面连接">
            <a:extLst>
              <a:ext uri="{FF2B5EF4-FFF2-40B4-BE49-F238E27FC236}">
                <a16:creationId xmlns:a16="http://schemas.microsoft.com/office/drawing/2014/main" id="{90CB5594-DBF2-46D7-A4E9-2D9AA260238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7960" t="17065" r="24770" b="9184"/>
          <a:stretch>
            <a:fillRect/>
          </a:stretch>
        </p:blipFill>
        <p:spPr bwMode="auto">
          <a:xfrm>
            <a:off x="5193920" y="34182565"/>
            <a:ext cx="4137025"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图片 92">
            <a:extLst>
              <a:ext uri="{FF2B5EF4-FFF2-40B4-BE49-F238E27FC236}">
                <a16:creationId xmlns:a16="http://schemas.microsoft.com/office/drawing/2014/main" id="{1A1643A0-79F1-439E-BB48-8BAD45E548E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485085" y="33518154"/>
            <a:ext cx="9429750" cy="722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文本框 13">
            <a:extLst>
              <a:ext uri="{FF2B5EF4-FFF2-40B4-BE49-F238E27FC236}">
                <a16:creationId xmlns:a16="http://schemas.microsoft.com/office/drawing/2014/main" id="{D2A70CD5-C4B8-4708-BE22-D3200F02F6E2}"/>
              </a:ext>
            </a:extLst>
          </p:cNvPr>
          <p:cNvSpPr txBox="1"/>
          <p:nvPr/>
        </p:nvSpPr>
        <p:spPr>
          <a:xfrm>
            <a:off x="19503311" y="40100787"/>
            <a:ext cx="6095840" cy="584775"/>
          </a:xfrm>
          <a:prstGeom prst="rect">
            <a:avLst/>
          </a:prstGeom>
          <a:noFill/>
        </p:spPr>
        <p:txBody>
          <a:bodyPr wrap="square">
            <a:spAutoFit/>
          </a:bodyPr>
          <a:lstStyle>
            <a:defPPr>
              <a:defRPr lang="zh-CN"/>
            </a:defPPr>
            <a:lvl1pPr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41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4100" kern="1200">
                <a:solidFill>
                  <a:schemeClr val="tx1"/>
                </a:solidFill>
                <a:latin typeface="Arial" panose="020B0604020202020204" pitchFamily="34" charset="0"/>
                <a:ea typeface="宋体" panose="02010600030101010101" pitchFamily="2" charset="-122"/>
                <a:cs typeface="+mn-cs"/>
              </a:defRPr>
            </a:lvl9pPr>
          </a:lstStyle>
          <a:p>
            <a:pPr>
              <a:defRPr/>
            </a:pPr>
            <a:r>
              <a:rPr lang="en-US" altLang="zh-CN" sz="3200" dirty="0">
                <a:latin typeface="Times New Roman" pitchFamily="18" charset="0"/>
              </a:rPr>
              <a:t>Reheating test more than 12 times</a:t>
            </a:r>
            <a:endParaRPr lang="zh-CN" altLang="en-US" sz="3200" dirty="0">
              <a:latin typeface="Times New Roman" pitchFamily="18" charset="0"/>
            </a:endParaRPr>
          </a:p>
        </p:txBody>
      </p:sp>
      <p:sp>
        <p:nvSpPr>
          <p:cNvPr id="179" name="AutoShape 6">
            <a:extLst>
              <a:ext uri="{FF2B5EF4-FFF2-40B4-BE49-F238E27FC236}">
                <a16:creationId xmlns:a16="http://schemas.microsoft.com/office/drawing/2014/main" id="{C8A6C7C7-956E-4657-82E6-8205D27EAFF0}"/>
              </a:ext>
            </a:extLst>
          </p:cNvPr>
          <p:cNvSpPr>
            <a:spLocks noChangeArrowheads="1"/>
          </p:cNvSpPr>
          <p:nvPr/>
        </p:nvSpPr>
        <p:spPr bwMode="auto">
          <a:xfrm>
            <a:off x="736600" y="24037335"/>
            <a:ext cx="29030613" cy="16707120"/>
          </a:xfrm>
          <a:prstGeom prst="roundRect">
            <a:avLst>
              <a:gd name="adj" fmla="val 2208"/>
            </a:avLst>
          </a:prstGeom>
          <a:noFill/>
          <a:ln w="9525">
            <a:solidFill>
              <a:schemeClr val="tx1"/>
            </a:solidFill>
            <a:round/>
          </a:ln>
          <a:effectLst/>
        </p:spPr>
        <p:txBody>
          <a:bodyPr wrap="none" lIns="89407" tIns="44704" rIns="89407" bIns="44704" anchor="ctr"/>
          <a:lstStyle>
            <a:defPPr>
              <a:defRPr lang="zh-CN"/>
            </a:defPPr>
            <a:lvl1pPr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1pPr>
            <a:lvl2pPr marL="431800" indent="25400"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2pPr>
            <a:lvl3pPr marL="865188" indent="49213"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3pPr>
            <a:lvl4pPr marL="1298575" indent="73025"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4pPr>
            <a:lvl5pPr marL="1731963" indent="96838" algn="l" rtl="0" fontAlgn="base">
              <a:spcBef>
                <a:spcPct val="0"/>
              </a:spcBef>
              <a:spcAft>
                <a:spcPct val="0"/>
              </a:spcAft>
              <a:defRPr sz="3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800" kern="1200">
                <a:solidFill>
                  <a:schemeClr val="tx1"/>
                </a:solidFill>
                <a:latin typeface="Arial" panose="020B0604020202020204" pitchFamily="34" charset="0"/>
                <a:ea typeface="宋体" panose="02010600030101010101" pitchFamily="2" charset="-122"/>
                <a:cs typeface="+mn-cs"/>
              </a:defRPr>
            </a:lvl9pPr>
          </a:lstStyle>
          <a:p>
            <a:pPr>
              <a:defRPr/>
            </a:pPr>
            <a:endParaRPr lang="zh-CN" altLang="en-US" sz="3105" b="1"/>
          </a:p>
          <a:p>
            <a:pPr>
              <a:defRPr/>
            </a:pPr>
            <a:endParaRPr lang="zh-CN" altLang="en-US" sz="3105">
              <a:latin typeface="Times New Roman" panose="02020603050405020304" pitchFamily="18" charset="0"/>
            </a:endParaRPr>
          </a:p>
        </p:txBody>
      </p:sp>
      <p:sp>
        <p:nvSpPr>
          <p:cNvPr id="180" name="文本框 179">
            <a:extLst>
              <a:ext uri="{FF2B5EF4-FFF2-40B4-BE49-F238E27FC236}">
                <a16:creationId xmlns:a16="http://schemas.microsoft.com/office/drawing/2014/main" id="{6E0A4168-EE91-4B0A-A8E2-CF4FCDCCDB47}"/>
              </a:ext>
            </a:extLst>
          </p:cNvPr>
          <p:cNvSpPr txBox="1"/>
          <p:nvPr/>
        </p:nvSpPr>
        <p:spPr>
          <a:xfrm>
            <a:off x="2133148" y="39929527"/>
            <a:ext cx="15420974" cy="584775"/>
          </a:xfrm>
          <a:prstGeom prst="rect">
            <a:avLst/>
          </a:prstGeom>
          <a:noFill/>
        </p:spPr>
        <p:txBody>
          <a:bodyPr wrap="square">
            <a:spAutoFit/>
          </a:bodyPr>
          <a:lstStyle/>
          <a:p>
            <a:r>
              <a:rPr lang="en-US" altLang="zh-CN" sz="3200" dirty="0">
                <a:latin typeface="Times New Roman" pitchFamily="18" charset="0"/>
              </a:rPr>
              <a:t>Multilayer thermal coating outside of vacuum chamber </a:t>
            </a:r>
            <a:endParaRPr lang="zh-CN" altLang="en-US" sz="3200" dirty="0"/>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zh-CN" sz="41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zh-CN" sz="41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3305</TotalTime>
  <Pages>0</Pages>
  <Words>649</Words>
  <Characters>0</Characters>
  <Application>Microsoft Office PowerPoint</Application>
  <DocSecurity>0</DocSecurity>
  <PresentationFormat>自定义</PresentationFormat>
  <Lines>0</Lines>
  <Paragraphs>67</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宋体</vt:lpstr>
      <vt:lpstr>微软雅黑</vt:lpstr>
      <vt:lpstr>Arial</vt:lpstr>
      <vt:lpstr>Calibri</vt:lpstr>
      <vt:lpstr>Times</vt:lpstr>
      <vt:lpstr>Times New Roman</vt:lpstr>
      <vt:lpstr>Wingdings</vt:lpstr>
      <vt:lpstr>默认设计模板</vt:lpstr>
      <vt:lpstr>PowerPoint 演示文稿</vt:lpstr>
    </vt:vector>
  </TitlesOfParts>
  <Manager/>
  <Company>IHEP</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Liu Weibin</dc:creator>
  <cp:keywords/>
  <dc:description/>
  <cp:lastModifiedBy>tuoma2025@outlook.com</cp:lastModifiedBy>
  <cp:revision>464</cp:revision>
  <cp:lastPrinted>2023-11-08T06:17:21Z</cp:lastPrinted>
  <dcterms:created xsi:type="dcterms:W3CDTF">2004-03-01T00:27:16Z</dcterms:created>
  <dcterms:modified xsi:type="dcterms:W3CDTF">2025-07-19T02:35:16Z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