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046" r:id="rId2"/>
    <p:sldId id="2039378070" r:id="rId3"/>
    <p:sldId id="2039378048" r:id="rId4"/>
    <p:sldId id="2039377813" r:id="rId5"/>
    <p:sldId id="2039378051" r:id="rId6"/>
    <p:sldId id="2039378052" r:id="rId7"/>
    <p:sldId id="2039378059" r:id="rId8"/>
    <p:sldId id="2039378060" r:id="rId9"/>
    <p:sldId id="2039378053" r:id="rId10"/>
    <p:sldId id="2039378036" r:id="rId11"/>
    <p:sldId id="2039378038" r:id="rId12"/>
    <p:sldId id="2039378064" r:id="rId13"/>
    <p:sldId id="2039378065" r:id="rId14"/>
    <p:sldId id="2039378067" r:id="rId15"/>
    <p:sldId id="2039378063" r:id="rId16"/>
    <p:sldId id="2039378062" r:id="rId17"/>
    <p:sldId id="2039378054" r:id="rId18"/>
    <p:sldId id="2039378057" r:id="rId19"/>
    <p:sldId id="1768" r:id="rId20"/>
    <p:sldId id="2039378056" r:id="rId21"/>
    <p:sldId id="2039378058" r:id="rId22"/>
    <p:sldId id="2039378071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0000"/>
    <a:srgbClr val="CF0A2C"/>
    <a:srgbClr val="84B3DE"/>
    <a:srgbClr val="F58034"/>
    <a:srgbClr val="1F77B4"/>
    <a:srgbClr val="4472C4"/>
    <a:srgbClr val="ED7D31"/>
    <a:srgbClr val="F4A184"/>
    <a:srgbClr val="FFCE39"/>
    <a:srgbClr val="F1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5846" autoAdjust="0"/>
  </p:normalViewPr>
  <p:slideViewPr>
    <p:cSldViewPr snapToGrid="0" snapToObjects="1">
      <p:cViewPr varScale="1">
        <p:scale>
          <a:sx n="115" d="100"/>
          <a:sy n="115" d="100"/>
        </p:scale>
        <p:origin x="629" y="8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2508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71C7C1-E26B-4E8C-8871-9B935E7A57A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745B81A1-9B75-4735-8F05-B2B774491D13}">
      <dgm:prSet phldrT="[文本]"/>
      <dgm:spPr/>
      <dgm:t>
        <a:bodyPr/>
        <a:lstStyle/>
        <a:p>
          <a:r>
            <a:rPr lang="en-US" altLang="zh-CN"/>
            <a:t>AI for </a:t>
          </a:r>
          <a:r>
            <a:rPr lang="zh-CN" altLang="en-US"/>
            <a:t>粒子物理</a:t>
          </a:r>
        </a:p>
      </dgm:t>
    </dgm:pt>
    <dgm:pt modelId="{9166E84D-5D72-4AE7-A6EC-C39C18477508}" type="parTrans" cxnId="{54721698-9C2D-40F6-BC6E-F0C677C478A4}">
      <dgm:prSet/>
      <dgm:spPr/>
      <dgm:t>
        <a:bodyPr/>
        <a:lstStyle/>
        <a:p>
          <a:endParaRPr lang="zh-CN" altLang="en-US"/>
        </a:p>
      </dgm:t>
    </dgm:pt>
    <dgm:pt modelId="{AC95B3B9-FF56-452F-B309-4125477B1806}" type="sibTrans" cxnId="{54721698-9C2D-40F6-BC6E-F0C677C478A4}">
      <dgm:prSet/>
      <dgm:spPr/>
      <dgm:t>
        <a:bodyPr/>
        <a:lstStyle/>
        <a:p>
          <a:endParaRPr lang="zh-CN" altLang="en-US"/>
        </a:p>
      </dgm:t>
    </dgm:pt>
    <dgm:pt modelId="{9F7942DE-D4F3-4AFD-A5AA-C71883105D8F}">
      <dgm:prSet phldrT="[文本]"/>
      <dgm:spPr/>
      <dgm:t>
        <a:bodyPr/>
        <a:lstStyle/>
        <a:p>
          <a:r>
            <a:rPr lang="en-US" altLang="zh-CN" dirty="0"/>
            <a:t>AI for </a:t>
          </a:r>
          <a:r>
            <a:rPr lang="zh-CN" altLang="en-US" dirty="0"/>
            <a:t>同步辐射</a:t>
          </a:r>
        </a:p>
      </dgm:t>
    </dgm:pt>
    <dgm:pt modelId="{784E3D97-AE31-41BF-B4E3-009B97D11F2C}" type="parTrans" cxnId="{D521EDD8-8041-4A33-AA9B-D829CE225271}">
      <dgm:prSet/>
      <dgm:spPr/>
      <dgm:t>
        <a:bodyPr/>
        <a:lstStyle/>
        <a:p>
          <a:endParaRPr lang="zh-CN" altLang="en-US"/>
        </a:p>
      </dgm:t>
    </dgm:pt>
    <dgm:pt modelId="{2AF23C61-4E2B-4445-BB37-03FF0E7C606E}" type="sibTrans" cxnId="{D521EDD8-8041-4A33-AA9B-D829CE225271}">
      <dgm:prSet/>
      <dgm:spPr/>
      <dgm:t>
        <a:bodyPr/>
        <a:lstStyle/>
        <a:p>
          <a:endParaRPr lang="zh-CN" altLang="en-US"/>
        </a:p>
      </dgm:t>
    </dgm:pt>
    <dgm:pt modelId="{50E35023-72DE-4017-AF23-4F2FA3810F2A}">
      <dgm:prSet phldrT="[文本]"/>
      <dgm:spPr/>
      <dgm:t>
        <a:bodyPr/>
        <a:lstStyle/>
        <a:p>
          <a:r>
            <a:rPr lang="en-US" altLang="zh-CN" dirty="0"/>
            <a:t>AI for </a:t>
          </a:r>
          <a:r>
            <a:rPr lang="zh-CN" altLang="en-US" dirty="0"/>
            <a:t>粒子天体物理</a:t>
          </a:r>
        </a:p>
      </dgm:t>
    </dgm:pt>
    <dgm:pt modelId="{5EC7F929-7B14-48A5-9A52-DCF71A2B2F24}" type="parTrans" cxnId="{3310D03D-0908-46A0-9CC6-44C6D1D9E405}">
      <dgm:prSet/>
      <dgm:spPr/>
      <dgm:t>
        <a:bodyPr/>
        <a:lstStyle/>
        <a:p>
          <a:endParaRPr lang="zh-CN" altLang="en-US"/>
        </a:p>
      </dgm:t>
    </dgm:pt>
    <dgm:pt modelId="{6BBBAE4E-E8AB-4A1A-8012-B68AA1760E07}" type="sibTrans" cxnId="{3310D03D-0908-46A0-9CC6-44C6D1D9E405}">
      <dgm:prSet/>
      <dgm:spPr/>
      <dgm:t>
        <a:bodyPr/>
        <a:lstStyle/>
        <a:p>
          <a:endParaRPr lang="zh-CN" altLang="en-US"/>
        </a:p>
      </dgm:t>
    </dgm:pt>
    <dgm:pt modelId="{3FBCDE75-0BC1-4A70-96D8-83E236E1D0B8}">
      <dgm:prSet phldrT="[文本]"/>
      <dgm:spPr/>
      <dgm:t>
        <a:bodyPr/>
        <a:lstStyle/>
        <a:p>
          <a:r>
            <a:rPr lang="en-US" altLang="zh-CN" dirty="0"/>
            <a:t>AI for </a:t>
          </a:r>
          <a:r>
            <a:rPr lang="zh-CN" altLang="en-US" dirty="0"/>
            <a:t>中子物理</a:t>
          </a:r>
        </a:p>
      </dgm:t>
    </dgm:pt>
    <dgm:pt modelId="{BFAF131C-0F69-416D-84B0-4CAED4EEC4C4}" type="parTrans" cxnId="{08B32440-FB7A-4987-BDC7-55E9E674D8E8}">
      <dgm:prSet/>
      <dgm:spPr/>
      <dgm:t>
        <a:bodyPr/>
        <a:lstStyle/>
        <a:p>
          <a:endParaRPr lang="zh-CN" altLang="en-US"/>
        </a:p>
      </dgm:t>
    </dgm:pt>
    <dgm:pt modelId="{217ED0DC-3043-4AEF-A61F-21266CD34B31}" type="sibTrans" cxnId="{08B32440-FB7A-4987-BDC7-55E9E674D8E8}">
      <dgm:prSet/>
      <dgm:spPr/>
      <dgm:t>
        <a:bodyPr/>
        <a:lstStyle/>
        <a:p>
          <a:endParaRPr lang="zh-CN" altLang="en-US"/>
        </a:p>
      </dgm:t>
    </dgm:pt>
    <dgm:pt modelId="{5461568A-C68A-44F2-89ED-3982BE520CEF}">
      <dgm:prSet phldrT="[文本]"/>
      <dgm:spPr/>
      <dgm:t>
        <a:bodyPr/>
        <a:lstStyle/>
        <a:p>
          <a:r>
            <a:rPr lang="en-US" altLang="zh-CN" dirty="0"/>
            <a:t>AI for More</a:t>
          </a:r>
          <a:endParaRPr lang="zh-CN" altLang="en-US" dirty="0"/>
        </a:p>
      </dgm:t>
    </dgm:pt>
    <dgm:pt modelId="{1EBD8FF6-684E-4574-9568-47A2069AEAE9}" type="parTrans" cxnId="{B8921BB1-B7F0-4156-A513-77868859808A}">
      <dgm:prSet/>
      <dgm:spPr/>
      <dgm:t>
        <a:bodyPr/>
        <a:lstStyle/>
        <a:p>
          <a:endParaRPr lang="zh-CN" altLang="en-US"/>
        </a:p>
      </dgm:t>
    </dgm:pt>
    <dgm:pt modelId="{05590B5B-979A-4645-93BE-D48A9FB70270}" type="sibTrans" cxnId="{B8921BB1-B7F0-4156-A513-77868859808A}">
      <dgm:prSet/>
      <dgm:spPr/>
      <dgm:t>
        <a:bodyPr/>
        <a:lstStyle/>
        <a:p>
          <a:endParaRPr lang="zh-CN" altLang="en-US"/>
        </a:p>
      </dgm:t>
    </dgm:pt>
    <dgm:pt modelId="{CCD64DB7-12D8-4C21-8FD9-C56E8FE11A0F}" type="pres">
      <dgm:prSet presAssocID="{FD71C7C1-E26B-4E8C-8871-9B935E7A57AF}" presName="Name0" presStyleCnt="0">
        <dgm:presLayoutVars>
          <dgm:chMax val="7"/>
          <dgm:chPref val="7"/>
          <dgm:dir/>
        </dgm:presLayoutVars>
      </dgm:prSet>
      <dgm:spPr/>
    </dgm:pt>
    <dgm:pt modelId="{25273A60-7230-4FC8-B42A-48139B62A602}" type="pres">
      <dgm:prSet presAssocID="{FD71C7C1-E26B-4E8C-8871-9B935E7A57AF}" presName="Name1" presStyleCnt="0"/>
      <dgm:spPr/>
    </dgm:pt>
    <dgm:pt modelId="{B90BE74E-6ECE-4B6D-9BE5-111C2AE842B2}" type="pres">
      <dgm:prSet presAssocID="{FD71C7C1-E26B-4E8C-8871-9B935E7A57AF}" presName="cycle" presStyleCnt="0"/>
      <dgm:spPr/>
    </dgm:pt>
    <dgm:pt modelId="{BA2EC290-B01A-4629-B5C6-4B5BDCBFB309}" type="pres">
      <dgm:prSet presAssocID="{FD71C7C1-E26B-4E8C-8871-9B935E7A57AF}" presName="srcNode" presStyleLbl="node1" presStyleIdx="0" presStyleCnt="5"/>
      <dgm:spPr/>
    </dgm:pt>
    <dgm:pt modelId="{FEDB9F5F-39D9-49F5-86D6-42EC3D898FBF}" type="pres">
      <dgm:prSet presAssocID="{FD71C7C1-E26B-4E8C-8871-9B935E7A57AF}" presName="conn" presStyleLbl="parChTrans1D2" presStyleIdx="0" presStyleCnt="1"/>
      <dgm:spPr/>
    </dgm:pt>
    <dgm:pt modelId="{3AF6D644-A2FD-4EFE-9915-A749601E1D01}" type="pres">
      <dgm:prSet presAssocID="{FD71C7C1-E26B-4E8C-8871-9B935E7A57AF}" presName="extraNode" presStyleLbl="node1" presStyleIdx="0" presStyleCnt="5"/>
      <dgm:spPr/>
    </dgm:pt>
    <dgm:pt modelId="{8929F652-6F09-4C83-AEF6-94526324BCEC}" type="pres">
      <dgm:prSet presAssocID="{FD71C7C1-E26B-4E8C-8871-9B935E7A57AF}" presName="dstNode" presStyleLbl="node1" presStyleIdx="0" presStyleCnt="5"/>
      <dgm:spPr/>
    </dgm:pt>
    <dgm:pt modelId="{9E316590-6B05-4DD8-80CD-BAD2BCF10E01}" type="pres">
      <dgm:prSet presAssocID="{745B81A1-9B75-4735-8F05-B2B774491D13}" presName="text_1" presStyleLbl="node1" presStyleIdx="0" presStyleCnt="5">
        <dgm:presLayoutVars>
          <dgm:bulletEnabled val="1"/>
        </dgm:presLayoutVars>
      </dgm:prSet>
      <dgm:spPr/>
    </dgm:pt>
    <dgm:pt modelId="{71D3DAC3-ADD4-438E-9168-0EDCE7006E99}" type="pres">
      <dgm:prSet presAssocID="{745B81A1-9B75-4735-8F05-B2B774491D13}" presName="accent_1" presStyleCnt="0"/>
      <dgm:spPr/>
    </dgm:pt>
    <dgm:pt modelId="{CF7832DC-B8CA-44CA-8D85-E5FA207935A0}" type="pres">
      <dgm:prSet presAssocID="{745B81A1-9B75-4735-8F05-B2B774491D13}" presName="accentRepeatNode" presStyleLbl="solidFgAcc1" presStyleIdx="0" presStyleCnt="5"/>
      <dgm:spPr/>
    </dgm:pt>
    <dgm:pt modelId="{4747C6B7-7E36-4B72-AD2B-97A4E76C67E2}" type="pres">
      <dgm:prSet presAssocID="{50E35023-72DE-4017-AF23-4F2FA3810F2A}" presName="text_2" presStyleLbl="node1" presStyleIdx="1" presStyleCnt="5">
        <dgm:presLayoutVars>
          <dgm:bulletEnabled val="1"/>
        </dgm:presLayoutVars>
      </dgm:prSet>
      <dgm:spPr/>
    </dgm:pt>
    <dgm:pt modelId="{C21568C4-7A27-4412-875F-0A94100DC602}" type="pres">
      <dgm:prSet presAssocID="{50E35023-72DE-4017-AF23-4F2FA3810F2A}" presName="accent_2" presStyleCnt="0"/>
      <dgm:spPr/>
    </dgm:pt>
    <dgm:pt modelId="{41C20F32-6A1B-499C-809A-AB36BAEF2FB4}" type="pres">
      <dgm:prSet presAssocID="{50E35023-72DE-4017-AF23-4F2FA3810F2A}" presName="accentRepeatNode" presStyleLbl="solidFgAcc1" presStyleIdx="1" presStyleCnt="5"/>
      <dgm:spPr/>
    </dgm:pt>
    <dgm:pt modelId="{D44A9222-D5E6-4A02-B00C-6DD3478BE742}" type="pres">
      <dgm:prSet presAssocID="{3FBCDE75-0BC1-4A70-96D8-83E236E1D0B8}" presName="text_3" presStyleLbl="node1" presStyleIdx="2" presStyleCnt="5">
        <dgm:presLayoutVars>
          <dgm:bulletEnabled val="1"/>
        </dgm:presLayoutVars>
      </dgm:prSet>
      <dgm:spPr/>
    </dgm:pt>
    <dgm:pt modelId="{5D71CFD4-D41B-4683-ADC7-4625FD81D3BC}" type="pres">
      <dgm:prSet presAssocID="{3FBCDE75-0BC1-4A70-96D8-83E236E1D0B8}" presName="accent_3" presStyleCnt="0"/>
      <dgm:spPr/>
    </dgm:pt>
    <dgm:pt modelId="{AD8E7C5C-2792-4442-B207-E64DA7B6970D}" type="pres">
      <dgm:prSet presAssocID="{3FBCDE75-0BC1-4A70-96D8-83E236E1D0B8}" presName="accentRepeatNode" presStyleLbl="solidFgAcc1" presStyleIdx="2" presStyleCnt="5"/>
      <dgm:spPr/>
    </dgm:pt>
    <dgm:pt modelId="{32BA079F-FBA5-4544-B968-EEDA78372632}" type="pres">
      <dgm:prSet presAssocID="{9F7942DE-D4F3-4AFD-A5AA-C71883105D8F}" presName="text_4" presStyleLbl="node1" presStyleIdx="3" presStyleCnt="5">
        <dgm:presLayoutVars>
          <dgm:bulletEnabled val="1"/>
        </dgm:presLayoutVars>
      </dgm:prSet>
      <dgm:spPr/>
    </dgm:pt>
    <dgm:pt modelId="{7E727D87-48B4-4AEB-B99E-A2525CDDD588}" type="pres">
      <dgm:prSet presAssocID="{9F7942DE-D4F3-4AFD-A5AA-C71883105D8F}" presName="accent_4" presStyleCnt="0"/>
      <dgm:spPr/>
    </dgm:pt>
    <dgm:pt modelId="{2FC6C621-908A-4F2F-BD28-773845BA18C8}" type="pres">
      <dgm:prSet presAssocID="{9F7942DE-D4F3-4AFD-A5AA-C71883105D8F}" presName="accentRepeatNode" presStyleLbl="solidFgAcc1" presStyleIdx="3" presStyleCnt="5"/>
      <dgm:spPr/>
    </dgm:pt>
    <dgm:pt modelId="{A187285A-A8D4-4642-9471-8E57EBE218FD}" type="pres">
      <dgm:prSet presAssocID="{5461568A-C68A-44F2-89ED-3982BE520CEF}" presName="text_5" presStyleLbl="node1" presStyleIdx="4" presStyleCnt="5">
        <dgm:presLayoutVars>
          <dgm:bulletEnabled val="1"/>
        </dgm:presLayoutVars>
      </dgm:prSet>
      <dgm:spPr/>
    </dgm:pt>
    <dgm:pt modelId="{4FF93F74-FFE8-4D9E-9301-B99DEC05B003}" type="pres">
      <dgm:prSet presAssocID="{5461568A-C68A-44F2-89ED-3982BE520CEF}" presName="accent_5" presStyleCnt="0"/>
      <dgm:spPr/>
    </dgm:pt>
    <dgm:pt modelId="{D8340A41-BB36-4F55-B990-857CA059EA75}" type="pres">
      <dgm:prSet presAssocID="{5461568A-C68A-44F2-89ED-3982BE520CEF}" presName="accentRepeatNode" presStyleLbl="solidFgAcc1" presStyleIdx="4" presStyleCnt="5"/>
      <dgm:spPr/>
    </dgm:pt>
  </dgm:ptLst>
  <dgm:cxnLst>
    <dgm:cxn modelId="{3310D03D-0908-46A0-9CC6-44C6D1D9E405}" srcId="{FD71C7C1-E26B-4E8C-8871-9B935E7A57AF}" destId="{50E35023-72DE-4017-AF23-4F2FA3810F2A}" srcOrd="1" destOrd="0" parTransId="{5EC7F929-7B14-48A5-9A52-DCF71A2B2F24}" sibTransId="{6BBBAE4E-E8AB-4A1A-8012-B68AA1760E07}"/>
    <dgm:cxn modelId="{08B32440-FB7A-4987-BDC7-55E9E674D8E8}" srcId="{FD71C7C1-E26B-4E8C-8871-9B935E7A57AF}" destId="{3FBCDE75-0BC1-4A70-96D8-83E236E1D0B8}" srcOrd="2" destOrd="0" parTransId="{BFAF131C-0F69-416D-84B0-4CAED4EEC4C4}" sibTransId="{217ED0DC-3043-4AEF-A61F-21266CD34B31}"/>
    <dgm:cxn modelId="{71BBA943-99EC-4DBB-BF8C-38E9F51B8460}" type="presOf" srcId="{745B81A1-9B75-4735-8F05-B2B774491D13}" destId="{9E316590-6B05-4DD8-80CD-BAD2BCF10E01}" srcOrd="0" destOrd="0" presId="urn:microsoft.com/office/officeart/2008/layout/VerticalCurvedList"/>
    <dgm:cxn modelId="{56E88A67-2B1D-48B2-8E84-903313341AAE}" type="presOf" srcId="{3FBCDE75-0BC1-4A70-96D8-83E236E1D0B8}" destId="{D44A9222-D5E6-4A02-B00C-6DD3478BE742}" srcOrd="0" destOrd="0" presId="urn:microsoft.com/office/officeart/2008/layout/VerticalCurvedList"/>
    <dgm:cxn modelId="{62922F69-1B9F-4A20-BDE7-ED3075A31C2F}" type="presOf" srcId="{5461568A-C68A-44F2-89ED-3982BE520CEF}" destId="{A187285A-A8D4-4642-9471-8E57EBE218FD}" srcOrd="0" destOrd="0" presId="urn:microsoft.com/office/officeart/2008/layout/VerticalCurvedList"/>
    <dgm:cxn modelId="{12B39393-D61A-4252-AC2F-5A52A96EB55B}" type="presOf" srcId="{50E35023-72DE-4017-AF23-4F2FA3810F2A}" destId="{4747C6B7-7E36-4B72-AD2B-97A4E76C67E2}" srcOrd="0" destOrd="0" presId="urn:microsoft.com/office/officeart/2008/layout/VerticalCurvedList"/>
    <dgm:cxn modelId="{54721698-9C2D-40F6-BC6E-F0C677C478A4}" srcId="{FD71C7C1-E26B-4E8C-8871-9B935E7A57AF}" destId="{745B81A1-9B75-4735-8F05-B2B774491D13}" srcOrd="0" destOrd="0" parTransId="{9166E84D-5D72-4AE7-A6EC-C39C18477508}" sibTransId="{AC95B3B9-FF56-452F-B309-4125477B1806}"/>
    <dgm:cxn modelId="{28F7D39F-48B7-4A90-A6CE-0AD9CE118F26}" type="presOf" srcId="{9F7942DE-D4F3-4AFD-A5AA-C71883105D8F}" destId="{32BA079F-FBA5-4544-B968-EEDA78372632}" srcOrd="0" destOrd="0" presId="urn:microsoft.com/office/officeart/2008/layout/VerticalCurvedList"/>
    <dgm:cxn modelId="{B8921BB1-B7F0-4156-A513-77868859808A}" srcId="{FD71C7C1-E26B-4E8C-8871-9B935E7A57AF}" destId="{5461568A-C68A-44F2-89ED-3982BE520CEF}" srcOrd="4" destOrd="0" parTransId="{1EBD8FF6-684E-4574-9568-47A2069AEAE9}" sibTransId="{05590B5B-979A-4645-93BE-D48A9FB70270}"/>
    <dgm:cxn modelId="{9D3E3AC3-DC79-41CE-BFE6-ED217026CA0F}" type="presOf" srcId="{FD71C7C1-E26B-4E8C-8871-9B935E7A57AF}" destId="{CCD64DB7-12D8-4C21-8FD9-C56E8FE11A0F}" srcOrd="0" destOrd="0" presId="urn:microsoft.com/office/officeart/2008/layout/VerticalCurvedList"/>
    <dgm:cxn modelId="{D521EDD8-8041-4A33-AA9B-D829CE225271}" srcId="{FD71C7C1-E26B-4E8C-8871-9B935E7A57AF}" destId="{9F7942DE-D4F3-4AFD-A5AA-C71883105D8F}" srcOrd="3" destOrd="0" parTransId="{784E3D97-AE31-41BF-B4E3-009B97D11F2C}" sibTransId="{2AF23C61-4E2B-4445-BB37-03FF0E7C606E}"/>
    <dgm:cxn modelId="{99C743E1-0607-4D67-AE7F-4C057470A81A}" type="presOf" srcId="{AC95B3B9-FF56-452F-B309-4125477B1806}" destId="{FEDB9F5F-39D9-49F5-86D6-42EC3D898FBF}" srcOrd="0" destOrd="0" presId="urn:microsoft.com/office/officeart/2008/layout/VerticalCurvedList"/>
    <dgm:cxn modelId="{73EB850E-8DD5-4242-A826-ECFC709E1590}" type="presParOf" srcId="{CCD64DB7-12D8-4C21-8FD9-C56E8FE11A0F}" destId="{25273A60-7230-4FC8-B42A-48139B62A602}" srcOrd="0" destOrd="0" presId="urn:microsoft.com/office/officeart/2008/layout/VerticalCurvedList"/>
    <dgm:cxn modelId="{28C77017-AB98-40F5-BE72-966516C7D2A6}" type="presParOf" srcId="{25273A60-7230-4FC8-B42A-48139B62A602}" destId="{B90BE74E-6ECE-4B6D-9BE5-111C2AE842B2}" srcOrd="0" destOrd="0" presId="urn:microsoft.com/office/officeart/2008/layout/VerticalCurvedList"/>
    <dgm:cxn modelId="{3AA21DD2-D555-4AC6-8109-88E26C4A1460}" type="presParOf" srcId="{B90BE74E-6ECE-4B6D-9BE5-111C2AE842B2}" destId="{BA2EC290-B01A-4629-B5C6-4B5BDCBFB309}" srcOrd="0" destOrd="0" presId="urn:microsoft.com/office/officeart/2008/layout/VerticalCurvedList"/>
    <dgm:cxn modelId="{6F196F0F-E020-496E-B24B-56D2B9C411B9}" type="presParOf" srcId="{B90BE74E-6ECE-4B6D-9BE5-111C2AE842B2}" destId="{FEDB9F5F-39D9-49F5-86D6-42EC3D898FBF}" srcOrd="1" destOrd="0" presId="urn:microsoft.com/office/officeart/2008/layout/VerticalCurvedList"/>
    <dgm:cxn modelId="{61AFBDA3-6B4D-4B89-903D-9CD4AA43366E}" type="presParOf" srcId="{B90BE74E-6ECE-4B6D-9BE5-111C2AE842B2}" destId="{3AF6D644-A2FD-4EFE-9915-A749601E1D01}" srcOrd="2" destOrd="0" presId="urn:microsoft.com/office/officeart/2008/layout/VerticalCurvedList"/>
    <dgm:cxn modelId="{D69FB2E9-697F-4F44-8796-A4C767C35656}" type="presParOf" srcId="{B90BE74E-6ECE-4B6D-9BE5-111C2AE842B2}" destId="{8929F652-6F09-4C83-AEF6-94526324BCEC}" srcOrd="3" destOrd="0" presId="urn:microsoft.com/office/officeart/2008/layout/VerticalCurvedList"/>
    <dgm:cxn modelId="{C656CADF-D047-42AB-825A-7EA2303E8A45}" type="presParOf" srcId="{25273A60-7230-4FC8-B42A-48139B62A602}" destId="{9E316590-6B05-4DD8-80CD-BAD2BCF10E01}" srcOrd="1" destOrd="0" presId="urn:microsoft.com/office/officeart/2008/layout/VerticalCurvedList"/>
    <dgm:cxn modelId="{CF0F21B8-AAB2-4BBF-861E-A12C0677DE2D}" type="presParOf" srcId="{25273A60-7230-4FC8-B42A-48139B62A602}" destId="{71D3DAC3-ADD4-438E-9168-0EDCE7006E99}" srcOrd="2" destOrd="0" presId="urn:microsoft.com/office/officeart/2008/layout/VerticalCurvedList"/>
    <dgm:cxn modelId="{5ADDD5F7-5116-4E83-93AD-CB26F58C0F74}" type="presParOf" srcId="{71D3DAC3-ADD4-438E-9168-0EDCE7006E99}" destId="{CF7832DC-B8CA-44CA-8D85-E5FA207935A0}" srcOrd="0" destOrd="0" presId="urn:microsoft.com/office/officeart/2008/layout/VerticalCurvedList"/>
    <dgm:cxn modelId="{3A4BF263-AB98-4685-96E3-ABB8255BF636}" type="presParOf" srcId="{25273A60-7230-4FC8-B42A-48139B62A602}" destId="{4747C6B7-7E36-4B72-AD2B-97A4E76C67E2}" srcOrd="3" destOrd="0" presId="urn:microsoft.com/office/officeart/2008/layout/VerticalCurvedList"/>
    <dgm:cxn modelId="{1C0064EB-23EA-4946-BAEA-6250F673374E}" type="presParOf" srcId="{25273A60-7230-4FC8-B42A-48139B62A602}" destId="{C21568C4-7A27-4412-875F-0A94100DC602}" srcOrd="4" destOrd="0" presId="urn:microsoft.com/office/officeart/2008/layout/VerticalCurvedList"/>
    <dgm:cxn modelId="{08D2C597-532C-48A7-A5EF-0812685EB814}" type="presParOf" srcId="{C21568C4-7A27-4412-875F-0A94100DC602}" destId="{41C20F32-6A1B-499C-809A-AB36BAEF2FB4}" srcOrd="0" destOrd="0" presId="urn:microsoft.com/office/officeart/2008/layout/VerticalCurvedList"/>
    <dgm:cxn modelId="{D491F7CD-B61E-48B1-8D41-AAC5B682110E}" type="presParOf" srcId="{25273A60-7230-4FC8-B42A-48139B62A602}" destId="{D44A9222-D5E6-4A02-B00C-6DD3478BE742}" srcOrd="5" destOrd="0" presId="urn:microsoft.com/office/officeart/2008/layout/VerticalCurvedList"/>
    <dgm:cxn modelId="{0B1AE25B-3364-46AD-892D-47D0243DF1DE}" type="presParOf" srcId="{25273A60-7230-4FC8-B42A-48139B62A602}" destId="{5D71CFD4-D41B-4683-ADC7-4625FD81D3BC}" srcOrd="6" destOrd="0" presId="urn:microsoft.com/office/officeart/2008/layout/VerticalCurvedList"/>
    <dgm:cxn modelId="{DF7D6E13-A198-4F7A-9D85-66A21441841B}" type="presParOf" srcId="{5D71CFD4-D41B-4683-ADC7-4625FD81D3BC}" destId="{AD8E7C5C-2792-4442-B207-E64DA7B6970D}" srcOrd="0" destOrd="0" presId="urn:microsoft.com/office/officeart/2008/layout/VerticalCurvedList"/>
    <dgm:cxn modelId="{3F58E51B-EA60-457A-B5C2-7EEC8A8F1411}" type="presParOf" srcId="{25273A60-7230-4FC8-B42A-48139B62A602}" destId="{32BA079F-FBA5-4544-B968-EEDA78372632}" srcOrd="7" destOrd="0" presId="urn:microsoft.com/office/officeart/2008/layout/VerticalCurvedList"/>
    <dgm:cxn modelId="{76AB29D2-FC3D-4563-80D1-D53F895B5928}" type="presParOf" srcId="{25273A60-7230-4FC8-B42A-48139B62A602}" destId="{7E727D87-48B4-4AEB-B99E-A2525CDDD588}" srcOrd="8" destOrd="0" presId="urn:microsoft.com/office/officeart/2008/layout/VerticalCurvedList"/>
    <dgm:cxn modelId="{F64CB23D-C17D-4DDF-8922-EBC80C8F8FFC}" type="presParOf" srcId="{7E727D87-48B4-4AEB-B99E-A2525CDDD588}" destId="{2FC6C621-908A-4F2F-BD28-773845BA18C8}" srcOrd="0" destOrd="0" presId="urn:microsoft.com/office/officeart/2008/layout/VerticalCurvedList"/>
    <dgm:cxn modelId="{C47645C1-E524-48F2-BD11-E9B60A34DB51}" type="presParOf" srcId="{25273A60-7230-4FC8-B42A-48139B62A602}" destId="{A187285A-A8D4-4642-9471-8E57EBE218FD}" srcOrd="9" destOrd="0" presId="urn:microsoft.com/office/officeart/2008/layout/VerticalCurvedList"/>
    <dgm:cxn modelId="{3C85402C-03FA-4706-994C-D5AAAEF81FF7}" type="presParOf" srcId="{25273A60-7230-4FC8-B42A-48139B62A602}" destId="{4FF93F74-FFE8-4D9E-9301-B99DEC05B003}" srcOrd="10" destOrd="0" presId="urn:microsoft.com/office/officeart/2008/layout/VerticalCurvedList"/>
    <dgm:cxn modelId="{02E5DA44-C594-4C8F-8826-AE819C864142}" type="presParOf" srcId="{4FF93F74-FFE8-4D9E-9301-B99DEC05B003}" destId="{D8340A41-BB36-4F55-B990-857CA059EA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B63962-DAA4-4269-B7F3-FE4D2726354E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zh-CN" altLang="en-US"/>
        </a:p>
      </dgm:t>
    </dgm:pt>
    <dgm:pt modelId="{2713AF66-255D-4BB3-A59F-B8998F90F568}">
      <dgm:prSet/>
      <dgm:spPr/>
      <dgm:t>
        <a:bodyPr/>
        <a:lstStyle/>
        <a:p>
          <a:r>
            <a:rPr lang="zh-CN" b="1" dirty="0"/>
            <a:t>数据</a:t>
          </a:r>
          <a:endParaRPr lang="zh-CN" dirty="0"/>
        </a:p>
      </dgm:t>
    </dgm:pt>
    <dgm:pt modelId="{54930F0F-1BDC-48A1-97DA-65A652C0297C}" type="parTrans" cxnId="{052F2CCB-2A5D-4C3A-B2C6-ED4C04E7C732}">
      <dgm:prSet/>
      <dgm:spPr/>
      <dgm:t>
        <a:bodyPr/>
        <a:lstStyle/>
        <a:p>
          <a:endParaRPr lang="zh-CN" altLang="en-US"/>
        </a:p>
      </dgm:t>
    </dgm:pt>
    <dgm:pt modelId="{0B6EE4E8-1A7C-4390-9527-D448035676A6}" type="sibTrans" cxnId="{052F2CCB-2A5D-4C3A-B2C6-ED4C04E7C732}">
      <dgm:prSet/>
      <dgm:spPr/>
      <dgm:t>
        <a:bodyPr/>
        <a:lstStyle/>
        <a:p>
          <a:endParaRPr lang="zh-CN" altLang="en-US"/>
        </a:p>
      </dgm:t>
    </dgm:pt>
    <dgm:pt modelId="{8627BA6A-3839-43F2-A05E-9C2894124857}">
      <dgm:prSet/>
      <dgm:spPr/>
      <dgm:t>
        <a:bodyPr/>
        <a:lstStyle/>
        <a:p>
          <a:r>
            <a:rPr lang="zh-CN" b="1"/>
            <a:t>算法</a:t>
          </a:r>
          <a:endParaRPr lang="zh-CN"/>
        </a:p>
      </dgm:t>
    </dgm:pt>
    <dgm:pt modelId="{9D01D35F-899B-44DB-BFCF-C03D034E5B27}" type="parTrans" cxnId="{4B94942E-7B01-4C3B-AA30-779753DBC2AB}">
      <dgm:prSet/>
      <dgm:spPr/>
      <dgm:t>
        <a:bodyPr/>
        <a:lstStyle/>
        <a:p>
          <a:endParaRPr lang="zh-CN" altLang="en-US"/>
        </a:p>
      </dgm:t>
    </dgm:pt>
    <dgm:pt modelId="{80DC316F-CD8D-4AD4-8F5A-A8555BC15839}" type="sibTrans" cxnId="{4B94942E-7B01-4C3B-AA30-779753DBC2AB}">
      <dgm:prSet/>
      <dgm:spPr/>
      <dgm:t>
        <a:bodyPr/>
        <a:lstStyle/>
        <a:p>
          <a:endParaRPr lang="zh-CN" altLang="en-US"/>
        </a:p>
      </dgm:t>
    </dgm:pt>
    <dgm:pt modelId="{55639C61-342A-48AA-A143-C640672570A8}">
      <dgm:prSet/>
      <dgm:spPr/>
      <dgm:t>
        <a:bodyPr/>
        <a:lstStyle/>
        <a:p>
          <a:r>
            <a:rPr lang="zh-CN" b="1"/>
            <a:t>算力</a:t>
          </a:r>
          <a:endParaRPr lang="zh-CN"/>
        </a:p>
      </dgm:t>
    </dgm:pt>
    <dgm:pt modelId="{3EBDDCD5-5894-410F-BC7C-13359C554908}" type="parTrans" cxnId="{49F49B18-98F2-4DA7-BA9A-08659D1B8E20}">
      <dgm:prSet/>
      <dgm:spPr/>
      <dgm:t>
        <a:bodyPr/>
        <a:lstStyle/>
        <a:p>
          <a:endParaRPr lang="zh-CN" altLang="en-US"/>
        </a:p>
      </dgm:t>
    </dgm:pt>
    <dgm:pt modelId="{D37839F3-95C8-4779-84D4-1B37D6EBACCD}" type="sibTrans" cxnId="{49F49B18-98F2-4DA7-BA9A-08659D1B8E20}">
      <dgm:prSet/>
      <dgm:spPr/>
      <dgm:t>
        <a:bodyPr/>
        <a:lstStyle/>
        <a:p>
          <a:endParaRPr lang="zh-CN" altLang="en-US"/>
        </a:p>
      </dgm:t>
    </dgm:pt>
    <dgm:pt modelId="{1D927F92-2F9E-4B73-8C5E-1962A0B453F3}" type="pres">
      <dgm:prSet presAssocID="{7BB63962-DAA4-4269-B7F3-FE4D2726354E}" presName="compositeShape" presStyleCnt="0">
        <dgm:presLayoutVars>
          <dgm:chMax val="7"/>
          <dgm:dir/>
          <dgm:resizeHandles val="exact"/>
        </dgm:presLayoutVars>
      </dgm:prSet>
      <dgm:spPr/>
    </dgm:pt>
    <dgm:pt modelId="{D3F7EA57-7CE8-471E-B630-8BA044AEA972}" type="pres">
      <dgm:prSet presAssocID="{2713AF66-255D-4BB3-A59F-B8998F90F568}" presName="circ1" presStyleLbl="vennNode1" presStyleIdx="0" presStyleCnt="3"/>
      <dgm:spPr/>
    </dgm:pt>
    <dgm:pt modelId="{67DB6B71-B1A6-4097-8A9C-E0F2021D5862}" type="pres">
      <dgm:prSet presAssocID="{2713AF66-255D-4BB3-A59F-B8998F90F56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B21448B-CC9E-4A39-9EB8-46923C3DC2A0}" type="pres">
      <dgm:prSet presAssocID="{8627BA6A-3839-43F2-A05E-9C2894124857}" presName="circ2" presStyleLbl="vennNode1" presStyleIdx="1" presStyleCnt="3"/>
      <dgm:spPr/>
    </dgm:pt>
    <dgm:pt modelId="{232EB1CD-CA4D-4D7F-8956-429AECEE78C3}" type="pres">
      <dgm:prSet presAssocID="{8627BA6A-3839-43F2-A05E-9C28941248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E140F15-DA25-4840-80C7-29209E3CE5F9}" type="pres">
      <dgm:prSet presAssocID="{55639C61-342A-48AA-A143-C640672570A8}" presName="circ3" presStyleLbl="vennNode1" presStyleIdx="2" presStyleCnt="3"/>
      <dgm:spPr/>
    </dgm:pt>
    <dgm:pt modelId="{7F6A63E0-96BD-426C-82A3-ADFE88109548}" type="pres">
      <dgm:prSet presAssocID="{55639C61-342A-48AA-A143-C640672570A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BC2EE0B-DF55-40CB-AE8A-35995985A5BF}" type="presOf" srcId="{2713AF66-255D-4BB3-A59F-B8998F90F568}" destId="{D3F7EA57-7CE8-471E-B630-8BA044AEA972}" srcOrd="0" destOrd="0" presId="urn:microsoft.com/office/officeart/2005/8/layout/venn1"/>
    <dgm:cxn modelId="{49F49B18-98F2-4DA7-BA9A-08659D1B8E20}" srcId="{7BB63962-DAA4-4269-B7F3-FE4D2726354E}" destId="{55639C61-342A-48AA-A143-C640672570A8}" srcOrd="2" destOrd="0" parTransId="{3EBDDCD5-5894-410F-BC7C-13359C554908}" sibTransId="{D37839F3-95C8-4779-84D4-1B37D6EBACCD}"/>
    <dgm:cxn modelId="{D66D3C27-775E-4CBF-9999-0904A636BF7D}" type="presOf" srcId="{2713AF66-255D-4BB3-A59F-B8998F90F568}" destId="{67DB6B71-B1A6-4097-8A9C-E0F2021D5862}" srcOrd="1" destOrd="0" presId="urn:microsoft.com/office/officeart/2005/8/layout/venn1"/>
    <dgm:cxn modelId="{7176272D-A46D-4991-BF79-368D97806D85}" type="presOf" srcId="{7BB63962-DAA4-4269-B7F3-FE4D2726354E}" destId="{1D927F92-2F9E-4B73-8C5E-1962A0B453F3}" srcOrd="0" destOrd="0" presId="urn:microsoft.com/office/officeart/2005/8/layout/venn1"/>
    <dgm:cxn modelId="{4B94942E-7B01-4C3B-AA30-779753DBC2AB}" srcId="{7BB63962-DAA4-4269-B7F3-FE4D2726354E}" destId="{8627BA6A-3839-43F2-A05E-9C2894124857}" srcOrd="1" destOrd="0" parTransId="{9D01D35F-899B-44DB-BFCF-C03D034E5B27}" sibTransId="{80DC316F-CD8D-4AD4-8F5A-A8555BC15839}"/>
    <dgm:cxn modelId="{3AFF9C64-410D-4E43-A928-C81333A5985E}" type="presOf" srcId="{8627BA6A-3839-43F2-A05E-9C2894124857}" destId="{BB21448B-CC9E-4A39-9EB8-46923C3DC2A0}" srcOrd="0" destOrd="0" presId="urn:microsoft.com/office/officeart/2005/8/layout/venn1"/>
    <dgm:cxn modelId="{7FC12D4D-D8E9-4A07-B3CB-41CE0718DC16}" type="presOf" srcId="{55639C61-342A-48AA-A143-C640672570A8}" destId="{1E140F15-DA25-4840-80C7-29209E3CE5F9}" srcOrd="0" destOrd="0" presId="urn:microsoft.com/office/officeart/2005/8/layout/venn1"/>
    <dgm:cxn modelId="{4F1BCC57-5D74-44DF-8419-201EAAFB8C49}" type="presOf" srcId="{8627BA6A-3839-43F2-A05E-9C2894124857}" destId="{232EB1CD-CA4D-4D7F-8956-429AECEE78C3}" srcOrd="1" destOrd="0" presId="urn:microsoft.com/office/officeart/2005/8/layout/venn1"/>
    <dgm:cxn modelId="{252B9589-319A-4DDA-B08B-4C93320A7C11}" type="presOf" srcId="{55639C61-342A-48AA-A143-C640672570A8}" destId="{7F6A63E0-96BD-426C-82A3-ADFE88109548}" srcOrd="1" destOrd="0" presId="urn:microsoft.com/office/officeart/2005/8/layout/venn1"/>
    <dgm:cxn modelId="{052F2CCB-2A5D-4C3A-B2C6-ED4C04E7C732}" srcId="{7BB63962-DAA4-4269-B7F3-FE4D2726354E}" destId="{2713AF66-255D-4BB3-A59F-B8998F90F568}" srcOrd="0" destOrd="0" parTransId="{54930F0F-1BDC-48A1-97DA-65A652C0297C}" sibTransId="{0B6EE4E8-1A7C-4390-9527-D448035676A6}"/>
    <dgm:cxn modelId="{155FD7BE-CFD7-4FCA-ADC3-4B329ED76EE0}" type="presParOf" srcId="{1D927F92-2F9E-4B73-8C5E-1962A0B453F3}" destId="{D3F7EA57-7CE8-471E-B630-8BA044AEA972}" srcOrd="0" destOrd="0" presId="urn:microsoft.com/office/officeart/2005/8/layout/venn1"/>
    <dgm:cxn modelId="{F76A66AF-970E-4A02-8D13-74F23B15FE62}" type="presParOf" srcId="{1D927F92-2F9E-4B73-8C5E-1962A0B453F3}" destId="{67DB6B71-B1A6-4097-8A9C-E0F2021D5862}" srcOrd="1" destOrd="0" presId="urn:microsoft.com/office/officeart/2005/8/layout/venn1"/>
    <dgm:cxn modelId="{8AFEFAD5-79DD-458C-BD43-DC3ABDB045B4}" type="presParOf" srcId="{1D927F92-2F9E-4B73-8C5E-1962A0B453F3}" destId="{BB21448B-CC9E-4A39-9EB8-46923C3DC2A0}" srcOrd="2" destOrd="0" presId="urn:microsoft.com/office/officeart/2005/8/layout/venn1"/>
    <dgm:cxn modelId="{C4F25902-F530-4768-83B0-3289519DBCCD}" type="presParOf" srcId="{1D927F92-2F9E-4B73-8C5E-1962A0B453F3}" destId="{232EB1CD-CA4D-4D7F-8956-429AECEE78C3}" srcOrd="3" destOrd="0" presId="urn:microsoft.com/office/officeart/2005/8/layout/venn1"/>
    <dgm:cxn modelId="{4474DEFE-86C9-40D9-A694-EB6C74300A53}" type="presParOf" srcId="{1D927F92-2F9E-4B73-8C5E-1962A0B453F3}" destId="{1E140F15-DA25-4840-80C7-29209E3CE5F9}" srcOrd="4" destOrd="0" presId="urn:microsoft.com/office/officeart/2005/8/layout/venn1"/>
    <dgm:cxn modelId="{6E5978CC-957A-41A8-ABFE-7FCC9D486827}" type="presParOf" srcId="{1D927F92-2F9E-4B73-8C5E-1962A0B453F3}" destId="{7F6A63E0-96BD-426C-82A3-ADFE8810954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F9D246-161C-49E9-B00C-F1C2865D9A24}" type="doc">
      <dgm:prSet loTypeId="urn:microsoft.com/office/officeart/2005/8/layout/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ED5511A3-FD5C-4734-A558-CFF6B13E416A}">
      <dgm:prSet phldrT="[文本]" custT="1"/>
      <dgm:spPr/>
      <dgm:t>
        <a:bodyPr/>
        <a:lstStyle/>
        <a:p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任务</a:t>
          </a:r>
        </a:p>
      </dgm:t>
    </dgm:pt>
    <dgm:pt modelId="{BA21064D-B88E-4BBD-A08C-CE68DB557896}" type="parTrans" cxnId="{F5A3716C-624B-4441-9FEE-479E7203BC2D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A5791EC-2BBC-4FFB-9BF5-0A75951F9942}" type="sibTrans" cxnId="{F5A3716C-624B-4441-9FEE-479E7203BC2D}">
      <dgm:prSet custT="1"/>
      <dgm:spPr/>
      <dgm:t>
        <a:bodyPr/>
        <a:lstStyle/>
        <a:p>
          <a:endParaRPr lang="zh-CN" altLang="en-US" sz="105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5EB7C44-4F18-4AC3-B621-47CC9EF19EF2}">
      <dgm:prSet phldrT="[文本]" custT="1"/>
      <dgm:spPr/>
      <dgm:t>
        <a:bodyPr/>
        <a:lstStyle/>
        <a:p>
          <a:r>
            <a:rPr lang="zh-CN" altLang="en-US" sz="1400" b="0" i="0" u="none" strike="noStrike" dirty="0">
              <a:effectLst/>
              <a:latin typeface="微软雅黑" panose="020B0503020204020204" pitchFamily="34" charset="-122"/>
              <a:ea typeface="微软雅黑" panose="020B0503020204020204" pitchFamily="34" charset="-122"/>
            </a:rPr>
            <a:t>事例重建</a:t>
          </a:r>
          <a:endParaRPr lang="zh-CN" altLang="en-US" sz="1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4C55C90-2E87-4A3F-ABEC-0D7D74C98680}" type="parTrans" cxnId="{085CF41B-F2ED-4B9D-BB0D-74E3BD390961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5245CBE-07DF-4203-B256-006992D9B797}" type="sibTrans" cxnId="{085CF41B-F2ED-4B9D-BB0D-74E3BD390961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4A00EE3-D59E-4D52-B8C0-7162C88649AD}">
      <dgm:prSet phldrT="[文本]" custT="1"/>
      <dgm:spPr/>
      <dgm:t>
        <a:bodyPr/>
        <a:lstStyle/>
        <a:p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数据</a:t>
          </a:r>
        </a:p>
      </dgm:t>
    </dgm:pt>
    <dgm:pt modelId="{BB3A3984-1BA5-43C2-AA7B-0DE5E766F156}" type="parTrans" cxnId="{A7D7DA7E-6148-47BB-99DD-2E082B353397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576F875-71F8-457D-B316-DA4C37B6E576}" type="sibTrans" cxnId="{A7D7DA7E-6148-47BB-99DD-2E082B353397}">
      <dgm:prSet custT="1"/>
      <dgm:spPr/>
      <dgm:t>
        <a:bodyPr/>
        <a:lstStyle/>
        <a:p>
          <a:endParaRPr lang="zh-CN" altLang="en-US" sz="105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75C5573-6A93-47DC-98B0-4DDC70B4FE20}">
      <dgm:prSet phldrT="[文本]" custT="1"/>
      <dgm:spPr/>
      <dgm:t>
        <a:bodyPr/>
        <a:lstStyle/>
        <a:p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探测器</a:t>
          </a:r>
        </a:p>
      </dgm:t>
    </dgm:pt>
    <dgm:pt modelId="{8A2E497E-44E8-4B27-AA2C-D4FB967834F0}" type="parTrans" cxnId="{9DBF133F-312D-447A-B8C6-BEF0952DC403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650D253-4415-4FFF-8F79-BEE229DE9A57}" type="sibTrans" cxnId="{9DBF133F-312D-447A-B8C6-BEF0952DC403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26E1EFE-30E3-4204-9F22-4DCCA9D36DBB}">
      <dgm:prSet phldrT="[文本]" custT="1"/>
      <dgm:spPr/>
      <dgm:t>
        <a:bodyPr/>
        <a:lstStyle/>
        <a:p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模型</a:t>
          </a:r>
        </a:p>
      </dgm:t>
    </dgm:pt>
    <dgm:pt modelId="{8471DFFD-623D-480C-99EA-7AF3F1DF7D15}" type="parTrans" cxnId="{2EB29CD3-067C-476F-A2B1-708B7782ABE6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AEE714E-94D8-405E-869F-BEFA9BC20FEB}" type="sibTrans" cxnId="{2EB29CD3-067C-476F-A2B1-708B7782ABE6}">
      <dgm:prSet custT="1"/>
      <dgm:spPr/>
      <dgm:t>
        <a:bodyPr/>
        <a:lstStyle/>
        <a:p>
          <a:endParaRPr lang="zh-CN" altLang="en-US" sz="105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1401AA9-DB42-465F-98BF-575D8CEEE07D}">
      <dgm:prSet phldrT="[文本]" custT="1"/>
      <dgm:spPr/>
      <dgm:t>
        <a:bodyPr/>
        <a:lstStyle/>
        <a:p>
          <a:r>
            <a:rPr lang="en-US" altLang="zh-CN" sz="14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Github</a:t>
          </a:r>
          <a:endParaRPr lang="zh-CN" altLang="en-US" sz="1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34E985D-2737-4467-ABAE-3D391F95A023}" type="parTrans" cxnId="{EA818BC1-7372-489C-9D88-92C7CCEB32D7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326387E-6F53-4E74-9D81-9736BDC38296}" type="sibTrans" cxnId="{EA818BC1-7372-489C-9D88-92C7CCEB32D7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6642E40-C7F5-4485-A89B-FD728C9AF126}">
      <dgm:prSet phldrT="[文本]" custT="1"/>
      <dgm:spPr/>
      <dgm:t>
        <a:bodyPr/>
        <a:lstStyle/>
        <a:p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训练环境</a:t>
          </a:r>
        </a:p>
      </dgm:t>
    </dgm:pt>
    <dgm:pt modelId="{516F855C-55DB-4C36-8CAB-B21E4B8EF18A}" type="parTrans" cxnId="{2CCCBC1C-4D22-49D0-A069-0DB5D266EA6C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5FEE27D-A7C7-4BA5-BFE8-16A6CBA02BBA}" type="sibTrans" cxnId="{2CCCBC1C-4D22-49D0-A069-0DB5D266EA6C}">
      <dgm:prSet custT="1"/>
      <dgm:spPr/>
      <dgm:t>
        <a:bodyPr/>
        <a:lstStyle/>
        <a:p>
          <a:endParaRPr lang="zh-CN" altLang="en-US" sz="105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2EE1700-C289-4A1E-B8BD-5C8D0041FB24}">
      <dgm:prSet phldrT="[文本]" custT="1"/>
      <dgm:spPr/>
      <dgm:t>
        <a:bodyPr/>
        <a:lstStyle/>
        <a:p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知识问答</a:t>
          </a:r>
        </a:p>
      </dgm:t>
    </dgm:pt>
    <dgm:pt modelId="{B5E35C27-C999-47E2-B361-9D405BEF901F}" type="parTrans" cxnId="{79727FC9-064B-4F43-AC00-C2E9B336B1C4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31122AA-089B-4DA3-BF23-6B9BE40644C5}" type="sibTrans" cxnId="{79727FC9-064B-4F43-AC00-C2E9B336B1C4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CEC92F4-AFC0-4467-9CF9-DB7CDF9674A5}">
      <dgm:prSet phldrT="[文本]" custT="1"/>
      <dgm:spPr/>
      <dgm:t>
        <a:bodyPr/>
        <a:lstStyle/>
        <a:p>
          <a:r>
            <a: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AI-ready </a:t>
          </a:r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数据集</a:t>
          </a:r>
        </a:p>
      </dgm:t>
    </dgm:pt>
    <dgm:pt modelId="{2A75C965-6E0B-460E-8AFC-E7797D693D90}" type="parTrans" cxnId="{179CBE69-617D-4125-9209-A5BE9C88B1F4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D9ADA86-683A-485D-831A-F57D80117FB7}" type="sibTrans" cxnId="{179CBE69-617D-4125-9209-A5BE9C88B1F4}">
      <dgm:prSet custT="1"/>
      <dgm:spPr/>
      <dgm:t>
        <a:bodyPr/>
        <a:lstStyle/>
        <a:p>
          <a:endParaRPr lang="zh-CN" altLang="en-US" sz="105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9C9AE7E-3235-42AD-A725-896894D799B0}">
      <dgm:prSet phldrT="[文本]" custT="1"/>
      <dgm:spPr/>
      <dgm:t>
        <a:bodyPr/>
        <a:lstStyle/>
        <a:p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数据预处理</a:t>
          </a:r>
        </a:p>
      </dgm:t>
    </dgm:pt>
    <dgm:pt modelId="{4FCC736E-BD1C-49E1-B93D-F6CB247A981C}" type="parTrans" cxnId="{F39D23CA-78B2-45E0-A46A-C5747FB1A27D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70DFAC3-9B2B-4A3C-B089-E279F764119C}" type="sibTrans" cxnId="{F39D23CA-78B2-45E0-A46A-C5747FB1A27D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BE0AE7B-0B16-4008-8AE6-602DE11C676B}">
      <dgm:prSet phldrT="[文本]" custT="1"/>
      <dgm:spPr/>
      <dgm:t>
        <a:bodyPr/>
        <a:lstStyle/>
        <a:p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科学软件</a:t>
          </a:r>
        </a:p>
      </dgm:t>
    </dgm:pt>
    <dgm:pt modelId="{7FC28208-FA29-409E-A833-E988276AAC57}" type="parTrans" cxnId="{BECE9CE7-6161-4D51-BA6E-CC2A23A2C132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E21CECC-2EC7-463B-8E6A-EC6ED6D48E2F}" type="sibTrans" cxnId="{BECE9CE7-6161-4D51-BA6E-CC2A23A2C132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C17A74D-6887-4D4C-AAA5-4614D6F4705F}">
      <dgm:prSet phldrT="[文本]" custT="1"/>
      <dgm:spPr/>
      <dgm:t>
        <a:bodyPr/>
        <a:lstStyle/>
        <a:p>
          <a:r>
            <a:rPr lang="en-US" altLang="zh-CN" sz="14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JetClass</a:t>
          </a:r>
          <a:endParaRPr lang="zh-CN" altLang="en-US" sz="1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EE3AB27-0C22-47BA-BAAB-3BA7D3C4B2D5}" type="parTrans" cxnId="{19647522-A4EC-42CD-BE45-22D044BBC666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86B5A0B-27D9-41D7-9291-0CC56A4F535D}" type="sibTrans" cxnId="{19647522-A4EC-42CD-BE45-22D044BBC666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4B8930F-4C43-4D8C-9D89-03321C68255C}">
      <dgm:prSet phldrT="[文本]" custT="1"/>
      <dgm:spPr/>
      <dgm:t>
        <a:bodyPr/>
        <a:lstStyle/>
        <a:p>
          <a:r>
            <a:rPr lang="en-US" sz="1400" b="0" i="0" dirty="0" err="1">
              <a:latin typeface="微软雅黑" panose="020B0503020204020204" pitchFamily="34" charset="-122"/>
              <a:ea typeface="微软雅黑" panose="020B0503020204020204" pitchFamily="34" charset="-122"/>
            </a:rPr>
            <a:t>QuarkGluon</a:t>
          </a:r>
          <a:endParaRPr lang="zh-CN" altLang="en-US" sz="1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50D5D9B-80BD-4B95-A2FA-A0BB9C0FAE0D}" type="parTrans" cxnId="{DD6589DD-627A-491C-B21A-FB3DAFDB83F3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DE7652E-BE22-4840-8CD2-2DE8C22A0298}" type="sibTrans" cxnId="{DD6589DD-627A-491C-B21A-FB3DAFDB83F3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6696913-8913-48FC-8D05-3E169A5DEEF5}">
      <dgm:prSet phldrT="[文本]" custT="1"/>
      <dgm:spPr/>
      <dgm:t>
        <a:bodyPr/>
        <a:lstStyle/>
        <a:p>
          <a:r>
            <a:rPr lang="en-US" altLang="zh-CN" sz="14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Huggingface</a:t>
          </a:r>
          <a:endParaRPr lang="zh-CN" altLang="en-US" sz="1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A67E621-0E78-43BC-8E96-0A1A5F1B085E}" type="parTrans" cxnId="{83E1F2E7-68DB-4007-B633-535FAD15D20B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54924F8-02F9-4656-99C0-7C06A3AECDEC}" type="sibTrans" cxnId="{83E1F2E7-68DB-4007-B633-535FAD15D20B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7079203-FAAE-4D31-B558-7D46A8706AED}">
      <dgm:prSet phldrT="[文本]" custT="1"/>
      <dgm:spPr/>
      <dgm:t>
        <a:bodyPr/>
        <a:lstStyle/>
        <a:p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自行构建</a:t>
          </a:r>
        </a:p>
      </dgm:t>
    </dgm:pt>
    <dgm:pt modelId="{6A1849DC-259F-48E8-B435-19534004BAD2}" type="parTrans" cxnId="{36DE9822-104E-4EA6-8D6B-091C4702D0CF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54FF447-BA3E-48E2-B76D-46AF72E934B6}" type="sibTrans" cxnId="{36DE9822-104E-4EA6-8D6B-091C4702D0CF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A88E337-5FCD-4EB4-BD95-A99526DF915F}">
      <dgm:prSet phldrT="[文本]" custT="1"/>
      <dgm:spPr/>
      <dgm:t>
        <a:bodyPr/>
        <a:lstStyle/>
        <a:p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训练框架</a:t>
          </a:r>
        </a:p>
      </dgm:t>
    </dgm:pt>
    <dgm:pt modelId="{82A6E79B-6546-466E-B127-EB4270D4D315}" type="parTrans" cxnId="{3A259651-90C1-41AC-A540-D53E9F8171B9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C643FDD-9871-4551-8BAA-300954197C2D}" type="sibTrans" cxnId="{3A259651-90C1-41AC-A540-D53E9F8171B9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D6DD24B-16A9-4ABC-BEFC-8F95460516A4}">
      <dgm:prSet phldrT="[文本]" custT="1"/>
      <dgm:spPr/>
      <dgm:t>
        <a:bodyPr/>
        <a:lstStyle/>
        <a:p>
          <a:r>
            <a:rPr lang="en-US" altLang="zh-CN" sz="14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PyTorch</a:t>
          </a:r>
          <a:endParaRPr lang="zh-CN" altLang="en-US" sz="1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B6F8333-37E1-440C-A539-C86AEE5BDCB7}" type="parTrans" cxnId="{9032E58E-59CC-4C2C-9458-7C77BDE924C3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73960FA-D377-4925-8B49-A7FB318300C7}" type="sibTrans" cxnId="{9032E58E-59CC-4C2C-9458-7C77BDE924C3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1E00F4A-F93E-4B06-985D-FA161E1A07C7}">
      <dgm:prSet phldrT="[文本]" custT="1"/>
      <dgm:spPr/>
      <dgm:t>
        <a:bodyPr/>
        <a:lstStyle/>
        <a:p>
          <a:r>
            <a:rPr lang="en-US" altLang="zh-CN" sz="14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Tensorflow</a:t>
          </a:r>
          <a:endParaRPr lang="zh-CN" altLang="en-US" sz="1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DED1AAE-352C-4D20-BEDF-A0A545075DB4}" type="parTrans" cxnId="{66003ECA-7FB9-409E-B9F6-C9B87840D5C0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F101D96-83DA-4814-A2BF-12455101F037}" type="sibTrans" cxnId="{66003ECA-7FB9-409E-B9F6-C9B87840D5C0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BDC0C5F-CC90-4CA7-B117-2FD49229E440}">
      <dgm:prSet phldrT="[文本]" custT="1"/>
      <dgm:spPr/>
      <dgm:t>
        <a:bodyPr/>
        <a:lstStyle/>
        <a:p>
          <a:r>
            <a:rPr 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Weaver</a:t>
          </a:r>
          <a:endParaRPr lang="zh-CN" altLang="en-US" sz="1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D5C3608-0305-471E-AD8F-1958BF57926A}" type="parTrans" cxnId="{E2AB350B-15C0-47A0-9228-546CC10B60EE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82BD2CE-AAD1-428A-8141-484ADA8BBC7A}" type="sibTrans" cxnId="{E2AB350B-15C0-47A0-9228-546CC10B60EE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E01AA0E-7B2B-4D50-A427-57BADEC4C8B7}">
      <dgm:prSet phldrT="[文本]" custT="1"/>
      <dgm:spPr/>
      <dgm:t>
        <a:bodyPr/>
        <a:lstStyle/>
        <a:p>
          <a:r>
            <a:rPr lang="en-US" sz="1400" b="1" i="0" dirty="0">
              <a:latin typeface="微软雅黑" panose="020B0503020204020204" pitchFamily="34" charset="-122"/>
              <a:ea typeface="微软雅黑" panose="020B0503020204020204" pitchFamily="34" charset="-122"/>
            </a:rPr>
            <a:t>Particle Transformer</a:t>
          </a:r>
          <a:endParaRPr lang="zh-CN" altLang="en-US" sz="1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6ECB0A1-CDE0-4C35-B7C3-3083B65ECFEF}" type="parTrans" cxnId="{8BD8010F-E532-4450-B3E5-55986DFFA780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07C4352-FF4C-4DE0-9DA1-AE7CEDCB3FBF}" type="sibTrans" cxnId="{8BD8010F-E532-4450-B3E5-55986DFFA780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FB052DD-09BE-4D20-BECC-0365940A615F}">
      <dgm:prSet phldrT="[文本]" custT="1"/>
      <dgm:spPr/>
      <dgm:t>
        <a:bodyPr/>
        <a:lstStyle/>
        <a:p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图像识别</a:t>
          </a:r>
        </a:p>
      </dgm:t>
    </dgm:pt>
    <dgm:pt modelId="{E2ED14FD-94AA-4950-87C8-BE028ECAFA97}" type="parTrans" cxnId="{1A8C09FE-BB74-4688-9466-39AC2E0438D7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2FFFC49-3914-401B-9DEC-4F61FCE232F9}" type="sibTrans" cxnId="{1A8C09FE-BB74-4688-9466-39AC2E0438D7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CC775C8-DE94-471D-8AD9-165C8F92A710}">
      <dgm:prSet phldrT="[文本]" custT="1"/>
      <dgm:spPr/>
      <dgm:t>
        <a:bodyPr/>
        <a:lstStyle/>
        <a:p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训练</a:t>
          </a:r>
          <a:r>
            <a: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&amp;</a:t>
          </a:r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推理</a:t>
          </a:r>
        </a:p>
      </dgm:t>
    </dgm:pt>
    <dgm:pt modelId="{6B115E36-B562-4537-8506-F8E29D2EDA7B}" type="parTrans" cxnId="{3B8C212F-4016-4EE9-A7B6-1915C40ABCFC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494E182-D9C2-4416-B80A-DF9F889249E0}" type="sibTrans" cxnId="{3B8C212F-4016-4EE9-A7B6-1915C40ABCFC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3A582C5-A0A5-49D7-8DFA-43EEE7D92EE0}">
      <dgm:prSet phldrT="[文本]" custT="1"/>
      <dgm:spPr/>
      <dgm:t>
        <a:bodyPr/>
        <a:lstStyle/>
        <a:p>
          <a:r>
            <a: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算力</a:t>
          </a:r>
        </a:p>
      </dgm:t>
    </dgm:pt>
    <dgm:pt modelId="{665C0215-EC7D-4F83-93FF-084C5EECE989}" type="parTrans" cxnId="{EC5B95AC-3BAC-4050-9905-2937F2816236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7F45B0F-DC4F-45FC-85CA-7EDABAF23D31}" type="sibTrans" cxnId="{EC5B95AC-3BAC-4050-9905-2937F2816236}">
      <dgm:prSet/>
      <dgm:spPr/>
      <dgm:t>
        <a:bodyPr/>
        <a:lstStyle/>
        <a:p>
          <a:endParaRPr lang="zh-CN" altLang="en-US" sz="20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14C0584-9224-4C34-84EA-07EBEFE418DA}">
      <dgm:prSet phldrT="[文本]" custT="1"/>
      <dgm:spPr/>
      <dgm:t>
        <a:bodyPr/>
        <a:lstStyle/>
        <a:p>
          <a:r>
            <a: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rPr>
            <a:t>Hep Q&amp;A</a:t>
          </a:r>
          <a:endParaRPr lang="zh-CN" altLang="en-US" sz="14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2F580DD-63B1-4969-816C-6BF7CC5F0429}" type="parTrans" cxnId="{9168DDA3-4F9A-42FA-9D78-FF79A5DB5AF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DF9DEAC-8E32-46FB-8683-C9BB83085419}" type="sibTrans" cxnId="{9168DDA3-4F9A-42FA-9D78-FF79A5DB5AF0}">
      <dgm:prSet/>
      <dgm:spPr/>
      <dgm:t>
        <a:bodyPr/>
        <a:lstStyle/>
        <a:p>
          <a:endParaRPr lang="zh-CN" alt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4F69203-A786-4D1A-A8E7-09E94B1C150E}" type="pres">
      <dgm:prSet presAssocID="{AFF9D246-161C-49E9-B00C-F1C2865D9A24}" presName="linearFlow" presStyleCnt="0">
        <dgm:presLayoutVars>
          <dgm:dir/>
          <dgm:animLvl val="lvl"/>
          <dgm:resizeHandles val="exact"/>
        </dgm:presLayoutVars>
      </dgm:prSet>
      <dgm:spPr/>
    </dgm:pt>
    <dgm:pt modelId="{596A8D0F-8EF0-4F77-BBB6-E3B5E4F41768}" type="pres">
      <dgm:prSet presAssocID="{ED5511A3-FD5C-4734-A558-CFF6B13E416A}" presName="composite" presStyleCnt="0"/>
      <dgm:spPr/>
    </dgm:pt>
    <dgm:pt modelId="{0B0EE796-2326-4E2F-B172-8416CB2E8DF3}" type="pres">
      <dgm:prSet presAssocID="{ED5511A3-FD5C-4734-A558-CFF6B13E416A}" presName="par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FD7BBEE-76F8-4558-8656-84E594052AE8}" type="pres">
      <dgm:prSet presAssocID="{ED5511A3-FD5C-4734-A558-CFF6B13E416A}" presName="parSh" presStyleLbl="node1" presStyleIdx="0" presStyleCnt="6"/>
      <dgm:spPr/>
    </dgm:pt>
    <dgm:pt modelId="{791FFF84-CA5F-427C-9F25-F43C530537BB}" type="pres">
      <dgm:prSet presAssocID="{ED5511A3-FD5C-4734-A558-CFF6B13E416A}" presName="desTx" presStyleLbl="fgAcc1" presStyleIdx="0" presStyleCnt="6" custScaleY="89452">
        <dgm:presLayoutVars>
          <dgm:bulletEnabled val="1"/>
        </dgm:presLayoutVars>
      </dgm:prSet>
      <dgm:spPr/>
    </dgm:pt>
    <dgm:pt modelId="{D94B4728-9905-4268-AB21-C89D38228511}" type="pres">
      <dgm:prSet presAssocID="{DA5791EC-2BBC-4FFB-9BF5-0A75951F9942}" presName="sibTrans" presStyleLbl="sibTrans2D1" presStyleIdx="0" presStyleCnt="5"/>
      <dgm:spPr/>
    </dgm:pt>
    <dgm:pt modelId="{A56C8A02-6CF9-44CB-B898-CBFD2DD8474F}" type="pres">
      <dgm:prSet presAssocID="{DA5791EC-2BBC-4FFB-9BF5-0A75951F9942}" presName="connTx" presStyleLbl="sibTrans2D1" presStyleIdx="0" presStyleCnt="5"/>
      <dgm:spPr/>
    </dgm:pt>
    <dgm:pt modelId="{9BAFCEFC-F11C-4F8D-AC46-4DB01AED2700}" type="pres">
      <dgm:prSet presAssocID="{F4A00EE3-D59E-4D52-B8C0-7162C88649AD}" presName="composite" presStyleCnt="0"/>
      <dgm:spPr/>
    </dgm:pt>
    <dgm:pt modelId="{D5E06472-5222-484A-B756-EC4B5094FDB9}" type="pres">
      <dgm:prSet presAssocID="{F4A00EE3-D59E-4D52-B8C0-7162C88649AD}" presName="par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BF9454D-D77A-43E5-A5E8-80C91B1188BD}" type="pres">
      <dgm:prSet presAssocID="{F4A00EE3-D59E-4D52-B8C0-7162C88649AD}" presName="parSh" presStyleLbl="node1" presStyleIdx="1" presStyleCnt="6"/>
      <dgm:spPr/>
    </dgm:pt>
    <dgm:pt modelId="{7FE1FFA2-8791-4EB8-8A02-C994CC1B1820}" type="pres">
      <dgm:prSet presAssocID="{F4A00EE3-D59E-4D52-B8C0-7162C88649AD}" presName="desTx" presStyleLbl="fgAcc1" presStyleIdx="1" presStyleCnt="6" custScaleY="89452">
        <dgm:presLayoutVars>
          <dgm:bulletEnabled val="1"/>
        </dgm:presLayoutVars>
      </dgm:prSet>
      <dgm:spPr/>
    </dgm:pt>
    <dgm:pt modelId="{AC703B4B-1D83-46E4-82E1-1B672E04D16E}" type="pres">
      <dgm:prSet presAssocID="{D576F875-71F8-457D-B316-DA4C37B6E576}" presName="sibTrans" presStyleLbl="sibTrans2D1" presStyleIdx="1" presStyleCnt="5"/>
      <dgm:spPr/>
    </dgm:pt>
    <dgm:pt modelId="{0D8705F2-D2A3-4375-9719-EE43B10D7B0D}" type="pres">
      <dgm:prSet presAssocID="{D576F875-71F8-457D-B316-DA4C37B6E576}" presName="connTx" presStyleLbl="sibTrans2D1" presStyleIdx="1" presStyleCnt="5"/>
      <dgm:spPr/>
    </dgm:pt>
    <dgm:pt modelId="{EA7EDACC-D5F5-4793-80C7-1890FD809222}" type="pres">
      <dgm:prSet presAssocID="{5CEC92F4-AFC0-4467-9CF9-DB7CDF9674A5}" presName="composite" presStyleCnt="0"/>
      <dgm:spPr/>
    </dgm:pt>
    <dgm:pt modelId="{3A5170CF-9EF1-46CF-A8B6-F575C02A7E39}" type="pres">
      <dgm:prSet presAssocID="{5CEC92F4-AFC0-4467-9CF9-DB7CDF9674A5}" presName="par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06823ED7-FB6C-4CDD-B80A-912330452B9B}" type="pres">
      <dgm:prSet presAssocID="{5CEC92F4-AFC0-4467-9CF9-DB7CDF9674A5}" presName="parSh" presStyleLbl="node1" presStyleIdx="2" presStyleCnt="6"/>
      <dgm:spPr/>
    </dgm:pt>
    <dgm:pt modelId="{E2E9A2BF-C960-4FB4-8997-A02FE19C2EBE}" type="pres">
      <dgm:prSet presAssocID="{5CEC92F4-AFC0-4467-9CF9-DB7CDF9674A5}" presName="desTx" presStyleLbl="fgAcc1" presStyleIdx="2" presStyleCnt="6" custScaleX="117190" custScaleY="89452">
        <dgm:presLayoutVars>
          <dgm:bulletEnabled val="1"/>
        </dgm:presLayoutVars>
      </dgm:prSet>
      <dgm:spPr/>
    </dgm:pt>
    <dgm:pt modelId="{78936855-2333-40BE-9B2D-0E65D191F59A}" type="pres">
      <dgm:prSet presAssocID="{3D9ADA86-683A-485D-831A-F57D80117FB7}" presName="sibTrans" presStyleLbl="sibTrans2D1" presStyleIdx="2" presStyleCnt="5"/>
      <dgm:spPr/>
    </dgm:pt>
    <dgm:pt modelId="{74A8CB23-27F2-41BF-BAA4-2D534490CCEF}" type="pres">
      <dgm:prSet presAssocID="{3D9ADA86-683A-485D-831A-F57D80117FB7}" presName="connTx" presStyleLbl="sibTrans2D1" presStyleIdx="2" presStyleCnt="5"/>
      <dgm:spPr/>
    </dgm:pt>
    <dgm:pt modelId="{9524A345-0F57-4ED7-8FC3-C63AB118A185}" type="pres">
      <dgm:prSet presAssocID="{426E1EFE-30E3-4204-9F22-4DCCA9D36DBB}" presName="composite" presStyleCnt="0"/>
      <dgm:spPr/>
    </dgm:pt>
    <dgm:pt modelId="{DC792111-8F23-4E18-BE57-809429B8D5CD}" type="pres">
      <dgm:prSet presAssocID="{426E1EFE-30E3-4204-9F22-4DCCA9D36DBB}" presName="par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C741CA26-BF45-4331-B89D-6A9CEC36F991}" type="pres">
      <dgm:prSet presAssocID="{426E1EFE-30E3-4204-9F22-4DCCA9D36DBB}" presName="parSh" presStyleLbl="node1" presStyleIdx="3" presStyleCnt="6"/>
      <dgm:spPr/>
    </dgm:pt>
    <dgm:pt modelId="{FB52FB56-2AD8-4C6E-B097-C425B75B6529}" type="pres">
      <dgm:prSet presAssocID="{426E1EFE-30E3-4204-9F22-4DCCA9D36DBB}" presName="desTx" presStyleLbl="fgAcc1" presStyleIdx="3" presStyleCnt="6" custScaleX="133062" custScaleY="89452">
        <dgm:presLayoutVars>
          <dgm:bulletEnabled val="1"/>
        </dgm:presLayoutVars>
      </dgm:prSet>
      <dgm:spPr/>
    </dgm:pt>
    <dgm:pt modelId="{9555696D-C3A2-453E-BA84-B91E66C8D02E}" type="pres">
      <dgm:prSet presAssocID="{1AEE714E-94D8-405E-869F-BEFA9BC20FEB}" presName="sibTrans" presStyleLbl="sibTrans2D1" presStyleIdx="3" presStyleCnt="5"/>
      <dgm:spPr/>
    </dgm:pt>
    <dgm:pt modelId="{83346456-E970-4546-89EF-212EDE6B0260}" type="pres">
      <dgm:prSet presAssocID="{1AEE714E-94D8-405E-869F-BEFA9BC20FEB}" presName="connTx" presStyleLbl="sibTrans2D1" presStyleIdx="3" presStyleCnt="5"/>
      <dgm:spPr/>
    </dgm:pt>
    <dgm:pt modelId="{0755A604-B684-4B4C-96A7-B49494F3660C}" type="pres">
      <dgm:prSet presAssocID="{86642E40-C7F5-4485-A89B-FD728C9AF126}" presName="composite" presStyleCnt="0"/>
      <dgm:spPr/>
    </dgm:pt>
    <dgm:pt modelId="{E212F2CB-3BDB-4928-A7B4-75CDF6EE7E47}" type="pres">
      <dgm:prSet presAssocID="{86642E40-C7F5-4485-A89B-FD728C9AF126}" presName="par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FE3AC860-C76C-4530-9916-19F472E4AA24}" type="pres">
      <dgm:prSet presAssocID="{86642E40-C7F5-4485-A89B-FD728C9AF126}" presName="parSh" presStyleLbl="node1" presStyleIdx="4" presStyleCnt="6"/>
      <dgm:spPr/>
    </dgm:pt>
    <dgm:pt modelId="{2CDD2EF8-CC51-4C1D-ACA2-B7E55E7D366D}" type="pres">
      <dgm:prSet presAssocID="{86642E40-C7F5-4485-A89B-FD728C9AF126}" presName="desTx" presStyleLbl="fgAcc1" presStyleIdx="4" presStyleCnt="6" custScaleX="122113" custScaleY="89452">
        <dgm:presLayoutVars>
          <dgm:bulletEnabled val="1"/>
        </dgm:presLayoutVars>
      </dgm:prSet>
      <dgm:spPr/>
    </dgm:pt>
    <dgm:pt modelId="{BBACFC0D-3402-47F7-ABC0-7DD6D3349375}" type="pres">
      <dgm:prSet presAssocID="{F5FEE27D-A7C7-4BA5-BFE8-16A6CBA02BBA}" presName="sibTrans" presStyleLbl="sibTrans2D1" presStyleIdx="4" presStyleCnt="5"/>
      <dgm:spPr/>
    </dgm:pt>
    <dgm:pt modelId="{532817C3-A5D7-4272-B902-96D979A92181}" type="pres">
      <dgm:prSet presAssocID="{F5FEE27D-A7C7-4BA5-BFE8-16A6CBA02BBA}" presName="connTx" presStyleLbl="sibTrans2D1" presStyleIdx="4" presStyleCnt="5"/>
      <dgm:spPr/>
    </dgm:pt>
    <dgm:pt modelId="{BC194AFB-BC14-4E6A-A9CC-787FAC80F86B}" type="pres">
      <dgm:prSet presAssocID="{8CC775C8-DE94-471D-8AD9-165C8F92A710}" presName="composite" presStyleCnt="0"/>
      <dgm:spPr/>
    </dgm:pt>
    <dgm:pt modelId="{979FDB0B-6EF6-4B0D-8CF7-D9056BFB9899}" type="pres">
      <dgm:prSet presAssocID="{8CC775C8-DE94-471D-8AD9-165C8F92A710}" presName="par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1B4A629E-28B5-4FDA-881D-76212472649E}" type="pres">
      <dgm:prSet presAssocID="{8CC775C8-DE94-471D-8AD9-165C8F92A710}" presName="parSh" presStyleLbl="node1" presStyleIdx="5" presStyleCnt="6"/>
      <dgm:spPr/>
    </dgm:pt>
    <dgm:pt modelId="{F3A939E4-9499-4192-B8B4-B61EE5DEC354}" type="pres">
      <dgm:prSet presAssocID="{8CC775C8-DE94-471D-8AD9-165C8F92A710}" presName="desTx" presStyleLbl="fgAcc1" presStyleIdx="5" presStyleCnt="6" custScaleY="89452">
        <dgm:presLayoutVars>
          <dgm:bulletEnabled val="1"/>
        </dgm:presLayoutVars>
      </dgm:prSet>
      <dgm:spPr/>
    </dgm:pt>
  </dgm:ptLst>
  <dgm:cxnLst>
    <dgm:cxn modelId="{60A2D302-4993-42BB-A4E4-CDA2DD8282FC}" type="presOf" srcId="{D5EB7C44-4F18-4AC3-B621-47CC9EF19EF2}" destId="{791FFF84-CA5F-427C-9F25-F43C530537BB}" srcOrd="0" destOrd="0" presId="urn:microsoft.com/office/officeart/2005/8/layout/process3"/>
    <dgm:cxn modelId="{0038B805-B49E-432B-8468-E02109A66288}" type="presOf" srcId="{8CC775C8-DE94-471D-8AD9-165C8F92A710}" destId="{1B4A629E-28B5-4FDA-881D-76212472649E}" srcOrd="1" destOrd="0" presId="urn:microsoft.com/office/officeart/2005/8/layout/process3"/>
    <dgm:cxn modelId="{49D87107-EA7D-4A42-94A0-C4031A94EE9D}" type="presOf" srcId="{D576F875-71F8-457D-B316-DA4C37B6E576}" destId="{AC703B4B-1D83-46E4-82E1-1B672E04D16E}" srcOrd="0" destOrd="0" presId="urn:microsoft.com/office/officeart/2005/8/layout/process3"/>
    <dgm:cxn modelId="{6BC88807-AD3F-463D-AB0A-77C5FC24F616}" type="presOf" srcId="{1AEE714E-94D8-405E-869F-BEFA9BC20FEB}" destId="{83346456-E970-4546-89EF-212EDE6B0260}" srcOrd="1" destOrd="0" presId="urn:microsoft.com/office/officeart/2005/8/layout/process3"/>
    <dgm:cxn modelId="{29B39707-5B88-4309-8B7E-3C95C8192434}" type="presOf" srcId="{6BDC0C5F-CC90-4CA7-B117-2FD49229E440}" destId="{2CDD2EF8-CC51-4C1D-ACA2-B7E55E7D366D}" srcOrd="0" destOrd="3" presId="urn:microsoft.com/office/officeart/2005/8/layout/process3"/>
    <dgm:cxn modelId="{E2AB350B-15C0-47A0-9228-546CC10B60EE}" srcId="{86642E40-C7F5-4485-A89B-FD728C9AF126}" destId="{6BDC0C5F-CC90-4CA7-B117-2FD49229E440}" srcOrd="3" destOrd="0" parTransId="{CD5C3608-0305-471E-AD8F-1958BF57926A}" sibTransId="{182BD2CE-AAD1-428A-8141-484ADA8BBC7A}"/>
    <dgm:cxn modelId="{DB91960E-C756-40F7-97BE-8B2EE4621143}" type="presOf" srcId="{8A88E337-5FCD-4EB4-BD95-A99526DF915F}" destId="{2CDD2EF8-CC51-4C1D-ACA2-B7E55E7D366D}" srcOrd="0" destOrd="0" presId="urn:microsoft.com/office/officeart/2005/8/layout/process3"/>
    <dgm:cxn modelId="{8BD8010F-E532-4450-B3E5-55986DFFA780}" srcId="{426E1EFE-30E3-4204-9F22-4DCCA9D36DBB}" destId="{6E01AA0E-7B2B-4D50-A427-57BADEC4C8B7}" srcOrd="3" destOrd="0" parTransId="{96ECB0A1-CDE0-4C35-B7C3-3083B65ECFEF}" sibTransId="{C07C4352-FF4C-4DE0-9DA1-AE7CEDCB3FBF}"/>
    <dgm:cxn modelId="{FF3C3B0F-566D-499C-8F11-0791B4DA9BBF}" type="presOf" srcId="{1AEE714E-94D8-405E-869F-BEFA9BC20FEB}" destId="{9555696D-C3A2-453E-BA84-B91E66C8D02E}" srcOrd="0" destOrd="0" presId="urn:microsoft.com/office/officeart/2005/8/layout/process3"/>
    <dgm:cxn modelId="{085CF41B-F2ED-4B9D-BB0D-74E3BD390961}" srcId="{ED5511A3-FD5C-4734-A558-CFF6B13E416A}" destId="{D5EB7C44-4F18-4AC3-B621-47CC9EF19EF2}" srcOrd="0" destOrd="0" parTransId="{F4C55C90-2E87-4A3F-ABEC-0D7D74C98680}" sibTransId="{D5245CBE-07DF-4203-B256-006992D9B797}"/>
    <dgm:cxn modelId="{2CCCBC1C-4D22-49D0-A069-0DB5D266EA6C}" srcId="{AFF9D246-161C-49E9-B00C-F1C2865D9A24}" destId="{86642E40-C7F5-4485-A89B-FD728C9AF126}" srcOrd="4" destOrd="0" parTransId="{516F855C-55DB-4C36-8CAB-B21E4B8EF18A}" sibTransId="{F5FEE27D-A7C7-4BA5-BFE8-16A6CBA02BBA}"/>
    <dgm:cxn modelId="{BD2A6D1E-3EA3-4F23-91E7-AD8E21A4623B}" type="presOf" srcId="{F5FEE27D-A7C7-4BA5-BFE8-16A6CBA02BBA}" destId="{532817C3-A5D7-4272-B902-96D979A92181}" srcOrd="1" destOrd="0" presId="urn:microsoft.com/office/officeart/2005/8/layout/process3"/>
    <dgm:cxn modelId="{19647522-A4EC-42CD-BE45-22D044BBC666}" srcId="{5CEC92F4-AFC0-4467-9CF9-DB7CDF9674A5}" destId="{7C17A74D-6887-4D4C-AAA5-4614D6F4705F}" srcOrd="0" destOrd="0" parTransId="{3EE3AB27-0C22-47BA-BAAB-3BA7D3C4B2D5}" sibTransId="{286B5A0B-27D9-41D7-9291-0CC56A4F535D}"/>
    <dgm:cxn modelId="{36DE9822-104E-4EA6-8D6B-091C4702D0CF}" srcId="{426E1EFE-30E3-4204-9F22-4DCCA9D36DBB}" destId="{B7079203-FAAE-4D31-B558-7D46A8706AED}" srcOrd="2" destOrd="0" parTransId="{6A1849DC-259F-48E8-B435-19534004BAD2}" sibTransId="{A54FF447-BA3E-48E2-B76D-46AF72E934B6}"/>
    <dgm:cxn modelId="{3B8C212F-4016-4EE9-A7B6-1915C40ABCFC}" srcId="{AFF9D246-161C-49E9-B00C-F1C2865D9A24}" destId="{8CC775C8-DE94-471D-8AD9-165C8F92A710}" srcOrd="5" destOrd="0" parTransId="{6B115E36-B562-4537-8506-F8E29D2EDA7B}" sibTransId="{2494E182-D9C2-4416-B80A-DF9F889249E0}"/>
    <dgm:cxn modelId="{9DBF133F-312D-447A-B8C6-BEF0952DC403}" srcId="{F4A00EE3-D59E-4D52-B8C0-7162C88649AD}" destId="{175C5573-6A93-47DC-98B0-4DDC70B4FE20}" srcOrd="0" destOrd="0" parTransId="{8A2E497E-44E8-4B27-AA2C-D4FB967834F0}" sibTransId="{3650D253-4415-4FFF-8F79-BEE229DE9A57}"/>
    <dgm:cxn modelId="{7722775B-1190-4FF4-848D-1936B88E6477}" type="presOf" srcId="{8BE0AE7B-0B16-4008-8AE6-602DE11C676B}" destId="{7FE1FFA2-8791-4EB8-8A02-C994CC1B1820}" srcOrd="0" destOrd="2" presId="urn:microsoft.com/office/officeart/2005/8/layout/process3"/>
    <dgm:cxn modelId="{63ED1562-3510-45C8-B99E-663B0553D316}" type="presOf" srcId="{F4A00EE3-D59E-4D52-B8C0-7162C88649AD}" destId="{D5E06472-5222-484A-B756-EC4B5094FDB9}" srcOrd="0" destOrd="0" presId="urn:microsoft.com/office/officeart/2005/8/layout/process3"/>
    <dgm:cxn modelId="{04157C42-488E-463E-8427-FD7F46D4E539}" type="presOf" srcId="{426E1EFE-30E3-4204-9F22-4DCCA9D36DBB}" destId="{C741CA26-BF45-4331-B89D-6A9CEC36F991}" srcOrd="1" destOrd="0" presId="urn:microsoft.com/office/officeart/2005/8/layout/process3"/>
    <dgm:cxn modelId="{7BB1B862-9DB6-42FA-A29C-C8ED676FCAD5}" type="presOf" srcId="{AFF9D246-161C-49E9-B00C-F1C2865D9A24}" destId="{E4F69203-A786-4D1A-A8E7-09E94B1C150E}" srcOrd="0" destOrd="0" presId="urn:microsoft.com/office/officeart/2005/8/layout/process3"/>
    <dgm:cxn modelId="{655CF164-4E66-4349-AE8A-116DB34A5946}" type="presOf" srcId="{F5FEE27D-A7C7-4BA5-BFE8-16A6CBA02BBA}" destId="{BBACFC0D-3402-47F7-ABC0-7DD6D3349375}" srcOrd="0" destOrd="0" presId="urn:microsoft.com/office/officeart/2005/8/layout/process3"/>
    <dgm:cxn modelId="{D3BD1B66-ACD0-4714-B6F3-43E5A139C074}" type="presOf" srcId="{3D9ADA86-683A-485D-831A-F57D80117FB7}" destId="{78936855-2333-40BE-9B2D-0E65D191F59A}" srcOrd="0" destOrd="0" presId="urn:microsoft.com/office/officeart/2005/8/layout/process3"/>
    <dgm:cxn modelId="{179CBE69-617D-4125-9209-A5BE9C88B1F4}" srcId="{AFF9D246-161C-49E9-B00C-F1C2865D9A24}" destId="{5CEC92F4-AFC0-4467-9CF9-DB7CDF9674A5}" srcOrd="2" destOrd="0" parTransId="{2A75C965-6E0B-460E-8AFC-E7797D693D90}" sibTransId="{3D9ADA86-683A-485D-831A-F57D80117FB7}"/>
    <dgm:cxn modelId="{EB05C949-677A-4B30-B466-8BEC9F3E77A3}" type="presOf" srcId="{B7079203-FAAE-4D31-B558-7D46A8706AED}" destId="{FB52FB56-2AD8-4C6E-B097-C425B75B6529}" srcOrd="0" destOrd="2" presId="urn:microsoft.com/office/officeart/2005/8/layout/process3"/>
    <dgm:cxn modelId="{F5A3716C-624B-4441-9FEE-479E7203BC2D}" srcId="{AFF9D246-161C-49E9-B00C-F1C2865D9A24}" destId="{ED5511A3-FD5C-4734-A558-CFF6B13E416A}" srcOrd="0" destOrd="0" parTransId="{BA21064D-B88E-4BBD-A08C-CE68DB557896}" sibTransId="{DA5791EC-2BBC-4FFB-9BF5-0A75951F9942}"/>
    <dgm:cxn modelId="{FB98A150-FCAC-40BF-B0D9-653A4D427747}" type="presOf" srcId="{175C5573-6A93-47DC-98B0-4DDC70B4FE20}" destId="{7FE1FFA2-8791-4EB8-8A02-C994CC1B1820}" srcOrd="0" destOrd="0" presId="urn:microsoft.com/office/officeart/2005/8/layout/process3"/>
    <dgm:cxn modelId="{3A259651-90C1-41AC-A540-D53E9F8171B9}" srcId="{86642E40-C7F5-4485-A89B-FD728C9AF126}" destId="{8A88E337-5FCD-4EB4-BD95-A99526DF915F}" srcOrd="0" destOrd="0" parTransId="{82A6E79B-6546-466E-B127-EB4270D4D315}" sibTransId="{7C643FDD-9871-4551-8BAA-300954197C2D}"/>
    <dgm:cxn modelId="{09D8A454-4A47-44C3-A2C9-8241CD564FD0}" type="presOf" srcId="{D4B8930F-4C43-4D8C-9D89-03321C68255C}" destId="{E2E9A2BF-C960-4FB4-8997-A02FE19C2EBE}" srcOrd="0" destOrd="1" presId="urn:microsoft.com/office/officeart/2005/8/layout/process3"/>
    <dgm:cxn modelId="{3D36B454-D6BF-4204-87F4-67CA35F9EF7D}" type="presOf" srcId="{D576F875-71F8-457D-B316-DA4C37B6E576}" destId="{0D8705F2-D2A3-4375-9719-EE43B10D7B0D}" srcOrd="1" destOrd="0" presId="urn:microsoft.com/office/officeart/2005/8/layout/process3"/>
    <dgm:cxn modelId="{0273B975-D39B-46F0-85A9-9B41B83EBDE5}" type="presOf" srcId="{DA5791EC-2BBC-4FFB-9BF5-0A75951F9942}" destId="{D94B4728-9905-4268-AB21-C89D38228511}" srcOrd="0" destOrd="0" presId="urn:microsoft.com/office/officeart/2005/8/layout/process3"/>
    <dgm:cxn modelId="{3A59AC57-6ACD-4DFE-9833-241C49EB0383}" type="presOf" srcId="{DA5791EC-2BBC-4FFB-9BF5-0A75951F9942}" destId="{A56C8A02-6CF9-44CB-B898-CBFD2DD8474F}" srcOrd="1" destOrd="0" presId="urn:microsoft.com/office/officeart/2005/8/layout/process3"/>
    <dgm:cxn modelId="{FC9B8B79-18D3-4CC0-89F5-A30CD9507A03}" type="presOf" srcId="{23A582C5-A0A5-49D7-8DFA-43EEE7D92EE0}" destId="{F3A939E4-9499-4192-B8B4-B61EE5DEC354}" srcOrd="0" destOrd="0" presId="urn:microsoft.com/office/officeart/2005/8/layout/process3"/>
    <dgm:cxn modelId="{A010E37B-D30C-49BF-9493-B2FB6EA69588}" type="presOf" srcId="{D9C9AE7E-3235-42AD-A725-896894D799B0}" destId="{7FE1FFA2-8791-4EB8-8A02-C994CC1B1820}" srcOrd="0" destOrd="1" presId="urn:microsoft.com/office/officeart/2005/8/layout/process3"/>
    <dgm:cxn modelId="{B4693D7D-01C0-42A0-B06C-EEAA35E15D60}" type="presOf" srcId="{6E01AA0E-7B2B-4D50-A427-57BADEC4C8B7}" destId="{FB52FB56-2AD8-4C6E-B097-C425B75B6529}" srcOrd="0" destOrd="3" presId="urn:microsoft.com/office/officeart/2005/8/layout/process3"/>
    <dgm:cxn modelId="{1CFA427D-873B-4E98-8219-CC0431029C30}" type="presOf" srcId="{F6696913-8913-48FC-8D05-3E169A5DEEF5}" destId="{FB52FB56-2AD8-4C6E-B097-C425B75B6529}" srcOrd="0" destOrd="1" presId="urn:microsoft.com/office/officeart/2005/8/layout/process3"/>
    <dgm:cxn modelId="{4B472A7E-0687-448A-A5F0-A25926AC41F0}" type="presOf" srcId="{7C17A74D-6887-4D4C-AAA5-4614D6F4705F}" destId="{E2E9A2BF-C960-4FB4-8997-A02FE19C2EBE}" srcOrd="0" destOrd="0" presId="urn:microsoft.com/office/officeart/2005/8/layout/process3"/>
    <dgm:cxn modelId="{A7D7DA7E-6148-47BB-99DD-2E082B353397}" srcId="{AFF9D246-161C-49E9-B00C-F1C2865D9A24}" destId="{F4A00EE3-D59E-4D52-B8C0-7162C88649AD}" srcOrd="1" destOrd="0" parTransId="{BB3A3984-1BA5-43C2-AA7B-0DE5E766F156}" sibTransId="{D576F875-71F8-457D-B316-DA4C37B6E576}"/>
    <dgm:cxn modelId="{3FD55F81-9057-4136-AE62-7163D01C3F2F}" type="presOf" srcId="{F2EE1700-C289-4A1E-B8BD-5C8D0041FB24}" destId="{791FFF84-CA5F-427C-9F25-F43C530537BB}" srcOrd="0" destOrd="2" presId="urn:microsoft.com/office/officeart/2005/8/layout/process3"/>
    <dgm:cxn modelId="{B0859A83-E44F-487C-970F-E4BE1CD6A201}" type="presOf" srcId="{A1E00F4A-F93E-4B06-985D-FA161E1A07C7}" destId="{2CDD2EF8-CC51-4C1D-ACA2-B7E55E7D366D}" srcOrd="0" destOrd="2" presId="urn:microsoft.com/office/officeart/2005/8/layout/process3"/>
    <dgm:cxn modelId="{EF3AD58A-2F47-4181-9793-C8F040F90B6C}" type="presOf" srcId="{86642E40-C7F5-4485-A89B-FD728C9AF126}" destId="{FE3AC860-C76C-4530-9916-19F472E4AA24}" srcOrd="1" destOrd="0" presId="urn:microsoft.com/office/officeart/2005/8/layout/process3"/>
    <dgm:cxn modelId="{A1E13C8C-A96E-4F5C-9777-A5AF9172B68C}" type="presOf" srcId="{5CEC92F4-AFC0-4467-9CF9-DB7CDF9674A5}" destId="{3A5170CF-9EF1-46CF-A8B6-F575C02A7E39}" srcOrd="0" destOrd="0" presId="urn:microsoft.com/office/officeart/2005/8/layout/process3"/>
    <dgm:cxn modelId="{9032E58E-59CC-4C2C-9458-7C77BDE924C3}" srcId="{86642E40-C7F5-4485-A89B-FD728C9AF126}" destId="{AD6DD24B-16A9-4ABC-BEFC-8F95460516A4}" srcOrd="1" destOrd="0" parTransId="{8B6F8333-37E1-440C-A539-C86AEE5BDCB7}" sibTransId="{173960FA-D377-4925-8B49-A7FB318300C7}"/>
    <dgm:cxn modelId="{EB1E4398-31D4-4804-87F2-0AC19D4DF773}" type="presOf" srcId="{3D9ADA86-683A-485D-831A-F57D80117FB7}" destId="{74A8CB23-27F2-41BF-BAA4-2D534490CCEF}" srcOrd="1" destOrd="0" presId="urn:microsoft.com/office/officeart/2005/8/layout/process3"/>
    <dgm:cxn modelId="{3EFD4FA3-A7B9-47D1-9915-68F56FC7EBBB}" type="presOf" srcId="{ED5511A3-FD5C-4734-A558-CFF6B13E416A}" destId="{0B0EE796-2326-4E2F-B172-8416CB2E8DF3}" srcOrd="0" destOrd="0" presId="urn:microsoft.com/office/officeart/2005/8/layout/process3"/>
    <dgm:cxn modelId="{24EEA8A3-79C0-4ECC-81B9-7F58313A66F1}" type="presOf" srcId="{FFB052DD-09BE-4D20-BECC-0365940A615F}" destId="{791FFF84-CA5F-427C-9F25-F43C530537BB}" srcOrd="0" destOrd="1" presId="urn:microsoft.com/office/officeart/2005/8/layout/process3"/>
    <dgm:cxn modelId="{9168DDA3-4F9A-42FA-9D78-FF79A5DB5AF0}" srcId="{5CEC92F4-AFC0-4467-9CF9-DB7CDF9674A5}" destId="{A14C0584-9224-4C34-84EA-07EBEFE418DA}" srcOrd="2" destOrd="0" parTransId="{42F580DD-63B1-4969-816C-6BF7CC5F0429}" sibTransId="{9DF9DEAC-8E32-46FB-8683-C9BB83085419}"/>
    <dgm:cxn modelId="{EC5B95AC-3BAC-4050-9905-2937F2816236}" srcId="{8CC775C8-DE94-471D-8AD9-165C8F92A710}" destId="{23A582C5-A0A5-49D7-8DFA-43EEE7D92EE0}" srcOrd="0" destOrd="0" parTransId="{665C0215-EC7D-4F83-93FF-084C5EECE989}" sibTransId="{B7F45B0F-DC4F-45FC-85CA-7EDABAF23D31}"/>
    <dgm:cxn modelId="{9F98B9AF-93AE-437A-AE29-A6E2A67B1400}" type="presOf" srcId="{F4A00EE3-D59E-4D52-B8C0-7162C88649AD}" destId="{4BF9454D-D77A-43E5-A5E8-80C91B1188BD}" srcOrd="1" destOrd="0" presId="urn:microsoft.com/office/officeart/2005/8/layout/process3"/>
    <dgm:cxn modelId="{B54BB0B2-777E-4534-83AA-47E1C0BA11B7}" type="presOf" srcId="{426E1EFE-30E3-4204-9F22-4DCCA9D36DBB}" destId="{DC792111-8F23-4E18-BE57-809429B8D5CD}" srcOrd="0" destOrd="0" presId="urn:microsoft.com/office/officeart/2005/8/layout/process3"/>
    <dgm:cxn modelId="{79BB4DB6-3A5B-44FA-B4CA-C2857A479EFE}" type="presOf" srcId="{ED5511A3-FD5C-4734-A558-CFF6B13E416A}" destId="{DFD7BBEE-76F8-4558-8656-84E594052AE8}" srcOrd="1" destOrd="0" presId="urn:microsoft.com/office/officeart/2005/8/layout/process3"/>
    <dgm:cxn modelId="{E4C833BB-3F3A-4A71-B360-59B4262B7F6A}" type="presOf" srcId="{AD6DD24B-16A9-4ABC-BEFC-8F95460516A4}" destId="{2CDD2EF8-CC51-4C1D-ACA2-B7E55E7D366D}" srcOrd="0" destOrd="1" presId="urn:microsoft.com/office/officeart/2005/8/layout/process3"/>
    <dgm:cxn modelId="{B69650BC-858D-465F-B524-058BD96DA05A}" type="presOf" srcId="{D1401AA9-DB42-465F-98BF-575D8CEEE07D}" destId="{FB52FB56-2AD8-4C6E-B097-C425B75B6529}" srcOrd="0" destOrd="0" presId="urn:microsoft.com/office/officeart/2005/8/layout/process3"/>
    <dgm:cxn modelId="{EA818BC1-7372-489C-9D88-92C7CCEB32D7}" srcId="{426E1EFE-30E3-4204-9F22-4DCCA9D36DBB}" destId="{D1401AA9-DB42-465F-98BF-575D8CEEE07D}" srcOrd="0" destOrd="0" parTransId="{D34E985D-2737-4467-ABAE-3D391F95A023}" sibTransId="{7326387E-6F53-4E74-9D81-9736BDC38296}"/>
    <dgm:cxn modelId="{50C150C4-3223-4B09-96E3-CE6AF23EEFA4}" type="presOf" srcId="{8CC775C8-DE94-471D-8AD9-165C8F92A710}" destId="{979FDB0B-6EF6-4B0D-8CF7-D9056BFB9899}" srcOrd="0" destOrd="0" presId="urn:microsoft.com/office/officeart/2005/8/layout/process3"/>
    <dgm:cxn modelId="{79727FC9-064B-4F43-AC00-C2E9B336B1C4}" srcId="{ED5511A3-FD5C-4734-A558-CFF6B13E416A}" destId="{F2EE1700-C289-4A1E-B8BD-5C8D0041FB24}" srcOrd="2" destOrd="0" parTransId="{B5E35C27-C999-47E2-B361-9D405BEF901F}" sibTransId="{231122AA-089B-4DA3-BF23-6B9BE40644C5}"/>
    <dgm:cxn modelId="{F39D23CA-78B2-45E0-A46A-C5747FB1A27D}" srcId="{F4A00EE3-D59E-4D52-B8C0-7162C88649AD}" destId="{D9C9AE7E-3235-42AD-A725-896894D799B0}" srcOrd="1" destOrd="0" parTransId="{4FCC736E-BD1C-49E1-B93D-F6CB247A981C}" sibTransId="{A70DFAC3-9B2B-4A3C-B089-E279F764119C}"/>
    <dgm:cxn modelId="{66003ECA-7FB9-409E-B9F6-C9B87840D5C0}" srcId="{86642E40-C7F5-4485-A89B-FD728C9AF126}" destId="{A1E00F4A-F93E-4B06-985D-FA161E1A07C7}" srcOrd="2" destOrd="0" parTransId="{5DED1AAE-352C-4D20-BEDF-A0A545075DB4}" sibTransId="{DF101D96-83DA-4814-A2BF-12455101F037}"/>
    <dgm:cxn modelId="{DADDE2CD-C7A7-470E-B364-2943BC234776}" type="presOf" srcId="{5CEC92F4-AFC0-4467-9CF9-DB7CDF9674A5}" destId="{06823ED7-FB6C-4CDD-B80A-912330452B9B}" srcOrd="1" destOrd="0" presId="urn:microsoft.com/office/officeart/2005/8/layout/process3"/>
    <dgm:cxn modelId="{6286D0D0-D07E-493A-A13E-0BAD33AFF5F0}" type="presOf" srcId="{A14C0584-9224-4C34-84EA-07EBEFE418DA}" destId="{E2E9A2BF-C960-4FB4-8997-A02FE19C2EBE}" srcOrd="0" destOrd="2" presId="urn:microsoft.com/office/officeart/2005/8/layout/process3"/>
    <dgm:cxn modelId="{2EB29CD3-067C-476F-A2B1-708B7782ABE6}" srcId="{AFF9D246-161C-49E9-B00C-F1C2865D9A24}" destId="{426E1EFE-30E3-4204-9F22-4DCCA9D36DBB}" srcOrd="3" destOrd="0" parTransId="{8471DFFD-623D-480C-99EA-7AF3F1DF7D15}" sibTransId="{1AEE714E-94D8-405E-869F-BEFA9BC20FEB}"/>
    <dgm:cxn modelId="{DD6589DD-627A-491C-B21A-FB3DAFDB83F3}" srcId="{5CEC92F4-AFC0-4467-9CF9-DB7CDF9674A5}" destId="{D4B8930F-4C43-4D8C-9D89-03321C68255C}" srcOrd="1" destOrd="0" parTransId="{150D5D9B-80BD-4B95-A2FA-A0BB9C0FAE0D}" sibTransId="{9DE7652E-BE22-4840-8CD2-2DE8C22A0298}"/>
    <dgm:cxn modelId="{BECE9CE7-6161-4D51-BA6E-CC2A23A2C132}" srcId="{F4A00EE3-D59E-4D52-B8C0-7162C88649AD}" destId="{8BE0AE7B-0B16-4008-8AE6-602DE11C676B}" srcOrd="2" destOrd="0" parTransId="{7FC28208-FA29-409E-A833-E988276AAC57}" sibTransId="{1E21CECC-2EC7-463B-8E6A-EC6ED6D48E2F}"/>
    <dgm:cxn modelId="{83E1F2E7-68DB-4007-B633-535FAD15D20B}" srcId="{426E1EFE-30E3-4204-9F22-4DCCA9D36DBB}" destId="{F6696913-8913-48FC-8D05-3E169A5DEEF5}" srcOrd="1" destOrd="0" parTransId="{0A67E621-0E78-43BC-8E96-0A1A5F1B085E}" sibTransId="{C54924F8-02F9-4656-99C0-7C06A3AECDEC}"/>
    <dgm:cxn modelId="{6BB22BEE-73B0-4945-9FFF-8D76BC64216F}" type="presOf" srcId="{86642E40-C7F5-4485-A89B-FD728C9AF126}" destId="{E212F2CB-3BDB-4928-A7B4-75CDF6EE7E47}" srcOrd="0" destOrd="0" presId="urn:microsoft.com/office/officeart/2005/8/layout/process3"/>
    <dgm:cxn modelId="{1A8C09FE-BB74-4688-9466-39AC2E0438D7}" srcId="{ED5511A3-FD5C-4734-A558-CFF6B13E416A}" destId="{FFB052DD-09BE-4D20-BECC-0365940A615F}" srcOrd="1" destOrd="0" parTransId="{E2ED14FD-94AA-4950-87C8-BE028ECAFA97}" sibTransId="{C2FFFC49-3914-401B-9DEC-4F61FCE232F9}"/>
    <dgm:cxn modelId="{2EC1726A-493C-4ACA-AF56-CA8E1973C0E3}" type="presParOf" srcId="{E4F69203-A786-4D1A-A8E7-09E94B1C150E}" destId="{596A8D0F-8EF0-4F77-BBB6-E3B5E4F41768}" srcOrd="0" destOrd="0" presId="urn:microsoft.com/office/officeart/2005/8/layout/process3"/>
    <dgm:cxn modelId="{08137221-17C3-49F7-B850-3966B117A3D4}" type="presParOf" srcId="{596A8D0F-8EF0-4F77-BBB6-E3B5E4F41768}" destId="{0B0EE796-2326-4E2F-B172-8416CB2E8DF3}" srcOrd="0" destOrd="0" presId="urn:microsoft.com/office/officeart/2005/8/layout/process3"/>
    <dgm:cxn modelId="{11BC12CE-02E6-4F72-B18F-71EDD5C62C63}" type="presParOf" srcId="{596A8D0F-8EF0-4F77-BBB6-E3B5E4F41768}" destId="{DFD7BBEE-76F8-4558-8656-84E594052AE8}" srcOrd="1" destOrd="0" presId="urn:microsoft.com/office/officeart/2005/8/layout/process3"/>
    <dgm:cxn modelId="{5945829B-E41D-4396-A298-D85A3A340A0D}" type="presParOf" srcId="{596A8D0F-8EF0-4F77-BBB6-E3B5E4F41768}" destId="{791FFF84-CA5F-427C-9F25-F43C530537BB}" srcOrd="2" destOrd="0" presId="urn:microsoft.com/office/officeart/2005/8/layout/process3"/>
    <dgm:cxn modelId="{4652C423-DB5C-457F-A75F-A0205A13C0EE}" type="presParOf" srcId="{E4F69203-A786-4D1A-A8E7-09E94B1C150E}" destId="{D94B4728-9905-4268-AB21-C89D38228511}" srcOrd="1" destOrd="0" presId="urn:microsoft.com/office/officeart/2005/8/layout/process3"/>
    <dgm:cxn modelId="{13CCA86A-B5F3-4636-A9F1-00FC6AA11A08}" type="presParOf" srcId="{D94B4728-9905-4268-AB21-C89D38228511}" destId="{A56C8A02-6CF9-44CB-B898-CBFD2DD8474F}" srcOrd="0" destOrd="0" presId="urn:microsoft.com/office/officeart/2005/8/layout/process3"/>
    <dgm:cxn modelId="{C6703134-E737-4B20-8DE0-A52384E0D9E9}" type="presParOf" srcId="{E4F69203-A786-4D1A-A8E7-09E94B1C150E}" destId="{9BAFCEFC-F11C-4F8D-AC46-4DB01AED2700}" srcOrd="2" destOrd="0" presId="urn:microsoft.com/office/officeart/2005/8/layout/process3"/>
    <dgm:cxn modelId="{FBC8FAE4-4292-45A7-AE91-7FA86DCADDB5}" type="presParOf" srcId="{9BAFCEFC-F11C-4F8D-AC46-4DB01AED2700}" destId="{D5E06472-5222-484A-B756-EC4B5094FDB9}" srcOrd="0" destOrd="0" presId="urn:microsoft.com/office/officeart/2005/8/layout/process3"/>
    <dgm:cxn modelId="{E9A548B2-2399-4D01-B305-A8DE2EEC34FA}" type="presParOf" srcId="{9BAFCEFC-F11C-4F8D-AC46-4DB01AED2700}" destId="{4BF9454D-D77A-43E5-A5E8-80C91B1188BD}" srcOrd="1" destOrd="0" presId="urn:microsoft.com/office/officeart/2005/8/layout/process3"/>
    <dgm:cxn modelId="{AD937896-F9AC-4214-A54F-D4D1D409868B}" type="presParOf" srcId="{9BAFCEFC-F11C-4F8D-AC46-4DB01AED2700}" destId="{7FE1FFA2-8791-4EB8-8A02-C994CC1B1820}" srcOrd="2" destOrd="0" presId="urn:microsoft.com/office/officeart/2005/8/layout/process3"/>
    <dgm:cxn modelId="{E14A7717-9AF5-4985-9DF5-08A9965EA4C6}" type="presParOf" srcId="{E4F69203-A786-4D1A-A8E7-09E94B1C150E}" destId="{AC703B4B-1D83-46E4-82E1-1B672E04D16E}" srcOrd="3" destOrd="0" presId="urn:microsoft.com/office/officeart/2005/8/layout/process3"/>
    <dgm:cxn modelId="{809523A7-D1E8-4FBF-9034-614DA5E83D68}" type="presParOf" srcId="{AC703B4B-1D83-46E4-82E1-1B672E04D16E}" destId="{0D8705F2-D2A3-4375-9719-EE43B10D7B0D}" srcOrd="0" destOrd="0" presId="urn:microsoft.com/office/officeart/2005/8/layout/process3"/>
    <dgm:cxn modelId="{3E4BE152-20C5-469E-9823-60313E3B35BC}" type="presParOf" srcId="{E4F69203-A786-4D1A-A8E7-09E94B1C150E}" destId="{EA7EDACC-D5F5-4793-80C7-1890FD809222}" srcOrd="4" destOrd="0" presId="urn:microsoft.com/office/officeart/2005/8/layout/process3"/>
    <dgm:cxn modelId="{BA24D2DF-0E3C-47B3-957D-3AC41C4B9B06}" type="presParOf" srcId="{EA7EDACC-D5F5-4793-80C7-1890FD809222}" destId="{3A5170CF-9EF1-46CF-A8B6-F575C02A7E39}" srcOrd="0" destOrd="0" presId="urn:microsoft.com/office/officeart/2005/8/layout/process3"/>
    <dgm:cxn modelId="{DCFFE41B-D527-4BAF-95FD-C6CF9C3FAE23}" type="presParOf" srcId="{EA7EDACC-D5F5-4793-80C7-1890FD809222}" destId="{06823ED7-FB6C-4CDD-B80A-912330452B9B}" srcOrd="1" destOrd="0" presId="urn:microsoft.com/office/officeart/2005/8/layout/process3"/>
    <dgm:cxn modelId="{399BA2FB-596D-4C77-A2D4-B41925AD2F00}" type="presParOf" srcId="{EA7EDACC-D5F5-4793-80C7-1890FD809222}" destId="{E2E9A2BF-C960-4FB4-8997-A02FE19C2EBE}" srcOrd="2" destOrd="0" presId="urn:microsoft.com/office/officeart/2005/8/layout/process3"/>
    <dgm:cxn modelId="{42E5D4B0-67F2-4499-A360-2098F88BB47B}" type="presParOf" srcId="{E4F69203-A786-4D1A-A8E7-09E94B1C150E}" destId="{78936855-2333-40BE-9B2D-0E65D191F59A}" srcOrd="5" destOrd="0" presId="urn:microsoft.com/office/officeart/2005/8/layout/process3"/>
    <dgm:cxn modelId="{329D4942-CFD4-41EE-A985-AC2B31E86588}" type="presParOf" srcId="{78936855-2333-40BE-9B2D-0E65D191F59A}" destId="{74A8CB23-27F2-41BF-BAA4-2D534490CCEF}" srcOrd="0" destOrd="0" presId="urn:microsoft.com/office/officeart/2005/8/layout/process3"/>
    <dgm:cxn modelId="{342F8268-A1F0-45E0-B5E2-4C0BDAD0F75D}" type="presParOf" srcId="{E4F69203-A786-4D1A-A8E7-09E94B1C150E}" destId="{9524A345-0F57-4ED7-8FC3-C63AB118A185}" srcOrd="6" destOrd="0" presId="urn:microsoft.com/office/officeart/2005/8/layout/process3"/>
    <dgm:cxn modelId="{24935C55-4175-436D-A84D-9DCFE3C421F9}" type="presParOf" srcId="{9524A345-0F57-4ED7-8FC3-C63AB118A185}" destId="{DC792111-8F23-4E18-BE57-809429B8D5CD}" srcOrd="0" destOrd="0" presId="urn:microsoft.com/office/officeart/2005/8/layout/process3"/>
    <dgm:cxn modelId="{6C98B87B-4E36-470D-92FD-A6A1DAE259B9}" type="presParOf" srcId="{9524A345-0F57-4ED7-8FC3-C63AB118A185}" destId="{C741CA26-BF45-4331-B89D-6A9CEC36F991}" srcOrd="1" destOrd="0" presId="urn:microsoft.com/office/officeart/2005/8/layout/process3"/>
    <dgm:cxn modelId="{ACB7EF5D-F7D8-4C6B-949E-077E01D071B5}" type="presParOf" srcId="{9524A345-0F57-4ED7-8FC3-C63AB118A185}" destId="{FB52FB56-2AD8-4C6E-B097-C425B75B6529}" srcOrd="2" destOrd="0" presId="urn:microsoft.com/office/officeart/2005/8/layout/process3"/>
    <dgm:cxn modelId="{56BF1A55-7F2D-42E7-A9C8-C8E23C883CD1}" type="presParOf" srcId="{E4F69203-A786-4D1A-A8E7-09E94B1C150E}" destId="{9555696D-C3A2-453E-BA84-B91E66C8D02E}" srcOrd="7" destOrd="0" presId="urn:microsoft.com/office/officeart/2005/8/layout/process3"/>
    <dgm:cxn modelId="{2B22F5CB-07F5-4603-8AAB-69B887614AFD}" type="presParOf" srcId="{9555696D-C3A2-453E-BA84-B91E66C8D02E}" destId="{83346456-E970-4546-89EF-212EDE6B0260}" srcOrd="0" destOrd="0" presId="urn:microsoft.com/office/officeart/2005/8/layout/process3"/>
    <dgm:cxn modelId="{A8D12309-3729-4781-B09C-4816CD201DAE}" type="presParOf" srcId="{E4F69203-A786-4D1A-A8E7-09E94B1C150E}" destId="{0755A604-B684-4B4C-96A7-B49494F3660C}" srcOrd="8" destOrd="0" presId="urn:microsoft.com/office/officeart/2005/8/layout/process3"/>
    <dgm:cxn modelId="{A8F45275-8462-404C-8420-97A9AFE3C316}" type="presParOf" srcId="{0755A604-B684-4B4C-96A7-B49494F3660C}" destId="{E212F2CB-3BDB-4928-A7B4-75CDF6EE7E47}" srcOrd="0" destOrd="0" presId="urn:microsoft.com/office/officeart/2005/8/layout/process3"/>
    <dgm:cxn modelId="{A8EDC9CD-7B4B-403D-B4D0-851CEB450131}" type="presParOf" srcId="{0755A604-B684-4B4C-96A7-B49494F3660C}" destId="{FE3AC860-C76C-4530-9916-19F472E4AA24}" srcOrd="1" destOrd="0" presId="urn:microsoft.com/office/officeart/2005/8/layout/process3"/>
    <dgm:cxn modelId="{F3A173F9-C9A9-4AF6-AA6A-4D9E8E7BCECF}" type="presParOf" srcId="{0755A604-B684-4B4C-96A7-B49494F3660C}" destId="{2CDD2EF8-CC51-4C1D-ACA2-B7E55E7D366D}" srcOrd="2" destOrd="0" presId="urn:microsoft.com/office/officeart/2005/8/layout/process3"/>
    <dgm:cxn modelId="{92208CE4-A9FA-4ED0-B1EC-A5B32440AB02}" type="presParOf" srcId="{E4F69203-A786-4D1A-A8E7-09E94B1C150E}" destId="{BBACFC0D-3402-47F7-ABC0-7DD6D3349375}" srcOrd="9" destOrd="0" presId="urn:microsoft.com/office/officeart/2005/8/layout/process3"/>
    <dgm:cxn modelId="{E3697E3F-0D83-4E7B-BFB8-358C55192E81}" type="presParOf" srcId="{BBACFC0D-3402-47F7-ABC0-7DD6D3349375}" destId="{532817C3-A5D7-4272-B902-96D979A92181}" srcOrd="0" destOrd="0" presId="urn:microsoft.com/office/officeart/2005/8/layout/process3"/>
    <dgm:cxn modelId="{A92D7C20-5B68-4872-987F-225F4EDE0409}" type="presParOf" srcId="{E4F69203-A786-4D1A-A8E7-09E94B1C150E}" destId="{BC194AFB-BC14-4E6A-A9CC-787FAC80F86B}" srcOrd="10" destOrd="0" presId="urn:microsoft.com/office/officeart/2005/8/layout/process3"/>
    <dgm:cxn modelId="{6075DD42-F4D1-4078-980B-CC159078E9C7}" type="presParOf" srcId="{BC194AFB-BC14-4E6A-A9CC-787FAC80F86B}" destId="{979FDB0B-6EF6-4B0D-8CF7-D9056BFB9899}" srcOrd="0" destOrd="0" presId="urn:microsoft.com/office/officeart/2005/8/layout/process3"/>
    <dgm:cxn modelId="{25E37A63-3936-4217-918D-1AD1568001E7}" type="presParOf" srcId="{BC194AFB-BC14-4E6A-A9CC-787FAC80F86B}" destId="{1B4A629E-28B5-4FDA-881D-76212472649E}" srcOrd="1" destOrd="0" presId="urn:microsoft.com/office/officeart/2005/8/layout/process3"/>
    <dgm:cxn modelId="{EA560400-0250-4B72-85AB-C66FA7EBB332}" type="presParOf" srcId="{BC194AFB-BC14-4E6A-A9CC-787FAC80F86B}" destId="{F3A939E4-9499-4192-B8B4-B61EE5DEC354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B9F5F-39D9-49F5-86D6-42EC3D898FBF}">
      <dsp:nvSpPr>
        <dsp:cNvPr id="0" name=""/>
        <dsp:cNvSpPr/>
      </dsp:nvSpPr>
      <dsp:spPr>
        <a:xfrm>
          <a:off x="-2515336" y="-388345"/>
          <a:ext cx="3003115" cy="3003115"/>
        </a:xfrm>
        <a:prstGeom prst="blockArc">
          <a:avLst>
            <a:gd name="adj1" fmla="val 18900000"/>
            <a:gd name="adj2" fmla="val 2700000"/>
            <a:gd name="adj3" fmla="val 719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316590-6B05-4DD8-80CD-BAD2BCF10E01}">
      <dsp:nvSpPr>
        <dsp:cNvPr id="0" name=""/>
        <dsp:cNvSpPr/>
      </dsp:nvSpPr>
      <dsp:spPr>
        <a:xfrm>
          <a:off x="214735" y="139107"/>
          <a:ext cx="2893057" cy="2783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7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/>
            <a:t>AI for </a:t>
          </a:r>
          <a:r>
            <a:rPr lang="zh-CN" altLang="en-US" sz="1300" kern="1200"/>
            <a:t>粒子物理</a:t>
          </a:r>
        </a:p>
      </dsp:txBody>
      <dsp:txXfrm>
        <a:off x="214735" y="139107"/>
        <a:ext cx="2893057" cy="278392"/>
      </dsp:txXfrm>
    </dsp:sp>
    <dsp:sp modelId="{CF7832DC-B8CA-44CA-8D85-E5FA207935A0}">
      <dsp:nvSpPr>
        <dsp:cNvPr id="0" name=""/>
        <dsp:cNvSpPr/>
      </dsp:nvSpPr>
      <dsp:spPr>
        <a:xfrm>
          <a:off x="40740" y="104308"/>
          <a:ext cx="347990" cy="347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47C6B7-7E36-4B72-AD2B-97A4E76C67E2}">
      <dsp:nvSpPr>
        <dsp:cNvPr id="0" name=""/>
        <dsp:cNvSpPr/>
      </dsp:nvSpPr>
      <dsp:spPr>
        <a:xfrm>
          <a:off x="414222" y="556561"/>
          <a:ext cx="2693570" cy="2783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7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AI for </a:t>
          </a:r>
          <a:r>
            <a:rPr lang="zh-CN" altLang="en-US" sz="1300" kern="1200" dirty="0"/>
            <a:t>粒子天体物理</a:t>
          </a:r>
        </a:p>
      </dsp:txBody>
      <dsp:txXfrm>
        <a:off x="414222" y="556561"/>
        <a:ext cx="2693570" cy="278392"/>
      </dsp:txXfrm>
    </dsp:sp>
    <dsp:sp modelId="{41C20F32-6A1B-499C-809A-AB36BAEF2FB4}">
      <dsp:nvSpPr>
        <dsp:cNvPr id="0" name=""/>
        <dsp:cNvSpPr/>
      </dsp:nvSpPr>
      <dsp:spPr>
        <a:xfrm>
          <a:off x="240227" y="521762"/>
          <a:ext cx="347990" cy="347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4A9222-D5E6-4A02-B00C-6DD3478BE742}">
      <dsp:nvSpPr>
        <dsp:cNvPr id="0" name=""/>
        <dsp:cNvSpPr/>
      </dsp:nvSpPr>
      <dsp:spPr>
        <a:xfrm>
          <a:off x="475449" y="974016"/>
          <a:ext cx="2632343" cy="27839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7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AI for </a:t>
          </a:r>
          <a:r>
            <a:rPr lang="zh-CN" altLang="en-US" sz="1300" kern="1200" dirty="0"/>
            <a:t>中子物理</a:t>
          </a:r>
        </a:p>
      </dsp:txBody>
      <dsp:txXfrm>
        <a:off x="475449" y="974016"/>
        <a:ext cx="2632343" cy="278392"/>
      </dsp:txXfrm>
    </dsp:sp>
    <dsp:sp modelId="{AD8E7C5C-2792-4442-B207-E64DA7B6970D}">
      <dsp:nvSpPr>
        <dsp:cNvPr id="0" name=""/>
        <dsp:cNvSpPr/>
      </dsp:nvSpPr>
      <dsp:spPr>
        <a:xfrm>
          <a:off x="301454" y="939217"/>
          <a:ext cx="347990" cy="347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BA079F-FBA5-4544-B968-EEDA78372632}">
      <dsp:nvSpPr>
        <dsp:cNvPr id="0" name=""/>
        <dsp:cNvSpPr/>
      </dsp:nvSpPr>
      <dsp:spPr>
        <a:xfrm>
          <a:off x="414222" y="1391471"/>
          <a:ext cx="2693570" cy="27839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7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AI for </a:t>
          </a:r>
          <a:r>
            <a:rPr lang="zh-CN" altLang="en-US" sz="1300" kern="1200" dirty="0"/>
            <a:t>同步辐射</a:t>
          </a:r>
        </a:p>
      </dsp:txBody>
      <dsp:txXfrm>
        <a:off x="414222" y="1391471"/>
        <a:ext cx="2693570" cy="278392"/>
      </dsp:txXfrm>
    </dsp:sp>
    <dsp:sp modelId="{2FC6C621-908A-4F2F-BD28-773845BA18C8}">
      <dsp:nvSpPr>
        <dsp:cNvPr id="0" name=""/>
        <dsp:cNvSpPr/>
      </dsp:nvSpPr>
      <dsp:spPr>
        <a:xfrm>
          <a:off x="240227" y="1356672"/>
          <a:ext cx="347990" cy="347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7285A-A8D4-4642-9471-8E57EBE218FD}">
      <dsp:nvSpPr>
        <dsp:cNvPr id="0" name=""/>
        <dsp:cNvSpPr/>
      </dsp:nvSpPr>
      <dsp:spPr>
        <a:xfrm>
          <a:off x="214735" y="1808925"/>
          <a:ext cx="2893057" cy="27839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7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300" kern="1200" dirty="0"/>
            <a:t>AI for More</a:t>
          </a:r>
          <a:endParaRPr lang="zh-CN" altLang="en-US" sz="1300" kern="1200" dirty="0"/>
        </a:p>
      </dsp:txBody>
      <dsp:txXfrm>
        <a:off x="214735" y="1808925"/>
        <a:ext cx="2893057" cy="278392"/>
      </dsp:txXfrm>
    </dsp:sp>
    <dsp:sp modelId="{D8340A41-BB36-4F55-B990-857CA059EA75}">
      <dsp:nvSpPr>
        <dsp:cNvPr id="0" name=""/>
        <dsp:cNvSpPr/>
      </dsp:nvSpPr>
      <dsp:spPr>
        <a:xfrm>
          <a:off x="40740" y="1774126"/>
          <a:ext cx="347990" cy="3479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7EA57-7CE8-471E-B630-8BA044AEA972}">
      <dsp:nvSpPr>
        <dsp:cNvPr id="0" name=""/>
        <dsp:cNvSpPr/>
      </dsp:nvSpPr>
      <dsp:spPr>
        <a:xfrm>
          <a:off x="525183" y="20768"/>
          <a:ext cx="996871" cy="99687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b="1" kern="1200" dirty="0"/>
            <a:t>数据</a:t>
          </a:r>
          <a:endParaRPr lang="zh-CN" altLang="en-US" sz="2300" kern="1200" dirty="0"/>
        </a:p>
      </dsp:txBody>
      <dsp:txXfrm>
        <a:off x="658099" y="195220"/>
        <a:ext cx="731038" cy="448592"/>
      </dsp:txXfrm>
    </dsp:sp>
    <dsp:sp modelId="{BB21448B-CC9E-4A39-9EB8-46923C3DC2A0}">
      <dsp:nvSpPr>
        <dsp:cNvPr id="0" name=""/>
        <dsp:cNvSpPr/>
      </dsp:nvSpPr>
      <dsp:spPr>
        <a:xfrm>
          <a:off x="884887" y="643812"/>
          <a:ext cx="996871" cy="996871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b="1" kern="1200"/>
            <a:t>算法</a:t>
          </a:r>
          <a:endParaRPr lang="zh-CN" altLang="en-US" sz="2300" kern="1200"/>
        </a:p>
      </dsp:txBody>
      <dsp:txXfrm>
        <a:off x="1189764" y="901337"/>
        <a:ext cx="598122" cy="548279"/>
      </dsp:txXfrm>
    </dsp:sp>
    <dsp:sp modelId="{1E140F15-DA25-4840-80C7-29209E3CE5F9}">
      <dsp:nvSpPr>
        <dsp:cNvPr id="0" name=""/>
        <dsp:cNvSpPr/>
      </dsp:nvSpPr>
      <dsp:spPr>
        <a:xfrm>
          <a:off x="165479" y="643812"/>
          <a:ext cx="996871" cy="996871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300" b="1" kern="1200"/>
            <a:t>算力</a:t>
          </a:r>
          <a:endParaRPr lang="zh-CN" altLang="en-US" sz="2300" kern="1200"/>
        </a:p>
      </dsp:txBody>
      <dsp:txXfrm>
        <a:off x="259351" y="901337"/>
        <a:ext cx="598122" cy="5482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7BBEE-76F8-4558-8656-84E594052AE8}">
      <dsp:nvSpPr>
        <dsp:cNvPr id="0" name=""/>
        <dsp:cNvSpPr/>
      </dsp:nvSpPr>
      <dsp:spPr>
        <a:xfrm>
          <a:off x="7419" y="256074"/>
          <a:ext cx="1250897" cy="6676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任务</a:t>
          </a:r>
        </a:p>
      </dsp:txBody>
      <dsp:txXfrm>
        <a:off x="7419" y="256074"/>
        <a:ext cx="1250897" cy="445090"/>
      </dsp:txXfrm>
    </dsp:sp>
    <dsp:sp modelId="{791FFF84-CA5F-427C-9F25-F43C530537BB}">
      <dsp:nvSpPr>
        <dsp:cNvPr id="0" name=""/>
        <dsp:cNvSpPr/>
      </dsp:nvSpPr>
      <dsp:spPr>
        <a:xfrm>
          <a:off x="263627" y="813327"/>
          <a:ext cx="1250897" cy="19023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b="0" i="0" u="none" strike="noStrike" kern="1200" dirty="0">
              <a:effectLst/>
              <a:latin typeface="微软雅黑" panose="020B0503020204020204" pitchFamily="34" charset="-122"/>
              <a:ea typeface="微软雅黑" panose="020B0503020204020204" pitchFamily="34" charset="-122"/>
            </a:rPr>
            <a:t>事例重建</a:t>
          </a:r>
          <a:endParaRPr lang="zh-CN" altLang="en-US" sz="14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图像识别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知识问答</a:t>
          </a:r>
        </a:p>
      </dsp:txBody>
      <dsp:txXfrm>
        <a:off x="300265" y="849965"/>
        <a:ext cx="1177621" cy="1829099"/>
      </dsp:txXfrm>
    </dsp:sp>
    <dsp:sp modelId="{D94B4728-9905-4268-AB21-C89D38228511}">
      <dsp:nvSpPr>
        <dsp:cNvPr id="0" name=""/>
        <dsp:cNvSpPr/>
      </dsp:nvSpPr>
      <dsp:spPr>
        <a:xfrm>
          <a:off x="1447949" y="322901"/>
          <a:ext cx="402018" cy="3114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5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447949" y="385188"/>
        <a:ext cx="308587" cy="186863"/>
      </dsp:txXfrm>
    </dsp:sp>
    <dsp:sp modelId="{4BF9454D-D77A-43E5-A5E8-80C91B1188BD}">
      <dsp:nvSpPr>
        <dsp:cNvPr id="0" name=""/>
        <dsp:cNvSpPr/>
      </dsp:nvSpPr>
      <dsp:spPr>
        <a:xfrm>
          <a:off x="2016843" y="256074"/>
          <a:ext cx="1250897" cy="667635"/>
        </a:xfrm>
        <a:prstGeom prst="roundRect">
          <a:avLst>
            <a:gd name="adj" fmla="val 10000"/>
          </a:avLst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数据</a:t>
          </a:r>
        </a:p>
      </dsp:txBody>
      <dsp:txXfrm>
        <a:off x="2016843" y="256074"/>
        <a:ext cx="1250897" cy="445090"/>
      </dsp:txXfrm>
    </dsp:sp>
    <dsp:sp modelId="{7FE1FFA2-8791-4EB8-8A02-C994CC1B1820}">
      <dsp:nvSpPr>
        <dsp:cNvPr id="0" name=""/>
        <dsp:cNvSpPr/>
      </dsp:nvSpPr>
      <dsp:spPr>
        <a:xfrm>
          <a:off x="2273051" y="813327"/>
          <a:ext cx="1250897" cy="19023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探测器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数据预处理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科学软件</a:t>
          </a:r>
        </a:p>
      </dsp:txBody>
      <dsp:txXfrm>
        <a:off x="2309689" y="849965"/>
        <a:ext cx="1177621" cy="1829099"/>
      </dsp:txXfrm>
    </dsp:sp>
    <dsp:sp modelId="{AC703B4B-1D83-46E4-82E1-1B672E04D16E}">
      <dsp:nvSpPr>
        <dsp:cNvPr id="0" name=""/>
        <dsp:cNvSpPr/>
      </dsp:nvSpPr>
      <dsp:spPr>
        <a:xfrm>
          <a:off x="3457373" y="322901"/>
          <a:ext cx="402018" cy="3114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5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457373" y="385188"/>
        <a:ext cx="308587" cy="186863"/>
      </dsp:txXfrm>
    </dsp:sp>
    <dsp:sp modelId="{06823ED7-FB6C-4CDD-B80A-912330452B9B}">
      <dsp:nvSpPr>
        <dsp:cNvPr id="0" name=""/>
        <dsp:cNvSpPr/>
      </dsp:nvSpPr>
      <dsp:spPr>
        <a:xfrm>
          <a:off x="4026267" y="256074"/>
          <a:ext cx="1250897" cy="667635"/>
        </a:xfrm>
        <a:prstGeom prst="roundRect">
          <a:avLst>
            <a:gd name="adj" fmla="val 10000"/>
          </a:avLst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AI-ready </a:t>
          </a: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数据集</a:t>
          </a:r>
        </a:p>
      </dsp:txBody>
      <dsp:txXfrm>
        <a:off x="4026267" y="256074"/>
        <a:ext cx="1250897" cy="445090"/>
      </dsp:txXfrm>
    </dsp:sp>
    <dsp:sp modelId="{E2E9A2BF-C960-4FB4-8997-A02FE19C2EBE}">
      <dsp:nvSpPr>
        <dsp:cNvPr id="0" name=""/>
        <dsp:cNvSpPr/>
      </dsp:nvSpPr>
      <dsp:spPr>
        <a:xfrm>
          <a:off x="4174961" y="813327"/>
          <a:ext cx="1465926" cy="19023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400" kern="12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JetClass</a:t>
          </a:r>
          <a:endParaRPr lang="zh-CN" altLang="en-US" sz="14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0" i="0" kern="12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QuarkGluon</a:t>
          </a:r>
          <a:endParaRPr lang="zh-CN" altLang="en-US" sz="14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Hep Q&amp;A</a:t>
          </a:r>
          <a:endParaRPr lang="zh-CN" altLang="en-US" sz="14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217897" y="856263"/>
        <a:ext cx="1380054" cy="1816503"/>
      </dsp:txXfrm>
    </dsp:sp>
    <dsp:sp modelId="{78936855-2333-40BE-9B2D-0E65D191F59A}">
      <dsp:nvSpPr>
        <dsp:cNvPr id="0" name=""/>
        <dsp:cNvSpPr/>
      </dsp:nvSpPr>
      <dsp:spPr>
        <a:xfrm>
          <a:off x="5493675" y="322901"/>
          <a:ext cx="459001" cy="3114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5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493675" y="385188"/>
        <a:ext cx="365570" cy="186863"/>
      </dsp:txXfrm>
    </dsp:sp>
    <dsp:sp modelId="{C741CA26-BF45-4331-B89D-6A9CEC36F991}">
      <dsp:nvSpPr>
        <dsp:cNvPr id="0" name=""/>
        <dsp:cNvSpPr/>
      </dsp:nvSpPr>
      <dsp:spPr>
        <a:xfrm>
          <a:off x="6143206" y="256074"/>
          <a:ext cx="1250897" cy="667635"/>
        </a:xfrm>
        <a:prstGeom prst="roundRect">
          <a:avLst>
            <a:gd name="adj" fmla="val 10000"/>
          </a:avLst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模型</a:t>
          </a:r>
        </a:p>
      </dsp:txBody>
      <dsp:txXfrm>
        <a:off x="6143206" y="256074"/>
        <a:ext cx="1250897" cy="445090"/>
      </dsp:txXfrm>
    </dsp:sp>
    <dsp:sp modelId="{FB52FB56-2AD8-4C6E-B097-C425B75B6529}">
      <dsp:nvSpPr>
        <dsp:cNvPr id="0" name=""/>
        <dsp:cNvSpPr/>
      </dsp:nvSpPr>
      <dsp:spPr>
        <a:xfrm>
          <a:off x="6192628" y="813327"/>
          <a:ext cx="1664469" cy="19023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400" kern="12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Github</a:t>
          </a:r>
          <a:endParaRPr lang="zh-CN" altLang="en-US" sz="14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400" kern="12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Huggingface</a:t>
          </a:r>
          <a:endParaRPr lang="zh-CN" altLang="en-US" sz="14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自行构建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i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Particle Transformer</a:t>
          </a:r>
          <a:endParaRPr lang="zh-CN" altLang="en-US" sz="14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6241379" y="862078"/>
        <a:ext cx="1566967" cy="1804873"/>
      </dsp:txXfrm>
    </dsp:sp>
    <dsp:sp modelId="{9555696D-C3A2-453E-BA84-B91E66C8D02E}">
      <dsp:nvSpPr>
        <dsp:cNvPr id="0" name=""/>
        <dsp:cNvSpPr/>
      </dsp:nvSpPr>
      <dsp:spPr>
        <a:xfrm>
          <a:off x="7635431" y="322901"/>
          <a:ext cx="511615" cy="3114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5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7635431" y="385188"/>
        <a:ext cx="418184" cy="186863"/>
      </dsp:txXfrm>
    </dsp:sp>
    <dsp:sp modelId="{FE3AC860-C76C-4530-9916-19F472E4AA24}">
      <dsp:nvSpPr>
        <dsp:cNvPr id="0" name=""/>
        <dsp:cNvSpPr/>
      </dsp:nvSpPr>
      <dsp:spPr>
        <a:xfrm>
          <a:off x="8359416" y="256074"/>
          <a:ext cx="1250897" cy="667635"/>
        </a:xfrm>
        <a:prstGeom prst="roundRect">
          <a:avLst>
            <a:gd name="adj" fmla="val 10000"/>
          </a:avLst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训练环境</a:t>
          </a:r>
        </a:p>
      </dsp:txBody>
      <dsp:txXfrm>
        <a:off x="8359416" y="256074"/>
        <a:ext cx="1250897" cy="445090"/>
      </dsp:txXfrm>
    </dsp:sp>
    <dsp:sp modelId="{2CDD2EF8-CC51-4C1D-ACA2-B7E55E7D366D}">
      <dsp:nvSpPr>
        <dsp:cNvPr id="0" name=""/>
        <dsp:cNvSpPr/>
      </dsp:nvSpPr>
      <dsp:spPr>
        <a:xfrm>
          <a:off x="8477318" y="813327"/>
          <a:ext cx="1527508" cy="19023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训练框架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400" kern="12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PyTorch</a:t>
          </a:r>
          <a:endParaRPr lang="zh-CN" altLang="en-US" sz="14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400" kern="1200" dirty="0" err="1">
              <a:latin typeface="微软雅黑" panose="020B0503020204020204" pitchFamily="34" charset="-122"/>
              <a:ea typeface="微软雅黑" panose="020B0503020204020204" pitchFamily="34" charset="-122"/>
            </a:rPr>
            <a:t>Tensorflow</a:t>
          </a:r>
          <a:endParaRPr lang="zh-CN" altLang="en-US" sz="14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Weaver</a:t>
          </a:r>
          <a:endParaRPr lang="zh-CN" altLang="en-US" sz="14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8522057" y="858066"/>
        <a:ext cx="1438030" cy="1812897"/>
      </dsp:txXfrm>
    </dsp:sp>
    <dsp:sp modelId="{BBACFC0D-3402-47F7-ABC0-7DD6D3349375}">
      <dsp:nvSpPr>
        <dsp:cNvPr id="0" name=""/>
        <dsp:cNvSpPr/>
      </dsp:nvSpPr>
      <dsp:spPr>
        <a:xfrm>
          <a:off x="9834521" y="322901"/>
          <a:ext cx="475320" cy="31143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50" kern="120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9834521" y="385188"/>
        <a:ext cx="381889" cy="186863"/>
      </dsp:txXfrm>
    </dsp:sp>
    <dsp:sp modelId="{1B4A629E-28B5-4FDA-881D-76212472649E}">
      <dsp:nvSpPr>
        <dsp:cNvPr id="0" name=""/>
        <dsp:cNvSpPr/>
      </dsp:nvSpPr>
      <dsp:spPr>
        <a:xfrm>
          <a:off x="10507145" y="256074"/>
          <a:ext cx="1250897" cy="667635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训练</a:t>
          </a:r>
          <a:r>
            <a:rPr lang="en-US" altLang="zh-CN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&amp;</a:t>
          </a: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推理</a:t>
          </a:r>
        </a:p>
      </dsp:txBody>
      <dsp:txXfrm>
        <a:off x="10507145" y="256074"/>
        <a:ext cx="1250897" cy="445090"/>
      </dsp:txXfrm>
    </dsp:sp>
    <dsp:sp modelId="{F3A939E4-9499-4192-B8B4-B61EE5DEC354}">
      <dsp:nvSpPr>
        <dsp:cNvPr id="0" name=""/>
        <dsp:cNvSpPr/>
      </dsp:nvSpPr>
      <dsp:spPr>
        <a:xfrm>
          <a:off x="10763353" y="813327"/>
          <a:ext cx="1250897" cy="19023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4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算力</a:t>
          </a:r>
        </a:p>
      </dsp:txBody>
      <dsp:txXfrm>
        <a:off x="10799991" y="849965"/>
        <a:ext cx="1177621" cy="1829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E68AFB6-B66B-69FF-B6A3-47CFC204EA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83B4C5-BF0B-ADC7-9EBD-3CCBAFA8A1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C996B-4679-4BF2-8E12-FB74ABDDCA86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2EEE81-E105-6475-DB0B-D66B06522A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4C9ED71-8A9F-B511-75C2-23306AC3DB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EF453-8871-4AB5-B239-45C98CE1DF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041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4FC95-5870-7B48-A299-40F578AD21C8}" type="datetimeFigureOut">
              <a:rPr kumimoji="1" lang="zh-CN" altLang="en-US" smtClean="0"/>
              <a:t>2025/3/6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61C2-44BF-C44C-81EE-E4BFADE101F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5646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1138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32129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2237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04EB8-02AA-44EF-1F21-BDF909C6B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D6948ED-69B2-E5F3-61ED-EE36E457D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70A860-2843-0C14-5311-9872B5D1E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E4DF94-2AA0-DF98-8F45-8A22499EC7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1730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CAF16-9D93-4DE0-B59A-77099503F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64C3029-B1C9-6959-0378-510226B68F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E02CA6B-3218-C136-341B-727CE17BF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311E51-98C9-3D67-DFD1-9A5B3E1528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9033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C1430-527C-5436-29F2-B8F5D1854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2197F0-EFD8-1390-9FD3-229E19B1D0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1C8DFF9-B2B6-88FA-3C5A-B0B9CC7F07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0C6ADF-6CEC-82BF-30DC-CC11E7EB3D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0884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F1A91-DD01-8610-02A0-E9203BDC9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50522A2-3B5B-0F0D-91B2-19BC68D9A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B9495C-9D62-189F-2862-00645F513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85187A-B499-DBE2-59D3-8EF9F0F2C4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5751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9252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56274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3111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0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 agent refers to a </a:t>
            </a:r>
            <a:r>
              <a:rPr lang="en-US" altLang="zh-CN" sz="1200" b="1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system</a:t>
            </a:r>
            <a:r>
              <a:rPr lang="en-US" altLang="zh-CN" sz="1200" b="0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or </a:t>
            </a:r>
            <a:r>
              <a:rPr lang="en-US" altLang="zh-CN" sz="1200" b="1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software</a:t>
            </a:r>
            <a:r>
              <a:rPr lang="en-US" altLang="zh-CN" sz="1200" b="0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that can make autonomous decisions or perform actions on behalf of its users or other systems based on its knowledge, programming, environment, and inputs.</a:t>
            </a:r>
            <a:endParaRPr kumimoji="1" lang="zh-CN" altLang="en-US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28489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1A2C6-B595-D512-0F8B-D94210235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83EA342-81AC-FB68-AE69-E16714319D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BF14D9-9E35-C9B7-1C46-D3230CAFE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166E42-DF83-E891-868E-9E887C8779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228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0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 agent refers to a </a:t>
            </a:r>
            <a:r>
              <a:rPr lang="en-US" altLang="zh-CN" sz="1200" b="1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system</a:t>
            </a:r>
            <a:r>
              <a:rPr lang="en-US" altLang="zh-CN" sz="1200" b="0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or </a:t>
            </a:r>
            <a:r>
              <a:rPr lang="en-US" altLang="zh-CN" sz="1200" b="1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software</a:t>
            </a:r>
            <a:r>
              <a:rPr lang="en-US" altLang="zh-CN" sz="1200" b="0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that can make autonomous decisions or perform actions on behalf of its users or other systems based on its knowledge, programming, environment, and inputs.</a:t>
            </a:r>
            <a:endParaRPr kumimoji="1" lang="zh-CN" altLang="en-US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4795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0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 agent refers to a </a:t>
            </a:r>
            <a:r>
              <a:rPr lang="en-US" altLang="zh-CN" sz="1200" b="1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system</a:t>
            </a:r>
            <a:r>
              <a:rPr lang="en-US" altLang="zh-CN" sz="1200" b="0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or </a:t>
            </a:r>
            <a:r>
              <a:rPr lang="en-US" altLang="zh-CN" sz="1200" b="1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software</a:t>
            </a:r>
            <a:r>
              <a:rPr lang="en-US" altLang="zh-CN" sz="1200" b="0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that can make autonomous decisions or perform actions on behalf of its users or other systems based on its knowledge, programming, environment, and inputs.</a:t>
            </a:r>
            <a:endParaRPr kumimoji="1" lang="zh-CN" altLang="en-US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4634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1A2C6-B595-D512-0F8B-D94210235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83EA342-81AC-FB68-AE69-E16714319D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BF14D9-9E35-C9B7-1C46-D3230CAFE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166E42-DF83-E891-868E-9E887C8779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9296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6018D-A9A6-5A21-1A87-3A9E19631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A72602F-5332-FB96-D32B-8142DA0C21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ADCD92B-CA39-DF0E-8689-63E6FD5F7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实际所需算力不仅与模型大小有关，还与数据量和训练时间等有关。</a:t>
            </a:r>
            <a:endParaRPr lang="en-US" altLang="zh-CN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207BF4-0FE5-433B-DB85-032343AC3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1654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1A2C6-B595-D512-0F8B-D94210235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83EA342-81AC-FB68-AE69-E16714319D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BF14D9-9E35-C9B7-1C46-D3230CAFE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166E42-DF83-E891-868E-9E887C8779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1790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1A2C6-B595-D512-0F8B-D94210235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83EA342-81AC-FB68-AE69-E16714319D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BF14D9-9E35-C9B7-1C46-D3230CAFE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166E42-DF83-E891-868E-9E887C8779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3645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0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 agent refers to a </a:t>
            </a:r>
            <a:r>
              <a:rPr lang="en-US" altLang="zh-CN" sz="1200" b="1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system</a:t>
            </a:r>
            <a:r>
              <a:rPr lang="en-US" altLang="zh-CN" sz="1200" b="0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or </a:t>
            </a:r>
            <a:r>
              <a:rPr lang="en-US" altLang="zh-CN" sz="1200" b="1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software</a:t>
            </a:r>
            <a:r>
              <a:rPr lang="en-US" altLang="zh-CN" sz="1200" b="0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that can make autonomous decisions or perform actions on behalf of its users or other systems based on its knowledge, programming, environment, and inputs.</a:t>
            </a:r>
            <a:endParaRPr kumimoji="1" lang="zh-CN" altLang="en-US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3965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0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 agent refers to a </a:t>
            </a:r>
            <a:r>
              <a:rPr lang="en-US" altLang="zh-CN" sz="1200" b="1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system</a:t>
            </a:r>
            <a:r>
              <a:rPr lang="en-US" altLang="zh-CN" sz="1200" b="0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or </a:t>
            </a:r>
            <a:r>
              <a:rPr lang="en-US" altLang="zh-CN" sz="1200" b="1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software</a:t>
            </a:r>
            <a:r>
              <a:rPr lang="en-US" altLang="zh-CN" sz="1200" b="0" i="0">
                <a:solidFill>
                  <a:srgbClr val="24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that can make autonomous decisions or perform actions on behalf of its users or other systems based on its knowledge, programming, environment, and inputs.</a:t>
            </a:r>
            <a:endParaRPr kumimoji="1" lang="zh-CN" altLang="en-US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0751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1A2C6-B595-D512-0F8B-D94210235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83EA342-81AC-FB68-AE69-E16714319D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BF14D9-9E35-C9B7-1C46-D3230CAFE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ECAE14"/>
              </a:buClr>
              <a:buSzPct val="110000"/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166E42-DF83-E891-868E-9E887C8779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3361C2-44BF-C44C-81EE-E4BFADE101FF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00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16A6B-644A-9358-593A-B35DCD861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02" y="136525"/>
            <a:ext cx="8740936" cy="59563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1613B0-A22E-EF39-1ED6-75F56C85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58FD9FC-1825-972F-8107-41F6D4470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IHEP</a:t>
            </a:r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876F06-181E-32BE-A65C-3B28ADC4E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FA61F80-1DF8-494B-025F-C1282541A200}"/>
              </a:ext>
            </a:extLst>
          </p:cNvPr>
          <p:cNvGrpSpPr/>
          <p:nvPr userDrawn="1"/>
        </p:nvGrpSpPr>
        <p:grpSpPr>
          <a:xfrm>
            <a:off x="1" y="821645"/>
            <a:ext cx="12192000" cy="87076"/>
            <a:chOff x="0" y="821645"/>
            <a:chExt cx="9191194" cy="13501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2BFF1C6-5E23-1A73-C91C-C30A376278EB}"/>
                </a:ext>
              </a:extLst>
            </p:cNvPr>
            <p:cNvGrpSpPr/>
            <p:nvPr/>
          </p:nvGrpSpPr>
          <p:grpSpPr>
            <a:xfrm>
              <a:off x="0" y="836712"/>
              <a:ext cx="9191194" cy="110437"/>
              <a:chOff x="0" y="836712"/>
              <a:chExt cx="9191194" cy="110437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D713503-DAFB-776A-CE9E-5F914BE6FF53}"/>
                  </a:ext>
                </a:extLst>
              </p:cNvPr>
              <p:cNvSpPr/>
              <p:nvPr/>
            </p:nvSpPr>
            <p:spPr>
              <a:xfrm>
                <a:off x="922847" y="836712"/>
                <a:ext cx="8268347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9A2A691-695B-3FFE-0B40-42FE342FD47D}"/>
                  </a:ext>
                </a:extLst>
              </p:cNvPr>
              <p:cNvSpPr/>
              <p:nvPr/>
            </p:nvSpPr>
            <p:spPr>
              <a:xfrm>
                <a:off x="0" y="836713"/>
                <a:ext cx="975360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cxnSp>
          <p:nvCxnSpPr>
            <p:cNvPr id="8" name="直接连接符 10">
              <a:extLst>
                <a:ext uri="{FF2B5EF4-FFF2-40B4-BE49-F238E27FC236}">
                  <a16:creationId xmlns:a16="http://schemas.microsoft.com/office/drawing/2014/main" id="{D0980CE1-1AC2-2BB1-F2D8-A55E16E16D7C}"/>
                </a:ext>
              </a:extLst>
            </p:cNvPr>
            <p:cNvCxnSpPr/>
            <p:nvPr/>
          </p:nvCxnSpPr>
          <p:spPr>
            <a:xfrm flipV="1">
              <a:off x="975360" y="821645"/>
              <a:ext cx="0" cy="13501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B94A4DE5-2101-6102-8CD5-55D91FAB9E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4087" y="116632"/>
            <a:ext cx="658457" cy="71135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1DC8D8E-47E4-56DF-BA71-FDE2C34784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2544" y="314855"/>
            <a:ext cx="593874" cy="3995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D888AAB-6B37-8981-9EB9-5EA0F35A3F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5240" y="264193"/>
            <a:ext cx="447424" cy="447424"/>
          </a:xfrm>
          <a:prstGeom prst="rect">
            <a:avLst/>
          </a:prstGeom>
        </p:spPr>
      </p:pic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EEF1E5FD-7F74-0299-97B2-F315567DD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01" y="1905864"/>
            <a:ext cx="10967855" cy="4351338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55995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F4F1EE-6BC8-CF49-BC89-45D34604E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3ADB7DC-1D73-CE4E-B051-EA85ADDCD6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F6936C-37AE-BF43-9E39-6C50B59AF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F12B27-C80B-8A41-904C-26B063C52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84B4AD-E69B-6341-B533-1C38D7D0A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IHEP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2A9A90-726E-E642-93BE-552470687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87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29176F-87F0-B84E-A63A-F9208754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A5D9E56-5814-6942-8F17-43E718591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0B849D-4AA6-DA4D-BA26-51A8CBC27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38919C-68E6-3B4C-B413-384389BB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IHEP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C3938F-26C6-9442-A52B-5093BCBD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2520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42116FF-DAA5-AD46-9F06-37B4E05EDC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16AC58-3C4F-9D45-AAEE-137C0C42E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DE0DE0-9DD7-5243-94F5-342565A52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7AF1FC-B89A-2847-8D0C-993D3BA6A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IHEP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320E24-A893-9041-837D-223BD0E3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4681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67696"/>
            <a:ext cx="12192000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3" name="直接连接符 2"/>
          <p:cNvCxnSpPr/>
          <p:nvPr/>
        </p:nvCxnSpPr>
        <p:spPr>
          <a:xfrm>
            <a:off x="1" y="6721454"/>
            <a:ext cx="7373721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8DB9ACD-DF99-F852-819E-7ACBA0E16C4F}"/>
              </a:ext>
            </a:extLst>
          </p:cNvPr>
          <p:cNvCxnSpPr>
            <a:cxnSpLocks/>
          </p:cNvCxnSpPr>
          <p:nvPr userDrawn="1"/>
        </p:nvCxnSpPr>
        <p:spPr>
          <a:xfrm>
            <a:off x="678180" y="1830132"/>
            <a:ext cx="107594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6CDD767-839C-4DFA-A851-41DB5EAC421A}"/>
              </a:ext>
            </a:extLst>
          </p:cNvPr>
          <p:cNvCxnSpPr>
            <a:cxnSpLocks/>
          </p:cNvCxnSpPr>
          <p:nvPr userDrawn="1"/>
        </p:nvCxnSpPr>
        <p:spPr>
          <a:xfrm flipV="1">
            <a:off x="678180" y="3568772"/>
            <a:ext cx="10690860" cy="58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3BC5F35E-CF33-0E7B-0C56-831A30AF63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4087" y="116632"/>
            <a:ext cx="658457" cy="7113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5CA59A-A5C0-CF14-BFEF-497829B68B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2544" y="314855"/>
            <a:ext cx="593874" cy="3995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58A47D2-B0B2-FAB2-479E-D5B997051F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5240" y="264193"/>
            <a:ext cx="447424" cy="44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45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14619F-25D0-4307-81CD-C24C74EF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02B25F-898B-4C1A-94A9-699B8B5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IHEP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842F0A-76EB-4E77-8AF6-5F91F228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65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8DE7A-FCB9-4F0C-9F63-DA0201F03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/>
              <a:t>Tittle here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E00B7DB-31DA-45DC-8424-CB6DB8D7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DB1ADA7-8B83-441E-83CB-57FB9953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IHEP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199532-C918-42F8-8770-7566BBF5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222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9D6027-F7C7-4EF3-85DD-09E27ACE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62BA1-A5A7-45F4-B365-E880E1C3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IHEP</a:t>
            </a: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CF1E8-0939-4B4D-A4D3-E47E208F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3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F3F094D-4F92-8DA1-97CC-10A0498CC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401" y="6438900"/>
            <a:ext cx="3992171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/>
              <a:t>IHEP</a:t>
            </a:r>
            <a:endParaRPr lang="zh-CN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DEFE1-A2BE-29F2-D9B7-DBD7A1F76F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4656" y="6438900"/>
            <a:ext cx="1802924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1CA2AD-9532-7FDE-3160-2B877C663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3539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C42361C-3E6D-5846-8A6C-D2457952552F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CF8133-D301-8041-878A-0C3B8E249D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占位符 31">
            <a:extLst>
              <a:ext uri="{FF2B5EF4-FFF2-40B4-BE49-F238E27FC236}">
                <a16:creationId xmlns:a16="http://schemas.microsoft.com/office/drawing/2014/main" id="{9B0ACBDA-DB2C-2F4F-870E-C1C03FE350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6000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lvl="0"/>
            <a:endParaRPr lang="zh-CN" altLang="en-US" dirty="0"/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6BC8F2D4-7D9A-FE49-917B-0190CAF9CACE}"/>
              </a:ext>
            </a:extLst>
          </p:cNvPr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13">
            <a:extLst>
              <a:ext uri="{FF2B5EF4-FFF2-40B4-BE49-F238E27FC236}">
                <a16:creationId xmlns:a16="http://schemas.microsoft.com/office/drawing/2014/main" id="{C27B62F4-97D5-2F4D-8ECD-E7EA23C59A44}"/>
              </a:ext>
            </a:extLst>
          </p:cNvPr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B53205E2-76C1-0644-857B-0BE2E7106D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676" y="585565"/>
            <a:ext cx="2064647" cy="174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3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D62FF-463E-714A-B378-9EF666EBE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F37D279-6562-A348-9F47-0A4798007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18785E-034B-E544-8B9A-C242D3C7E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85F5DD-7E96-F548-8893-DC163049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IHEP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14C328-6160-A84B-AB22-84E12321D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41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22D9A-F4F9-394F-84DB-B8C3439D4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0F20F8-194A-A349-8CC1-47159EC3B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25B619-87B7-3948-953C-2368AC77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606B26-84AB-D64E-A321-EAB44D56E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IHEP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755696-A816-3249-B181-CBE48576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1867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FC93B0-44DF-B940-9C6E-C163B8BA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6DEAD42-B3BC-0A4B-8312-4219215D4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8F284D-9D01-234D-BFFA-42F3F06E9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B70918-24FD-B846-9D4D-D57DE313F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IHEP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0915CB-8801-BF4D-BE82-F94AC678C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7115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5F50BB-DDD7-444C-B928-E622DBF12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B5950C-663F-0246-B4D0-CFDF8B06B2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2EA583-5AB9-594E-9986-EE55B0A30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2CD77-8E3D-7146-900F-E7580793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79166C-EE96-7044-9E6A-F6ECA3CDA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IHEP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134074-2FB7-AB4C-B090-3578E3EA3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67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692CE9-21C7-0549-85A5-EFF6388B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AF6C21-1A17-7345-A450-765A5A201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B73D7D-5F80-4842-ACB5-E5108C105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B1A644-3716-9444-B593-B85080FF4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784FAB-563D-FC4B-8AE8-5562FC172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5EA3ABA-93E1-3745-B5EF-9B8D0A83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1E43B4D-7680-8B44-9CCA-2A50F65C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IHEP</a:t>
            </a:r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B31FBA9-A29D-E44F-BAB7-762B5595F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420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F694E0-D9DA-0B4C-89DC-1853BBE7B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00770BA-9433-E04A-8FE8-5E77AF4F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43A732-09F8-7040-8A15-5ED99A3FE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IHEP</a:t>
            </a:r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BA2AB6D-1080-D049-9915-DD3C15A9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1275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0E7B3BA-2247-6941-BCF3-5D6EBD90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4662438-7DEB-424F-8E2B-28CD1F6E4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IHEP</a:t>
            </a:r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11EED8-1F3A-8C40-BA6C-4622CC637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zh-CN"/>
              <a:t>&lt;#1&gt;</a:t>
            </a:r>
            <a:endParaRPr kumimoji="1"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A954A9-F197-1134-D9F4-B80CBF467940}"/>
              </a:ext>
            </a:extLst>
          </p:cNvPr>
          <p:cNvSpPr txBox="1"/>
          <p:nvPr userDrawn="1"/>
        </p:nvSpPr>
        <p:spPr>
          <a:xfrm>
            <a:off x="10311534" y="6433915"/>
            <a:ext cx="1796516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zh-CN" altLang="en-US" sz="16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7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F58584-4D09-3245-8BF6-9D44024F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11F15A-1B52-B74E-9DD2-BCB780A6C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CAE72C-D7E0-374F-BCC4-A4E83A366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231ECB-1E5C-3546-A41A-E46ED25FA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C06FEB-4B89-A44A-957B-1F9B142F8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/>
              <a:t>IHEP</a:t>
            </a:r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4CE2A6-57C9-2446-AAD1-BA66433AB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0216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6EDE53-0D79-9846-BCBB-4468F3DBD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899A0B-9218-0942-88A0-B008BE370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/>
              <a:t>IHEP</a:t>
            </a:r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63D45E-FF16-A948-B3D0-F95F2B443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9E610-3B44-C341-BBCC-712DDD187989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11653C-615B-6890-7244-7C169931610C}"/>
              </a:ext>
            </a:extLst>
          </p:cNvPr>
          <p:cNvSpPr txBox="1"/>
          <p:nvPr userDrawn="1"/>
        </p:nvSpPr>
        <p:spPr>
          <a:xfrm>
            <a:off x="10311534" y="6433915"/>
            <a:ext cx="1796516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zh-CN" altLang="en-US" sz="1600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79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5" r:id="rId14"/>
    <p:sldLayoutId id="2147483666" r:id="rId15"/>
    <p:sldLayoutId id="2147483667" r:id="rId16"/>
    <p:sldLayoutId id="2147483668" r:id="rId17"/>
    <p:sldLayoutId id="2147483669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i.ihep.ac.cn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i.ihep.ac.cn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tmp"/><Relationship Id="rId4" Type="http://schemas.openxmlformats.org/officeDocument/2006/relationships/hyperlink" Target="https://ai.ihep.ac.cn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tmp"/><Relationship Id="rId5" Type="http://schemas.openxmlformats.org/officeDocument/2006/relationships/image" Target="../media/image13.tmp"/><Relationship Id="rId4" Type="http://schemas.openxmlformats.org/officeDocument/2006/relationships/image" Target="../media/image35.tm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7" Type="http://schemas.openxmlformats.org/officeDocument/2006/relationships/image" Target="../media/image44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tm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m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AD3EFC-C2A8-4BB3-BA20-17A8803EE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090" y="1967696"/>
            <a:ext cx="10697497" cy="146183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</a:rPr>
              <a:t>高能所公共</a:t>
            </a:r>
            <a:r>
              <a:rPr lang="en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</a:rPr>
              <a:t>AI</a:t>
            </a:r>
            <a:r>
              <a:rPr lang="zh-CN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</a:rPr>
              <a:t>平台</a:t>
            </a:r>
            <a:endParaRPr lang="zh-CN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标题 6">
            <a:extLst>
              <a:ext uri="{FF2B5EF4-FFF2-40B4-BE49-F238E27FC236}">
                <a16:creationId xmlns:a16="http://schemas.microsoft.com/office/drawing/2014/main" id="{0E6387AB-D867-E458-EC6F-DFA150744664}"/>
              </a:ext>
            </a:extLst>
          </p:cNvPr>
          <p:cNvSpPr txBox="1">
            <a:spLocks/>
          </p:cNvSpPr>
          <p:nvPr/>
        </p:nvSpPr>
        <p:spPr>
          <a:xfrm>
            <a:off x="802551" y="173230"/>
            <a:ext cx="10307196" cy="1461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4000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2025</a:t>
            </a:r>
            <a:endParaRPr lang="zh-CN" alt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638E86-5CE9-87FF-C081-BB7316109997}"/>
              </a:ext>
            </a:extLst>
          </p:cNvPr>
          <p:cNvSpPr>
            <a:spLocks noGrp="1"/>
          </p:cNvSpPr>
          <p:nvPr/>
        </p:nvSpPr>
        <p:spPr>
          <a:xfrm>
            <a:off x="1133310" y="4610108"/>
            <a:ext cx="9925379" cy="1461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 kern="1200">
                <a:solidFill>
                  <a:srgbClr val="A40000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张易于，计算中心</a:t>
            </a:r>
            <a:endParaRPr lang="en-US" altLang="zh-CN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2025 </a:t>
            </a:r>
            <a:r>
              <a:rPr lang="zh-CN" altLang="en-US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 </a:t>
            </a:r>
            <a:r>
              <a:rPr lang="en-US" altLang="zh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 </a:t>
            </a:r>
            <a:r>
              <a:rPr lang="zh-CN" altLang="en-US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 </a:t>
            </a:r>
            <a:r>
              <a:rPr lang="en-US" altLang="zh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 </a:t>
            </a:r>
            <a:r>
              <a:rPr lang="zh-CN" altLang="en-US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日</a:t>
            </a: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858989CF-1C4E-1402-2D3E-A6C30B71C546}"/>
              </a:ext>
            </a:extLst>
          </p:cNvPr>
          <p:cNvSpPr>
            <a:spLocks noGrp="1"/>
          </p:cNvSpPr>
          <p:nvPr/>
        </p:nvSpPr>
        <p:spPr>
          <a:xfrm>
            <a:off x="1312704" y="5588905"/>
            <a:ext cx="9925379" cy="483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 kern="1200">
                <a:solidFill>
                  <a:srgbClr val="A40000"/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zh-CN" altLang="en-US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8311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0C6441B-56AF-A485-0859-77F0A360A4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618"/>
          <a:stretch/>
        </p:blipFill>
        <p:spPr>
          <a:xfrm>
            <a:off x="6916177" y="3252159"/>
            <a:ext cx="3972874" cy="213045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B8685FF-7BE7-AC30-8073-868FAA5AB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18" y="136525"/>
            <a:ext cx="10553381" cy="595630"/>
          </a:xfrm>
        </p:spPr>
        <p:txBody>
          <a:bodyPr/>
          <a:lstStyle/>
          <a:p>
            <a:r>
              <a:rPr lang="en-US" altLang="zh-CN" sz="3600" dirty="0"/>
              <a:t>AI </a:t>
            </a:r>
            <a:r>
              <a:rPr lang="zh-CN" altLang="en-US" sz="3600" dirty="0"/>
              <a:t>服务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3962EDD-F87D-5337-1696-6AD22E32390B}"/>
              </a:ext>
            </a:extLst>
          </p:cNvPr>
          <p:cNvSpPr txBox="1"/>
          <p:nvPr/>
        </p:nvSpPr>
        <p:spPr>
          <a:xfrm>
            <a:off x="211702" y="5126108"/>
            <a:ext cx="11754156" cy="1331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HepAI-MaaS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(Model as a Service)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加速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模型的应用创新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旧模式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：基于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模型进行应用开发时，需要下载代码、模型、考虑算力、解决环境依赖等问题。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新模式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：基于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HepAI-MaaS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服务，使用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API-KEY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直接调用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模型，而无需考虑算法部署、算力资源等问题。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F0BC214-3D45-809C-9430-7CE6F2673802}"/>
              </a:ext>
            </a:extLst>
          </p:cNvPr>
          <p:cNvSpPr txBox="1"/>
          <p:nvPr/>
        </p:nvSpPr>
        <p:spPr>
          <a:xfrm>
            <a:off x="211701" y="1166103"/>
            <a:ext cx="7044121" cy="3322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自研分布式部署框架，实现对先进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算法模型和科学软件工具的直接调用。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大语言模型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ChatGPT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GPT-4, Xiwu,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etc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科学软件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BOSS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Daisy</a:t>
            </a: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算法模型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ParticleNet&amp;ParT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PtychoNN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科研工具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解析，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翻译，论文润色，科研绘图，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etc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应用：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HaiChat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Dr.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、天文警报信息汇集平台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overleaf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助手、</a:t>
            </a:r>
            <a:r>
              <a:rPr lang="en-US" altLang="zh-CN" sz="1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zotero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助手、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代码补全， </a:t>
            </a:r>
            <a:r>
              <a:rPr lang="en-US" altLang="zh-CN" sz="18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etc</a:t>
            </a:r>
            <a:endParaRPr lang="en-US" altLang="zh-CN" sz="1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23CAF3-4D76-4CB8-829D-1D096641B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1316761"/>
            <a:ext cx="4844002" cy="198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85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685FF-7BE7-AC30-8073-868FAA5AB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18" y="136525"/>
            <a:ext cx="10553381" cy="595630"/>
          </a:xfrm>
        </p:spPr>
        <p:txBody>
          <a:bodyPr/>
          <a:lstStyle/>
          <a:p>
            <a:r>
              <a:rPr kumimoji="1" lang="zh-CN" altLang="en-US" sz="3600" dirty="0"/>
              <a:t>高能物理人工智能平台</a:t>
            </a:r>
            <a:endParaRPr lang="zh-CN" altLang="en-US" sz="36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FC98757-29D4-4878-2DC7-CD264C208F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067" y="1770070"/>
            <a:ext cx="7596648" cy="461290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3C482C1-9791-0E6D-0520-568C7DE3E042}"/>
              </a:ext>
            </a:extLst>
          </p:cNvPr>
          <p:cNvSpPr txBox="1"/>
          <p:nvPr/>
        </p:nvSpPr>
        <p:spPr>
          <a:xfrm>
            <a:off x="69273" y="989343"/>
            <a:ext cx="11804072" cy="745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人工智能平台能加速多学科场景下的科学研究，简化模型迭代和流动，是发展</a:t>
            </a:r>
            <a:r>
              <a:rPr kumimoji="1" lang="en-US" altLang="zh-CN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算法和应用的</a:t>
            </a:r>
            <a:r>
              <a:rPr kumimoji="1"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共性基础设施</a:t>
            </a: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en-US" altLang="zh-CN" sz="20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A006017-CE77-F341-4DA6-F8ED3569E1C9}"/>
              </a:ext>
            </a:extLst>
          </p:cNvPr>
          <p:cNvSpPr txBox="1"/>
          <p:nvPr/>
        </p:nvSpPr>
        <p:spPr>
          <a:xfrm>
            <a:off x="6977792" y="6305406"/>
            <a:ext cx="2112951" cy="414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</a:pPr>
            <a:r>
              <a:rPr kumimoji="1" lang="en-US" altLang="zh-CN" sz="2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HepAI</a:t>
            </a:r>
            <a:r>
              <a:rPr kumimoji="1"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平台架构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41639C1-C590-5DAA-1EC1-88050F3EAC5C}"/>
              </a:ext>
            </a:extLst>
          </p:cNvPr>
          <p:cNvSpPr txBox="1"/>
          <p:nvPr/>
        </p:nvSpPr>
        <p:spPr>
          <a:xfrm>
            <a:off x="9294544" y="1369960"/>
            <a:ext cx="28974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hlinkClick r:id="rId4"/>
              </a:rPr>
              <a:t>https://ai.ihep.ac.cn</a:t>
            </a:r>
            <a:endParaRPr lang="zh-CN" altLang="en-US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4374B53-E1A9-4AC1-BC16-5A6C70AB2570}"/>
              </a:ext>
            </a:extLst>
          </p:cNvPr>
          <p:cNvSpPr txBox="1"/>
          <p:nvPr/>
        </p:nvSpPr>
        <p:spPr>
          <a:xfrm>
            <a:off x="69273" y="1852341"/>
            <a:ext cx="3834133" cy="388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kumimoji="1" lang="zh-CN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人工智能平台</a:t>
            </a:r>
            <a:r>
              <a:rPr kumimoji="1" lang="zh-CN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本身是</a:t>
            </a:r>
            <a:r>
              <a:rPr kumimoji="1"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软件系统</a:t>
            </a:r>
            <a:r>
              <a:rPr kumimoji="1" lang="zh-CN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1" lang="zh-CN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承载</a:t>
            </a:r>
            <a:r>
              <a:rPr kumimoji="1" lang="en-US" altLang="zh-CN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kumimoji="1"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算法模型</a:t>
            </a:r>
            <a:r>
              <a:rPr kumimoji="1" lang="zh-CN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1" lang="zh-CN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接入</a:t>
            </a:r>
            <a:r>
              <a:rPr kumimoji="1" lang="en-US" altLang="zh-CN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kumimoji="1"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算力</a:t>
            </a:r>
            <a:r>
              <a:rPr kumimoji="1" lang="zh-CN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1" lang="zh-CN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打通</a:t>
            </a:r>
            <a:r>
              <a:rPr kumimoji="1"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数据通道</a:t>
            </a:r>
            <a:r>
              <a:rPr kumimoji="1" lang="zh-CN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en-US" altLang="zh-CN" sz="18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kumimoji="1" lang="zh-CN" alt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人工智能平台不仅仅是一个单纯的算力平台</a:t>
            </a:r>
            <a:endParaRPr kumimoji="1" lang="en-US" altLang="zh-CN" sz="18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算法：集成支持、自动化、优化、更新、维护</a:t>
            </a: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数据：管理、处理、安全</a:t>
            </a: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算力：资源优化</a:t>
            </a: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10000"/>
              </a:lnSpc>
              <a:spcAft>
                <a:spcPts val="600"/>
              </a:spcAft>
              <a:buClr>
                <a:srgbClr val="ECAE14"/>
              </a:buClr>
              <a:buSzPct val="110000"/>
              <a:buFont typeface="Arial" panose="020B0604020202020204" pitchFamily="34" charset="0"/>
              <a:buChar char="•"/>
            </a:pP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培训、共享与合作</a:t>
            </a: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478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ABB01-1C32-25BB-CF9C-94F19E25B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9AF3D2-6936-CA15-ABF3-ADED617A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18" y="136525"/>
            <a:ext cx="10553381" cy="595630"/>
          </a:xfrm>
        </p:spPr>
        <p:txBody>
          <a:bodyPr/>
          <a:lstStyle/>
          <a:p>
            <a:r>
              <a:rPr lang="zh-CN" altLang="en-US" sz="3600" dirty="0"/>
              <a:t>应用效果</a:t>
            </a:r>
            <a:r>
              <a:rPr lang="en-US" altLang="zh-CN" sz="3600" dirty="0"/>
              <a:t>--</a:t>
            </a:r>
            <a:r>
              <a:rPr lang="zh-CN" altLang="en-US" sz="3600" dirty="0"/>
              <a:t>发布</a:t>
            </a:r>
            <a:r>
              <a:rPr lang="en-US" altLang="zh-CN" sz="3600" dirty="0"/>
              <a:t>AI</a:t>
            </a:r>
            <a:r>
              <a:rPr lang="zh-CN" altLang="en-US" sz="3600" dirty="0"/>
              <a:t>服务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8F8EFEC-803E-DFE3-9CE6-840B60E104CD}"/>
              </a:ext>
            </a:extLst>
          </p:cNvPr>
          <p:cNvSpPr txBox="1"/>
          <p:nvPr/>
        </p:nvSpPr>
        <p:spPr>
          <a:xfrm>
            <a:off x="4310743" y="6402622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hlinkClick r:id="rId3"/>
              </a:rPr>
              <a:t>https://ai.ihep.ac.cn</a:t>
            </a:r>
            <a:endParaRPr kumimoji="1" lang="en-US" altLang="zh-CN" dirty="0"/>
          </a:p>
          <a:p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11828E9-A490-2664-8869-9D65DF08C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90" y="926275"/>
            <a:ext cx="6435022" cy="54763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AACDADB-6C0E-AED0-2D6A-C7788C614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587" y="2090057"/>
            <a:ext cx="5142507" cy="16595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BEB7107-3254-BE7B-8632-D4947DA08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587" y="4183288"/>
            <a:ext cx="5316788" cy="85237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1C769B0-E05E-3B1B-2393-0347E03CB95C}"/>
              </a:ext>
            </a:extLst>
          </p:cNvPr>
          <p:cNvSpPr txBox="1"/>
          <p:nvPr/>
        </p:nvSpPr>
        <p:spPr>
          <a:xfrm>
            <a:off x="7315201" y="5469317"/>
            <a:ext cx="6127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kern="0" dirty="0">
                <a:latin typeface="Kaiti SC Regular"/>
                <a:ea typeface="微软雅黑" pitchFamily="34" charset="-122"/>
              </a:rPr>
              <a:t>30</a:t>
            </a:r>
            <a:r>
              <a:rPr kumimoji="1" lang="zh-CN" altLang="en-US" kern="0" dirty="0">
                <a:latin typeface="Kaiti SC Regular"/>
                <a:ea typeface="微软雅黑" pitchFamily="34" charset="-122"/>
              </a:rPr>
              <a:t>天</a:t>
            </a:r>
            <a:r>
              <a:rPr kumimoji="1" lang="zh-CN" altLang="en-US" b="1" kern="0" dirty="0">
                <a:latin typeface="Kaiti SC Regular"/>
                <a:ea typeface="微软雅黑" pitchFamily="34" charset="-122"/>
              </a:rPr>
              <a:t>日均活跃用户</a:t>
            </a:r>
            <a:r>
              <a:rPr kumimoji="1" lang="zh-CN" alt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 SC Regular"/>
                <a:ea typeface="微软雅黑" pitchFamily="34" charset="-122"/>
              </a:rPr>
              <a:t>突破</a:t>
            </a:r>
            <a:r>
              <a:rPr kumimoji="1" lang="en-US" altLang="zh-CN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 SC Regular"/>
                <a:ea typeface="微软雅黑" pitchFamily="34" charset="-122"/>
              </a:rPr>
              <a:t>900</a:t>
            </a:r>
            <a:r>
              <a:rPr kumimoji="1" lang="zh-CN" altLang="en-US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 SC Regular"/>
                <a:ea typeface="微软雅黑" pitchFamily="34" charset="-122"/>
              </a:rPr>
              <a:t>人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0382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533FF-7451-89A9-9E0D-7F6F683E8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A194400-83A0-4C46-909F-B1D3999F7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48" y="1135810"/>
            <a:ext cx="8445308" cy="500961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4A56334-C3E6-610E-0707-81584E27C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18" y="136525"/>
            <a:ext cx="10553381" cy="595630"/>
          </a:xfrm>
        </p:spPr>
        <p:txBody>
          <a:bodyPr/>
          <a:lstStyle/>
          <a:p>
            <a:r>
              <a:rPr lang="zh-CN" altLang="en-US" sz="3600" dirty="0"/>
              <a:t>应用效果</a:t>
            </a:r>
            <a:r>
              <a:rPr lang="en-US" altLang="zh-CN" sz="3600" dirty="0"/>
              <a:t>—</a:t>
            </a:r>
            <a:r>
              <a:rPr lang="zh-CN" altLang="en-US" sz="3600" dirty="0"/>
              <a:t>升级</a:t>
            </a:r>
            <a:r>
              <a:rPr lang="en-US" altLang="zh-CN" sz="3600" dirty="0"/>
              <a:t> </a:t>
            </a:r>
            <a:r>
              <a:rPr lang="en-US" altLang="zh-CN" sz="3600" dirty="0" err="1"/>
              <a:t>HaiChat</a:t>
            </a:r>
            <a:endParaRPr lang="zh-CN" altLang="en-US" sz="36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A8548F4-155B-DAEF-2BB7-DE79538D956D}"/>
              </a:ext>
            </a:extLst>
          </p:cNvPr>
          <p:cNvSpPr txBox="1"/>
          <p:nvPr/>
        </p:nvSpPr>
        <p:spPr>
          <a:xfrm>
            <a:off x="4270845" y="5904108"/>
            <a:ext cx="40318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hlinkClick r:id="rId4"/>
              </a:rPr>
              <a:t>https://haichatv3.ihep.ac.cn</a:t>
            </a:r>
            <a:endParaRPr kumimoji="1" lang="en-US" altLang="zh-CN" sz="2400" b="1" dirty="0"/>
          </a:p>
          <a:p>
            <a:endParaRPr kumimoji="1" lang="zh-CN" altLang="en-US" sz="24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8490697-334C-5F2E-E09A-0D027F80D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864" y="1809945"/>
            <a:ext cx="4328088" cy="34200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7457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870B2-7A31-FE98-243D-5BBBD0A00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97F51-AEBC-5AAD-FBA7-8A9D5237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18" y="136525"/>
            <a:ext cx="10553381" cy="595630"/>
          </a:xfrm>
        </p:spPr>
        <p:txBody>
          <a:bodyPr/>
          <a:lstStyle/>
          <a:p>
            <a:r>
              <a:rPr lang="zh-CN" altLang="en-US" sz="3600" dirty="0"/>
              <a:t>应用效果</a:t>
            </a:r>
            <a:r>
              <a:rPr lang="en-US" altLang="zh-CN" sz="3600" dirty="0"/>
              <a:t>--</a:t>
            </a:r>
            <a:r>
              <a:rPr lang="zh-CN" altLang="en-US" sz="3600" dirty="0"/>
              <a:t>发布论文润色服务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FA4806A-36F3-6AC6-35ED-B79705235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02" y="2034746"/>
            <a:ext cx="4396838" cy="385135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14380D5-D002-E179-B3BF-376E9E673E5C}"/>
              </a:ext>
            </a:extLst>
          </p:cNvPr>
          <p:cNvSpPr txBox="1"/>
          <p:nvPr/>
        </p:nvSpPr>
        <p:spPr>
          <a:xfrm>
            <a:off x="1310351" y="1220143"/>
            <a:ext cx="179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/>
              <a:t>Hai-academic</a:t>
            </a:r>
            <a:endParaRPr kumimoji="1" lang="zh-CN" altLang="en-US" sz="20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05F6DBD-40CC-1EBD-9D5B-DD525836E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7691" y="994339"/>
            <a:ext cx="3790274" cy="4672940"/>
          </a:xfrm>
          <a:prstGeom prst="rect">
            <a:avLst/>
          </a:prstGeom>
        </p:spPr>
      </p:pic>
      <p:pic>
        <p:nvPicPr>
          <p:cNvPr id="11" name="439_1740234377">
            <a:hlinkClick r:id="" action="ppaction://media"/>
            <a:extLst>
              <a:ext uri="{FF2B5EF4-FFF2-40B4-BE49-F238E27FC236}">
                <a16:creationId xmlns:a16="http://schemas.microsoft.com/office/drawing/2014/main" id="{E7635042-A781-9083-36D2-9AFF6AF3FD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34099" y="2304221"/>
            <a:ext cx="6380232" cy="391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F7E03-7E3A-A917-6969-E9F148DC8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BE6B20-82DB-E996-9907-6B81C128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18" y="136525"/>
            <a:ext cx="10553381" cy="595630"/>
          </a:xfrm>
        </p:spPr>
        <p:txBody>
          <a:bodyPr/>
          <a:lstStyle/>
          <a:p>
            <a:r>
              <a:rPr lang="zh-CN" altLang="en-US" sz="3600" dirty="0"/>
              <a:t>应用效果</a:t>
            </a:r>
            <a:r>
              <a:rPr lang="en-US" altLang="zh-CN" sz="3600" dirty="0"/>
              <a:t>– </a:t>
            </a:r>
            <a:r>
              <a:rPr lang="zh-CN" altLang="en-US" sz="3600" dirty="0"/>
              <a:t>赛博士智能体升级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ABB2F89-D95B-A461-42FD-E83B94758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6252" y="1335917"/>
            <a:ext cx="4618297" cy="490351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0767939-318F-E6E9-6DE0-D8A423D5EF42}"/>
              </a:ext>
            </a:extLst>
          </p:cNvPr>
          <p:cNvSpPr txBox="1"/>
          <p:nvPr/>
        </p:nvSpPr>
        <p:spPr>
          <a:xfrm>
            <a:off x="9144436" y="6155537"/>
            <a:ext cx="1188882" cy="417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代码生成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4FA2B1F-1F7B-4543-8153-138DCCBAA3A1}"/>
              </a:ext>
            </a:extLst>
          </p:cNvPr>
          <p:cNvSpPr txBox="1"/>
          <p:nvPr/>
        </p:nvSpPr>
        <p:spPr>
          <a:xfrm>
            <a:off x="297451" y="985786"/>
            <a:ext cx="64614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Dr.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Sai-BESIII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服务于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BESIII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合作组用户，超过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人使用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Coder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：领域代码生成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Tester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：调用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BOSS(BESIII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离线分析软件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执行分析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绘制信号直方图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0288286045d0246e8f3b41419b83b13d_raw">
            <a:hlinkClick r:id="" action="ppaction://media"/>
            <a:extLst>
              <a:ext uri="{FF2B5EF4-FFF2-40B4-BE49-F238E27FC236}">
                <a16:creationId xmlns:a16="http://schemas.microsoft.com/office/drawing/2014/main" id="{EAD4F02F-87F6-4196-9502-62EA652792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494" y="2581835"/>
            <a:ext cx="6555120" cy="393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2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440825B-B45D-040D-C577-2005210D6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801" y="80963"/>
            <a:ext cx="7686092" cy="677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25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685FF-7BE7-AC30-8073-868FAA5AB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18" y="136525"/>
            <a:ext cx="10553381" cy="595630"/>
          </a:xfrm>
        </p:spPr>
        <p:txBody>
          <a:bodyPr/>
          <a:lstStyle/>
          <a:p>
            <a:r>
              <a:rPr kumimoji="1" lang="zh-CN" altLang="en-US" sz="3600" dirty="0"/>
              <a:t>培训、共享与合作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3962EDD-F87D-5337-1696-6AD22E32390B}"/>
              </a:ext>
            </a:extLst>
          </p:cNvPr>
          <p:cNvSpPr txBox="1"/>
          <p:nvPr/>
        </p:nvSpPr>
        <p:spPr>
          <a:xfrm>
            <a:off x="329689" y="1115271"/>
            <a:ext cx="4099698" cy="4746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代码逐行解读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代码快速复现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代码托管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Gitlab</a:t>
            </a: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讲座、报告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ML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研讨会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公开课程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2CBF537-BC2D-4F85-B1CB-9653747B5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914"/>
          <a:stretch/>
        </p:blipFill>
        <p:spPr>
          <a:xfrm>
            <a:off x="5056074" y="5023617"/>
            <a:ext cx="3453013" cy="15287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7415264-2990-4E24-86C6-80F8D2EAC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074" y="4810479"/>
            <a:ext cx="3801618" cy="3222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D4D2B74-1952-4A23-B8CC-39923ADFD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470" y="995788"/>
            <a:ext cx="5249059" cy="36418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5B76453-A800-4334-AAA9-CD40068F12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25"/>
          <a:stretch/>
        </p:blipFill>
        <p:spPr>
          <a:xfrm>
            <a:off x="8857692" y="972347"/>
            <a:ext cx="2958085" cy="392112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CAEC9A-E2E6-4DD9-B371-5F33A29891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6676" y="5004444"/>
            <a:ext cx="1466447" cy="147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18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8685FF-7BE7-AC30-8073-868FAA5AB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18" y="136525"/>
            <a:ext cx="10553381" cy="595630"/>
          </a:xfrm>
        </p:spPr>
        <p:txBody>
          <a:bodyPr/>
          <a:lstStyle/>
          <a:p>
            <a:r>
              <a:rPr kumimoji="1" lang="zh-CN" altLang="en-US" sz="3600" dirty="0"/>
              <a:t>总结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C64A36D-1F36-46FB-A2D0-F800F39D596B}"/>
              </a:ext>
            </a:extLst>
          </p:cNvPr>
          <p:cNvSpPr txBox="1"/>
          <p:nvPr/>
        </p:nvSpPr>
        <p:spPr>
          <a:xfrm>
            <a:off x="672609" y="1229238"/>
            <a:ext cx="10942741" cy="5308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所公共</a:t>
            </a:r>
            <a:r>
              <a:rPr kumimoji="1"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kumimoji="1"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平台：一站式人工智能开发和创新平台</a:t>
            </a:r>
            <a:endParaRPr kumimoji="1"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  <a:r>
              <a:rPr kumimoji="1" lang="en-US" altLang="zh-CN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共性基础服务：算力、数据、算法</a:t>
            </a:r>
            <a:endParaRPr kumimoji="1" lang="en-US" altLang="zh-CN" sz="24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提供 </a:t>
            </a:r>
            <a:r>
              <a:rPr kumimoji="1" lang="en-US" altLang="zh-CN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autotrain</a:t>
            </a:r>
            <a:r>
              <a:rPr kumimoji="1" lang="en-US" altLang="zh-CN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模式：将一些固定的训练过程打包成流模式，通过在页面勾选参数，实现用户在浏览器端一键训练模型，一键部署模型</a:t>
            </a:r>
            <a:endParaRPr kumimoji="1" lang="en-US" altLang="zh-CN" sz="24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增加算力资源，提升模型吞吐效率，提高用户使用感受</a:t>
            </a:r>
            <a:endParaRPr kumimoji="1" lang="en-US" altLang="zh-CN" sz="24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增加更多模型，加强平台推广</a:t>
            </a:r>
            <a:endParaRPr kumimoji="1" lang="en-US" altLang="zh-CN" sz="24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CN" sz="24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rgbClr val="FF0000"/>
                </a:solidFill>
              </a:rPr>
              <a:t>在资源能力、模型能力、开发环境、用户交互等需要持续提升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rgbClr val="FF0000"/>
                </a:solidFill>
              </a:rPr>
              <a:t>目前主要面向所人工智能合作组提供服务，计划 </a:t>
            </a:r>
            <a:r>
              <a:rPr lang="en-US" altLang="zh-CN" sz="2400" b="1" dirty="0">
                <a:solidFill>
                  <a:srgbClr val="FF0000"/>
                </a:solidFill>
              </a:rPr>
              <a:t>2025 </a:t>
            </a:r>
            <a:r>
              <a:rPr lang="zh-CN" altLang="en-US" sz="2400" b="1" dirty="0">
                <a:solidFill>
                  <a:srgbClr val="FF0000"/>
                </a:solidFill>
              </a:rPr>
              <a:t>年 </a:t>
            </a:r>
            <a:r>
              <a:rPr lang="en-US" altLang="zh-CN" sz="2400" b="1" dirty="0">
                <a:solidFill>
                  <a:srgbClr val="FF0000"/>
                </a:solidFill>
              </a:rPr>
              <a:t>3 </a:t>
            </a:r>
            <a:r>
              <a:rPr lang="zh-CN" altLang="en-US" sz="2400" b="1" dirty="0">
                <a:solidFill>
                  <a:srgbClr val="FF0000"/>
                </a:solidFill>
              </a:rPr>
              <a:t>月正式面向全所发布</a:t>
            </a:r>
            <a:endParaRPr kumimoji="1" lang="en-US" altLang="zh-CN" sz="24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CN" sz="24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8384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EEAE733-9DD5-B34F-AB91-9598F4C744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sz="4800" dirty="0"/>
              <a:t>Thanks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99765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15B07-A076-92B3-803D-21D9BF4F8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131D22-260A-CFA9-6749-C152E8F0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18" y="136525"/>
            <a:ext cx="9505631" cy="595630"/>
          </a:xfrm>
        </p:spPr>
        <p:txBody>
          <a:bodyPr/>
          <a:lstStyle/>
          <a:p>
            <a:r>
              <a:rPr lang="zh-CN" altLang="en-US" sz="3600" dirty="0"/>
              <a:t>目录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7D28179-E6A8-4B88-8D51-43EEBC05B325}"/>
              </a:ext>
            </a:extLst>
          </p:cNvPr>
          <p:cNvSpPr txBox="1"/>
          <p:nvPr/>
        </p:nvSpPr>
        <p:spPr>
          <a:xfrm>
            <a:off x="311421" y="1110092"/>
            <a:ext cx="6445540" cy="5223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 </a:t>
            </a: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算力平台建设</a:t>
            </a:r>
            <a:endParaRPr kumimoji="1" lang="en-US" altLang="zh-CN" sz="20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/>
              <a:t>异构计算系统</a:t>
            </a:r>
            <a:endParaRPr kumimoji="1" lang="en-US" altLang="zh-CN" sz="20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dirty="0"/>
              <a:t>全闪存的高性能数据存储系统</a:t>
            </a:r>
            <a:endParaRPr lang="en-US" altLang="zh-CN" sz="2000" dirty="0"/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 </a:t>
            </a: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endParaRPr kumimoji="1" lang="en-US" altLang="zh-CN" sz="20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高能物理文本数据</a:t>
            </a: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高能物理科学数据</a:t>
            </a: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光源数据</a:t>
            </a: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 </a:t>
            </a: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r>
              <a:rPr kumimoji="1" lang="en-US" altLang="zh-CN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软件生态</a:t>
            </a:r>
            <a:endParaRPr kumimoji="1" lang="en-US" altLang="zh-CN" sz="20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大语言模型</a:t>
            </a: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科学模型</a:t>
            </a: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 </a:t>
            </a: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endParaRPr kumimoji="1" lang="en-US" altLang="zh-CN" sz="20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3685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1337" y="136525"/>
            <a:ext cx="10015797" cy="595630"/>
          </a:xfrm>
        </p:spPr>
        <p:txBody>
          <a:bodyPr/>
          <a:lstStyle/>
          <a:p>
            <a:pPr marL="0" indent="0" algn="l" fontAlgn="auto"/>
            <a:r>
              <a:rPr kumimoji="1" lang="en-US" altLang="zh-CN" sz="3600" dirty="0"/>
              <a:t>Web</a:t>
            </a:r>
            <a:r>
              <a:rPr kumimoji="1" lang="zh-CN" altLang="en-US" sz="3600" dirty="0"/>
              <a:t>算力调用</a:t>
            </a:r>
            <a:r>
              <a:rPr kumimoji="1" lang="en-US" altLang="zh-CN" sz="3600" dirty="0"/>
              <a:t>-</a:t>
            </a:r>
            <a:r>
              <a:rPr kumimoji="1" lang="zh-CN" altLang="en-US" sz="3600" dirty="0"/>
              <a:t>训练</a:t>
            </a:r>
            <a:r>
              <a:rPr kumimoji="1" lang="en-US" altLang="zh-CN" sz="3600" dirty="0" err="1"/>
              <a:t>gui</a:t>
            </a:r>
            <a:endParaRPr lang="zh-CN" altLang="en-US" sz="3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1F59DD7-7B39-4EFC-8134-3E989AFD7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227" y="997390"/>
            <a:ext cx="4186024" cy="528328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FE150F-D870-432C-BD20-FFE00CF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251" y="997389"/>
            <a:ext cx="4186024" cy="43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49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1337" y="136525"/>
            <a:ext cx="10015797" cy="595630"/>
          </a:xfrm>
        </p:spPr>
        <p:txBody>
          <a:bodyPr/>
          <a:lstStyle/>
          <a:p>
            <a:pPr marL="0" indent="0" algn="l" fontAlgn="auto"/>
            <a:r>
              <a:rPr kumimoji="1" lang="zh-CN" altLang="en-US" sz="3600" dirty="0"/>
              <a:t>模型训练</a:t>
            </a:r>
            <a:endParaRPr lang="zh-CN" altLang="en-US" sz="3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54260E1-52EA-4946-B5F1-177B96DC3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652" y="1032811"/>
            <a:ext cx="7810774" cy="41479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D4D90E2-181C-493C-AB59-674FD9A99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35" y="967027"/>
            <a:ext cx="1902076" cy="38690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50FFE86-FD62-4068-A8A7-BE1B522CE056}"/>
              </a:ext>
            </a:extLst>
          </p:cNvPr>
          <p:cNvSpPr/>
          <p:nvPr/>
        </p:nvSpPr>
        <p:spPr>
          <a:xfrm>
            <a:off x="2256397" y="1848535"/>
            <a:ext cx="1348575" cy="37497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4B97C8E0-35E4-4F86-8D30-FF403238BD6B}"/>
              </a:ext>
            </a:extLst>
          </p:cNvPr>
          <p:cNvCxnSpPr>
            <a:cxnSpLocks/>
          </p:cNvCxnSpPr>
          <p:nvPr/>
        </p:nvCxnSpPr>
        <p:spPr>
          <a:xfrm flipH="1">
            <a:off x="2008611" y="2036020"/>
            <a:ext cx="247786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31B5F693-D826-49ED-9957-77230EAD1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87648"/>
            <a:ext cx="3431114" cy="3366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05C12F8A-99A4-4911-8CB6-BEF3D3EB3D17}"/>
              </a:ext>
            </a:extLst>
          </p:cNvPr>
          <p:cNvSpPr/>
          <p:nvPr/>
        </p:nvSpPr>
        <p:spPr>
          <a:xfrm>
            <a:off x="3648201" y="2036020"/>
            <a:ext cx="3055206" cy="48351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连接符: 肘形 16">
            <a:extLst>
              <a:ext uri="{FF2B5EF4-FFF2-40B4-BE49-F238E27FC236}">
                <a16:creationId xmlns:a16="http://schemas.microsoft.com/office/drawing/2014/main" id="{A58E4FDD-70AD-4A42-9016-5F0FB6136806}"/>
              </a:ext>
            </a:extLst>
          </p:cNvPr>
          <p:cNvCxnSpPr>
            <a:cxnSpLocks/>
            <a:endCxn id="14" idx="0"/>
          </p:cNvCxnSpPr>
          <p:nvPr/>
        </p:nvCxnSpPr>
        <p:spPr>
          <a:xfrm rot="10800000" flipV="1">
            <a:off x="1715558" y="2276132"/>
            <a:ext cx="1932647" cy="1111516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C63521B2-C8FC-42CD-85D0-0ACAD0B45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8201" y="5292483"/>
            <a:ext cx="3824881" cy="14685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40BB6C6F-1D9E-4090-8972-8A7371AE14DC}"/>
              </a:ext>
            </a:extLst>
          </p:cNvPr>
          <p:cNvSpPr/>
          <p:nvPr/>
        </p:nvSpPr>
        <p:spPr>
          <a:xfrm>
            <a:off x="3536369" y="2984956"/>
            <a:ext cx="3055206" cy="83052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连接符: 肘形 25">
            <a:extLst>
              <a:ext uri="{FF2B5EF4-FFF2-40B4-BE49-F238E27FC236}">
                <a16:creationId xmlns:a16="http://schemas.microsoft.com/office/drawing/2014/main" id="{32EB7145-78D0-4878-AAF2-A696498E5208}"/>
              </a:ext>
            </a:extLst>
          </p:cNvPr>
          <p:cNvCxnSpPr>
            <a:cxnSpLocks/>
            <a:stCxn id="22" idx="2"/>
            <a:endCxn id="20" idx="0"/>
          </p:cNvCxnSpPr>
          <p:nvPr/>
        </p:nvCxnSpPr>
        <p:spPr>
          <a:xfrm rot="16200000" flipH="1">
            <a:off x="4573806" y="4305647"/>
            <a:ext cx="1477002" cy="496670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>
            <a:extLst>
              <a:ext uri="{FF2B5EF4-FFF2-40B4-BE49-F238E27FC236}">
                <a16:creationId xmlns:a16="http://schemas.microsoft.com/office/drawing/2014/main" id="{40F51913-8F69-41A0-98AB-717A5B08FA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9311"/>
          <a:stretch/>
        </p:blipFill>
        <p:spPr>
          <a:xfrm>
            <a:off x="8335574" y="4329374"/>
            <a:ext cx="3364455" cy="23040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F0F0FB6C-9913-4A0D-B2BB-38796FBEAFEB}"/>
              </a:ext>
            </a:extLst>
          </p:cNvPr>
          <p:cNvSpPr/>
          <p:nvPr/>
        </p:nvSpPr>
        <p:spPr>
          <a:xfrm>
            <a:off x="6807970" y="1552506"/>
            <a:ext cx="3250429" cy="207220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连接符: 肘形 33">
            <a:extLst>
              <a:ext uri="{FF2B5EF4-FFF2-40B4-BE49-F238E27FC236}">
                <a16:creationId xmlns:a16="http://schemas.microsoft.com/office/drawing/2014/main" id="{5D52F276-E95C-4EC2-9C9B-BFCFFEAF1B84}"/>
              </a:ext>
            </a:extLst>
          </p:cNvPr>
          <p:cNvCxnSpPr>
            <a:cxnSpLocks/>
            <a:stCxn id="33" idx="2"/>
            <a:endCxn id="32" idx="0"/>
          </p:cNvCxnSpPr>
          <p:nvPr/>
        </p:nvCxnSpPr>
        <p:spPr>
          <a:xfrm rot="16200000" flipH="1">
            <a:off x="8873160" y="3184732"/>
            <a:ext cx="704666" cy="1584617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957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1337" y="136525"/>
            <a:ext cx="10015797" cy="595630"/>
          </a:xfrm>
        </p:spPr>
        <p:txBody>
          <a:bodyPr/>
          <a:lstStyle/>
          <a:p>
            <a:pPr marL="0" indent="0" algn="l" fontAlgn="auto"/>
            <a:r>
              <a:rPr kumimoji="1" lang="zh-CN" altLang="en-US" sz="3600" dirty="0"/>
              <a:t>模型训练结果</a:t>
            </a:r>
            <a:endParaRPr lang="zh-CN" altLang="en-US" sz="3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4E52083-7DB7-49A7-A747-8554391DD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72" y="962549"/>
            <a:ext cx="9767034" cy="55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76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15B07-A076-92B3-803D-21D9BF4F8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59B215C-FC59-ACE7-92B9-CEFD20B4B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53" b="48332"/>
          <a:stretch/>
        </p:blipFill>
        <p:spPr>
          <a:xfrm>
            <a:off x="2688414" y="4542421"/>
            <a:ext cx="5363179" cy="176662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D131D22-260A-CFA9-6749-C152E8F0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18" y="136525"/>
            <a:ext cx="9505631" cy="595630"/>
          </a:xfrm>
        </p:spPr>
        <p:txBody>
          <a:bodyPr/>
          <a:lstStyle/>
          <a:p>
            <a:r>
              <a:rPr lang="zh-CN" altLang="en-US" sz="3600" dirty="0"/>
              <a:t>面向科学发现的人工智能平台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9A52811D-697E-9A3E-E0A1-58A13CD3B405}"/>
              </a:ext>
            </a:extLst>
          </p:cNvPr>
          <p:cNvSpPr txBox="1"/>
          <p:nvPr/>
        </p:nvSpPr>
        <p:spPr>
          <a:xfrm>
            <a:off x="238401" y="953508"/>
            <a:ext cx="11614293" cy="453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研究流程：复杂、零碎，需要共性基础服务简化流程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箭头: 上 7">
            <a:extLst>
              <a:ext uri="{FF2B5EF4-FFF2-40B4-BE49-F238E27FC236}">
                <a16:creationId xmlns:a16="http://schemas.microsoft.com/office/drawing/2014/main" id="{9EC8AFE5-8795-43AC-8772-69CAF9C1FA98}"/>
              </a:ext>
            </a:extLst>
          </p:cNvPr>
          <p:cNvSpPr/>
          <p:nvPr/>
        </p:nvSpPr>
        <p:spPr>
          <a:xfrm rot="16200000" flipV="1">
            <a:off x="2138094" y="5311611"/>
            <a:ext cx="422223" cy="409903"/>
          </a:xfrm>
          <a:prstGeom prst="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F7BD78A9-8BFD-45E8-AA34-77475A646C1C}"/>
              </a:ext>
            </a:extLst>
          </p:cNvPr>
          <p:cNvGraphicFramePr/>
          <p:nvPr/>
        </p:nvGraphicFramePr>
        <p:xfrm>
          <a:off x="8576719" y="4403349"/>
          <a:ext cx="3133957" cy="2226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9" name="图示 18">
            <a:extLst>
              <a:ext uri="{FF2B5EF4-FFF2-40B4-BE49-F238E27FC236}">
                <a16:creationId xmlns:a16="http://schemas.microsoft.com/office/drawing/2014/main" id="{83873CDE-E1A4-45F1-A96E-32F74D0612BE}"/>
              </a:ext>
            </a:extLst>
          </p:cNvPr>
          <p:cNvGraphicFramePr/>
          <p:nvPr/>
        </p:nvGraphicFramePr>
        <p:xfrm>
          <a:off x="116050" y="4725308"/>
          <a:ext cx="2047238" cy="1661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3" name="箭头: 上 22">
            <a:extLst>
              <a:ext uri="{FF2B5EF4-FFF2-40B4-BE49-F238E27FC236}">
                <a16:creationId xmlns:a16="http://schemas.microsoft.com/office/drawing/2014/main" id="{B2C09E34-23CD-4048-9096-2C109C920DEF}"/>
              </a:ext>
            </a:extLst>
          </p:cNvPr>
          <p:cNvSpPr/>
          <p:nvPr/>
        </p:nvSpPr>
        <p:spPr>
          <a:xfrm rot="16200000" flipV="1">
            <a:off x="8090300" y="5311611"/>
            <a:ext cx="422223" cy="409903"/>
          </a:xfrm>
          <a:prstGeom prst="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6E05A34-99BB-4AA5-8DFC-9C5D0F3D778A}"/>
              </a:ext>
            </a:extLst>
          </p:cNvPr>
          <p:cNvSpPr txBox="1"/>
          <p:nvPr/>
        </p:nvSpPr>
        <p:spPr>
          <a:xfrm>
            <a:off x="6824247" y="5041014"/>
            <a:ext cx="496893" cy="308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整合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6AE6267A-6BED-1730-A48C-A8364DDF35E8}"/>
              </a:ext>
            </a:extLst>
          </p:cNvPr>
          <p:cNvGraphicFramePr/>
          <p:nvPr/>
        </p:nvGraphicFramePr>
        <p:xfrm>
          <a:off x="170329" y="1155008"/>
          <a:ext cx="12021671" cy="2971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0B089AB8-2FE9-368D-414B-8268710EDBAA}"/>
              </a:ext>
            </a:extLst>
          </p:cNvPr>
          <p:cNvSpPr txBox="1"/>
          <p:nvPr/>
        </p:nvSpPr>
        <p:spPr>
          <a:xfrm>
            <a:off x="284517" y="4014620"/>
            <a:ext cx="10142274" cy="417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高能物理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平台：围绕</a:t>
            </a:r>
            <a:r>
              <a:rPr lang="zh-CN" altLang="en-US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算力</a:t>
            </a:r>
            <a:r>
              <a:rPr lang="en-US" altLang="zh-CN" sz="1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建设共性基础设施，提升公共服务能力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3319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D2841-9D8D-636F-FEE3-5CEBA39D2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7A57AF-0137-1BB4-E3B6-260128A30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36525"/>
            <a:ext cx="9138456" cy="595630"/>
          </a:xfrm>
        </p:spPr>
        <p:txBody>
          <a:bodyPr/>
          <a:lstStyle/>
          <a:p>
            <a:r>
              <a:rPr kumimoji="1" lang="zh-CN" altLang="en-US" sz="3600" dirty="0"/>
              <a:t>异构算力基础设施</a:t>
            </a:r>
            <a:endParaRPr lang="zh-CN" altLang="en-US" sz="36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2C0697F-C729-4C30-A84F-9A56521892F2}"/>
              </a:ext>
            </a:extLst>
          </p:cNvPr>
          <p:cNvSpPr txBox="1"/>
          <p:nvPr/>
        </p:nvSpPr>
        <p:spPr>
          <a:xfrm>
            <a:off x="249382" y="938549"/>
            <a:ext cx="8861726" cy="5985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目前高能所算力硬件共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250+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英伟达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，以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V100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为主，少量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A100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（非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研究独占）。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算力平台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2X8 L20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英伟达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6X8 DCU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曙光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Slurm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直接使用算力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Vslurm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：环境兼容性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未来规划</a:t>
            </a:r>
            <a:endParaRPr lang="en-US" altLang="zh-CN" sz="18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计费系统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作业优先级策略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加速卡优化，大模型推理加速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资源扩容，存储和算力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提高资源利用率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9870168-9BE8-4FFE-9CFA-9D90F024AB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147"/>
          <a:stretch/>
        </p:blipFill>
        <p:spPr>
          <a:xfrm>
            <a:off x="5457753" y="1680823"/>
            <a:ext cx="6297878" cy="44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00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15B07-A076-92B3-803D-21D9BF4F8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131D22-260A-CFA9-6749-C152E8F0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18" y="136525"/>
            <a:ext cx="9505631" cy="595630"/>
          </a:xfrm>
        </p:spPr>
        <p:txBody>
          <a:bodyPr/>
          <a:lstStyle/>
          <a:p>
            <a:r>
              <a:rPr lang="en-US" altLang="zh-CN" sz="3600" dirty="0"/>
              <a:t>AI </a:t>
            </a:r>
            <a:r>
              <a:rPr lang="zh-CN" altLang="en-US" sz="3600" dirty="0"/>
              <a:t>算力基础：算力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51BEB19-4AC9-4623-8059-C431BAAB0387}"/>
              </a:ext>
            </a:extLst>
          </p:cNvPr>
          <p:cNvSpPr txBox="1"/>
          <p:nvPr/>
        </p:nvSpPr>
        <p:spPr>
          <a:xfrm>
            <a:off x="311421" y="1110092"/>
            <a:ext cx="6445540" cy="1331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资源</a:t>
            </a:r>
            <a:endParaRPr kumimoji="1" lang="en-US" altLang="zh-CN" sz="20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卡</a:t>
            </a: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L40 + 8</a:t>
            </a: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卡</a:t>
            </a: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A800 + 48</a:t>
            </a: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卡</a:t>
            </a: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K100AI</a:t>
            </a: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DCU</a:t>
            </a: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国产 </a:t>
            </a: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DCU </a:t>
            </a: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加速卡首次在高能物理领域成功运用</a:t>
            </a: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9C94E2-299B-E40F-56E5-34780F41D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955" y="997087"/>
            <a:ext cx="4322670" cy="283971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B22C6D9-CDE3-07D5-45F5-1D0F31AF342C}"/>
              </a:ext>
            </a:extLst>
          </p:cNvPr>
          <p:cNvSpPr txBox="1"/>
          <p:nvPr/>
        </p:nvSpPr>
        <p:spPr>
          <a:xfrm>
            <a:off x="311420" y="2819484"/>
            <a:ext cx="6322462" cy="3799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亮点及效果</a:t>
            </a:r>
            <a:endParaRPr kumimoji="1" lang="en-US" altLang="zh-CN" sz="20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 </a:t>
            </a: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大模型（</a:t>
            </a: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8B 70B</a:t>
            </a: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）在 </a:t>
            </a: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DCU </a:t>
            </a: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上的部署优化：单卡</a:t>
            </a: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DCU K100-AI</a:t>
            </a: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性能从 </a:t>
            </a: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A100 </a:t>
            </a: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 </a:t>
            </a: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25% </a:t>
            </a: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提升到 </a:t>
            </a: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45%</a:t>
            </a: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AI </a:t>
            </a: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集群实现了本地 </a:t>
            </a: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DeepSeek </a:t>
            </a: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模型的部署</a:t>
            </a: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57300" lvl="2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deepseek-r1:32b</a:t>
            </a:r>
          </a:p>
          <a:p>
            <a:pPr marL="1257300" lvl="2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deepseek-r1:671B</a:t>
            </a: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（满血版）</a:t>
            </a: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fr-FR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完成 </a:t>
            </a:r>
            <a:r>
              <a:rPr kumimoji="1" lang="fr-FR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DCU </a:t>
            </a:r>
            <a:r>
              <a:rPr kumimoji="1" lang="zh-CN" altLang="fr-FR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适配模型 </a:t>
            </a:r>
            <a:r>
              <a:rPr kumimoji="1" lang="fr-FR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Particle Transformer,</a:t>
            </a: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Xiwu</a:t>
            </a: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1" lang="fr-FR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ParticleNet, ResNet-CMAB</a:t>
            </a: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1"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LLaMA</a:t>
            </a:r>
          </a:p>
          <a:p>
            <a:pPr marL="800100" lvl="1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352F99D-2878-0B3D-CE9D-F5E461E60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961" y="4065013"/>
            <a:ext cx="5014257" cy="262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48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15B07-A076-92B3-803D-21D9BF4F8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131D22-260A-CFA9-6749-C152E8F0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18" y="136525"/>
            <a:ext cx="9505631" cy="595630"/>
          </a:xfrm>
        </p:spPr>
        <p:txBody>
          <a:bodyPr/>
          <a:lstStyle/>
          <a:p>
            <a:r>
              <a:rPr lang="en-US" altLang="zh-CN" sz="3600" dirty="0"/>
              <a:t>AI </a:t>
            </a:r>
            <a:r>
              <a:rPr lang="zh-CN" altLang="en-US" sz="3600" dirty="0"/>
              <a:t>算力基础：存储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51BEB19-4AC9-4623-8059-C431BAAB0387}"/>
              </a:ext>
            </a:extLst>
          </p:cNvPr>
          <p:cNvSpPr txBox="1"/>
          <p:nvPr/>
        </p:nvSpPr>
        <p:spPr>
          <a:xfrm>
            <a:off x="442452" y="1069176"/>
            <a:ext cx="11326761" cy="1884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针对</a:t>
            </a:r>
            <a:r>
              <a:rPr kumimoji="1" lang="en-US" altLang="zh-CN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AI </a:t>
            </a: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平台需求建设高性能全闪存储</a:t>
            </a:r>
            <a:endParaRPr kumimoji="1" lang="en-US" altLang="zh-CN" sz="20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2" indent="-342900" fontAlgn="base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容量性能：</a:t>
            </a:r>
            <a:r>
              <a:rPr kumimoji="1" lang="en-US" altLang="zh-CN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200TB</a:t>
            </a: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全闪存硬件基础</a:t>
            </a:r>
          </a:p>
          <a:p>
            <a:pPr marL="800100" lvl="2" indent="-342900" fontAlgn="base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架构创新：公共数据（数据集</a:t>
            </a:r>
            <a:r>
              <a:rPr kumimoji="1" lang="en-US" altLang="zh-CN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r>
              <a:rPr kumimoji="1" lang="en-US" altLang="zh-CN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镜像分层）与私有空间的协同设计</a:t>
            </a:r>
          </a:p>
          <a:p>
            <a:pPr marL="800100" lvl="2" indent="-342900" fontAlgn="base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效能提升：相较本地计算集群数据访问的性能提升至少 </a:t>
            </a:r>
            <a:r>
              <a:rPr kumimoji="1" lang="en-US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kumimoji="1"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倍</a:t>
            </a:r>
          </a:p>
        </p:txBody>
      </p:sp>
      <p:sp>
        <p:nvSpPr>
          <p:cNvPr id="12" name="流程图: 可选过程 2">
            <a:extLst>
              <a:ext uri="{FF2B5EF4-FFF2-40B4-BE49-F238E27FC236}">
                <a16:creationId xmlns:a16="http://schemas.microsoft.com/office/drawing/2014/main" id="{DFC424E8-EC52-4DB8-93DC-6565F32E8AA2}"/>
              </a:ext>
            </a:extLst>
          </p:cNvPr>
          <p:cNvSpPr/>
          <p:nvPr/>
        </p:nvSpPr>
        <p:spPr>
          <a:xfrm rot="5400000">
            <a:off x="6992526" y="4677023"/>
            <a:ext cx="828000" cy="72000"/>
          </a:xfrm>
          <a:prstGeom prst="flowChartAlternateProcess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流程图: 可选过程 3">
            <a:extLst>
              <a:ext uri="{FF2B5EF4-FFF2-40B4-BE49-F238E27FC236}">
                <a16:creationId xmlns:a16="http://schemas.microsoft.com/office/drawing/2014/main" id="{F5725789-3A0B-463F-8196-4764FB9DA2BD}"/>
              </a:ext>
            </a:extLst>
          </p:cNvPr>
          <p:cNvSpPr/>
          <p:nvPr/>
        </p:nvSpPr>
        <p:spPr>
          <a:xfrm rot="5400000">
            <a:off x="4800577" y="4249199"/>
            <a:ext cx="864000" cy="72000"/>
          </a:xfrm>
          <a:prstGeom prst="flowChartAlternateProces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流程图: 可选过程 4">
            <a:extLst>
              <a:ext uri="{FF2B5EF4-FFF2-40B4-BE49-F238E27FC236}">
                <a16:creationId xmlns:a16="http://schemas.microsoft.com/office/drawing/2014/main" id="{A1DC9ACC-9E30-4404-A25B-1BCF7D6B437C}"/>
              </a:ext>
            </a:extLst>
          </p:cNvPr>
          <p:cNvSpPr/>
          <p:nvPr/>
        </p:nvSpPr>
        <p:spPr>
          <a:xfrm rot="5400000">
            <a:off x="1757968" y="4248495"/>
            <a:ext cx="864000" cy="72000"/>
          </a:xfrm>
          <a:prstGeom prst="flowChartAlternateProces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流程图: 可选过程 5">
            <a:extLst>
              <a:ext uri="{FF2B5EF4-FFF2-40B4-BE49-F238E27FC236}">
                <a16:creationId xmlns:a16="http://schemas.microsoft.com/office/drawing/2014/main" id="{465A44A1-7914-495F-8F7D-D6EDFE08776B}"/>
              </a:ext>
            </a:extLst>
          </p:cNvPr>
          <p:cNvSpPr/>
          <p:nvPr/>
        </p:nvSpPr>
        <p:spPr>
          <a:xfrm rot="5400000">
            <a:off x="7509326" y="4248495"/>
            <a:ext cx="864000" cy="72000"/>
          </a:xfrm>
          <a:prstGeom prst="flowChartAlternateProces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流程图: 可选过程 6">
            <a:extLst>
              <a:ext uri="{FF2B5EF4-FFF2-40B4-BE49-F238E27FC236}">
                <a16:creationId xmlns:a16="http://schemas.microsoft.com/office/drawing/2014/main" id="{F5761F33-8A9B-43A7-AE53-DB7522B96D74}"/>
              </a:ext>
            </a:extLst>
          </p:cNvPr>
          <p:cNvSpPr/>
          <p:nvPr/>
        </p:nvSpPr>
        <p:spPr>
          <a:xfrm rot="5400000">
            <a:off x="3920565" y="4677023"/>
            <a:ext cx="828000" cy="72000"/>
          </a:xfrm>
          <a:prstGeom prst="flowChartAlternateProcess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流程图: 可选过程 7">
            <a:extLst>
              <a:ext uri="{FF2B5EF4-FFF2-40B4-BE49-F238E27FC236}">
                <a16:creationId xmlns:a16="http://schemas.microsoft.com/office/drawing/2014/main" id="{595A9A30-1182-4E5D-9BEC-B3C542308D3E}"/>
              </a:ext>
            </a:extLst>
          </p:cNvPr>
          <p:cNvSpPr/>
          <p:nvPr/>
        </p:nvSpPr>
        <p:spPr>
          <a:xfrm rot="5400000">
            <a:off x="2480405" y="4677023"/>
            <a:ext cx="828000" cy="72000"/>
          </a:xfrm>
          <a:prstGeom prst="flowChartAlternateProcess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流程图: 可选过程 8">
            <a:extLst>
              <a:ext uri="{FF2B5EF4-FFF2-40B4-BE49-F238E27FC236}">
                <a16:creationId xmlns:a16="http://schemas.microsoft.com/office/drawing/2014/main" id="{6A170077-2232-42F5-A652-C25BE6A81E89}"/>
              </a:ext>
            </a:extLst>
          </p:cNvPr>
          <p:cNvSpPr/>
          <p:nvPr/>
        </p:nvSpPr>
        <p:spPr>
          <a:xfrm rot="5400000">
            <a:off x="5768390" y="4698639"/>
            <a:ext cx="828000" cy="72000"/>
          </a:xfrm>
          <a:prstGeom prst="flowChartAlternateProcess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流程图: 可选过程 9">
            <a:extLst>
              <a:ext uri="{FF2B5EF4-FFF2-40B4-BE49-F238E27FC236}">
                <a16:creationId xmlns:a16="http://schemas.microsoft.com/office/drawing/2014/main" id="{30EE9B7E-E877-44A6-A5F8-B3E9749EC541}"/>
              </a:ext>
            </a:extLst>
          </p:cNvPr>
          <p:cNvSpPr/>
          <p:nvPr/>
        </p:nvSpPr>
        <p:spPr>
          <a:xfrm rot="5400000">
            <a:off x="7039077" y="4904069"/>
            <a:ext cx="360000" cy="72000"/>
          </a:xfrm>
          <a:prstGeom prst="flowChartAlternateProces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流程图: 可选过程 10">
            <a:extLst>
              <a:ext uri="{FF2B5EF4-FFF2-40B4-BE49-F238E27FC236}">
                <a16:creationId xmlns:a16="http://schemas.microsoft.com/office/drawing/2014/main" id="{81103414-6423-4D64-98F0-AD6BCD0F3AFB}"/>
              </a:ext>
            </a:extLst>
          </p:cNvPr>
          <p:cNvSpPr/>
          <p:nvPr/>
        </p:nvSpPr>
        <p:spPr>
          <a:xfrm rot="5400000">
            <a:off x="2887557" y="4932599"/>
            <a:ext cx="360000" cy="72000"/>
          </a:xfrm>
          <a:prstGeom prst="flowChartAlternateProces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流程图: 可选过程 11">
            <a:extLst>
              <a:ext uri="{FF2B5EF4-FFF2-40B4-BE49-F238E27FC236}">
                <a16:creationId xmlns:a16="http://schemas.microsoft.com/office/drawing/2014/main" id="{9A22A011-3E59-4ED9-A913-9959B52E09D1}"/>
              </a:ext>
            </a:extLst>
          </p:cNvPr>
          <p:cNvSpPr/>
          <p:nvPr/>
        </p:nvSpPr>
        <p:spPr>
          <a:xfrm rot="5400000">
            <a:off x="4356302" y="4932639"/>
            <a:ext cx="360000" cy="72000"/>
          </a:xfrm>
          <a:prstGeom prst="flowChartAlternateProces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流程图: 可选过程 12">
            <a:extLst>
              <a:ext uri="{FF2B5EF4-FFF2-40B4-BE49-F238E27FC236}">
                <a16:creationId xmlns:a16="http://schemas.microsoft.com/office/drawing/2014/main" id="{ACA11E7E-C913-4323-B2E3-9C515D4851B5}"/>
              </a:ext>
            </a:extLst>
          </p:cNvPr>
          <p:cNvSpPr/>
          <p:nvPr/>
        </p:nvSpPr>
        <p:spPr>
          <a:xfrm rot="5400000">
            <a:off x="5810749" y="4932599"/>
            <a:ext cx="360000" cy="72000"/>
          </a:xfrm>
          <a:prstGeom prst="flowChartAlternateProces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流程图: 可选过程 13">
            <a:extLst>
              <a:ext uri="{FF2B5EF4-FFF2-40B4-BE49-F238E27FC236}">
                <a16:creationId xmlns:a16="http://schemas.microsoft.com/office/drawing/2014/main" id="{8FF3234B-6EC1-4705-82F3-FB503B086E61}"/>
              </a:ext>
            </a:extLst>
          </p:cNvPr>
          <p:cNvSpPr/>
          <p:nvPr/>
        </p:nvSpPr>
        <p:spPr>
          <a:xfrm rot="5400000">
            <a:off x="4796849" y="4051063"/>
            <a:ext cx="468000" cy="72000"/>
          </a:xfrm>
          <a:prstGeom prst="flowChartAlternateProcess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流程图: 可选过程 14">
            <a:extLst>
              <a:ext uri="{FF2B5EF4-FFF2-40B4-BE49-F238E27FC236}">
                <a16:creationId xmlns:a16="http://schemas.microsoft.com/office/drawing/2014/main" id="{5840ECB7-D97C-44F3-9967-49632EC88DB8}"/>
              </a:ext>
            </a:extLst>
          </p:cNvPr>
          <p:cNvSpPr/>
          <p:nvPr/>
        </p:nvSpPr>
        <p:spPr>
          <a:xfrm rot="5400000">
            <a:off x="2143424" y="4050495"/>
            <a:ext cx="468000" cy="72000"/>
          </a:xfrm>
          <a:prstGeom prst="flowChartAlternateProcess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流程图: 可选过程 15">
            <a:extLst>
              <a:ext uri="{FF2B5EF4-FFF2-40B4-BE49-F238E27FC236}">
                <a16:creationId xmlns:a16="http://schemas.microsoft.com/office/drawing/2014/main" id="{4217CFE1-C1CC-44F2-A8C2-61914671801E}"/>
              </a:ext>
            </a:extLst>
          </p:cNvPr>
          <p:cNvSpPr/>
          <p:nvPr/>
        </p:nvSpPr>
        <p:spPr>
          <a:xfrm rot="5400000">
            <a:off x="7916997" y="4050495"/>
            <a:ext cx="468000" cy="72000"/>
          </a:xfrm>
          <a:prstGeom prst="flowChartAlternateProcess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流程图: 可选过程 16">
            <a:extLst>
              <a:ext uri="{FF2B5EF4-FFF2-40B4-BE49-F238E27FC236}">
                <a16:creationId xmlns:a16="http://schemas.microsoft.com/office/drawing/2014/main" id="{D6405DB9-2066-4144-81EE-D8BAF2962EB7}"/>
              </a:ext>
            </a:extLst>
          </p:cNvPr>
          <p:cNvSpPr/>
          <p:nvPr/>
        </p:nvSpPr>
        <p:spPr>
          <a:xfrm>
            <a:off x="1275398" y="4280351"/>
            <a:ext cx="7809452" cy="110108"/>
          </a:xfrm>
          <a:prstGeom prst="flowChartAlternateProcess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流程图: 可选过程 17">
            <a:extLst>
              <a:ext uri="{FF2B5EF4-FFF2-40B4-BE49-F238E27FC236}">
                <a16:creationId xmlns:a16="http://schemas.microsoft.com/office/drawing/2014/main" id="{335D7480-1107-4DA5-9196-425D84DFA92D}"/>
              </a:ext>
            </a:extLst>
          </p:cNvPr>
          <p:cNvSpPr/>
          <p:nvPr/>
        </p:nvSpPr>
        <p:spPr>
          <a:xfrm>
            <a:off x="1279897" y="4714494"/>
            <a:ext cx="7809452" cy="110108"/>
          </a:xfrm>
          <a:prstGeom prst="flowChartAlternateProces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A78DFB0-D463-4033-A44C-4961134F8069}"/>
              </a:ext>
            </a:extLst>
          </p:cNvPr>
          <p:cNvSpPr/>
          <p:nvPr/>
        </p:nvSpPr>
        <p:spPr>
          <a:xfrm>
            <a:off x="1346237" y="3341138"/>
            <a:ext cx="1868983" cy="518077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EAD42D8C-DA94-4055-BD47-EB4A63CC7F3A}"/>
              </a:ext>
            </a:extLst>
          </p:cNvPr>
          <p:cNvSpPr txBox="1"/>
          <p:nvPr/>
        </p:nvSpPr>
        <p:spPr>
          <a:xfrm>
            <a:off x="1370777" y="3465284"/>
            <a:ext cx="1868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管理和用户服务节点</a:t>
            </a:r>
          </a:p>
        </p:txBody>
      </p:sp>
      <p:cxnSp>
        <p:nvCxnSpPr>
          <p:cNvPr id="30" name="直接连接符 20">
            <a:extLst>
              <a:ext uri="{FF2B5EF4-FFF2-40B4-BE49-F238E27FC236}">
                <a16:creationId xmlns:a16="http://schemas.microsoft.com/office/drawing/2014/main" id="{0A2CA8CB-785F-424E-837B-BDE7CBEA2B58}"/>
              </a:ext>
            </a:extLst>
          </p:cNvPr>
          <p:cNvCxnSpPr>
            <a:cxnSpLocks/>
            <a:stCxn id="28" idx="2"/>
          </p:cNvCxnSpPr>
          <p:nvPr/>
        </p:nvCxnSpPr>
        <p:spPr>
          <a:xfrm flipH="1" flipV="1">
            <a:off x="2110144" y="3843025"/>
            <a:ext cx="170585" cy="1619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81F33244-8CB1-4CB8-8455-EC6D469DF8FA}"/>
              </a:ext>
            </a:extLst>
          </p:cNvPr>
          <p:cNvSpPr/>
          <p:nvPr/>
        </p:nvSpPr>
        <p:spPr>
          <a:xfrm>
            <a:off x="3440396" y="3341138"/>
            <a:ext cx="5506874" cy="51906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 Box 117">
            <a:extLst>
              <a:ext uri="{FF2B5EF4-FFF2-40B4-BE49-F238E27FC236}">
                <a16:creationId xmlns:a16="http://schemas.microsoft.com/office/drawing/2014/main" id="{8E59585B-74BF-420B-AF1A-BEFAB2CD1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1092" y="4195887"/>
            <a:ext cx="17379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微软雅黑" pitchFamily="34" charset="-122"/>
                <a:ea typeface="微软雅黑" pitchFamily="34" charset="-122"/>
              </a:rPr>
              <a:t>IB</a:t>
            </a:r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业务通讯网络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</a:rPr>
              <a:t>/200G</a:t>
            </a:r>
          </a:p>
        </p:txBody>
      </p:sp>
      <p:sp>
        <p:nvSpPr>
          <p:cNvPr id="33" name="Text Box 117">
            <a:extLst>
              <a:ext uri="{FF2B5EF4-FFF2-40B4-BE49-F238E27FC236}">
                <a16:creationId xmlns:a16="http://schemas.microsoft.com/office/drawing/2014/main" id="{DA60EE08-43A9-4C92-A77B-C998DF26A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8381" y="4629731"/>
            <a:ext cx="11039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1200" b="1" dirty="0">
                <a:latin typeface="微软雅黑" pitchFamily="34" charset="-122"/>
                <a:ea typeface="微软雅黑" pitchFamily="34" charset="-122"/>
              </a:rPr>
              <a:t>管理网络</a:t>
            </a:r>
            <a:r>
              <a:rPr lang="en-US" altLang="zh-CN" sz="1200" b="1" dirty="0">
                <a:latin typeface="微软雅黑" pitchFamily="34" charset="-122"/>
                <a:ea typeface="微软雅黑" pitchFamily="34" charset="-122"/>
              </a:rPr>
              <a:t>/1G</a:t>
            </a:r>
            <a:endParaRPr lang="zh-CN" altLang="en-US" sz="1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Box 171">
            <a:extLst>
              <a:ext uri="{FF2B5EF4-FFF2-40B4-BE49-F238E27FC236}">
                <a16:creationId xmlns:a16="http://schemas.microsoft.com/office/drawing/2014/main" id="{F506E313-AB4B-4E59-B6FD-9E287AF230FE}"/>
              </a:ext>
            </a:extLst>
          </p:cNvPr>
          <p:cNvSpPr txBox="1"/>
          <p:nvPr/>
        </p:nvSpPr>
        <p:spPr>
          <a:xfrm>
            <a:off x="4007526" y="3464559"/>
            <a:ext cx="3741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高性能分布式并行存储系统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9672293-6306-4BFC-88B0-1A360175B0A1}"/>
              </a:ext>
            </a:extLst>
          </p:cNvPr>
          <p:cNvSpPr/>
          <p:nvPr/>
        </p:nvSpPr>
        <p:spPr>
          <a:xfrm>
            <a:off x="1346237" y="5127022"/>
            <a:ext cx="3833887" cy="4933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科学计算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+AI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应用开发、调试和优化</a:t>
            </a:r>
            <a:endParaRPr lang="en-US" altLang="zh-CN" sz="18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5F29137-7F31-4BF6-987D-662B7666CA62}"/>
              </a:ext>
            </a:extLst>
          </p:cNvPr>
          <p:cNvSpPr/>
          <p:nvPr/>
        </p:nvSpPr>
        <p:spPr>
          <a:xfrm>
            <a:off x="1346236" y="5598828"/>
            <a:ext cx="1868983" cy="108295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生态</a:t>
            </a:r>
            <a:endParaRPr lang="en-US" altLang="zh-CN" dirty="0"/>
          </a:p>
          <a:p>
            <a:pPr algn="ctr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CUDA</a:t>
            </a: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FP64+FP32+FP16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等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E4587D5-C6B7-49CD-A8C6-4F69DDD684CD}"/>
              </a:ext>
            </a:extLst>
          </p:cNvPr>
          <p:cNvSpPr/>
          <p:nvPr/>
        </p:nvSpPr>
        <p:spPr>
          <a:xfrm>
            <a:off x="3215220" y="5601787"/>
            <a:ext cx="1964904" cy="108295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芯片</a:t>
            </a:r>
            <a:endParaRPr lang="en-US" altLang="zh-CN" dirty="0"/>
          </a:p>
          <a:p>
            <a:pPr algn="ctr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Nvidia GPU</a:t>
            </a:r>
          </a:p>
        </p:txBody>
      </p:sp>
      <p:sp>
        <p:nvSpPr>
          <p:cNvPr id="39" name="流程图: 可选过程 29">
            <a:extLst>
              <a:ext uri="{FF2B5EF4-FFF2-40B4-BE49-F238E27FC236}">
                <a16:creationId xmlns:a16="http://schemas.microsoft.com/office/drawing/2014/main" id="{E03668EE-ED45-4334-AD65-8B8C8740B825}"/>
              </a:ext>
            </a:extLst>
          </p:cNvPr>
          <p:cNvSpPr/>
          <p:nvPr/>
        </p:nvSpPr>
        <p:spPr>
          <a:xfrm rot="5400000">
            <a:off x="7372108" y="4935099"/>
            <a:ext cx="360000" cy="72000"/>
          </a:xfrm>
          <a:prstGeom prst="flowChartAlternateProces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流程图: 可选过程 30">
            <a:extLst>
              <a:ext uri="{FF2B5EF4-FFF2-40B4-BE49-F238E27FC236}">
                <a16:creationId xmlns:a16="http://schemas.microsoft.com/office/drawing/2014/main" id="{D00E76E1-78EC-47B6-9FA5-C41BC073ABD1}"/>
              </a:ext>
            </a:extLst>
          </p:cNvPr>
          <p:cNvSpPr/>
          <p:nvPr/>
        </p:nvSpPr>
        <p:spPr>
          <a:xfrm rot="5400000">
            <a:off x="8720933" y="4935139"/>
            <a:ext cx="360000" cy="72000"/>
          </a:xfrm>
          <a:prstGeom prst="flowChartAlternateProces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9FAEEA29-553F-420B-BD5F-699A8F2CD37D}"/>
              </a:ext>
            </a:extLst>
          </p:cNvPr>
          <p:cNvSpPr/>
          <p:nvPr/>
        </p:nvSpPr>
        <p:spPr>
          <a:xfrm>
            <a:off x="5830788" y="5129522"/>
            <a:ext cx="3833887" cy="4933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大模型智能算力</a:t>
            </a:r>
            <a:r>
              <a:rPr lang="en-US" altLang="zh-CN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科学计算</a:t>
            </a:r>
            <a:endParaRPr lang="zh-CN" altLang="en-US" sz="18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689C3D3-F4D0-42D8-8F12-F47054AA7B00}"/>
              </a:ext>
            </a:extLst>
          </p:cNvPr>
          <p:cNvSpPr/>
          <p:nvPr/>
        </p:nvSpPr>
        <p:spPr>
          <a:xfrm>
            <a:off x="5830787" y="5601328"/>
            <a:ext cx="1868983" cy="108295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生态</a:t>
            </a:r>
            <a:endParaRPr lang="en-US" altLang="zh-CN" dirty="0"/>
          </a:p>
          <a:p>
            <a:pPr algn="ctr"/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CUDA</a:t>
            </a:r>
          </a:p>
          <a:p>
            <a:pPr algn="ctr"/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FP32+FP16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等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7B03690F-2298-422D-B30B-6B6FC9401CC4}"/>
              </a:ext>
            </a:extLst>
          </p:cNvPr>
          <p:cNvSpPr/>
          <p:nvPr/>
        </p:nvSpPr>
        <p:spPr>
          <a:xfrm>
            <a:off x="7699771" y="5604287"/>
            <a:ext cx="1964904" cy="108295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芯片</a:t>
            </a:r>
            <a:endParaRPr lang="en-US" altLang="zh-CN" dirty="0"/>
          </a:p>
          <a:p>
            <a:pPr algn="ctr"/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海光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DCU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570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1337" y="136525"/>
            <a:ext cx="10015797" cy="595630"/>
          </a:xfrm>
        </p:spPr>
        <p:txBody>
          <a:bodyPr/>
          <a:lstStyle/>
          <a:p>
            <a:pPr marL="0" indent="0" algn="l" fontAlgn="auto"/>
            <a:r>
              <a:rPr lang="en-US" altLang="zh-CN" sz="3600" dirty="0"/>
              <a:t>AI </a:t>
            </a:r>
            <a:r>
              <a:rPr lang="zh-CN" altLang="en-US" sz="3600" dirty="0"/>
              <a:t>数据</a:t>
            </a:r>
            <a:r>
              <a:rPr lang="en-US" altLang="zh-CN" sz="3600" dirty="0"/>
              <a:t>/</a:t>
            </a:r>
            <a:r>
              <a:rPr lang="zh-CN" altLang="en-US" sz="3600" dirty="0"/>
              <a:t>数据集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02914" y="1126203"/>
            <a:ext cx="11474238" cy="5116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高能物理文本数据：</a:t>
            </a:r>
            <a:endParaRPr kumimoji="1"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领域知识数据集：来自</a:t>
            </a:r>
            <a:r>
              <a:rPr kumimoji="1" lang="en-US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kumimoji="1" lang="zh-CN" altLang="en-US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个高能物理相关领域的知识问答对</a:t>
            </a:r>
            <a:r>
              <a:rPr kumimoji="1" lang="en-US" altLang="zh-CN" sz="2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~200</a:t>
            </a:r>
            <a:r>
              <a:rPr kumimoji="1" lang="zh-CN" altLang="en-US" sz="2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kumimoji="1" lang="en-US" altLang="zh-CN" sz="2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tokens</a:t>
            </a:r>
            <a:endParaRPr kumimoji="1" lang="en-US" altLang="zh-CN" sz="20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逻辑推理数据集：粒子衰变模式分析等多步骤的问题求解流程</a:t>
            </a:r>
            <a:endParaRPr kumimoji="1" lang="en-US" altLang="zh-CN" sz="20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代码实现数据集：</a:t>
            </a:r>
            <a:r>
              <a:rPr kumimoji="1" lang="en-US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BOSS</a:t>
            </a:r>
            <a:r>
              <a:rPr kumimoji="1" lang="zh-CN" altLang="en-US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1" lang="en-US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ROOT</a:t>
            </a:r>
            <a:r>
              <a:rPr kumimoji="1" lang="zh-CN" altLang="en-US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等高能物理相关代码数据</a:t>
            </a:r>
            <a:endParaRPr kumimoji="1" lang="en-US" altLang="zh-CN" sz="20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高能物理科学数据：</a:t>
            </a:r>
            <a:endParaRPr kumimoji="1"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粒子对撞径迹数据集，</a:t>
            </a:r>
            <a:r>
              <a:rPr kumimoji="1" lang="zh-CN" altLang="en-US" sz="2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体量约</a:t>
            </a:r>
            <a:r>
              <a:rPr kumimoji="1" lang="en-US" altLang="zh-CN" sz="2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 GB</a:t>
            </a:r>
            <a:endParaRPr kumimoji="1" lang="en-US" altLang="zh-CN" sz="20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粒子对撞喷注数据集</a:t>
            </a:r>
            <a:r>
              <a:rPr kumimoji="1" lang="zh-CN" altLang="en-US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1" lang="zh-CN" altLang="en-US" sz="2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体量约</a:t>
            </a:r>
            <a:r>
              <a:rPr kumimoji="1" lang="en-US" altLang="zh-CN" sz="2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190 GB</a:t>
            </a: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zh-CN" altLang="en-US" sz="2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光源数据</a:t>
            </a:r>
            <a:endParaRPr kumimoji="1" lang="en-US" altLang="zh-CN" sz="20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增材制造数据集：包含金属</a:t>
            </a:r>
            <a:r>
              <a:rPr kumimoji="1" lang="zh-CN" altLang="en-US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增材制造中的气泡等缺陷演化数据。用于进行增材制造过程中的缺陷、性质演化的可视化分析</a:t>
            </a:r>
            <a:r>
              <a:rPr kumimoji="1" lang="en-US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~12 k</a:t>
            </a:r>
            <a:r>
              <a:rPr kumimoji="1" lang="zh-CN" altLang="en-US" sz="2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张图片</a:t>
            </a:r>
            <a:endParaRPr kumimoji="1" lang="en-US" altLang="zh-CN" sz="20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成像数据集</a:t>
            </a:r>
            <a:endParaRPr kumimoji="1" lang="zh-CN" altLang="en-US" sz="20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A6BB841-913D-4E81-A5A8-086363463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69" b="10578"/>
          <a:stretch/>
        </p:blipFill>
        <p:spPr>
          <a:xfrm>
            <a:off x="10029452" y="2751652"/>
            <a:ext cx="1971267" cy="135469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E24F018-8997-46F7-8090-A4A6D3EFC604}"/>
              </a:ext>
            </a:extLst>
          </p:cNvPr>
          <p:cNvSpPr txBox="1"/>
          <p:nvPr/>
        </p:nvSpPr>
        <p:spPr>
          <a:xfrm>
            <a:off x="10199182" y="4239436"/>
            <a:ext cx="1631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粒子对撞径迹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ACF80DE-F99B-4DE3-8FF7-6BA18FB55E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011" y="5433791"/>
            <a:ext cx="1920240" cy="96307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31292CF-9B67-42E3-AEE4-ECEB9EFBBA83}"/>
              </a:ext>
            </a:extLst>
          </p:cNvPr>
          <p:cNvSpPr txBox="1"/>
          <p:nvPr/>
        </p:nvSpPr>
        <p:spPr>
          <a:xfrm>
            <a:off x="8002325" y="6385828"/>
            <a:ext cx="1787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增材制造数据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CB253B9-11B9-4C3B-8712-2F18D1DAD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159" y="2918882"/>
            <a:ext cx="1971726" cy="126572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5887589-65C4-48A7-8511-2BF82BF0BC7B}"/>
              </a:ext>
            </a:extLst>
          </p:cNvPr>
          <p:cNvSpPr txBox="1"/>
          <p:nvPr/>
        </p:nvSpPr>
        <p:spPr>
          <a:xfrm>
            <a:off x="8175939" y="4239436"/>
            <a:ext cx="1729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18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领域知识数据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7420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1337" y="136525"/>
            <a:ext cx="10015797" cy="595630"/>
          </a:xfrm>
        </p:spPr>
        <p:txBody>
          <a:bodyPr/>
          <a:lstStyle/>
          <a:p>
            <a:pPr marL="0" indent="0" algn="l" fontAlgn="auto"/>
            <a:r>
              <a:rPr lang="en-US" altLang="zh-CN" sz="3600" dirty="0"/>
              <a:t>AI </a:t>
            </a:r>
            <a:r>
              <a:rPr lang="zh-CN" altLang="en-US" sz="3600" dirty="0"/>
              <a:t>框架</a:t>
            </a:r>
            <a:r>
              <a:rPr kumimoji="1" lang="en-US" altLang="zh-CN" sz="3600" dirty="0"/>
              <a:t>/</a:t>
            </a:r>
            <a:r>
              <a:rPr kumimoji="1" lang="zh-CN" altLang="en-US" sz="3600" dirty="0"/>
              <a:t>模型、科学软件</a:t>
            </a:r>
            <a:r>
              <a:rPr kumimoji="1" lang="en-US" altLang="zh-CN" sz="3600" dirty="0"/>
              <a:t>&amp;</a:t>
            </a:r>
            <a:r>
              <a:rPr kumimoji="1" lang="zh-CN" altLang="en-US" sz="3600" dirty="0"/>
              <a:t>工具</a:t>
            </a:r>
            <a:endParaRPr lang="zh-CN" altLang="en-US" sz="3600" dirty="0"/>
          </a:p>
        </p:txBody>
      </p:sp>
      <p:sp>
        <p:nvSpPr>
          <p:cNvPr id="21" name="文本框 20"/>
          <p:cNvSpPr txBox="1"/>
          <p:nvPr/>
        </p:nvSpPr>
        <p:spPr>
          <a:xfrm>
            <a:off x="402914" y="1126203"/>
            <a:ext cx="11474238" cy="5444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框架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Slurm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)+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kvm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)+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conda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软件包管理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Pytroch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tensorflow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…</a:t>
            </a:r>
          </a:p>
          <a:p>
            <a:pPr marL="342900" lvl="1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模型快速复现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FCN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CNN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transformer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VIT</a:t>
            </a:r>
          </a:p>
          <a:p>
            <a:pPr marL="342900" lvl="1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科学模型：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SAM(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分割一切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PtychoNN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叠层成像重建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ParticleNet&amp;ParT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粒子鉴别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),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PointNet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事例重建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342900" lvl="1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zh-CN" altLang="en-US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大语言模型：</a:t>
            </a:r>
            <a:endParaRPr kumimoji="1" lang="en-US" altLang="zh-CN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kumimoji="1" lang="en-US" altLang="zh-CN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pt-4, </a:t>
            </a: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kumimoji="1" lang="en-US" altLang="zh-CN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pt-4o, </a:t>
            </a: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kumimoji="1" lang="en-US" altLang="zh-CN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pt-4o-mini, </a:t>
            </a: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kumimoji="1" lang="en-US" altLang="zh-CN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pt-o1(</a:t>
            </a:r>
            <a:r>
              <a:rPr kumimoji="1" lang="zh-CN" altLang="en-US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推理</a:t>
            </a:r>
            <a:r>
              <a:rPr kumimoji="1" lang="en-US" altLang="zh-CN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</a:t>
            </a:r>
            <a:r>
              <a:rPr kumimoji="1" lang="en-US" altLang="zh-CN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lama 3</a:t>
            </a: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Qwen</a:t>
            </a:r>
            <a:endParaRPr kumimoji="1"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Deepseek-v3, deepseek-R1, 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蒸馏模型</a:t>
            </a:r>
            <a:endParaRPr kumimoji="1"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Xiwu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C498348-69F1-4CD4-B84D-F601942BEC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830"/>
          <a:stretch/>
        </p:blipFill>
        <p:spPr>
          <a:xfrm>
            <a:off x="7809449" y="1069042"/>
            <a:ext cx="4204664" cy="3780258"/>
          </a:xfrm>
          <a:prstGeom prst="rect">
            <a:avLst/>
          </a:prstGeom>
        </p:spPr>
      </p:pic>
      <p:pic>
        <p:nvPicPr>
          <p:cNvPr id="1026" name="Picture 2" descr="The Particle Transformer (ParT) architecture adapted from ...">
            <a:extLst>
              <a:ext uri="{FF2B5EF4-FFF2-40B4-BE49-F238E27FC236}">
                <a16:creationId xmlns:a16="http://schemas.microsoft.com/office/drawing/2014/main" id="{9ADCEE93-545D-4CF6-87D0-C653B96A3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8"/>
          <a:stretch/>
        </p:blipFill>
        <p:spPr bwMode="auto">
          <a:xfrm>
            <a:off x="6550604" y="5116810"/>
            <a:ext cx="4965892" cy="122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56C884D-2DA2-4188-86A8-54057D0B8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961" y="1035587"/>
            <a:ext cx="1293736" cy="839305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CE29435-E3B1-43E1-AD15-D2F94C26F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74892"/>
            <a:ext cx="1585784" cy="101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378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15B07-A076-92B3-803D-21D9BF4F8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131D22-260A-CFA9-6749-C152E8F0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18" y="136525"/>
            <a:ext cx="9505631" cy="595630"/>
          </a:xfrm>
        </p:spPr>
        <p:txBody>
          <a:bodyPr/>
          <a:lstStyle/>
          <a:p>
            <a:r>
              <a:rPr lang="en-US" altLang="zh-CN" sz="3600" dirty="0"/>
              <a:t>AI</a:t>
            </a:r>
            <a:r>
              <a:rPr lang="zh-CN" altLang="en-US" sz="3600" dirty="0"/>
              <a:t> 服务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51BEB19-4AC9-4623-8059-C431BAAB0387}"/>
              </a:ext>
            </a:extLst>
          </p:cNvPr>
          <p:cNvSpPr txBox="1"/>
          <p:nvPr/>
        </p:nvSpPr>
        <p:spPr>
          <a:xfrm>
            <a:off x="442452" y="1069176"/>
            <a:ext cx="11326761" cy="3199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 fontAlgn="base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提供用户在浏览器端申请和使用算力资源</a:t>
            </a:r>
          </a:p>
          <a:p>
            <a:pPr indent="-342900" fontAlgn="base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提供用户多种虚拟开发环境，可自行定制</a:t>
            </a:r>
            <a:endParaRPr kumimoji="1" lang="en-US" altLang="zh-CN" sz="20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 indent="-342900" fontAlgn="base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对用户而言：独立的开发和训练服务器</a:t>
            </a: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342900" fontAlgn="base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提供多种公共训练数据集，支持用户自行上传数据集</a:t>
            </a:r>
            <a:endParaRPr kumimoji="1" lang="en-US" altLang="zh-CN" sz="20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 indent="-342900" fontAlgn="base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用户通过开发环境绑定数据集完成模型训练微调以及部署</a:t>
            </a:r>
            <a:endParaRPr kumimoji="1" lang="en-US" altLang="zh-CN" sz="20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143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当前服务 </a:t>
            </a:r>
            <a:r>
              <a:rPr kumimoji="1" lang="en-US" altLang="zh-CN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IHEPAI </a:t>
            </a: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组</a:t>
            </a:r>
            <a:r>
              <a:rPr kumimoji="1" lang="en-US" altLang="zh-CN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&gt;70 </a:t>
            </a:r>
            <a:r>
              <a:rPr kumimoji="1" lang="zh-CN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个用户</a:t>
            </a:r>
            <a:endParaRPr kumimoji="1" lang="en-US" altLang="zh-CN" sz="2000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-342900" fontAlgn="base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CN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右箭头 83">
            <a:extLst>
              <a:ext uri="{FF2B5EF4-FFF2-40B4-BE49-F238E27FC236}">
                <a16:creationId xmlns:a16="http://schemas.microsoft.com/office/drawing/2014/main" id="{E19B3F32-2C9C-47FB-ABB7-70897A09996C}"/>
              </a:ext>
            </a:extLst>
          </p:cNvPr>
          <p:cNvSpPr/>
          <p:nvPr/>
        </p:nvSpPr>
        <p:spPr bwMode="auto">
          <a:xfrm>
            <a:off x="307060" y="6137469"/>
            <a:ext cx="11732820" cy="667456"/>
          </a:xfrm>
          <a:prstGeom prst="rightArrow">
            <a:avLst>
              <a:gd name="adj1" fmla="val 50000"/>
              <a:gd name="adj2" fmla="val 88937"/>
            </a:avLst>
          </a:prstGeom>
          <a:solidFill>
            <a:srgbClr val="0070C0"/>
          </a:solidFill>
          <a:ln w="38100">
            <a:solidFill>
              <a:schemeClr val="accent1"/>
            </a:solidFill>
            <a:miter lim="800000"/>
          </a:ln>
        </p:spPr>
        <p:txBody>
          <a:bodyPr lIns="91436" tIns="45718" rIns="91436" bIns="45718" rtlCol="0" anchor="ctr">
            <a:no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latinLnBrk="0"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FFFFFF"/>
                </a:solidFill>
                <a:latin typeface="+mj-ea"/>
                <a:ea typeface="+mj-ea"/>
                <a:sym typeface="+mn-ea"/>
              </a:rPr>
              <a:t>一站式人工智能支撑环境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9FACDB0-C030-43E9-BC20-E96A5E843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73" y="4051028"/>
            <a:ext cx="2567540" cy="19607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C1AA12-3472-472E-93D9-9E5A532AD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576" y="4088084"/>
            <a:ext cx="3202659" cy="179608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D2DD51F-BCE2-4562-90DF-D973FFB44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3998" y="4066525"/>
            <a:ext cx="2631347" cy="182418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387F082-3CDD-4113-B2F3-BDBC2D71BA44}"/>
              </a:ext>
            </a:extLst>
          </p:cNvPr>
          <p:cNvSpPr txBox="1"/>
          <p:nvPr/>
        </p:nvSpPr>
        <p:spPr>
          <a:xfrm>
            <a:off x="620645" y="5893864"/>
            <a:ext cx="2971553" cy="345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457200" fontAlgn="base">
              <a:lnSpc>
                <a:spcPct val="130000"/>
              </a:lnSpc>
              <a:spcAft>
                <a:spcPts val="600"/>
              </a:spcAft>
            </a:pPr>
            <a:r>
              <a:rPr kumimoji="1" lang="zh-CN" alt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高能</a:t>
            </a:r>
            <a:r>
              <a:rPr kumimoji="1" lang="en-US" altLang="zh-CN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kumimoji="1" lang="zh-CN" alt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注线衍注纳米纤维取向数据集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5170572-0CED-4E0D-99DE-4B077BF2779F}"/>
              </a:ext>
            </a:extLst>
          </p:cNvPr>
          <p:cNvSpPr txBox="1"/>
          <p:nvPr/>
        </p:nvSpPr>
        <p:spPr>
          <a:xfrm>
            <a:off x="4811757" y="5893864"/>
            <a:ext cx="1908295" cy="345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457200" fontAlgn="base">
              <a:lnSpc>
                <a:spcPct val="130000"/>
              </a:lnSpc>
              <a:spcAft>
                <a:spcPts val="600"/>
              </a:spcAft>
            </a:pPr>
            <a:r>
              <a:rPr kumimoji="1" lang="en-US" altLang="zh-CN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BESIII</a:t>
            </a:r>
            <a:r>
              <a:rPr kumimoji="1" lang="zh-CN" alt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径迹重建数据集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5C6ABE2-61B1-47AF-A4DB-D52408297E15}"/>
              </a:ext>
            </a:extLst>
          </p:cNvPr>
          <p:cNvSpPr txBox="1"/>
          <p:nvPr/>
        </p:nvSpPr>
        <p:spPr>
          <a:xfrm>
            <a:off x="8460352" y="5887324"/>
            <a:ext cx="2118637" cy="345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457200" fontAlgn="base">
              <a:lnSpc>
                <a:spcPct val="130000"/>
              </a:lnSpc>
              <a:spcAft>
                <a:spcPts val="600"/>
              </a:spcAft>
            </a:pPr>
            <a:r>
              <a:rPr kumimoji="1" lang="en-US" altLang="zh-CN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JetClass</a:t>
            </a:r>
            <a:r>
              <a:rPr kumimoji="1" lang="zh-CN" altLang="en-US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喷注标记数据集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E0ADD6A-D708-4E85-89B0-27A757D69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943" y="1093626"/>
            <a:ext cx="3971952" cy="274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87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等线 Light"/>
        <a:ea typeface="等线 Light"/>
        <a:cs typeface=""/>
      </a:majorFont>
      <a:minorFont>
        <a:latin typeface="等线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38064</TotalTime>
  <Words>1491</Words>
  <Application>Microsoft Office PowerPoint</Application>
  <PresentationFormat>宽屏</PresentationFormat>
  <Paragraphs>227</Paragraphs>
  <Slides>22</Slides>
  <Notes>21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Kaiti SC Regular</vt:lpstr>
      <vt:lpstr>等线</vt:lpstr>
      <vt:lpstr>微软雅黑</vt:lpstr>
      <vt:lpstr>微软雅黑</vt:lpstr>
      <vt:lpstr>Arial</vt:lpstr>
      <vt:lpstr>Calibri</vt:lpstr>
      <vt:lpstr>Times New Roman</vt:lpstr>
      <vt:lpstr>Wingdings</vt:lpstr>
      <vt:lpstr>Office 主题​​</vt:lpstr>
      <vt:lpstr>高能所公共AI平台</vt:lpstr>
      <vt:lpstr>目录</vt:lpstr>
      <vt:lpstr>面向科学发现的人工智能平台</vt:lpstr>
      <vt:lpstr>异构算力基础设施</vt:lpstr>
      <vt:lpstr>AI 算力基础：算力</vt:lpstr>
      <vt:lpstr>AI 算力基础：存储</vt:lpstr>
      <vt:lpstr>AI 数据/数据集</vt:lpstr>
      <vt:lpstr>AI 框架/模型、科学软件&amp;工具</vt:lpstr>
      <vt:lpstr>AI 服务</vt:lpstr>
      <vt:lpstr>AI 服务</vt:lpstr>
      <vt:lpstr>高能物理人工智能平台</vt:lpstr>
      <vt:lpstr>应用效果--发布AI服务</vt:lpstr>
      <vt:lpstr>应用效果—升级 HaiChat</vt:lpstr>
      <vt:lpstr>应用效果--发布论文润色服务</vt:lpstr>
      <vt:lpstr>应用效果– 赛博士智能体升级</vt:lpstr>
      <vt:lpstr>PowerPoint 演示文稿</vt:lpstr>
      <vt:lpstr>培训、共享与合作</vt:lpstr>
      <vt:lpstr>总结</vt:lpstr>
      <vt:lpstr>PowerPoint 演示文稿</vt:lpstr>
      <vt:lpstr>Web算力调用-训练gui</vt:lpstr>
      <vt:lpstr>模型训练</vt:lpstr>
      <vt:lpstr>模型训练结果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正德</dc:creator>
  <cp:lastModifiedBy>yiyu zhang</cp:lastModifiedBy>
  <cp:revision>3599</cp:revision>
  <dcterms:created xsi:type="dcterms:W3CDTF">2023-04-02T12:20:38Z</dcterms:created>
  <dcterms:modified xsi:type="dcterms:W3CDTF">2025-03-06T02:20:54Z</dcterms:modified>
</cp:coreProperties>
</file>