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02E79-D869-196B-8F23-AF1910B91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4652E5B-6D09-142C-67D1-9341F7A7F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485F68-1DE0-5471-0184-C4BA74063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B63637-A0B0-C11D-81AA-B9304ED5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7E5ED2-42DC-8485-17B8-2E2DD9C2D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20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8A82D4-6D88-1480-14E3-0FABA558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F76A53D-4FC1-E432-5F56-4BA88A12B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6DE656-57E0-E591-987B-D47683355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31452A-1F11-DFD3-87EF-34B21B30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6D97DA-4DC5-661F-92E5-1228680AD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66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063850-62B9-9EA6-A91D-39D26B737D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BFCB46B-D5F2-5C5D-92F3-176545C4C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06811D-47C2-EC1D-4964-963D2F28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0B1F5B-79FD-319C-8964-B87FA407E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B64FE0-38DE-36B8-A1DA-9E37EC06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379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AA6484-A923-D6AE-466A-36F4D8BB5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4846F0-FBEE-51A6-3475-F2BAA3015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A06566-3334-AFC6-8B19-94D4B206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E0E0BC-5A0F-5CC0-603E-C88B858D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617CAE-3231-8513-95B7-F733CBC7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3146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538F62-DED3-7EBA-95EA-275D0D80D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2B7E74-5F57-E16C-8467-A466D2336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6BCF24-2E80-9ECA-42EF-8D7938DB3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A75F55-6173-3E7A-CE6D-6F807BB21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5F9D3D-3DC7-55B6-9371-60D34E04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988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421B42-D7D0-891B-FF1E-A135FDA5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566810-2B97-D8A5-05C4-B9263E13B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25A692-081E-962F-A695-D037429B8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5CE70D-1567-9FE2-7375-4AEA2AFB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AA1EA6C-D303-DBE7-7EB9-796503931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487E2E-E079-D261-2147-F104EA82C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6891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AD06A7-2296-339A-45B2-0C8121ECB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7F2899-986E-5B6E-F8BA-84ED0EF00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CE136DF-D557-91B0-A955-3A88201E2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1A16C95-B87A-A84C-C51D-D8D6D2649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D139EEC-B3E6-87B6-0C49-8FB7BF9E10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03921EC-62C0-8715-2356-0A5C5434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B1EC8FC-2E7D-C592-379E-C21B6842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E9F753A-BDD7-E61E-BD79-B890A0FF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5372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FF78B-267A-7925-9012-DDCC1937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B3DCF29-EB13-6DA9-EEA4-C4475928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C4B527-61B7-6AC7-C47C-C8FBF195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1053582-A89E-A5E2-6DC9-EF5C58E3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28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3EE8D13-7588-5624-981F-6937D439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5ABAC5C-47BA-98AB-6CDF-58BD0666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780E7E2-8EDE-40F6-EEE0-C621494D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570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16DD2F-96F2-C4B8-6F4A-893E0A588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6FFDFF-17A9-9D7C-479A-B4C8D27A6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ACAE2ED-9BE4-94F9-99DE-FB1C3C318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09BFE1-B8E6-15EF-FC69-E30FEBDC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1B836A-A231-FDE2-93BF-A5BA561E7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71BCFF-C95C-8AEF-1191-02A75E30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0696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64040B-AB40-E07F-08FB-19E7A2C9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DA35D60-2046-516B-4AE6-2CDDC876C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D335252-DFFB-EB6D-B3E4-D1EA34C50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FC55FCB-69F3-5465-D95B-4A63B666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5078C90-A62B-8788-A104-92DE8C95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DE4DBE-EBC2-F375-A7E6-D0939828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50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B535A3C-23F1-AC3B-7E29-E6CF9D14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E3237F-DB67-01A5-6086-7FC57E766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CBD272-2EF3-330C-2EF1-A9251C405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D2A3-1E3C-6B48-BFC2-A04317A818C1}" type="datetimeFigureOut">
              <a:rPr kumimoji="1" lang="zh-CN" altLang="en-US" smtClean="0"/>
              <a:t>2025/3/6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6B2CF9-E0EF-DB05-AE7A-F8D3A6649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39EBAD-1828-A9AD-BA6F-41E212C04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6E9A1-837C-CF43-8CA4-4228B931EA8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944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F86616C-0F8A-877E-DBB0-F42E78105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366"/>
            <a:ext cx="10515600" cy="4351338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kumimoji="1" lang="en-US" altLang="zh-CN" dirty="0"/>
              <a:t>CSNS </a:t>
            </a:r>
            <a:r>
              <a:rPr kumimoji="1" lang="zh-CN" altLang="en-US" dirty="0"/>
              <a:t>人工智能的工作如何开展和合作，组织形式？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人员组织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任务组织：科学创新、技术创新、产业发展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学术与技术组织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5481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6F2285-2E47-B648-C723-9ACF26360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013" y="1825625"/>
            <a:ext cx="11364685" cy="4351338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kumimoji="1" lang="zh-CN" altLang="en-US" dirty="0"/>
              <a:t>是否需要一个</a:t>
            </a:r>
            <a:r>
              <a:rPr kumimoji="1" lang="en-US" altLang="zh-CN" dirty="0"/>
              <a:t> AI </a:t>
            </a:r>
            <a:r>
              <a:rPr kumimoji="1" lang="zh-CN" altLang="en-US" dirty="0"/>
              <a:t>平台，作为所级</a:t>
            </a:r>
            <a:r>
              <a:rPr kumimoji="1" lang="en-US" altLang="zh-CN" dirty="0"/>
              <a:t> AI </a:t>
            </a:r>
            <a:r>
              <a:rPr kumimoji="1" lang="zh-CN" altLang="en-US" dirty="0"/>
              <a:t>平台的补充，承载</a:t>
            </a:r>
            <a:r>
              <a:rPr kumimoji="1" lang="en-US" altLang="zh-CN" dirty="0"/>
              <a:t>CSNS </a:t>
            </a:r>
            <a:r>
              <a:rPr kumimoji="1" lang="zh-CN" altLang="en-US" dirty="0"/>
              <a:t>的合作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数据平台和数据服务能力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模型平台和模型服务能力</a:t>
            </a:r>
            <a:endParaRPr kumimoji="1" lang="en-US" altLang="zh-CN" dirty="0"/>
          </a:p>
          <a:p>
            <a:pPr marL="457200" lvl="1" indent="0" algn="ctr">
              <a:lnSpc>
                <a:spcPct val="200000"/>
              </a:lnSpc>
              <a:buNone/>
            </a:pPr>
            <a:r>
              <a:rPr kumimoji="1" lang="zh-CN" altLang="en-US" dirty="0"/>
              <a:t>应用快速开发能力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4709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FC930-1F2D-0426-74CA-2DADB182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BF797A-7831-C36E-A09B-51FB28758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kumimoji="1" lang="zh-CN" altLang="en-US" dirty="0"/>
              <a:t>广东省物质科学科学数据中心，可以做出一些贡献</a:t>
            </a:r>
            <a:endParaRPr kumimoji="1" lang="en-US" altLang="zh-CN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1" lang="zh-CN" altLang="en-US" dirty="0"/>
              <a:t>学术交流支持</a:t>
            </a:r>
            <a:endParaRPr kumimoji="1" lang="en-US" altLang="zh-CN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1" lang="en-US" altLang="zh-CN" dirty="0"/>
              <a:t>AI</a:t>
            </a:r>
            <a:r>
              <a:rPr kumimoji="1" lang="zh-CN" altLang="en-US" dirty="0"/>
              <a:t>任务种子基金</a:t>
            </a:r>
          </a:p>
          <a:p>
            <a:pPr marL="0" indent="0" algn="ctr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825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2E9FDE-A445-89E0-AF2E-3128BC75A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9397"/>
            <a:ext cx="10515600" cy="7275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zh-CN" altLang="en-US" sz="3600" dirty="0"/>
              <a:t>其他？</a:t>
            </a:r>
          </a:p>
        </p:txBody>
      </p:sp>
    </p:spTree>
    <p:extLst>
      <p:ext uri="{BB962C8B-B14F-4D97-AF65-F5344CB8AC3E}">
        <p14:creationId xmlns:p14="http://schemas.microsoft.com/office/powerpoint/2010/main" val="359446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83</Words>
  <Application>Microsoft Macintosh PowerPoint</Application>
  <PresentationFormat>宽屏</PresentationFormat>
  <Paragraphs>12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Fazhi QI</dc:creator>
  <cp:lastModifiedBy>Fazhi QI</cp:lastModifiedBy>
  <cp:revision>3</cp:revision>
  <dcterms:created xsi:type="dcterms:W3CDTF">2025-03-06T05:32:25Z</dcterms:created>
  <dcterms:modified xsi:type="dcterms:W3CDTF">2025-03-06T05:49:23Z</dcterms:modified>
</cp:coreProperties>
</file>