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41"/>
  </p:notesMasterIdLst>
  <p:handoutMasterIdLst>
    <p:handoutMasterId r:id="rId42"/>
  </p:handoutMasterIdLst>
  <p:sldIdLst>
    <p:sldId id="258" r:id="rId4"/>
    <p:sldId id="2248" r:id="rId5"/>
    <p:sldId id="2261" r:id="rId6"/>
    <p:sldId id="2293" r:id="rId7"/>
    <p:sldId id="2294" r:id="rId8"/>
    <p:sldId id="2295" r:id="rId9"/>
    <p:sldId id="2296" r:id="rId10"/>
    <p:sldId id="2277" r:id="rId11"/>
    <p:sldId id="2090" r:id="rId12"/>
    <p:sldId id="2177" r:id="rId13"/>
    <p:sldId id="2159" r:id="rId14"/>
    <p:sldId id="2304" r:id="rId15"/>
    <p:sldId id="2308" r:id="rId16"/>
    <p:sldId id="2307" r:id="rId17"/>
    <p:sldId id="2172" r:id="rId18"/>
    <p:sldId id="2186" r:id="rId19"/>
    <p:sldId id="2280" r:id="rId20"/>
    <p:sldId id="2097" r:id="rId21"/>
    <p:sldId id="2311" r:id="rId22"/>
    <p:sldId id="2281" r:id="rId23"/>
    <p:sldId id="2288" r:id="rId24"/>
    <p:sldId id="2282" r:id="rId25"/>
    <p:sldId id="2309" r:id="rId26"/>
    <p:sldId id="2195" r:id="rId27"/>
    <p:sldId id="2285" r:id="rId28"/>
    <p:sldId id="2180" r:id="rId29"/>
    <p:sldId id="2312" r:id="rId30"/>
    <p:sldId id="2310" r:id="rId31"/>
    <p:sldId id="2259" r:id="rId32"/>
    <p:sldId id="2042" r:id="rId33"/>
    <p:sldId id="2302" r:id="rId34"/>
    <p:sldId id="2305" r:id="rId35"/>
    <p:sldId id="2303" r:id="rId36"/>
    <p:sldId id="2278" r:id="rId37"/>
    <p:sldId id="2279" r:id="rId38"/>
    <p:sldId id="2306" r:id="rId39"/>
    <p:sldId id="2206" r:id="rId40"/>
  </p:sldIdLst>
  <p:sldSz cx="9144000" cy="5143500" type="screen16x9"/>
  <p:notesSz cx="9928225" cy="679767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903">
          <p15:clr>
            <a:srgbClr val="A4A3A4"/>
          </p15:clr>
        </p15:guide>
        <p15:guide id="3" orient="horz" pos="1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63065F"/>
    <a:srgbClr val="3333CC"/>
    <a:srgbClr val="12579D"/>
    <a:srgbClr val="CC0099"/>
    <a:srgbClr val="630D5F"/>
    <a:srgbClr val="595959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/>
    <p:restoredTop sz="90157" autoAdjust="0"/>
  </p:normalViewPr>
  <p:slideViewPr>
    <p:cSldViewPr snapToGrid="0" showGuides="1">
      <p:cViewPr varScale="1">
        <p:scale>
          <a:sx n="97" d="100"/>
          <a:sy n="97" d="100"/>
        </p:scale>
        <p:origin x="63" y="393"/>
      </p:cViewPr>
      <p:guideLst>
        <p:guide orient="horz" pos="2142"/>
        <p:guide pos="2903"/>
        <p:guide orient="horz" pos="1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6810"/>
    </p:cViewPr>
  </p:sorterViewPr>
  <p:notesViewPr>
    <p:cSldViewPr snapToGrid="0" showGuides="1">
      <p:cViewPr varScale="1">
        <p:scale>
          <a:sx n="70" d="100"/>
          <a:sy n="70" d="100"/>
        </p:scale>
        <p:origin x="1044" y="26"/>
      </p:cViewPr>
      <p:guideLst>
        <p:guide orient="horz" pos="2141"/>
        <p:guide pos="3127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image" Target="../media/image4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9B99A-9783-4E46-B9D0-BF9781D4D1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AB883F-027A-4055-9DC7-1C1C6BAA3802}">
      <dgm:prSet phldrT="[文本]" custT="1"/>
      <dgm:spPr/>
      <dgm:t>
        <a:bodyPr/>
        <a:lstStyle/>
        <a:p>
          <a:pPr>
            <a:buNone/>
          </a:pPr>
          <a:r>
            <a:rPr lang="en-US" altLang="ko-KR" sz="1800" dirty="0"/>
            <a:t>Symmetries implemented</a:t>
          </a:r>
          <a:endParaRPr lang="zh-CN" altLang="en-US" sz="1800" dirty="0"/>
        </a:p>
      </dgm:t>
    </dgm:pt>
    <dgm:pt modelId="{3CFD6EA1-D0EC-4616-B476-428D0D1A9CD3}" type="parTrans" cxnId="{2EED7F01-6CE3-42B9-8C11-D1A5C10BCEF7}">
      <dgm:prSet/>
      <dgm:spPr/>
      <dgm:t>
        <a:bodyPr/>
        <a:lstStyle/>
        <a:p>
          <a:endParaRPr lang="zh-CN" altLang="en-US"/>
        </a:p>
      </dgm:t>
    </dgm:pt>
    <dgm:pt modelId="{66E5C77B-E91A-4FF9-916C-56D713FB2F03}" type="sibTrans" cxnId="{2EED7F01-6CE3-42B9-8C11-D1A5C10BCEF7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1246880-31D9-497B-8949-29A490F69205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Chiral</a:t>
              </a:r>
              <a:r>
                <a:rPr lang="ko-KR" altLang="en-US" dirty="0">
                  <a:latin typeface="Comic Sans MS" panose="030F0702030302020204" pitchFamily="66" charset="0"/>
                </a:rPr>
                <a:t> </a:t>
              </a:r>
              <a:r>
                <a:rPr lang="en-US" altLang="ko-KR" dirty="0">
                  <a:latin typeface="Comic Sans MS" panose="030F0702030302020204" pitchFamily="66" charset="0"/>
                </a:rPr>
                <a:t>symmetry:</a:t>
              </a:r>
              <a:r>
                <a:rPr lang="en-US" altLang="ko-KR" dirty="0"/>
                <a:t>  pseudo scalar mesons,  pion  </a:t>
              </a:r>
              <a14:m>
                <m:oMath xmlns:m="http://schemas.openxmlformats.org/officeDocument/2006/math">
                  <m:r>
                    <a:rPr lang="ko-KR" altLang="en-US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endParaRPr lang="zh-CN" altLang="en-US" dirty="0"/>
            </a:p>
          </dgm:t>
        </dgm:pt>
      </mc:Choice>
      <mc:Fallback xmlns="">
        <dgm:pt modelId="{01246880-31D9-497B-8949-29A490F69205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Chiral</a:t>
              </a:r>
              <a:r>
                <a:rPr lang="ko-KR" altLang="en-US" dirty="0">
                  <a:latin typeface="Comic Sans MS" panose="030F0702030302020204" pitchFamily="66" charset="0"/>
                </a:rPr>
                <a:t> </a:t>
              </a:r>
              <a:r>
                <a:rPr lang="en-US" altLang="ko-KR" dirty="0">
                  <a:latin typeface="Comic Sans MS" panose="030F0702030302020204" pitchFamily="66" charset="0"/>
                </a:rPr>
                <a:t>symmetry:</a:t>
              </a:r>
              <a:r>
                <a:rPr lang="en-US" altLang="ko-KR" dirty="0"/>
                <a:t>  pseudo scalar mesons,  pion  </a:t>
              </a:r>
              <a:r>
                <a:rPr lang="ko-KR" altLang="en-US" i="0">
                  <a:latin typeface="Cambria Math" panose="02040503050406030204" pitchFamily="18" charset="0"/>
                </a:rPr>
                <a:t>𝜋</a:t>
              </a:r>
              <a:endParaRPr lang="zh-CN" altLang="en-US" dirty="0"/>
            </a:p>
          </dgm:t>
        </dgm:pt>
      </mc:Fallback>
    </mc:AlternateContent>
    <dgm:pt modelId="{3769F90A-0E65-4499-B023-9E62E0B681D9}" type="parTrans" cxnId="{CC31D75A-19BB-4184-8573-78CB89D15017}">
      <dgm:prSet/>
      <dgm:spPr/>
      <dgm:t>
        <a:bodyPr/>
        <a:lstStyle/>
        <a:p>
          <a:endParaRPr lang="zh-CN" altLang="en-US"/>
        </a:p>
      </dgm:t>
    </dgm:pt>
    <dgm:pt modelId="{7A51173B-EF75-40C4-B6DD-CE8E4E3C029C}" type="sibTrans" cxnId="{CC31D75A-19BB-4184-8573-78CB89D15017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478CE9A-52A2-4BD6-9BA2-0CC0738C13DD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Hidden local symmetry</a:t>
              </a:r>
              <a:r>
                <a:rPr lang="en-US" altLang="ko-KR" dirty="0"/>
                <a:t>: vector mesons, </a:t>
              </a:r>
              <a14:m>
                <m:oMath xmlns:m="http://schemas.openxmlformats.org/officeDocument/2006/math">
                  <m:r>
                    <a:rPr lang="ko-KR" altLang="en-US" i="1" smtClean="0">
                      <a:latin typeface="Cambria Math" panose="02040503050406030204" pitchFamily="18" charset="0"/>
                    </a:rPr>
                    <m:t>𝜌</m:t>
                  </m:r>
                  <m:r>
                    <a:rPr lang="en-US" altLang="ko-KR" b="0" i="1" smtClean="0">
                      <a:latin typeface="Cambria Math" panose="02040503050406030204" pitchFamily="18" charset="0"/>
                    </a:rPr>
                    <m:t>, </m:t>
                  </m:r>
                  <m:r>
                    <a:rPr lang="ko-KR" altLang="en-US" b="0" i="1" smtClean="0">
                      <a:latin typeface="Cambria Math" panose="02040503050406030204" pitchFamily="18" charset="0"/>
                    </a:rPr>
                    <m:t>𝜔</m:t>
                  </m:r>
                </m:oMath>
              </a14:m>
              <a:endParaRPr lang="zh-CN" altLang="en-US" dirty="0"/>
            </a:p>
          </dgm:t>
        </dgm:pt>
      </mc:Choice>
      <mc:Fallback xmlns="">
        <dgm:pt modelId="{B478CE9A-52A2-4BD6-9BA2-0CC0738C13DD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Hidden local symmetry</a:t>
              </a:r>
              <a:r>
                <a:rPr lang="en-US" altLang="ko-KR" dirty="0"/>
                <a:t>: vector mesons, </a:t>
              </a:r>
              <a:r>
                <a:rPr lang="ko-KR" altLang="en-US" i="0">
                  <a:latin typeface="Cambria Math" panose="02040503050406030204" pitchFamily="18" charset="0"/>
                </a:rPr>
                <a:t>𝜌</a:t>
              </a:r>
              <a:r>
                <a:rPr lang="en-US" altLang="ko-KR" b="0" i="0">
                  <a:latin typeface="Cambria Math" panose="02040503050406030204" pitchFamily="18" charset="0"/>
                </a:rPr>
                <a:t>, </a:t>
              </a:r>
              <a:r>
                <a:rPr lang="ko-KR" altLang="en-US" b="0" i="0">
                  <a:latin typeface="Cambria Math" panose="02040503050406030204" pitchFamily="18" charset="0"/>
                </a:rPr>
                <a:t>𝜔</a:t>
              </a:r>
              <a:endParaRPr lang="zh-CN" altLang="en-US" dirty="0"/>
            </a:p>
          </dgm:t>
        </dgm:pt>
      </mc:Fallback>
    </mc:AlternateContent>
    <dgm:pt modelId="{597BCAF5-8F2C-48B5-9C33-7E6ACAF2E21E}" type="parTrans" cxnId="{57AE04C6-CE0B-4FAB-8F7D-2B0133DCA8EC}">
      <dgm:prSet/>
      <dgm:spPr/>
      <dgm:t>
        <a:bodyPr/>
        <a:lstStyle/>
        <a:p>
          <a:endParaRPr lang="zh-CN" altLang="en-US"/>
        </a:p>
      </dgm:t>
    </dgm:pt>
    <dgm:pt modelId="{3516A222-9F86-4990-8B8D-4BFDFB7363E5}" type="sibTrans" cxnId="{57AE04C6-CE0B-4FAB-8F7D-2B0133DCA8EC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E178B77-423D-4154-AEC1-5EC95A464613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Scale symmetry</a:t>
              </a:r>
              <a:r>
                <a:rPr lang="en-US" altLang="ko-KR" dirty="0"/>
                <a:t>:  </a:t>
              </a:r>
              <a:r>
                <a:rPr lang="en-US" altLang="ko-KR" dirty="0" err="1"/>
                <a:t>dilaton</a:t>
              </a:r>
              <a:r>
                <a:rPr lang="en-US" altLang="ko-KR" dirty="0"/>
                <a:t>,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l-GR" altLang="ko-KR" i="1" smtClean="0">
                      <a:latin typeface="Cambria Math" panose="02040503050406030204" pitchFamily="18" charset="0"/>
                    </a:rPr>
                    <m:t>χ</m:t>
                  </m:r>
                </m:oMath>
              </a14:m>
              <a:endParaRPr lang="zh-CN" altLang="en-US" dirty="0"/>
            </a:p>
          </dgm:t>
        </dgm:pt>
      </mc:Choice>
      <mc:Fallback xmlns="">
        <dgm:pt modelId="{AE178B77-423D-4154-AEC1-5EC95A464613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Scale symmetry</a:t>
              </a:r>
              <a:r>
                <a:rPr lang="en-US" altLang="ko-KR" dirty="0"/>
                <a:t>:  </a:t>
              </a:r>
              <a:r>
                <a:rPr lang="en-US" altLang="ko-KR" dirty="0" err="1"/>
                <a:t>dilaton</a:t>
              </a:r>
              <a:r>
                <a:rPr lang="en-US" altLang="ko-KR" dirty="0"/>
                <a:t>, </a:t>
              </a:r>
              <a:r>
                <a:rPr lang="el-GR" altLang="ko-KR" i="0">
                  <a:latin typeface="Cambria Math" panose="02040503050406030204" pitchFamily="18" charset="0"/>
                </a:rPr>
                <a:t>χ</a:t>
              </a:r>
              <a:endParaRPr lang="zh-CN" altLang="en-US" dirty="0"/>
            </a:p>
          </dgm:t>
        </dgm:pt>
      </mc:Fallback>
    </mc:AlternateContent>
    <dgm:pt modelId="{FF668782-B66A-438C-AF02-5C38B53092D0}" type="par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7B661481-55C1-459C-9F3C-C6959F228826}" type="sib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F3E32EF1-0A77-4DE6-9903-66084DBC3FBF}" type="pres">
      <dgm:prSet presAssocID="{0319B99A-9783-4E46-B9D0-BF9781D4D1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CB858F-9C69-4AC6-B59B-7F043422816A}" type="pres">
      <dgm:prSet presAssocID="{B4AB883F-027A-4055-9DC7-1C1C6BAA3802}" presName="root1" presStyleCnt="0"/>
      <dgm:spPr/>
    </dgm:pt>
    <dgm:pt modelId="{917363FE-A0BD-4130-94AE-68EA536AE273}" type="pres">
      <dgm:prSet presAssocID="{B4AB883F-027A-4055-9DC7-1C1C6BAA3802}" presName="LevelOneTextNode" presStyleLbl="node0" presStyleIdx="0" presStyleCnt="1" custScaleX="117148" custScaleY="82628">
        <dgm:presLayoutVars>
          <dgm:chPref val="3"/>
        </dgm:presLayoutVars>
      </dgm:prSet>
      <dgm:spPr/>
    </dgm:pt>
    <dgm:pt modelId="{5B97A0A9-BEDA-4FE9-A724-5B828A8AD86F}" type="pres">
      <dgm:prSet presAssocID="{B4AB883F-027A-4055-9DC7-1C1C6BAA3802}" presName="level2hierChild" presStyleCnt="0"/>
      <dgm:spPr/>
    </dgm:pt>
    <dgm:pt modelId="{3D7593A2-D7AC-4921-B974-7A1CC0471BC4}" type="pres">
      <dgm:prSet presAssocID="{3769F90A-0E65-4499-B023-9E62E0B681D9}" presName="conn2-1" presStyleLbl="parChTrans1D2" presStyleIdx="0" presStyleCnt="3"/>
      <dgm:spPr/>
    </dgm:pt>
    <dgm:pt modelId="{2DD2B092-D648-4B9D-8CB6-31D6C37A2D1D}" type="pres">
      <dgm:prSet presAssocID="{3769F90A-0E65-4499-B023-9E62E0B681D9}" presName="connTx" presStyleLbl="parChTrans1D2" presStyleIdx="0" presStyleCnt="3"/>
      <dgm:spPr/>
    </dgm:pt>
    <dgm:pt modelId="{EF87DBF0-E8FE-4B74-8AAB-ABBA69A9C83E}" type="pres">
      <dgm:prSet presAssocID="{01246880-31D9-497B-8949-29A490F69205}" presName="root2" presStyleCnt="0"/>
      <dgm:spPr/>
    </dgm:pt>
    <dgm:pt modelId="{0F8EB31C-CFB6-45CC-9299-C2F232083965}" type="pres">
      <dgm:prSet presAssocID="{01246880-31D9-497B-8949-29A490F69205}" presName="LevelTwoTextNode" presStyleLbl="node2" presStyleIdx="0" presStyleCnt="3" custScaleX="191315">
        <dgm:presLayoutVars>
          <dgm:chPref val="3"/>
        </dgm:presLayoutVars>
      </dgm:prSet>
      <dgm:spPr/>
    </dgm:pt>
    <dgm:pt modelId="{BD89B383-345B-4EDB-8E3B-9715E683C5E0}" type="pres">
      <dgm:prSet presAssocID="{01246880-31D9-497B-8949-29A490F69205}" presName="level3hierChild" presStyleCnt="0"/>
      <dgm:spPr/>
    </dgm:pt>
    <dgm:pt modelId="{A5BEC6E8-D517-4433-90A2-B7DD92F0F030}" type="pres">
      <dgm:prSet presAssocID="{597BCAF5-8F2C-48B5-9C33-7E6ACAF2E21E}" presName="conn2-1" presStyleLbl="parChTrans1D2" presStyleIdx="1" presStyleCnt="3"/>
      <dgm:spPr/>
    </dgm:pt>
    <dgm:pt modelId="{B5A68BA9-880D-4A72-B0E0-B1647491C5CC}" type="pres">
      <dgm:prSet presAssocID="{597BCAF5-8F2C-48B5-9C33-7E6ACAF2E21E}" presName="connTx" presStyleLbl="parChTrans1D2" presStyleIdx="1" presStyleCnt="3"/>
      <dgm:spPr/>
    </dgm:pt>
    <dgm:pt modelId="{4AC598FD-247C-4700-99B5-631C98D37EB6}" type="pres">
      <dgm:prSet presAssocID="{B478CE9A-52A2-4BD6-9BA2-0CC0738C13DD}" presName="root2" presStyleCnt="0"/>
      <dgm:spPr/>
    </dgm:pt>
    <dgm:pt modelId="{9369CBBC-0E1C-4ED7-9A2E-1BC351E842A2}" type="pres">
      <dgm:prSet presAssocID="{B478CE9A-52A2-4BD6-9BA2-0CC0738C13DD}" presName="LevelTwoTextNode" presStyleLbl="node2" presStyleIdx="1" presStyleCnt="3" custScaleX="191439">
        <dgm:presLayoutVars>
          <dgm:chPref val="3"/>
        </dgm:presLayoutVars>
      </dgm:prSet>
      <dgm:spPr/>
    </dgm:pt>
    <dgm:pt modelId="{6E74B1FA-6879-4181-A120-0BB4C7B88E4D}" type="pres">
      <dgm:prSet presAssocID="{B478CE9A-52A2-4BD6-9BA2-0CC0738C13DD}" presName="level3hierChild" presStyleCnt="0"/>
      <dgm:spPr/>
    </dgm:pt>
    <dgm:pt modelId="{D5F5F2E4-91C1-48E0-88AE-C3E1AAF83EE5}" type="pres">
      <dgm:prSet presAssocID="{FF668782-B66A-438C-AF02-5C38B53092D0}" presName="conn2-1" presStyleLbl="parChTrans1D2" presStyleIdx="2" presStyleCnt="3"/>
      <dgm:spPr/>
    </dgm:pt>
    <dgm:pt modelId="{FC54620C-9F23-4BDC-AD1D-050E33C9D2B5}" type="pres">
      <dgm:prSet presAssocID="{FF668782-B66A-438C-AF02-5C38B53092D0}" presName="connTx" presStyleLbl="parChTrans1D2" presStyleIdx="2" presStyleCnt="3"/>
      <dgm:spPr/>
    </dgm:pt>
    <dgm:pt modelId="{A3A9D062-EE14-4792-8368-DD4E112ACAC4}" type="pres">
      <dgm:prSet presAssocID="{AE178B77-423D-4154-AEC1-5EC95A464613}" presName="root2" presStyleCnt="0"/>
      <dgm:spPr/>
    </dgm:pt>
    <dgm:pt modelId="{4A15BDB8-3CF5-4DA1-94EE-1E15BBE4ABFE}" type="pres">
      <dgm:prSet presAssocID="{AE178B77-423D-4154-AEC1-5EC95A464613}" presName="LevelTwoTextNode" presStyleLbl="node2" presStyleIdx="2" presStyleCnt="3" custScaleX="191439">
        <dgm:presLayoutVars>
          <dgm:chPref val="3"/>
        </dgm:presLayoutVars>
      </dgm:prSet>
      <dgm:spPr/>
    </dgm:pt>
    <dgm:pt modelId="{6E25572E-1970-48E5-AAB8-ED5623AFACEA}" type="pres">
      <dgm:prSet presAssocID="{AE178B77-423D-4154-AEC1-5EC95A464613}" presName="level3hierChild" presStyleCnt="0"/>
      <dgm:spPr/>
    </dgm:pt>
  </dgm:ptLst>
  <dgm:cxnLst>
    <dgm:cxn modelId="{2EED7F01-6CE3-42B9-8C11-D1A5C10BCEF7}" srcId="{0319B99A-9783-4E46-B9D0-BF9781D4D126}" destId="{B4AB883F-027A-4055-9DC7-1C1C6BAA3802}" srcOrd="0" destOrd="0" parTransId="{3CFD6EA1-D0EC-4616-B476-428D0D1A9CD3}" sibTransId="{66E5C77B-E91A-4FF9-916C-56D713FB2F03}"/>
    <dgm:cxn modelId="{64916B0A-5401-4072-865E-DEDEFEB2C9FE}" type="presOf" srcId="{3769F90A-0E65-4499-B023-9E62E0B681D9}" destId="{2DD2B092-D648-4B9D-8CB6-31D6C37A2D1D}" srcOrd="1" destOrd="0" presId="urn:microsoft.com/office/officeart/2008/layout/HorizontalMultiLevelHierarchy"/>
    <dgm:cxn modelId="{02329B12-61A0-416D-922E-DE8772403358}" type="presOf" srcId="{FF668782-B66A-438C-AF02-5C38B53092D0}" destId="{FC54620C-9F23-4BDC-AD1D-050E33C9D2B5}" srcOrd="1" destOrd="0" presId="urn:microsoft.com/office/officeart/2008/layout/HorizontalMultiLevelHierarchy"/>
    <dgm:cxn modelId="{E2783B32-EBB4-46F8-B9B6-1597E1084E54}" type="presOf" srcId="{597BCAF5-8F2C-48B5-9C33-7E6ACAF2E21E}" destId="{B5A68BA9-880D-4A72-B0E0-B1647491C5CC}" srcOrd="1" destOrd="0" presId="urn:microsoft.com/office/officeart/2008/layout/HorizontalMultiLevelHierarchy"/>
    <dgm:cxn modelId="{9FFFA637-6968-4DD8-87B0-08CBBA85B6E2}" type="presOf" srcId="{FF668782-B66A-438C-AF02-5C38B53092D0}" destId="{D5F5F2E4-91C1-48E0-88AE-C3E1AAF83EE5}" srcOrd="0" destOrd="0" presId="urn:microsoft.com/office/officeart/2008/layout/HorizontalMultiLevelHierarchy"/>
    <dgm:cxn modelId="{79DA7165-4CE8-4C89-AFBD-9CC7A49958EE}" type="presOf" srcId="{AE178B77-423D-4154-AEC1-5EC95A464613}" destId="{4A15BDB8-3CF5-4DA1-94EE-1E15BBE4ABFE}" srcOrd="0" destOrd="0" presId="urn:microsoft.com/office/officeart/2008/layout/HorizontalMultiLevelHierarchy"/>
    <dgm:cxn modelId="{2614A169-236D-4227-B07E-C403504E5E57}" type="presOf" srcId="{0319B99A-9783-4E46-B9D0-BF9781D4D126}" destId="{F3E32EF1-0A77-4DE6-9903-66084DBC3FBF}" srcOrd="0" destOrd="0" presId="urn:microsoft.com/office/officeart/2008/layout/HorizontalMultiLevelHierarchy"/>
    <dgm:cxn modelId="{98572852-8654-4E6C-A38D-1E8B1D166F16}" type="presOf" srcId="{B4AB883F-027A-4055-9DC7-1C1C6BAA3802}" destId="{917363FE-A0BD-4130-94AE-68EA536AE273}" srcOrd="0" destOrd="0" presId="urn:microsoft.com/office/officeart/2008/layout/HorizontalMultiLevelHierarchy"/>
    <dgm:cxn modelId="{CC31D75A-19BB-4184-8573-78CB89D15017}" srcId="{B4AB883F-027A-4055-9DC7-1C1C6BAA3802}" destId="{01246880-31D9-497B-8949-29A490F69205}" srcOrd="0" destOrd="0" parTransId="{3769F90A-0E65-4499-B023-9E62E0B681D9}" sibTransId="{7A51173B-EF75-40C4-B6DD-CE8E4E3C029C}"/>
    <dgm:cxn modelId="{4DB7F298-5F5E-41BE-A4DB-339BCD3F5DAF}" type="presOf" srcId="{01246880-31D9-497B-8949-29A490F69205}" destId="{0F8EB31C-CFB6-45CC-9299-C2F232083965}" srcOrd="0" destOrd="0" presId="urn:microsoft.com/office/officeart/2008/layout/HorizontalMultiLevelHierarchy"/>
    <dgm:cxn modelId="{8CAE1A9B-EF1B-4D70-9E76-E20362D1B5A3}" type="presOf" srcId="{597BCAF5-8F2C-48B5-9C33-7E6ACAF2E21E}" destId="{A5BEC6E8-D517-4433-90A2-B7DD92F0F030}" srcOrd="0" destOrd="0" presId="urn:microsoft.com/office/officeart/2008/layout/HorizontalMultiLevelHierarchy"/>
    <dgm:cxn modelId="{5F3B3CC5-FEB3-47FA-B1BB-25CBC2DC778E}" type="presOf" srcId="{3769F90A-0E65-4499-B023-9E62E0B681D9}" destId="{3D7593A2-D7AC-4921-B974-7A1CC0471BC4}" srcOrd="0" destOrd="0" presId="urn:microsoft.com/office/officeart/2008/layout/HorizontalMultiLevelHierarchy"/>
    <dgm:cxn modelId="{57AE04C6-CE0B-4FAB-8F7D-2B0133DCA8EC}" srcId="{B4AB883F-027A-4055-9DC7-1C1C6BAA3802}" destId="{B478CE9A-52A2-4BD6-9BA2-0CC0738C13DD}" srcOrd="1" destOrd="0" parTransId="{597BCAF5-8F2C-48B5-9C33-7E6ACAF2E21E}" sibTransId="{3516A222-9F86-4990-8B8D-4BFDFB7363E5}"/>
    <dgm:cxn modelId="{DB8C49E9-7093-43B3-99F9-C59A7D9D1F14}" type="presOf" srcId="{B478CE9A-52A2-4BD6-9BA2-0CC0738C13DD}" destId="{9369CBBC-0E1C-4ED7-9A2E-1BC351E842A2}" srcOrd="0" destOrd="0" presId="urn:microsoft.com/office/officeart/2008/layout/HorizontalMultiLevelHierarchy"/>
    <dgm:cxn modelId="{12AF09EC-04D7-4F6B-AEC1-D3E996C646F5}" srcId="{B4AB883F-027A-4055-9DC7-1C1C6BAA3802}" destId="{AE178B77-423D-4154-AEC1-5EC95A464613}" srcOrd="2" destOrd="0" parTransId="{FF668782-B66A-438C-AF02-5C38B53092D0}" sibTransId="{7B661481-55C1-459C-9F3C-C6959F228826}"/>
    <dgm:cxn modelId="{B85E3581-4E0A-4C12-B455-16E676EC426B}" type="presParOf" srcId="{F3E32EF1-0A77-4DE6-9903-66084DBC3FBF}" destId="{68CB858F-9C69-4AC6-B59B-7F043422816A}" srcOrd="0" destOrd="0" presId="urn:microsoft.com/office/officeart/2008/layout/HorizontalMultiLevelHierarchy"/>
    <dgm:cxn modelId="{1D6789FE-6434-4B1D-85C8-E4BE9823E7E3}" type="presParOf" srcId="{68CB858F-9C69-4AC6-B59B-7F043422816A}" destId="{917363FE-A0BD-4130-94AE-68EA536AE273}" srcOrd="0" destOrd="0" presId="urn:microsoft.com/office/officeart/2008/layout/HorizontalMultiLevelHierarchy"/>
    <dgm:cxn modelId="{BCEDC828-D062-4234-9C0A-832A029BFF69}" type="presParOf" srcId="{68CB858F-9C69-4AC6-B59B-7F043422816A}" destId="{5B97A0A9-BEDA-4FE9-A724-5B828A8AD86F}" srcOrd="1" destOrd="0" presId="urn:microsoft.com/office/officeart/2008/layout/HorizontalMultiLevelHierarchy"/>
    <dgm:cxn modelId="{CD824D2C-5969-4586-B938-CE55C0CB3216}" type="presParOf" srcId="{5B97A0A9-BEDA-4FE9-A724-5B828A8AD86F}" destId="{3D7593A2-D7AC-4921-B974-7A1CC0471BC4}" srcOrd="0" destOrd="0" presId="urn:microsoft.com/office/officeart/2008/layout/HorizontalMultiLevelHierarchy"/>
    <dgm:cxn modelId="{223558C4-B8F6-4D89-BB45-6EB5078F36C2}" type="presParOf" srcId="{3D7593A2-D7AC-4921-B974-7A1CC0471BC4}" destId="{2DD2B092-D648-4B9D-8CB6-31D6C37A2D1D}" srcOrd="0" destOrd="0" presId="urn:microsoft.com/office/officeart/2008/layout/HorizontalMultiLevelHierarchy"/>
    <dgm:cxn modelId="{63A3614D-2CAA-467E-967C-9314AD13D12A}" type="presParOf" srcId="{5B97A0A9-BEDA-4FE9-A724-5B828A8AD86F}" destId="{EF87DBF0-E8FE-4B74-8AAB-ABBA69A9C83E}" srcOrd="1" destOrd="0" presId="urn:microsoft.com/office/officeart/2008/layout/HorizontalMultiLevelHierarchy"/>
    <dgm:cxn modelId="{D0DC0B69-73ED-47E3-80BD-A7145EE17B82}" type="presParOf" srcId="{EF87DBF0-E8FE-4B74-8AAB-ABBA69A9C83E}" destId="{0F8EB31C-CFB6-45CC-9299-C2F232083965}" srcOrd="0" destOrd="0" presId="urn:microsoft.com/office/officeart/2008/layout/HorizontalMultiLevelHierarchy"/>
    <dgm:cxn modelId="{30BD3310-9A71-4E49-A8D8-BF2DFDB6E9A1}" type="presParOf" srcId="{EF87DBF0-E8FE-4B74-8AAB-ABBA69A9C83E}" destId="{BD89B383-345B-4EDB-8E3B-9715E683C5E0}" srcOrd="1" destOrd="0" presId="urn:microsoft.com/office/officeart/2008/layout/HorizontalMultiLevelHierarchy"/>
    <dgm:cxn modelId="{32C033E3-1B20-462E-AF17-EB71D1F16E88}" type="presParOf" srcId="{5B97A0A9-BEDA-4FE9-A724-5B828A8AD86F}" destId="{A5BEC6E8-D517-4433-90A2-B7DD92F0F030}" srcOrd="2" destOrd="0" presId="urn:microsoft.com/office/officeart/2008/layout/HorizontalMultiLevelHierarchy"/>
    <dgm:cxn modelId="{D4071282-E25D-4C4A-89D5-9D9E7F6E9B19}" type="presParOf" srcId="{A5BEC6E8-D517-4433-90A2-B7DD92F0F030}" destId="{B5A68BA9-880D-4A72-B0E0-B1647491C5CC}" srcOrd="0" destOrd="0" presId="urn:microsoft.com/office/officeart/2008/layout/HorizontalMultiLevelHierarchy"/>
    <dgm:cxn modelId="{10288B24-7893-4DDC-A8D8-369C754F70FD}" type="presParOf" srcId="{5B97A0A9-BEDA-4FE9-A724-5B828A8AD86F}" destId="{4AC598FD-247C-4700-99B5-631C98D37EB6}" srcOrd="3" destOrd="0" presId="urn:microsoft.com/office/officeart/2008/layout/HorizontalMultiLevelHierarchy"/>
    <dgm:cxn modelId="{6C512506-5126-4ABD-B46F-01D128BE5691}" type="presParOf" srcId="{4AC598FD-247C-4700-99B5-631C98D37EB6}" destId="{9369CBBC-0E1C-4ED7-9A2E-1BC351E842A2}" srcOrd="0" destOrd="0" presId="urn:microsoft.com/office/officeart/2008/layout/HorizontalMultiLevelHierarchy"/>
    <dgm:cxn modelId="{3617160C-A30A-430E-80BB-CC13354FBA3D}" type="presParOf" srcId="{4AC598FD-247C-4700-99B5-631C98D37EB6}" destId="{6E74B1FA-6879-4181-A120-0BB4C7B88E4D}" srcOrd="1" destOrd="0" presId="urn:microsoft.com/office/officeart/2008/layout/HorizontalMultiLevelHierarchy"/>
    <dgm:cxn modelId="{C6762E41-BD36-4BA0-BC40-8EC6B5681BEB}" type="presParOf" srcId="{5B97A0A9-BEDA-4FE9-A724-5B828A8AD86F}" destId="{D5F5F2E4-91C1-48E0-88AE-C3E1AAF83EE5}" srcOrd="4" destOrd="0" presId="urn:microsoft.com/office/officeart/2008/layout/HorizontalMultiLevelHierarchy"/>
    <dgm:cxn modelId="{287E39D3-8F6E-4842-9AE5-093DA477DDF9}" type="presParOf" srcId="{D5F5F2E4-91C1-48E0-88AE-C3E1AAF83EE5}" destId="{FC54620C-9F23-4BDC-AD1D-050E33C9D2B5}" srcOrd="0" destOrd="0" presId="urn:microsoft.com/office/officeart/2008/layout/HorizontalMultiLevelHierarchy"/>
    <dgm:cxn modelId="{0F69F156-2F16-497D-A925-24158C23ECA8}" type="presParOf" srcId="{5B97A0A9-BEDA-4FE9-A724-5B828A8AD86F}" destId="{A3A9D062-EE14-4792-8368-DD4E112ACAC4}" srcOrd="5" destOrd="0" presId="urn:microsoft.com/office/officeart/2008/layout/HorizontalMultiLevelHierarchy"/>
    <dgm:cxn modelId="{53202907-9DF5-48CE-92C9-87AA62245195}" type="presParOf" srcId="{A3A9D062-EE14-4792-8368-DD4E112ACAC4}" destId="{4A15BDB8-3CF5-4DA1-94EE-1E15BBE4ABFE}" srcOrd="0" destOrd="0" presId="urn:microsoft.com/office/officeart/2008/layout/HorizontalMultiLevelHierarchy"/>
    <dgm:cxn modelId="{BE41D21A-68CA-43DA-B426-258FDF82743E}" type="presParOf" srcId="{A3A9D062-EE14-4792-8368-DD4E112ACAC4}" destId="{6E25572E-1970-48E5-AAB8-ED5623AFAC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9B99A-9783-4E46-B9D0-BF9781D4D1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AB883F-027A-4055-9DC7-1C1C6BAA3802}">
      <dgm:prSet phldrT="[文本]" custT="1"/>
      <dgm:spPr/>
      <dgm:t>
        <a:bodyPr/>
        <a:lstStyle/>
        <a:p>
          <a:pPr>
            <a:buNone/>
          </a:pPr>
          <a:r>
            <a:rPr lang="en-US" altLang="ko-KR" sz="1800" dirty="0"/>
            <a:t>Symmetries implemented</a:t>
          </a:r>
          <a:endParaRPr lang="zh-CN" altLang="en-US" sz="1800" dirty="0"/>
        </a:p>
      </dgm:t>
    </dgm:pt>
    <dgm:pt modelId="{3CFD6EA1-D0EC-4616-B476-428D0D1A9CD3}" type="parTrans" cxnId="{2EED7F01-6CE3-42B9-8C11-D1A5C10BCEF7}">
      <dgm:prSet/>
      <dgm:spPr/>
      <dgm:t>
        <a:bodyPr/>
        <a:lstStyle/>
        <a:p>
          <a:endParaRPr lang="zh-CN" altLang="en-US"/>
        </a:p>
      </dgm:t>
    </dgm:pt>
    <dgm:pt modelId="{66E5C77B-E91A-4FF9-916C-56D713FB2F03}" type="sibTrans" cxnId="{2EED7F01-6CE3-42B9-8C11-D1A5C10BCEF7}">
      <dgm:prSet/>
      <dgm:spPr/>
      <dgm:t>
        <a:bodyPr/>
        <a:lstStyle/>
        <a:p>
          <a:endParaRPr lang="zh-CN" altLang="en-US"/>
        </a:p>
      </dgm:t>
    </dgm:pt>
    <dgm:pt modelId="{01246880-31D9-497B-8949-29A490F69205}">
      <dgm:prSet phldrT="[文本]"/>
      <dgm:spPr>
        <a:blipFill>
          <a:blip xmlns:r="http://schemas.openxmlformats.org/officeDocument/2006/relationships" r:embed="rId1"/>
          <a:stretch>
            <a:fillRect l="-795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3769F90A-0E65-4499-B023-9E62E0B681D9}" type="parTrans" cxnId="{CC31D75A-19BB-4184-8573-78CB89D15017}">
      <dgm:prSet/>
      <dgm:spPr/>
      <dgm:t>
        <a:bodyPr/>
        <a:lstStyle/>
        <a:p>
          <a:endParaRPr lang="zh-CN" altLang="en-US"/>
        </a:p>
      </dgm:t>
    </dgm:pt>
    <dgm:pt modelId="{7A51173B-EF75-40C4-B6DD-CE8E4E3C029C}" type="sibTrans" cxnId="{CC31D75A-19BB-4184-8573-78CB89D15017}">
      <dgm:prSet/>
      <dgm:spPr/>
      <dgm:t>
        <a:bodyPr/>
        <a:lstStyle/>
        <a:p>
          <a:endParaRPr lang="zh-CN" altLang="en-US"/>
        </a:p>
      </dgm:t>
    </dgm:pt>
    <dgm:pt modelId="{B478CE9A-52A2-4BD6-9BA2-0CC0738C13DD}">
      <dgm:prSet phldrT="[文本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97BCAF5-8F2C-48B5-9C33-7E6ACAF2E21E}" type="parTrans" cxnId="{57AE04C6-CE0B-4FAB-8F7D-2B0133DCA8EC}">
      <dgm:prSet/>
      <dgm:spPr/>
      <dgm:t>
        <a:bodyPr/>
        <a:lstStyle/>
        <a:p>
          <a:endParaRPr lang="zh-CN" altLang="en-US"/>
        </a:p>
      </dgm:t>
    </dgm:pt>
    <dgm:pt modelId="{3516A222-9F86-4990-8B8D-4BFDFB7363E5}" type="sibTrans" cxnId="{57AE04C6-CE0B-4FAB-8F7D-2B0133DCA8EC}">
      <dgm:prSet/>
      <dgm:spPr/>
      <dgm:t>
        <a:bodyPr/>
        <a:lstStyle/>
        <a:p>
          <a:endParaRPr lang="zh-CN" altLang="en-US"/>
        </a:p>
      </dgm:t>
    </dgm:pt>
    <dgm:pt modelId="{AE178B77-423D-4154-AEC1-5EC95A464613}">
      <dgm:prSet phldrT="[文本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FF668782-B66A-438C-AF02-5C38B53092D0}" type="par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7B661481-55C1-459C-9F3C-C6959F228826}" type="sib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F3E32EF1-0A77-4DE6-9903-66084DBC3FBF}" type="pres">
      <dgm:prSet presAssocID="{0319B99A-9783-4E46-B9D0-BF9781D4D1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CB858F-9C69-4AC6-B59B-7F043422816A}" type="pres">
      <dgm:prSet presAssocID="{B4AB883F-027A-4055-9DC7-1C1C6BAA3802}" presName="root1" presStyleCnt="0"/>
      <dgm:spPr/>
    </dgm:pt>
    <dgm:pt modelId="{917363FE-A0BD-4130-94AE-68EA536AE273}" type="pres">
      <dgm:prSet presAssocID="{B4AB883F-027A-4055-9DC7-1C1C6BAA3802}" presName="LevelOneTextNode" presStyleLbl="node0" presStyleIdx="0" presStyleCnt="1" custScaleX="117148" custScaleY="82628">
        <dgm:presLayoutVars>
          <dgm:chPref val="3"/>
        </dgm:presLayoutVars>
      </dgm:prSet>
      <dgm:spPr/>
    </dgm:pt>
    <dgm:pt modelId="{5B97A0A9-BEDA-4FE9-A724-5B828A8AD86F}" type="pres">
      <dgm:prSet presAssocID="{B4AB883F-027A-4055-9DC7-1C1C6BAA3802}" presName="level2hierChild" presStyleCnt="0"/>
      <dgm:spPr/>
    </dgm:pt>
    <dgm:pt modelId="{3D7593A2-D7AC-4921-B974-7A1CC0471BC4}" type="pres">
      <dgm:prSet presAssocID="{3769F90A-0E65-4499-B023-9E62E0B681D9}" presName="conn2-1" presStyleLbl="parChTrans1D2" presStyleIdx="0" presStyleCnt="3"/>
      <dgm:spPr/>
    </dgm:pt>
    <dgm:pt modelId="{2DD2B092-D648-4B9D-8CB6-31D6C37A2D1D}" type="pres">
      <dgm:prSet presAssocID="{3769F90A-0E65-4499-B023-9E62E0B681D9}" presName="connTx" presStyleLbl="parChTrans1D2" presStyleIdx="0" presStyleCnt="3"/>
      <dgm:spPr/>
    </dgm:pt>
    <dgm:pt modelId="{EF87DBF0-E8FE-4B74-8AAB-ABBA69A9C83E}" type="pres">
      <dgm:prSet presAssocID="{01246880-31D9-497B-8949-29A490F69205}" presName="root2" presStyleCnt="0"/>
      <dgm:spPr/>
    </dgm:pt>
    <dgm:pt modelId="{0F8EB31C-CFB6-45CC-9299-C2F232083965}" type="pres">
      <dgm:prSet presAssocID="{01246880-31D9-497B-8949-29A490F69205}" presName="LevelTwoTextNode" presStyleLbl="node2" presStyleIdx="0" presStyleCnt="3" custScaleX="191315">
        <dgm:presLayoutVars>
          <dgm:chPref val="3"/>
        </dgm:presLayoutVars>
      </dgm:prSet>
      <dgm:spPr/>
    </dgm:pt>
    <dgm:pt modelId="{BD89B383-345B-4EDB-8E3B-9715E683C5E0}" type="pres">
      <dgm:prSet presAssocID="{01246880-31D9-497B-8949-29A490F69205}" presName="level3hierChild" presStyleCnt="0"/>
      <dgm:spPr/>
    </dgm:pt>
    <dgm:pt modelId="{A5BEC6E8-D517-4433-90A2-B7DD92F0F030}" type="pres">
      <dgm:prSet presAssocID="{597BCAF5-8F2C-48B5-9C33-7E6ACAF2E21E}" presName="conn2-1" presStyleLbl="parChTrans1D2" presStyleIdx="1" presStyleCnt="3"/>
      <dgm:spPr/>
    </dgm:pt>
    <dgm:pt modelId="{B5A68BA9-880D-4A72-B0E0-B1647491C5CC}" type="pres">
      <dgm:prSet presAssocID="{597BCAF5-8F2C-48B5-9C33-7E6ACAF2E21E}" presName="connTx" presStyleLbl="parChTrans1D2" presStyleIdx="1" presStyleCnt="3"/>
      <dgm:spPr/>
    </dgm:pt>
    <dgm:pt modelId="{4AC598FD-247C-4700-99B5-631C98D37EB6}" type="pres">
      <dgm:prSet presAssocID="{B478CE9A-52A2-4BD6-9BA2-0CC0738C13DD}" presName="root2" presStyleCnt="0"/>
      <dgm:spPr/>
    </dgm:pt>
    <dgm:pt modelId="{9369CBBC-0E1C-4ED7-9A2E-1BC351E842A2}" type="pres">
      <dgm:prSet presAssocID="{B478CE9A-52A2-4BD6-9BA2-0CC0738C13DD}" presName="LevelTwoTextNode" presStyleLbl="node2" presStyleIdx="1" presStyleCnt="3" custScaleX="191439">
        <dgm:presLayoutVars>
          <dgm:chPref val="3"/>
        </dgm:presLayoutVars>
      </dgm:prSet>
      <dgm:spPr/>
    </dgm:pt>
    <dgm:pt modelId="{6E74B1FA-6879-4181-A120-0BB4C7B88E4D}" type="pres">
      <dgm:prSet presAssocID="{B478CE9A-52A2-4BD6-9BA2-0CC0738C13DD}" presName="level3hierChild" presStyleCnt="0"/>
      <dgm:spPr/>
    </dgm:pt>
    <dgm:pt modelId="{D5F5F2E4-91C1-48E0-88AE-C3E1AAF83EE5}" type="pres">
      <dgm:prSet presAssocID="{FF668782-B66A-438C-AF02-5C38B53092D0}" presName="conn2-1" presStyleLbl="parChTrans1D2" presStyleIdx="2" presStyleCnt="3"/>
      <dgm:spPr/>
    </dgm:pt>
    <dgm:pt modelId="{FC54620C-9F23-4BDC-AD1D-050E33C9D2B5}" type="pres">
      <dgm:prSet presAssocID="{FF668782-B66A-438C-AF02-5C38B53092D0}" presName="connTx" presStyleLbl="parChTrans1D2" presStyleIdx="2" presStyleCnt="3"/>
      <dgm:spPr/>
    </dgm:pt>
    <dgm:pt modelId="{A3A9D062-EE14-4792-8368-DD4E112ACAC4}" type="pres">
      <dgm:prSet presAssocID="{AE178B77-423D-4154-AEC1-5EC95A464613}" presName="root2" presStyleCnt="0"/>
      <dgm:spPr/>
    </dgm:pt>
    <dgm:pt modelId="{4A15BDB8-3CF5-4DA1-94EE-1E15BBE4ABFE}" type="pres">
      <dgm:prSet presAssocID="{AE178B77-423D-4154-AEC1-5EC95A464613}" presName="LevelTwoTextNode" presStyleLbl="node2" presStyleIdx="2" presStyleCnt="3" custScaleX="191439">
        <dgm:presLayoutVars>
          <dgm:chPref val="3"/>
        </dgm:presLayoutVars>
      </dgm:prSet>
      <dgm:spPr/>
    </dgm:pt>
    <dgm:pt modelId="{6E25572E-1970-48E5-AAB8-ED5623AFACEA}" type="pres">
      <dgm:prSet presAssocID="{AE178B77-423D-4154-AEC1-5EC95A464613}" presName="level3hierChild" presStyleCnt="0"/>
      <dgm:spPr/>
    </dgm:pt>
  </dgm:ptLst>
  <dgm:cxnLst>
    <dgm:cxn modelId="{2EED7F01-6CE3-42B9-8C11-D1A5C10BCEF7}" srcId="{0319B99A-9783-4E46-B9D0-BF9781D4D126}" destId="{B4AB883F-027A-4055-9DC7-1C1C6BAA3802}" srcOrd="0" destOrd="0" parTransId="{3CFD6EA1-D0EC-4616-B476-428D0D1A9CD3}" sibTransId="{66E5C77B-E91A-4FF9-916C-56D713FB2F03}"/>
    <dgm:cxn modelId="{64916B0A-5401-4072-865E-DEDEFEB2C9FE}" type="presOf" srcId="{3769F90A-0E65-4499-B023-9E62E0B681D9}" destId="{2DD2B092-D648-4B9D-8CB6-31D6C37A2D1D}" srcOrd="1" destOrd="0" presId="urn:microsoft.com/office/officeart/2008/layout/HorizontalMultiLevelHierarchy"/>
    <dgm:cxn modelId="{02329B12-61A0-416D-922E-DE8772403358}" type="presOf" srcId="{FF668782-B66A-438C-AF02-5C38B53092D0}" destId="{FC54620C-9F23-4BDC-AD1D-050E33C9D2B5}" srcOrd="1" destOrd="0" presId="urn:microsoft.com/office/officeart/2008/layout/HorizontalMultiLevelHierarchy"/>
    <dgm:cxn modelId="{E2783B32-EBB4-46F8-B9B6-1597E1084E54}" type="presOf" srcId="{597BCAF5-8F2C-48B5-9C33-7E6ACAF2E21E}" destId="{B5A68BA9-880D-4A72-B0E0-B1647491C5CC}" srcOrd="1" destOrd="0" presId="urn:microsoft.com/office/officeart/2008/layout/HorizontalMultiLevelHierarchy"/>
    <dgm:cxn modelId="{9FFFA637-6968-4DD8-87B0-08CBBA85B6E2}" type="presOf" srcId="{FF668782-B66A-438C-AF02-5C38B53092D0}" destId="{D5F5F2E4-91C1-48E0-88AE-C3E1AAF83EE5}" srcOrd="0" destOrd="0" presId="urn:microsoft.com/office/officeart/2008/layout/HorizontalMultiLevelHierarchy"/>
    <dgm:cxn modelId="{79DA7165-4CE8-4C89-AFBD-9CC7A49958EE}" type="presOf" srcId="{AE178B77-423D-4154-AEC1-5EC95A464613}" destId="{4A15BDB8-3CF5-4DA1-94EE-1E15BBE4ABFE}" srcOrd="0" destOrd="0" presId="urn:microsoft.com/office/officeart/2008/layout/HorizontalMultiLevelHierarchy"/>
    <dgm:cxn modelId="{2614A169-236D-4227-B07E-C403504E5E57}" type="presOf" srcId="{0319B99A-9783-4E46-B9D0-BF9781D4D126}" destId="{F3E32EF1-0A77-4DE6-9903-66084DBC3FBF}" srcOrd="0" destOrd="0" presId="urn:microsoft.com/office/officeart/2008/layout/HorizontalMultiLevelHierarchy"/>
    <dgm:cxn modelId="{98572852-8654-4E6C-A38D-1E8B1D166F16}" type="presOf" srcId="{B4AB883F-027A-4055-9DC7-1C1C6BAA3802}" destId="{917363FE-A0BD-4130-94AE-68EA536AE273}" srcOrd="0" destOrd="0" presId="urn:microsoft.com/office/officeart/2008/layout/HorizontalMultiLevelHierarchy"/>
    <dgm:cxn modelId="{CC31D75A-19BB-4184-8573-78CB89D15017}" srcId="{B4AB883F-027A-4055-9DC7-1C1C6BAA3802}" destId="{01246880-31D9-497B-8949-29A490F69205}" srcOrd="0" destOrd="0" parTransId="{3769F90A-0E65-4499-B023-9E62E0B681D9}" sibTransId="{7A51173B-EF75-40C4-B6DD-CE8E4E3C029C}"/>
    <dgm:cxn modelId="{4DB7F298-5F5E-41BE-A4DB-339BCD3F5DAF}" type="presOf" srcId="{01246880-31D9-497B-8949-29A490F69205}" destId="{0F8EB31C-CFB6-45CC-9299-C2F232083965}" srcOrd="0" destOrd="0" presId="urn:microsoft.com/office/officeart/2008/layout/HorizontalMultiLevelHierarchy"/>
    <dgm:cxn modelId="{8CAE1A9B-EF1B-4D70-9E76-E20362D1B5A3}" type="presOf" srcId="{597BCAF5-8F2C-48B5-9C33-7E6ACAF2E21E}" destId="{A5BEC6E8-D517-4433-90A2-B7DD92F0F030}" srcOrd="0" destOrd="0" presId="urn:microsoft.com/office/officeart/2008/layout/HorizontalMultiLevelHierarchy"/>
    <dgm:cxn modelId="{5F3B3CC5-FEB3-47FA-B1BB-25CBC2DC778E}" type="presOf" srcId="{3769F90A-0E65-4499-B023-9E62E0B681D9}" destId="{3D7593A2-D7AC-4921-B974-7A1CC0471BC4}" srcOrd="0" destOrd="0" presId="urn:microsoft.com/office/officeart/2008/layout/HorizontalMultiLevelHierarchy"/>
    <dgm:cxn modelId="{57AE04C6-CE0B-4FAB-8F7D-2B0133DCA8EC}" srcId="{B4AB883F-027A-4055-9DC7-1C1C6BAA3802}" destId="{B478CE9A-52A2-4BD6-9BA2-0CC0738C13DD}" srcOrd="1" destOrd="0" parTransId="{597BCAF5-8F2C-48B5-9C33-7E6ACAF2E21E}" sibTransId="{3516A222-9F86-4990-8B8D-4BFDFB7363E5}"/>
    <dgm:cxn modelId="{DB8C49E9-7093-43B3-99F9-C59A7D9D1F14}" type="presOf" srcId="{B478CE9A-52A2-4BD6-9BA2-0CC0738C13DD}" destId="{9369CBBC-0E1C-4ED7-9A2E-1BC351E842A2}" srcOrd="0" destOrd="0" presId="urn:microsoft.com/office/officeart/2008/layout/HorizontalMultiLevelHierarchy"/>
    <dgm:cxn modelId="{12AF09EC-04D7-4F6B-AEC1-D3E996C646F5}" srcId="{B4AB883F-027A-4055-9DC7-1C1C6BAA3802}" destId="{AE178B77-423D-4154-AEC1-5EC95A464613}" srcOrd="2" destOrd="0" parTransId="{FF668782-B66A-438C-AF02-5C38B53092D0}" sibTransId="{7B661481-55C1-459C-9F3C-C6959F228826}"/>
    <dgm:cxn modelId="{B85E3581-4E0A-4C12-B455-16E676EC426B}" type="presParOf" srcId="{F3E32EF1-0A77-4DE6-9903-66084DBC3FBF}" destId="{68CB858F-9C69-4AC6-B59B-7F043422816A}" srcOrd="0" destOrd="0" presId="urn:microsoft.com/office/officeart/2008/layout/HorizontalMultiLevelHierarchy"/>
    <dgm:cxn modelId="{1D6789FE-6434-4B1D-85C8-E4BE9823E7E3}" type="presParOf" srcId="{68CB858F-9C69-4AC6-B59B-7F043422816A}" destId="{917363FE-A0BD-4130-94AE-68EA536AE273}" srcOrd="0" destOrd="0" presId="urn:microsoft.com/office/officeart/2008/layout/HorizontalMultiLevelHierarchy"/>
    <dgm:cxn modelId="{BCEDC828-D062-4234-9C0A-832A029BFF69}" type="presParOf" srcId="{68CB858F-9C69-4AC6-B59B-7F043422816A}" destId="{5B97A0A9-BEDA-4FE9-A724-5B828A8AD86F}" srcOrd="1" destOrd="0" presId="urn:microsoft.com/office/officeart/2008/layout/HorizontalMultiLevelHierarchy"/>
    <dgm:cxn modelId="{CD824D2C-5969-4586-B938-CE55C0CB3216}" type="presParOf" srcId="{5B97A0A9-BEDA-4FE9-A724-5B828A8AD86F}" destId="{3D7593A2-D7AC-4921-B974-7A1CC0471BC4}" srcOrd="0" destOrd="0" presId="urn:microsoft.com/office/officeart/2008/layout/HorizontalMultiLevelHierarchy"/>
    <dgm:cxn modelId="{223558C4-B8F6-4D89-BB45-6EB5078F36C2}" type="presParOf" srcId="{3D7593A2-D7AC-4921-B974-7A1CC0471BC4}" destId="{2DD2B092-D648-4B9D-8CB6-31D6C37A2D1D}" srcOrd="0" destOrd="0" presId="urn:microsoft.com/office/officeart/2008/layout/HorizontalMultiLevelHierarchy"/>
    <dgm:cxn modelId="{63A3614D-2CAA-467E-967C-9314AD13D12A}" type="presParOf" srcId="{5B97A0A9-BEDA-4FE9-A724-5B828A8AD86F}" destId="{EF87DBF0-E8FE-4B74-8AAB-ABBA69A9C83E}" srcOrd="1" destOrd="0" presId="urn:microsoft.com/office/officeart/2008/layout/HorizontalMultiLevelHierarchy"/>
    <dgm:cxn modelId="{D0DC0B69-73ED-47E3-80BD-A7145EE17B82}" type="presParOf" srcId="{EF87DBF0-E8FE-4B74-8AAB-ABBA69A9C83E}" destId="{0F8EB31C-CFB6-45CC-9299-C2F232083965}" srcOrd="0" destOrd="0" presId="urn:microsoft.com/office/officeart/2008/layout/HorizontalMultiLevelHierarchy"/>
    <dgm:cxn modelId="{30BD3310-9A71-4E49-A8D8-BF2DFDB6E9A1}" type="presParOf" srcId="{EF87DBF0-E8FE-4B74-8AAB-ABBA69A9C83E}" destId="{BD89B383-345B-4EDB-8E3B-9715E683C5E0}" srcOrd="1" destOrd="0" presId="urn:microsoft.com/office/officeart/2008/layout/HorizontalMultiLevelHierarchy"/>
    <dgm:cxn modelId="{32C033E3-1B20-462E-AF17-EB71D1F16E88}" type="presParOf" srcId="{5B97A0A9-BEDA-4FE9-A724-5B828A8AD86F}" destId="{A5BEC6E8-D517-4433-90A2-B7DD92F0F030}" srcOrd="2" destOrd="0" presId="urn:microsoft.com/office/officeart/2008/layout/HorizontalMultiLevelHierarchy"/>
    <dgm:cxn modelId="{D4071282-E25D-4C4A-89D5-9D9E7F6E9B19}" type="presParOf" srcId="{A5BEC6E8-D517-4433-90A2-B7DD92F0F030}" destId="{B5A68BA9-880D-4A72-B0E0-B1647491C5CC}" srcOrd="0" destOrd="0" presId="urn:microsoft.com/office/officeart/2008/layout/HorizontalMultiLevelHierarchy"/>
    <dgm:cxn modelId="{10288B24-7893-4DDC-A8D8-369C754F70FD}" type="presParOf" srcId="{5B97A0A9-BEDA-4FE9-A724-5B828A8AD86F}" destId="{4AC598FD-247C-4700-99B5-631C98D37EB6}" srcOrd="3" destOrd="0" presId="urn:microsoft.com/office/officeart/2008/layout/HorizontalMultiLevelHierarchy"/>
    <dgm:cxn modelId="{6C512506-5126-4ABD-B46F-01D128BE5691}" type="presParOf" srcId="{4AC598FD-247C-4700-99B5-631C98D37EB6}" destId="{9369CBBC-0E1C-4ED7-9A2E-1BC351E842A2}" srcOrd="0" destOrd="0" presId="urn:microsoft.com/office/officeart/2008/layout/HorizontalMultiLevelHierarchy"/>
    <dgm:cxn modelId="{3617160C-A30A-430E-80BB-CC13354FBA3D}" type="presParOf" srcId="{4AC598FD-247C-4700-99B5-631C98D37EB6}" destId="{6E74B1FA-6879-4181-A120-0BB4C7B88E4D}" srcOrd="1" destOrd="0" presId="urn:microsoft.com/office/officeart/2008/layout/HorizontalMultiLevelHierarchy"/>
    <dgm:cxn modelId="{C6762E41-BD36-4BA0-BC40-8EC6B5681BEB}" type="presParOf" srcId="{5B97A0A9-BEDA-4FE9-A724-5B828A8AD86F}" destId="{D5F5F2E4-91C1-48E0-88AE-C3E1AAF83EE5}" srcOrd="4" destOrd="0" presId="urn:microsoft.com/office/officeart/2008/layout/HorizontalMultiLevelHierarchy"/>
    <dgm:cxn modelId="{287E39D3-8F6E-4842-9AE5-093DA477DDF9}" type="presParOf" srcId="{D5F5F2E4-91C1-48E0-88AE-C3E1AAF83EE5}" destId="{FC54620C-9F23-4BDC-AD1D-050E33C9D2B5}" srcOrd="0" destOrd="0" presId="urn:microsoft.com/office/officeart/2008/layout/HorizontalMultiLevelHierarchy"/>
    <dgm:cxn modelId="{0F69F156-2F16-497D-A925-24158C23ECA8}" type="presParOf" srcId="{5B97A0A9-BEDA-4FE9-A724-5B828A8AD86F}" destId="{A3A9D062-EE14-4792-8368-DD4E112ACAC4}" srcOrd="5" destOrd="0" presId="urn:microsoft.com/office/officeart/2008/layout/HorizontalMultiLevelHierarchy"/>
    <dgm:cxn modelId="{53202907-9DF5-48CE-92C9-87AA62245195}" type="presParOf" srcId="{A3A9D062-EE14-4792-8368-DD4E112ACAC4}" destId="{4A15BDB8-3CF5-4DA1-94EE-1E15BBE4ABFE}" srcOrd="0" destOrd="0" presId="urn:microsoft.com/office/officeart/2008/layout/HorizontalMultiLevelHierarchy"/>
    <dgm:cxn modelId="{BE41D21A-68CA-43DA-B426-258FDF82743E}" type="presParOf" srcId="{A3A9D062-EE14-4792-8368-DD4E112ACAC4}" destId="{6E25572E-1970-48E5-AAB8-ED5623AFAC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5F2E4-91C1-48E0-88AE-C3E1AAF83EE5}">
      <dsp:nvSpPr>
        <dsp:cNvPr id="0" name=""/>
        <dsp:cNvSpPr/>
      </dsp:nvSpPr>
      <dsp:spPr>
        <a:xfrm>
          <a:off x="2509725" y="1274889"/>
          <a:ext cx="317804" cy="60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902" y="0"/>
              </a:lnTo>
              <a:lnTo>
                <a:pt x="158902" y="605572"/>
              </a:lnTo>
              <a:lnTo>
                <a:pt x="317804" y="605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651529" y="1560577"/>
        <a:ext cx="34194" cy="34194"/>
      </dsp:txXfrm>
    </dsp:sp>
    <dsp:sp modelId="{A5BEC6E8-D517-4433-90A2-B7DD92F0F030}">
      <dsp:nvSpPr>
        <dsp:cNvPr id="0" name=""/>
        <dsp:cNvSpPr/>
      </dsp:nvSpPr>
      <dsp:spPr>
        <a:xfrm>
          <a:off x="2509725" y="1229169"/>
          <a:ext cx="3178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8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660682" y="1266943"/>
        <a:ext cx="15890" cy="15890"/>
      </dsp:txXfrm>
    </dsp:sp>
    <dsp:sp modelId="{3D7593A2-D7AC-4921-B974-7A1CC0471BC4}">
      <dsp:nvSpPr>
        <dsp:cNvPr id="0" name=""/>
        <dsp:cNvSpPr/>
      </dsp:nvSpPr>
      <dsp:spPr>
        <a:xfrm>
          <a:off x="2509725" y="669316"/>
          <a:ext cx="317804" cy="605572"/>
        </a:xfrm>
        <a:custGeom>
          <a:avLst/>
          <a:gdLst/>
          <a:ahLst/>
          <a:cxnLst/>
          <a:rect l="0" t="0" r="0" b="0"/>
          <a:pathLst>
            <a:path>
              <a:moveTo>
                <a:pt x="0" y="605572"/>
              </a:moveTo>
              <a:lnTo>
                <a:pt x="158902" y="605572"/>
              </a:lnTo>
              <a:lnTo>
                <a:pt x="158902" y="0"/>
              </a:lnTo>
              <a:lnTo>
                <a:pt x="3178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651529" y="955005"/>
        <a:ext cx="34194" cy="34194"/>
      </dsp:txXfrm>
    </dsp:sp>
    <dsp:sp modelId="{917363FE-A0BD-4130-94AE-68EA536AE273}">
      <dsp:nvSpPr>
        <dsp:cNvPr id="0" name=""/>
        <dsp:cNvSpPr/>
      </dsp:nvSpPr>
      <dsp:spPr>
        <a:xfrm rot="16200000">
          <a:off x="1172543" y="991122"/>
          <a:ext cx="2106830" cy="567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Symmetries implemented</a:t>
          </a:r>
          <a:endParaRPr lang="zh-CN" altLang="en-US" sz="1800" kern="1200" dirty="0"/>
        </a:p>
      </dsp:txBody>
      <dsp:txXfrm>
        <a:off x="1172543" y="991122"/>
        <a:ext cx="2106830" cy="567532"/>
      </dsp:txXfrm>
    </dsp:sp>
    <dsp:sp modelId="{0F8EB31C-CFB6-45CC-9299-C2F232083965}">
      <dsp:nvSpPr>
        <dsp:cNvPr id="0" name=""/>
        <dsp:cNvSpPr/>
      </dsp:nvSpPr>
      <dsp:spPr>
        <a:xfrm>
          <a:off x="2827529" y="427087"/>
          <a:ext cx="3040036" cy="48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Comic Sans MS" panose="030F0702030302020204" pitchFamily="66" charset="0"/>
            </a:rPr>
            <a:t>Chiral</a:t>
          </a:r>
          <a:r>
            <a:rPr lang="ko-KR" altLang="en-US" sz="1100" kern="1200" dirty="0">
              <a:latin typeface="Comic Sans MS" panose="030F0702030302020204" pitchFamily="66" charset="0"/>
            </a:rPr>
            <a:t> </a:t>
          </a:r>
          <a:r>
            <a:rPr lang="en-US" altLang="ko-KR" sz="1100" kern="1200" dirty="0">
              <a:latin typeface="Comic Sans MS" panose="030F0702030302020204" pitchFamily="66" charset="0"/>
            </a:rPr>
            <a:t>symmetry:</a:t>
          </a:r>
          <a:r>
            <a:rPr lang="en-US" altLang="ko-KR" sz="1100" kern="1200" dirty="0"/>
            <a:t>  pseudo scalar mesons,  pion  </a:t>
          </a:r>
          <a14:m xmlns:a14="http://schemas.microsoft.com/office/drawing/2010/main">
            <m:oMath xmlns:m="http://schemas.openxmlformats.org/officeDocument/2006/math">
              <m:r>
                <a:rPr lang="ko-KR" altLang="en-US" sz="11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endParaRPr lang="zh-CN" altLang="en-US" sz="1100" kern="1200" dirty="0"/>
        </a:p>
      </dsp:txBody>
      <dsp:txXfrm>
        <a:off x="2827529" y="427087"/>
        <a:ext cx="3040036" cy="484457"/>
      </dsp:txXfrm>
    </dsp:sp>
    <dsp:sp modelId="{9369CBBC-0E1C-4ED7-9A2E-1BC351E842A2}">
      <dsp:nvSpPr>
        <dsp:cNvPr id="0" name=""/>
        <dsp:cNvSpPr/>
      </dsp:nvSpPr>
      <dsp:spPr>
        <a:xfrm>
          <a:off x="2827529" y="1032660"/>
          <a:ext cx="3042007" cy="48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Comic Sans MS" panose="030F0702030302020204" pitchFamily="66" charset="0"/>
            </a:rPr>
            <a:t>Hidden local symmetry</a:t>
          </a:r>
          <a:r>
            <a:rPr lang="en-US" altLang="ko-KR" sz="1100" kern="1200" dirty="0"/>
            <a:t>: vector mesons, </a:t>
          </a:r>
          <a14:m xmlns:a14="http://schemas.microsoft.com/office/drawing/2010/main">
            <m:oMath xmlns:m="http://schemas.openxmlformats.org/officeDocument/2006/math">
              <m:r>
                <a:rPr lang="ko-KR" altLang="en-US" sz="1100" i="1" kern="1200" smtClean="0">
                  <a:latin typeface="Cambria Math" panose="02040503050406030204" pitchFamily="18" charset="0"/>
                </a:rPr>
                <m:t>𝜌</m:t>
              </m:r>
              <m:r>
                <a:rPr lang="en-US" altLang="ko-KR" sz="1100" b="0" i="1" kern="1200" smtClean="0">
                  <a:latin typeface="Cambria Math" panose="02040503050406030204" pitchFamily="18" charset="0"/>
                </a:rPr>
                <m:t>, </m:t>
              </m:r>
              <m:r>
                <a:rPr lang="ko-KR" altLang="en-US" sz="1100" b="0" i="1" kern="1200" smtClean="0">
                  <a:latin typeface="Cambria Math" panose="02040503050406030204" pitchFamily="18" charset="0"/>
                </a:rPr>
                <m:t>𝜔</m:t>
              </m:r>
            </m:oMath>
          </a14:m>
          <a:endParaRPr lang="zh-CN" altLang="en-US" sz="1100" kern="1200" dirty="0"/>
        </a:p>
      </dsp:txBody>
      <dsp:txXfrm>
        <a:off x="2827529" y="1032660"/>
        <a:ext cx="3042007" cy="484457"/>
      </dsp:txXfrm>
    </dsp:sp>
    <dsp:sp modelId="{4A15BDB8-3CF5-4DA1-94EE-1E15BBE4ABFE}">
      <dsp:nvSpPr>
        <dsp:cNvPr id="0" name=""/>
        <dsp:cNvSpPr/>
      </dsp:nvSpPr>
      <dsp:spPr>
        <a:xfrm>
          <a:off x="2827529" y="1638232"/>
          <a:ext cx="3042007" cy="48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Comic Sans MS" panose="030F0702030302020204" pitchFamily="66" charset="0"/>
            </a:rPr>
            <a:t>Scale symmetry</a:t>
          </a:r>
          <a:r>
            <a:rPr lang="en-US" altLang="ko-KR" sz="1100" kern="1200" dirty="0"/>
            <a:t>:  </a:t>
          </a:r>
          <a:r>
            <a:rPr lang="en-US" altLang="ko-KR" sz="1100" kern="1200" dirty="0" err="1"/>
            <a:t>dilaton</a:t>
          </a:r>
          <a:r>
            <a:rPr lang="en-US" altLang="ko-KR" sz="1100" kern="1200" dirty="0"/>
            <a:t>,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l-GR" altLang="ko-KR" sz="1100" i="1" kern="1200" smtClean="0">
                  <a:latin typeface="Cambria Math" panose="02040503050406030204" pitchFamily="18" charset="0"/>
                </a:rPr>
                <m:t>χ</m:t>
              </m:r>
            </m:oMath>
          </a14:m>
          <a:endParaRPr lang="zh-CN" altLang="en-US" sz="1100" kern="1200" dirty="0"/>
        </a:p>
      </dsp:txBody>
      <dsp:txXfrm>
        <a:off x="2827529" y="1638232"/>
        <a:ext cx="3042007" cy="48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147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 defTabSz="882030">
              <a:defRPr/>
            </a:pPr>
            <a:fld id="{78637757-6AA9-42C9-A0D9-97EB04F22B90}" type="datetimeFigureOut">
              <a:rPr lang="zh-CN" altLang="en-US"/>
              <a:pPr defTabSz="882030">
                <a:defRPr/>
              </a:pPr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147" y="6457106"/>
            <a:ext cx="4301861" cy="340570"/>
          </a:xfrm>
          <a:prstGeom prst="rect">
            <a:avLst/>
          </a:prstGeom>
        </p:spPr>
        <p:txBody>
          <a:bodyPr vert="horz" wrap="square" lIns="88203" tIns="44102" rIns="88203" bIns="44102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/>
            </a:lvl1pPr>
          </a:lstStyle>
          <a:p>
            <a:pPr defTabSz="882030" eaLnBrk="1" hangingPunct="1">
              <a:defRPr/>
            </a:pPr>
            <a:fld id="{C6FD96B3-C998-4CB0-AE70-C3140E172503}" type="slidenum">
              <a:rPr lang="zh-CN" altLang="en-US" dirty="0"/>
              <a:pPr defTabSz="88203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0:3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55 16127 0 0,'-15'-17'1432'0'0,"1"-2"-1144"0"0,2 1-288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5.8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78 3913 0 0,'0'-2'80'0'0,"-2"1"16"0"0,2-1 8 0 0,0 1 24 0 0,0-1-128 0 0,2 2 0 0 0,-2-2 0 0 0,1-1 768 0 0,0-3 128 0 0,1 2 24 0 0,-1-3 9 0 0,2 2-577 0 0,0-2-120 0 0,0-2-16 0 0,0 2-8 0 0,4-3-624 0 0,-3 0-120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7.1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1 308 2761 0 0,'3'-5'2573'0'0,"27"-66"-2290"0"0,-25 60-184 0 0,0 1 0 0 0,1 0 0 0 0,0 0 0 0 0,1 0 0 0 0,8-8 0 0 0,42-42 54 0 0,-19 22-1127 0 0,-23 25 351 0 0,-13 11 596 0 0,1 1 1 0 0,-1-1-1 0 0,0 0 1 0 0,0 0-1 0 0,1 0 1 0 0,-1 0-1 0 0,0-1 1 0 0,-1 1-1 0 0,1 0 1 0 0,0-1-1 0 0,-1 0 1 0 0,1 1-1 0 0,-1-1 0 0 0,2-5 1 0 0,-5-5 26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0.2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19 2761 0 0,'6'-4'797'0'0,"0"2"0"0"0,0-1 1 0 0,0 1-1 0 0,1 0 0 0 0,-1 0 1 0 0,10-1-1 0 0,-12 3-631 0 0,0-1 1 0 0,0 2-1 0 0,-1-1 1 0 0,1 0-1 0 0,0 1 0 0 0,-1 0 1 0 0,1 0-1 0 0,-1 0 1 0 0,1 0-1 0 0,-1 0 0 0 0,1 1 1 0 0,-1-1-1 0 0,4 3 1 0 0,139 84 734 0 0,-132-81-886 0 0,1 0 0 0 0,0-1 1 0 0,0-1-1 0 0,0 0 0 0 0,26 4 0 0 0,82 6 1301 0 0,-77-10-741 0 0,-45-5-555 0 0,109 9-68 0 0,1-8-4762 0 0,-90-3 3599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0.7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0 920 0 0,'5'3'220'0'0,"-1"0"0"0"0,1 0 0 0 0,0 0 0 0 0,0-1 0 0 0,0 0 0 0 0,0 0 1 0 0,0 0-1 0 0,0 0 0 0 0,0-1 0 0 0,1 0 0 0 0,-1 0 0 0 0,1 0 0 0 0,6-1 0 0 0,-4 0-199 0 0,-3 0-103 0 0,0 0-1 0 0,1 0 1 0 0,-1 0-1 0 0,5 2 0 0 0,-8-1 105 0 0,0 0-1 0 0,1-1 0 0 0,-1 1 0 0 0,0 0 0 0 0,-1 0 0 0 0,1 0 1 0 0,0 1-1 0 0,0-1 0 0 0,0 0 0 0 0,-1 1 0 0 0,1-1 1 0 0,2 4-1 0 0,3 2-190 0 0,0 0 0 0 0,0 0 0 0 0,1-1 0 0 0,0 0-1 0 0,0-1 1 0 0,1 0 0 0 0,-1 0 0 0 0,1-1 0 0 0,0 0 0 0 0,0 0 0 0 0,13 3 0 0 0,4 0-122 0 0,1-2 1 0 0,52 5-1 0 0,-46-10 1219 0 0,0-1-1 0 0,52-8 1 0 0,-24 2-58 0 0,87-11-1042 0 0,52-3-2815 0 0,-144 17 3052 0 0,89 7 0 0 0,-47 7 1284 0 0,162 37-1 0 0,-244-43-1348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1.2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12 157 3681 0 0,'-1'0'57'0'0,"0"0"1"0"0,1 0 0 0 0,-1 0-1 0 0,1 0 1 0 0,-1 0 0 0 0,0 0-1 0 0,1 0 1 0 0,-1 0 0 0 0,0 0-1 0 0,1 0 1 0 0,-1 0-1 0 0,1-1 1 0 0,-1 1 0 0 0,1 0-1 0 0,-1-1 1 0 0,0 1 0 0 0,1-1 27 0 0,0 1 1 0 0,0 0 0 0 0,0-1 0 0 0,0 1 0 0 0,0 0-1 0 0,0-1 1 0 0,0 1 0 0 0,1 0 0 0 0,-1-1 0 0 0,0 1-1 0 0,0 0 1 0 0,0 0 0 0 0,0-1 0 0 0,1 1 0 0 0,-1 0-1 0 0,0 0 1 0 0,0-1 0 0 0,0 1 0 0 0,1 0 0 0 0,-1 0-1 0 0,0 0 1 0 0,1-1 0 0 0,-1 1 0 0 0,0 0-1 0 0,0 0 1 0 0,1 0 0 0 0,0-1 529 0 0,2-2-93 0 0,5-4-186 0 0,1 0 0 0 0,0 0 0 0 0,0 1 1 0 0,0 0-1 0 0,17-8 0 0 0,-20 12-574 0 0,0-1 0 0 0,1 1 0 0 0,-1 1 0 0 0,1-1 0 0 0,-1 1 0 0 0,1 0 0 0 0,-1 0 0 0 0,1 1 0 0 0,0 0 0 0 0,-1 0 0 0 0,10 2 0 0 0,39 7-3134 0 0,101 15 161 0 0,-112-19 3282 0 0,70-2 0 0 0,-22-11 906 0 0,111-23 1 0 0,-50 5-712 0 0,-99 19-294 0 0,155-20-155 0 0,-153 23 125 0 0,99 5 1 0 0,19 7 1009 0 0,-133-9-579 0 0,0-1 0 0 0,52-10 0 0 0,-9-1-204 0 0,-59 9-169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2.5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0 512 6449 0 0,'0'0'499'0'0,"15"-6"283"0"0,41-10-2014 0 0,3 0 1076 0 0,109-48-1 0 0,193-93-1007 0 0,-277 126 1191 0 0,0 4-1 0 0,2 3 1 0 0,163-23 0 0 0,-71 17 2277 0 0,-113 16-2141 0 0,0 4 0 0 0,96-4 1 0 0,-147 15-664 0 0,0 0 0 0 0,0 1 1 0 0,18 5-1 0 0,-22-4 440 0 0,1-1 1 0 0,-1 0-1 0 0,1 0 0 0 0,0-1 1 0 0,0-1-1 0 0,18 0 0 0 0,80-22-1235 0 0,-33 7 870 0 0,-8 5 430 0 0,-60 10-14 0 0,1 0-1 0 0,-1 0 1 0 0,0 1 0 0 0,1 0-1 0 0,-1 1 1 0 0,10 2 0 0 0,-11-2 250 0 0,0 0 1 0 0,1 0-1 0 0,0-1 0 0 0,-1 0 1 0 0,1 0-1 0 0,8-1 1 0 0,-12 0-119 0 0,0 0 0 0 0,-1-1 0 0 0,1 0 0 0 0,-1 1 1 0 0,1-1-1 0 0,-1 0 0 0 0,1-1 0 0 0,-1 1 0 0 0,1-1 0 0 0,-1 0 1 0 0,0 1-1 0 0,0-1 0 0 0,0-1 0 0 0,0 1 0 0 0,3-3 1 0 0,-1-5-60 0 0,-4-2-48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3.3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0 155 5529 0 0,'18'-26'370'0'0,"0"1"-1"0"0,2 0 0 0 0,41-39 1 0 0,-60 63-415 0 0,1-1 1 0 0,-1 1-1 0 0,1 0 1 0 0,-1 0-1 0 0,1 0 1 0 0,0 0-1 0 0,0 0 1 0 0,-1 0-1 0 0,1 0 1 0 0,0 0-1 0 0,0 1 1 0 0,0-1-1 0 0,0 1 1 0 0,0-1-1 0 0,0 1 1 0 0,0 0-1 0 0,4 0 1 0 0,-3 0 36 0 0,-1 1 1 0 0,1 0 0 0 0,0 0 0 0 0,-1 0 0 0 0,1 0-1 0 0,-1 1 1 0 0,1-1 0 0 0,-1 1 0 0 0,1-1 0 0 0,-1 1-1 0 0,0 0 1 0 0,2 2 0 0 0,18 16 43 0 0,0-2 0 0 0,31 21-1 0 0,-41-32 149 0 0,0 0 0 0 0,1-1 0 0 0,0 0-1 0 0,0-1 1 0 0,0 0 0 0 0,25 4 0 0 0,76 7 478 0 0,28 6-1941 0 0,-59-4 107 0 0,-15-2 764 0 0,124 13 1 0 0,125-36 2324 0 0,-271 4-1831 0 0,-9 2-159 0 0,1 1-1 0 0,58 9 1 0 0,72 23-80 0 0,-141-28-180 0 0,1-2 1 0 0,-1 0-1 0 0,1-2 1 0 0,35-3-1 0 0,20-1-1773 0 0,-78 4 2101 0 0,1 0 0 0 0,-1-1-1 0 0,1 0 1 0 0,9-2 0 0 0,1-3 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3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 3225 0 0,'497'3'2852'0'0,"-370"-4"-2561"0"0,142 1-586 0 0,-226-2 295 0 0,-5-2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4.8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 5009 0 0,'0'-1'32'0'0,"1"1"0"0"0,-1 0 0 0 0,1-1 0 0 0,-1 1 0 0 0,1 0 0 0 0,-1 0-1 0 0,0-1 1 0 0,1 1 0 0 0,0 0 0 0 0,-1 0 0 0 0,1 0 0 0 0,-1 0 0 0 0,1 0 0 0 0,-1-1 0 0 0,1 1 0 0 0,-1 0 0 0 0,1 0 0 0 0,-1 0 0 0 0,1 0-1 0 0,0 1 1 0 0,17-1 679 0 0,-13 0-209 0 0,70-3 1354 0 0,-48 1-2707 0 0,1 1 1 0 0,0 2-1 0 0,54 7 0 0 0,10 17-417 0 0,-58-14 1460 0 0,46 7 0 0 0,92-2 1397 0 0,-110-12-1333 0 0,96 17-1 0 0,-68 1-393 0 0,-45-10 136 0 0,1-1 0 0 0,70 5 0 0 0,-77-14 187 0 0,129 13 174 0 0,-144-11-474 0 0,-1 1 1 0 0,0 1-1 0 0,0 1 1 0 0,0 1-1 0 0,23 11 0 0 0,-32-11-84 0 0,35 16 1151 0 0,52 19 0 0 0,42 5 997 0 0,-124-40-2306 0 0,-1 1-1 0 0,0 1 0 0 0,0 1 0 0 0,17 15 0 0 0,-14-11 26 0 0,42 23 0 0 0,-55-35 305 0 0,0 1-1 0 0,0-1 1 0 0,0 0 0 0 0,1-1 0 0 0,-1 0-1 0 0,1 0 1 0 0,-1-1 0 0 0,1 0 0 0 0,13-1 0 0 0,-4-1-2534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5.3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8290 0 0,'14'4'736'0'0,"-1"0"-584"0"0,-1-1-152 0 0,-5 0 0 0 0,2-2 416 0 0,5 2 48 0 0,12 2 16 0 0,15 3 0 0 0,17 1-232 0 0,9 1-48 0 0,5-3-8 0 0,1 0 1 0 0,1-3-129 0 0,-4-1-64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3:55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9215 0 0,'0'0'408'0'0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6.0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7370 0 0,'0'3'656'0'0,"2"-1"-528"0"0,-1 1-128 0 0,2-2 0 0 0,3 2 352 0 0,-1 0 48 0 0,5 3 8 0 0,5 1 0 0 0,8 1-280 0 0,5 2-48 0 0,7-1-16 0 0,2-2 0 0 0,2 2-768 0 0,3-2-160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6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29 3225 0 0,'13'4'2338'0'0,"18"-3"-2497"0"0,1-1 0 0 0,-1-1 0 0 0,0-2 0 0 0,35-7 0 0 0,66-5-520 0 0,-65 12 679 0 0,-48 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7.0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5065 0 0,'6'1'777'0'0,"1"0"0"0"0,0 0 0 0 0,7 3 0 0 0,4 0-268 0 0,26 2-218 0 0,68 2 1 0 0,-8-7-4101 0 0,-84-1 2522 0 0,8 0-409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7.4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 5065 0 0,'13'-3'448'0'0,"-1"0"-352"0"0,-1 2-96 0 0,-5-2 0 0 0,-2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0:3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55 16127 0 0,'-15'-17'1432'0'0,"1"-2"-1144"0"0,2 1-288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3:55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9215 0 0,'0'0'408'0'0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7.5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108 17 16127 217087 68064,'-3'-1'1432'0'0,"-9"0"-1144"0"0,-8-1-288 0 0,-3-2-96 0 0,2 0 24 0 0,4 1-2272 0 0,5 1-12991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4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62 11 17047 217002 65734,'-3'0'1512'0'0,"-4"-1"-1208"0"0,-3-1-240 0 0,-3 0 32 0 0,1 0 16 0 0,3 1 0 0 0,3 0-440 0 0,4 0-792 0 0,9 1 544 0 0,1-1-16647 0 0</inkml:trace>
  <inkml:trace contextRef="#ctx0" brushRef="#br0" timeOffset="2094">123 289 15663 214138 68347,'-3'-2'696'0'0,"-10"-3"304"0"0,-8-1-1000 0 0,0-1 0 0 0,0 2 0 0 0,5 1-80 0 0,4 2 8 0 0,5 0-10032 0 0,3 1 3001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30.0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183 111 10135 219311 66287,'-7'-4'1096'0'0,"-8"-3"-1096"0"0,-5-2 0 0 0,-2-1 928 0 0,0 0 160 0 0,2 1 32 0 0,1 0 672 0 0,1-1-664 0 0,3 1-416 0 0,3 1-624 0 0,5 3-24 0 0,2 2-1240 0 0,5 0-328 0 0,12-4-1616 0 0,4 0-9231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21T02:34:55.44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E71224"/>
    </inkml:brush>
    <inkml:brush xml:id="br2">
      <inkml:brushProperty name="width" value="0.08819" units="cm"/>
      <inkml:brushProperty name="height" value="0.08819" units="cm"/>
      <inkml:brushProperty name="color" value="#E71224"/>
    </inkml:brush>
  </inkml:definitions>
  <inkml:trace contextRef="#ctx0" brushRef="#br0">17573 5773 455 0 0,'-5'19'0'0'0,"3"-6"0"0"0,0 3 0 0 0,1-3 0 0 0,-3 1 0 0 0,4-14 0 0 0,0 15 2432 0 0,0-15 448 0 0,7 12 96 0 0,-7-12 8 0 0,0 0-2888 0 0,12 7-576 0 0</inkml:trace>
  <inkml:trace contextRef="#ctx0" brushRef="#br1" timeOffset="136759.7">15768 3403 4607 0 0,'0'0'208'0'0,"0"0"223"0"0,1 2 809 0 0,5 7 352 0 0,-4-7 68 0 0,-2-2-183 0 0,0 0-838 0 0,2 2-372 0 0,8 5-71 0 0,-7-5-99 0 0,-3-2-344 0 0,0 0-147 0 0,0 0-29 0 0,0 0-173 0 0,0 0-696 0 0,0 0-305 0 0,0 0-97 0 0,0 0-156 0 0,0 0-64 0 0</inkml:trace>
  <inkml:trace contextRef="#ctx0" brushRef="#br1" timeOffset="136760.7">15953 3504 5527 0 0,'0'0'488'0'0,"-2"17"-392"0"0,0 0-96 0 0,1-1 0 0 0,-1-3 1024 0 0,0 1 176 0 0,2-14 40 0 0,-2 15 8 0 0,2-15-816 0 0,0 13-160 0 0,0-13-32 0 0,0 0-8 0 0,0 0-488 0 0,2 14-96 0 0,-2-14-16 0 0,0 0-8 0 0</inkml:trace>
  <inkml:trace contextRef="#ctx0" brushRef="#br1" timeOffset="137061.21">16120 3850 3223 0 0,'3'1'240'0'0,"39"12"2186"0"0,-39-12-1664 0 0,-3-1-318 0 0,8 7 124 0 0,-6-5-326 0 0,10 18 152 0 0,0 5-2898 0 0,-11-23 12 0 0</inkml:trace>
  <inkml:trace contextRef="#ctx0" brushRef="#br1" timeOffset="137062.21">16364 4136 919 0 0,'0'0'80'0'0,"0"0"-80"0"0,0 0 0 0 0,0 15 0 0 0,0-15 2112 0 0,0 0 400 0 0,0 0 80 0 0,0 14 24 0 0,0-14-1944 0 0,0 0-392 0 0,0 0-80 0 0,8 13-8 0 0,-8-13-448 0 0,0 0-96 0 0,9 10-8 0 0</inkml:trace>
  <inkml:trace contextRef="#ctx0" brushRef="#br1" timeOffset="137351.97">16542 4319 6447 0 0,'0'0'288'0'0,"-2"17"56"0"0,-3-4-280 0 0,2 1-64 0 0,3-2 0 0 0,0-12 0 0 0,0 15 912 0 0,0-15 168 0 0,1 14 32 0 0,-1-14 8 0 0,5 10-896 0 0,-5-10-224 0 0,0 0 64 0 0,0 0-64 0 0,0 0-1056 0 0,0 0-224 0 0</inkml:trace>
  <inkml:trace contextRef="#ctx0" brushRef="#br2" timeOffset="-15205.49">760 267 2015 0 0,'0'0'91'0'0,"0"0"12"0"0,0 0 7 0 0,0 0 2 0 0,0 0 0 0 0,0 0 31 0 0,0 0 129 0 0,0 0 59 0 0,3 1 11 0 0,37 3 1754 0 0,-37-4-1913 0 0,-3 0-72 0 0,0 0-30 0 0,0 0-8 0 0,0 0 1 0 0,0 0 4 0 0,0 0 2 0 0,0 0 0 0 0,2 0-13 0 0,7 0-38 0 0,-6 0 46 0 0,-3 0-6 0 0,0 0-5 0 0,0 0 8 0 0,0 0 34 0 0,0 0 12 0 0,0 0 2 0 0,0 0-4 0 0,0 0-17 0 0,2 1-10 0 0,19 6 163 0 0,-17-6-204 0 0,7 1-25 0 0,2-1 20 0 0,0 1-33 0 0,0-2-10 0 0,40-2 652 0 0,-31 2-376 0 0,-20 0-189 0 0,0 0-6 0 0,9 0-14 0 0,3 0-43 0 0,11-4 151 0 0,-23 3-49 0 0,-2 1 2 0 0,0 0 7 0 0,0 0 29 0 0,0 0 17 0 0,0 0 3 0 0,0 0-16 0 0,0 0-68 0 0,0 0-32 0 0,0 0-4 0 0,2-1-10 0 0,6-2-32 0 0,-4 2 26 0 0,7-3-36 0 0,1-2-1 0 0,-2-1 42 0 0,-8 5 11 0 0,-2 2 4 0 0,0 0 12 0 0,0 0-12 0 0,0 0-4 0 0,16-7 60 0 0,-2 4-112 0 0,0-2-12 0 0,-3 2 11 0 0,-6 2 32 0 0,8-1-33 0 0,2 0 1 0 0,2 0 46 0 0,-1-1-3 0 0,0 0-104 0 0,0 0 34 0 0,-1 1 16 0 0,0 3 0 0 0,0 4 0 0 0,2 0 0 0 0,0 0 0 0 0,-2-2 0 0 0,0-1 0 0 0,1 0 0 0 0,-2-2 11 0 0,12 3 106 0 0,-24-3-47 0 0,0 1 15 0 0,23 7-4 0 0,18 0-34 0 0,3-6-34 0 0,-35 0-13 0 0,0 0 0 0 0,-1 0 11 0 0,16 9 118 0 0,20 6-5 0 0,-36-13-124 0 0,1-3 0 0 0,14 6 54 0 0,-15-2-44 0 0,0 2-10 0 0,0 1 0 0 0,1 0 0 0 0,1-1 0 0 0,2-2 0 0 0,32 12 0 0 0,-31-10 0 0 0,0 0 0 0 0,3 0 0 0 0,0 0 0 0 0,-1-2 0 0 0,0 0 0 0 0,-1 0 11 0 0,16 7 185 0 0,-10-1-67 0 0,-9-4-75 0 0,-2 0-33 0 0,-6-5 22 0 0,9 3-33 0 0,2 0-10 0 0,-1 1 11 0 0,0-1 32 0 0,-2-2-22 0 0,-11-2 32 0 0,1 0 1 0 0,10 5 263 0 0,-2 2-304 0 0,2 2-13 0 0,0-4 0 0 0,0-2 0 0 0,1 1 0 0 0,0 2 0 0 0,-1-1 0 0 0,-1 0 0 0 0,0 1 0 0 0,-1 0 0 0 0,30 22 0 0 0,-20-12 0 0 0,20 11 0 0 0,-8-2 0 0 0,-23-18 0 0 0,20 15 0 0 0,-12-1 0 0 0,17 28 0 0 0,-25-38 0 0 0,29 34 0 0 0,-28-33 0 0 0,0-1 0 0 0,-1 0 0 0 0,1 1 0 0 0,4 0 0 0 0,0-4 0 0 0,0 0 0 0 0,-1 1 0 0 0,1 0 0 0 0,-1-2 0 0 0,-1 1 0 0 0,1-1 0 0 0,-1 1 0 0 0,1 0 0 0 0,-1 0 0 0 0,1 0 0 0 0,-1 2 0 0 0,14 6 0 0 0,-13-10 0 0 0,27 12 0 0 0,-28-16 0 0 0,27 11 0 0 0,-17-2 0 0 0,11 7 54 0 0,-22-13-44 0 0,-1-2-10 0 0,-1 1 0 0 0,-1 2 0 0 0,0 0 0 0 0,21 18 0 0 0,-8-10 0 0 0,-12-7 0 0 0,33 23 0 0 0,-33-24 0 0 0,29 27 0 0 0,-29-25 0 0 0,1-1 0 0 0,0 0 0 0 0,0 2 0 0 0,0 2 0 0 0,-1 0 0 0 0,-1 1 0 0 0,1-1 0 0 0,2-4 0 0 0,3-1 0 0 0,3-1 0 0 0,-1 0 0 0 0,17 11 0 0 0,-19-6 0 0 0,-1 0 0 0 0,-3 1 0 0 0,1 0 0 0 0,26 30 0 0 0,-12-23 0 0 0,-13-9 0 0 0,-1 0 0 0 0,0 2 0 0 0,-1-2 0 0 0,1 2 0 0 0,0 0 0 0 0,-2 0 0 0 0,-1-1 0 0 0,-1-1 0 0 0,2-2 0 0 0,0-1 0 0 0,-1 0 0 0 0,-1 1 0 0 0,0 1 0 0 0,0-1 0 0 0,0 1 0 0 0,-1 0 0 0 0,0 1 0 0 0,0 2 0 0 0,14 19 0 0 0,-5-9 0 0 0,26 41 0 0 0,-26-43 0 0 0,21 14 0 0 0,-9-5 0 0 0,-21-18 0 0 0,9 9 0 0 0,-6-11 0 0 0,2-1 0 0 0,1 0 0 0 0,-1 0 0 0 0,-1-1 0 0 0,0 1 0 0 0,-1 0 0 0 0,0 1 0 0 0,2 2 0 0 0,0-1 0 0 0,1 0 0 0 0,-1 1 0 0 0,-2 0 0 0 0,0 2 0 0 0,1 0 0 0 0,-2 1 0 0 0,1-2 0 0 0,-2-1 11 0 0,-5-7 32 0 0,5 5-33 0 0,1 5-10 0 0,0 0 0 0 0,0 0 0 0 0,0-1 0 0 0,0 1 0 0 0,-1-1 0 0 0,-1 1 0 0 0,1-1 0 0 0,-1 1 0 0 0,2-1 0 0 0,22 42 0 0 0,-24-41 0 0 0,0 0 0 0 0,0 0 0 0 0,-2 0 0 0 0,-1-1 0 0 0,1 1 0 0 0,1-1 0 0 0,2-1 0 0 0,1 0 0 0 0,0-2 0 0 0,-1-1 0 0 0,-1 2 0 0 0,0-1 0 0 0,3-1 0 0 0,-1 1 0 0 0,1-1 0 0 0,0-1 0 0 0,0-1 0 0 0,1-2-10 0 0,-6-3-33 0 0,6 1 32 0 0,1-2 11 0 0,0 0 0 0 0,1 1 0 0 0,-1 1 0 0 0,-2 2 0 0 0,0 2 0 0 0,0-1 0 0 0</inkml:trace>
  <inkml:trace contextRef="#ctx0" brushRef="#br2" timeOffset="-11183.2">4108 2243 455 0 0,'0'0'555'0'0,"0"0"44"0"0,0 0 17 0 0,0 0-60 0 0,0 0-280 0 0,0 0-127 0 0,0 0-21 0 0,0 0-15 0 0,0 0-34 0 0,0 0-14 0 0,-1 3-1 0 0,0 7 6 0 0,1-8 20 0 0,10 7 441 0 0,-4 1 244 0 0,-5-8-327 0 0,-1-2 1 0 0,0 0-21 0 0,0 0-11 0 0,0 0-1 0 0,0 0-36 0 0,0 0-150 0 0,0 0-66 0 0,0 0-18 0 0,0 0-7 0 0,0 0-23 0 0,0 0-11 0 0,0 0-1 0 0,0 0-2 0 0,1 2-13 0 0,2 9-21 0 0,0 3-44 0 0,-2-1 19 0 0,-2 1-22 0 0,-1-3 38 0 0,0 3 117 0 0,2-12-3 0 0,0-2 34 0 0,0 0 7 0 0,0 0-7 0 0,1 2-38 0 0,1 7-10 0 0,-1-7-6 0 0,-1-2-15 0 0,1 2-70 0 0,5 6-46 0 0,-5-6 37 0 0,1 0-4 0 0,8 5-45 0 0,0-2 1 0 0,-7-3 32 0 0,6 3-33 0 0,3 0-10 0 0,-1 0 0 0 0,-2-1 11 0 0,-5-2 42 0 0,4 1 17 0 0,-6-2 24 0 0,0 0 22 0 0,34 13 378 0 0,-5-1-169 0 0,-29-12-272 0 0,-1 0 1 0 0,28 18 362 0 0,-10-8-395 0 0,-17-10 34 0 0,-1 0 3 0 0,9 7-35 0 0,-1 1 20 0 0,1-2-33 0 0,12 5-10 0 0,-10-7 0 0 0,0-3 0 0 0,0 1 0 0 0,-3 0 11 0 0,-5-1 32 0 0,5 2-33 0 0,4-1-10 0 0,-3 1 11 0 0,-6-2 32 0 0,6 2-33 0 0,19 5 44 0 0,-17-7-33 0 0,2-1 22 0 0,-2 2-22 0 0,-7-1 32 0 0,7 5 1 0 0,3 1-44 0 0,1-1-10 0 0,1-2 0 0 0,1-2 0 0 0,-1-1 0 0 0,0 0 0 0 0,-3 1 11 0 0,-8-2 32 0 0,8 4-33 0 0,2 0-10 0 0,2 1 0 0 0,-4-3 11 0 0,17 10 202 0 0,-29-12-119 0 0,1 1-25 0 0,24 11 244 0 0,-18-8-290 0 0,-5-3 20 0 0,5 1-22 0 0,-4-1 22 0 0,8 1-33 0 0,2-1-10 0 0,-5-1 11 0 0,-6-2 45 0 0,4 0 19 0 0,-4 0-19 0 0,4-2-46 0 0,4 0-10 0 0,-1 0 11 0 0,-9 3 42 0 0,0-1 1 0 0,3 0-689 0 0,-3 1-2717 0 0,-2 0-1147 0 0</inkml:trace>
  <inkml:trace contextRef="#ctx0" brushRef="#br2" timeOffset="-6446.95">4891 2633 2935 0 0,'0'0'134'0'0,"0"0"36"0"0,0 0 73 0 0,0 0 28 0 0,0 0 7 0 0,0 0-34 0 0,0 0-137 0 0,0 0-15 0 0,0 0-16 0 0,3 0-11 0 0,6 1 27 0 0,-7-1 118 0 0,1 2 50 0 0,18 10 588 0 0,-20-11-538 0 0,1 1 2 0 0,96 60 1728 0 0,-63-44-1960 0 0,5-7-80 0 0,31-5 400 0 0,-44-4 48 0 0,-15-1-342 0 0,1 2-29 0 0,1 0-22 0 0,1 1-45 0 0,1 2-10 0 0,0 0 0 0 0,1 1 0 0 0,0 1 0 0 0,0-2 0 0 0,1 0 0 0 0,53 19 391 0 0,-10 4 634 0 0,-49-24-917 0 0,3 0-17 0 0,-1 0-23 0 0,1-1-44 0 0,0-1 19 0 0,-1 1-33 0 0,27 6-10 0 0,-15-3 12 0 0,19-4 146 0 0,16 0 164 0 0,-20 5-262 0 0,1 5 4 0 0,-6-4-64 0 0,-23-5 0 0 0,1 0 0 0 0,-1-1 0 0 0,1 0 0 0 0,1 1 0 0 0,-1-1 11 0 0,1-1 32 0 0,48 2-97 0 0,8-9 54 0 0,-36 3 0 0 0,0 6 0 0 0,29-3 0 0 0,11-3 0 0 0,19 4 64 0 0,-55-6 64 0 0,21-4-128 0 0,-39 7 0 0 0,14-2 64 0 0,-26 2-53 0 0,-5 0 32 0 0,4 0-21 0 0,-7 1 49 0 0,2 0 50 0 0,6-1-6 0 0,-7 0-10 0 0,-2 1-3 0 0,2 0-26 0 0,21-3 18 0 0,-9 3-94 0 0,1-2 0 0 0,1 1 0 0 0,-2 1 12 0 0,-9 0 36 0 0,8-1-36 0 0,5 0-12 0 0,0 1 0 0 0,34-4 0 0 0,-34 3 0 0 0,36 1 0 0 0,-6 8 0 0 0,-2-1 0 0 0,50-4 0 0 0,-40-1 0 0 0,-15 5 0 0 0,52 5 0 0 0,-3-25 266 0 0,-61 7-128 0 0,-16 3-126 0 0,2-1-1 0 0,1-1 32 0 0,0 0-22 0 0,0 2 22 0 0,0-1-33 0 0,51-8-10 0 0,-49 9 0 0 0,66-4 488 0 0,20 6-45 0 0,11-15-242 0 0,-8 5 3 0 0,-67 5-204 0 0,-26 5 11 0 0,-2-1 32 0 0,1 1-33 0 0,1 0-10 0 0,-1 1 0 0 0,1-1 0 0 0,0 1 0 0 0,1 0 0 0 0,1 0 0 0 0,32-2 0 0 0,-31 4 0 0 0,0 1 0 0 0,-2 0 0 0 0,2 1 0 0 0,0-1 0 0 0,-1-1 0 0 0,32-5 64 0 0,-33 1-64 0 0,-1 0 0 0 0,1 1 0 0 0,-1 0 0 0 0,1 1 0 0 0,29 0 0 0 0,8 2 0 0 0,3 4 0 0 0,-12 5 0 0 0,62-3 0 0 0,-70-9 0 0 0,-22-1 0 0 0,1 2 0 0 0,-1 0 0 0 0,1 2 0 0 0,28 7 11 0 0,-22-7 42 0 0,16-3-53 0 0,-2-5 75 0 0,-17 2-32 0 0,51-12 309 0 0,-40 12-278 0 0,-12 2-74 0 0,1 0 0 0 0,-1 0 11 0 0,29-4 176 0 0,5 2 395 0 0,-10 8-462 0 0,7-3-108 0 0,-21-1-12 0 0,44-8 0 0 0,0 3 232 0 0,-55 5-232 0 0,-1 0 0 0 0,1 0 0 0 0,0 0 0 0 0,0 2 0 0 0,0-1 0 0 0,-1 1 0 0 0,3 0 0 0 0,0 1 0 0 0,-3 1 11 0 0,-9-2 32 0 0,8 4-33 0 0,6 2-10 0 0,-1-1 0 0 0,17 5 0 0 0,1-7 0 0 0,33-5 0 0 0,23 0 0 0 0,-55 5 11 0 0,-13-3 42 0 0,120 6-53 0 0,-105-8 64 0 0,-26-1-64 0 0,1-1 0 0 0,0 0 0 0 0,-1 1 11 0 0,1 1 32 0 0,1 1-33 0 0,-4 1 1 0 0,-5-2 32 0 0,9 0-33 0 0,1-2-10 0 0,1 1 0 0 0,0-1 0 0 0,-1 0 0 0 0,1-1 0 0 0,0 1 0 0 0,-2 0 0 0 0,2 1 0 0 0,0 1 0 0 0,0 0 0 0 0,0 0 0 0 0,-2 0 0 0 0,2 0 0 0 0,-1 0 0 0 0,0 0 0 0 0,-2 0 0 0 0,0 0 0 0 0,-2 2 11 0 0,-7-1 32 0 0,6-1-33 0 0,28-9-10 0 0,8-12 0 0 0,-23 11 0 0 0,-11 6 0 0 0,0-1 0 0 0,22-2 0 0 0,18 7 0 0 0,-19 2 0 0 0,-11-2 0 0 0,1-2 0 0 0,-11-1 0 0 0,1 1 0 0 0,1-1 0 0 0,-2 1 0 0 0,1 0 0 0 0,0 0 0 0 0,34-9 0 0 0,-32 7 0 0 0,-1 0 0 0 0,0 0 0 0 0,1 1 0 0 0,1 0 0 0 0,-2 2 0 0 0,2 0 0 0 0,0 0 0 0 0,-1 1 0 0 0,-4 0 11 0 0,-7 0 32 0 0,8 0-33 0 0,2 1-10 0 0,0 0 0 0 0,0 2 0 0 0,0 0 0 0 0,-1 0 0 0 0,0 0 0 0 0,1 2 0 0 0,-2-1 0 0 0,1 1 0 0 0,-1 0 0 0 0,-3-1-1168 0 0,-8-3-4672 0 0</inkml:trace>
  <inkml:trace contextRef="#ctx0" brushRef="#br2" timeOffset="4921.13">11285 2880 1839 0 0,'0'0'292'0'0,"0"0"554"0"0,0 0 238 0 0,0 0 48 0 0,0 0-103 0 0,0 0-474 0 0,0 0-209 0 0,0 0-39 0 0,0 0-39 0 0,0 0-125 0 0,0 0-58 0 0,0 0-12 0 0,-1-3-13 0 0,-1-8-36 0 0,1 8 36 0 0,-1 3 12 0 0,-43 3 2231 0 0,43-4-2214 0 0,-5-3-15 0 0,-3-1-60 0 0,0 1-14 0 0,-1 1 0 0 0,0 2 0 0 0,1 3 0 0 0,-19 8 0 0 0,10-6 0 0 0,-23-2 11 0 0,-10-9 202 0 0,19-5-213 0 0,-29-2-3092 0 0,47 15-272 0 0</inkml:trace>
  <inkml:trace contextRef="#ctx0" brushRef="#br2" timeOffset="5359.5">11117 2873 2815 0 0,'0'0'128'0'0,"0"0"24"0"0,-10 5-152 0 0,0 0 0 0 0,10-5 0 0 0,-12 5 0 0 0,12-5 112 0 0,-10 5-8 0 0,10-5 0 0 0</inkml:trace>
  <inkml:trace contextRef="#ctx0" brushRef="#br2" timeOffset="6282">11007 2898 919 0 0,'-2'0'67'0'0,"-25"-4"1165"0"0,15-1 2968 0 0,-12 0-3081 0 0,21 4-754 0 0,1 1-49 0 0,-6-3-157 0 0,6 3-67 0 0,2 0-18 0 0,-2-1-14 0 0,-11 0-48 0 0,0 1 2 0 0,-4 5 468 0 0,15-3-338 0 0,-5 5-13 0 0,5-3-64 0 0,-2 20-57 0 0,9-12-10 0 0,-2-9 8 0 0,0 0-1 0 0,0-1 0 0 0,1 1 1 0 0,-1-1-1 0 0,1 0 0 0 0,0 1 1 0 0,-1-2-1 0 0,1 1 0 0 0,0 0 1 0 0,0-1-1 0 0,0 0 0 0 0,1 0 1 0 0,-1 0-1 0 0,0 0 0 0 0,0-1 1 0 0,0 1-1 0 0,1-1 0 0 0,2-1-7 0 0,10 3 12 0 0,96-3 52 0 0,-33 2-650 0 0,-60 1-44 0 0</inkml:trace>
  <inkml:trace contextRef="#ctx0" brushRef="#br1" timeOffset="136368.57">10479 2947 455 0 0,'4'0'458'0'0,"-2"0"-1355"0"0,29-7 7608 0 0,-27 3-6635 0 0,35-7 192 0 0,-15 11-253 0 0,44-18 585 0 0,-59 16-519 0 0,20 19 498 0 0,-28-15-422 0 0,1-1 3 0 0,15 12 304 0 0,-15-12-312 0 0,-2-1 2 0 0,2 1 6 0 0,29 8 606 0 0,-29-9-638 0 0,-2 0-5 0 0,2 0-24 0 0,6 0-17 0 0,-6 0-2 0 0,-2 0-2 0 0,2 0-22 0 0,15 2 116 0 0,12-4 217 0 0,-18 2-316 0 0,-9 0-1 0 0,-2 0 2 0 0,2 1 4 0 0,24 3 834 0 0,-13-4-858 0 0,13-1 28 0 0,-24 1-10 0 0,1-1 0 0 0,21-7 258 0 0,-22 6-196 0 0,1 2-3 0 0,6-4-23 0 0,-7 3-11 0 0,0 0-1 0 0,7-2-5 0 0,-4 2-32 0 0,6-2-49 0 0,4 1-10 0 0,2 2 0 0 0,-1 0 0 0 0,0 0 0 0 0,1 0 0 0 0,-1 2 0 0 0,33 8 64 0 0,-19-5-64 0 0,-1-7 90 0 0,27-12 388 0 0,-35 10-355 0 0,-16 4-80 0 0,6 0-33 0 0,37 7-10 0 0,-32-9 67 0 0,0 0-1 0 0,0-1 1 0 0,0 0 0 0 0,0-1-1 0 0,-1-1 1 0 0,7-3-67 0 0,10-3 151 0 0,4 0 54 0 0,-23 9-193 0 0,0 0-12 0 0,0 0 0 0 0,-1 0 11 0 0,1-2 148 0 0,-10 4-49 0 0,-3 0 2 0 0,0 0-8 0 0,2-1-32 0 0,7 0-2 0 0,-4 1 15 0 0,8-2-16 0 0,3 2-15 0 0,1 0-44 0 0,-2 0-10 0 0,1-1 0 0 0,-1 0 0 0 0,3 1 0 0 0,-1 0 0 0 0,-1 0 0 0 0,0-2 0 0 0,1 1 0 0 0,0-1 0 0 0,-3 1 0 0 0,1 0 0 0 0,1 2 0 0 0,-2 1 0 0 0,1 1 0 0 0,-1 2 0 0 0,0 0 0 0 0,0-1-13 0 0,-1 0-51 0 0,-2-1-5 0 0,20 10-99 0 0,17 6 98 0 0,-2-4 70 0 0,1-4 0 0 0,-35-8 0 0 0,0-2 0 0 0,33-3 0 0 0,-23 1 0 0 0,-11 1 0 0 0,0 4 0 0 0,1-1 0 0 0,-1-2 0 0 0,1-3 0 0 0,1 0 0 0 0,0 1 0 0 0,1-1 0 0 0,0 1 0 0 0,1 4 0 0 0,1 1 0 0 0,-1 4 0 0 0,1 0 0 0 0,15 2-64 0 0,-16-6 64 0 0,3-1 0 0 0,-1-1 0 0 0,0 3 0 0 0,0 0 0 0 0,-1 0 0 0 0,-1-2 0 0 0,0 0 0 0 0,0-3 0 0 0,0-1 0 0 0,-1 0 0 0 0,0 0 0 0 0,-1 0 0 0 0,26-9-74 0 0,-35 9 15 0 0,6-4-28 0 0,1 1 11 0 0,1 0 16 0 0,37-5 48 0 0,50-7 12 0 0,-47 9-290 0 0,-28 7-25 0 0,-20 0 248 0 0,7 1 14 0 0,14 1 42 0 0,15-5 22 0 0,-10 1 42 0 0,-15-2-53 0 0,0 0 0 0 0,0 2 0 0 0,-1 0 0 0 0,32-8 64 0 0,-31 5-64 0 0,0 2 0 0 0,1 1 0 0 0,-1 2 0 0 0,1 1 0 0 0,0 0 0 0 0,-5-1 12 0 0,-8 0 50 0 0,-1 0 19 0 0,8 2 12 0 0,23 7 75 0 0,-18-4-168 0 0,-1-1 0 0 0,0-1 0 0 0,1 1 0 0 0,-2-1 0 0 0,1-1 0 0 0,-1-4 0 0 0,1 1 0 0 0,23 2 0 0 0,-25 1 0 0 0,36-1 0 0 0,-37-1 0 0 0,-1-1 11 0 0,-6 1 32 0 0,6 0-33 0 0,39-1 54 0 0,-21-1-64 0 0,27 6 0 0 0,-20-9 0 0 0,10-1 0 0 0,-16-1 0 0 0,18-5 0 0 0,-1-6-53 0 0,-36 14 42 0 0,4-2 11 0 0,0 2 0 0 0,0-1 0 0 0,1 0 0 0 0,43-14 0 0 0,-29 13-72 0 0,-16 4 72 0 0,2 0 0 0 0,-1 2 0 0 0,0 3 0 0 0,-1-1 0 0 0,-1 1 0 0 0,1 0-12 0 0,35 3-48 0 0,-14-5 7 0 0,-24-1 42 0 0,2 0 1 0 0,23 4-108 0 0,-13 0 118 0 0,34 9 0 0 0,-44-9 0 0 0,-2 2 0 0 0,1-1 0 0 0,0-2 0 0 0,-1 1 0 0 0,1-1 0 0 0,1 0 0 0 0,1-1 0 0 0,0 0 0 0 0,43-2 0 0 0,-42-1-10 0 0,-8 0-33 0 0,10 1 32 0 0,2-1 11 0 0,45-6 0 0 0,2 2 0 0 0,-16 1 0 0 0,43 2 0 0 0,-24-1 0 0 0,-30 8 0 0 0,41 5 0 0 0,-67-9 0 0 0,0-1 0 0 0,-2 3 0 0 0,27 6 64 0 0,-25-6-64 0 0,0 2 0 0 0,-1 3 0 0 0,2-1 0 0 0,-1 0 0 0 0,1 3 0 0 0,-1-2 0 0 0,2 1 0 0 0,-1-1 0 0 0,1-2 0 0 0,2 1 0 0 0,-2 2 0 0 0,-1 2 0 0 0,7 9-145 0 0,-17-18 74 0 0,-1-1-1 0 0,24 13-152 0 0,-24-12 144 0 0,1-2 0 0 0,10 5-2 0 0,5-1-12 0 0,-1 0 2 0 0,11 2-118 0 0,-26-5 80 0 0,1-1 2 0 0,39 9-2753 0 0,-39-8 2328 0 0,-3-1-30 0 0,2 1-8 0 0,36 26-2293 0 0,44 47 2336 0 0,-81-73 791 0 0,8 8 354 0 0,15 9 558 0 0,1 4-3471 0 0,-23-20-51 0 0</inkml:trace>
  <inkml:trace contextRef="#ctx0" brushRef="#br1" timeOffset="158783.46">16979 5453 3679 0 0,'0'0'167'0'0,"0"2"-7"0"0,0 8-127 0 0,-3 56 5825 0 0,2-62-5660 0 0,0 7-38 0 0,-1 1-117 0 0,-6 42 1096 0 0,7-52-979 0 0,1-2-31 0 0,-1 11 55 0 0,1-8-363 0 0,0-3-107 0 0,0 0-24 0 0</inkml:trace>
  <inkml:trace contextRef="#ctx0" brushRef="#br1" timeOffset="158784.46">17101 5729 5063 0 0,'0'2'390'0'0,"11"80"4647"0"0,-9-24-4076 0 0,-8-9-2558 0 0,5-47 628 0 0,1-2-2285 0 0</inkml:trace>
  <inkml:trace contextRef="#ctx0" brushRef="#br1" timeOffset="158785.46">17226 5992 5527 0 0,'0'2'250'0'0,"-3"22"100"0"0,-3 78 2718 0 0,6-92-3344 0 0,0-8-6 0 0,0 1-13 0 0,0 25-1093 0 0,0-17 889 0 0</inkml:trace>
  <inkml:trace contextRef="#ctx0" brushRef="#br1" timeOffset="159174.43">17287 6357 455 0 0,'0'0'0'0'0,"0"0"0"0"0,-4 14 0 0 0,1-4 0 0 0,3-10 0 0 0,0 0 0 0 0,0 0 1568 0 0,0 0 280 0 0,0 0 48 0 0,0 0 16 0 0,0 0-1648 0 0,0 0-264 0 0,0 0-176 0 0</inkml:trace>
  <inkml:trace contextRef="#ctx0" brushRef="#br1" timeOffset="159175.43">17321 6449 2759 0 0,'0'0'126'0'0,"0"2"-5"0"0,11 34 1676 0 0,-11-34-823 0 0,1 1-172 0 0,0 6-730 0 0,-1-7-230 0 0,0 0-78 0 0,2 7-234 0 0,-2-7-104 0 0,0-2-24 0 0,0 3 58 0 0,7 21 232 0 0,-6-22 492 0 0</inkml:trace>
  <inkml:trace contextRef="#ctx0" brushRef="#br1" timeOffset="159176.43">17481 6703 5063 0 0,'0'0'448'0'0,"-3"12"-352"0"0,3-12-96 0 0,-2 13 0 0 0,2-13 640 0 0,4 14 104 0 0,-4-14 24 0 0,0 0 8 0 0,0 0-776 0 0,0 0-160 0 0</inkml:trace>
  <inkml:trace contextRef="#ctx0" brushRef="#br1" timeOffset="159605">17478 6864 4143 0 0,'0'0'191'0'0,"0"0"76"0"0,1 2 214 0 0,18 26 555 0 0,-12-22-1413 0 0,-5-5-247 0 0,0 0-106 0 0,27 47 36 0 0,-28-46 1506 0 0,0-1-39 0 0,2 6-205 0 0,-2-5-89 0 0,-1-2-389 0 0,0 0-1547 0 0,0 0-662 0 0</inkml:trace>
  <inkml:trace contextRef="#ctx0" brushRef="#br1" timeOffset="159606">17705 7006 1839 0 0,'0'0'80'0'0,"-2"15"16"0"0,-3-1-96 0 0,5-14 0 0 0,-3 13 0 0 0,3-13 0 0 0,2 14 1688 0 0,-2-14 312 0 0,6 8 64 0 0,-6-8 16 0 0,10 5-1792 0 0,2-1-288 0 0,-2-4-184 0 0,1-2-2496 0 0,-1 0-496 0 0</inkml:trace>
  <inkml:trace contextRef="#ctx0" brushRef="#br1" timeOffset="159929.44">17888 7141 4319 0 0,'0'0'198'0'0,"2"2"-17"0"0,16 18 411 0 0,-3-3 1216 0 0,-13-15-1379 0 0,-2-2-69 0 0,9 8 299 0 0,-8-6-510 0 0,8 6-5 0 0,-8-6-106 0 0,-1-2-113 0 0,0 0-48 0 0,0 0-557 0 0,0 0-2208 0 0</inkml:trace>
  <inkml:trace contextRef="#ctx0" brushRef="#br1" timeOffset="159930.44">18079 7238 4607 0 0,'0'0'408'0'0,"0"0"-328"0"0,0 0-80 0 0,0 0 0 0 0,4 13 640 0 0,-4-13 104 0 0,0 0 24 0 0,0 0 8 0 0,0 0-680 0 0,13 7-96 0 0,-13-7-96 0 0</inkml:trace>
  <inkml:trace contextRef="#ctx0" brushRef="#br1" timeOffset="160371.37">18203 7341 3223 0 0,'0'0'288'0'0,"0"0"-288"0"0,0 0 0 0 0,8 10 0 0 0,-8-10 936 0 0,0 0 136 0 0,0 0 24 0 0,9 7 8 0 0,-9-7-768 0 0,0 0-152 0 0,13 2-32 0 0,-1-2-8 0 0,-12 0-424 0 0,0 0-80 0 0,10-7-24 0 0</inkml:trace>
  <inkml:trace contextRef="#ctx0" brushRef="#br1" timeOffset="160372.37">18408 7405 455 0 0,'10'5'0'0'0,"-10"-5"0"0"0,7 6 0 0 0,1-1 0 0 0</inkml:trace>
  <inkml:trace contextRef="#ctx0" brushRef="#br1" timeOffset="138023.71">16977 5137 10159 0 0,'-19'40'1104'0'0,"14"-31"-1072"0"0,1 4 330 0 0,3-11-156 0 0,1-2-59 0 0,0 2-259 0 0,6 19-1828 0 0,-5-19 1300 0 0,-1-2 29 0 0,8 11-1066 0 0,-8-11-914 0 0</inkml:trace>
  <inkml:trace contextRef="#ctx0" brushRef="#br1" timeOffset="158228.76">16818 5133 3223 0 0,'0'2'240'0'0,"-1"25"-306"0"0,5 44 6890 0 0,-4-69-6750 0 0,2 0-20 0 0,5 6-44 0 0,1 2-10 0 0,-3 1 0 0 0,-4 0 0 0 0,-5 15-90 0 0,1-13-9 0 0,1 0 10 0 0,0-2 7 0 0,2-10 2 0 0,10 9-666 0 0,-1-4 380 0 0</inkml:trace>
  <inkml:trace contextRef="#ctx0" brushRef="#br1" timeOffset="137607.57">16703 4610 6911 0 0,'-39'102'3472'0'0,"24"-20"311"0"0,18-39-3992 0 0,7 13-2061 0 0,-10-41 2270 0 0,0-4-61 0 0,7 0-655 0 0,-4-8-336 0 0,7 3-2551 0 0</inkml:trace>
  <inkml:trace contextRef="#ctx0" brushRef="#br1" timeOffset="157327.93">16616 4805 455 0 0,'0'0'0'0'0,"0"0"0"0"0,0 0 0 0 0</inkml:trace>
  <inkml:trace contextRef="#ctx0" brushRef="#br1" timeOffset="157752.37">16596 4784 5327 0 0,'0'0'242'0'0,"0"0"36"0"0,0 0 12 0 0,0 3 4 0 0,1 6 2 0 0,0-7-38 0 0,-1 0-166 0 0,1 10-82 0 0,1 3-10 0 0,-2 29 0 0 0,0-2 18 0 0,2-34 253 0 0,-1 0-1 0 0,1 0 1 0 0,0 0 0 0 0,1-1 0 0 0,0 1 0 0 0,0-1-1 0 0,0 0 1 0 0,1 0 0 0 0,1 1-271 0 0,4 2 368 0 0,-7-8-267 0 0,0 0-27 0 0,6 8 0 0 0,2 0-58 0 0,-3-1-28 0 0,-4-6-48 0 0,3 4-10 0 0,1 3-112 0 0,-6-8 82 0 0,-1-2-412 0 0,0 0-1745 0 0,0 0-742 0 0</inkml:trace>
  <inkml:trace contextRef="#ctx0" brushRef="#br1" timeOffset="-77639.4">246 301 919 0 0,'1'-2'67'0'0,"-2"2"-25"0"0,-1 0 0 0 0,1 0 0 0 0,0 0 0 0 0,-1 0 0 0 0,1 0 0 0 0,0 0 0 0 0,-1 0 0 0 0,1 0 0 0 0,0 1-1 0 0,-1-1 1 0 0,1 0 0 0 0,0 1 0 0 0,-1-1 0 0 0,1 1 0 0 0,0-1 0 0 0,0 1 0 0 0,0 0 0 0 0,0 0 0 0 0,0-1 0 0 0,0 1 0 0 0,0 0 0 0 0,0 0 0 0 0,0 0-1 0 0,0 0 1 0 0,0 0 0 0 0,0 0 0 0 0,1 1 0 0 0,-2 0-42 0 0,-23 15 1094 0 0,-46 26 1129 0 0,53-34-1934 0 0,8-5 4264 0 0,30-19-4313 0 0,-2-1 0 0 0,-1-1 0 0 0,0-1 0 0 0,-1 0 0 0 0,0-2 0 0 0,-2 1 0 0 0,12-22-240 0 0,17-57 383 0 0,-10 11-230 0 0,-26 65-153 0 0,-4 5-100 0 0,-3 25 2470 0 0,0 52-1678 0 0,-5 47-374 0 0,-8 113-62 0 0,7-191-186 0 0,-7 42-6 0 0,8-25-54 0 0,5-4-10 0 0,0-25 0 0 0,1-4 12 0 0,-1 5 191 0 0,-10 3-155 0 0,9-19-133 0 0,1-2-722 0 0,0 0-2980 0 0,0 0-1285 0 0</inkml:trace>
  <inkml:trace contextRef="#ctx0" brushRef="#br1" timeOffset="-76319.48">158 679 3223 0 0,'0'0'406'0'0,"0"0"494"0"0,0 0 222 0 0,0 0 44 0 0,0 0-102 0 0,0 0-464 0 0,0 0-206 0 0,-2 0-39 0 0,-6 3-34 0 0,6-3-101 0 0,-36 5 1395 0 0,31-5-1296 0 0,5 0 7 0 0,0 0-32 0 0,-18 0 50 0 0,-37-5-128 0 0,49 5-190 0 0,7 0 49 0 0,-1 0-16 0 0,-4-1-33 0 0,4 0 50 0 0,2 1-1 0 0,0 0-10 0 0,0 0 1 0 0,30-4 79 0 0,61-1 340 0 0,-75 4-288 0 0,-1 0 0 0 0,0-1 0 0 0,1-1 0 0 0,-1 0 0 0 0,-1-1 0 0 0,1-1 0 0 0,10-4-197 0 0,62-40 389 0 0,-74 43-389 0 0,2 0 0 0 0,1 3 11 0 0,-2 7 48 0 0,0 7 110 0 0,-12-9-96 0 0,-2-2 6 0 0,0 0 28 0 0,2 1 11 0 0,7 5 2 0 0,-6-5-6 0 0,-3-1-29 0 0,0 0-12 0 0,0 0-1 0 0,0 0 2 0 0,0 0 4 0 0,0 0 2 0 0,0 0 0 0 0,0 0 0 0 0,0 0 0 0 0,0 0 0 0 0,0 0 0 0 0,0 0-2 0 0,0 0-12 0 0,1 2-12 0 0,6 8-33 0 0,-5-8 32 0 0,-2-2 11 0 0,0 0 0 0 0,0 0 0 0 0,0 0 3 0 0,0 0 10 0 0,0 0 3 0 0,0 0 0 0 0,0 0-2 0 0,0 0-6 0 0,1 2 13 0 0,2 8-16 0 0,-2-7-5 0 0,-1-3 2 0 0,0 0 12 0 0,0 0 32 0 0,0 0-4 0 0,0 0-2 0 0,0 0-5 0 0,0 0-23 0 0,0 0-11 0 0,0 0-1 0 0,-1 2-10 0 0,-1 7-58 0 0,1-6-66 0 0,1-3 2 0 0,0 0 4 0 0,0 0 0 0 0,0 0 0 0 0,0 0 0 0 0,0 0 22 0 0,-1 0 74 0 0,-7-1-22 0 0,0-3-20 0 0,7 3-46 0 0,-28-2-186 0 0,27 3 182 0 0,2 0-12 0 0,0 0 2 0 0,0 0 4 0 0,0 0-2 0 0,0 0-16 0 0,0 0-4 0 0,0 0-792 0 0,0 0-3326 0 0,0 0-1428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6:21.3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1395 1 455 204714 57018,'-6'3'0'0'0,"-4"5"1536"0"0,-5 2 2128 0 0,-2 3-1792 0 0,0 0-1312 0 0,2-1-264 0 0,1 1-48 0 0,0 3 48 0 0,0 4-296 0 0,1 1 72 0 0,1 0-72 0 0,1 4 0 0 0,-2 5 0 0 0,-1 7 0 0 0,-3 9 0 0 0,-1 2 0 0 0,1-1 0 0 0,-2 4 72 0 0,1-1 0 0 0,2-2 0 0 0,-1 3 128 0 0,1 1-56 0 0,1-2 0 0 0,-1 5 184 0 0,-2 7 56 0 0,-4 9-32 0 0,1-1-200 0 0,0-4 0 0 0,3-5 0 0 0,0-6-40 0 0,-1 4 96 0 0,0 0-104 0 0,0 0-16 0 0,-1-3-8 0 0,1-3 0 0 0,-1-1 0 0 0,0-3 32 0 0,0 0 8 0 0,0-2 0 0 0,-4 6 136 0 0,-4 8 32 0 0,-1 1-144 0 0,1-3-64 0 0,1 4 48 0 0,1-2-64 0 0,4-3-64 0 0,0 3 80 0 0,-1 5 0 0 0,1-2 0 0 0,2-5-80 0 0,0-6 80 0 0,2-6-80 0 0,-2 3 72 0 0,-1 0-72 0 0,1-4 0 0 0,-3 4 64 0 0,1 0-64 0 0,-1-3 0 0 0,0 3 0-507 1,-1 4 64 507-1,0 2 96 0 0,2-4-96-522 2,4-8-64 522-2,2-7 64 0 0,3-7-64 0 0,0-1 64-505-4,-1 1 0 9 7,0-2 0 496-3,-1-3-64 0 0,-1-1 72 0 0,-1 0 8-503-9,-1 0-80-22 12,2-3 64 525-3,4-4-64 0 0,2-4 0-523 1,2-2-88 23 4,3-3 88 500-5,2-3 0 0 0,1-2-72 0 0,1 0-336-507-7,-1-1 200 507 7,1-1-224-498 0,1-1-408 498 0,-1 1 712 0 0,1-1 8 0 0,0 0 0 0 0,0 0-16 0 0,2-1-152-512 1,7 0-592 512-1,1 0 480 0 0,0-1-9983 0 0</inkml:trace>
  <inkml:trace contextRef="#ctx0" brushRef="#br0" timeOffset="681.97">2233 519 4143 204267 59307,'-6'6'408'0'0,"-3"3"-408"0"0,-3 2 0 0 0,0 1 0 0 0,0 2 1408 0 0,0 1 232 0 0,0 3 56 0 0,-2 7 688 0 0,-1 4-1904 0 0,-1 4-32 0 0,-5 10 208 0 0,-5 14-312 0 0,-3 5-176 0 0,1 2-80 0 0,-4 6 40 0 0,-4 12 24 0 0,-1 0-64 0 0,2-2 0 0 0,2-6 0 0 0,2-3 32 0 0,1-3 8 0 0,1-2 0 0 0,-4 15 96 0 0,-7 22-48 0 0,-8 25-88 0 0,-2 9-88 0 0,0-3 72 0 0,1-8-72 0 0,2-7 0 0 0,0-6 0 0 0,1-4 0 0 0,3-2 64 0 0,2 0-64 0 0,2-1 88 0 0,0 0-88 0 0,2 0 96 0 0,0 2-24 0 0,2 0 0 0 0,1-1 0 0 0,-3 16 80 0 0,-5 19 8-513-5,-5 17-80 513 5,2-5-16 0 0,4-16-64 0 0,4-18 64 0 0,5-19-64 0 0,0-7 0 0 0,2-9 0 0 0,2-9 0 0 0,-1 1 0-502 2,2-4 0 502-2,3-6 0 0 0,4-7 0 0 0,3-8 0 0 0,3-5 0 0 0,1-6-160-502 0,3-5 32 502 0,1-3 8 0 0,3-2-680-501-3,2-6-816-539 9,1-7-3872 533-4,3-7-2527 507-2</inkml:trace>
  <inkml:trace contextRef="#ctx0" brushRef="#br0" timeOffset="1159.74">3442 329 2759 201670 58791,'0'0'248'0'0,"0"0"-248"0"0,0 0 0 0 0,0 0 1856 0 0,0 0 328 0 0,-2 0 64 0 0,0 0 16 0 0,-3 1-1280 0 0,-3 3 416 0 0,-3 3-728 0 0,-1 2-400 0 0,-2 3-80 0 0,-2 4-8 0 0,-1 4-8 0 0,-2 4-176 0 0,-2 4 72 0 0,-2 5-72 0 0,-3 5 0 0 0,-3 5 0 0 0,-1 6 0 0 0,-3 6 0 0 0,-2 7 0 0 0,-1 6 0 0 0,-2 6 0 0 0,-2 5 0 0 0,-2 5 0 0 0,-2 5 0 0 0,-12 24 0 0 0,-16 30 64 0 0,-15 34-64 0 0,-1 7 0 0 0,4-5 64 0 0,6-12-64 0 0,8-11 96 0 0,6-10-96 0 0,4-6 152 0 0,0-5-24 0 0,-1-4-8 0 0,-2-2 0 0 0,0-3 80 0 0,1-2 24 0 0,0-4 0 0 0,-6 18 192 0 0,0 3-232 0 0,4-2 0 0 0,5-7 0 0 0,5-6-88 0 0,-8 11 48 0 0,-11 18-72 0 0,-1 1-72 0 0,4-10 72 0 0,7-12-72 0 0,7-14 0 0 0,6-12 0 0 0,4-10 0 0 0,5-9 64 0 0,4-7-64 0 0,3-6 0 0 0,3-3 0 0 0,-1 6 0 0 0,0 0 0 0 0,3-4 0 0 0,-1 0 0 0 0,1-7 0 0 0,3-9 0 0 0,3-7-224 0 0,5-10-392-515 7,7-10-1016-23-9,10-13-1448-472 1,13-17-4560-21 5,4-9 2513 1031-4</inkml:trace>
  <inkml:trace contextRef="#ctx0" brushRef="#br0" timeOffset="2282.23">5920 1005 1375 199633 61474,'0'0'128'0'0,"0"0"-128"0"0,-3 1 0 0 0,-3 0 0 0 0,-3 0 2424 0 0,-3 1 456 0 0,2 0 96 0 0,-2 1 1072 0 0,-3 4-2816 0 0,-3 3-440 0 0,-3 3-480 0 0,-2 3-168 0 0,-4 5-144 0 0,-5 4 0 0 0,-1 2 0 0 0,0-2 0 0 0,2-1 0 0 0,2-1 0 0 0,-4 0 0 0 0,0 0 0 0 0,1-2 112 0 0,-2 3 40 0 0,-4 6-80 0 0,-4 5 24 0 0,2 1 0 0 0,3-2 0 0 0,2 2 96 0 0,2-3-96 0 0,4-2 72 0 0,1-2 216 0 0,1 2 16 0 0,3-3-184 0 0,3-3 0 0 0,3-3 0 0 0,4-3-64 0 0,0 0 120 0 0,-1 4-72 0 0,0 1-200 0 0,0-1 72 0 0,1 0-72 0 0,-1 1 0 0 0,1 1 0 0 0,-1 3 0 0 0,-1 3 0 0 0,-1 3 0 0 0,-4 14 0 0 0,-9 19 64 0 0,-2 8-64 0 0,-1 1 0 0 0,0-4 72 0 0,3-4-72 0 0,-2 6 0 0 0,-2 1 0 0 0,2-2 0 0 0,-4 8 0 0 0,-4 12 104 0 0,-5 12 64 0 0,-2 11-88 0 0,1-1-16 0 0,4-8-64 0 0,3-8 64 0 0,3-5-64 0 0,0-5 0 0 0,-1-4 0 0 0,-1-1 0 0 0,-3-2 0 0 0,0 1 0 0 0,-2 1 64 0 0,0 3-64 0 0,0 1 0 0 0,-8 15 0 0 0,-2 5 0 0 0,0-1 0 0 0,5-6 0 0 0,4-5 0 0 0,-3 6 64 0 0,-4 6-64 0 0,1-6 0 0 0,3-14 0 0 0,5-15 0 0 0,6-14 0 0 0,6-14 64 0 0,4-11-64 0 0,6-8-136 0 0,3-8 32 0 0,6-7-3752 0 0,4-5-12375 0 0</inkml:trace>
  <inkml:trace contextRef="#ctx0" brushRef="#br0" timeOffset="2791.35">7273 1284 13359 198815 62151,'-2'2'1184'0'0,"-6"6"-944"0"0,-3 5-240 0 0,-2 6 736 0 0,-2 4 104 0 0,0 5 24 0 0,0 5 0 0 0,-1 4-416 0 0,-1 4-88 0 0,-2 4-8 0 0,-1 3-8 0 0,-4 3-208 0 0,-9 16 56 0 0,-5 9-104 0 0,-4 7-88 0 0,-2 3 64 0 0,-1 3-64 0 0,0 2 64 0 0,-1 1 0 0 0,-10 22 32 0 0,-2 11-32 0 0,-1 5 56 0 0,2 0 8 0 0,0-1 0 0 0,-13 22 80 0 0,-7 8-136 0 0,-2-2 0 0 0,-13 20 0 0 0,-14 26 0 0 0,-11 23-8 0 0,-10 15 0 0 0,-8 5 96 0 0,0-1 144 0 0,13-25-152 0 0,19-33-48 0 0,20-32-8 0 0,16-27 0 0 0,14-20 0 0 0,9-16-96 0 0,-1 4 0 0 0,1-3 0 0 0,3-7 0 0 0,3-9 0-507 8,4-7 0 507-8,3-7 0 0 0,2-6-96 0 0,2 1-88 0 0,4-3 96-495-5,5-5-2816-55 5,10-10-2328 1-3,12-15-840-11 10,5-11-1719 560-7</inkml:trace>
  <inkml:trace contextRef="#ctx0" brushRef="#br0" timeOffset="3228.26">8949 1203 12439 196459 62756,'-1'1'1104'0'0,"-6"2"-880"0"0,-4 3-224 0 0,-3 2 1000 0 0,-3 4 1352 0 0,-3 4-1152 0 0,-1 2-624 0 0,-5 9 312 0 0,-7 13-320 0 0,-3 7-480 0 0,1 5-16 0 0,-5 13 0 0 0,-1 5-72 0 0,-1 2 0 0 0,-1 2 0 0 0,-2-1 0 0 0,-2 3 0 0 0,-3 3 64 0 0,-14 22-64 0 0,-4 10 96 0 0,-3 6-96 0 0,2 4 96 0 0,2 2-96 0 0,-7 25 96 0 0,-3 10 0 0 0,0 0-96 0 0,-10 17 0 0 0,-1-1 0 0 0,3-9 0 0 0,-3 6 64 0 0,-4 11-64 0 0,5-9 0 0 0,10-16 0 0 0,0-5 0 0 0,5-12 0 0 0,7-14 72 0 0,8-14-72 0 0,6-12 0 0 0,6-10 0 0 0,3-8 0 0 0,4-6 64 0 0,4-4-64 0 0,2-5 0 0 0,2-3-64 0 0,0 5-288 0 0,1 2-408 0 0,3-2-1072 0 0,6-13-1544 0 0,7-16-11471 0 0</inkml:trace>
  <inkml:trace contextRef="#ctx0" brushRef="#br0" timeOffset="3625.48">10011 1481 8751 195632 64450,'0'0'952'0'0,"-1"2"-952"0"0,-1 2 0 0 0,-1 4 1952 0 0,-2 4 2768 0 0,-1 9-1576 0 0,0 5-2736 0 0,-2 4-72 0 0,1 3-16 0 0,-2 3-176 0 0,-2 5-40 0 0,-2 5-8 0 0,-3 6 0 0 0,-3 7-96 0 0,-10 22 72 0 0,-6 13-8 0 0,-5 7-64 0 0,-11 26 0 0 0,-16 33 64 0 0,-14 36 0 0 0,-11 32 0 0 0,-11 25-64 0 0,-10 15 64 0 0,-8 11-64 0 0,6-18 0 0 0,11-28 0 0 0,3-6-72 0 0,10-18-32 0 0,10-22 104 0 0,9-23-96 0 0,6-17 96 0 0,-7 2-96 0 0,0-6 96 0 0,4-12 0 0 0,6-13 0 0 0,8-16 0 0 0,3-5-96 0 0,6-10-480 0 0,9-18-736-491-9,12-20-3864 491 9,11-23-904 0 0,9-16-1727 0 0</inkml:trace>
  <inkml:trace contextRef="#ctx0" brushRef="#br0" timeOffset="3997.17">10902 2039 10135 193710 65623,'0'0'896'0'0,"0"0"-712"0"0,0 0-184 0 0,0 0 0 0 0,-1 2 1240 0 0,-2 5 1704 0 0,0 5-1440 0 0,-3 2-704 0 0,0 5-144 0 0,-2 2-24 0 0,-1 2-8 0 0,-2 4-304 0 0,-2 3-64 0 0,-2 2-16 0 0,-3 5 0 0 0,-2 5-144 0 0,-2 5-32 0 0,-3 5-64 0 0,-2 7 96 0 0,-3 6-96 0 0,-13 23 64 0 0,-17 29-64 0 0,-7 11 64 0 0,-3 3-64 0 0,-9 15 0 0 0,-1 2 0 0 0,4-4 0 0 0,-6 11 64 0 0,1-1-64 0 0,2-5 0 0 0,3-8 0 0 0,3-9 0 0 0,4-6 64 0 0,2-6-64 0 0,3-5 0 0 0,3-4 0 0 0,3-4 0 0 0,4-6 0 0 0,5-6 0 0 0,6-7 0 0 0,7-8 0 0 0,5-9 0 0 0,-1-5-96 0 0,2-11-48 0 0,5-12-8-502 5,5-13-1560 502-5,7-14-2024-529-5,8-15-2600 28 5,5-7-2671 501 0</inkml:trace>
  <inkml:trace contextRef="#ctx0" brushRef="#br0" timeOffset="4419.37">12033 1416 16295 193255 66438,'-10'3'1768'0'0,"-7"3"-1768"0"0,-3 3 0 0 0,-1 0 536 0 0,1 0 72 0 0,3 1 8 0 0,1 1 8 0 0,2 0-352 0 0,-2 4 120 0 0,-1 3-208 0 0,1 4-184 0 0,-1 4 0 0 0,-1 4 0 0 0,0 5 0 0 0,-2 6 0 0 0,-2 6 0 0 0,-2 7 0 0 0,-2 8 0 0 0,-3 8 0 0 0,-1 7 0 0 0,-3 7 0 0 0,0 6 0 0 0,-2 7 0 0 0,0 5 0 0 0,1 6 0 0 0,0 5 0 0 0,0 5 0 0 0,-1 2 0 0 0,-2 1 0 0 0,-3 2 0 0 0,-1 0 0 0 0,-1 0 0 0 0,-1 0 0 0 0,-9 20-64 0 0,-1 6 64 0 0,1-3-64 0 0,3-7 64 0 0,3-8-136 0 0,4-9 8 0 0,5-9 8 0 0,3-9 0 0 0,3-8-40 0 0,1 1-192 0 0,-1 7-696 0 0,4-11 576 0 0,6-18-1728 0 0,7-22 224 0 0,5-20-12479 0 0</inkml:trace>
  <inkml:trace contextRef="#ctx0" brushRef="#br0" timeOffset="4923.22">12427 1582 5527 191564 65875,'0'0'488'0'0,"0"0"-392"0"0,0 0-96 0 0,0 0 1216 0 0,0 0 224 0 0,0 0 48 0 0,-2 4 760 0 0,-2 2-1640 0 0,-1 3-32 0 0,-1 2-8 0 0,0 3-216 0 0,-1 3-32 0 0,0 2-16 0 0,-1 3 0 0 0,-1 3 40 0 0,-2 5 8 0 0,-2 4 0 0 0,-2 6 0 0 0,-1 5-24 0 0,-2 7 0 0 0,-1 6 0 0 0,-5 21 224 0 0,-3 11-344 0 0,-1 5-8 0 0,0 4 0 0 0,1 1-96 0 0,-5 19 64 0 0,-2 7-88 0 0,-1 1-80 0 0,-9 16 72 0 0,-13 22-72 0 0,-5 3 0 0 0,0-7 0 0 0,-6 6 64 0 0,0-6-64 0 0,4-11 0 0 0,5-14 64 0 0,6-10-64 0 0,4-11 0 0 0,2-8 0 0 0,3-8 0 0 0,1-6 0 0 0,2-8-64 0 0,1-7 0 0 0,-2-1-800 0 0,0-3-1040 0 0,7-15-14831 0 0</inkml:trace>
  <inkml:trace contextRef="#ctx0" brushRef="#br0" timeOffset="5202.53">12180 4479 14655 175842 66685,'-18'19'1592'0'0,"-12"14"-1592"0"0,-9 8 0 0 0,-15 14 608 0 0,-16 16 800 0 0,-14 17-272 0 0,-11 13-448 0 0,2 2-352 0 0,8-6-224 0 0,12-6-48 0 0,9-6 0 0 0,8-5-64 0 0,5-3 0 0 0,-6 12-176 0 0,-9 14-968 0 0,-1 0-104 0 0,11-19-16847 0 0</inkml:trace>
  <inkml:trace contextRef="#ctx0" brushRef="#br0" timeOffset="6026.78">11560 4940 11055 177571 66411,'-5'7'488'0'0,"-13"16"224"0"0,-8 10-712 0 0,-5 6 256 0 0,1 1 32 0 0,3-5 8 0 0,5-6-88 0 0,4-7-552 0 0,5-8-12615 0 0</inkml:trace>
  <inkml:trace contextRef="#ctx0" brushRef="#br0" timeOffset="6544.3">11083 1252 1375 199095 65343,'-5'0'136'0'0,"-5"-1"-136"0"0,-5-1 2432 0 0,-2 2 3480 0 0,0 0-2896 0 0,4 0-1888 0 0,1 1-376 0 0,1 1-80 0 0,0 0-8 0 0,0 2-312 0 0,-2 4 232 0 0,-5 5-184 0 0,-1 6-312 0 0,0 5-8 0 0,-5 15 0 0 0,-6 23-80 0 0,-2 14 64 0 0,-2 9-64 0 0,-5 23 0 0 0,-12 30-256 0 0,-12 25-248 0 0,-4 4-6312 0 0,9-29-3343 0 0</inkml:trace>
  <inkml:trace contextRef="#ctx0" brushRef="#br0" timeOffset="8308.58">10204 903 1839 200731 62802,'0'0'160'0'0,"-4"-1"-160"0"0,-4-1 0 0 0,0 1 2528 0 0,0-1 464 0 0,0 0 96 0 0,2 1 16 0 0,3 0-1440 0 0,-2 1-288 0 0,1 0-56 0 0,0 0 144 0 0,-3 1-1672 0 0,-4 2 152 0 0,-6 4 304 0 0,-4 8-120 0 0,-2 5-128 0 0,-1 7 0 0 0,-5 13 0 0 0,-10 21 0 0 0,-4 12 0 0 0,-4 6 0 0 0,1 4 0 0 0,1 1 0 0 0,-6 12-240 0 0,-5 14-392 0 0,1-2-6920 0 0,11-20-3671 0 0</inkml:trace>
  <inkml:trace contextRef="#ctx0" brushRef="#br0" timeOffset="8667.94">8921 929 7367 199428 65143,'-4'-1'656'0'0,"-3"0"-528"0"0,-2 1-128 0 0,-4 2 1128 0 0,-3 1 200 0 0,1 2 40 0 0,-2 3 808 0 0,-3 3-808 0 0,-4 8-432 0 0,-5 11-560 0 0,-2 6-200 0 0,1 6-176 0 0,-4 11 72 0 0,-8 18-72 0 0,-2 8 0 0 0,-1 4 0 0 0,-1-1 0 0 0,-10 11-2032 0 0,5-11-13015 0 0</inkml:trace>
  <inkml:trace contextRef="#ctx0" brushRef="#br0" timeOffset="9058.91">7519 956 9215 197568 59835,'-4'2'816'0'0,"-7"5"-656"0"0,-7 7 504 0 0,-7 8 872 0 0,-2 4-752 0 0,0 3-240 0 0,0-1-40 0 0,2 2-16 0 0,0 1 0 0 0,2 1-288 0 0,-1 1-56 0 0,0 4-16 0 0,-5 11 0 0 0,-9 16-128 0 0,-3 8 0 0 0,-2 3 0 0 0,-1-1 0 0 0,0-1-80 0 0,-6 10-752 0 0,-1 3-136 0 0,9-14-12951 0 0</inkml:trace>
  <inkml:trace contextRef="#ctx0" brushRef="#br0" timeOffset="9630.29">6245 385 2759 200238 59560,'-3'0'248'0'0,"-7"0"-248"0"0,-6 0 1264 0 0,-5 0 1712 0 0,-2 0-752 0 0,1-1-1688 0 0,1 1-32 0 0,1 0 360 0 0,2 0-520 0 0,1 1-8 0 0,-1 2 320 0 0,-4 4-32 0 0,-2 8-88 0 0,-2 5-336 0 0,-1 5 0 0 0,2 4 0 0 0,0 6-88 0 0,-5 15 72 0 0,-6 22-96 0 0,-10 26-16 0 0,-6 8-72 0 0,-2 1 0 0 0,1-3 0 0 0,0-3 0 0 0,-6 11-528 0 0,-1 1-144 0 0,10-18-13055 0 0</inkml:trace>
  <inkml:trace contextRef="#ctx0" brushRef="#br0" timeOffset="10203.7">4688 775 11055 199028 57714,'-4'5'1200'0'0,"-4"9"-1200"0"0,-5 7 392 0 0,-3 3 56 0 0,0 3 16 0 0,0 2 0 0 0,0 2-320 0 0,-2 3-64 0 0,0 4-16 0 0,-7 14-128 0 0,-4 10-96 0 0,-1 9-16 0 0,-3 8-5408 0 0,6-10-2743 0 0</inkml:trace>
  <inkml:trace contextRef="#ctx0" brushRef="#br0" timeOffset="10951.58">3520 87 5983 202393 58340,'-9'8'648'0'0,"-9"12"-648"0"0,-7 14 400 0 0,-7 16 544 0 0,-5 20-5576 0 0,2-1 1289 0 0</inkml:trace>
  <inkml:trace contextRef="#ctx0" brushRef="#br0" timeOffset="18682.82">4794 250 9671 202070 59770,'-8'1'1048'0'0,"-12"7"-1048"0"0,-9 10 704 0 0,-8 11 952 0 0,-9 12-456 0 0,0 5-952 0 0,2 2-24 0 0,-1 8 64 0 0,1 5-288 0 0,3 1 0 0 0,-4 14 72 0 0,-12 16-72 0 0,-5 7 0 0 0,1-2 0 0 0,2-2 0 0 0,3-4 0 0 0,-4 11 0 0 0,-6 15 0 0 0,-6 14 0 0 0,5-3 96 0 0,7-10-96 0 0,2 2 96 0 0,4-7-16 0 0,5-9-80 0 0,4-8 80 0 0,3-7-80 0 0,2-6 0 0 0,0-4 72 0 0,1-2-72 0 0,1-1 0 0 0,-5 14 72 0 0,-7 16 8 0 0,0 3-80 0 0,3-6 64 0 0,-1 6 32 0 0,-1 11 32 0 0,3-3-64 0 0,4-9-64 0 0,4-11 0 0 0,2-11 0 0 0,2-9 0 0 0,1-6 0 0 0,-4 6 200 0 0,0 1-112 0 0,2-2-24 0 0,3-5-64 0 0,3-4 96 0 0,2-4-32 0 0,2-4-64 0 0,-2 8 80-491-8,-4 11 0 491 8,0 0-80 0 0,0-2 0 0 0,3-7 0-499 2,1-4 0 499-2,2-5 64-532 5,1-4-64 35-8,-1 5 64-16 1,-3 7-64 513 2,1 0 64 0 0,1-6-64-505 5,-2 2 80 505-5,1-4 0 0 0,1-6 16-563 0,1-6 0 2-2,2-4 0 18-4,3-4 0 543 6,1-2-96 0 0,1-1 0-553 2,2-3 72 41 3,0 0-72 512-5,1-2 0-534-5,-1-2 0 534 5,1-1 0-493-1,0-3 0 493 1,2-1-72 0 0,2-1-56 0 0,1-3 0 0 0,0 0-864-504 8,3-4-2056 12-14,2-5-10103 492 6</inkml:trace>
  <inkml:trace contextRef="#ctx0" brushRef="#br0" timeOffset="20057.95">5037 399 2303 199220 62021,'0'0'200'0'0,"0"0"-200"0"0,-4 1 1232 0 0,-4 1 1680 0 0,-1 1-1424 0 0,-2 2-784 0 0,-1 0-152 0 0,-1 1-32 0 0,1 1-8 0 0,0 2-224 0 0,-1 0-40 0 0,1 2-16 0 0,0 1 0 0 0,-1 2-40 0 0,-4 6 184 0 0,-3 4-192 0 0,-1 2 32 0 0,0 3 8 0 0,1 2 0 0 0,1 3 0 0 0,0 2-64 0 0,1 3 0 0 0,0 2-8 0 0,-4 8 120 0 0,-2 3-160 0 0,0 0 0 0 0,0-2 0 0 0,0 0-16 0 0,2-3-8 0 0,-1 0 0 0 0,1-2 0 0 0,0 0-88 0 0,0-1 80 0 0,1 0-80 0 0,-1 1 80 0 0,1 0-80 0 0,1 0 0 0 0,0 1 72 0 0,1 2-72 0 0,-1-1 0 0 0,-1 1 72 0 0,-1-1-72 0 0,-6 7 88 0 0,-6 10-8 0 0,-2 0-80 0 0,2-3 96 0 0,3-3-24 0 0,2-5-8 0 0,4-3 0 0 0,2-3-64 0 0,2-1 64 0 0,1-2-64 0 0,2-1 64 0 0,0 1-64 0 0,0 0 0 0 0,-1 1 0 0 0,0 1 0 0 0,0 1 0 0 0,-3 9 0 0 0,0 5 0 0 0,0 0 0 0 0,1-1 0 0 0,1-3 0 0 0,1-2 0 0 0,2-2 0 0 0,0 4 0 0 0,-1 1 0 0 0,2-3 0 0 0,-1 3 0 0 0,-2 5 64 0 0,0-2-64 0 0,0-5 0 0 0,1-6 0 0 0,0-4 0 0 0,1-4 0 0 0,0-3 0 0 0,-1-1 0 0 0,-1-1 0 0 0,-5 6 64 0 0,-2 2-64 0 0,-1 0 0 0 0,-3 5 0 0 0,0 1 0 0 0,1-2 112 0 0,4-3-16 0 0,2-3-8-556-4,1 4 96 45 2,1 0-80 511 2,3-3 0 0 0,-1 3 0-511-3,2-2-32 9 6,2-5-72 502-3,1-4 64-521 4,3-4-64 521-4,1-4 0 0 0,0-1 0-502 0,-2 1 64 502 0,-2 5-64 0 0,-2 6 0 0 0,-1 0 0-501-2,1-2 0 501 2,-1 1 0 0 0,2-1 0 0 0,2-2 0 0 0,1-2 0 0 0,2-4 0 0 0,1-3 0-519-3,0-1 0 519 3,0 2 0 0 0,-1 4 0-512 6,1 0 0 512-6,0-1 0 0 0,2-2 0-499-9,0-3 0 499 9,1-3 0 0 0,1-2 0 0 0,1 0 0 0 0,1-1 0-530 4,-1 0 0 530-4,1 0 0 0 0,-1 0 0-492-3,0 2 0 492 3,-1 4 0 0 0,-1 1 0 0 0,1 2 0-505 7,0-2 0 505-7,0 0 0 0 0,0-1 0 0 0,0-2 0 0 0,0-1 0-528-3,1-1 0 528 3,0 3 0-504 3,2 0 0 504-3,1-1-1888 0 0,1-6-12743 0 0</inkml:trace>
  <inkml:trace contextRef="#ctx0" brushRef="#br0" timeOffset="21077.44">6943 646 8287 199045 62925,'-3'-1'736'0'0,"-5"-2"-584"0"0,-6-3 848 0 0,-3 1 176 0 0,1 0 32 0 0,0 3 8 0 0,1 1-480 0 0,1 2-96 0 0,1 1-24 0 0,-3 4 232 0 0,-1 5-688 0 0,-1 4-24 0 0,-2 3 0 0 0,0 5-136 0 0,-6 14 0 0 0,-9 19 0 0 0,-8 23 0 0 0,-3 10 0 0 0,0 4 0 0 0,2-2 0 0 0,1-1 0 0 0,-8 12 0 0 0,-12 18 0 0 0,-4 4 0 0 0,2-3 0 0 0,3-8-96 0 0,4-6 96 0 0,4-6-96 0 0,3-3 16 0 0,-7 14-64 0 0,-13 19 72 0 0,-4 3 72 0 0,0-5 0 0 0,2-8 0 0 0,2-10 0 0 0,-7 7 64 0 0,-8 15 64 0 0,-8 15 120 0 0,3-2-128 0 0,7-12-24 0 0,8-16-8 0 0,6-15 0 0 0,6-12 0 0 0,4-9-88 0 0,-7 8 0 0 0,-9 13 64 0 0,-8 14-64 0 0,-4 11 0 0 0,4-3 0 0 0,8-11 0 0 0,8-12 0 0 0,8-10 0 0 0,5-10 0 0 0,5-5 0 0 0,3-6 0 0 0,4-3 0 0 0,1-2 0 0 0,2-2 0 0 0,1-2 0 0 0,2-1 0 0 0,-4 9 0-549 3,2-1 0 20-5,2-3 0-19 1,4-5 0 46 2,5-8 0 502-1,3-5 0-501-1,5-6 0 501 1,1-5 0 0 0,2-4-112 0 0,0 1-248 0 0,0 2-320-501-2,2 0 336-37 2,2-2-1880-512 0,4-6-11599 1050 0</inkml:trace>
  <inkml:trace contextRef="#ctx0" brushRef="#br0" timeOffset="80667.06">12168 832 3223 208670 69292,'0'0'288'0'0,"0"1"-288"0"0,-6 3 1536 0 0,-2 3 248 0 0,-3 2 48 0 0,-2 4 488 0 0,1 3-2128 0 0,1 2-48 0 0,0-1-16 0 0,1 0-128 0 0,-1 2 64 0 0,-1 1-64 0 0,-1-2 152 0 0,-2 2 96 0 0,-1 2 168 0 0,0-1-80 0 0,1-3 8 0 0,0 1 256 0 0,2-1-352 0 0,1-2-8 0 0,2 0 0 0 0,1-2-144 0 0,1 1-24 0 0,1-1-8 0 0,-2 3 0 0 0,0 1-64 0 0,-1 2 0 0 0,-1 5 0 0 0,-2 11 0 0 0,0 4 0 0 0,1 2 0 0 0,0 8-80 0 0,0 12-8472 0 0,1-6 2553 0 0</inkml:trace>
  <inkml:trace contextRef="#ctx0" brushRef="#br0" timeOffset="81402.63">11328 788 1839 214400 67406,'0'0'176'0'0,"0"0"-176"0"0,0 0 2408 0 0,0 0 3424 0 0,0 0-2856 0 0,0 0-2288 0 0,0 0-328 0 0,0 0-240 0 0,0 0-120 0 0,-2 2 0 0 0,-3 1 0 0 0,-2 2 0 0 0,-3 1 152 0 0,1 1 8 0 0,-1 2 0 0 0,0-1 0 0 0,1 2 48 0 0,0 1 16 0 0,1 1 0 0 0,1 2 96 0 0,-1 3-240 0 0,0-1-8 0 0,0 0 0 0 0,-1 1-72 0 0,1 0 0 0 0,-1 0 0 0 0,1 1 0 0 0,-1 0-128 0 0,1 0 32 0 0,-1 1 0 0 0,-1 4-64 0 0,-2 4 16 0 0,-3 7 72 0 0,0 3 72 0 0,1-2 0 0 0,-1 4 0 0 0,-2 8-64 0 0,0 2 64 0 0,0 1 0 0 0,1-1 0 0 0,-1-1 0 0 0,-1 6-136 0 0,-4 10-8 0 0,-3 9-664 0 0,-3 13-944 0 0,4-9-10879 0 0</inkml:trace>
  <inkml:trace contextRef="#ctx0" brushRef="#br0" timeOffset="82258.3">10443 528 3679 216737 65914,'0'0'328'0'0,"-2"0"-264"0"0,-3 2 1296 0 0,0 0 256 0 0,0-1 48 0 0,0 2 16 0 0,0-1-912 0 0,-3 3 352 0 0,-1 2-256 0 0,-4 2-304 0 0,-3 6-112 0 0,-2 2-288 0 0,0 3-8 0 0,-1 7 0 0 0,-5 14-88 0 0,-6 19-64 0 0,-2 10-112 0 0,0 8 8 0 0,-6 19-1152 0 0,-1 9-112 0 0,5-13-10471 0 0</inkml:trace>
  <inkml:trace contextRef="#ctx0" brushRef="#br0" timeOffset="82790.2">10172 737 3679 214469 68096,'0'0'328'0'0,"0"0"-264"0"0,0 0-64 0 0,-3 0 1664 0 0,-1 0 2352 0 0,-3 1-1256 0 0,-2 1-2312 0 0,0 3-64 0 0,-2 5 120 0 0,-2 9-376 0 0,0 7-128 0 0,-1 5 0 0 0,1 4 0 0 0,-1 3 0 0 0,-3 14 0 0 0,-2 10-112 0 0,-3 4 32 0 0,-2 5-3608 0 0,-1 1-728 0 0,4-10-1263 0 0</inkml:trace>
  <inkml:trace contextRef="#ctx0" brushRef="#br0" timeOffset="83358.73">9244 551 8751 214773 66355,'-1'1'776'0'0,"-3"0"-616"0"0,0 1-160 0 0,-2 0 776 0 0,-4 3 1056 0 0,-2 1-896 0 0,-1 3-680 0 0,-1 4-128 0 0,0 4-32 0 0,-7 14-616 0 0,-5 12-232 0 0,2-1-11687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7.5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108 17 16127 217087 68064,'-3'-1'1432'0'0,"-9"0"-1144"0"0,-8-1-288 0 0,-3-2-96 0 0,2 0 24 0 0,4 1-2272 0 0,5 1-12991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4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62 11 17047 217002 65734,'-3'0'1512'0'0,"-4"-1"-1208"0"0,-3-1-240 0 0,-3 0 32 0 0,1 0 16 0 0,3 1 0 0 0,3 0-440 0 0,4 0-792 0 0,9 1 544 0 0,1-1-16647 0 0</inkml:trace>
  <inkml:trace contextRef="#ctx0" brushRef="#br0" timeOffset="2094">123 289 15663 214138 68347,'-3'-2'696'0'0,"-10"-3"304"0"0,-8-1-1000 0 0,0-1 0 0 0,0 2 0 0 0,5 1-80 0 0,4 2 8 0 0,5 0-10032 0 0,3 1 3001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30.0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183 111 10135 219311 66287,'-7'-4'1096'0'0,"-8"-3"-1096"0"0,-5-2 0 0 0,-2-1 928 0 0,0 0 160 0 0,2 1 32 0 0,1 0 672 0 0,1-1-664 0 0,3 1-416 0 0,3 1-624 0 0,5 3-24 0 0,2 2-1240 0 0,5 0-328 0 0,12-4-1616 0 0,4 0-9231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3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 13363 0 0,'-55'-7'592'0'0,"39"14"120"0"0,-2 0-568 0 0,3 0-144 0 0,2 0 0 0 0,6-2 0 0 0,4-4 352 0 0,2 1 32 0 0,-1-1 16 0 0,2 1 0 0 0,-1 0-400 0 0,2 3 0 0 0,5-1 0 0 0,6-1-4368 0 0,5 0-858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5.1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 2888 1376 0 0,'-9'5'486'0'0,"0"0"0"0"0,1 1 0 0 0,0 0 0 0 0,-13 12 63 0 0,19-16-582 0 0,7 2 1676 0 0,-3-3-1650 0 0,0 0 0 0 0,0 0 0 0 0,0 0 1 0 0,1-1-1 0 0,-1 1 0 0 0,0-1 1 0 0,1 1-1 0 0,-1-1 0 0 0,0 0 1 0 0,1 0-1 0 0,-1 0 0 0 0,0 0 1 0 0,1 0-1 0 0,-1-1 0 0 0,0 1 1 0 0,1-1-1 0 0,-1 0 0 0 0,0 1 1 0 0,4-3-1 0 0,30-19 432 0 0,-28 16-205 0 0,0 0 0 0 0,0 1 0 0 0,12-5-1 0 0,-13 7-298 0 0,1-1 0 0 0,-1 0 0 0 0,10-9 0 0 0,3 0 427 0 0,54-42 574 0 0,-65 49-668 0 0,0-2 1 0 0,-1 1-1 0 0,-1-1 1 0 0,1 0-1 0 0,9-15 1 0 0,-14 18-254 0 0,2-3 9 0 0,1 1 1 0 0,-1-1-1 0 0,1 1 1 0 0,0 0-1 0 0,11-9 1 0 0,4 0-24 0 0,-15 12 6 0 0,0-1-1 0 0,-1 1 1 0 0,1-1-1 0 0,-1 0 1 0 0,0-1 0 0 0,0 1-1 0 0,6-10 1 0 0,-4 5 56 0 0,1 0 0 0 0,13-14 0 0 0,-2 3 4 0 0,-7 6 29 0 0,-9 10-20 0 0,1 0 0 0 0,0 0 0 0 0,1 0 1 0 0,-1 1-1 0 0,1-1 0 0 0,5-3 0 0 0,-1 1 98 0 0,0-1-1 0 0,0 0 1 0 0,13-16-1 0 0,1-1-162 0 0,2-4 30 0 0,-20 22-20 0 0,0 0 1 0 0,1 1-1 0 0,0 0 1 0 0,12-11-1 0 0,-8 11-7 0 0,-2-1 0 0 0,1 0 0 0 0,-1-1 0 0 0,0 0 0 0 0,-1-1 0 0 0,7-8 0 0 0,23-27 260 0 0,-4 7-40 0 0,-6-6-220 0 0,-21 33 0 0 0,1-1 0 0 0,0 1 0 0 0,0 0 0 0 0,1 0 0 0 0,9-8 0 0 0,0 0 104 0 0,0 0 0 0 0,-1-1 0 0 0,20-32 0 0 0,7-8 136 0 0,-43 59-239 0 0,26-32 339 0 0,39-64 0 0 0,-60 88-340 0 0,1 0 0 0 0,0 1 0 0 0,0-1 0 0 0,8-6 0 0 0,11-13 0 0 0,11-20-105 0 0,-16 19-43 0 0,34-36 1 0 0,-53 64 147 0 0,2-2 55 0 0,-1-1 0 0 0,1 1 0 0 0,-1 0 0 0 0,0-1 0 0 0,0 1 0 0 0,0-1 0 0 0,0 0 0 0 0,0 1 0 0 0,-1-1 0 0 0,1 0 0 0 0,-1 0 0 0 0,0 0 0 0 0,0 0 0 0 0,0-1 0 0 0,1-5 0 0 0,-1 3 37 0 0,0-1 1 0 0,0 1 0 0 0,0 0 0 0 0,1 0-1 0 0,3-8 1 0 0,-3 8-167 0 0,0 0 0 0 0,-1 0 0 0 0,1 0 0 0 0,-1 0 0 0 0,1-8 0 0 0,-2 7 179 0 0,1 0 0 0 0,0 0 0 0 0,1 0 0 0 0,0 0 1 0 0,0 1-1 0 0,0-1 0 0 0,1 1 0 0 0,0-1 0 0 0,7-10 1 0 0,9-22-234 0 0,-12 25 125 0 0,0 1-1 0 0,1 0 1 0 0,18-25 0 0 0,-16 26 3 0 0,0-2 0 0 0,-2 1 1 0 0,11-22-1 0 0,-14 25 0 0 0,0 0 0 0 0,1 1 0 0 0,0 0 0 0 0,1 0-1 0 0,11-12 1 0 0,4-4-63 0 0,-18 19 73 0 0,0 0 0 0 0,-1 1-1 0 0,5-11 1 0 0,-6 10-6 0 0,0 1-1 0 0,1 0 1 0 0,0 0-1 0 0,0 0 1 0 0,0 1-1 0 0,5-6 1 0 0,-3 5 31 0 0,0 1-105 0 0,0-1 0 0 0,-1 1 0 0 0,0-1 0 0 0,0 1 0 0 0,0-1 0 0 0,-1-1 0 0 0,1 1 1 0 0,-1 0-1 0 0,4-11 0 0 0,-4 8 134 0 0,0-1 0 0 0,0 1 0 0 0,1 0 0 0 0,0 0 1 0 0,1 0-1 0 0,10-12 0 0 0,2-7 76 0 0,-8 12-118 0 0,23-34-97 0 0,-23 36 75 0 0,-1 1 0 0 0,10-19 0 0 0,-11 19 0 0 0,0 1 0 0 0,11-14 0 0 0,-9 14 0 0 0,-2 0 0 0 0,10-16 0 0 0,46-89-367 0 0,40-38 206 0 0,-99 148 152 0 0,6-10-219 0 0,1 1 0 0 0,0 0 0 0 0,1 0 0 0 0,1 1 0 0 0,19-17 1 0 0,-22 23 252 0 0,1-1 1 0 0,-2 0 0 0 0,15-18-1 0 0,-19 21 30 0 0,-1 1-1 0 0,-1-2 0 0 0,1 1 0 0 0,-1 0 0 0 0,0-1 1 0 0,0 0-1 0 0,-1 1 0 0 0,3-13 0 0 0,-3 7 52 0 0,2-1 0 0 0,0 1 0 0 0,8-17 0 0 0,10-13-3092 0 0,-14 25 1246 0 0,-3 7-1286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5.4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2 248 5529 0 0,'0'0'35'0'0,"0"-1"0"0"0,0 1 0 0 0,-1-1 0 0 0,1 1-1 0 0,0 0 1 0 0,0-1 0 0 0,0 1 0 0 0,0-1 0 0 0,0 1 0 0 0,0-1-1 0 0,0 1 1 0 0,0 0 0 0 0,0-1 0 0 0,0 1 0 0 0,0-1 0 0 0,0 1 0 0 0,0-1-1 0 0,0 1 1 0 0,1 0 0 0 0,-1-1 0 0 0,0 1 0 0 0,0-1 0 0 0,0 1-1 0 0,1 0 1 0 0,-1-1 0 0 0,1 0 0 0 0,9-12 561 0 0,-6 7-528 0 0,12-17-166 0 0,-5 7-396 0 0,0 0 0 0 0,-1 0 0 0 0,-1-1 0 0 0,0 0 1 0 0,9-29-1 0 0,-16 40 482 0 0,0 1 0 0 0,1 0 1 0 0,-1 0-1 0 0,1 0 0 0 0,0 0 0 0 0,6-7 0 0 0,-1 1 23 0 0,-1 0-11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147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defTabSz="882030">
              <a:defRPr/>
            </a:pPr>
            <a:fld id="{79452F59-2FFF-49E8-9B97-A36E4DAA23C6}" type="datetimeFigureOut">
              <a:rPr lang="zh-CN" altLang="en-US" smtClean="0"/>
              <a:pPr defTabSz="882030">
                <a:defRPr/>
              </a:pPr>
              <a:t>2025/10/16</a:t>
            </a:fld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91713" y="3271784"/>
            <a:ext cx="7942580" cy="267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3" tIns="44102" rIns="88203" bIns="44102" numCol="1" anchor="t" anchorCtr="0" compatLnSpc="1"/>
          <a:lstStyle/>
          <a:p>
            <a:pPr marL="0" marR="0" lvl="0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41015" marR="0" lvl="1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882030" marR="0" lvl="2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23045" marR="0" lvl="3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764060" marR="0" lvl="4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052"/>
            <a:ext cx="4301861" cy="34162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147" y="6456052"/>
            <a:ext cx="4301861" cy="341623"/>
          </a:xfrm>
          <a:prstGeom prst="rect">
            <a:avLst/>
          </a:prstGeom>
        </p:spPr>
        <p:txBody>
          <a:bodyPr vert="horz" wrap="square" lIns="88203" tIns="44102" rIns="88203" bIns="44102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/>
            </a:lvl1pPr>
          </a:lstStyle>
          <a:p>
            <a:pPr defTabSz="882030" eaLnBrk="1" hangingPunct="1">
              <a:defRPr/>
            </a:pPr>
            <a:fld id="{C863CE71-9DF6-42FE-A80F-B1E7C4598497}" type="slidenum">
              <a:rPr lang="zh-CN" altLang="en-US" smtClean="0"/>
              <a:pPr defTabSz="88203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ln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/>
        <p:txBody>
          <a:bodyPr wrap="square" lIns="88203" tIns="44102" rIns="88203" bIns="44102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24146" y="6456052"/>
            <a:ext cx="4301860" cy="34162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dirty="0"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32290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15874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364169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702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56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996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12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7329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596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817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TEMT </a:t>
            </a:r>
            <a:r>
              <a:rPr lang="en-US" altLang="zh-CN" dirty="0" err="1"/>
              <a:t>mstar</a:t>
            </a:r>
            <a:r>
              <a:rPr lang="en-US" altLang="zh-CN" dirty="0"/>
              <a:t>, PCM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3161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400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650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2787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8310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162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022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894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ln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/>
        <p:txBody>
          <a:bodyPr wrap="square" lIns="88203" tIns="44102" rIns="88203" bIns="44102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24146" y="6456052"/>
            <a:ext cx="4301860" cy="34162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1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43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5298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997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Check </a:t>
            </a:r>
            <a:r>
              <a:rPr lang="zh-CN" altLang="en-US" dirty="0"/>
              <a:t>一下此式</a:t>
            </a:r>
          </a:p>
        </p:txBody>
      </p:sp>
    </p:spTree>
    <p:extLst>
      <p:ext uri="{BB962C8B-B14F-4D97-AF65-F5344CB8AC3E}">
        <p14:creationId xmlns:p14="http://schemas.microsoft.com/office/powerpoint/2010/main" val="874417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424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2429984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04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Check </a:t>
            </a:r>
            <a:r>
              <a:rPr lang="zh-CN" altLang="en-US" dirty="0"/>
              <a:t>一下此式</a:t>
            </a:r>
          </a:p>
        </p:txBody>
      </p:sp>
    </p:spTree>
    <p:extLst>
      <p:ext uri="{BB962C8B-B14F-4D97-AF65-F5344CB8AC3E}">
        <p14:creationId xmlns:p14="http://schemas.microsoft.com/office/powerpoint/2010/main" val="403317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Check </a:t>
            </a:r>
            <a:r>
              <a:rPr lang="zh-CN" altLang="en-US" dirty="0"/>
              <a:t>一下此式</a:t>
            </a:r>
          </a:p>
        </p:txBody>
      </p:sp>
    </p:spTree>
    <p:extLst>
      <p:ext uri="{BB962C8B-B14F-4D97-AF65-F5344CB8AC3E}">
        <p14:creationId xmlns:p14="http://schemas.microsoft.com/office/powerpoint/2010/main" val="302696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79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602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162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314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1" y="1857902"/>
            <a:ext cx="2886047" cy="2063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2555876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311439"/>
            <a:ext cx="6131024" cy="64633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646488" y="1275160"/>
            <a:ext cx="5040312" cy="1040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91095"/>
          </a:xfrm>
        </p:spPr>
        <p:txBody>
          <a:bodyPr/>
          <a:lstStyle>
            <a:lvl1pPr marL="257175" indent="-257175">
              <a:buFont typeface="Wingdings" panose="05000000000000000000" pitchFamily="2" charset="2"/>
              <a:buChar char="Ø"/>
              <a:defRPr sz="210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539591" indent="-258604">
              <a:buFont typeface="Arial" panose="020B0604020202020204" pitchFamily="34" charset="0"/>
              <a:buChar char="•"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814388" indent="-342900">
              <a:buFont typeface="Wingdings" panose="05000000000000000000" pitchFamily="2" charset="2"/>
              <a:buChar char="ü"/>
              <a:defRPr lang="zh-CN" altLang="en-US" sz="2100" b="0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  <a:endParaRPr lang="en-US" altLang="zh-CN" noProof="1"/>
          </a:p>
          <a:p>
            <a:pPr lvl="2"/>
            <a:r>
              <a:rPr lang="zh-CN" altLang="en-US" noProof="1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0222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2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03297"/>
          </a:xfrm>
        </p:spPr>
        <p:txBody>
          <a:bodyPr/>
          <a:lstStyle>
            <a:lvl1pPr>
              <a:defRPr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01504" indent="-258604">
              <a:buFont typeface="Wingdings" panose="05000000000000000000" pitchFamily="2" charset="2"/>
              <a:buChar char="Ø"/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14614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403771"/>
            <a:ext cx="6131024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57200" y="1200151"/>
            <a:ext cx="4006788" cy="1191095"/>
          </a:xfrm>
        </p:spPr>
        <p:txBody>
          <a:bodyPr/>
          <a:lstStyle>
            <a:lvl1pPr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70510" indent="-260985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39591" indent="-269081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4572000" y="1200151"/>
            <a:ext cx="4114800" cy="1191095"/>
          </a:xfrm>
        </p:spPr>
        <p:txBody>
          <a:bodyPr/>
          <a:lstStyle>
            <a:lvl1pPr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70510" indent="-260985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39591" indent="-269081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18215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1984" y="4210006"/>
            <a:ext cx="5486400" cy="415498"/>
          </a:xfrm>
        </p:spPr>
        <p:txBody>
          <a:bodyPr anchor="b"/>
          <a:lstStyle>
            <a:lvl1pPr algn="ctr">
              <a:defRPr sz="2100" b="1">
                <a:solidFill>
                  <a:srgbClr val="630D5F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1984" y="1059582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8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521494" y="1524000"/>
            <a:ext cx="810101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001" y="1795421"/>
            <a:ext cx="8099999" cy="646331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0082" y="2973817"/>
            <a:ext cx="7918363" cy="3693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712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521494" y="1524000"/>
            <a:ext cx="810101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001" y="1864670"/>
            <a:ext cx="8099999" cy="507831"/>
          </a:xfrm>
        </p:spPr>
        <p:txBody>
          <a:bodyPr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0082" y="2973817"/>
            <a:ext cx="3165835" cy="64633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4626006" y="2973817"/>
            <a:ext cx="3996500" cy="369332"/>
          </a:xfrm>
        </p:spPr>
        <p:txBody>
          <a:bodyPr/>
          <a:lstStyle>
            <a:lvl1pPr>
              <a:defRPr lang="zh-CN" altLang="en-US" sz="18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417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3048000" y="2288382"/>
            <a:ext cx="1524000" cy="108823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gray">
          <a:xfrm>
            <a:off x="4572000" y="3374231"/>
            <a:ext cx="1524000" cy="1085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6" name="Picture 5" descr="C:\Documents and Settings\Administrator\桌面\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7097" y="2286001"/>
            <a:ext cx="1522809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6" descr="C:\Documents and Settings\Administrator\桌面\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288382"/>
            <a:ext cx="1522810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7" descr="C:\Documents and Settings\Administrator\桌面\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369469"/>
            <a:ext cx="1522810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8" descr="C:\Documents and Settings\Administrator\桌面\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049191" y="3374232"/>
            <a:ext cx="1522809" cy="1088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3568" y="1426083"/>
            <a:ext cx="8154906" cy="553998"/>
          </a:xfrm>
        </p:spPr>
        <p:txBody>
          <a:bodyPr/>
          <a:lstStyle>
            <a:lvl1pPr algn="ctr">
              <a:defRPr sz="3000">
                <a:solidFill>
                  <a:srgbClr val="630D5F"/>
                </a:solidFill>
              </a:defRPr>
            </a:lvl1pPr>
          </a:lstStyle>
          <a:p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289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defTabSz="685800">
              <a:defRPr/>
            </a:pPr>
            <a:r>
              <a:rPr lang="en-US" altLang="zh-CN" sz="1350"/>
              <a:t>2023/11/13</a:t>
            </a:r>
            <a:endParaRPr lang="zh-CN" altLang="en-US" sz="1350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defTabSz="685800">
              <a:defRPr/>
            </a:pPr>
            <a:fld id="{DE2D1913-7E4E-494B-BB9D-C7D6A017BB24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89882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1522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8708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876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311439"/>
            <a:ext cx="6120582" cy="646331"/>
          </a:xfrm>
        </p:spPr>
        <p:txBody>
          <a:bodyPr/>
          <a:lstStyle>
            <a:lvl1pPr algn="r">
              <a:defRPr sz="36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04028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802005" indent="-344805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49745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01714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76626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9071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07252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86772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04072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98125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42024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3" y="859632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15314"/>
            <a:ext cx="6120582" cy="438581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910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289" y="1815704"/>
            <a:ext cx="842486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094842"/>
            <a:ext cx="7772400" cy="769441"/>
          </a:xfrm>
        </p:spPr>
        <p:txBody>
          <a:bodyPr anchor="t"/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_版式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06338"/>
            <a:ext cx="6400800" cy="646331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7200" y="1604456"/>
            <a:ext cx="8229600" cy="830997"/>
          </a:xfrm>
        </p:spPr>
        <p:txBody>
          <a:bodyPr/>
          <a:lstStyle>
            <a:lvl1pPr algn="ctr">
              <a:defRPr sz="4800" b="1">
                <a:solidFill>
                  <a:srgbClr val="630D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06E836-E28A-4254-B6A9-A94C28B9D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909" y="201805"/>
            <a:ext cx="1828799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-469900" y="3581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048000" y="2288382"/>
            <a:ext cx="1524000" cy="1088231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4572000" y="3374231"/>
            <a:ext cx="1524000" cy="1085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Picture 5" descr="C:\Documents and Settings\Administrator\桌面\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6701" y="2286001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6" descr="C:\Documents and Settings\Administrator\桌面\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1" y="2288382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C:\Documents and Settings\Administrator\桌面\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1" y="3369469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8" descr="C:\Documents and Settings\Administrator\桌面\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049588" y="3374232"/>
            <a:ext cx="1522412" cy="1088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3568" y="1349139"/>
            <a:ext cx="8229600" cy="707886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2023/11/13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17" descr="s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37085"/>
            <a:ext cx="9144000" cy="189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94085" y="222647"/>
            <a:ext cx="2520554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0" name="Picture 2" descr="D:\My Pictures\nju\南京大学视觉形象规范化标准(jpeg格式文件)\03校标，中、英文校名组合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254" y="395288"/>
            <a:ext cx="2106215" cy="627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661422" y="357188"/>
            <a:ext cx="3482579" cy="507831"/>
          </a:xfrm>
          <a:prstGeom prst="rect">
            <a:avLst/>
          </a:prstGeom>
          <a:solidFill>
            <a:srgbClr val="630D5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诚朴雄伟   励学敦行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799332"/>
            <a:ext cx="5112568" cy="1107996"/>
          </a:xfrm>
        </p:spPr>
        <p:txBody>
          <a:bodyPr/>
          <a:lstStyle>
            <a:lvl1pPr algn="ctr">
              <a:defRPr sz="33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7526" y="3813889"/>
            <a:ext cx="8568952" cy="4616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7030A0"/>
                </a:solidFill>
                <a:effectLst/>
                <a:latin typeface="方正小标宋简体" panose="02000000000000000000" pitchFamily="2" charset="-122"/>
                <a:ea typeface="方正小标宋简体" panose="02000000000000000000" pitchFamily="2" charset="-122"/>
                <a:cs typeface="Arial" panose="020B0604020202020204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85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47850"/>
            <a:ext cx="222885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 w="38100"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403771"/>
            <a:ext cx="6131024" cy="46166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437874" y="1793454"/>
            <a:ext cx="5248926" cy="415498"/>
          </a:xfrm>
        </p:spPr>
        <p:txBody>
          <a:bodyPr/>
          <a:lstStyle>
            <a:lvl1pPr marL="540544" indent="-540544">
              <a:buFont typeface="+mj-ea"/>
              <a:buAutoNum type="ea1JpnChsDbPeriod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771525" indent="-428625">
              <a:buFont typeface="+mj-ea"/>
              <a:buAutoNum type="ea1JpnChsDb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498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91095"/>
          </a:xfrm>
        </p:spPr>
        <p:txBody>
          <a:bodyPr/>
          <a:lstStyle>
            <a:lvl1pPr marL="257175" indent="-257175">
              <a:buFont typeface="Wingdings" panose="05000000000000000000" pitchFamily="2" charset="2"/>
              <a:buChar char="Ø"/>
              <a:defRPr sz="210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258604" indent="-258604">
              <a:buFont typeface="Arial" panose="020B0604020202020204" pitchFamily="34" charset="0"/>
              <a:buChar char="•"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814388" indent="-342900">
              <a:buFont typeface="Wingdings" panose="05000000000000000000" pitchFamily="2" charset="2"/>
              <a:buChar char="ü"/>
              <a:defRPr lang="zh-CN" altLang="en-US" sz="2100" b="0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  <a:endParaRPr lang="en-US" altLang="zh-CN" noProof="1"/>
          </a:p>
          <a:p>
            <a:pPr lvl="2"/>
            <a:r>
              <a:rPr lang="zh-CN" altLang="en-US" noProof="1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91661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555876" y="311438"/>
            <a:ext cx="6130925" cy="64633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1040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1028" name="图片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851" y="264498"/>
            <a:ext cx="2087563" cy="646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1"/>
          <p:cNvPicPr>
            <a:picLocks noChangeAspect="1"/>
          </p:cNvPicPr>
          <p:nvPr/>
        </p:nvPicPr>
        <p:blipFill rotWithShape="1">
          <a:blip r:embed="rId9" cstate="print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8" t="6277" r="36153" b="71513"/>
          <a:stretch>
            <a:fillRect/>
          </a:stretch>
        </p:blipFill>
        <p:spPr>
          <a:xfrm>
            <a:off x="5580113" y="1678898"/>
            <a:ext cx="3237635" cy="3254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49" r:id="rId4"/>
    <p:sldLayoutId id="2147483655" r:id="rId5"/>
    <p:sldLayoutId id="2147483656" r:id="rId6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805180" indent="-34798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556273" y="403772"/>
            <a:ext cx="6130528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1191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en-US" dirty="0"/>
              <a:t>单击此处编辑母版文本样式</a:t>
            </a:r>
          </a:p>
          <a:p>
            <a:pPr lvl="1"/>
            <a:r>
              <a:rPr lang="en-US" altLang="en-US" dirty="0"/>
              <a:t>第二级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en-US" altLang="en-US" dirty="0"/>
              <a:t>第三级</a:t>
            </a:r>
          </a:p>
        </p:txBody>
      </p:sp>
      <p:pic>
        <p:nvPicPr>
          <p:cNvPr id="1028" name="图片 14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457200" y="303610"/>
            <a:ext cx="1646635" cy="513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6238875" y="2343150"/>
            <a:ext cx="2600325" cy="26003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05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8" r:id="rId10"/>
    <p:sldLayoutId id="2147483669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03885" indent="-26098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1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100" b="1" kern="1200">
          <a:solidFill>
            <a:srgbClr val="E46C0A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9ABFC1F4-5FC0-40E9-870E-D053E093522A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457201" y="303611"/>
            <a:ext cx="1646635" cy="5131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79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18" Type="http://schemas.openxmlformats.org/officeDocument/2006/relationships/image" Target="../media/image310.png"/><Relationship Id="rId26" Type="http://schemas.openxmlformats.org/officeDocument/2006/relationships/image" Target="../media/image78.png"/><Relationship Id="rId39" Type="http://schemas.openxmlformats.org/officeDocument/2006/relationships/customXml" Target="../ink/ink14.xml"/><Relationship Id="rId21" Type="http://schemas.openxmlformats.org/officeDocument/2006/relationships/image" Target="../media/image74.png"/><Relationship Id="rId34" Type="http://schemas.openxmlformats.org/officeDocument/2006/relationships/image" Target="../media/image82.png"/><Relationship Id="rId42" Type="http://schemas.openxmlformats.org/officeDocument/2006/relationships/image" Target="../media/image86.png"/><Relationship Id="rId47" Type="http://schemas.openxmlformats.org/officeDocument/2006/relationships/customXml" Target="../ink/ink18.xml"/><Relationship Id="rId50" Type="http://schemas.openxmlformats.org/officeDocument/2006/relationships/image" Target="../media/image90.png"/><Relationship Id="rId55" Type="http://schemas.openxmlformats.org/officeDocument/2006/relationships/customXml" Target="../ink/ink22.xml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9.xml"/><Relationship Id="rId11" Type="http://schemas.openxmlformats.org/officeDocument/2006/relationships/image" Target="../media/image340.png"/><Relationship Id="rId24" Type="http://schemas.openxmlformats.org/officeDocument/2006/relationships/image" Target="../media/image77.png"/><Relationship Id="rId32" Type="http://schemas.openxmlformats.org/officeDocument/2006/relationships/image" Target="../media/image81.png"/><Relationship Id="rId37" Type="http://schemas.openxmlformats.org/officeDocument/2006/relationships/customXml" Target="../ink/ink13.xml"/><Relationship Id="rId40" Type="http://schemas.openxmlformats.org/officeDocument/2006/relationships/image" Target="../media/image85.png"/><Relationship Id="rId45" Type="http://schemas.openxmlformats.org/officeDocument/2006/relationships/customXml" Target="../ink/ink17.xml"/><Relationship Id="rId53" Type="http://schemas.openxmlformats.org/officeDocument/2006/relationships/customXml" Target="../ink/ink21.xml"/><Relationship Id="rId58" Type="http://schemas.openxmlformats.org/officeDocument/2006/relationships/image" Target="../media/image94.png"/><Relationship Id="rId5" Type="http://schemas.openxmlformats.org/officeDocument/2006/relationships/image" Target="../media/image311.png"/><Relationship Id="rId10" Type="http://schemas.openxmlformats.org/officeDocument/2006/relationships/customXml" Target="../ink/ink4.xml"/><Relationship Id="rId19" Type="http://schemas.openxmlformats.org/officeDocument/2006/relationships/image" Target="../media/image72.png"/><Relationship Id="rId31" Type="http://schemas.openxmlformats.org/officeDocument/2006/relationships/customXml" Target="../ink/ink10.xml"/><Relationship Id="rId44" Type="http://schemas.openxmlformats.org/officeDocument/2006/relationships/image" Target="../media/image87.png"/><Relationship Id="rId52" Type="http://schemas.openxmlformats.org/officeDocument/2006/relationships/image" Target="../media/image91.png"/><Relationship Id="rId9" Type="http://schemas.openxmlformats.org/officeDocument/2006/relationships/image" Target="../media/image331.png"/><Relationship Id="rId14" Type="http://schemas.openxmlformats.org/officeDocument/2006/relationships/customXml" Target="../ink/ink6.xml"/><Relationship Id="rId22" Type="http://schemas.openxmlformats.org/officeDocument/2006/relationships/image" Target="../media/image75.png"/><Relationship Id="rId27" Type="http://schemas.openxmlformats.org/officeDocument/2006/relationships/customXml" Target="../ink/ink8.xml"/><Relationship Id="rId30" Type="http://schemas.openxmlformats.org/officeDocument/2006/relationships/image" Target="../media/image80.png"/><Relationship Id="rId35" Type="http://schemas.openxmlformats.org/officeDocument/2006/relationships/customXml" Target="../ink/ink12.xml"/><Relationship Id="rId43" Type="http://schemas.openxmlformats.org/officeDocument/2006/relationships/customXml" Target="../ink/ink16.xml"/><Relationship Id="rId48" Type="http://schemas.openxmlformats.org/officeDocument/2006/relationships/image" Target="../media/image89.png"/><Relationship Id="rId56" Type="http://schemas.openxmlformats.org/officeDocument/2006/relationships/image" Target="../media/image93.png"/><Relationship Id="rId8" Type="http://schemas.openxmlformats.org/officeDocument/2006/relationships/customXml" Target="../ink/ink3.xml"/><Relationship Id="rId51" Type="http://schemas.openxmlformats.org/officeDocument/2006/relationships/customXml" Target="../ink/ink20.xml"/><Relationship Id="rId3" Type="http://schemas.openxmlformats.org/officeDocument/2006/relationships/customXml" Target="../ink/ink1.xml"/><Relationship Id="rId12" Type="http://schemas.openxmlformats.org/officeDocument/2006/relationships/customXml" Target="../ink/ink5.xml"/><Relationship Id="rId25" Type="http://schemas.openxmlformats.org/officeDocument/2006/relationships/customXml" Target="../ink/ink7.xml"/><Relationship Id="rId33" Type="http://schemas.openxmlformats.org/officeDocument/2006/relationships/customXml" Target="../ink/ink11.xml"/><Relationship Id="rId38" Type="http://schemas.openxmlformats.org/officeDocument/2006/relationships/image" Target="../media/image84.png"/><Relationship Id="rId46" Type="http://schemas.openxmlformats.org/officeDocument/2006/relationships/image" Target="../media/image88.png"/><Relationship Id="rId20" Type="http://schemas.openxmlformats.org/officeDocument/2006/relationships/image" Target="../media/image73.png"/><Relationship Id="rId41" Type="http://schemas.openxmlformats.org/officeDocument/2006/relationships/customXml" Target="../ink/ink15.xml"/><Relationship Id="rId54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5" Type="http://schemas.openxmlformats.org/officeDocument/2006/relationships/image" Target="../media/image361.png"/><Relationship Id="rId23" Type="http://schemas.openxmlformats.org/officeDocument/2006/relationships/image" Target="../media/image76.png"/><Relationship Id="rId28" Type="http://schemas.openxmlformats.org/officeDocument/2006/relationships/image" Target="../media/image79.png"/><Relationship Id="rId36" Type="http://schemas.openxmlformats.org/officeDocument/2006/relationships/image" Target="../media/image83.png"/><Relationship Id="rId49" Type="http://schemas.openxmlformats.org/officeDocument/2006/relationships/customXml" Target="../ink/ink19.xml"/><Relationship Id="rId57" Type="http://schemas.openxmlformats.org/officeDocument/2006/relationships/customXml" Target="../ink/ink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90.png"/><Relationship Id="rId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124.png"/><Relationship Id="rId18" Type="http://schemas.openxmlformats.org/officeDocument/2006/relationships/image" Target="../media/image128.png"/><Relationship Id="rId3" Type="http://schemas.openxmlformats.org/officeDocument/2006/relationships/image" Target="../media/image119.png"/><Relationship Id="rId21" Type="http://schemas.openxmlformats.org/officeDocument/2006/relationships/image" Target="../media/image75.png"/><Relationship Id="rId7" Type="http://schemas.openxmlformats.org/officeDocument/2006/relationships/image" Target="../media/image121.png"/><Relationship Id="rId12" Type="http://schemas.openxmlformats.org/officeDocument/2006/relationships/customXml" Target="../ink/ink28.xml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6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5.xml"/><Relationship Id="rId11" Type="http://schemas.openxmlformats.org/officeDocument/2006/relationships/image" Target="../media/image123.png"/><Relationship Id="rId5" Type="http://schemas.openxmlformats.org/officeDocument/2006/relationships/image" Target="../media/image120.png"/><Relationship Id="rId15" Type="http://schemas.openxmlformats.org/officeDocument/2006/relationships/customXml" Target="../ink/ink29.xml"/><Relationship Id="rId10" Type="http://schemas.openxmlformats.org/officeDocument/2006/relationships/customXml" Target="../ink/ink27.xml"/><Relationship Id="rId19" Type="http://schemas.openxmlformats.org/officeDocument/2006/relationships/image" Target="../media/image73.png"/><Relationship Id="rId4" Type="http://schemas.openxmlformats.org/officeDocument/2006/relationships/customXml" Target="../ink/ink24.xml"/><Relationship Id="rId9" Type="http://schemas.openxmlformats.org/officeDocument/2006/relationships/image" Target="../media/image122.png"/><Relationship Id="rId14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70.png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5.jpe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8.emf"/><Relationship Id="rId5" Type="http://schemas.openxmlformats.org/officeDocument/2006/relationships/image" Target="../media/image800.png"/><Relationship Id="rId4" Type="http://schemas.openxmlformats.org/officeDocument/2006/relationships/image" Target="../media/image1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1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3.png"/><Relationship Id="rId10" Type="http://schemas.microsoft.com/office/2007/relationships/diagramDrawing" Target="../diagrams/drawing1.xml"/><Relationship Id="rId4" Type="http://schemas.openxmlformats.org/officeDocument/2006/relationships/image" Target="../media/image4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6EE16565-0E49-4B84-BED7-BDB66C591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1855"/>
            <a:ext cx="6400800" cy="1040285"/>
          </a:xfrm>
        </p:spPr>
        <p:txBody>
          <a:bodyPr/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Yong-Liang Ma</a:t>
            </a:r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Nanjing University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3189" y="1107507"/>
            <a:ext cx="8229600" cy="213481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600" spc="300" noProof="1">
                <a:latin typeface="Centaur" panose="02030504050205020304" pitchFamily="18" charset="0"/>
              </a:rPr>
              <a:t>Manifestation of scale symmetry in </a:t>
            </a:r>
            <a:r>
              <a:rPr lang="en-US" altLang="zh-CN" sz="3600" spc="300" noProof="1">
                <a:solidFill>
                  <a:srgbClr val="63065F"/>
                </a:solidFill>
                <a:latin typeface="Centaur" panose="02030504050205020304" pitchFamily="18" charset="0"/>
              </a:rPr>
              <a:t>dense nuclear </a:t>
            </a:r>
            <a:r>
              <a:rPr lang="en-US" altLang="zh-CN" sz="3600" spc="300" noProof="1">
                <a:latin typeface="Centaur" panose="02030504050205020304" pitchFamily="18" charset="0"/>
              </a:rPr>
              <a:t>meduim</a:t>
            </a:r>
            <a:br>
              <a:rPr lang="en-US" altLang="zh-CN" sz="3600" spc="300" noProof="1">
                <a:latin typeface="Centaur" panose="02030504050205020304" pitchFamily="18" charset="0"/>
              </a:rPr>
            </a:br>
            <a:r>
              <a:rPr lang="en-US" altLang="zh-CN" sz="1800" noProof="1">
                <a:latin typeface="Centaur" panose="02030504050205020304" pitchFamily="18" charset="0"/>
              </a:rPr>
              <a:t>---peak of sound velocity and pseudoconformal structure</a:t>
            </a:r>
            <a:endParaRPr kumimoji="0" lang="zh-CN" altLang="en-US" sz="1800" i="0" u="none" strike="noStrike" kern="1200" cap="all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aur" panose="020305040502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57504-A06A-4521-2E1F-B06EDF1BDA0C}"/>
              </a:ext>
            </a:extLst>
          </p:cNvPr>
          <p:cNvSpPr txBox="1"/>
          <p:nvPr/>
        </p:nvSpPr>
        <p:spPr>
          <a:xfrm>
            <a:off x="1355558" y="657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A3AC20-4622-4D8D-8FB8-6B5DA8115451}"/>
              </a:ext>
            </a:extLst>
          </p:cNvPr>
          <p:cNvSpPr txBox="1"/>
          <p:nvPr/>
        </p:nvSpPr>
        <p:spPr>
          <a:xfrm>
            <a:off x="1347504" y="4476833"/>
            <a:ext cx="661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Physics at High Baryon Density (PHD2025),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Wuhan, </a:t>
            </a:r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Oct. 16-18, 2025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400" b="1" dirty="0">
                <a:solidFill>
                  <a:srgbClr val="63065F"/>
                </a:solidFill>
              </a:rPr>
              <a:t>II. PC structure of dense nuclear matter</a:t>
            </a:r>
            <a:endParaRPr lang="zh-CN" altLang="en-US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F01C2E-FEA6-45EA-82A7-76EEF4B4B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54" y="1600478"/>
            <a:ext cx="3218158" cy="20715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91AB18-DA68-4737-AF45-97AD0F08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97" y="1600478"/>
            <a:ext cx="3452432" cy="207151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69528D-6A5E-4966-9C5C-AC355A09FAD8}"/>
              </a:ext>
            </a:extLst>
          </p:cNvPr>
          <p:cNvSpPr txBox="1"/>
          <p:nvPr/>
        </p:nvSpPr>
        <p:spPr>
          <a:xfrm>
            <a:off x="6676119" y="3594161"/>
            <a:ext cx="1743579" cy="507831"/>
          </a:xfrm>
          <a:prstGeom prst="rect">
            <a:avLst/>
          </a:prstGeom>
          <a:noFill/>
          <a:ln w="25400">
            <a:solidFill>
              <a:srgbClr val="3221C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3221C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Relevant to the core of NS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3221C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B4FD5DA-F2C7-4F8E-808B-5CAA9E6D1428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489290" y="3328219"/>
            <a:ext cx="1058619" cy="265942"/>
          </a:xfrm>
          <a:prstGeom prst="straightConnector1">
            <a:avLst/>
          </a:prstGeom>
          <a:ln w="25400">
            <a:solidFill>
              <a:srgbClr val="3221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9148C8-1E2C-4E2C-8279-1BB01409CF22}"/>
                  </a:ext>
                </a:extLst>
              </p:cNvPr>
              <p:cNvSpPr txBox="1"/>
              <p:nvPr/>
            </p:nvSpPr>
            <p:spPr>
              <a:xfrm>
                <a:off x="912209" y="3826621"/>
                <a:ext cx="5274278" cy="7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marR="0" lvl="0" indent="-214313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zh-CN" altLang="en-US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TEMT is a density independent constant;</a:t>
                </a:r>
              </a:p>
              <a:p>
                <a:pPr marL="214313" marR="0" lvl="0" indent="-214313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zh-CN" altLang="en-US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 </a:t>
                </a: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SV </a:t>
                </a:r>
                <a14:m>
                  <m:oMath xmlns:m="http://schemas.openxmlformats.org/officeDocument/2006/math"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zh-CN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—conformal limit.</a:t>
                </a: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9148C8-1E2C-4E2C-8279-1BB01409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09" y="3826621"/>
                <a:ext cx="5274278" cy="700448"/>
              </a:xfrm>
              <a:prstGeom prst="rect">
                <a:avLst/>
              </a:prstGeom>
              <a:blipFill>
                <a:blip r:embed="rId5"/>
                <a:stretch>
                  <a:fillRect l="-116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7203AD80-EE40-4349-B319-1EAD14579B6F}"/>
              </a:ext>
            </a:extLst>
          </p:cNvPr>
          <p:cNvSpPr txBox="1"/>
          <p:nvPr/>
        </p:nvSpPr>
        <p:spPr>
          <a:xfrm>
            <a:off x="557199" y="4663017"/>
            <a:ext cx="3946019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 feature not observed before.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847A2A0-FAF9-4547-AAE6-EF05D2C8C39A}"/>
              </a:ext>
            </a:extLst>
          </p:cNvPr>
          <p:cNvSpPr txBox="1">
            <a:spLocks/>
          </p:cNvSpPr>
          <p:nvPr/>
        </p:nvSpPr>
        <p:spPr>
          <a:xfrm>
            <a:off x="5640231" y="4166970"/>
            <a:ext cx="3269100" cy="360099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Pseudoconformal structure</a:t>
            </a:r>
            <a:endParaRPr kumimoji="1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962137-478B-412A-AF7B-0630D25AA0E3}"/>
              </a:ext>
            </a:extLst>
          </p:cNvPr>
          <p:cNvSpPr txBox="1"/>
          <p:nvPr/>
        </p:nvSpPr>
        <p:spPr>
          <a:xfrm>
            <a:off x="383796" y="859194"/>
            <a:ext cx="50681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W. G.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Paeng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T. T. S.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Kuo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H. K. Lee, 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YLM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M. Rho,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arXiv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1704.02775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EA11D4-F06E-430D-A649-14A89D10303E}"/>
              </a:ext>
            </a:extLst>
          </p:cNvPr>
          <p:cNvSpPr txBox="1"/>
          <p:nvPr/>
        </p:nvSpPr>
        <p:spPr>
          <a:xfrm>
            <a:off x="7183770" y="1445849"/>
            <a:ext cx="17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Peak due to topology change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2C9B293-2F6F-4BC8-959D-AB436D904BE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953432" y="1769015"/>
            <a:ext cx="1230338" cy="502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B04F7F90-3909-4D99-AC0D-38150EAED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696" y="1154363"/>
            <a:ext cx="2356570" cy="4431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BDD70-0579-4360-9C66-61AF1E4C7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603" y="1154363"/>
            <a:ext cx="2504501" cy="5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3A077FD-051D-435C-9963-24868865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818" y="2268258"/>
            <a:ext cx="4732829" cy="291803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378A9A8F-737E-403E-BFAF-72DACE211472}"/>
              </a:ext>
            </a:extLst>
          </p:cNvPr>
          <p:cNvSpPr txBox="1"/>
          <p:nvPr/>
        </p:nvSpPr>
        <p:spPr>
          <a:xfrm>
            <a:off x="3188118" y="3234292"/>
            <a:ext cx="18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S. Reddy et al, 2018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B3559D-3C6D-4D7A-BDFE-48C483715115}"/>
              </a:ext>
            </a:extLst>
          </p:cNvPr>
          <p:cNvSpPr/>
          <p:nvPr/>
        </p:nvSpPr>
        <p:spPr>
          <a:xfrm>
            <a:off x="327038" y="2585938"/>
            <a:ext cx="8602347" cy="245725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29" y="415314"/>
            <a:ext cx="6317627" cy="438581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63065F"/>
                </a:solidFill>
              </a:rPr>
              <a:t>II. PC structure of dense nuclear matter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6A40E7-EBA3-469B-BE16-931DBA5AD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02" y="3205911"/>
            <a:ext cx="2165412" cy="152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C76ACC-C3FB-4EBA-8FCC-D96E2C2B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81" y="2894006"/>
            <a:ext cx="2073158" cy="2484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CD29A87-6083-4619-845A-2CB587BDCE35}"/>
              </a:ext>
            </a:extLst>
          </p:cNvPr>
          <p:cNvSpPr txBox="1"/>
          <p:nvPr/>
        </p:nvSpPr>
        <p:spPr>
          <a:xfrm>
            <a:off x="422758" y="2621124"/>
            <a:ext cx="2105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Quark-hadron crossover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D953C4-546C-4557-BB3A-223827C9BBB9}"/>
              </a:ext>
            </a:extLst>
          </p:cNvPr>
          <p:cNvSpPr txBox="1"/>
          <p:nvPr/>
        </p:nvSpPr>
        <p:spPr>
          <a:xfrm>
            <a:off x="567811" y="4701411"/>
            <a:ext cx="18678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Kapusta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&amp;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Welle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, 2103.16633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89EA1B-F7A5-4975-B6F9-A9C84FA7A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774" y="3179225"/>
            <a:ext cx="2013512" cy="14955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D513792-E319-419F-BEB4-A45F973E28F3}"/>
              </a:ext>
            </a:extLst>
          </p:cNvPr>
          <p:cNvSpPr txBox="1"/>
          <p:nvPr/>
        </p:nvSpPr>
        <p:spPr>
          <a:xfrm>
            <a:off x="2879400" y="2741208"/>
            <a:ext cx="1653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Quarkyonic matter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87998C-84B9-4B66-87F3-B42BB0771521}"/>
              </a:ext>
            </a:extLst>
          </p:cNvPr>
          <p:cNvSpPr txBox="1"/>
          <p:nvPr/>
        </p:nvSpPr>
        <p:spPr>
          <a:xfrm>
            <a:off x="2692304" y="4688651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Zhao &amp;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Lattimer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, 2004.08293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A698ABF-53F5-4B8D-9B08-E273DB379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746" y="3219455"/>
            <a:ext cx="2068583" cy="144213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DF3E3B4-9AE1-4B71-9A5E-4AF9457C7960}"/>
              </a:ext>
            </a:extLst>
          </p:cNvPr>
          <p:cNvSpPr txBox="1"/>
          <p:nvPr/>
        </p:nvSpPr>
        <p:spPr>
          <a:xfrm>
            <a:off x="4963758" y="2753416"/>
            <a:ext cx="1653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Quarkyonic matter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BF740B-FCAE-4BF0-87E1-25A544517C41}"/>
              </a:ext>
            </a:extLst>
          </p:cNvPr>
          <p:cNvSpPr txBox="1"/>
          <p:nvPr/>
        </p:nvSpPr>
        <p:spPr>
          <a:xfrm>
            <a:off x="4829106" y="4639471"/>
            <a:ext cx="18421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Margueron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et al, 2103.10209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F56C155-FA37-4D78-8338-A8FDAD0B8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7364" y="3095428"/>
            <a:ext cx="1672574" cy="15413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F43692B-657B-471C-A789-4CB7654ED004}"/>
              </a:ext>
            </a:extLst>
          </p:cNvPr>
          <p:cNvSpPr txBox="1"/>
          <p:nvPr/>
        </p:nvSpPr>
        <p:spPr>
          <a:xfrm>
            <a:off x="6856151" y="4636821"/>
            <a:ext cx="1799286" cy="25391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Fujimoto, et al, 2207.06753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91A686-474B-4783-B03C-F20036B1DCCA}"/>
              </a:ext>
            </a:extLst>
          </p:cNvPr>
          <p:cNvSpPr txBox="1"/>
          <p:nvPr/>
        </p:nvSpPr>
        <p:spPr>
          <a:xfrm>
            <a:off x="1035437" y="752148"/>
            <a:ext cx="6172197" cy="13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PCM changed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previous understanding of the </a:t>
            </a:r>
            <a:r>
              <a:rPr kumimoji="0" lang="en-US" altLang="zh-CN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EoS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71488" marR="0" lvl="1" indent="-128588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model where the sound velocity saturating the conformal limit at asymptotic density,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cannot predicted the maximum value of the NS mass satisfying the observation of the massive NSs.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D3C17BB-BF6C-4801-8431-05FD076E64AF}"/>
              </a:ext>
            </a:extLst>
          </p:cNvPr>
          <p:cNvCxnSpPr/>
          <p:nvPr/>
        </p:nvCxnSpPr>
        <p:spPr>
          <a:xfrm>
            <a:off x="4029473" y="2046878"/>
            <a:ext cx="0" cy="37804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00D3E7D-D5CF-4C4A-8987-EC06E2CA62A1}"/>
              </a:ext>
            </a:extLst>
          </p:cNvPr>
          <p:cNvSpPr txBox="1"/>
          <p:nvPr/>
        </p:nvSpPr>
        <p:spPr>
          <a:xfrm>
            <a:off x="4235290" y="2147921"/>
            <a:ext cx="23151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Predicted in more models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lang="en-US" altLang="zh-CN" dirty="0">
                <a:solidFill>
                  <a:srgbClr val="63065F"/>
                </a:solidFill>
              </a:rPr>
              <a:t>II. PC structure of dense nuclear matter</a:t>
            </a:r>
            <a:endParaRPr lang="zh-CN" altLang="en-US" dirty="0">
              <a:solidFill>
                <a:srgbClr val="63065F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86F356-07C0-4AB2-AE80-B7E7C5C5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6" y="1138251"/>
            <a:ext cx="6465617" cy="35329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B42A48A-4DAA-413B-B5F3-314408A0EDBA}"/>
              </a:ext>
            </a:extLst>
          </p:cNvPr>
          <p:cNvSpPr txBox="1"/>
          <p:nvPr/>
        </p:nvSpPr>
        <p:spPr>
          <a:xfrm>
            <a:off x="6822831" y="2176105"/>
            <a:ext cx="2321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Agrees with the empirical values of the  nuclear matter properties quite well</a:t>
            </a:r>
            <a:r>
              <a:rPr lang="en-US" altLang="zh-CN" sz="1600" dirty="0"/>
              <a:t>.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439C82-DE06-472C-AF44-6B6BEF94A235}"/>
              </a:ext>
            </a:extLst>
          </p:cNvPr>
          <p:cNvSpPr txBox="1"/>
          <p:nvPr/>
        </p:nvSpPr>
        <p:spPr>
          <a:xfrm>
            <a:off x="1029892" y="4671164"/>
            <a:ext cx="302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YLM &amp; M. Rho, 2006.14173 v1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2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lang="en-US" altLang="zh-CN" dirty="0">
                <a:solidFill>
                  <a:srgbClr val="63065F"/>
                </a:solidFill>
              </a:rPr>
              <a:t>II. PC structure of dense nuclear matter</a:t>
            </a:r>
            <a:endParaRPr lang="zh-CN" altLang="en-US" dirty="0">
              <a:solidFill>
                <a:srgbClr val="63065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14419C-07BF-46B3-B91E-32921977D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57" y="1044013"/>
            <a:ext cx="3673888" cy="39139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CE637E-CBFF-4EE5-81B7-5C9694873209}"/>
                  </a:ext>
                </a:extLst>
              </p:cNvPr>
              <p:cNvSpPr txBox="1"/>
              <p:nvPr/>
            </p:nvSpPr>
            <p:spPr>
              <a:xfrm>
                <a:off x="5303110" y="2318743"/>
                <a:ext cx="37917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Peak of SV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) is constrained as </a:t>
                </a:r>
                <a14:m>
                  <m:oMath xmlns:m="http://schemas.openxmlformats.org/officeDocument/2006/math">
                    <m:r>
                      <a:rPr kumimoji="0" lang="en-US" altLang="zh-CN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~(</m:t>
                    </m:r>
                    <m:r>
                      <a:rPr kumimoji="0" lang="en-US" altLang="zh-CN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kumimoji="0" lang="en-US" altLang="zh-CN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kumimoji="0" lang="en-US" altLang="zh-CN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kumimoji="0" lang="en-US" altLang="zh-CN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  <m:sSub>
                      <m:sSubPr>
                        <m:ctrlP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CE637E-CBFF-4EE5-81B7-5C9694873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110" y="2318743"/>
                <a:ext cx="3791729" cy="738664"/>
              </a:xfrm>
              <a:prstGeom prst="rect">
                <a:avLst/>
              </a:prstGeom>
              <a:blipFill>
                <a:blip r:embed="rId4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41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lang="en-US" altLang="zh-CN" dirty="0">
                <a:solidFill>
                  <a:srgbClr val="63065F"/>
                </a:solidFill>
              </a:rPr>
              <a:t>II. PC structure of dense nuclear matter</a:t>
            </a:r>
            <a:endParaRPr lang="zh-CN" altLang="en-US" dirty="0">
              <a:solidFill>
                <a:srgbClr val="63065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C4B07E-9104-4745-BF83-42576F5C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36" y="1210925"/>
            <a:ext cx="4287630" cy="36153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55FD90-4C3F-45D5-AECB-7E8A1273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62" y="1210925"/>
            <a:ext cx="3050155" cy="6779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0AA83C-9537-45DC-B507-EC1957A6B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91" y="2032316"/>
            <a:ext cx="4204738" cy="6626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CBD78B-1FA9-4EBA-B53C-321D851E8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8" y="2694946"/>
            <a:ext cx="3859997" cy="24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644" y="403771"/>
            <a:ext cx="6333812" cy="461665"/>
          </a:xfrm>
        </p:spPr>
        <p:txBody>
          <a:bodyPr/>
          <a:lstStyle/>
          <a:p>
            <a:r>
              <a:rPr lang="en-US" altLang="zh-CN" sz="2400" dirty="0">
                <a:solidFill>
                  <a:srgbClr val="63065F"/>
                </a:solidFill>
              </a:rPr>
              <a:t>II. PC structure of dense nuclear matter</a:t>
            </a:r>
            <a:endParaRPr lang="zh-CN" altLang="en-US" sz="22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B6AC52-0DCC-4FAC-A513-2E41524D3380}"/>
                  </a:ext>
                </a:extLst>
              </p:cNvPr>
              <p:cNvSpPr txBox="1"/>
              <p:nvPr/>
            </p:nvSpPr>
            <p:spPr>
              <a:xfrm>
                <a:off x="4151592" y="1060013"/>
                <a:ext cx="4337646" cy="327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: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scale symmetry restoration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const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.: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scale symmetry breaking,          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Matters are strongly coupled conformal matter, here, made of baryons.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B6AC52-0DCC-4FAC-A513-2E41524D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2" y="1060013"/>
                <a:ext cx="4337646" cy="3276282"/>
              </a:xfrm>
              <a:prstGeom prst="rect">
                <a:avLst/>
              </a:prstGeom>
              <a:blipFill>
                <a:blip r:embed="rId3"/>
                <a:stretch>
                  <a:fillRect l="-1404" r="-2388" b="-2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6AB542A-465B-4F12-9458-19A4D2A6B7ED}"/>
              </a:ext>
            </a:extLst>
          </p:cNvPr>
          <p:cNvSpPr txBox="1"/>
          <p:nvPr/>
        </p:nvSpPr>
        <p:spPr>
          <a:xfrm>
            <a:off x="4953345" y="4385813"/>
            <a:ext cx="2720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 &amp; M. Rho, 2006.14173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 &amp; W. C. Yang, 2301.02105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082097-9753-4A81-9B0C-BCDFA92C5246}"/>
                  </a:ext>
                </a:extLst>
              </p:cNvPr>
              <p:cNvSpPr txBox="1"/>
              <p:nvPr/>
            </p:nvSpPr>
            <p:spPr>
              <a:xfrm>
                <a:off x="4207594" y="3004055"/>
                <a:ext cx="4349332" cy="5463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3221C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C00FF"/>
                    </a:solidFill>
                  </a:rPr>
                  <a:t>PCM for DM</a:t>
                </a:r>
                <a:r>
                  <a:rPr lang="en-US" altLang="zh-CN" sz="2400" dirty="0">
                    <a:solidFill>
                      <a:srgbClr val="CC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zh-CN" altLang="en-US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CC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≠0;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CC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→1/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en-US" sz="2400" b="1" dirty="0">
                  <a:solidFill>
                    <a:srgbClr val="CC00FF"/>
                  </a:solidFill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082097-9753-4A81-9B0C-BCDFA92C5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94" y="3004055"/>
                <a:ext cx="4349332" cy="546303"/>
              </a:xfrm>
              <a:prstGeom prst="rect">
                <a:avLst/>
              </a:prstGeom>
              <a:blipFill>
                <a:blip r:embed="rId4"/>
                <a:stretch>
                  <a:fillRect l="-1811" b="-16129"/>
                </a:stretch>
              </a:blipFill>
              <a:ln w="25400">
                <a:solidFill>
                  <a:srgbClr val="3221C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D009BEA-4449-4C46-8768-4A824FFA83CE}"/>
                  </a:ext>
                </a:extLst>
              </p:cNvPr>
              <p:cNvSpPr txBox="1"/>
              <p:nvPr/>
            </p:nvSpPr>
            <p:spPr>
              <a:xfrm>
                <a:off x="745720" y="1068312"/>
                <a:ext cx="2002728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D009BEA-4449-4C46-8768-4A824FFA8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20" y="1068312"/>
                <a:ext cx="2002728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C3D9E2E-1763-48D6-8F8C-3E8FFCAEAB13}"/>
                  </a:ext>
                </a:extLst>
              </p:cNvPr>
              <p:cNvSpPr txBox="1"/>
              <p:nvPr/>
            </p:nvSpPr>
            <p:spPr>
              <a:xfrm>
                <a:off x="320328" y="1964895"/>
                <a:ext cx="355578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𝜕𝜀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C3D9E2E-1763-48D6-8F8C-3E8FFCAE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28" y="1964895"/>
                <a:ext cx="3555782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4F1209F-E880-4263-BE28-DFCF2AFF29EC}"/>
                  </a:ext>
                </a:extLst>
              </p:cNvPr>
              <p:cNvSpPr txBox="1"/>
              <p:nvPr/>
            </p:nvSpPr>
            <p:spPr>
              <a:xfrm>
                <a:off x="725177" y="2801749"/>
                <a:ext cx="219361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4F1209F-E880-4263-BE28-DFCF2AFF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77" y="2801749"/>
                <a:ext cx="2193613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21D2CE9-F866-4A4D-B53D-39A577283EB4}"/>
                  </a:ext>
                </a:extLst>
              </p:cNvPr>
              <p:cNvSpPr txBox="1"/>
              <p:nvPr/>
            </p:nvSpPr>
            <p:spPr>
              <a:xfrm>
                <a:off x="774940" y="3809754"/>
                <a:ext cx="19085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21D2CE9-F866-4A4D-B53D-39A577283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0" y="3809754"/>
                <a:ext cx="1908535" cy="276999"/>
              </a:xfrm>
              <a:prstGeom prst="rect">
                <a:avLst/>
              </a:prstGeom>
              <a:blipFill>
                <a:blip r:embed="rId8"/>
                <a:stretch>
                  <a:fillRect l="-1278" r="-1278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下 4">
            <a:extLst>
              <a:ext uri="{FF2B5EF4-FFF2-40B4-BE49-F238E27FC236}">
                <a16:creationId xmlns:a16="http://schemas.microsoft.com/office/drawing/2014/main" id="{675FF84A-71AB-4F8A-A63D-1CD7CB1C1F3B}"/>
              </a:ext>
            </a:extLst>
          </p:cNvPr>
          <p:cNvSpPr/>
          <p:nvPr/>
        </p:nvSpPr>
        <p:spPr>
          <a:xfrm>
            <a:off x="1679744" y="1685070"/>
            <a:ext cx="157924" cy="396487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1641EFE5-30DA-495F-A646-403398079E05}"/>
              </a:ext>
            </a:extLst>
          </p:cNvPr>
          <p:cNvSpPr/>
          <p:nvPr/>
        </p:nvSpPr>
        <p:spPr>
          <a:xfrm>
            <a:off x="1650246" y="2470549"/>
            <a:ext cx="157924" cy="42874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8CD8E9-52A4-4F89-B384-1FEA20028771}"/>
              </a:ext>
            </a:extLst>
          </p:cNvPr>
          <p:cNvSpPr txBox="1"/>
          <p:nvPr/>
        </p:nvSpPr>
        <p:spPr>
          <a:xfrm>
            <a:off x="1779990" y="2569164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Const. SV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CD8AA570-B4F1-4A8D-8CF8-3229DAA1D210}"/>
              </a:ext>
            </a:extLst>
          </p:cNvPr>
          <p:cNvSpPr/>
          <p:nvPr/>
        </p:nvSpPr>
        <p:spPr>
          <a:xfrm>
            <a:off x="1625666" y="3341808"/>
            <a:ext cx="182504" cy="369331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D604D42-7E9D-4593-8C0C-CFB0B8076FFA}"/>
                  </a:ext>
                </a:extLst>
              </p:cNvPr>
              <p:cNvSpPr txBox="1"/>
              <p:nvPr/>
            </p:nvSpPr>
            <p:spPr>
              <a:xfrm>
                <a:off x="1782699" y="3266692"/>
                <a:ext cx="12051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D604D42-7E9D-4593-8C0C-CFB0B8076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99" y="3266692"/>
                <a:ext cx="120518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00E792-87A1-496E-9694-EC2CB85885E9}"/>
                  </a:ext>
                </a:extLst>
              </p:cNvPr>
              <p:cNvSpPr txBox="1"/>
              <p:nvPr/>
            </p:nvSpPr>
            <p:spPr>
              <a:xfrm>
                <a:off x="273684" y="4463652"/>
                <a:ext cx="2970044" cy="416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00E792-87A1-496E-9694-EC2CB8588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4" y="4463652"/>
                <a:ext cx="2970044" cy="416076"/>
              </a:xfrm>
              <a:prstGeom prst="rect">
                <a:avLst/>
              </a:prstGeom>
              <a:blipFill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下 19">
            <a:extLst>
              <a:ext uri="{FF2B5EF4-FFF2-40B4-BE49-F238E27FC236}">
                <a16:creationId xmlns:a16="http://schemas.microsoft.com/office/drawing/2014/main" id="{907ABF13-C0DD-42A1-ADF7-3AA01B47B122}"/>
              </a:ext>
            </a:extLst>
          </p:cNvPr>
          <p:cNvSpPr/>
          <p:nvPr/>
        </p:nvSpPr>
        <p:spPr>
          <a:xfrm>
            <a:off x="1613934" y="4151249"/>
            <a:ext cx="182504" cy="369331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3CD35C1-DF5C-47BE-ACDF-FA17185FAF41}"/>
              </a:ext>
            </a:extLst>
          </p:cNvPr>
          <p:cNvSpPr txBox="1"/>
          <p:nvPr/>
        </p:nvSpPr>
        <p:spPr>
          <a:xfrm>
            <a:off x="1701684" y="4141090"/>
            <a:ext cx="1256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zh-CN" dirty="0">
                <a:solidFill>
                  <a:srgbClr val="0000FF"/>
                </a:solidFill>
              </a:rPr>
              <a:t>ideal liquid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1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34548"/>
            <a:ext cx="6120582" cy="400110"/>
          </a:xfrm>
        </p:spPr>
        <p:txBody>
          <a:bodyPr/>
          <a:lstStyle/>
          <a:p>
            <a:r>
              <a:rPr lang="en-US" altLang="zh-CN" sz="2000" dirty="0"/>
              <a:t>III. Scale symmetry and peak of SV </a:t>
            </a:r>
            <a:endParaRPr lang="zh-CN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1A7F89-FC6F-455A-89A7-249DBFE0D926}"/>
              </a:ext>
            </a:extLst>
          </p:cNvPr>
          <p:cNvSpPr/>
          <p:nvPr/>
        </p:nvSpPr>
        <p:spPr>
          <a:xfrm>
            <a:off x="2757714" y="1575286"/>
            <a:ext cx="4489753" cy="268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14:cNvPr>
              <p14:cNvContentPartPr/>
              <p14:nvPr/>
            </p14:nvContentPartPr>
            <p14:xfrm>
              <a:off x="4000767" y="1064903"/>
              <a:ext cx="15120" cy="1980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1767" y="1056263"/>
                <a:ext cx="327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14:cNvPr>
              <p14:cNvContentPartPr/>
              <p14:nvPr/>
            </p14:nvContentPartPr>
            <p14:xfrm>
              <a:off x="8622087" y="3080183"/>
              <a:ext cx="360" cy="360"/>
            </p14:xfrm>
          </p:contentPart>
        </mc:Choice>
        <mc:Fallback xmlns="">
          <p:pic>
            <p:nvPicPr>
              <p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4447" y="30621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36" name="墨迹 235">
                <a:extLst>
                  <a:ext uri="{FF2B5EF4-FFF2-40B4-BE49-F238E27FC236}">
                    <a16:creationId xmlns:a16="http://schemas.microsoft.com/office/drawing/2014/main" id="{FC57E151-16C6-457F-AE1D-FF8BB530C2A7}"/>
                  </a:ext>
                </a:extLst>
              </p14:cNvPr>
              <p14:cNvContentPartPr/>
              <p14:nvPr/>
            </p14:nvContentPartPr>
            <p14:xfrm>
              <a:off x="2729607" y="2108903"/>
              <a:ext cx="4473720" cy="2276280"/>
            </p14:xfrm>
          </p:contentPart>
        </mc:Choice>
        <mc:Fallback xmlns="">
          <p:pic>
            <p:nvPicPr>
              <p:cNvPr id="236" name="墨迹 235">
                <a:extLst>
                  <a:ext uri="{FF2B5EF4-FFF2-40B4-BE49-F238E27FC236}">
                    <a16:creationId xmlns:a16="http://schemas.microsoft.com/office/drawing/2014/main" id="{FC57E151-16C6-457F-AE1D-FF8BB530C2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0967" y="2100263"/>
                <a:ext cx="4491360" cy="2293920"/>
              </a:xfrm>
              <a:prstGeom prst="rect">
                <a:avLst/>
              </a:prstGeom>
            </p:spPr>
          </p:pic>
        </mc:Fallback>
      </mc:AlternateContent>
      <p:sp>
        <p:nvSpPr>
          <p:cNvPr id="237" name="文本框 236">
            <a:extLst>
              <a:ext uri="{FF2B5EF4-FFF2-40B4-BE49-F238E27FC236}">
                <a16:creationId xmlns:a16="http://schemas.microsoft.com/office/drawing/2014/main" id="{A8F659C9-E0EE-43EE-923D-A10E8CF63DEE}"/>
              </a:ext>
            </a:extLst>
          </p:cNvPr>
          <p:cNvSpPr txBox="1"/>
          <p:nvPr/>
        </p:nvSpPr>
        <p:spPr>
          <a:xfrm>
            <a:off x="3773346" y="2723823"/>
            <a:ext cx="277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At least one peak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14:cNvPr>
              <p14:cNvContentPartPr/>
              <p14:nvPr/>
            </p14:nvContentPartPr>
            <p14:xfrm>
              <a:off x="4245927" y="364356"/>
              <a:ext cx="39240" cy="6480"/>
            </p14:xfrm>
          </p:contentPart>
        </mc:Choice>
        <mc:Fallback xmlns="">
          <p:pic>
            <p:nvPicPr>
              <p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6927" y="355356"/>
                <a:ext cx="56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14:cNvPr>
              <p14:cNvContentPartPr/>
              <p14:nvPr/>
            </p14:nvContentPartPr>
            <p14:xfrm>
              <a:off x="3873687" y="290196"/>
              <a:ext cx="44640" cy="104040"/>
            </p14:xfrm>
          </p:contentPart>
        </mc:Choice>
        <mc:Fallback xmlns="">
          <p:pic>
            <p:nvPicPr>
              <p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687" y="281196"/>
                <a:ext cx="62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14:cNvPr>
              <p14:cNvContentPartPr/>
              <p14:nvPr/>
            </p14:nvContentPartPr>
            <p14:xfrm>
              <a:off x="4368327" y="259236"/>
              <a:ext cx="65880" cy="39960"/>
            </p14:xfrm>
          </p:contentPart>
        </mc:Choice>
        <mc:Fallback xmlns="">
          <p:pic>
            <p:nvPicPr>
              <p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59687" y="250596"/>
                <a:ext cx="83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EDBCE438-B77B-411A-B8E5-D565AA74F710}"/>
                  </a:ext>
                </a:extLst>
              </p:cNvPr>
              <p:cNvSpPr txBox="1"/>
              <p:nvPr/>
            </p:nvSpPr>
            <p:spPr>
              <a:xfrm>
                <a:off x="2076083" y="973353"/>
                <a:ext cx="2926507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EDBCE438-B77B-411A-B8E5-D565AA74F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83" y="973353"/>
                <a:ext cx="2926507" cy="741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D419DDF-D633-48EE-BFA8-A07FEB46D6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83" y="1080281"/>
            <a:ext cx="2679936" cy="554564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061AD9C-B24D-4256-B56D-462C93374F4A}"/>
              </a:ext>
            </a:extLst>
          </p:cNvPr>
          <p:cNvCxnSpPr/>
          <p:nvPr/>
        </p:nvCxnSpPr>
        <p:spPr>
          <a:xfrm>
            <a:off x="1286140" y="4306593"/>
            <a:ext cx="686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3A2BEA8-E659-4F5D-8A9D-E8B08FC2931F}"/>
                  </a:ext>
                </a:extLst>
              </p:cNvPr>
              <p:cNvSpPr txBox="1"/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3A2BEA8-E659-4F5D-8A9D-E8B08FC29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blipFill>
                <a:blip r:embed="rId20"/>
                <a:stretch>
                  <a:fillRect l="-2062" r="-412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D75AEF-4430-4477-914D-7F6D9626D8E2}"/>
                  </a:ext>
                </a:extLst>
              </p:cNvPr>
              <p:cNvSpPr txBox="1"/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D75AEF-4430-4477-914D-7F6D9626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blipFill>
                <a:blip r:embed="rId21"/>
                <a:stretch>
                  <a:fillRect l="-1587" r="-3175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C3353F1-1795-4C95-AD36-81F6DA6649F4}"/>
                  </a:ext>
                </a:extLst>
              </p:cNvPr>
              <p:cNvSpPr txBox="1"/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C3353F1-1795-4C95-AD36-81F6DA66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blipFill>
                <a:blip r:embed="rId22"/>
                <a:stretch>
                  <a:fillRect l="-1439" r="-2878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10D81B8-D063-47CC-AC28-D6DC530F1F8A}"/>
              </a:ext>
            </a:extLst>
          </p:cNvPr>
          <p:cNvCxnSpPr/>
          <p:nvPr/>
        </p:nvCxnSpPr>
        <p:spPr>
          <a:xfrm flipV="1">
            <a:off x="2698952" y="1645131"/>
            <a:ext cx="0" cy="276463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7E24E16-C534-4AE1-8663-10933105DB9C}"/>
              </a:ext>
            </a:extLst>
          </p:cNvPr>
          <p:cNvCxnSpPr/>
          <p:nvPr/>
        </p:nvCxnSpPr>
        <p:spPr>
          <a:xfrm flipV="1">
            <a:off x="7506901" y="1645200"/>
            <a:ext cx="0" cy="2764637"/>
          </a:xfrm>
          <a:prstGeom prst="line">
            <a:avLst/>
          </a:prstGeom>
          <a:ln w="12700">
            <a:solidFill>
              <a:srgbClr val="6306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EF9AE93-86A3-4A27-9420-95ACD1298DE8}"/>
              </a:ext>
            </a:extLst>
          </p:cNvPr>
          <p:cNvCxnSpPr/>
          <p:nvPr/>
        </p:nvCxnSpPr>
        <p:spPr>
          <a:xfrm flipV="1">
            <a:off x="5874760" y="1645200"/>
            <a:ext cx="0" cy="2764637"/>
          </a:xfrm>
          <a:prstGeom prst="line">
            <a:avLst/>
          </a:prstGeom>
          <a:ln w="1270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90E3B06-AC4B-4CC4-8864-9799305A7808}"/>
              </a:ext>
            </a:extLst>
          </p:cNvPr>
          <p:cNvCxnSpPr/>
          <p:nvPr/>
        </p:nvCxnSpPr>
        <p:spPr>
          <a:xfrm flipV="1">
            <a:off x="1407044" y="1411550"/>
            <a:ext cx="0" cy="3067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AEFC097-DF63-48D5-B522-FF4B3B11D2F6}"/>
              </a:ext>
            </a:extLst>
          </p:cNvPr>
          <p:cNvSpPr txBox="1"/>
          <p:nvPr/>
        </p:nvSpPr>
        <p:spPr>
          <a:xfrm>
            <a:off x="1096298" y="18238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8F7A27-4766-4DB4-928E-DA78A1695636}"/>
                  </a:ext>
                </a:extLst>
              </p:cNvPr>
              <p:cNvSpPr txBox="1"/>
              <p:nvPr/>
            </p:nvSpPr>
            <p:spPr>
              <a:xfrm>
                <a:off x="1010717" y="1397513"/>
                <a:ext cx="3963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8F7A27-4766-4DB4-928E-DA78A1695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17" y="1397513"/>
                <a:ext cx="396327" cy="369332"/>
              </a:xfrm>
              <a:prstGeom prst="rect">
                <a:avLst/>
              </a:prstGeom>
              <a:blipFill>
                <a:blip r:embed="rId23"/>
                <a:stretch>
                  <a:fillRect l="-10769" r="-4615"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5CCFDB-9DA4-4E04-8B7B-196909863690}"/>
                  </a:ext>
                </a:extLst>
              </p:cNvPr>
              <p:cNvSpPr txBox="1"/>
              <p:nvPr/>
            </p:nvSpPr>
            <p:spPr>
              <a:xfrm>
                <a:off x="853101" y="3212630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1/3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5CCFDB-9DA4-4E04-8B7B-19690986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01" y="3212630"/>
                <a:ext cx="607859" cy="369332"/>
              </a:xfrm>
              <a:prstGeom prst="rect">
                <a:avLst/>
              </a:prstGeom>
              <a:blipFill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391DB6C-E2FC-41D5-9C0D-25AD62F963B3}"/>
              </a:ext>
            </a:extLst>
          </p:cNvPr>
          <p:cNvCxnSpPr/>
          <p:nvPr/>
        </p:nvCxnSpPr>
        <p:spPr>
          <a:xfrm>
            <a:off x="1342103" y="3397296"/>
            <a:ext cx="702514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179CAB7F-B565-4202-BE02-9A0FF26779D8}"/>
              </a:ext>
            </a:extLst>
          </p:cNvPr>
          <p:cNvSpPr txBox="1"/>
          <p:nvPr/>
        </p:nvSpPr>
        <p:spPr>
          <a:xfrm>
            <a:off x="7719849" y="2768274"/>
            <a:ext cx="127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0000FF"/>
                </a:solidFill>
              </a:rPr>
              <a:t>pQCD</a:t>
            </a:r>
            <a:r>
              <a:rPr lang="en-US" altLang="zh-CN" sz="1600" dirty="0">
                <a:solidFill>
                  <a:srgbClr val="0000FF"/>
                </a:solidFill>
              </a:rPr>
              <a:t> region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8DD10F71-0122-457D-BB06-6907FBAD8218}"/>
                  </a:ext>
                </a:extLst>
              </p14:cNvPr>
              <p14:cNvContentPartPr/>
              <p14:nvPr/>
            </p14:nvContentPartPr>
            <p14:xfrm>
              <a:off x="475281" y="1953027"/>
              <a:ext cx="47520" cy="20520"/>
            </p14:xfrm>
          </p:contentPart>
        </mc:Choice>
        <mc:Fallback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8DD10F71-0122-457D-BB06-6907FBAD82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6641" y="1944387"/>
                <a:ext cx="651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1D225173-2DC3-4206-ADD1-7CF3E6151C37}"/>
              </a:ext>
            </a:extLst>
          </p:cNvPr>
          <p:cNvGrpSpPr/>
          <p:nvPr/>
        </p:nvGrpSpPr>
        <p:grpSpPr>
          <a:xfrm>
            <a:off x="1502001" y="2709027"/>
            <a:ext cx="1105200" cy="1516680"/>
            <a:chOff x="1502001" y="2709027"/>
            <a:chExt cx="1105200" cy="151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C8FA0CCB-4468-4B59-BBBB-5D09D84B1C43}"/>
                    </a:ext>
                  </a:extLst>
                </p14:cNvPr>
                <p14:cNvContentPartPr/>
                <p14:nvPr/>
              </p14:nvContentPartPr>
              <p14:xfrm>
                <a:off x="1502001" y="3166947"/>
                <a:ext cx="804960" cy="1058760"/>
              </p14:xfrm>
            </p:contentPart>
          </mc:Choice>
          <mc:Fallback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C8FA0CCB-4468-4B59-BBBB-5D09D84B1C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84001" y="3148947"/>
                  <a:ext cx="84060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墨迹 36">
                  <a:extLst>
                    <a:ext uri="{FF2B5EF4-FFF2-40B4-BE49-F238E27FC236}">
                      <a16:creationId xmlns:a16="http://schemas.microsoft.com/office/drawing/2014/main" id="{6839AC27-5147-4D38-B48A-28135AB0FEE6}"/>
                    </a:ext>
                  </a:extLst>
                </p14:cNvPr>
                <p14:cNvContentPartPr/>
                <p14:nvPr/>
              </p14:nvContentPartPr>
              <p14:xfrm>
                <a:off x="2482641" y="2835387"/>
                <a:ext cx="50760" cy="89280"/>
              </p14:xfrm>
            </p:contentPart>
          </mc:Choice>
          <mc:Fallback>
            <p:pic>
              <p:nvPicPr>
                <p:cNvPr id="37" name="墨迹 36">
                  <a:extLst>
                    <a:ext uri="{FF2B5EF4-FFF2-40B4-BE49-F238E27FC236}">
                      <a16:creationId xmlns:a16="http://schemas.microsoft.com/office/drawing/2014/main" id="{6839AC27-5147-4D38-B48A-28135AB0FE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5001" y="2817747"/>
                  <a:ext cx="8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墨迹 37">
                  <a:extLst>
                    <a:ext uri="{FF2B5EF4-FFF2-40B4-BE49-F238E27FC236}">
                      <a16:creationId xmlns:a16="http://schemas.microsoft.com/office/drawing/2014/main" id="{B80B804F-CC71-4BE3-A420-16C470961D33}"/>
                    </a:ext>
                  </a:extLst>
                </p14:cNvPr>
                <p14:cNvContentPartPr/>
                <p14:nvPr/>
              </p14:nvContentPartPr>
              <p14:xfrm>
                <a:off x="2596041" y="2709027"/>
                <a:ext cx="11160" cy="28440"/>
              </p14:xfrm>
            </p:contentPart>
          </mc:Choice>
          <mc:Fallback>
            <p:pic>
              <p:nvPicPr>
                <p:cNvPr id="38" name="墨迹 37">
                  <a:extLst>
                    <a:ext uri="{FF2B5EF4-FFF2-40B4-BE49-F238E27FC236}">
                      <a16:creationId xmlns:a16="http://schemas.microsoft.com/office/drawing/2014/main" id="{B80B804F-CC71-4BE3-A420-16C470961D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78041" y="2691027"/>
                  <a:ext cx="46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0" name="墨迹 39">
                  <a:extLst>
                    <a:ext uri="{FF2B5EF4-FFF2-40B4-BE49-F238E27FC236}">
                      <a16:creationId xmlns:a16="http://schemas.microsoft.com/office/drawing/2014/main" id="{1F3C8B79-A178-44EF-AD47-BA5ACDCEA6A9}"/>
                    </a:ext>
                  </a:extLst>
                </p14:cNvPr>
                <p14:cNvContentPartPr/>
                <p14:nvPr/>
              </p14:nvContentPartPr>
              <p14:xfrm>
                <a:off x="2364201" y="3012867"/>
                <a:ext cx="78480" cy="110880"/>
              </p14:xfrm>
            </p:contentPart>
          </mc:Choice>
          <mc:Fallback>
            <p:pic>
              <p:nvPicPr>
                <p:cNvPr id="40" name="墨迹 39">
                  <a:extLst>
                    <a:ext uri="{FF2B5EF4-FFF2-40B4-BE49-F238E27FC236}">
                      <a16:creationId xmlns:a16="http://schemas.microsoft.com/office/drawing/2014/main" id="{1F3C8B79-A178-44EF-AD47-BA5ACDCEA6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46561" y="2994867"/>
                  <a:ext cx="1141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628B6D5-4ED7-413B-8F29-97F673287B19}"/>
              </a:ext>
            </a:extLst>
          </p:cNvPr>
          <p:cNvGrpSpPr/>
          <p:nvPr/>
        </p:nvGrpSpPr>
        <p:grpSpPr>
          <a:xfrm>
            <a:off x="7525521" y="3183147"/>
            <a:ext cx="917640" cy="391320"/>
            <a:chOff x="7525521" y="3183147"/>
            <a:chExt cx="91764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2" name="墨迹 41">
                  <a:extLst>
                    <a:ext uri="{FF2B5EF4-FFF2-40B4-BE49-F238E27FC236}">
                      <a16:creationId xmlns:a16="http://schemas.microsoft.com/office/drawing/2014/main" id="{1936550E-4BA5-4221-8705-FE68CEAF2002}"/>
                    </a:ext>
                  </a:extLst>
                </p14:cNvPr>
                <p14:cNvContentPartPr/>
                <p14:nvPr/>
              </p14:nvContentPartPr>
              <p14:xfrm>
                <a:off x="7525521" y="3183147"/>
                <a:ext cx="281160" cy="61560"/>
              </p14:xfrm>
            </p:contentPart>
          </mc:Choice>
          <mc:Fallback>
            <p:pic>
              <p:nvPicPr>
                <p:cNvPr id="42" name="墨迹 41">
                  <a:extLst>
                    <a:ext uri="{FF2B5EF4-FFF2-40B4-BE49-F238E27FC236}">
                      <a16:creationId xmlns:a16="http://schemas.microsoft.com/office/drawing/2014/main" id="{1936550E-4BA5-4221-8705-FE68CEAF20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07521" y="3165147"/>
                  <a:ext cx="31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3" name="墨迹 42">
                  <a:extLst>
                    <a:ext uri="{FF2B5EF4-FFF2-40B4-BE49-F238E27FC236}">
                      <a16:creationId xmlns:a16="http://schemas.microsoft.com/office/drawing/2014/main" id="{71B6C159-29D2-463B-956E-7B5806B3E6F2}"/>
                    </a:ext>
                  </a:extLst>
                </p14:cNvPr>
                <p14:cNvContentPartPr/>
                <p14:nvPr/>
              </p14:nvContentPartPr>
              <p14:xfrm>
                <a:off x="7888401" y="3229587"/>
                <a:ext cx="548280" cy="50400"/>
              </p14:xfrm>
            </p:contentPart>
          </mc:Choice>
          <mc:Fallback>
            <p:pic>
              <p:nvPicPr>
                <p:cNvPr id="43" name="墨迹 42">
                  <a:extLst>
                    <a:ext uri="{FF2B5EF4-FFF2-40B4-BE49-F238E27FC236}">
                      <a16:creationId xmlns:a16="http://schemas.microsoft.com/office/drawing/2014/main" id="{71B6C159-29D2-463B-956E-7B5806B3E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70401" y="3211587"/>
                  <a:ext cx="583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4" name="墨迹 43">
                  <a:extLst>
                    <a:ext uri="{FF2B5EF4-FFF2-40B4-BE49-F238E27FC236}">
                      <a16:creationId xmlns:a16="http://schemas.microsoft.com/office/drawing/2014/main" id="{6B4B5EE1-2594-4912-BE2E-3BD71124D6FA}"/>
                    </a:ext>
                  </a:extLst>
                </p14:cNvPr>
                <p14:cNvContentPartPr/>
                <p14:nvPr/>
              </p14:nvContentPartPr>
              <p14:xfrm>
                <a:off x="7595361" y="3258387"/>
                <a:ext cx="689760" cy="56880"/>
              </p14:xfrm>
            </p:contentPart>
          </mc:Choice>
          <mc:Fallback>
            <p:pic>
              <p:nvPicPr>
                <p:cNvPr id="44" name="墨迹 43">
                  <a:extLst>
                    <a:ext uri="{FF2B5EF4-FFF2-40B4-BE49-F238E27FC236}">
                      <a16:creationId xmlns:a16="http://schemas.microsoft.com/office/drawing/2014/main" id="{6B4B5EE1-2594-4912-BE2E-3BD71124D6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77721" y="3240747"/>
                  <a:ext cx="725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268CA35E-9B1D-4647-9A96-B2037593EF41}"/>
                    </a:ext>
                  </a:extLst>
                </p14:cNvPr>
                <p14:cNvContentPartPr/>
                <p14:nvPr/>
              </p14:nvContentPartPr>
              <p14:xfrm>
                <a:off x="7545681" y="3390147"/>
                <a:ext cx="807840" cy="184320"/>
              </p14:xfrm>
            </p:contentPart>
          </mc:Choice>
          <mc:Fallback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268CA35E-9B1D-4647-9A96-B2037593EF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27681" y="3372507"/>
                  <a:ext cx="843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79337181-A0B7-4223-8E38-0823651CC494}"/>
                    </a:ext>
                  </a:extLst>
                </p14:cNvPr>
                <p14:cNvContentPartPr/>
                <p14:nvPr/>
              </p14:nvContentPartPr>
              <p14:xfrm>
                <a:off x="7592121" y="3277107"/>
                <a:ext cx="722880" cy="101160"/>
              </p14:xfrm>
            </p:contentPart>
          </mc:Choice>
          <mc:Fallback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79337181-A0B7-4223-8E38-0823651CC4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74121" y="3259467"/>
                  <a:ext cx="758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9A2A79CB-06B9-40D9-BA1F-49927F6F57A7}"/>
                    </a:ext>
                  </a:extLst>
                </p14:cNvPr>
                <p14:cNvContentPartPr/>
                <p14:nvPr/>
              </p14:nvContentPartPr>
              <p14:xfrm>
                <a:off x="8069841" y="3299427"/>
                <a:ext cx="351000" cy="2880"/>
              </p14:xfrm>
            </p:contentPart>
          </mc:Choice>
          <mc:Fallback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9A2A79CB-06B9-40D9-BA1F-49927F6F57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51841" y="3281427"/>
                  <a:ext cx="386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D4E46996-7225-4005-B809-D7E91EA642ED}"/>
                    </a:ext>
                  </a:extLst>
                </p14:cNvPr>
                <p14:cNvContentPartPr/>
                <p14:nvPr/>
              </p14:nvContentPartPr>
              <p14:xfrm>
                <a:off x="7580601" y="3189267"/>
                <a:ext cx="775080" cy="177480"/>
              </p14:xfrm>
            </p:contentPart>
          </mc:Choice>
          <mc:Fallback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D4E46996-7225-4005-B809-D7E91EA642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2961" y="3171267"/>
                  <a:ext cx="810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AB3E4846-DCB6-48FF-9B83-A315AB4AF073}"/>
                    </a:ext>
                  </a:extLst>
                </p14:cNvPr>
                <p14:cNvContentPartPr/>
                <p14:nvPr/>
              </p14:nvContentPartPr>
              <p14:xfrm>
                <a:off x="7794081" y="3238227"/>
                <a:ext cx="198360" cy="26280"/>
              </p14:xfrm>
            </p:contentPart>
          </mc:Choice>
          <mc:Fallback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AB3E4846-DCB6-48FF-9B83-A315AB4AF0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76441" y="3220587"/>
                  <a:ext cx="234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4F11373A-6A31-4F3B-AB2F-EF95803BB0DE}"/>
                    </a:ext>
                  </a:extLst>
                </p14:cNvPr>
                <p14:cNvContentPartPr/>
                <p14:nvPr/>
              </p14:nvContentPartPr>
              <p14:xfrm>
                <a:off x="8168121" y="3279627"/>
                <a:ext cx="88920" cy="28440"/>
              </p14:xfrm>
            </p:contentPart>
          </mc:Choice>
          <mc:Fallback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4F11373A-6A31-4F3B-AB2F-EF95803BB0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50121" y="3261627"/>
                  <a:ext cx="124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3" name="墨迹 52">
                  <a:extLst>
                    <a:ext uri="{FF2B5EF4-FFF2-40B4-BE49-F238E27FC236}">
                      <a16:creationId xmlns:a16="http://schemas.microsoft.com/office/drawing/2014/main" id="{E7ACFB24-D5FB-4473-ADF8-CE5399B4CEE5}"/>
                    </a:ext>
                  </a:extLst>
                </p14:cNvPr>
                <p14:cNvContentPartPr/>
                <p14:nvPr/>
              </p14:nvContentPartPr>
              <p14:xfrm>
                <a:off x="8270001" y="3355227"/>
                <a:ext cx="152280" cy="12600"/>
              </p14:xfrm>
            </p:contentPart>
          </mc:Choice>
          <mc:Fallback>
            <p:pic>
              <p:nvPicPr>
                <p:cNvPr id="53" name="墨迹 52">
                  <a:extLst>
                    <a:ext uri="{FF2B5EF4-FFF2-40B4-BE49-F238E27FC236}">
                      <a16:creationId xmlns:a16="http://schemas.microsoft.com/office/drawing/2014/main" id="{E7ACFB24-D5FB-4473-ADF8-CE5399B4CEE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52001" y="3337227"/>
                  <a:ext cx="187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EEC79440-E245-4022-A9C2-E5AF5945FC76}"/>
                    </a:ext>
                  </a:extLst>
                </p14:cNvPr>
                <p14:cNvContentPartPr/>
                <p14:nvPr/>
              </p14:nvContentPartPr>
              <p14:xfrm>
                <a:off x="8313201" y="3319947"/>
                <a:ext cx="129960" cy="9720"/>
              </p14:xfrm>
            </p:contentPart>
          </mc:Choice>
          <mc:Fallback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EEC79440-E245-4022-A9C2-E5AF5945FC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95561" y="3301947"/>
                  <a:ext cx="16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DBA382BC-65B3-4632-916C-5EC64E1FA715}"/>
                    </a:ext>
                  </a:extLst>
                </p14:cNvPr>
                <p14:cNvContentPartPr/>
                <p14:nvPr/>
              </p14:nvContentPartPr>
              <p14:xfrm>
                <a:off x="8297361" y="3389067"/>
                <a:ext cx="16920" cy="5040"/>
              </p14:xfrm>
            </p:contentPart>
          </mc:Choice>
          <mc:Fallback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DBA382BC-65B3-4632-916C-5EC64E1FA7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79361" y="3371427"/>
                  <a:ext cx="5256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88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F6BA6E-5DED-43F4-A831-4D7E6987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" y="1078239"/>
            <a:ext cx="9129250" cy="379940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8585C3ED-5A4A-4E01-857B-B5AD178DE72A}"/>
              </a:ext>
            </a:extLst>
          </p:cNvPr>
          <p:cNvSpPr/>
          <p:nvPr/>
        </p:nvSpPr>
        <p:spPr>
          <a:xfrm>
            <a:off x="644013" y="4277032"/>
            <a:ext cx="7949381" cy="624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83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3C2155-4F2A-4CC2-9804-1DE70C96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91"/>
            <a:ext cx="9144000" cy="466615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8C46A6A-1E57-4A59-8DC7-7B4EF2575CC1}"/>
              </a:ext>
            </a:extLst>
          </p:cNvPr>
          <p:cNvCxnSpPr/>
          <p:nvPr/>
        </p:nvCxnSpPr>
        <p:spPr>
          <a:xfrm>
            <a:off x="2148114" y="3812419"/>
            <a:ext cx="58976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6A8600B-CC92-4C30-8125-C5B9D02104DE}"/>
              </a:ext>
            </a:extLst>
          </p:cNvPr>
          <p:cNvCxnSpPr>
            <a:cxnSpLocks/>
          </p:cNvCxnSpPr>
          <p:nvPr/>
        </p:nvCxnSpPr>
        <p:spPr>
          <a:xfrm>
            <a:off x="1045029" y="4039810"/>
            <a:ext cx="42201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DECE22EF-C49D-410B-90B7-B58DB8EA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71" y="110008"/>
            <a:ext cx="376765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AA08C23-2224-4D42-B8BB-F6C6700B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1" y="2940550"/>
            <a:ext cx="4657946" cy="17684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B3004C-51A6-45BA-909E-A55BAD87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80" y="1012723"/>
            <a:ext cx="7855968" cy="1956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201D459-1E25-4FC2-B92E-621518423482}"/>
                  </a:ext>
                </a:extLst>
              </p:cNvPr>
              <p:cNvSpPr/>
              <p:nvPr/>
            </p:nvSpPr>
            <p:spPr>
              <a:xfrm>
                <a:off x="5118072" y="3053831"/>
                <a:ext cx="4026311" cy="127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a:rPr lang="zh-CN" altLang="el-G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altLang="zh-CN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zh-CN" altLang="el-GR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l-GR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201D459-1E25-4FC2-B92E-621518423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72" y="3053831"/>
                <a:ext cx="4026311" cy="1273041"/>
              </a:xfrm>
              <a:prstGeom prst="rect">
                <a:avLst/>
              </a:prstGeom>
              <a:blipFill>
                <a:blip r:embed="rId5"/>
                <a:stretch>
                  <a:fillRect b="-2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943C19E-E6DC-45E7-9D12-899B86C14F96}"/>
              </a:ext>
            </a:extLst>
          </p:cNvPr>
          <p:cNvSpPr txBox="1"/>
          <p:nvPr/>
        </p:nvSpPr>
        <p:spPr>
          <a:xfrm>
            <a:off x="4865861" y="4312503"/>
            <a:ext cx="40667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L. Q. Zhang, Y. Ma and </a:t>
            </a: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2410.04142; 2412.19023.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9100267-D1AF-486C-88AF-01D776303532}"/>
              </a:ext>
            </a:extLst>
          </p:cNvPr>
          <p:cNvSpPr/>
          <p:nvPr/>
        </p:nvSpPr>
        <p:spPr>
          <a:xfrm>
            <a:off x="6130413" y="2246671"/>
            <a:ext cx="1730477" cy="61451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3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C623B-4333-4212-B9DB-36535BCA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896C4D-A42D-4CF5-A976-09C4D017D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7499" y="1052566"/>
                <a:ext cx="7482917" cy="327538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altLang="zh-CN" sz="3200" dirty="0"/>
                  <a:t>Outline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altLang="zh-CN" sz="2800" dirty="0">
                    <a:latin typeface="Centaur" panose="02030504050205020304" pitchFamily="18" charset="0"/>
                  </a:rPr>
                  <a:t>Introduction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altLang="zh-CN" sz="2800" dirty="0">
                    <a:latin typeface="Centaur" panose="02030504050205020304" pitchFamily="18" charset="0"/>
                  </a:rPr>
                  <a:t>Pseudoconformal (PC) structure of dense nuclear matter 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Centaur" panose="020305040502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zh-CN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  <m:sup>
                        <m:r>
                          <a:rPr lang="zh-CN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bSup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  <a:latin typeface="Centaur" panose="02030504050205020304" pitchFamily="18" charset="0"/>
                  </a:rPr>
                  <a:t>)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altLang="zh-CN" sz="2800" dirty="0">
                    <a:latin typeface="Centaur" panose="02030504050205020304" pitchFamily="18" charset="0"/>
                  </a:rPr>
                  <a:t>Scale symmetry and peak of sound velocity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altLang="zh-CN" sz="2800" dirty="0">
                    <a:latin typeface="Centaur" panose="02030504050205020304" pitchFamily="18" charset="0"/>
                  </a:rPr>
                  <a:t>Summary and conclusion</a:t>
                </a:r>
                <a:endParaRPr lang="zh-CN" altLang="en-US" sz="2800" dirty="0">
                  <a:latin typeface="Centaur" panose="020305040502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896C4D-A42D-4CF5-A976-09C4D017D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499" y="1052566"/>
                <a:ext cx="7482917" cy="3275384"/>
              </a:xfrm>
              <a:blipFill>
                <a:blip r:embed="rId2"/>
                <a:stretch>
                  <a:fillRect l="-1466" t="-2421" b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34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C79728-D9C9-4258-9F74-BDC33E4D5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6847"/>
            <a:ext cx="3997053" cy="2602892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AF7B49-0BBD-49FF-9384-1CE32407DFE1}"/>
              </a:ext>
            </a:extLst>
          </p:cNvPr>
          <p:cNvSpPr txBox="1"/>
          <p:nvPr/>
        </p:nvSpPr>
        <p:spPr>
          <a:xfrm>
            <a:off x="632666" y="4328323"/>
            <a:ext cx="797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peak in the SV is due to the nonlinear realization of scale symmetry, NOT observed in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Walecka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dirty="0" err="1">
                <a:solidFill>
                  <a:srgbClr val="FF0000"/>
                </a:solidFill>
              </a:rPr>
              <a:t>typy</a:t>
            </a:r>
            <a:r>
              <a:rPr lang="en-US" altLang="zh-CN" dirty="0">
                <a:solidFill>
                  <a:srgbClr val="FF0000"/>
                </a:solidFill>
              </a:rPr>
              <a:t> models!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A7C0237-81EF-42C2-A342-2DE9ACD7EBFE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5353274" y="2640776"/>
            <a:ext cx="262891" cy="212187"/>
          </a:xfrm>
          <a:prstGeom prst="straightConnector1">
            <a:avLst/>
          </a:prstGeom>
          <a:ln w="25400">
            <a:solidFill>
              <a:srgbClr val="630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FE2C3882-2A05-4433-883C-C0E9F20F8498}"/>
              </a:ext>
            </a:extLst>
          </p:cNvPr>
          <p:cNvSpPr/>
          <p:nvPr/>
        </p:nvSpPr>
        <p:spPr>
          <a:xfrm>
            <a:off x="4979258" y="1869753"/>
            <a:ext cx="748032" cy="771023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4ED57C-3543-4074-9CAC-EF2A8FBBC4CF}"/>
              </a:ext>
            </a:extLst>
          </p:cNvPr>
          <p:cNvSpPr txBox="1"/>
          <p:nvPr/>
        </p:nvSpPr>
        <p:spPr>
          <a:xfrm>
            <a:off x="4979612" y="2852963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3065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Linear model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63065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38ACEB-D5C6-4DC5-9758-34400B24A17C}"/>
                  </a:ext>
                </a:extLst>
              </p:cNvPr>
              <p:cNvSpPr txBox="1"/>
              <p:nvPr/>
            </p:nvSpPr>
            <p:spPr>
              <a:xfrm>
                <a:off x="6736936" y="941775"/>
                <a:ext cx="24046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Peak</a:t>
                </a:r>
                <a:r>
                  <a:rPr kumimoji="0" lang="en-US" altLang="zh-CN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of SV, n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ot far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38ACEB-D5C6-4DC5-9758-34400B24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936" y="941775"/>
                <a:ext cx="2404697" cy="338554"/>
              </a:xfrm>
              <a:prstGeom prst="rect">
                <a:avLst/>
              </a:prstGeom>
              <a:blipFill>
                <a:blip r:embed="rId4"/>
                <a:stretch>
                  <a:fillRect l="-1266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41557894-A5EA-4F82-B430-5A8996C60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09" y="3191517"/>
            <a:ext cx="3863090" cy="8539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27E7908-B161-4C99-B458-EAFF0EE47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09" y="1237524"/>
            <a:ext cx="3939505" cy="2025753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1319F34-3E4F-4246-A4FD-279F6D511F62}"/>
              </a:ext>
            </a:extLst>
          </p:cNvPr>
          <p:cNvCxnSpPr/>
          <p:nvPr/>
        </p:nvCxnSpPr>
        <p:spPr>
          <a:xfrm flipH="1">
            <a:off x="7747819" y="1278194"/>
            <a:ext cx="176981" cy="2095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11B6FE4-2A88-45F6-A069-384A557E24EE}"/>
              </a:ext>
            </a:extLst>
          </p:cNvPr>
          <p:cNvCxnSpPr/>
          <p:nvPr/>
        </p:nvCxnSpPr>
        <p:spPr>
          <a:xfrm flipH="1">
            <a:off x="6415051" y="1280329"/>
            <a:ext cx="1524233" cy="5681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BB658CB9-9BDF-47A5-8E84-579DBB5F5068}"/>
              </a:ext>
            </a:extLst>
          </p:cNvPr>
          <p:cNvSpPr txBox="1"/>
          <p:nvPr/>
        </p:nvSpPr>
        <p:spPr>
          <a:xfrm>
            <a:off x="481781" y="941775"/>
            <a:ext cx="396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Self-consistent mean field calculation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16E5EC-F8B0-4990-81B2-0F712C27F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89" y="1860613"/>
            <a:ext cx="4301658" cy="29989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AB73D4-D839-4F18-AC7F-35CE7439829E}"/>
              </a:ext>
            </a:extLst>
          </p:cNvPr>
          <p:cNvSpPr txBox="1"/>
          <p:nvPr/>
        </p:nvSpPr>
        <p:spPr>
          <a:xfrm>
            <a:off x="1240543" y="2032123"/>
            <a:ext cx="1032011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Hadronic phase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3F6BFE-FC7B-40EE-B6A5-71F0EC17D33C}"/>
              </a:ext>
            </a:extLst>
          </p:cNvPr>
          <p:cNvSpPr txBox="1"/>
          <p:nvPr/>
        </p:nvSpPr>
        <p:spPr>
          <a:xfrm>
            <a:off x="2555874" y="987805"/>
            <a:ext cx="4798655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Emerges in the transition from a phase with broken chiral symmetry to one with gapped Fermi surface with the condensation of diquarks and dibaryons.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388720C-7F77-48D0-9BFB-9B514712A95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394156" y="1403304"/>
            <a:ext cx="161718" cy="102109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0A875F7-4B16-4B3C-AB84-BEB782770D73}"/>
              </a:ext>
            </a:extLst>
          </p:cNvPr>
          <p:cNvSpPr txBox="1"/>
          <p:nvPr/>
        </p:nvSpPr>
        <p:spPr>
          <a:xfrm>
            <a:off x="185769" y="987805"/>
            <a:ext cx="24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Hippert, </a:t>
            </a:r>
            <a:r>
              <a:rPr kumimoji="0" lang="nn-NO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et al. </a:t>
            </a:r>
            <a:r>
              <a:rPr kumimoji="0" lang="nn-NO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2105.04535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6AF6FD-8FF4-490F-AB3D-5CB30F4A0BAA}"/>
                  </a:ext>
                </a:extLst>
              </p:cNvPr>
              <p:cNvSpPr txBox="1"/>
              <p:nvPr/>
            </p:nvSpPr>
            <p:spPr>
              <a:xfrm>
                <a:off x="4713800" y="1845315"/>
                <a:ext cx="423847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Transition from hadronic phase to quarkyonic phase;</a:t>
                </a: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(2~4)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due to topology change;</a:t>
                </a: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Hadron-quark crossover;</a:t>
                </a: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Formation of diquark gap.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6AF6FD-8FF4-490F-AB3D-5CB30F4A0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00" y="1845315"/>
                <a:ext cx="4238471" cy="1477328"/>
              </a:xfrm>
              <a:prstGeom prst="rect">
                <a:avLst/>
              </a:prstGeom>
              <a:blipFill>
                <a:blip r:embed="rId4"/>
                <a:stretch>
                  <a:fillRect l="-862" t="-247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15E48B7A-166E-4823-8EB6-C2B33CFA4A2B}"/>
              </a:ext>
            </a:extLst>
          </p:cNvPr>
          <p:cNvSpPr/>
          <p:nvPr/>
        </p:nvSpPr>
        <p:spPr>
          <a:xfrm>
            <a:off x="4767752" y="3283312"/>
            <a:ext cx="423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L. McLerran and S. Reddy, PRL122</a:t>
            </a:r>
            <a:r>
              <a:rPr lang="en-US" altLang="zh-CN" sz="1400" dirty="0">
                <a:solidFill>
                  <a:srgbClr val="00B0F0"/>
                </a:solidFill>
              </a:rPr>
              <a:t> (2019),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122701.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T. Zhao and J. M.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Lattimer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PRD102 (2020), 023021.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 and M. Rho, PRD99 </a:t>
            </a:r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(2019),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014034; PPNP113 (2020), 103791;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Baym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S.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Furusawa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et al., APJ 885 (2019), 42;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de-DE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M. Leonhardt, M. Pospiech, et al.,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PRL125 (2020), 142502 (2020).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FC146CB-8122-4788-A5DE-16C9442795F6}"/>
              </a:ext>
            </a:extLst>
          </p:cNvPr>
          <p:cNvSpPr txBox="1"/>
          <p:nvPr/>
        </p:nvSpPr>
        <p:spPr>
          <a:xfrm>
            <a:off x="259041" y="4739729"/>
            <a:ext cx="60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noProof="0" dirty="0">
                <a:solidFill>
                  <a:srgbClr val="FF0000"/>
                </a:solidFill>
              </a:rPr>
              <a:t>Chiral-scale EFT, NO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phase transition/configuration change!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1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3B46BDF-36D4-4BAE-8E7D-A06CAFC1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67" y="1239729"/>
            <a:ext cx="3442945" cy="2287229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1CC36-9835-4943-8E39-863F4D6BDCFE}"/>
              </a:ext>
            </a:extLst>
          </p:cNvPr>
          <p:cNvSpPr txBox="1"/>
          <p:nvPr/>
        </p:nvSpPr>
        <p:spPr>
          <a:xfrm>
            <a:off x="650119" y="822985"/>
            <a:ext cx="307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Why in Chiral-scale EFT?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D3D8B0-166E-437F-B673-297529BA4D1D}"/>
              </a:ext>
            </a:extLst>
          </p:cNvPr>
          <p:cNvSpPr txBox="1"/>
          <p:nvPr/>
        </p:nvSpPr>
        <p:spPr>
          <a:xfrm>
            <a:off x="4123506" y="1172789"/>
            <a:ext cx="45529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first partially restored with density, but then </a:t>
            </a:r>
            <a:r>
              <a:rPr lang="en-US" altLang="zh-CN" dirty="0">
                <a:solidFill>
                  <a:prstClr val="black"/>
                </a:solidFill>
              </a:rPr>
              <a:t>stops after a critical </a:t>
            </a:r>
            <a:r>
              <a:rPr lang="en-US" altLang="zh-CN" dirty="0" err="1">
                <a:solidFill>
                  <a:prstClr val="black"/>
                </a:solidFill>
              </a:rPr>
              <a:t>denity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prstClr val="black"/>
                </a:solidFill>
              </a:rPr>
              <a:t>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Also found in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skyrmion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crystal approach.</a:t>
            </a:r>
          </a:p>
          <a:p>
            <a:pPr algn="r"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Long-Qi Shao, YLM, arXiv:2202.09957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/>
              <p:nvPr/>
            </p:nvSpPr>
            <p:spPr>
              <a:xfrm>
                <a:off x="1188205" y="3795360"/>
                <a:ext cx="1997983" cy="970907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sSup>
                        <m:sSup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χ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05" y="3795360"/>
                <a:ext cx="1997983" cy="970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221B7142-53F1-4C53-8EEF-92482B2A49A9}"/>
              </a:ext>
            </a:extLst>
          </p:cNvPr>
          <p:cNvSpPr/>
          <p:nvPr/>
        </p:nvSpPr>
        <p:spPr>
          <a:xfrm>
            <a:off x="1922206" y="1361770"/>
            <a:ext cx="172065" cy="61383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04178E6-C64E-4B94-9740-2F439B6FB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506" y="3314435"/>
            <a:ext cx="4762943" cy="1471752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4A5453B-7696-406C-87F4-4B99F256FC3C}"/>
              </a:ext>
            </a:extLst>
          </p:cNvPr>
          <p:cNvSpPr/>
          <p:nvPr/>
        </p:nvSpPr>
        <p:spPr>
          <a:xfrm>
            <a:off x="3583858" y="2398275"/>
            <a:ext cx="260555" cy="654641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042CECB-E8A6-4430-87F0-0865C02B656D}"/>
              </a:ext>
            </a:extLst>
          </p:cNvPr>
          <p:cNvCxnSpPr>
            <a:cxnSpLocks/>
            <a:stCxn id="6" idx="4"/>
            <a:endCxn id="13" idx="1"/>
          </p:cNvCxnSpPr>
          <p:nvPr/>
        </p:nvCxnSpPr>
        <p:spPr>
          <a:xfrm>
            <a:off x="3714136" y="3052916"/>
            <a:ext cx="409370" cy="99739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9D812C0-15CF-4A41-9599-4AD9BC0E8C60}"/>
              </a:ext>
            </a:extLst>
          </p:cNvPr>
          <p:cNvCxnSpPr>
            <a:stCxn id="11" idx="0"/>
            <a:endCxn id="12" idx="4"/>
          </p:cNvCxnSpPr>
          <p:nvPr/>
        </p:nvCxnSpPr>
        <p:spPr>
          <a:xfrm flipH="1" flipV="1">
            <a:off x="2008239" y="1975605"/>
            <a:ext cx="178958" cy="18197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1CC36-9835-4943-8E39-863F4D6BDCFE}"/>
              </a:ext>
            </a:extLst>
          </p:cNvPr>
          <p:cNvSpPr txBox="1"/>
          <p:nvPr/>
        </p:nvSpPr>
        <p:spPr>
          <a:xfrm>
            <a:off x="650119" y="822985"/>
            <a:ext cx="307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Why in Chiral-scale EFT?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D3D8B0-166E-437F-B673-297529BA4D1D}"/>
              </a:ext>
            </a:extLst>
          </p:cNvPr>
          <p:cNvSpPr txBox="1"/>
          <p:nvPr/>
        </p:nvSpPr>
        <p:spPr>
          <a:xfrm>
            <a:off x="4123506" y="1172789"/>
            <a:ext cx="45529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first partially restored with density, but then </a:t>
            </a:r>
            <a:r>
              <a:rPr lang="en-US" altLang="zh-CN" dirty="0">
                <a:solidFill>
                  <a:prstClr val="black"/>
                </a:solidFill>
              </a:rPr>
              <a:t>stops after a critical </a:t>
            </a:r>
            <a:r>
              <a:rPr lang="en-US" altLang="zh-CN" dirty="0" err="1">
                <a:solidFill>
                  <a:prstClr val="black"/>
                </a:solidFill>
              </a:rPr>
              <a:t>denity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prstClr val="black"/>
                </a:solidFill>
              </a:rPr>
              <a:t>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Also found in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skyrmion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crystal approach.</a:t>
            </a:r>
          </a:p>
          <a:p>
            <a:pPr algn="r"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Long-Qi Shao, YLM, arXiv:2202.09957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7A0FA0-4954-432A-8FD9-62F9BA11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4" y="1302081"/>
            <a:ext cx="3209273" cy="21923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61A665-F0A4-4A76-9C4B-9B1535F58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10" y="3618070"/>
            <a:ext cx="3427318" cy="53530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D512AF8-0D7C-47D9-A9D4-921F3E6BCE72}"/>
                  </a:ext>
                </a:extLst>
              </p:cNvPr>
              <p:cNvSpPr txBox="1"/>
              <p:nvPr/>
            </p:nvSpPr>
            <p:spPr>
              <a:xfrm>
                <a:off x="4386708" y="3229352"/>
                <a:ext cx="460149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/>
                  <a:t>Diverge unless it is screened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. If the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were to go down, the nucleon-nucleon interaction would become strongly repulsive with increasing density. This forces the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, and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to increase.</a:t>
                </a:r>
              </a:p>
              <a:p>
                <a:pPr algn="r"/>
                <a:r>
                  <a:rPr lang="en-US" altLang="zh-CN" sz="1400" dirty="0">
                    <a:solidFill>
                      <a:srgbClr val="00B0F0"/>
                    </a:solidFill>
                  </a:rPr>
                  <a:t>B. Y. Park, M. Rho and V. Vento, NPA807(2008), 28.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D512AF8-0D7C-47D9-A9D4-921F3E6B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08" y="3229352"/>
                <a:ext cx="4601496" cy="1692771"/>
              </a:xfrm>
              <a:prstGeom prst="rect">
                <a:avLst/>
              </a:prstGeom>
              <a:blipFill>
                <a:blip r:embed="rId5"/>
                <a:stretch>
                  <a:fillRect l="-1194" t="-2166" r="-1194" b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/>
              <p:nvPr/>
            </p:nvSpPr>
            <p:spPr>
              <a:xfrm>
                <a:off x="1188205" y="4153371"/>
                <a:ext cx="1997983" cy="98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sSup>
                        <m:sSup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χ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05" y="4153371"/>
                <a:ext cx="1997983" cy="985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221B7142-53F1-4C53-8EEF-92482B2A49A9}"/>
              </a:ext>
            </a:extLst>
          </p:cNvPr>
          <p:cNvSpPr/>
          <p:nvPr/>
        </p:nvSpPr>
        <p:spPr>
          <a:xfrm>
            <a:off x="1922206" y="1361770"/>
            <a:ext cx="172065" cy="61383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B973CB-11D8-4E8B-937D-FF493B4887E4}"/>
              </a:ext>
            </a:extLst>
          </p:cNvPr>
          <p:cNvSpPr txBox="1"/>
          <p:nvPr/>
        </p:nvSpPr>
        <p:spPr>
          <a:xfrm>
            <a:off x="641064" y="2134873"/>
            <a:ext cx="83377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The nonlinear realization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of scale symmetry gives a natural explanation of 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he peak in the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SV, WITHOUT retrospect to phase transition/configuration change!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6EC702C-00B2-449B-A2FB-5CF57B5E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27" y="1722639"/>
            <a:ext cx="4158679" cy="2743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D189B1-47AA-40BA-A48C-0A242CC30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74" y="1722639"/>
            <a:ext cx="3937433" cy="2606852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E1024DB-DE6A-491B-AE6C-B8DE37185432}"/>
                  </a:ext>
                </a:extLst>
              </p:cNvPr>
              <p:cNvSpPr txBox="1"/>
              <p:nvPr/>
            </p:nvSpPr>
            <p:spPr>
              <a:xfrm>
                <a:off x="601884" y="1203767"/>
                <a:ext cx="3282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A scaled 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coupling: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E1024DB-DE6A-491B-AE6C-B8DE37185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4" y="1203767"/>
                <a:ext cx="3282950" cy="369332"/>
              </a:xfrm>
              <a:prstGeom prst="rect">
                <a:avLst/>
              </a:prstGeom>
              <a:blipFill>
                <a:blip r:embed="rId5"/>
                <a:stretch>
                  <a:fillRect l="-1301" t="-8197" r="-111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F42C51BA-1AA9-4E0C-A9D1-64B798C13FF8}"/>
              </a:ext>
            </a:extLst>
          </p:cNvPr>
          <p:cNvSpPr txBox="1"/>
          <p:nvPr/>
        </p:nvSpPr>
        <p:spPr>
          <a:xfrm>
            <a:off x="686492" y="4124326"/>
            <a:ext cx="2778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3065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Correction to LOSS is significant for the restoration of SS!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3065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0F2EA21-92EC-410E-82A5-AB40A5362AB6}"/>
              </a:ext>
            </a:extLst>
          </p:cNvPr>
          <p:cNvCxnSpPr>
            <a:cxnSpLocks/>
          </p:cNvCxnSpPr>
          <p:nvPr/>
        </p:nvCxnSpPr>
        <p:spPr>
          <a:xfrm>
            <a:off x="2344915" y="2930013"/>
            <a:ext cx="2383343" cy="161941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43E06C3-198C-47E5-8BF1-3F192233723D}"/>
              </a:ext>
            </a:extLst>
          </p:cNvPr>
          <p:cNvCxnSpPr>
            <a:cxnSpLocks/>
          </p:cNvCxnSpPr>
          <p:nvPr/>
        </p:nvCxnSpPr>
        <p:spPr>
          <a:xfrm flipH="1">
            <a:off x="4759046" y="2403987"/>
            <a:ext cx="2325096" cy="21454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839F021-EB2B-4E81-B66F-4B5B0D2B02E3}"/>
              </a:ext>
            </a:extLst>
          </p:cNvPr>
          <p:cNvSpPr txBox="1"/>
          <p:nvPr/>
        </p:nvSpPr>
        <p:spPr>
          <a:xfrm>
            <a:off x="4160473" y="4524436"/>
            <a:ext cx="2298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Locations are locked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21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1C08A-216A-489A-A625-CB261D51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III. Scale symmetry and peak of SV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77C429-1C6C-4722-93E8-6C3C2A7E6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4" y="1251451"/>
            <a:ext cx="4499980" cy="30335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77CE72-B649-4A3B-A811-7A5E77341B3D}"/>
              </a:ext>
            </a:extLst>
          </p:cNvPr>
          <p:cNvSpPr txBox="1"/>
          <p:nvPr/>
        </p:nvSpPr>
        <p:spPr>
          <a:xfrm>
            <a:off x="433274" y="937033"/>
            <a:ext cx="590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Confront with NS observations and GW detections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02299BD-4D60-48B1-AB60-E93A33A63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69" y="1317298"/>
            <a:ext cx="4408634" cy="29710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53BF98B-E3E6-43F8-90FA-1BA4180BD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01" y="4178963"/>
            <a:ext cx="6457531" cy="93375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542389F-CAD2-41D4-A3EF-39A6BE94FFA2}"/>
              </a:ext>
            </a:extLst>
          </p:cNvPr>
          <p:cNvSpPr txBox="1"/>
          <p:nvPr/>
        </p:nvSpPr>
        <p:spPr>
          <a:xfrm>
            <a:off x="7312464" y="4141110"/>
            <a:ext cx="177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Without considering beta equilibrium.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24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IV. Summary and discussion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6C8829-A49D-4916-B937-ACDCAB5E0189}"/>
              </a:ext>
            </a:extLst>
          </p:cNvPr>
          <p:cNvSpPr txBox="1"/>
          <p:nvPr/>
        </p:nvSpPr>
        <p:spPr>
          <a:xfrm>
            <a:off x="514725" y="1009016"/>
            <a:ext cx="8360356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The nonlinear realization of scale symmetry provides a mechanism for generating the peak of SV in nuclear matter, NOT the hadron-quark transition or other configuration change;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The SV can saturates the conformal limit in the core of massive stars, BUT matter is not conformal---pseudoconformal. Conformal SV may not be due to the deconfinement phase transition;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The predictions of the theory agree with all the observations obtained so far. Cannot be excluded.</a:t>
            </a:r>
          </a:p>
        </p:txBody>
      </p:sp>
    </p:spTree>
    <p:extLst>
      <p:ext uri="{BB962C8B-B14F-4D97-AF65-F5344CB8AC3E}">
        <p14:creationId xmlns:p14="http://schemas.microsoft.com/office/powerpoint/2010/main" val="6724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IV. Summary and discussion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918F153-166B-4DFA-AEB5-17E33A41119E}"/>
                  </a:ext>
                </a:extLst>
              </p:cNvPr>
              <p:cNvSpPr txBox="1"/>
              <p:nvPr/>
            </p:nvSpPr>
            <p:spPr>
              <a:xfrm>
                <a:off x="1379368" y="2284361"/>
                <a:ext cx="651308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918F153-166B-4DFA-AEB5-17E33A411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68" y="2284361"/>
                <a:ext cx="651308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2BF1642-7528-49FE-BD5A-7442E78E89B5}"/>
                  </a:ext>
                </a:extLst>
              </p:cNvPr>
              <p:cNvSpPr txBox="1"/>
              <p:nvPr/>
            </p:nvSpPr>
            <p:spPr>
              <a:xfrm>
                <a:off x="835742" y="1312606"/>
                <a:ext cx="3001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latin typeface="Comic Sans MS" panose="030F0702030302020204" pitchFamily="66" charset="0"/>
                  </a:rPr>
                  <a:t>PC 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atin typeface="Comic Sans MS" panose="030F0702030302020204" pitchFamily="66" charset="0"/>
                  </a:rPr>
                  <a:t>? NO!</a:t>
                </a:r>
                <a:endParaRPr lang="zh-CN" altLang="en-US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2BF1642-7528-49FE-BD5A-7442E78E8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42" y="1312606"/>
                <a:ext cx="3001912" cy="369332"/>
              </a:xfrm>
              <a:prstGeom prst="rect">
                <a:avLst/>
              </a:prstGeom>
              <a:blipFill>
                <a:blip r:embed="rId4"/>
                <a:stretch>
                  <a:fillRect l="-1217" t="-6557" r="-811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F7D8B70-BBC7-4F09-A534-D14C7B1364A0}"/>
              </a:ext>
            </a:extLst>
          </p:cNvPr>
          <p:cNvSpPr txBox="1"/>
          <p:nvPr/>
        </p:nvSpPr>
        <p:spPr>
          <a:xfrm>
            <a:off x="1098574" y="1809812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C00FF"/>
                </a:solidFill>
              </a:rPr>
              <a:t>If (nearly) non-interaction quasi-fermion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16149CA-AB3B-435B-8A10-9298D61BBDF1}"/>
                  </a:ext>
                </a:extLst>
              </p:cNvPr>
              <p:cNvSpPr txBox="1"/>
              <p:nvPr/>
            </p:nvSpPr>
            <p:spPr>
              <a:xfrm>
                <a:off x="1868129" y="3032593"/>
                <a:ext cx="3408497" cy="582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zh-CN" alt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𝑐𝑜𝑛𝑠𝑡𝑟𝑎𝑖𝑛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16149CA-AB3B-435B-8A10-9298D61BB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29" y="3032593"/>
                <a:ext cx="3408497" cy="582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8427D7C5-D238-40A9-B938-B42CB58A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42" y="2998839"/>
            <a:ext cx="1156159" cy="1149194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IV. Summary and discussion</a:t>
            </a:r>
            <a:endParaRPr lang="zh-CN" altLang="en-US" sz="2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1A7F89-FC6F-455A-89A7-249DBFE0D926}"/>
              </a:ext>
            </a:extLst>
          </p:cNvPr>
          <p:cNvSpPr/>
          <p:nvPr/>
        </p:nvSpPr>
        <p:spPr>
          <a:xfrm>
            <a:off x="3029703" y="1575286"/>
            <a:ext cx="4489753" cy="268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14:cNvPr>
              <p14:cNvContentPartPr/>
              <p14:nvPr/>
            </p14:nvContentPartPr>
            <p14:xfrm>
              <a:off x="4272756" y="1064903"/>
              <a:ext cx="15120" cy="1980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3756" y="1055903"/>
                <a:ext cx="327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14:cNvPr>
              <p14:cNvContentPartPr/>
              <p14:nvPr/>
            </p14:nvContentPartPr>
            <p14:xfrm>
              <a:off x="8894076" y="3080183"/>
              <a:ext cx="360" cy="360"/>
            </p14:xfrm>
          </p:contentPart>
        </mc:Choice>
        <mc:Fallback>
          <p:pic>
            <p:nvPicPr>
              <p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6076" y="30621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14:cNvPr>
              <p14:cNvContentPartPr/>
              <p14:nvPr/>
            </p14:nvContentPartPr>
            <p14:xfrm>
              <a:off x="4245927" y="364356"/>
              <a:ext cx="39240" cy="6480"/>
            </p14:xfrm>
          </p:contentPart>
        </mc:Choice>
        <mc:Fallback>
          <p:pic>
            <p:nvPicPr>
              <p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6927" y="355356"/>
                <a:ext cx="56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14:cNvPr>
              <p14:cNvContentPartPr/>
              <p14:nvPr/>
            </p14:nvContentPartPr>
            <p14:xfrm>
              <a:off x="3873687" y="290196"/>
              <a:ext cx="44640" cy="104040"/>
            </p14:xfrm>
          </p:contentPart>
        </mc:Choice>
        <mc:Fallback>
          <p:pic>
            <p:nvPicPr>
              <p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4687" y="281227"/>
                <a:ext cx="62280" cy="121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14:cNvPr>
              <p14:cNvContentPartPr/>
              <p14:nvPr/>
            </p14:nvContentPartPr>
            <p14:xfrm>
              <a:off x="4368327" y="259236"/>
              <a:ext cx="65880" cy="39960"/>
            </p14:xfrm>
          </p:contentPart>
        </mc:Choice>
        <mc:Fallback>
          <p:pic>
            <p:nvPicPr>
              <p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9327" y="250236"/>
                <a:ext cx="83520" cy="57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5C9B6D53-D991-4506-B47A-DB2BC21BADDC}"/>
              </a:ext>
            </a:extLst>
          </p:cNvPr>
          <p:cNvSpPr txBox="1"/>
          <p:nvPr/>
        </p:nvSpPr>
        <p:spPr>
          <a:xfrm>
            <a:off x="319158" y="4555063"/>
            <a:ext cx="255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broken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5CA952-6468-4065-AF73-BD9F06474FE3}"/>
              </a:ext>
            </a:extLst>
          </p:cNvPr>
          <p:cNvSpPr txBox="1"/>
          <p:nvPr/>
        </p:nvSpPr>
        <p:spPr>
          <a:xfrm>
            <a:off x="7467282" y="4607253"/>
            <a:ext cx="159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invariant.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E4DF5A-864C-4CF0-A2D6-DB8F9CBB7C7B}"/>
              </a:ext>
            </a:extLst>
          </p:cNvPr>
          <p:cNvSpPr txBox="1"/>
          <p:nvPr/>
        </p:nvSpPr>
        <p:spPr>
          <a:xfrm>
            <a:off x="2600988" y="3560235"/>
            <a:ext cx="338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hidden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Pseudoconformal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YLM, M. Rho, et al, 15’~22’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5905C2B-32FE-454C-B5D6-1040A21E4AD1}"/>
              </a:ext>
            </a:extLst>
          </p:cNvPr>
          <p:cNvCxnSpPr/>
          <p:nvPr/>
        </p:nvCxnSpPr>
        <p:spPr>
          <a:xfrm flipV="1">
            <a:off x="1466036" y="1411550"/>
            <a:ext cx="0" cy="3067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7F6DD12E-A070-4715-BE83-2FCDBFBA044B}"/>
                  </a:ext>
                </a:extLst>
              </p:cNvPr>
              <p:cNvSpPr txBox="1"/>
              <p:nvPr/>
            </p:nvSpPr>
            <p:spPr>
              <a:xfrm rot="16200000">
                <a:off x="440026" y="1428072"/>
                <a:ext cx="1136465" cy="35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zh-CN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7F6DD12E-A070-4715-BE83-2FCDBFBA0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0026" y="1428072"/>
                <a:ext cx="1136465" cy="353815"/>
              </a:xfrm>
              <a:prstGeom prst="rect">
                <a:avLst/>
              </a:prstGeom>
              <a:blipFill>
                <a:blip r:embed="rId14"/>
                <a:stretch>
                  <a:fillRect r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7" name="墨迹 156">
                <a:extLst>
                  <a:ext uri="{FF2B5EF4-FFF2-40B4-BE49-F238E27FC236}">
                    <a16:creationId xmlns:a16="http://schemas.microsoft.com/office/drawing/2014/main" id="{43BF77E3-B848-4EF3-A4DF-07FF99A6E723}"/>
                  </a:ext>
                </a:extLst>
              </p14:cNvPr>
              <p14:cNvContentPartPr/>
              <p14:nvPr/>
            </p14:nvContentPartPr>
            <p14:xfrm>
              <a:off x="1185207" y="1634673"/>
              <a:ext cx="6635709" cy="2671920"/>
            </p14:xfrm>
          </p:contentPart>
        </mc:Choice>
        <mc:Fallback>
          <p:pic>
            <p:nvPicPr>
              <p:cNvPr id="157" name="墨迹 156">
                <a:extLst>
                  <a:ext uri="{FF2B5EF4-FFF2-40B4-BE49-F238E27FC236}">
                    <a16:creationId xmlns:a16="http://schemas.microsoft.com/office/drawing/2014/main" id="{43BF77E3-B848-4EF3-A4DF-07FF99A6E72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7207" y="1616671"/>
                <a:ext cx="6671348" cy="2707565"/>
              </a:xfrm>
              <a:prstGeom prst="rect">
                <a:avLst/>
              </a:prstGeom>
            </p:spPr>
          </p:pic>
        </mc:Fallback>
      </mc:AlternateContent>
      <p:sp>
        <p:nvSpPr>
          <p:cNvPr id="158" name="文本框 157">
            <a:extLst>
              <a:ext uri="{FF2B5EF4-FFF2-40B4-BE49-F238E27FC236}">
                <a16:creationId xmlns:a16="http://schemas.microsoft.com/office/drawing/2014/main" id="{590B7D46-A796-4F90-AA79-A46413AB2076}"/>
              </a:ext>
            </a:extLst>
          </p:cNvPr>
          <p:cNvSpPr txBox="1"/>
          <p:nvPr/>
        </p:nvSpPr>
        <p:spPr>
          <a:xfrm>
            <a:off x="1701680" y="977336"/>
            <a:ext cx="2940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G-T transition of heavy nuclei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(YM &amp; M. Rho, 2020)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A8F2C4B0-7E03-4889-92C3-5596E591744C}"/>
              </a:ext>
            </a:extLst>
          </p:cNvPr>
          <p:cNvCxnSpPr>
            <a:cxnSpLocks/>
            <a:stCxn id="158" idx="2"/>
          </p:cNvCxnSpPr>
          <p:nvPr/>
        </p:nvCxnSpPr>
        <p:spPr>
          <a:xfrm flipH="1">
            <a:off x="2405988" y="1562111"/>
            <a:ext cx="765774" cy="62926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326C6F2-4F2E-4BC2-96E6-256FA353546D}"/>
              </a:ext>
            </a:extLst>
          </p:cNvPr>
          <p:cNvSpPr txBox="1"/>
          <p:nvPr/>
        </p:nvSpPr>
        <p:spPr>
          <a:xfrm>
            <a:off x="3721504" y="1549397"/>
            <a:ext cx="166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Chiral invariant mass of hadron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7FDDD52B-6C08-4BE9-BDBB-2DBD4B08612F}"/>
              </a:ext>
            </a:extLst>
          </p:cNvPr>
          <p:cNvCxnSpPr>
            <a:cxnSpLocks/>
            <a:stCxn id="103" idx="2"/>
          </p:cNvCxnSpPr>
          <p:nvPr/>
        </p:nvCxnSpPr>
        <p:spPr>
          <a:xfrm flipH="1">
            <a:off x="4258078" y="2195728"/>
            <a:ext cx="296940" cy="45267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006F104B-EF8D-4C1F-9716-5E9489F23907}"/>
                  </a:ext>
                </a:extLst>
              </p:cNvPr>
              <p:cNvSpPr txBox="1"/>
              <p:nvPr/>
            </p:nvSpPr>
            <p:spPr>
              <a:xfrm>
                <a:off x="6720230" y="1005404"/>
                <a:ext cx="1909562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zh-CN" alt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b>
                            <m:sup>
                              <m:r>
                                <a:rPr kumimoji="0" lang="zh-CN" alt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006F104B-EF8D-4C1F-9716-5E9489F23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30" y="1005404"/>
                <a:ext cx="1909562" cy="6397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1FD607-FF6B-4ABA-A1FD-90124491E6A8}"/>
                  </a:ext>
                </a:extLst>
              </p:cNvPr>
              <p:cNvSpPr txBox="1"/>
              <p:nvPr/>
            </p:nvSpPr>
            <p:spPr>
              <a:xfrm>
                <a:off x="2752096" y="2871530"/>
                <a:ext cx="3043847" cy="63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zh-CN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zh-CN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𝜕𝜀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1−3</m:t>
                          </m:r>
                          <m:sSubSup>
                            <m:sSubSupPr>
                              <m:ctrlP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0" lang="zh-CN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1FD607-FF6B-4ABA-A1FD-90124491E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96" y="2871530"/>
                <a:ext cx="3043847" cy="6306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F648A43-5053-4C4C-8BB8-531DE071D08F}"/>
              </a:ext>
            </a:extLst>
          </p:cNvPr>
          <p:cNvCxnSpPr/>
          <p:nvPr/>
        </p:nvCxnSpPr>
        <p:spPr>
          <a:xfrm>
            <a:off x="1286140" y="4306593"/>
            <a:ext cx="686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F48B906-5DE5-458D-BD8C-6DCDDAF527C7}"/>
              </a:ext>
            </a:extLst>
          </p:cNvPr>
          <p:cNvCxnSpPr/>
          <p:nvPr/>
        </p:nvCxnSpPr>
        <p:spPr>
          <a:xfrm flipV="1">
            <a:off x="2698952" y="1645131"/>
            <a:ext cx="0" cy="276463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CE59EBF-2C37-4EB5-8E55-AEA686A166E1}"/>
              </a:ext>
            </a:extLst>
          </p:cNvPr>
          <p:cNvCxnSpPr/>
          <p:nvPr/>
        </p:nvCxnSpPr>
        <p:spPr>
          <a:xfrm flipV="1">
            <a:off x="7506901" y="1645200"/>
            <a:ext cx="0" cy="2764637"/>
          </a:xfrm>
          <a:prstGeom prst="line">
            <a:avLst/>
          </a:prstGeom>
          <a:ln w="12700">
            <a:solidFill>
              <a:srgbClr val="6306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8D7BABC-B4DB-4076-A138-BD55A60BFE42}"/>
              </a:ext>
            </a:extLst>
          </p:cNvPr>
          <p:cNvCxnSpPr/>
          <p:nvPr/>
        </p:nvCxnSpPr>
        <p:spPr>
          <a:xfrm flipV="1">
            <a:off x="5874760" y="1645200"/>
            <a:ext cx="0" cy="2764637"/>
          </a:xfrm>
          <a:prstGeom prst="line">
            <a:avLst/>
          </a:prstGeom>
          <a:ln w="1270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2C4077-A716-4B4F-9547-C16D3E582C10}"/>
                  </a:ext>
                </a:extLst>
              </p:cNvPr>
              <p:cNvSpPr txBox="1"/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2C4077-A716-4B4F-9547-C16D3E582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blipFill>
                <a:blip r:embed="rId19"/>
                <a:stretch>
                  <a:fillRect l="-2062" r="-412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25D485A-0768-49DB-B445-7A60F1EFA18E}"/>
                  </a:ext>
                </a:extLst>
              </p:cNvPr>
              <p:cNvSpPr txBox="1"/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25D485A-0768-49DB-B445-7A60F1EF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blipFill>
                <a:blip r:embed="rId20"/>
                <a:stretch>
                  <a:fillRect l="-1587" r="-3175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8C88D81-A7A3-479A-8A48-5328B5372BF4}"/>
                  </a:ext>
                </a:extLst>
              </p:cNvPr>
              <p:cNvSpPr txBox="1"/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8C88D81-A7A3-479A-8A48-5328B537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blipFill>
                <a:blip r:embed="rId21"/>
                <a:stretch>
                  <a:fillRect l="-1439" r="-2878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2156D638-CCB4-43FA-9F14-FF41755B830A}"/>
              </a:ext>
            </a:extLst>
          </p:cNvPr>
          <p:cNvSpPr txBox="1"/>
          <p:nvPr/>
        </p:nvSpPr>
        <p:spPr>
          <a:xfrm>
            <a:off x="1508451" y="2641983"/>
            <a:ext cx="116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Peak of SV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CCD9779-EDBD-4989-A7E4-41B8776F5D1A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089797" y="2502311"/>
            <a:ext cx="611562" cy="139672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A836B1C-B39A-4C64-B70D-3998A47DD04E}"/>
              </a:ext>
            </a:extLst>
          </p:cNvPr>
          <p:cNvSpPr txBox="1"/>
          <p:nvPr/>
        </p:nvSpPr>
        <p:spPr>
          <a:xfrm>
            <a:off x="7488584" y="2482463"/>
            <a:ext cx="159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Quark matter</a:t>
            </a:r>
          </a:p>
          <a:p>
            <a:r>
              <a:rPr lang="en-US" altLang="zh-CN" sz="1600" dirty="0" err="1">
                <a:solidFill>
                  <a:srgbClr val="0000FF"/>
                </a:solidFill>
              </a:rPr>
              <a:t>pQCD</a:t>
            </a:r>
            <a:r>
              <a:rPr lang="en-US" altLang="zh-CN" sz="1600" dirty="0">
                <a:solidFill>
                  <a:srgbClr val="0000FF"/>
                </a:solidFill>
              </a:rPr>
              <a:t> region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C24B5-2C41-4ECF-ABDD-05A92EF9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8A4E64-CE0A-4C57-B82C-AF12D5D16692}"/>
              </a:ext>
            </a:extLst>
          </p:cNvPr>
          <p:cNvSpPr txBox="1"/>
          <p:nvPr/>
        </p:nvSpPr>
        <p:spPr>
          <a:xfrm>
            <a:off x="849664" y="1399922"/>
            <a:ext cx="7764307" cy="264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Blackadder ITC" panose="04020505051007020D02" pitchFamily="82" charset="0"/>
              </a:rPr>
              <a:t>Acknowledgement:</a:t>
            </a:r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Century" panose="02040604050505020304" pitchFamily="18" charset="0"/>
              </a:rPr>
              <a:t>M. Harada (Nagoya), T. </a:t>
            </a:r>
            <a:r>
              <a:rPr lang="en-US" altLang="zh-CN" sz="2000" dirty="0" err="1">
                <a:latin typeface="Century" panose="02040604050505020304" pitchFamily="18" charset="0"/>
              </a:rPr>
              <a:t>Kuo</a:t>
            </a:r>
            <a:r>
              <a:rPr lang="en-US" altLang="zh-CN" sz="2000" dirty="0">
                <a:latin typeface="Century" panose="02040604050505020304" pitchFamily="18" charset="0"/>
              </a:rPr>
              <a:t> (Stony Brook), H. K. Lee (</a:t>
            </a:r>
            <a:r>
              <a:rPr lang="en-US" altLang="zh-CN" sz="2000" dirty="0" err="1">
                <a:latin typeface="Century" panose="02040604050505020304" pitchFamily="18" charset="0"/>
              </a:rPr>
              <a:t>Hanyang</a:t>
            </a:r>
            <a:r>
              <a:rPr lang="en-US" altLang="zh-CN" sz="2000" dirty="0">
                <a:latin typeface="Century" panose="02040604050505020304" pitchFamily="18" charset="0"/>
              </a:rPr>
              <a:t>), Y. L. Li (Jilin), Yao Ma (Nanjing), W. G. </a:t>
            </a:r>
            <a:r>
              <a:rPr lang="en-US" altLang="zh-CN" sz="2000" dirty="0" err="1">
                <a:latin typeface="Century" panose="02040604050505020304" pitchFamily="18" charset="0"/>
              </a:rPr>
              <a:t>Paeng</a:t>
            </a:r>
            <a:r>
              <a:rPr lang="en-US" altLang="zh-CN" sz="2000" dirty="0">
                <a:latin typeface="Century" panose="02040604050505020304" pitchFamily="18" charset="0"/>
              </a:rPr>
              <a:t> (</a:t>
            </a:r>
            <a:r>
              <a:rPr lang="en-US" altLang="zh-CN" sz="2000" dirty="0" err="1">
                <a:latin typeface="Century" panose="02040604050505020304" pitchFamily="18" charset="0"/>
              </a:rPr>
              <a:t>Hanyang</a:t>
            </a:r>
            <a:r>
              <a:rPr lang="en-US" altLang="zh-CN" sz="2000" dirty="0">
                <a:latin typeface="Century" panose="02040604050505020304" pitchFamily="18" charset="0"/>
              </a:rPr>
              <a:t>), B. Y. Park (</a:t>
            </a:r>
            <a:r>
              <a:rPr lang="en-US" altLang="zh-CN" sz="2000" dirty="0" err="1">
                <a:latin typeface="Century" panose="02040604050505020304" pitchFamily="18" charset="0"/>
              </a:rPr>
              <a:t>Daejon</a:t>
            </a:r>
            <a:r>
              <a:rPr lang="en-US" altLang="zh-CN" sz="2000" dirty="0">
                <a:latin typeface="Century" panose="02040604050505020304" pitchFamily="18" charset="0"/>
              </a:rPr>
              <a:t>), M. Rho (</a:t>
            </a:r>
            <a:r>
              <a:rPr lang="en-US" altLang="zh-CN" sz="2000" dirty="0" err="1">
                <a:latin typeface="Century" panose="02040604050505020304" pitchFamily="18" charset="0"/>
              </a:rPr>
              <a:t>Saclay</a:t>
            </a:r>
            <a:r>
              <a:rPr lang="en-US" altLang="zh-CN" sz="2000" dirty="0">
                <a:latin typeface="Century" panose="02040604050505020304" pitchFamily="18" charset="0"/>
              </a:rPr>
              <a:t>), L. Q. Zhang (Nanjing), ……</a:t>
            </a:r>
            <a:endParaRPr lang="zh-CN" altLang="en-U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1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2761BAFF-E7F7-4FC5-86DB-450A47D76601}"/>
              </a:ext>
            </a:extLst>
          </p:cNvPr>
          <p:cNvSpPr txBox="1"/>
          <p:nvPr/>
        </p:nvSpPr>
        <p:spPr>
          <a:xfrm>
            <a:off x="467544" y="874139"/>
            <a:ext cx="8542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Scale symmetry in medium is drawing more and more attentions.</a:t>
            </a:r>
            <a:endParaRPr lang="zh-CN" altLang="en-US" sz="2200" dirty="0"/>
          </a:p>
        </p:txBody>
      </p:sp>
      <p:sp>
        <p:nvSpPr>
          <p:cNvPr id="20" name="标题 19">
            <a:extLst>
              <a:ext uri="{FF2B5EF4-FFF2-40B4-BE49-F238E27FC236}">
                <a16:creationId xmlns:a16="http://schemas.microsoft.com/office/drawing/2014/main" id="{0FF3A082-F7DD-4233-966D-0CDBA56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C11F4E-AE2F-4193-81A2-8086FA994C73}"/>
                  </a:ext>
                </a:extLst>
              </p:cNvPr>
              <p:cNvSpPr txBox="1"/>
              <p:nvPr/>
            </p:nvSpPr>
            <p:spPr>
              <a:xfrm>
                <a:off x="5057523" y="1533217"/>
                <a:ext cx="24594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Energy density: 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Pressure: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C11F4E-AE2F-4193-81A2-8086FA994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523" y="1533217"/>
                <a:ext cx="2459456" cy="646331"/>
              </a:xfrm>
              <a:prstGeom prst="rect">
                <a:avLst/>
              </a:prstGeom>
              <a:blipFill>
                <a:blip r:embed="rId2"/>
                <a:stretch>
                  <a:fillRect l="-1737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938BF2-5CF3-43C3-A170-D5ECB02DB312}"/>
                  </a:ext>
                </a:extLst>
              </p:cNvPr>
              <p:cNvSpPr txBox="1"/>
              <p:nvPr/>
            </p:nvSpPr>
            <p:spPr>
              <a:xfrm>
                <a:off x="942913" y="1486473"/>
                <a:ext cx="3782254" cy="69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Trace of energy momentum tensor </a:t>
                </a:r>
              </a:p>
              <a:p>
                <a:pPr algn="ctr"/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r>
                      <a:rPr lang="zh-CN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938BF2-5CF3-43C3-A170-D5ECB02DB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3" y="1486473"/>
                <a:ext cx="3782254" cy="693075"/>
              </a:xfrm>
              <a:prstGeom prst="rect">
                <a:avLst/>
              </a:prstGeom>
              <a:blipFill>
                <a:blip r:embed="rId3"/>
                <a:stretch>
                  <a:fillRect l="-1129" t="-5263" r="-484"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56F1E75-0A8E-4845-8513-1CDE61760D10}"/>
                  </a:ext>
                </a:extLst>
              </p:cNvPr>
              <p:cNvSpPr txBox="1"/>
              <p:nvPr/>
            </p:nvSpPr>
            <p:spPr>
              <a:xfrm>
                <a:off x="5279247" y="2386460"/>
                <a:ext cx="2926507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56F1E75-0A8E-4845-8513-1CDE61760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2386460"/>
                <a:ext cx="2926507" cy="741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69359D7-63CC-4400-94AC-45008DFED4F5}"/>
                  </a:ext>
                </a:extLst>
              </p:cNvPr>
              <p:cNvSpPr txBox="1"/>
              <p:nvPr/>
            </p:nvSpPr>
            <p:spPr>
              <a:xfrm>
                <a:off x="1155426" y="2375336"/>
                <a:ext cx="3012620" cy="74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 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(1−3</m:t>
                      </m:r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69359D7-63CC-4400-94AC-45008DFED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26" y="2375336"/>
                <a:ext cx="3012620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837EA970-B15F-4DFD-8E20-693C4C26D626}"/>
              </a:ext>
            </a:extLst>
          </p:cNvPr>
          <p:cNvSpPr txBox="1"/>
          <p:nvPr/>
        </p:nvSpPr>
        <p:spPr>
          <a:xfrm>
            <a:off x="1425992" y="4122444"/>
            <a:ext cx="140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Origin of nucleon mass:  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5129726-E7BD-46FA-AF4C-A5A6B556133B}"/>
                  </a:ext>
                </a:extLst>
              </p:cNvPr>
              <p:cNvSpPr txBox="1"/>
              <p:nvPr/>
            </p:nvSpPr>
            <p:spPr>
              <a:xfrm>
                <a:off x="2923094" y="3987694"/>
                <a:ext cx="5812938" cy="854273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1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1400" b="0" dirty="0"/>
              </a:p>
              <a:p>
                <a:r>
                  <a:rPr lang="en-US" altLang="zh-CN" sz="140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                                      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           +                     </m:t>
                    </m:r>
                    <m:r>
                      <a:rPr lang="en-US" altLang="zh-CN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Mathematica1" panose="05000502060100000001" pitchFamily="2" charset="2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Mathematica1" panose="05000502060100000001" pitchFamily="2" charset="2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𝑞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5129726-E7BD-46FA-AF4C-A5A6B556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94" y="3987694"/>
                <a:ext cx="5812938" cy="854273"/>
              </a:xfrm>
              <a:prstGeom prst="rect">
                <a:avLst/>
              </a:prstGeom>
              <a:blipFill>
                <a:blip r:embed="rId6"/>
                <a:stretch>
                  <a:fillRect t="-81119" b="-88811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DDF780B1-598B-47A7-BD19-25C5A3429CCC}"/>
              </a:ext>
            </a:extLst>
          </p:cNvPr>
          <p:cNvSpPr txBox="1"/>
          <p:nvPr/>
        </p:nvSpPr>
        <p:spPr>
          <a:xfrm>
            <a:off x="1074162" y="3251006"/>
            <a:ext cx="806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Stiffness of EOS,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behaviour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of SV, interaction among quasiparticles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9382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3"/>
          <p:cNvSpPr>
            <a:spLocks noGrp="1"/>
          </p:cNvSpPr>
          <p:nvPr>
            <p:ph type="title"/>
          </p:nvPr>
        </p:nvSpPr>
        <p:spPr>
          <a:xfrm>
            <a:off x="684213" y="1349247"/>
            <a:ext cx="8229600" cy="707886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en-US" altLang="zh-CN" spc="600" dirty="0">
                <a:solidFill>
                  <a:srgbClr val="FF0000"/>
                </a:solidFill>
                <a:latin typeface="Centaur" panose="02030504050205020304" pitchFamily="18" charset="0"/>
                <a:ea typeface="隶书" panose="02010509060101010101" pitchFamily="49" charset="-122"/>
              </a:rPr>
              <a:t>Thank you for your attention!</a:t>
            </a:r>
            <a:endParaRPr lang="zh-CN" altLang="en-US" kern="1200" dirty="0">
              <a:solidFill>
                <a:srgbClr val="630D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9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IV. Summary and discussion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6C8829-A49D-4916-B937-ACDCAB5E0189}"/>
              </a:ext>
            </a:extLst>
          </p:cNvPr>
          <p:cNvSpPr txBox="1"/>
          <p:nvPr/>
        </p:nvSpPr>
        <p:spPr>
          <a:xfrm>
            <a:off x="391822" y="782576"/>
            <a:ext cx="8360356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Nucleon mass includes a large of chiral invariant component. Gluon/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Dilaton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condensate.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7FC6E1-D841-4516-8BCB-FA660899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6" y="2534788"/>
            <a:ext cx="3100582" cy="27543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BB7F99-D695-4D29-BD5D-3C3A6571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88" y="2839004"/>
            <a:ext cx="4284090" cy="21458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6F1CC7-0B0A-46ED-86B6-D562453E3B06}"/>
              </a:ext>
            </a:extLst>
          </p:cNvPr>
          <p:cNvSpPr txBox="1"/>
          <p:nvPr/>
        </p:nvSpPr>
        <p:spPr>
          <a:xfrm>
            <a:off x="927103" y="1686356"/>
            <a:ext cx="140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Origin of nucleon mass: 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527A1A-63FD-4302-A8DA-916E1BD60FD6}"/>
                  </a:ext>
                </a:extLst>
              </p:cNvPr>
              <p:cNvSpPr txBox="1"/>
              <p:nvPr/>
            </p:nvSpPr>
            <p:spPr>
              <a:xfrm>
                <a:off x="2424205" y="1551606"/>
                <a:ext cx="5812938" cy="854273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                                      </m:t>
                    </m:r>
                    <m:sSub>
                      <m:sSub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+                    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∆(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  <a:sym typeface="Mathematica1" panose="05000502060100000001" pitchFamily="2" charset="2"/>
                              </a:rPr>
                            </m:ctrlPr>
                          </m:acc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  <a:sym typeface="Mathematica1" panose="05000502060100000001" pitchFamily="2" charset="2"/>
                              </a:rPr>
                              <m:t>𝑞</m:t>
                            </m:r>
                          </m:e>
                        </m:acc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527A1A-63FD-4302-A8DA-916E1BD60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05" y="1551606"/>
                <a:ext cx="5812938" cy="854273"/>
              </a:xfrm>
              <a:prstGeom prst="rect">
                <a:avLst/>
              </a:prstGeom>
              <a:blipFill>
                <a:blip r:embed="rId5"/>
                <a:stretch>
                  <a:fillRect t="-81119" b="-88811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1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1913050"/>
            <a:ext cx="49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Scale symmetry and scale symmetry breaking: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3C689E-5463-4574-8985-4F7A6F593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39" y="2758651"/>
            <a:ext cx="2788456" cy="512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8244E-E98C-41F7-8B7B-C85AC7F0A2F9}"/>
                  </a:ext>
                </a:extLst>
              </p:cNvPr>
              <p:cNvSpPr txBox="1"/>
              <p:nvPr/>
            </p:nvSpPr>
            <p:spPr>
              <a:xfrm>
                <a:off x="1190117" y="2316134"/>
                <a:ext cx="3373937" cy="396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Scale transformation: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zh-CN" alt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8244E-E98C-41F7-8B7B-C85AC7F0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17" y="2316134"/>
                <a:ext cx="3373937" cy="396583"/>
              </a:xfrm>
              <a:prstGeom prst="rect">
                <a:avLst/>
              </a:prstGeom>
              <a:blipFill>
                <a:blip r:embed="rId3"/>
                <a:stretch>
                  <a:fillRect l="-1444" t="-769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61D728-186E-4536-B065-392499AC78DB}"/>
                  </a:ext>
                </a:extLst>
              </p:cNvPr>
              <p:cNvSpPr txBox="1"/>
              <p:nvPr/>
            </p:nvSpPr>
            <p:spPr>
              <a:xfrm>
                <a:off x="1509090" y="3716182"/>
                <a:ext cx="4630189" cy="143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Invariant at classical level;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Broken by quantum correction: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1+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acc>
                      <m:accPr>
                        <m:chr m:val="̅"/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𝑞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61D728-186E-4536-B065-392499AC7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90" y="3716182"/>
                <a:ext cx="4630189" cy="1437701"/>
              </a:xfrm>
              <a:prstGeom prst="rect">
                <a:avLst/>
              </a:prstGeom>
              <a:blipFill>
                <a:blip r:embed="rId4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CA10D8-2AE2-41B3-944E-4CD18BC92D30}"/>
                  </a:ext>
                </a:extLst>
              </p:cNvPr>
              <p:cNvSpPr txBox="1"/>
              <p:nvPr/>
            </p:nvSpPr>
            <p:spPr>
              <a:xfrm>
                <a:off x="2985317" y="3317820"/>
                <a:ext cx="2630848" cy="315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λ</m:t>
                      </m:r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 </m:t>
                      </m:r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  <m: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λ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CA10D8-2AE2-41B3-944E-4CD18BC9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17" y="3317820"/>
                <a:ext cx="2630848" cy="315984"/>
              </a:xfrm>
              <a:prstGeom prst="rect">
                <a:avLst/>
              </a:prstGeom>
              <a:blipFill>
                <a:blip r:embed="rId5"/>
                <a:stretch>
                  <a:fillRect l="-696" t="-5769" r="-1856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2761BAFF-E7F7-4FC5-86DB-450A47D76601}"/>
              </a:ext>
            </a:extLst>
          </p:cNvPr>
          <p:cNvSpPr txBox="1"/>
          <p:nvPr/>
        </p:nvSpPr>
        <p:spPr>
          <a:xfrm>
            <a:off x="467544" y="874139"/>
            <a:ext cx="8542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Symmetry and symmetry breaking play dominant roles in particle and nuclear physics.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in medium is drawing more and more attentions.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Picture 4" descr="https://ss1.bdstatic.com/70cFuXSh_Q1YnxGkpoWK1HF6hhy/it/u=3074473519,2665544804&amp;fm=26&amp;gp=0.jpg">
            <a:extLst>
              <a:ext uri="{FF2B5EF4-FFF2-40B4-BE49-F238E27FC236}">
                <a16:creationId xmlns:a16="http://schemas.microsoft.com/office/drawing/2014/main" id="{02EEE7A0-1212-4291-86F5-A2A89890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5" y="2368615"/>
            <a:ext cx="2577830" cy="16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标题 19">
            <a:extLst>
              <a:ext uri="{FF2B5EF4-FFF2-40B4-BE49-F238E27FC236}">
                <a16:creationId xmlns:a16="http://schemas.microsoft.com/office/drawing/2014/main" id="{0FF3A082-F7DD-4233-966D-0CDBA56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93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88ACDF-B68A-462D-945F-4B727F4D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4" y="1051867"/>
            <a:ext cx="4435284" cy="13088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F7B6C3-E62C-4C94-A48D-59BE8293B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588" y="865436"/>
            <a:ext cx="4216893" cy="2353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BFA72E-74D1-4C5D-98A8-DE5E598CC74F}"/>
                  </a:ext>
                </a:extLst>
              </p:cNvPr>
              <p:cNvSpPr txBox="1"/>
              <p:nvPr/>
            </p:nvSpPr>
            <p:spPr>
              <a:xfrm>
                <a:off x="366023" y="3098189"/>
                <a:ext cx="4372199" cy="164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Trace anomaly in QCD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p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𝑇𝑟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(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sub>
                    </m:sSub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               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A possible way to introduce a scalar meson. 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BFA72E-74D1-4C5D-98A8-DE5E598CC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23" y="3098189"/>
                <a:ext cx="4372199" cy="1641540"/>
              </a:xfrm>
              <a:prstGeom prst="rect">
                <a:avLst/>
              </a:prstGeom>
              <a:blipFill>
                <a:blip r:embed="rId5"/>
                <a:stretch>
                  <a:fillRect l="-837" t="-1852" r="-1534" b="-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08AA5C2-D17B-404B-9049-3E9F53A41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244" y="3098189"/>
            <a:ext cx="4536756" cy="15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52106-AF23-4108-9D34-A132AFBC4528}"/>
                  </a:ext>
                </a:extLst>
              </p:cNvPr>
              <p:cNvSpPr txBox="1"/>
              <p:nvPr/>
            </p:nvSpPr>
            <p:spPr>
              <a:xfrm>
                <a:off x="182454" y="1014408"/>
                <a:ext cx="8677802" cy="1200585"/>
              </a:xfrm>
              <a:prstGeom prst="rect">
                <a:avLst/>
              </a:prstGeom>
              <a:gradFill>
                <a:gsLst>
                  <a:gs pos="0">
                    <a:srgbClr val="B080EA"/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zh-C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(500)</m:t>
                    </m:r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is a </a:t>
                </a:r>
                <a:r>
                  <a:rPr kumimoji="1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pNGB</a:t>
                </a: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 arising from (noted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1" lang="en-US" altLang="zh-C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zh-C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 </m:t>
                    </m:r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). The SB of SS associated + an explicit breaking of SI.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Assumption:  There is an </a:t>
                </a:r>
                <a:r>
                  <a:rPr kumimoji="1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Nonperturbative</a:t>
                </a: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IR fixed point in the running QCD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α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EB of SI:      Departure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α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from IRFP + current quark mass.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52106-AF23-4108-9D34-A132AFBC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4" y="1014408"/>
                <a:ext cx="8677802" cy="1200585"/>
              </a:xfrm>
              <a:prstGeom prst="rect">
                <a:avLst/>
              </a:prstGeom>
              <a:blipFill>
                <a:blip r:embed="rId3"/>
                <a:stretch>
                  <a:fillRect l="-422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AB84A9A-C670-4785-83B3-D60C2242D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9" y="2471829"/>
            <a:ext cx="5620152" cy="192244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B0026DD-B3E3-4194-B4FF-AB512BD1E8BB}"/>
              </a:ext>
            </a:extLst>
          </p:cNvPr>
          <p:cNvSpPr/>
          <p:nvPr/>
        </p:nvSpPr>
        <p:spPr>
          <a:xfrm>
            <a:off x="350184" y="4345983"/>
            <a:ext cx="5523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 Crewther and Tunstall , PR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D91(2015)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, 034016, e-Print: 1312.3319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24CDB0-3431-4CA9-9771-5CAD5D687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652" y="2257379"/>
            <a:ext cx="2438604" cy="27073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93AF089-8F50-4C58-B478-9DDF169C0701}"/>
              </a:ext>
            </a:extLst>
          </p:cNvPr>
          <p:cNvSpPr txBox="1"/>
          <p:nvPr/>
        </p:nvSpPr>
        <p:spPr>
          <a:xfrm>
            <a:off x="441742" y="4739729"/>
            <a:ext cx="526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Provides an approach to include scalar meson in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ChPT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3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5D6E55-2FA9-4CB7-9429-0A74EC461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7" y="1482588"/>
            <a:ext cx="3938616" cy="2728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8F4551-FFC2-4346-A3FC-5139CDD6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224" y="1514783"/>
            <a:ext cx="2696500" cy="2664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5A493A-FE93-41E2-8A82-19970F14B878}"/>
                  </a:ext>
                </a:extLst>
              </p:cNvPr>
              <p:cNvSpPr txBox="1"/>
              <p:nvPr/>
            </p:nvSpPr>
            <p:spPr>
              <a:xfrm>
                <a:off x="791497" y="4265955"/>
                <a:ext cx="7821561" cy="946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The absence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in the IR, i.e., the vanishing QCD β-function, is variously named the freezing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, the conformal window of QCD, 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fixed point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.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5A493A-FE93-41E2-8A82-19970F14B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97" y="4265955"/>
                <a:ext cx="7821561" cy="946991"/>
              </a:xfrm>
              <a:prstGeom prst="rect">
                <a:avLst/>
              </a:prstGeom>
              <a:blipFill>
                <a:blip r:embed="rId4"/>
                <a:stretch>
                  <a:fillRect l="-546" t="-3871" r="-234" b="-7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2281872-644C-48CD-B30F-72D3E88CA514}"/>
              </a:ext>
            </a:extLst>
          </p:cNvPr>
          <p:cNvSpPr txBox="1"/>
          <p:nvPr/>
        </p:nvSpPr>
        <p:spPr>
          <a:xfrm>
            <a:off x="663282" y="952066"/>
            <a:ext cx="6838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QCD Running Coupling, A.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Deur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e-Print: 2502.06535 [hep-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].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13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kumimoji="1" lang="en-US" altLang="zh-CN" sz="2400" dirty="0">
                <a:solidFill>
                  <a:srgbClr val="63065F"/>
                </a:solidFill>
                <a:cs typeface="Times New Roman" panose="02020603050405020304" pitchFamily="18" charset="0"/>
              </a:rPr>
              <a:t>IV. Summary and discussion</a:t>
            </a:r>
            <a:endParaRPr lang="zh-CN" altLang="en-US" dirty="0">
              <a:solidFill>
                <a:srgbClr val="63065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C8829-A49D-4916-B937-ACDCAB5E0189}"/>
                  </a:ext>
                </a:extLst>
              </p:cNvPr>
              <p:cNvSpPr txBox="1"/>
              <p:nvPr/>
            </p:nvSpPr>
            <p:spPr>
              <a:xfrm>
                <a:off x="391822" y="1013033"/>
                <a:ext cx="8360356" cy="367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Pseudoconformal, also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hQCD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models (soliton matter);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Deviate from QCD. Corrections from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+mn-cs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?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C8829-A49D-4916-B937-ACDCAB5E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2" y="1013033"/>
                <a:ext cx="8360356" cy="3671711"/>
              </a:xfrm>
              <a:prstGeom prst="rect">
                <a:avLst/>
              </a:prstGeom>
              <a:blipFill>
                <a:blip r:embed="rId3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D11C17BD-1A30-48BC-AB55-FAE5A3C92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23" y="1640143"/>
            <a:ext cx="2878415" cy="21403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630884D-539E-43D7-8B02-9C7C5DEDF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477" y="1564064"/>
            <a:ext cx="2884790" cy="22749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B2EE39-920B-4AB2-9864-C7A050D3B12A}"/>
              </a:ext>
            </a:extLst>
          </p:cNvPr>
          <p:cNvSpPr txBox="1"/>
          <p:nvPr/>
        </p:nvSpPr>
        <p:spPr>
          <a:xfrm>
            <a:off x="5381255" y="1326387"/>
            <a:ext cx="337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J. S. Wang, L. K. Yang, et al., 2508.18659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83725A-23E1-44F3-8CBF-A156B86A06B9}"/>
              </a:ext>
            </a:extLst>
          </p:cNvPr>
          <p:cNvSpPr txBox="1"/>
          <p:nvPr/>
        </p:nvSpPr>
        <p:spPr>
          <a:xfrm>
            <a:off x="550606" y="1371600"/>
            <a:ext cx="4599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潮汐形变？观测的一致性。</a:t>
            </a:r>
            <a:endParaRPr lang="en-US" altLang="zh-CN" dirty="0"/>
          </a:p>
          <a:p>
            <a:r>
              <a:rPr lang="en-US" altLang="zh-CN" dirty="0"/>
              <a:t>2017PC</a:t>
            </a:r>
            <a:r>
              <a:rPr lang="zh-CN" altLang="en-US" dirty="0"/>
              <a:t>文章，解释</a:t>
            </a:r>
            <a:r>
              <a:rPr lang="en-US" altLang="zh-CN" dirty="0"/>
              <a:t>PC</a:t>
            </a:r>
            <a:r>
              <a:rPr lang="zh-CN" altLang="en-US" dirty="0"/>
              <a:t>，与以往观点的不同。</a:t>
            </a:r>
            <a:endParaRPr lang="en-US" altLang="zh-CN" dirty="0"/>
          </a:p>
          <a:p>
            <a:r>
              <a:rPr lang="zh-CN" altLang="en-US" dirty="0"/>
              <a:t>区分</a:t>
            </a:r>
            <a:r>
              <a:rPr lang="en-US" altLang="zh-CN" dirty="0" err="1"/>
              <a:t>Walecka</a:t>
            </a:r>
            <a:r>
              <a:rPr lang="zh-CN" altLang="en-US" dirty="0"/>
              <a:t>模型的</a:t>
            </a:r>
            <a:r>
              <a:rPr lang="en-US" altLang="zh-CN" dirty="0"/>
              <a:t>sigma</a:t>
            </a:r>
            <a:r>
              <a:rPr lang="zh-CN" altLang="en-US" dirty="0"/>
              <a:t>与</a:t>
            </a:r>
            <a:r>
              <a:rPr lang="en-US" altLang="zh-CN" dirty="0" err="1"/>
              <a:t>dilaton</a:t>
            </a:r>
            <a:r>
              <a:rPr lang="zh-CN" altLang="en-US" dirty="0"/>
              <a:t>中的</a:t>
            </a:r>
            <a:r>
              <a:rPr lang="en-US" altLang="zh-CN" dirty="0"/>
              <a:t>sigma</a:t>
            </a:r>
          </a:p>
          <a:p>
            <a:r>
              <a:rPr lang="zh-CN" altLang="en-US" dirty="0"/>
              <a:t>声速的行为，统计分析。</a:t>
            </a:r>
          </a:p>
        </p:txBody>
      </p:sp>
    </p:spTree>
    <p:extLst>
      <p:ext uri="{BB962C8B-B14F-4D97-AF65-F5344CB8AC3E}">
        <p14:creationId xmlns:p14="http://schemas.microsoft.com/office/powerpoint/2010/main" val="136748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An example: Cold non-interaction fermion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p:pic>
        <p:nvPicPr>
          <p:cNvPr id="9" name="그림 1">
            <a:extLst>
              <a:ext uri="{FF2B5EF4-FFF2-40B4-BE49-F238E27FC236}">
                <a16:creationId xmlns:a16="http://schemas.microsoft.com/office/drawing/2014/main" id="{082DDE26-61C4-46CA-AAA0-14770C35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06" y="1505118"/>
            <a:ext cx="4630098" cy="1145024"/>
          </a:xfrm>
          <a:prstGeom prst="rect">
            <a:avLst/>
          </a:prstGeom>
        </p:spPr>
      </p:pic>
      <p:pic>
        <p:nvPicPr>
          <p:cNvPr id="11" name="그림 7">
            <a:extLst>
              <a:ext uri="{FF2B5EF4-FFF2-40B4-BE49-F238E27FC236}">
                <a16:creationId xmlns:a16="http://schemas.microsoft.com/office/drawing/2014/main" id="{5781C20F-3738-4A72-A23E-9A4FDDDA5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354" y="1505118"/>
            <a:ext cx="1634581" cy="8725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직사각형 13">
                <a:extLst>
                  <a:ext uri="{FF2B5EF4-FFF2-40B4-BE49-F238E27FC236}">
                    <a16:creationId xmlns:a16="http://schemas.microsoft.com/office/drawing/2014/main" id="{B033DAED-FC0B-4E17-A8B9-2E17AD3456C4}"/>
                  </a:ext>
                </a:extLst>
              </p:cNvPr>
              <p:cNvSpPr/>
              <p:nvPr/>
            </p:nvSpPr>
            <p:spPr>
              <a:xfrm>
                <a:off x="6386385" y="3090283"/>
                <a:ext cx="1634582" cy="69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34" charset="-127"/>
                  </a:rPr>
                  <a:t>Exact scale invar.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lang="en-US" altLang="ko-KR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34" charset="-127"/>
                </a:endParaRPr>
              </a:p>
            </p:txBody>
          </p:sp>
        </mc:Choice>
        <mc:Fallback>
          <p:sp>
            <p:nvSpPr>
              <p:cNvPr id="17" name="직사각형 13">
                <a:extLst>
                  <a:ext uri="{FF2B5EF4-FFF2-40B4-BE49-F238E27FC236}">
                    <a16:creationId xmlns:a16="http://schemas.microsoft.com/office/drawing/2014/main" id="{B033DAED-FC0B-4E17-A8B9-2E17AD345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85" y="3090283"/>
                <a:ext cx="1634582" cy="693075"/>
              </a:xfrm>
              <a:prstGeom prst="rect">
                <a:avLst/>
              </a:prstGeom>
              <a:blipFill>
                <a:blip r:embed="rId5"/>
                <a:stretch>
                  <a:fillRect l="-3358" t="-5263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下 3">
            <a:extLst>
              <a:ext uri="{FF2B5EF4-FFF2-40B4-BE49-F238E27FC236}">
                <a16:creationId xmlns:a16="http://schemas.microsoft.com/office/drawing/2014/main" id="{C843700E-13E0-4344-BE90-C2823FC00290}"/>
              </a:ext>
            </a:extLst>
          </p:cNvPr>
          <p:cNvSpPr/>
          <p:nvPr/>
        </p:nvSpPr>
        <p:spPr>
          <a:xfrm>
            <a:off x="3127572" y="2516492"/>
            <a:ext cx="271083" cy="422303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B437D077-479C-483E-8FE9-9C1B9859683E}"/>
              </a:ext>
            </a:extLst>
          </p:cNvPr>
          <p:cNvSpPr/>
          <p:nvPr/>
        </p:nvSpPr>
        <p:spPr>
          <a:xfrm>
            <a:off x="4955963" y="3343243"/>
            <a:ext cx="1273277" cy="252922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075B75-8295-4D0C-A074-91815CF643CD}"/>
              </a:ext>
            </a:extLst>
          </p:cNvPr>
          <p:cNvSpPr txBox="1"/>
          <p:nvPr/>
        </p:nvSpPr>
        <p:spPr>
          <a:xfrm>
            <a:off x="5984059" y="4029058"/>
            <a:ext cx="28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Scale symmetry is </a:t>
            </a:r>
            <a:r>
              <a:rPr lang="en-US" altLang="zh-CN" dirty="0">
                <a:solidFill>
                  <a:srgbClr val="FF0000"/>
                </a:solidFill>
              </a:rPr>
              <a:t>broken by fermion mass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4D507B-5A97-46B2-8688-373D65CDB30C}"/>
                  </a:ext>
                </a:extLst>
              </p:cNvPr>
              <p:cNvSpPr txBox="1"/>
              <p:nvPr/>
            </p:nvSpPr>
            <p:spPr>
              <a:xfrm>
                <a:off x="1077417" y="2947087"/>
                <a:ext cx="3842541" cy="103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4D507B-5A97-46B2-8688-373D65CDB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17" y="2947087"/>
                <a:ext cx="3842541" cy="10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AD726DF-B3F2-47CC-99D2-A9760722A0A9}"/>
                  </a:ext>
                </a:extLst>
              </p:cNvPr>
              <p:cNvSpPr txBox="1"/>
              <p:nvPr/>
            </p:nvSpPr>
            <p:spPr>
              <a:xfrm>
                <a:off x="986119" y="4113953"/>
                <a:ext cx="4282906" cy="101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Scale transformation: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zh-CN" alt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l-GR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l-GR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lvl="0" algn="r"/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𝑚</m:t>
                    </m:r>
                    <m:acc>
                      <m:accPr>
                        <m:chr m:val="̅"/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r>
                      <m:rPr>
                        <m:sty m:val="p"/>
                      </m:rPr>
                      <a:rPr lang="el-GR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l-GR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r>
                      <m:rPr>
                        <m:sty m:val="p"/>
                      </m:rPr>
                      <a:rPr lang="el-GR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: beaks SS.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AD726DF-B3F2-47CC-99D2-A9760722A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9" y="4113953"/>
                <a:ext cx="4282906" cy="1013996"/>
              </a:xfrm>
              <a:prstGeom prst="rect">
                <a:avLst/>
              </a:prstGeom>
              <a:blipFill>
                <a:blip r:embed="rId7"/>
                <a:stretch>
                  <a:fillRect l="-1282" t="-3012" r="-1140" b="-7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317E275-51D5-490E-AF0E-70FB628595A3}"/>
                  </a:ext>
                </a:extLst>
              </p:cNvPr>
              <p:cNvSpPr txBox="1"/>
              <p:nvPr/>
            </p:nvSpPr>
            <p:spPr>
              <a:xfrm>
                <a:off x="5109102" y="3039659"/>
                <a:ext cx="9669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  <a:cs typeface="+mn-cs"/>
                        </a:rPr>
                        <m:t>𝑚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  <a:cs typeface="+mn-cs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317E275-51D5-490E-AF0E-70FB6285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02" y="3039659"/>
                <a:ext cx="9669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1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5" grpId="0" animBg="1"/>
      <p:bldP spid="6" grpId="0"/>
      <p:bldP spid="12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An example: Cold non-interaction fermion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3839596-EF21-425C-AF0A-3E87CF461D41}"/>
                  </a:ext>
                </a:extLst>
              </p:cNvPr>
              <p:cNvSpPr txBox="1"/>
              <p:nvPr/>
            </p:nvSpPr>
            <p:spPr>
              <a:xfrm>
                <a:off x="1294906" y="1543665"/>
                <a:ext cx="4098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Extreme high density regime,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3839596-EF21-425C-AF0A-3E87CF461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06" y="1543665"/>
                <a:ext cx="4098751" cy="369332"/>
              </a:xfrm>
              <a:prstGeom prst="rect">
                <a:avLst/>
              </a:prstGeom>
              <a:blipFill>
                <a:blip r:embed="rId3"/>
                <a:stretch>
                  <a:fillRect l="-89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9">
            <a:extLst>
              <a:ext uri="{FF2B5EF4-FFF2-40B4-BE49-F238E27FC236}">
                <a16:creationId xmlns:a16="http://schemas.microsoft.com/office/drawing/2014/main" id="{532444BD-9577-4E07-BAF8-C26C26EB5732}"/>
              </a:ext>
            </a:extLst>
          </p:cNvPr>
          <p:cNvGrpSpPr/>
          <p:nvPr/>
        </p:nvGrpSpPr>
        <p:grpSpPr>
          <a:xfrm>
            <a:off x="1766913" y="2030376"/>
            <a:ext cx="2677268" cy="1200127"/>
            <a:chOff x="1874146" y="1771767"/>
            <a:chExt cx="4357244" cy="1858159"/>
          </a:xfrm>
        </p:grpSpPr>
        <p:pic>
          <p:nvPicPr>
            <p:cNvPr id="15" name="그림 9">
              <a:extLst>
                <a:ext uri="{FF2B5EF4-FFF2-40B4-BE49-F238E27FC236}">
                  <a16:creationId xmlns:a16="http://schemas.microsoft.com/office/drawing/2014/main" id="{B9F52BD0-C3A3-4073-BF04-6514958E6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246" y="2858401"/>
              <a:ext cx="2695575" cy="771525"/>
            </a:xfrm>
            <a:prstGeom prst="rect">
              <a:avLst/>
            </a:prstGeom>
          </p:spPr>
        </p:pic>
        <p:pic>
          <p:nvPicPr>
            <p:cNvPr id="16" name="그림 10">
              <a:extLst>
                <a:ext uri="{FF2B5EF4-FFF2-40B4-BE49-F238E27FC236}">
                  <a16:creationId xmlns:a16="http://schemas.microsoft.com/office/drawing/2014/main" id="{B7E7F2D4-83ED-4D5B-B43C-3C1E2F8CD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4146" y="1771767"/>
              <a:ext cx="2733675" cy="762000"/>
            </a:xfrm>
            <a:prstGeom prst="rect">
              <a:avLst/>
            </a:prstGeom>
          </p:spPr>
        </p:pic>
        <p:pic>
          <p:nvPicPr>
            <p:cNvPr id="19" name="그림 11">
              <a:extLst>
                <a:ext uri="{FF2B5EF4-FFF2-40B4-BE49-F238E27FC236}">
                  <a16:creationId xmlns:a16="http://schemas.microsoft.com/office/drawing/2014/main" id="{0DF97357-EAFA-4CA9-9159-759AAE007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2665" y="1790113"/>
              <a:ext cx="1228725" cy="666750"/>
            </a:xfrm>
            <a:prstGeom prst="rect">
              <a:avLst/>
            </a:prstGeom>
          </p:spPr>
        </p:pic>
        <p:pic>
          <p:nvPicPr>
            <p:cNvPr id="20" name="그림 13">
              <a:extLst>
                <a:ext uri="{FF2B5EF4-FFF2-40B4-BE49-F238E27FC236}">
                  <a16:creationId xmlns:a16="http://schemas.microsoft.com/office/drawing/2014/main" id="{D6C6D4C9-79C0-4E94-9F62-39BD56112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2665" y="2920313"/>
              <a:ext cx="1200150" cy="647700"/>
            </a:xfrm>
            <a:prstGeom prst="rect">
              <a:avLst/>
            </a:prstGeom>
          </p:spPr>
        </p:pic>
      </p:grpSp>
      <p:pic>
        <p:nvPicPr>
          <p:cNvPr id="21" name="그림 15">
            <a:extLst>
              <a:ext uri="{FF2B5EF4-FFF2-40B4-BE49-F238E27FC236}">
                <a16:creationId xmlns:a16="http://schemas.microsoft.com/office/drawing/2014/main" id="{B614E103-D609-4904-927B-E082BBAEC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6658" y="2321387"/>
            <a:ext cx="1679681" cy="562393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9E33A813-9E50-457F-B34D-27994FF224D6}"/>
              </a:ext>
            </a:extLst>
          </p:cNvPr>
          <p:cNvSpPr/>
          <p:nvPr/>
        </p:nvSpPr>
        <p:spPr>
          <a:xfrm>
            <a:off x="5039071" y="2417917"/>
            <a:ext cx="855407" cy="36933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1D1742D-1F9A-4285-BE43-6D9DBBF6E6EB}"/>
                  </a:ext>
                </a:extLst>
              </p:cNvPr>
              <p:cNvSpPr txBox="1"/>
              <p:nvPr/>
            </p:nvSpPr>
            <p:spPr>
              <a:xfrm>
                <a:off x="1329159" y="3356313"/>
                <a:ext cx="6973127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Energy density and pressure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independent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massless fermion 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TEMT    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</a:t>
                </a:r>
                <a:r>
                  <a:rPr lang="en-US" altLang="ko-KR" dirty="0"/>
                  <a:t>non-zero (even divergent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/>
                  <a:t> !)</a:t>
                </a:r>
                <a:endParaRPr lang="ko-KR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1D1742D-1F9A-4285-BE43-6D9DBBF6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59" y="3356313"/>
                <a:ext cx="6973127" cy="674672"/>
              </a:xfrm>
              <a:prstGeom prst="rect">
                <a:avLst/>
              </a:prstGeom>
              <a:blipFill>
                <a:blip r:embed="rId9"/>
                <a:stretch>
                  <a:fillRect l="-524" t="-6364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44DF9456-A38B-4F8B-BBE8-8BEA6C69BE58}"/>
              </a:ext>
            </a:extLst>
          </p:cNvPr>
          <p:cNvSpPr txBox="1">
            <a:spLocks/>
          </p:cNvSpPr>
          <p:nvPr/>
        </p:nvSpPr>
        <p:spPr>
          <a:xfrm>
            <a:off x="4924004" y="4406986"/>
            <a:ext cx="2715660" cy="642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Can we talk about conformality?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3852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An example: Cold non-interaction fermion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A15399-BCA2-4346-B43C-01D924C36822}"/>
              </a:ext>
            </a:extLst>
          </p:cNvPr>
          <p:cNvSpPr txBox="1"/>
          <p:nvPr/>
        </p:nvSpPr>
        <p:spPr>
          <a:xfrm>
            <a:off x="1174955" y="1364424"/>
            <a:ext cx="195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Sound velocity: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6D13D5D-DA88-4821-A438-CF47EEA73B29}"/>
                  </a:ext>
                </a:extLst>
              </p:cNvPr>
              <p:cNvSpPr txBox="1"/>
              <p:nvPr/>
            </p:nvSpPr>
            <p:spPr>
              <a:xfrm>
                <a:off x="4072539" y="1292460"/>
                <a:ext cx="2656560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6D13D5D-DA88-4821-A438-CF47EEA7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539" y="1292460"/>
                <a:ext cx="2656560" cy="676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B2131BA-7E4B-466B-BD10-6AFD7561577C}"/>
                  </a:ext>
                </a:extLst>
              </p:cNvPr>
              <p:cNvSpPr txBox="1"/>
              <p:nvPr/>
            </p:nvSpPr>
            <p:spPr>
              <a:xfrm>
                <a:off x="1353806" y="1957964"/>
                <a:ext cx="6822958" cy="1328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  </m:t>
                    </m:r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scale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invariant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conformal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SV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endParaRPr lang="en-US" altLang="zh-CN" dirty="0"/>
              </a:p>
              <a:p>
                <a:pPr marL="285750" lvl="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Extreme high density regime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,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>
                  <a:lnSpc>
                    <a:spcPct val="120000"/>
                  </a:lnSpc>
                  <a:defRPr/>
                </a:pPr>
                <a:r>
                  <a:rPr kumimoji="0" lang="en-US" altLang="zh-CN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                                                 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conformal SV, BUT scale non-invariant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B2131BA-7E4B-466B-BD10-6AFD75615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06" y="1957964"/>
                <a:ext cx="6822958" cy="1328056"/>
              </a:xfrm>
              <a:prstGeom prst="rect">
                <a:avLst/>
              </a:prstGeom>
              <a:blipFill>
                <a:blip r:embed="rId4"/>
                <a:stretch>
                  <a:fillRect l="-536" r="-536" b="-6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3BCFF6-D99D-48CF-9179-A8562B893CB9}"/>
                  </a:ext>
                </a:extLst>
              </p:cNvPr>
              <p:cNvSpPr txBox="1"/>
              <p:nvPr/>
            </p:nvSpPr>
            <p:spPr>
              <a:xfrm>
                <a:off x="5045324" y="3167159"/>
                <a:ext cx="3367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Sound velocity </a:t>
                </a:r>
                <a:r>
                  <a:rPr lang="en-US" altLang="ko-KR" sz="18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conformal velocity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ko-KR" altLang="en-US" sz="1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3BCFF6-D99D-48CF-9179-A8562B893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24" y="3167159"/>
                <a:ext cx="3367549" cy="646331"/>
              </a:xfrm>
              <a:prstGeom prst="rect">
                <a:avLst/>
              </a:prstGeom>
              <a:blipFill>
                <a:blip r:embed="rId5"/>
                <a:stretch>
                  <a:fillRect l="-1630" t="-5660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CBD3B961-6497-41BA-8567-2303CE234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930" y="3148848"/>
            <a:ext cx="3220122" cy="1985372"/>
          </a:xfrm>
          <a:prstGeom prst="rect">
            <a:avLst/>
          </a:prstGeom>
        </p:spPr>
      </p:pic>
      <p:sp>
        <p:nvSpPr>
          <p:cNvPr id="33" name="TextBox 11">
            <a:extLst>
              <a:ext uri="{FF2B5EF4-FFF2-40B4-BE49-F238E27FC236}">
                <a16:creationId xmlns:a16="http://schemas.microsoft.com/office/drawing/2014/main" id="{E95C4915-A1A6-4E8F-906A-B135743A5DAD}"/>
              </a:ext>
            </a:extLst>
          </p:cNvPr>
          <p:cNvSpPr txBox="1"/>
          <p:nvPr/>
        </p:nvSpPr>
        <p:spPr>
          <a:xfrm>
            <a:off x="1993198" y="3732290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S. Reddy et al,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E21C126-3C23-4B38-8874-DC104EA4F9E0}"/>
                  </a:ext>
                </a:extLst>
              </p:cNvPr>
              <p:cNvSpPr txBox="1"/>
              <p:nvPr/>
            </p:nvSpPr>
            <p:spPr>
              <a:xfrm>
                <a:off x="4770852" y="4477719"/>
                <a:ext cx="4284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The proper criteria for  conformal  window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US" altLang="zh-CN" dirty="0"/>
                  <a:t>is  the SV not the TEMT.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E21C126-3C23-4B38-8874-DC104EA4F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52" y="4477719"/>
                <a:ext cx="4284658" cy="646331"/>
              </a:xfrm>
              <a:prstGeom prst="rect">
                <a:avLst/>
              </a:prstGeom>
              <a:blipFill>
                <a:blip r:embed="rId7"/>
                <a:stretch>
                  <a:fillRect l="-997" t="-5660" r="-213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5">
            <a:extLst>
              <a:ext uri="{FF2B5EF4-FFF2-40B4-BE49-F238E27FC236}">
                <a16:creationId xmlns:a16="http://schemas.microsoft.com/office/drawing/2014/main" id="{183F5124-53FC-48B4-A536-B6FE969E2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6165" y="3860337"/>
            <a:ext cx="1679681" cy="5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552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Compact star matter (strongly correlated matter): </a:t>
            </a:r>
            <a:endParaRPr lang="zh-CN" altLang="en-US" dirty="0">
              <a:solidFill>
                <a:srgbClr val="CC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E028D18-AA57-4003-B6E8-62AB223DC757}"/>
                  </a:ext>
                </a:extLst>
              </p:cNvPr>
              <p:cNvSpPr txBox="1"/>
              <p:nvPr/>
            </p:nvSpPr>
            <p:spPr>
              <a:xfrm>
                <a:off x="999113" y="1557167"/>
                <a:ext cx="4875661" cy="203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For compact star, the core densities are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(5~10)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FF"/>
                    </a:solidFill>
                  </a:rPr>
                  <a:t>, depending on  the models.</a:t>
                </a:r>
              </a:p>
              <a:p>
                <a:pPr algn="ctr"/>
                <a:r>
                  <a:rPr lang="en-US" altLang="zh-CN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~0.5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Not high enough to be the conformal window,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Cannot talk about conformality?</a:t>
                </a:r>
                <a:endParaRPr lang="zh-CN" alt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E028D18-AA57-4003-B6E8-62AB223DC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13" y="1557167"/>
                <a:ext cx="4875661" cy="2032992"/>
              </a:xfrm>
              <a:prstGeom prst="rect">
                <a:avLst/>
              </a:prstGeom>
              <a:blipFill>
                <a:blip r:embed="rId3"/>
                <a:stretch>
                  <a:fillRect l="-875" t="-1497" r="-625" b="-3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EF721A1-9079-4903-B3BD-FD2231640DC3}"/>
              </a:ext>
            </a:extLst>
          </p:cNvPr>
          <p:cNvSpPr txBox="1"/>
          <p:nvPr/>
        </p:nvSpPr>
        <p:spPr>
          <a:xfrm>
            <a:off x="1094166" y="3711539"/>
            <a:ext cx="7799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dirty="0"/>
              <a:t>It is a criterion relevant to the non-interacting massive fermions</a:t>
            </a:r>
            <a:r>
              <a:rPr lang="en-US" altLang="zh-CN" dirty="0">
                <a:solidFill>
                  <a:srgbClr val="FF0000"/>
                </a:solidFill>
              </a:rPr>
              <a:t>, cannot be simply imposed on the strongly interacting fermionic matter </a:t>
            </a:r>
            <a:r>
              <a:rPr lang="en-US" altLang="zh-CN" dirty="0"/>
              <a:t>at the core of compact star. A conformal window may appear in a different context.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A8257D-D3DC-4C00-BC66-904597A3D3A0}"/>
              </a:ext>
            </a:extLst>
          </p:cNvPr>
          <p:cNvSpPr txBox="1"/>
          <p:nvPr/>
        </p:nvSpPr>
        <p:spPr>
          <a:xfrm>
            <a:off x="5632303" y="4691658"/>
            <a:ext cx="348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B0F0"/>
                </a:solidFill>
              </a:rPr>
              <a:t>H. K. Lee, symmetry 16 (2024), 1598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6C16F53-9A19-46C2-A33D-A5FEAF2B1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565" y="1553341"/>
            <a:ext cx="3300627" cy="20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A2D2C5-F342-4581-8784-200ECBF2EA04}"/>
              </a:ext>
            </a:extLst>
          </p:cNvPr>
          <p:cNvSpPr txBox="1"/>
          <p:nvPr/>
        </p:nvSpPr>
        <p:spPr>
          <a:xfrm>
            <a:off x="691759" y="3372963"/>
            <a:ext cx="388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in effective models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76EC3B-F08E-4E66-A382-12C4666812EC}"/>
              </a:ext>
            </a:extLst>
          </p:cNvPr>
          <p:cNvSpPr txBox="1"/>
          <p:nvPr/>
        </p:nvSpPr>
        <p:spPr>
          <a:xfrm>
            <a:off x="3653593" y="3695583"/>
            <a:ext cx="16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anomaly match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6E8AA2-768F-4828-9440-299966EA3C9F}"/>
              </a:ext>
            </a:extLst>
          </p:cNvPr>
          <p:cNvSpPr txBox="1"/>
          <p:nvPr/>
        </p:nvSpPr>
        <p:spPr>
          <a:xfrm>
            <a:off x="1670347" y="403866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in QCD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1630AC-2D34-4230-A38F-5BB585EB9F33}"/>
              </a:ext>
            </a:extLst>
          </p:cNvPr>
          <p:cNvSpPr txBox="1"/>
          <p:nvPr/>
        </p:nvSpPr>
        <p:spPr>
          <a:xfrm>
            <a:off x="5127717" y="4064915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EFT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9F4AE43B-946D-41DC-8794-7F6D5D22B20A}"/>
              </a:ext>
            </a:extLst>
          </p:cNvPr>
          <p:cNvSpPr/>
          <p:nvPr/>
        </p:nvSpPr>
        <p:spPr>
          <a:xfrm>
            <a:off x="3932505" y="4206502"/>
            <a:ext cx="1195212" cy="10452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0938B5-9524-4541-9173-11091A99CEB2}"/>
                  </a:ext>
                </a:extLst>
              </p:cNvPr>
              <p:cNvSpPr txBox="1"/>
              <p:nvPr/>
            </p:nvSpPr>
            <p:spPr>
              <a:xfrm>
                <a:off x="1503855" y="4483145"/>
                <a:ext cx="241662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den>
                      </m:f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0938B5-9524-4541-9173-11091A99C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55" y="4483145"/>
                <a:ext cx="2416624" cy="576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FA9F5F-89E8-4A34-A602-9046E6C901CE}"/>
                  </a:ext>
                </a:extLst>
              </p:cNvPr>
              <p:cNvSpPr txBox="1"/>
              <p:nvPr/>
            </p:nvSpPr>
            <p:spPr>
              <a:xfrm>
                <a:off x="5180337" y="4616391"/>
                <a:ext cx="1320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 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FA9F5F-89E8-4A34-A602-9046E6C90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37" y="4616391"/>
                <a:ext cx="1320618" cy="276999"/>
              </a:xfrm>
              <a:prstGeom prst="rect">
                <a:avLst/>
              </a:prstGeom>
              <a:blipFill>
                <a:blip r:embed="rId4"/>
                <a:stretch>
                  <a:fillRect l="-4167" t="-4348" r="-1389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左右 13">
            <a:extLst>
              <a:ext uri="{FF2B5EF4-FFF2-40B4-BE49-F238E27FC236}">
                <a16:creationId xmlns:a16="http://schemas.microsoft.com/office/drawing/2014/main" id="{E7B942CD-5B70-4BBF-85AB-C905AFA3771C}"/>
              </a:ext>
            </a:extLst>
          </p:cNvPr>
          <p:cNvSpPr/>
          <p:nvPr/>
        </p:nvSpPr>
        <p:spPr>
          <a:xfrm>
            <a:off x="3930311" y="4733829"/>
            <a:ext cx="1169458" cy="10452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7D8906-2568-400B-BE37-03EBF2033991}"/>
              </a:ext>
            </a:extLst>
          </p:cNvPr>
          <p:cNvSpPr txBox="1"/>
          <p:nvPr/>
        </p:nvSpPr>
        <p:spPr>
          <a:xfrm>
            <a:off x="6668102" y="4509626"/>
            <a:ext cx="247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Dilaton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compensator;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 source of scalar meson in EFT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1EE7677-E899-466E-B693-937EAEF57BB7}"/>
                  </a:ext>
                </a:extLst>
              </p:cNvPr>
              <p:cNvSpPr txBox="1"/>
              <p:nvPr/>
            </p:nvSpPr>
            <p:spPr>
              <a:xfrm>
                <a:off x="581820" y="982882"/>
                <a:ext cx="4765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Effective </a:t>
                </a:r>
                <a:r>
                  <a:rPr lang="en-US" altLang="zh-CN" dirty="0" err="1"/>
                  <a:t>Lagrangian</a:t>
                </a:r>
                <a:r>
                  <a:rPr lang="en-US" altLang="zh-CN" dirty="0"/>
                  <a:t>  for interacting nucleon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1EE7677-E899-466E-B693-937EAEF57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0" y="982882"/>
                <a:ext cx="4765664" cy="369332"/>
              </a:xfrm>
              <a:prstGeom prst="rect">
                <a:avLst/>
              </a:prstGeom>
              <a:blipFill>
                <a:blip r:embed="rId5"/>
                <a:stretch>
                  <a:fillRect l="-7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图示 14">
                <a:extLst>
                  <a:ext uri="{FF2B5EF4-FFF2-40B4-BE49-F238E27FC236}">
                    <a16:creationId xmlns:a16="http://schemas.microsoft.com/office/drawing/2014/main" id="{DBB4C22E-C0FE-44D9-A769-5590A28FF8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6580817"/>
                  </p:ext>
                </p:extLst>
              </p:nvPr>
            </p:nvGraphicFramePr>
            <p:xfrm>
              <a:off x="1025387" y="1103670"/>
              <a:ext cx="7811729" cy="25497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 xmlns="">
          <p:graphicFrame>
            <p:nvGraphicFramePr>
              <p:cNvPr id="15" name="图示 14">
                <a:extLst>
                  <a:ext uri="{FF2B5EF4-FFF2-40B4-BE49-F238E27FC236}">
                    <a16:creationId xmlns:a16="http://schemas.microsoft.com/office/drawing/2014/main" id="{DBB4C22E-C0FE-44D9-A769-5590A28FF8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6580817"/>
                  </p:ext>
                </p:extLst>
              </p:nvPr>
            </p:nvGraphicFramePr>
            <p:xfrm>
              <a:off x="1025387" y="1103670"/>
              <a:ext cx="7811729" cy="25497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22CA595A-B0AD-4B77-9E58-D1550AA3C3B5}"/>
              </a:ext>
            </a:extLst>
          </p:cNvPr>
          <p:cNvSpPr txBox="1"/>
          <p:nvPr/>
        </p:nvSpPr>
        <p:spPr>
          <a:xfrm>
            <a:off x="7152967" y="1721614"/>
            <a:ext cx="164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EFT of QCD, real QCD in the sense of power counting.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3" grpId="0"/>
      <p:bldP spid="13" grpId="0"/>
      <p:bldP spid="14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823" y="380355"/>
            <a:ext cx="6345950" cy="461665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rgbClr val="63065F"/>
                </a:solidFill>
              </a:rPr>
              <a:t>II. PC structure of dense nuclear matter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7F90EC-8914-4D93-ABD2-9F73D6F70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27" y="999157"/>
            <a:ext cx="4612375" cy="500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C81D43-4F58-4F4C-AA75-B5D47E7E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55" y="1553137"/>
            <a:ext cx="5357227" cy="10712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2EF29D-9D49-4D8D-A27D-9EFFD299D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28" y="2670184"/>
            <a:ext cx="4863228" cy="5356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D7C713-A8DC-4CC9-A1A4-140E1B485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55" y="3224979"/>
            <a:ext cx="3026335" cy="61328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E8575A3-A0D0-4B9C-958E-693A43BC76C4}"/>
              </a:ext>
            </a:extLst>
          </p:cNvPr>
          <p:cNvSpPr txBox="1"/>
          <p:nvPr/>
        </p:nvSpPr>
        <p:spPr>
          <a:xfrm>
            <a:off x="510958" y="4277881"/>
            <a:ext cx="4061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W. G.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Paeng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T. T. S.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Kuo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H. K. Lee, 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YLM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M. Rho,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arXiv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1704.02775.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82570DC-CCEB-442F-BEF0-B43C287013BD}"/>
                  </a:ext>
                </a:extLst>
              </p:cNvPr>
              <p:cNvSpPr/>
              <p:nvPr/>
            </p:nvSpPr>
            <p:spPr>
              <a:xfrm>
                <a:off x="5227456" y="1951938"/>
                <a:ext cx="4026311" cy="127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a:rPr lang="zh-CN" altLang="el-G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altLang="zh-CN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zh-CN" altLang="el-GR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l-GR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82570DC-CCEB-442F-BEF0-B43C28701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56" y="1951938"/>
                <a:ext cx="4026311" cy="1273041"/>
              </a:xfrm>
              <a:prstGeom prst="rect">
                <a:avLst/>
              </a:prstGeom>
              <a:blipFill>
                <a:blip r:embed="rId7"/>
                <a:stretch>
                  <a:fillRect b="-2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CE57848-9A6C-46F3-8430-CA05B81DB7E8}"/>
              </a:ext>
            </a:extLst>
          </p:cNvPr>
          <p:cNvSpPr txBox="1"/>
          <p:nvPr/>
        </p:nvSpPr>
        <p:spPr>
          <a:xfrm>
            <a:off x="5356927" y="3327084"/>
            <a:ext cx="15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Trace anomaly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箭头: 左 4">
            <a:extLst>
              <a:ext uri="{FF2B5EF4-FFF2-40B4-BE49-F238E27FC236}">
                <a16:creationId xmlns:a16="http://schemas.microsoft.com/office/drawing/2014/main" id="{07A2D095-22DE-442F-A1CC-34322CB18FBF}"/>
              </a:ext>
            </a:extLst>
          </p:cNvPr>
          <p:cNvSpPr/>
          <p:nvPr/>
        </p:nvSpPr>
        <p:spPr>
          <a:xfrm>
            <a:off x="3809178" y="3464873"/>
            <a:ext cx="1157160" cy="133494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8F2DBD6-EA3F-4E98-B8BF-D66F98E2A61D}"/>
                  </a:ext>
                </a:extLst>
              </p:cNvPr>
              <p:cNvSpPr/>
              <p:nvPr/>
            </p:nvSpPr>
            <p:spPr>
              <a:xfrm>
                <a:off x="6340308" y="966027"/>
                <a:ext cx="1997983" cy="98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sSup>
                        <m:sSup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χ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8F2DBD6-EA3F-4E98-B8BF-D66F98E2A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308" y="966027"/>
                <a:ext cx="1997983" cy="9859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4BC65B-1B72-4925-9190-8C07DB255777}"/>
                  </a:ext>
                </a:extLst>
              </p:cNvPr>
              <p:cNvSpPr txBox="1"/>
              <p:nvPr/>
            </p:nvSpPr>
            <p:spPr>
              <a:xfrm>
                <a:off x="5088195" y="3908323"/>
                <a:ext cx="23941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solidFill>
                      <a:srgbClr val="FF0000"/>
                    </a:solidFill>
                  </a:rPr>
                  <a:t>Dialing the parameters, accommodate NM properties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.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4BC65B-1B72-4925-9190-8C07DB255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195" y="3908323"/>
                <a:ext cx="2394154" cy="923330"/>
              </a:xfrm>
              <a:prstGeom prst="rect">
                <a:avLst/>
              </a:prstGeom>
              <a:blipFill>
                <a:blip r:embed="rId9"/>
                <a:stretch>
                  <a:fillRect l="-2296" t="-3289" r="-2296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D509BB6A-7C28-49B2-B33B-4B73C7FF68A5}"/>
              </a:ext>
            </a:extLst>
          </p:cNvPr>
          <p:cNvSpPr/>
          <p:nvPr/>
        </p:nvSpPr>
        <p:spPr>
          <a:xfrm>
            <a:off x="7777852" y="4242620"/>
            <a:ext cx="560439" cy="2064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33070</TotalTime>
  <Words>2227</Words>
  <Application>Microsoft Office PowerPoint</Application>
  <PresentationFormat>全屏显示(16:9)</PresentationFormat>
  <Paragraphs>271</Paragraphs>
  <Slides>37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6" baseType="lpstr">
      <vt:lpstr>맑은 고딕</vt:lpstr>
      <vt:lpstr>等线</vt:lpstr>
      <vt:lpstr>方正小标宋简体</vt:lpstr>
      <vt:lpstr>华文楷体</vt:lpstr>
      <vt:lpstr>华文新魏</vt:lpstr>
      <vt:lpstr>微软雅黑</vt:lpstr>
      <vt:lpstr>Arial</vt:lpstr>
      <vt:lpstr>Blackadder ITC</vt:lpstr>
      <vt:lpstr>Calibri</vt:lpstr>
      <vt:lpstr>Calibri Light</vt:lpstr>
      <vt:lpstr>Cambria Math</vt:lpstr>
      <vt:lpstr>Centaur</vt:lpstr>
      <vt:lpstr>Century</vt:lpstr>
      <vt:lpstr>Comic Sans MS</vt:lpstr>
      <vt:lpstr>Times New Roman</vt:lpstr>
      <vt:lpstr>Wingdings</vt:lpstr>
      <vt:lpstr>1_Office 主题</vt:lpstr>
      <vt:lpstr>2_Office 主题</vt:lpstr>
      <vt:lpstr>3_Office 主题</vt:lpstr>
      <vt:lpstr>Manifestation of scale symmetry in dense nuclear meduim ---peak of sound velocity and pseudoconformal structure</vt:lpstr>
      <vt:lpstr>PowerPoint 演示文稿</vt:lpstr>
      <vt:lpstr>I. Introduction</vt:lpstr>
      <vt:lpstr>I. Introduction</vt:lpstr>
      <vt:lpstr>I. Introduction</vt:lpstr>
      <vt:lpstr>I. Introduction</vt:lpstr>
      <vt:lpstr>I. Introduction</vt:lpstr>
      <vt:lpstr>I. Introduction</vt:lpstr>
      <vt:lpstr>II. PC structure of dense nuclear matter</vt:lpstr>
      <vt:lpstr>II. PC structure of dense nuclear matter</vt:lpstr>
      <vt:lpstr>II. PC structure of dense nuclear matter</vt:lpstr>
      <vt:lpstr>II. PC structure of dense nuclear matter</vt:lpstr>
      <vt:lpstr>II. PC structure of dense nuclear matter</vt:lpstr>
      <vt:lpstr>II. PC structure of dense nuclear matter</vt:lpstr>
      <vt:lpstr>II. PC structure of dense nuclear matter</vt:lpstr>
      <vt:lpstr>III. Scale symmetry and peak of SV </vt:lpstr>
      <vt:lpstr>III. Scale symmetry and peak of SV </vt:lpstr>
      <vt:lpstr>PowerPoint 演示文稿</vt:lpstr>
      <vt:lpstr>III. Scale symmetry and peak of SV </vt:lpstr>
      <vt:lpstr>III. Scale symmetry and peak of SV </vt:lpstr>
      <vt:lpstr>III. Scale symmetry and peak of SV </vt:lpstr>
      <vt:lpstr>III. Scale symmetry and peak of SV </vt:lpstr>
      <vt:lpstr>III. Scale symmetry and peak of SV </vt:lpstr>
      <vt:lpstr>III. Scale symmetry and peak of SV </vt:lpstr>
      <vt:lpstr>III. Scale symmetry and peak of SV </vt:lpstr>
      <vt:lpstr>IV. Summary and discussion</vt:lpstr>
      <vt:lpstr>IV. Summary and discussion</vt:lpstr>
      <vt:lpstr>IV. Summary and discussion</vt:lpstr>
      <vt:lpstr>PowerPoint 演示文稿</vt:lpstr>
      <vt:lpstr>Thank you for your attention!</vt:lpstr>
      <vt:lpstr>IV. Summary and discussion</vt:lpstr>
      <vt:lpstr>I. Introduction</vt:lpstr>
      <vt:lpstr>I. Introduction</vt:lpstr>
      <vt:lpstr>I. Introduction</vt:lpstr>
      <vt:lpstr>I. Introduction</vt:lpstr>
      <vt:lpstr>IV. Summary and discussion</vt:lpstr>
      <vt:lpstr>I.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huwener</dc:creator>
  <cp:lastModifiedBy>Yong-Liang Ma</cp:lastModifiedBy>
  <cp:revision>1509</cp:revision>
  <cp:lastPrinted>2023-07-15T12:32:58Z</cp:lastPrinted>
  <dcterms:created xsi:type="dcterms:W3CDTF">2018-09-20T02:42:00Z</dcterms:created>
  <dcterms:modified xsi:type="dcterms:W3CDTF">2025-10-17T02:16:06Z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