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1842" r:id="rId2"/>
    <p:sldId id="1899" r:id="rId3"/>
    <p:sldId id="1843" r:id="rId4"/>
    <p:sldId id="1866" r:id="rId5"/>
    <p:sldId id="1844" r:id="rId6"/>
    <p:sldId id="1845" r:id="rId7"/>
    <p:sldId id="1896" r:id="rId8"/>
    <p:sldId id="1878" r:id="rId9"/>
    <p:sldId id="1877" r:id="rId10"/>
    <p:sldId id="1879" r:id="rId11"/>
    <p:sldId id="1880" r:id="rId12"/>
    <p:sldId id="1846" r:id="rId13"/>
    <p:sldId id="1895" r:id="rId14"/>
    <p:sldId id="1874" r:id="rId15"/>
    <p:sldId id="1886" r:id="rId16"/>
    <p:sldId id="1875" r:id="rId17"/>
    <p:sldId id="1890" r:id="rId18"/>
    <p:sldId id="1876" r:id="rId19"/>
    <p:sldId id="1894" r:id="rId20"/>
    <p:sldId id="1885" r:id="rId21"/>
    <p:sldId id="1897" r:id="rId22"/>
    <p:sldId id="1858" r:id="rId23"/>
    <p:sldId id="1865" r:id="rId24"/>
    <p:sldId id="1892" r:id="rId25"/>
    <p:sldId id="1849" r:id="rId26"/>
    <p:sldId id="1898" r:id="rId27"/>
    <p:sldId id="1862" r:id="rId28"/>
    <p:sldId id="1887" r:id="rId29"/>
    <p:sldId id="1888" r:id="rId30"/>
    <p:sldId id="1889" r:id="rId31"/>
    <p:sldId id="1851" r:id="rId32"/>
    <p:sldId id="1853" r:id="rId33"/>
    <p:sldId id="1840" r:id="rId34"/>
    <p:sldId id="1848" r:id="rId35"/>
    <p:sldId id="1850" r:id="rId36"/>
    <p:sldId id="1861" r:id="rId37"/>
    <p:sldId id="1855" r:id="rId38"/>
    <p:sldId id="1856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906"/>
    <a:srgbClr val="9933FF"/>
    <a:srgbClr val="E33B1B"/>
    <a:srgbClr val="F83E1A"/>
    <a:srgbClr val="6AB7C6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1A1AE1-6329-459A-84F0-A4FEE4F9E49C}" v="69" dt="2025-10-17T07:29:33.8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1026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J SUN" userId="4b6c88b95ef88791" providerId="LiveId" clId="{9876B21C-54B0-4E79-B41A-AFC0A089D5E9}"/>
    <pc:docChg chg="undo custSel addSld delSld modSld sldOrd">
      <pc:chgData name="KJ SUN" userId="4b6c88b95ef88791" providerId="LiveId" clId="{9876B21C-54B0-4E79-B41A-AFC0A089D5E9}" dt="2025-08-24T01:20:01.309" v="253" actId="1076"/>
      <pc:docMkLst>
        <pc:docMk/>
      </pc:docMkLst>
      <pc:sldChg chg="add">
        <pc:chgData name="KJ SUN" userId="4b6c88b95ef88791" providerId="LiveId" clId="{9876B21C-54B0-4E79-B41A-AFC0A089D5E9}" dt="2025-08-24T01:01:18.370" v="138"/>
        <pc:sldMkLst>
          <pc:docMk/>
          <pc:sldMk cId="0" sldId="276"/>
        </pc:sldMkLst>
      </pc:sldChg>
      <pc:sldChg chg="add del">
        <pc:chgData name="KJ SUN" userId="4b6c88b95ef88791" providerId="LiveId" clId="{9876B21C-54B0-4E79-B41A-AFC0A089D5E9}" dt="2025-08-24T01:09:52.306" v="169" actId="47"/>
        <pc:sldMkLst>
          <pc:docMk/>
          <pc:sldMk cId="0" sldId="307"/>
        </pc:sldMkLst>
      </pc:sldChg>
      <pc:sldChg chg="add">
        <pc:chgData name="KJ SUN" userId="4b6c88b95ef88791" providerId="LiveId" clId="{9876B21C-54B0-4E79-B41A-AFC0A089D5E9}" dt="2025-08-24T01:02:07.359" v="139"/>
        <pc:sldMkLst>
          <pc:docMk/>
          <pc:sldMk cId="0" sldId="311"/>
        </pc:sldMkLst>
      </pc:sldChg>
      <pc:sldChg chg="add">
        <pc:chgData name="KJ SUN" userId="4b6c88b95ef88791" providerId="LiveId" clId="{9876B21C-54B0-4E79-B41A-AFC0A089D5E9}" dt="2025-08-24T01:02:07.359" v="139"/>
        <pc:sldMkLst>
          <pc:docMk/>
          <pc:sldMk cId="0" sldId="313"/>
        </pc:sldMkLst>
      </pc:sldChg>
      <pc:sldChg chg="add">
        <pc:chgData name="KJ SUN" userId="4b6c88b95ef88791" providerId="LiveId" clId="{9876B21C-54B0-4E79-B41A-AFC0A089D5E9}" dt="2025-08-24T01:02:07.359" v="139"/>
        <pc:sldMkLst>
          <pc:docMk/>
          <pc:sldMk cId="0" sldId="314"/>
        </pc:sldMkLst>
      </pc:sldChg>
      <pc:sldChg chg="addSp delSp modSp add mod">
        <pc:chgData name="KJ SUN" userId="4b6c88b95ef88791" providerId="LiveId" clId="{9876B21C-54B0-4E79-B41A-AFC0A089D5E9}" dt="2025-08-24T01:04:13.434" v="147" actId="1076"/>
        <pc:sldMkLst>
          <pc:docMk/>
          <pc:sldMk cId="0" sldId="315"/>
        </pc:sldMkLst>
      </pc:sldChg>
      <pc:sldChg chg="modSp mod">
        <pc:chgData name="KJ SUN" userId="4b6c88b95ef88791" providerId="LiveId" clId="{9876B21C-54B0-4E79-B41A-AFC0A089D5E9}" dt="2025-08-24T01:13:28.088" v="180"/>
        <pc:sldMkLst>
          <pc:docMk/>
          <pc:sldMk cId="0" sldId="1840"/>
        </pc:sldMkLst>
      </pc:sldChg>
      <pc:sldChg chg="addSp delSp modSp mod">
        <pc:chgData name="KJ SUN" userId="4b6c88b95ef88791" providerId="LiveId" clId="{9876B21C-54B0-4E79-B41A-AFC0A089D5E9}" dt="2025-08-24T00:44:50.683" v="82" actId="1076"/>
        <pc:sldMkLst>
          <pc:docMk/>
          <pc:sldMk cId="3190369817" sldId="1842"/>
        </pc:sldMkLst>
      </pc:sldChg>
      <pc:sldChg chg="del">
        <pc:chgData name="KJ SUN" userId="4b6c88b95ef88791" providerId="LiveId" clId="{9876B21C-54B0-4E79-B41A-AFC0A089D5E9}" dt="2025-08-24T01:13:17.243" v="176" actId="47"/>
        <pc:sldMkLst>
          <pc:docMk/>
          <pc:sldMk cId="0" sldId="1852"/>
        </pc:sldMkLst>
      </pc:sldChg>
      <pc:sldChg chg="addSp delSp modSp mod">
        <pc:chgData name="KJ SUN" userId="4b6c88b95ef88791" providerId="LiveId" clId="{9876B21C-54B0-4E79-B41A-AFC0A089D5E9}" dt="2025-08-24T01:13:22.169" v="178"/>
        <pc:sldMkLst>
          <pc:docMk/>
          <pc:sldMk cId="0" sldId="1853"/>
        </pc:sldMkLst>
      </pc:sldChg>
      <pc:sldChg chg="modSp mod">
        <pc:chgData name="KJ SUN" userId="4b6c88b95ef88791" providerId="LiveId" clId="{9876B21C-54B0-4E79-B41A-AFC0A089D5E9}" dt="2025-08-24T01:13:32.638" v="182"/>
        <pc:sldMkLst>
          <pc:docMk/>
          <pc:sldMk cId="0" sldId="1855"/>
        </pc:sldMkLst>
      </pc:sldChg>
      <pc:sldChg chg="modSp mod">
        <pc:chgData name="KJ SUN" userId="4b6c88b95ef88791" providerId="LiveId" clId="{9876B21C-54B0-4E79-B41A-AFC0A089D5E9}" dt="2025-08-24T01:13:37.599" v="184"/>
        <pc:sldMkLst>
          <pc:docMk/>
          <pc:sldMk cId="0" sldId="1856"/>
        </pc:sldMkLst>
      </pc:sldChg>
      <pc:sldChg chg="del">
        <pc:chgData name="KJ SUN" userId="4b6c88b95ef88791" providerId="LiveId" clId="{9876B21C-54B0-4E79-B41A-AFC0A089D5E9}" dt="2025-08-24T00:45:20.768" v="83" actId="2696"/>
        <pc:sldMkLst>
          <pc:docMk/>
          <pc:sldMk cId="0" sldId="1857"/>
        </pc:sldMkLst>
      </pc:sldChg>
      <pc:sldChg chg="add ord">
        <pc:chgData name="KJ SUN" userId="4b6c88b95ef88791" providerId="LiveId" clId="{9876B21C-54B0-4E79-B41A-AFC0A089D5E9}" dt="2025-08-24T00:48:50.999" v="97"/>
        <pc:sldMkLst>
          <pc:docMk/>
          <pc:sldMk cId="1261668130" sldId="1857"/>
        </pc:sldMkLst>
      </pc:sldChg>
      <pc:sldChg chg="addSp delSp modSp mod">
        <pc:chgData name="KJ SUN" userId="4b6c88b95ef88791" providerId="LiveId" clId="{9876B21C-54B0-4E79-B41A-AFC0A089D5E9}" dt="2025-08-24T01:20:01.309" v="253" actId="1076"/>
        <pc:sldMkLst>
          <pc:docMk/>
          <pc:sldMk cId="0" sldId="1858"/>
        </pc:sldMkLst>
      </pc:sldChg>
      <pc:sldChg chg="modSp mod">
        <pc:chgData name="KJ SUN" userId="4b6c88b95ef88791" providerId="LiveId" clId="{9876B21C-54B0-4E79-B41A-AFC0A089D5E9}" dt="2025-08-24T01:13:43.040" v="186"/>
        <pc:sldMkLst>
          <pc:docMk/>
          <pc:sldMk cId="665048561" sldId="1862"/>
        </pc:sldMkLst>
      </pc:sldChg>
      <pc:sldChg chg="modSp mod">
        <pc:chgData name="KJ SUN" userId="4b6c88b95ef88791" providerId="LiveId" clId="{9876B21C-54B0-4E79-B41A-AFC0A089D5E9}" dt="2025-08-24T01:14:15.226" v="200"/>
        <pc:sldMkLst>
          <pc:docMk/>
          <pc:sldMk cId="1112612865" sldId="1865"/>
        </pc:sldMkLst>
      </pc:sldChg>
      <pc:sldChg chg="addSp delSp modSp mod">
        <pc:chgData name="KJ SUN" userId="4b6c88b95ef88791" providerId="LiveId" clId="{9876B21C-54B0-4E79-B41A-AFC0A089D5E9}" dt="2025-08-24T01:18:09.370" v="243" actId="208"/>
        <pc:sldMkLst>
          <pc:docMk/>
          <pc:sldMk cId="2857710706" sldId="1866"/>
        </pc:sldMkLst>
      </pc:sldChg>
      <pc:sldChg chg="modSp mod">
        <pc:chgData name="KJ SUN" userId="4b6c88b95ef88791" providerId="LiveId" clId="{9876B21C-54B0-4E79-B41A-AFC0A089D5E9}" dt="2025-08-24T01:13:48.307" v="188"/>
        <pc:sldMkLst>
          <pc:docMk/>
          <pc:sldMk cId="171377763" sldId="1867"/>
        </pc:sldMkLst>
      </pc:sldChg>
      <pc:sldChg chg="del">
        <pc:chgData name="KJ SUN" userId="4b6c88b95ef88791" providerId="LiveId" clId="{9876B21C-54B0-4E79-B41A-AFC0A089D5E9}" dt="2025-08-24T00:48:45.190" v="95" actId="2696"/>
        <pc:sldMkLst>
          <pc:docMk/>
          <pc:sldMk cId="1791968783" sldId="1868"/>
        </pc:sldMkLst>
      </pc:sldChg>
      <pc:sldChg chg="add">
        <pc:chgData name="KJ SUN" userId="4b6c88b95ef88791" providerId="LiveId" clId="{9876B21C-54B0-4E79-B41A-AFC0A089D5E9}" dt="2025-08-24T00:48:53.550" v="98"/>
        <pc:sldMkLst>
          <pc:docMk/>
          <pc:sldMk cId="3068723186" sldId="1868"/>
        </pc:sldMkLst>
      </pc:sldChg>
      <pc:sldChg chg="del">
        <pc:chgData name="KJ SUN" userId="4b6c88b95ef88791" providerId="LiveId" clId="{9876B21C-54B0-4E79-B41A-AFC0A089D5E9}" dt="2025-08-24T00:48:45.190" v="95" actId="2696"/>
        <pc:sldMkLst>
          <pc:docMk/>
          <pc:sldMk cId="1417152506" sldId="1870"/>
        </pc:sldMkLst>
      </pc:sldChg>
      <pc:sldChg chg="add">
        <pc:chgData name="KJ SUN" userId="4b6c88b95ef88791" providerId="LiveId" clId="{9876B21C-54B0-4E79-B41A-AFC0A089D5E9}" dt="2025-08-24T00:48:53.550" v="98"/>
        <pc:sldMkLst>
          <pc:docMk/>
          <pc:sldMk cId="2109751137" sldId="1870"/>
        </pc:sldMkLst>
      </pc:sldChg>
      <pc:sldChg chg="addSp modSp mod">
        <pc:chgData name="KJ SUN" userId="4b6c88b95ef88791" providerId="LiveId" clId="{9876B21C-54B0-4E79-B41A-AFC0A089D5E9}" dt="2025-08-24T01:13:53.088" v="190"/>
        <pc:sldMkLst>
          <pc:docMk/>
          <pc:sldMk cId="2601881955" sldId="1871"/>
        </pc:sldMkLst>
      </pc:sldChg>
      <pc:sldChg chg="ord">
        <pc:chgData name="KJ SUN" userId="4b6c88b95ef88791" providerId="LiveId" clId="{9876B21C-54B0-4E79-B41A-AFC0A089D5E9}" dt="2025-08-24T00:47:33.681" v="86"/>
        <pc:sldMkLst>
          <pc:docMk/>
          <pc:sldMk cId="124539120" sldId="1873"/>
        </pc:sldMkLst>
      </pc:sldChg>
      <pc:sldChg chg="addSp delSp modSp add mod">
        <pc:chgData name="KJ SUN" userId="4b6c88b95ef88791" providerId="LiveId" clId="{9876B21C-54B0-4E79-B41A-AFC0A089D5E9}" dt="2025-08-24T01:13:57.455" v="192"/>
        <pc:sldMkLst>
          <pc:docMk/>
          <pc:sldMk cId="4149149119" sldId="1874"/>
        </pc:sldMkLst>
      </pc:sldChg>
      <pc:sldChg chg="addSp modSp add">
        <pc:chgData name="KJ SUN" userId="4b6c88b95ef88791" providerId="LiveId" clId="{9876B21C-54B0-4E79-B41A-AFC0A089D5E9}" dt="2025-08-24T01:00:39.126" v="136"/>
        <pc:sldMkLst>
          <pc:docMk/>
          <pc:sldMk cId="2412816133" sldId="1875"/>
        </pc:sldMkLst>
      </pc:sldChg>
      <pc:sldChg chg="addSp modSp add mod">
        <pc:chgData name="KJ SUN" userId="4b6c88b95ef88791" providerId="LiveId" clId="{9876B21C-54B0-4E79-B41A-AFC0A089D5E9}" dt="2025-08-24T01:14:05.432" v="196"/>
        <pc:sldMkLst>
          <pc:docMk/>
          <pc:sldMk cId="944985610" sldId="1876"/>
        </pc:sldMkLst>
      </pc:sldChg>
      <pc:sldChg chg="add del">
        <pc:chgData name="KJ SUN" userId="4b6c88b95ef88791" providerId="LiveId" clId="{9876B21C-54B0-4E79-B41A-AFC0A089D5E9}" dt="2025-08-24T01:13:13.562" v="175" actId="47"/>
        <pc:sldMkLst>
          <pc:docMk/>
          <pc:sldMk cId="0" sldId="1877"/>
        </pc:sldMkLst>
      </pc:sldChg>
    </pc:docChg>
  </pc:docChgLst>
  <pc:docChgLst>
    <pc:chgData name="KJ SUN" userId="4b6c88b95ef88791" providerId="LiveId" clId="{EA6F6149-6E72-49F8-9CD8-9E8B68C60C77}"/>
    <pc:docChg chg="undo custSel delSld modSld">
      <pc:chgData name="KJ SUN" userId="4b6c88b95ef88791" providerId="LiveId" clId="{EA6F6149-6E72-49F8-9CD8-9E8B68C60C77}" dt="2025-07-27T08:18:32.119" v="142" actId="14100"/>
      <pc:docMkLst>
        <pc:docMk/>
      </pc:docMkLst>
      <pc:sldChg chg="addSp modSp mod">
        <pc:chgData name="KJ SUN" userId="4b6c88b95ef88791" providerId="LiveId" clId="{EA6F6149-6E72-49F8-9CD8-9E8B68C60C77}" dt="2025-07-27T08:18:32.119" v="142" actId="14100"/>
        <pc:sldMkLst>
          <pc:docMk/>
          <pc:sldMk cId="2157191070" sldId="1845"/>
        </pc:sldMkLst>
      </pc:sldChg>
      <pc:sldChg chg="addSp delSp modSp mod">
        <pc:chgData name="KJ SUN" userId="4b6c88b95ef88791" providerId="LiveId" clId="{EA6F6149-6E72-49F8-9CD8-9E8B68C60C77}" dt="2025-07-27T05:35:23.217" v="71" actId="1076"/>
        <pc:sldMkLst>
          <pc:docMk/>
          <pc:sldMk cId="3958087240" sldId="1846"/>
        </pc:sldMkLst>
      </pc:sldChg>
      <pc:sldChg chg="modSp mod">
        <pc:chgData name="KJ SUN" userId="4b6c88b95ef88791" providerId="LiveId" clId="{EA6F6149-6E72-49F8-9CD8-9E8B68C60C77}" dt="2025-07-27T05:32:48.089" v="55" actId="1076"/>
        <pc:sldMkLst>
          <pc:docMk/>
          <pc:sldMk cId="1411800683" sldId="1861"/>
        </pc:sldMkLst>
      </pc:sldChg>
      <pc:sldChg chg="addSp modSp mod">
        <pc:chgData name="KJ SUN" userId="4b6c88b95ef88791" providerId="LiveId" clId="{EA6F6149-6E72-49F8-9CD8-9E8B68C60C77}" dt="2025-07-27T05:50:32.209" v="137" actId="1076"/>
        <pc:sldMkLst>
          <pc:docMk/>
          <pc:sldMk cId="2857710706" sldId="1866"/>
        </pc:sldMkLst>
      </pc:sldChg>
      <pc:sldChg chg="del">
        <pc:chgData name="KJ SUN" userId="4b6c88b95ef88791" providerId="LiveId" clId="{EA6F6149-6E72-49F8-9CD8-9E8B68C60C77}" dt="2025-07-27T05:20:33.963" v="0" actId="47"/>
        <pc:sldMkLst>
          <pc:docMk/>
          <pc:sldMk cId="3720875379" sldId="1872"/>
        </pc:sldMkLst>
      </pc:sldChg>
    </pc:docChg>
  </pc:docChgLst>
  <pc:docChgLst>
    <pc:chgData name="KJ SUN" userId="4b6c88b95ef88791" providerId="LiveId" clId="{7E6F8991-3197-4140-8547-6D1577745BF4}"/>
    <pc:docChg chg="undo redo custSel addSld delSld modSld sldOrd">
      <pc:chgData name="KJ SUN" userId="4b6c88b95ef88791" providerId="LiveId" clId="{7E6F8991-3197-4140-8547-6D1577745BF4}" dt="2025-10-17T07:34:53.920" v="2311" actId="1076"/>
      <pc:docMkLst>
        <pc:docMk/>
      </pc:docMkLst>
      <pc:sldChg chg="del">
        <pc:chgData name="KJ SUN" userId="4b6c88b95ef88791" providerId="LiveId" clId="{7E6F8991-3197-4140-8547-6D1577745BF4}" dt="2025-09-23T06:59:37.832" v="264" actId="47"/>
        <pc:sldMkLst>
          <pc:docMk/>
          <pc:sldMk cId="0" sldId="311"/>
        </pc:sldMkLst>
      </pc:sldChg>
      <pc:sldChg chg="del">
        <pc:chgData name="KJ SUN" userId="4b6c88b95ef88791" providerId="LiveId" clId="{7E6F8991-3197-4140-8547-6D1577745BF4}" dt="2025-09-23T06:59:37.832" v="264" actId="47"/>
        <pc:sldMkLst>
          <pc:docMk/>
          <pc:sldMk cId="0" sldId="313"/>
        </pc:sldMkLst>
      </pc:sldChg>
      <pc:sldChg chg="del">
        <pc:chgData name="KJ SUN" userId="4b6c88b95ef88791" providerId="LiveId" clId="{7E6F8991-3197-4140-8547-6D1577745BF4}" dt="2025-09-23T06:59:37.832" v="264" actId="47"/>
        <pc:sldMkLst>
          <pc:docMk/>
          <pc:sldMk cId="0" sldId="314"/>
        </pc:sldMkLst>
      </pc:sldChg>
      <pc:sldChg chg="del">
        <pc:chgData name="KJ SUN" userId="4b6c88b95ef88791" providerId="LiveId" clId="{7E6F8991-3197-4140-8547-6D1577745BF4}" dt="2025-09-23T06:59:37.832" v="264" actId="47"/>
        <pc:sldMkLst>
          <pc:docMk/>
          <pc:sldMk cId="0" sldId="315"/>
        </pc:sldMkLst>
      </pc:sldChg>
      <pc:sldChg chg="add">
        <pc:chgData name="KJ SUN" userId="4b6c88b95ef88791" providerId="LiveId" clId="{7E6F8991-3197-4140-8547-6D1577745BF4}" dt="2025-09-20T01:31:07.441" v="2"/>
        <pc:sldMkLst>
          <pc:docMk/>
          <pc:sldMk cId="1578876489" sldId="1840"/>
        </pc:sldMkLst>
      </pc:sldChg>
      <pc:sldChg chg="del">
        <pc:chgData name="KJ SUN" userId="4b6c88b95ef88791" providerId="LiveId" clId="{7E6F8991-3197-4140-8547-6D1577745BF4}" dt="2025-09-20T01:31:01.672" v="1" actId="2696"/>
        <pc:sldMkLst>
          <pc:docMk/>
          <pc:sldMk cId="1990849733" sldId="1840"/>
        </pc:sldMkLst>
      </pc:sldChg>
      <pc:sldChg chg="addSp delSp modSp mod">
        <pc:chgData name="KJ SUN" userId="4b6c88b95ef88791" providerId="LiveId" clId="{7E6F8991-3197-4140-8547-6D1577745BF4}" dt="2025-10-17T07:34:53.920" v="2311" actId="1076"/>
        <pc:sldMkLst>
          <pc:docMk/>
          <pc:sldMk cId="3190369817" sldId="1842"/>
        </pc:sldMkLst>
        <pc:spChg chg="mod ord">
          <ac:chgData name="KJ SUN" userId="4b6c88b95ef88791" providerId="LiveId" clId="{7E6F8991-3197-4140-8547-6D1577745BF4}" dt="2025-10-16T06:58:21.266" v="1497" actId="1076"/>
          <ac:spMkLst>
            <pc:docMk/>
            <pc:sldMk cId="3190369817" sldId="1842"/>
            <ac:spMk id="2" creationId="{806D859C-4FBF-C004-7CDE-F72EC6820CA6}"/>
          </ac:spMkLst>
        </pc:spChg>
        <pc:spChg chg="mod">
          <ac:chgData name="KJ SUN" userId="4b6c88b95ef88791" providerId="LiveId" clId="{7E6F8991-3197-4140-8547-6D1577745BF4}" dt="2025-10-16T06:45:59.635" v="520"/>
          <ac:spMkLst>
            <pc:docMk/>
            <pc:sldMk cId="3190369817" sldId="1842"/>
            <ac:spMk id="6" creationId="{5CC36F81-6195-65B9-80D6-E6DDC1FEAFF9}"/>
          </ac:spMkLst>
        </pc:spChg>
        <pc:spChg chg="mod">
          <ac:chgData name="KJ SUN" userId="4b6c88b95ef88791" providerId="LiveId" clId="{7E6F8991-3197-4140-8547-6D1577745BF4}" dt="2025-10-16T06:46:25.588" v="558" actId="20577"/>
          <ac:spMkLst>
            <pc:docMk/>
            <pc:sldMk cId="3190369817" sldId="1842"/>
            <ac:spMk id="8" creationId="{0CCC4D76-60A0-45C6-7417-38DA18FDF801}"/>
          </ac:spMkLst>
        </pc:spChg>
        <pc:spChg chg="mod">
          <ac:chgData name="KJ SUN" userId="4b6c88b95ef88791" providerId="LiveId" clId="{7E6F8991-3197-4140-8547-6D1577745BF4}" dt="2025-10-17T04:07:20.890" v="1975" actId="1076"/>
          <ac:spMkLst>
            <pc:docMk/>
            <pc:sldMk cId="3190369817" sldId="1842"/>
            <ac:spMk id="9" creationId="{20599504-0659-8F07-8493-A601E2C8996A}"/>
          </ac:spMkLst>
        </pc:spChg>
        <pc:spChg chg="add mod">
          <ac:chgData name="KJ SUN" userId="4b6c88b95ef88791" providerId="LiveId" clId="{7E6F8991-3197-4140-8547-6D1577745BF4}" dt="2025-10-17T07:34:53.920" v="2311" actId="1076"/>
          <ac:spMkLst>
            <pc:docMk/>
            <pc:sldMk cId="3190369817" sldId="1842"/>
            <ac:spMk id="16" creationId="{78C995D0-26F4-E4FA-60C0-2E421245217E}"/>
          </ac:spMkLst>
        </pc:spChg>
        <pc:spChg chg="add mod">
          <ac:chgData name="KJ SUN" userId="4b6c88b95ef88791" providerId="LiveId" clId="{7E6F8991-3197-4140-8547-6D1577745BF4}" dt="2025-10-17T07:31:06.594" v="2307" actId="20577"/>
          <ac:spMkLst>
            <pc:docMk/>
            <pc:sldMk cId="3190369817" sldId="1842"/>
            <ac:spMk id="17" creationId="{AD347641-F357-D163-C7CC-89738EA3D0AD}"/>
          </ac:spMkLst>
        </pc:spChg>
        <pc:spChg chg="mod">
          <ac:chgData name="KJ SUN" userId="4b6c88b95ef88791" providerId="LiveId" clId="{7E6F8991-3197-4140-8547-6D1577745BF4}" dt="2025-09-23T06:57:29.145" v="251" actId="1036"/>
          <ac:spMkLst>
            <pc:docMk/>
            <pc:sldMk cId="3190369817" sldId="1842"/>
            <ac:spMk id="18" creationId="{88B58895-E163-3536-D41D-9026F8BC4F49}"/>
          </ac:spMkLst>
        </pc:spChg>
        <pc:spChg chg="mod">
          <ac:chgData name="KJ SUN" userId="4b6c88b95ef88791" providerId="LiveId" clId="{7E6F8991-3197-4140-8547-6D1577745BF4}" dt="2025-09-23T06:57:29.145" v="251" actId="1036"/>
          <ac:spMkLst>
            <pc:docMk/>
            <pc:sldMk cId="3190369817" sldId="1842"/>
            <ac:spMk id="108" creationId="{62A43573-DDE0-5F88-6D7D-77E234A95BBB}"/>
          </ac:spMkLst>
        </pc:spChg>
        <pc:grpChg chg="mod">
          <ac:chgData name="KJ SUN" userId="4b6c88b95ef88791" providerId="LiveId" clId="{7E6F8991-3197-4140-8547-6D1577745BF4}" dt="2025-09-23T06:57:29.145" v="251" actId="1036"/>
          <ac:grpSpMkLst>
            <pc:docMk/>
            <pc:sldMk cId="3190369817" sldId="1842"/>
            <ac:grpSpMk id="50" creationId="{25367775-2823-69BA-F6FB-4DB641687A57}"/>
          </ac:grpSpMkLst>
        </pc:grpChg>
        <pc:grpChg chg="mod">
          <ac:chgData name="KJ SUN" userId="4b6c88b95ef88791" providerId="LiveId" clId="{7E6F8991-3197-4140-8547-6D1577745BF4}" dt="2025-09-23T06:57:29.145" v="251" actId="1036"/>
          <ac:grpSpMkLst>
            <pc:docMk/>
            <pc:sldMk cId="3190369817" sldId="1842"/>
            <ac:grpSpMk id="55" creationId="{921C91B3-D3ED-0335-203A-24F0FD4EC837}"/>
          </ac:grpSpMkLst>
        </pc:grpChg>
        <pc:picChg chg="mod">
          <ac:chgData name="KJ SUN" userId="4b6c88b95ef88791" providerId="LiveId" clId="{7E6F8991-3197-4140-8547-6D1577745BF4}" dt="2025-10-16T06:57:34.722" v="1488" actId="1035"/>
          <ac:picMkLst>
            <pc:docMk/>
            <pc:sldMk cId="3190369817" sldId="1842"/>
            <ac:picMk id="7" creationId="{A7D65272-62AB-AFCC-4372-F2062E57F5CE}"/>
          </ac:picMkLst>
        </pc:picChg>
        <pc:picChg chg="add del mod">
          <ac:chgData name="KJ SUN" userId="4b6c88b95ef88791" providerId="LiveId" clId="{7E6F8991-3197-4140-8547-6D1577745BF4}" dt="2025-10-16T06:45:51.559" v="508" actId="478"/>
          <ac:picMkLst>
            <pc:docMk/>
            <pc:sldMk cId="3190369817" sldId="1842"/>
            <ac:picMk id="11" creationId="{791C09F3-C7C7-347C-BFBE-632598209860}"/>
          </ac:picMkLst>
        </pc:picChg>
        <pc:picChg chg="add del mod">
          <ac:chgData name="KJ SUN" userId="4b6c88b95ef88791" providerId="LiveId" clId="{7E6F8991-3197-4140-8547-6D1577745BF4}" dt="2025-10-17T04:08:36.019" v="2047" actId="478"/>
          <ac:picMkLst>
            <pc:docMk/>
            <pc:sldMk cId="3190369817" sldId="1842"/>
            <ac:picMk id="11" creationId="{9A2D9187-1843-A951-2E39-49E079C2510B}"/>
          </ac:picMkLst>
        </pc:picChg>
      </pc:sldChg>
      <pc:sldChg chg="delSp modSp add mod">
        <pc:chgData name="KJ SUN" userId="4b6c88b95ef88791" providerId="LiveId" clId="{7E6F8991-3197-4140-8547-6D1577745BF4}" dt="2025-10-17T07:19:41.350" v="2202" actId="20577"/>
        <pc:sldMkLst>
          <pc:docMk/>
          <pc:sldMk cId="0" sldId="1843"/>
        </pc:sldMkLst>
        <pc:spChg chg="mod">
          <ac:chgData name="KJ SUN" userId="4b6c88b95ef88791" providerId="LiveId" clId="{7E6F8991-3197-4140-8547-6D1577745BF4}" dt="2025-10-17T07:19:41.350" v="2202" actId="20577"/>
          <ac:spMkLst>
            <pc:docMk/>
            <pc:sldMk cId="0" sldId="1843"/>
            <ac:spMk id="2" creationId="{00000000-0000-0000-0000-000000000000}"/>
          </ac:spMkLst>
        </pc:spChg>
        <pc:spChg chg="mod">
          <ac:chgData name="KJ SUN" userId="4b6c88b95ef88791" providerId="LiveId" clId="{7E6F8991-3197-4140-8547-6D1577745BF4}" dt="2025-10-16T06:51:13.550" v="889" actId="1076"/>
          <ac:spMkLst>
            <pc:docMk/>
            <pc:sldMk cId="0" sldId="1843"/>
            <ac:spMk id="3" creationId="{F4BAABBF-5AFF-B1E1-C6A9-7B276060CEA9}"/>
          </ac:spMkLst>
        </pc:spChg>
        <pc:spChg chg="mod">
          <ac:chgData name="KJ SUN" userId="4b6c88b95ef88791" providerId="LiveId" clId="{7E6F8991-3197-4140-8547-6D1577745BF4}" dt="2025-10-16T06:51:13.550" v="889" actId="1076"/>
          <ac:spMkLst>
            <pc:docMk/>
            <pc:sldMk cId="0" sldId="1843"/>
            <ac:spMk id="7" creationId="{5F52DC3D-E36F-FDE1-32DF-496F408F04CC}"/>
          </ac:spMkLst>
        </pc:spChg>
        <pc:spChg chg="mod">
          <ac:chgData name="KJ SUN" userId="4b6c88b95ef88791" providerId="LiveId" clId="{7E6F8991-3197-4140-8547-6D1577745BF4}" dt="2025-10-16T06:51:18.883" v="890" actId="1076"/>
          <ac:spMkLst>
            <pc:docMk/>
            <pc:sldMk cId="0" sldId="1843"/>
            <ac:spMk id="8" creationId="{CD6D07DC-FD7F-393C-E04B-5071A44DDBC4}"/>
          </ac:spMkLst>
        </pc:spChg>
      </pc:sldChg>
      <pc:sldChg chg="modSp mod">
        <pc:chgData name="KJ SUN" userId="4b6c88b95ef88791" providerId="LiveId" clId="{7E6F8991-3197-4140-8547-6D1577745BF4}" dt="2025-10-17T07:11:48.559" v="2115" actId="20577"/>
        <pc:sldMkLst>
          <pc:docMk/>
          <pc:sldMk cId="2432204363" sldId="1844"/>
        </pc:sldMkLst>
        <pc:spChg chg="mod">
          <ac:chgData name="KJ SUN" userId="4b6c88b95ef88791" providerId="LiveId" clId="{7E6F8991-3197-4140-8547-6D1577745BF4}" dt="2025-10-17T07:11:48.559" v="2115" actId="20577"/>
          <ac:spMkLst>
            <pc:docMk/>
            <pc:sldMk cId="2432204363" sldId="1844"/>
            <ac:spMk id="4" creationId="{00000000-0000-0000-0000-000000000000}"/>
          </ac:spMkLst>
        </pc:spChg>
      </pc:sldChg>
      <pc:sldChg chg="modSp mod">
        <pc:chgData name="KJ SUN" userId="4b6c88b95ef88791" providerId="LiveId" clId="{7E6F8991-3197-4140-8547-6D1577745BF4}" dt="2025-10-17T07:12:14.313" v="2140" actId="20577"/>
        <pc:sldMkLst>
          <pc:docMk/>
          <pc:sldMk cId="2157191070" sldId="1845"/>
        </pc:sldMkLst>
        <pc:spChg chg="mod">
          <ac:chgData name="KJ SUN" userId="4b6c88b95ef88791" providerId="LiveId" clId="{7E6F8991-3197-4140-8547-6D1577745BF4}" dt="2025-10-17T07:12:14.313" v="2140" actId="20577"/>
          <ac:spMkLst>
            <pc:docMk/>
            <pc:sldMk cId="2157191070" sldId="1845"/>
            <ac:spMk id="4" creationId="{00000000-0000-0000-0000-000000000000}"/>
          </ac:spMkLst>
        </pc:spChg>
      </pc:sldChg>
      <pc:sldChg chg="modSp mod">
        <pc:chgData name="KJ SUN" userId="4b6c88b95ef88791" providerId="LiveId" clId="{7E6F8991-3197-4140-8547-6D1577745BF4}" dt="2025-10-17T03:17:06.162" v="1672" actId="20577"/>
        <pc:sldMkLst>
          <pc:docMk/>
          <pc:sldMk cId="3958087240" sldId="1846"/>
        </pc:sldMkLst>
        <pc:spChg chg="mod">
          <ac:chgData name="KJ SUN" userId="4b6c88b95ef88791" providerId="LiveId" clId="{7E6F8991-3197-4140-8547-6D1577745BF4}" dt="2025-10-16T07:01:40.484" v="1586"/>
          <ac:spMkLst>
            <pc:docMk/>
            <pc:sldMk cId="3958087240" sldId="1846"/>
            <ac:spMk id="4" creationId="{00000000-0000-0000-0000-000000000000}"/>
          </ac:spMkLst>
        </pc:spChg>
        <pc:spChg chg="mod">
          <ac:chgData name="KJ SUN" userId="4b6c88b95ef88791" providerId="LiveId" clId="{7E6F8991-3197-4140-8547-6D1577745BF4}" dt="2025-10-17T03:17:06.162" v="1672" actId="20577"/>
          <ac:spMkLst>
            <pc:docMk/>
            <pc:sldMk cId="3958087240" sldId="1846"/>
            <ac:spMk id="16" creationId="{00000000-0000-0000-0000-000000000000}"/>
          </ac:spMkLst>
        </pc:spChg>
      </pc:sldChg>
      <pc:sldChg chg="ord">
        <pc:chgData name="KJ SUN" userId="4b6c88b95ef88791" providerId="LiveId" clId="{7E6F8991-3197-4140-8547-6D1577745BF4}" dt="2025-10-17T07:30:10.067" v="2306"/>
        <pc:sldMkLst>
          <pc:docMk/>
          <pc:sldMk cId="2997186916" sldId="1849"/>
        </pc:sldMkLst>
      </pc:sldChg>
      <pc:sldChg chg="add del">
        <pc:chgData name="KJ SUN" userId="4b6c88b95ef88791" providerId="LiveId" clId="{7E6F8991-3197-4140-8547-6D1577745BF4}" dt="2025-09-23T06:59:47.053" v="266" actId="47"/>
        <pc:sldMkLst>
          <pc:docMk/>
          <pc:sldMk cId="1011285981" sldId="1850"/>
        </pc:sldMkLst>
      </pc:sldChg>
      <pc:sldChg chg="add">
        <pc:chgData name="KJ SUN" userId="4b6c88b95ef88791" providerId="LiveId" clId="{7E6F8991-3197-4140-8547-6D1577745BF4}" dt="2025-09-20T01:31:07.441" v="2"/>
        <pc:sldMkLst>
          <pc:docMk/>
          <pc:sldMk cId="1203801666" sldId="1851"/>
        </pc:sldMkLst>
      </pc:sldChg>
      <pc:sldChg chg="del">
        <pc:chgData name="KJ SUN" userId="4b6c88b95ef88791" providerId="LiveId" clId="{7E6F8991-3197-4140-8547-6D1577745BF4}" dt="2025-09-20T01:31:01.672" v="1" actId="2696"/>
        <pc:sldMkLst>
          <pc:docMk/>
          <pc:sldMk cId="2482179342" sldId="1851"/>
        </pc:sldMkLst>
      </pc:sldChg>
      <pc:sldChg chg="add">
        <pc:chgData name="KJ SUN" userId="4b6c88b95ef88791" providerId="LiveId" clId="{7E6F8991-3197-4140-8547-6D1577745BF4}" dt="2025-09-20T01:31:07.441" v="2"/>
        <pc:sldMkLst>
          <pc:docMk/>
          <pc:sldMk cId="97927215" sldId="1853"/>
        </pc:sldMkLst>
      </pc:sldChg>
      <pc:sldChg chg="del">
        <pc:chgData name="KJ SUN" userId="4b6c88b95ef88791" providerId="LiveId" clId="{7E6F8991-3197-4140-8547-6D1577745BF4}" dt="2025-09-20T01:31:01.672" v="1" actId="2696"/>
        <pc:sldMkLst>
          <pc:docMk/>
          <pc:sldMk cId="3288623194" sldId="1853"/>
        </pc:sldMkLst>
      </pc:sldChg>
      <pc:sldChg chg="add del">
        <pc:chgData name="KJ SUN" userId="4b6c88b95ef88791" providerId="LiveId" clId="{7E6F8991-3197-4140-8547-6D1577745BF4}" dt="2025-09-23T06:59:47.053" v="266" actId="47"/>
        <pc:sldMkLst>
          <pc:docMk/>
          <pc:sldMk cId="2385665627" sldId="1855"/>
        </pc:sldMkLst>
      </pc:sldChg>
      <pc:sldChg chg="add del">
        <pc:chgData name="KJ SUN" userId="4b6c88b95ef88791" providerId="LiveId" clId="{7E6F8991-3197-4140-8547-6D1577745BF4}" dt="2025-09-23T06:59:47.053" v="266" actId="47"/>
        <pc:sldMkLst>
          <pc:docMk/>
          <pc:sldMk cId="3538300168" sldId="1856"/>
        </pc:sldMkLst>
      </pc:sldChg>
      <pc:sldChg chg="del">
        <pc:chgData name="KJ SUN" userId="4b6c88b95ef88791" providerId="LiveId" clId="{7E6F8991-3197-4140-8547-6D1577745BF4}" dt="2025-09-23T06:59:37.832" v="264" actId="47"/>
        <pc:sldMkLst>
          <pc:docMk/>
          <pc:sldMk cId="1261668130" sldId="1857"/>
        </pc:sldMkLst>
      </pc:sldChg>
      <pc:sldChg chg="modSp mod">
        <pc:chgData name="KJ SUN" userId="4b6c88b95ef88791" providerId="LiveId" clId="{7E6F8991-3197-4140-8547-6D1577745BF4}" dt="2025-10-17T03:17:48.673" v="1692" actId="20577"/>
        <pc:sldMkLst>
          <pc:docMk/>
          <pc:sldMk cId="0" sldId="1858"/>
        </pc:sldMkLst>
        <pc:spChg chg="mod">
          <ac:chgData name="KJ SUN" userId="4b6c88b95ef88791" providerId="LiveId" clId="{7E6F8991-3197-4140-8547-6D1577745BF4}" dt="2025-10-16T07:02:15.217" v="1604"/>
          <ac:spMkLst>
            <pc:docMk/>
            <pc:sldMk cId="0" sldId="1858"/>
            <ac:spMk id="4" creationId="{00000000-0000-0000-0000-000000000000}"/>
          </ac:spMkLst>
        </pc:spChg>
        <pc:spChg chg="mod">
          <ac:chgData name="KJ SUN" userId="4b6c88b95ef88791" providerId="LiveId" clId="{7E6F8991-3197-4140-8547-6D1577745BF4}" dt="2025-09-26T10:10:12.931" v="367" actId="20577"/>
          <ac:spMkLst>
            <pc:docMk/>
            <pc:sldMk cId="0" sldId="1858"/>
            <ac:spMk id="5" creationId="{00000000-0000-0000-0000-000000000000}"/>
          </ac:spMkLst>
        </pc:spChg>
        <pc:spChg chg="mod">
          <ac:chgData name="KJ SUN" userId="4b6c88b95ef88791" providerId="LiveId" clId="{7E6F8991-3197-4140-8547-6D1577745BF4}" dt="2025-10-17T03:17:48.673" v="1692" actId="20577"/>
          <ac:spMkLst>
            <pc:docMk/>
            <pc:sldMk cId="0" sldId="1858"/>
            <ac:spMk id="11" creationId="{00000000-0000-0000-0000-000000000000}"/>
          </ac:spMkLst>
        </pc:spChg>
      </pc:sldChg>
      <pc:sldChg chg="add del">
        <pc:chgData name="KJ SUN" userId="4b6c88b95ef88791" providerId="LiveId" clId="{7E6F8991-3197-4140-8547-6D1577745BF4}" dt="2025-09-23T06:59:47.053" v="266" actId="47"/>
        <pc:sldMkLst>
          <pc:docMk/>
          <pc:sldMk cId="777021852" sldId="1861"/>
        </pc:sldMkLst>
      </pc:sldChg>
      <pc:sldChg chg="ord">
        <pc:chgData name="KJ SUN" userId="4b6c88b95ef88791" providerId="LiveId" clId="{7E6F8991-3197-4140-8547-6D1577745BF4}" dt="2025-09-21T08:00:04.143" v="229"/>
        <pc:sldMkLst>
          <pc:docMk/>
          <pc:sldMk cId="1937614437" sldId="1862"/>
        </pc:sldMkLst>
      </pc:sldChg>
      <pc:sldChg chg="modSp mod ord">
        <pc:chgData name="KJ SUN" userId="4b6c88b95ef88791" providerId="LiveId" clId="{7E6F8991-3197-4140-8547-6D1577745BF4}" dt="2025-10-17T03:17:53.505" v="1696" actId="20577"/>
        <pc:sldMkLst>
          <pc:docMk/>
          <pc:sldMk cId="1112612865" sldId="1865"/>
        </pc:sldMkLst>
        <pc:spChg chg="mod">
          <ac:chgData name="KJ SUN" userId="4b6c88b95ef88791" providerId="LiveId" clId="{7E6F8991-3197-4140-8547-6D1577745BF4}" dt="2025-10-16T07:02:18.459" v="1606"/>
          <ac:spMkLst>
            <pc:docMk/>
            <pc:sldMk cId="1112612865" sldId="1865"/>
            <ac:spMk id="4" creationId="{51158D80-8A32-619F-730C-B06E521DC258}"/>
          </ac:spMkLst>
        </pc:spChg>
        <pc:spChg chg="mod">
          <ac:chgData name="KJ SUN" userId="4b6c88b95ef88791" providerId="LiveId" clId="{7E6F8991-3197-4140-8547-6D1577745BF4}" dt="2025-10-17T03:17:53.505" v="1696" actId="20577"/>
          <ac:spMkLst>
            <pc:docMk/>
            <pc:sldMk cId="1112612865" sldId="1865"/>
            <ac:spMk id="16" creationId="{31A1B5A2-22C7-D3E6-753D-5089B97D597D}"/>
          </ac:spMkLst>
        </pc:spChg>
      </pc:sldChg>
      <pc:sldChg chg="modSp mod">
        <pc:chgData name="KJ SUN" userId="4b6c88b95ef88791" providerId="LiveId" clId="{7E6F8991-3197-4140-8547-6D1577745BF4}" dt="2025-10-17T07:20:37.057" v="2205" actId="14100"/>
        <pc:sldMkLst>
          <pc:docMk/>
          <pc:sldMk cId="2857710706" sldId="1866"/>
        </pc:sldMkLst>
        <pc:spChg chg="mod">
          <ac:chgData name="KJ SUN" userId="4b6c88b95ef88791" providerId="LiveId" clId="{7E6F8991-3197-4140-8547-6D1577745BF4}" dt="2025-10-16T07:01:11.038" v="1572" actId="20577"/>
          <ac:spMkLst>
            <pc:docMk/>
            <pc:sldMk cId="2857710706" sldId="1866"/>
            <ac:spMk id="4" creationId="{7C42F679-BF2C-C315-E63C-9CDF026E6D8D}"/>
          </ac:spMkLst>
        </pc:spChg>
        <pc:spChg chg="mod">
          <ac:chgData name="KJ SUN" userId="4b6c88b95ef88791" providerId="LiveId" clId="{7E6F8991-3197-4140-8547-6D1577745BF4}" dt="2025-10-17T07:20:31.695" v="2203" actId="1076"/>
          <ac:spMkLst>
            <pc:docMk/>
            <pc:sldMk cId="2857710706" sldId="1866"/>
            <ac:spMk id="11" creationId="{A1C8FAAA-4BDE-B710-DC9A-05B8C227AAB5}"/>
          </ac:spMkLst>
        </pc:spChg>
        <pc:cxnChg chg="mod">
          <ac:chgData name="KJ SUN" userId="4b6c88b95ef88791" providerId="LiveId" clId="{7E6F8991-3197-4140-8547-6D1577745BF4}" dt="2025-10-17T07:20:37.057" v="2205" actId="14100"/>
          <ac:cxnSpMkLst>
            <pc:docMk/>
            <pc:sldMk cId="2857710706" sldId="1866"/>
            <ac:cxnSpMk id="15" creationId="{5D6855CC-56FA-DD90-F061-9F435EF4F46A}"/>
          </ac:cxnSpMkLst>
        </pc:cxnChg>
      </pc:sldChg>
      <pc:sldChg chg="del">
        <pc:chgData name="KJ SUN" userId="4b6c88b95ef88791" providerId="LiveId" clId="{7E6F8991-3197-4140-8547-6D1577745BF4}" dt="2025-09-20T01:32:08.770" v="17" actId="47"/>
        <pc:sldMkLst>
          <pc:docMk/>
          <pc:sldMk cId="171377763" sldId="1867"/>
        </pc:sldMkLst>
      </pc:sldChg>
      <pc:sldChg chg="del">
        <pc:chgData name="KJ SUN" userId="4b6c88b95ef88791" providerId="LiveId" clId="{7E6F8991-3197-4140-8547-6D1577745BF4}" dt="2025-09-23T06:59:37.832" v="264" actId="47"/>
        <pc:sldMkLst>
          <pc:docMk/>
          <pc:sldMk cId="3068723186" sldId="1868"/>
        </pc:sldMkLst>
      </pc:sldChg>
      <pc:sldChg chg="del">
        <pc:chgData name="KJ SUN" userId="4b6c88b95ef88791" providerId="LiveId" clId="{7E6F8991-3197-4140-8547-6D1577745BF4}" dt="2025-09-23T06:59:37.832" v="264" actId="47"/>
        <pc:sldMkLst>
          <pc:docMk/>
          <pc:sldMk cId="2109751137" sldId="1870"/>
        </pc:sldMkLst>
      </pc:sldChg>
      <pc:sldChg chg="del">
        <pc:chgData name="KJ SUN" userId="4b6c88b95ef88791" providerId="LiveId" clId="{7E6F8991-3197-4140-8547-6D1577745BF4}" dt="2025-09-20T01:32:08.770" v="17" actId="47"/>
        <pc:sldMkLst>
          <pc:docMk/>
          <pc:sldMk cId="2601881955" sldId="1871"/>
        </pc:sldMkLst>
      </pc:sldChg>
      <pc:sldChg chg="modSp del mod">
        <pc:chgData name="KJ SUN" userId="4b6c88b95ef88791" providerId="LiveId" clId="{7E6F8991-3197-4140-8547-6D1577745BF4}" dt="2025-09-23T07:01:07.767" v="275" actId="47"/>
        <pc:sldMkLst>
          <pc:docMk/>
          <pc:sldMk cId="124539120" sldId="1873"/>
        </pc:sldMkLst>
      </pc:sldChg>
      <pc:sldChg chg="addSp modSp mod">
        <pc:chgData name="KJ SUN" userId="4b6c88b95ef88791" providerId="LiveId" clId="{7E6F8991-3197-4140-8547-6D1577745BF4}" dt="2025-10-17T03:17:13.767" v="1677" actId="20577"/>
        <pc:sldMkLst>
          <pc:docMk/>
          <pc:sldMk cId="259287766" sldId="1874"/>
        </pc:sldMkLst>
        <pc:spChg chg="add mod">
          <ac:chgData name="KJ SUN" userId="4b6c88b95ef88791" providerId="LiveId" clId="{7E6F8991-3197-4140-8547-6D1577745BF4}" dt="2025-09-26T10:02:12.765" v="285" actId="1076"/>
          <ac:spMkLst>
            <pc:docMk/>
            <pc:sldMk cId="259287766" sldId="1874"/>
            <ac:spMk id="2" creationId="{26820292-9C26-1812-0C66-78230D71B4F3}"/>
          </ac:spMkLst>
        </pc:spChg>
        <pc:spChg chg="mod">
          <ac:chgData name="KJ SUN" userId="4b6c88b95ef88791" providerId="LiveId" clId="{7E6F8991-3197-4140-8547-6D1577745BF4}" dt="2025-10-16T07:01:47.589" v="1590"/>
          <ac:spMkLst>
            <pc:docMk/>
            <pc:sldMk cId="259287766" sldId="1874"/>
            <ac:spMk id="4" creationId="{D4D23282-703A-C026-AED2-4CC5912A8F32}"/>
          </ac:spMkLst>
        </pc:spChg>
        <pc:spChg chg="mod">
          <ac:chgData name="KJ SUN" userId="4b6c88b95ef88791" providerId="LiveId" clId="{7E6F8991-3197-4140-8547-6D1577745BF4}" dt="2025-10-17T03:17:13.767" v="1677" actId="20577"/>
          <ac:spMkLst>
            <pc:docMk/>
            <pc:sldMk cId="259287766" sldId="1874"/>
            <ac:spMk id="16" creationId="{0A6F0206-A54F-4528-833E-84D96C4C76CD}"/>
          </ac:spMkLst>
        </pc:spChg>
      </pc:sldChg>
      <pc:sldChg chg="modSp mod">
        <pc:chgData name="KJ SUN" userId="4b6c88b95ef88791" providerId="LiveId" clId="{7E6F8991-3197-4140-8547-6D1577745BF4}" dt="2025-10-17T03:17:24.413" v="1682" actId="20577"/>
        <pc:sldMkLst>
          <pc:docMk/>
          <pc:sldMk cId="3328551212" sldId="1875"/>
        </pc:sldMkLst>
        <pc:spChg chg="mod">
          <ac:chgData name="KJ SUN" userId="4b6c88b95ef88791" providerId="LiveId" clId="{7E6F8991-3197-4140-8547-6D1577745BF4}" dt="2025-10-16T07:01:55.123" v="1594"/>
          <ac:spMkLst>
            <pc:docMk/>
            <pc:sldMk cId="3328551212" sldId="1875"/>
            <ac:spMk id="4" creationId="{6FC8FC95-ACEC-AAFE-5B75-EC9F58373A3A}"/>
          </ac:spMkLst>
        </pc:spChg>
        <pc:spChg chg="mod">
          <ac:chgData name="KJ SUN" userId="4b6c88b95ef88791" providerId="LiveId" clId="{7E6F8991-3197-4140-8547-6D1577745BF4}" dt="2025-10-17T03:17:24.413" v="1682" actId="20577"/>
          <ac:spMkLst>
            <pc:docMk/>
            <pc:sldMk cId="3328551212" sldId="1875"/>
            <ac:spMk id="16" creationId="{04166BAD-BA5B-947C-2147-FD01932FFA2D}"/>
          </ac:spMkLst>
        </pc:spChg>
      </pc:sldChg>
      <pc:sldChg chg="modSp mod">
        <pc:chgData name="KJ SUN" userId="4b6c88b95ef88791" providerId="LiveId" clId="{7E6F8991-3197-4140-8547-6D1577745BF4}" dt="2025-10-17T03:17:33.817" v="1686" actId="20577"/>
        <pc:sldMkLst>
          <pc:docMk/>
          <pc:sldMk cId="2843017092" sldId="1876"/>
        </pc:sldMkLst>
        <pc:spChg chg="mod">
          <ac:chgData name="KJ SUN" userId="4b6c88b95ef88791" providerId="LiveId" clId="{7E6F8991-3197-4140-8547-6D1577745BF4}" dt="2025-10-16T07:02:03.547" v="1598"/>
          <ac:spMkLst>
            <pc:docMk/>
            <pc:sldMk cId="2843017092" sldId="1876"/>
            <ac:spMk id="4" creationId="{BA454902-914A-C786-AB74-6A29E46232F5}"/>
          </ac:spMkLst>
        </pc:spChg>
        <pc:spChg chg="mod">
          <ac:chgData name="KJ SUN" userId="4b6c88b95ef88791" providerId="LiveId" clId="{7E6F8991-3197-4140-8547-6D1577745BF4}" dt="2025-10-17T03:17:33.817" v="1686" actId="20577"/>
          <ac:spMkLst>
            <pc:docMk/>
            <pc:sldMk cId="2843017092" sldId="1876"/>
            <ac:spMk id="16" creationId="{749B6E74-05D7-3320-A0B8-5AA4A8D8D4C0}"/>
          </ac:spMkLst>
        </pc:spChg>
      </pc:sldChg>
      <pc:sldChg chg="addSp modSp mod ord">
        <pc:chgData name="KJ SUN" userId="4b6c88b95ef88791" providerId="LiveId" clId="{7E6F8991-3197-4140-8547-6D1577745BF4}" dt="2025-10-17T07:22:43.796" v="2272" actId="1076"/>
        <pc:sldMkLst>
          <pc:docMk/>
          <pc:sldMk cId="3338373504" sldId="1877"/>
        </pc:sldMkLst>
        <pc:spChg chg="add mod">
          <ac:chgData name="KJ SUN" userId="4b6c88b95ef88791" providerId="LiveId" clId="{7E6F8991-3197-4140-8547-6D1577745BF4}" dt="2025-10-17T07:22:43.796" v="2272" actId="1076"/>
          <ac:spMkLst>
            <pc:docMk/>
            <pc:sldMk cId="3338373504" sldId="1877"/>
            <ac:spMk id="2" creationId="{BC1B2D97-ABE3-6322-5B59-AB5F36C30E0B}"/>
          </ac:spMkLst>
        </pc:spChg>
        <pc:spChg chg="mod">
          <ac:chgData name="KJ SUN" userId="4b6c88b95ef88791" providerId="LiveId" clId="{7E6F8991-3197-4140-8547-6D1577745BF4}" dt="2025-10-16T07:01:31.519" v="1580"/>
          <ac:spMkLst>
            <pc:docMk/>
            <pc:sldMk cId="3338373504" sldId="1877"/>
            <ac:spMk id="4" creationId="{679C1929-A373-DF87-1B06-A21B448FA74B}"/>
          </ac:spMkLst>
        </pc:spChg>
        <pc:spChg chg="mod">
          <ac:chgData name="KJ SUN" userId="4b6c88b95ef88791" providerId="LiveId" clId="{7E6F8991-3197-4140-8547-6D1577745BF4}" dt="2025-10-17T03:16:53.882" v="1666" actId="20577"/>
          <ac:spMkLst>
            <pc:docMk/>
            <pc:sldMk cId="3338373504" sldId="1877"/>
            <ac:spMk id="16" creationId="{6A620915-5A97-02A7-CD76-92DEE365E7F4}"/>
          </ac:spMkLst>
        </pc:spChg>
      </pc:sldChg>
      <pc:sldChg chg="modSp mod">
        <pc:chgData name="KJ SUN" userId="4b6c88b95ef88791" providerId="LiveId" clId="{7E6F8991-3197-4140-8547-6D1577745BF4}" dt="2025-10-17T03:16:48.022" v="1664" actId="20577"/>
        <pc:sldMkLst>
          <pc:docMk/>
          <pc:sldMk cId="2974329852" sldId="1878"/>
        </pc:sldMkLst>
        <pc:spChg chg="mod">
          <ac:chgData name="KJ SUN" userId="4b6c88b95ef88791" providerId="LiveId" clId="{7E6F8991-3197-4140-8547-6D1577745BF4}" dt="2025-10-16T07:01:26.082" v="1578"/>
          <ac:spMkLst>
            <pc:docMk/>
            <pc:sldMk cId="2974329852" sldId="1878"/>
            <ac:spMk id="4" creationId="{1836DE68-521E-4C3C-5C70-ABCCFBB05383}"/>
          </ac:spMkLst>
        </pc:spChg>
        <pc:spChg chg="mod">
          <ac:chgData name="KJ SUN" userId="4b6c88b95ef88791" providerId="LiveId" clId="{7E6F8991-3197-4140-8547-6D1577745BF4}" dt="2025-10-17T03:16:48.022" v="1664" actId="20577"/>
          <ac:spMkLst>
            <pc:docMk/>
            <pc:sldMk cId="2974329852" sldId="1878"/>
            <ac:spMk id="16" creationId="{9A312665-5BFD-BAAB-1417-E230A5960B20}"/>
          </ac:spMkLst>
        </pc:spChg>
      </pc:sldChg>
      <pc:sldChg chg="modSp mod">
        <pc:chgData name="KJ SUN" userId="4b6c88b95ef88791" providerId="LiveId" clId="{7E6F8991-3197-4140-8547-6D1577745BF4}" dt="2025-10-17T03:16:57.727" v="1668" actId="20577"/>
        <pc:sldMkLst>
          <pc:docMk/>
          <pc:sldMk cId="523773516" sldId="1879"/>
        </pc:sldMkLst>
        <pc:spChg chg="mod">
          <ac:chgData name="KJ SUN" userId="4b6c88b95ef88791" providerId="LiveId" clId="{7E6F8991-3197-4140-8547-6D1577745BF4}" dt="2025-10-16T07:01:34.496" v="1582"/>
          <ac:spMkLst>
            <pc:docMk/>
            <pc:sldMk cId="523773516" sldId="1879"/>
            <ac:spMk id="4" creationId="{A1879AD3-1CAC-1CD6-7D7C-37E9F9FFFBBF}"/>
          </ac:spMkLst>
        </pc:spChg>
        <pc:spChg chg="mod">
          <ac:chgData name="KJ SUN" userId="4b6c88b95ef88791" providerId="LiveId" clId="{7E6F8991-3197-4140-8547-6D1577745BF4}" dt="2025-10-17T03:16:57.727" v="1668" actId="20577"/>
          <ac:spMkLst>
            <pc:docMk/>
            <pc:sldMk cId="523773516" sldId="1879"/>
            <ac:spMk id="16" creationId="{F8E2D4D5-200F-6CC2-20E8-C5C89AA46EBD}"/>
          </ac:spMkLst>
        </pc:spChg>
      </pc:sldChg>
      <pc:sldChg chg="modSp mod">
        <pc:chgData name="KJ SUN" userId="4b6c88b95ef88791" providerId="LiveId" clId="{7E6F8991-3197-4140-8547-6D1577745BF4}" dt="2025-10-17T03:17:02.162" v="1670" actId="20577"/>
        <pc:sldMkLst>
          <pc:docMk/>
          <pc:sldMk cId="1899973517" sldId="1880"/>
        </pc:sldMkLst>
        <pc:spChg chg="mod">
          <ac:chgData name="KJ SUN" userId="4b6c88b95ef88791" providerId="LiveId" clId="{7E6F8991-3197-4140-8547-6D1577745BF4}" dt="2025-09-26T15:52:00.943" v="393" actId="1076"/>
          <ac:spMkLst>
            <pc:docMk/>
            <pc:sldMk cId="1899973517" sldId="1880"/>
            <ac:spMk id="2" creationId="{6207EFC3-F22C-9201-321F-E9C7147015A3}"/>
          </ac:spMkLst>
        </pc:spChg>
        <pc:spChg chg="mod">
          <ac:chgData name="KJ SUN" userId="4b6c88b95ef88791" providerId="LiveId" clId="{7E6F8991-3197-4140-8547-6D1577745BF4}" dt="2025-10-16T07:01:37.594" v="1584"/>
          <ac:spMkLst>
            <pc:docMk/>
            <pc:sldMk cId="1899973517" sldId="1880"/>
            <ac:spMk id="4" creationId="{BBD5F678-272D-52CB-4FB5-7243A4D6D085}"/>
          </ac:spMkLst>
        </pc:spChg>
        <pc:spChg chg="mod">
          <ac:chgData name="KJ SUN" userId="4b6c88b95ef88791" providerId="LiveId" clId="{7E6F8991-3197-4140-8547-6D1577745BF4}" dt="2025-09-27T00:25:40.979" v="445" actId="113"/>
          <ac:spMkLst>
            <pc:docMk/>
            <pc:sldMk cId="1899973517" sldId="1880"/>
            <ac:spMk id="10" creationId="{A8A8730C-C4F2-588D-EFFD-DC237CCB92E4}"/>
          </ac:spMkLst>
        </pc:spChg>
        <pc:spChg chg="mod">
          <ac:chgData name="KJ SUN" userId="4b6c88b95ef88791" providerId="LiveId" clId="{7E6F8991-3197-4140-8547-6D1577745BF4}" dt="2025-10-17T03:17:02.162" v="1670" actId="20577"/>
          <ac:spMkLst>
            <pc:docMk/>
            <pc:sldMk cId="1899973517" sldId="1880"/>
            <ac:spMk id="16" creationId="{BCBEB59B-1047-011D-6E16-AB17C0548E59}"/>
          </ac:spMkLst>
        </pc:spChg>
      </pc:sldChg>
      <pc:sldChg chg="del">
        <pc:chgData name="KJ SUN" userId="4b6c88b95ef88791" providerId="LiveId" clId="{7E6F8991-3197-4140-8547-6D1577745BF4}" dt="2025-09-21T07:56:38.091" v="138" actId="47"/>
        <pc:sldMkLst>
          <pc:docMk/>
          <pc:sldMk cId="3662645656" sldId="1881"/>
        </pc:sldMkLst>
      </pc:sldChg>
      <pc:sldChg chg="del">
        <pc:chgData name="KJ SUN" userId="4b6c88b95ef88791" providerId="LiveId" clId="{7E6F8991-3197-4140-8547-6D1577745BF4}" dt="2025-09-20T01:31:01.672" v="1" actId="2696"/>
        <pc:sldMkLst>
          <pc:docMk/>
          <pc:sldMk cId="21706305" sldId="1882"/>
        </pc:sldMkLst>
      </pc:sldChg>
      <pc:sldChg chg="add del">
        <pc:chgData name="KJ SUN" userId="4b6c88b95ef88791" providerId="LiveId" clId="{7E6F8991-3197-4140-8547-6D1577745BF4}" dt="2025-09-23T06:59:58.969" v="267" actId="47"/>
        <pc:sldMkLst>
          <pc:docMk/>
          <pc:sldMk cId="1719956735" sldId="1882"/>
        </pc:sldMkLst>
      </pc:sldChg>
      <pc:sldChg chg="del">
        <pc:chgData name="KJ SUN" userId="4b6c88b95ef88791" providerId="LiveId" clId="{7E6F8991-3197-4140-8547-6D1577745BF4}" dt="2025-09-21T07:56:05.039" v="129" actId="47"/>
        <pc:sldMkLst>
          <pc:docMk/>
          <pc:sldMk cId="1250098148" sldId="1883"/>
        </pc:sldMkLst>
      </pc:sldChg>
      <pc:sldChg chg="del">
        <pc:chgData name="KJ SUN" userId="4b6c88b95ef88791" providerId="LiveId" clId="{7E6F8991-3197-4140-8547-6D1577745BF4}" dt="2025-09-20T01:32:08.770" v="17" actId="47"/>
        <pc:sldMkLst>
          <pc:docMk/>
          <pc:sldMk cId="1942086028" sldId="1884"/>
        </pc:sldMkLst>
      </pc:sldChg>
      <pc:sldChg chg="addSp delSp modSp mod">
        <pc:chgData name="KJ SUN" userId="4b6c88b95ef88791" providerId="LiveId" clId="{7E6F8991-3197-4140-8547-6D1577745BF4}" dt="2025-10-17T04:04:34.113" v="1961" actId="164"/>
        <pc:sldMkLst>
          <pc:docMk/>
          <pc:sldMk cId="1219501575" sldId="1885"/>
        </pc:sldMkLst>
        <pc:spChg chg="add mod">
          <ac:chgData name="KJ SUN" userId="4b6c88b95ef88791" providerId="LiveId" clId="{7E6F8991-3197-4140-8547-6D1577745BF4}" dt="2025-10-17T04:04:34.113" v="1961" actId="164"/>
          <ac:spMkLst>
            <pc:docMk/>
            <pc:sldMk cId="1219501575" sldId="1885"/>
            <ac:spMk id="2" creationId="{2A739528-4B97-037B-65DD-012583B75A3D}"/>
          </ac:spMkLst>
        </pc:spChg>
        <pc:spChg chg="mod">
          <ac:chgData name="KJ SUN" userId="4b6c88b95ef88791" providerId="LiveId" clId="{7E6F8991-3197-4140-8547-6D1577745BF4}" dt="2025-10-17T04:04:34.113" v="1961" actId="164"/>
          <ac:spMkLst>
            <pc:docMk/>
            <pc:sldMk cId="1219501575" sldId="1885"/>
            <ac:spMk id="3" creationId="{40739159-9D07-E865-6CAE-D1723CBF911A}"/>
          </ac:spMkLst>
        </pc:spChg>
        <pc:spChg chg="mod">
          <ac:chgData name="KJ SUN" userId="4b6c88b95ef88791" providerId="LiveId" clId="{7E6F8991-3197-4140-8547-6D1577745BF4}" dt="2025-10-17T04:04:34.113" v="1961" actId="164"/>
          <ac:spMkLst>
            <pc:docMk/>
            <pc:sldMk cId="1219501575" sldId="1885"/>
            <ac:spMk id="4" creationId="{5AD6D63A-3218-67EB-D852-ABE785F3A638}"/>
          </ac:spMkLst>
        </pc:spChg>
        <pc:spChg chg="del mod">
          <ac:chgData name="KJ SUN" userId="4b6c88b95ef88791" providerId="LiveId" clId="{7E6F8991-3197-4140-8547-6D1577745BF4}" dt="2025-10-17T04:02:38.270" v="1944" actId="478"/>
          <ac:spMkLst>
            <pc:docMk/>
            <pc:sldMk cId="1219501575" sldId="1885"/>
            <ac:spMk id="5" creationId="{FAE9B05E-A4FA-397A-665C-79196B9A289C}"/>
          </ac:spMkLst>
        </pc:spChg>
        <pc:spChg chg="add mod">
          <ac:chgData name="KJ SUN" userId="4b6c88b95ef88791" providerId="LiveId" clId="{7E6F8991-3197-4140-8547-6D1577745BF4}" dt="2025-10-17T04:04:34.113" v="1961" actId="164"/>
          <ac:spMkLst>
            <pc:docMk/>
            <pc:sldMk cId="1219501575" sldId="1885"/>
            <ac:spMk id="13" creationId="{7026F579-9340-685B-579A-D96CD30EAF0A}"/>
          </ac:spMkLst>
        </pc:spChg>
        <pc:spChg chg="mod">
          <ac:chgData name="KJ SUN" userId="4b6c88b95ef88791" providerId="LiveId" clId="{7E6F8991-3197-4140-8547-6D1577745BF4}" dt="2025-10-17T04:04:34.113" v="1961" actId="164"/>
          <ac:spMkLst>
            <pc:docMk/>
            <pc:sldMk cId="1219501575" sldId="1885"/>
            <ac:spMk id="16" creationId="{F1060154-A081-1F49-6BFD-7ED4D6A05B07}"/>
          </ac:spMkLst>
        </pc:spChg>
        <pc:grpChg chg="add mod">
          <ac:chgData name="KJ SUN" userId="4b6c88b95ef88791" providerId="LiveId" clId="{7E6F8991-3197-4140-8547-6D1577745BF4}" dt="2025-10-17T04:04:34.113" v="1961" actId="164"/>
          <ac:grpSpMkLst>
            <pc:docMk/>
            <pc:sldMk cId="1219501575" sldId="1885"/>
            <ac:grpSpMk id="17" creationId="{D53265B3-1FD6-DB9C-8538-078E76EB70E5}"/>
          </ac:grpSpMkLst>
        </pc:grpChg>
        <pc:picChg chg="add del mod">
          <ac:chgData name="KJ SUN" userId="4b6c88b95ef88791" providerId="LiveId" clId="{7E6F8991-3197-4140-8547-6D1577745BF4}" dt="2025-10-17T04:01:59.287" v="1939" actId="478"/>
          <ac:picMkLst>
            <pc:docMk/>
            <pc:sldMk cId="1219501575" sldId="1885"/>
            <ac:picMk id="7" creationId="{F4572FEC-A072-0231-F7BE-A6C0415E7841}"/>
          </ac:picMkLst>
        </pc:picChg>
        <pc:picChg chg="del mod">
          <ac:chgData name="KJ SUN" userId="4b6c88b95ef88791" providerId="LiveId" clId="{7E6F8991-3197-4140-8547-6D1577745BF4}" dt="2025-10-17T03:18:25.443" v="1701" actId="478"/>
          <ac:picMkLst>
            <pc:docMk/>
            <pc:sldMk cId="1219501575" sldId="1885"/>
            <ac:picMk id="9" creationId="{533ACBE4-1F92-FF5A-3A1D-8A2E96F94AEF}"/>
          </ac:picMkLst>
        </pc:picChg>
        <pc:picChg chg="add mod">
          <ac:chgData name="KJ SUN" userId="4b6c88b95ef88791" providerId="LiveId" clId="{7E6F8991-3197-4140-8547-6D1577745BF4}" dt="2025-10-17T04:04:34.113" v="1961" actId="164"/>
          <ac:picMkLst>
            <pc:docMk/>
            <pc:sldMk cId="1219501575" sldId="1885"/>
            <ac:picMk id="10" creationId="{90E3D5A1-BC52-0D38-6365-236FEAAF6456}"/>
          </ac:picMkLst>
        </pc:picChg>
        <pc:picChg chg="del">
          <ac:chgData name="KJ SUN" userId="4b6c88b95ef88791" providerId="LiveId" clId="{7E6F8991-3197-4140-8547-6D1577745BF4}" dt="2025-10-17T03:18:16.894" v="1700" actId="478"/>
          <ac:picMkLst>
            <pc:docMk/>
            <pc:sldMk cId="1219501575" sldId="1885"/>
            <ac:picMk id="11" creationId="{E7FD368C-5101-76CD-79EE-5C1AEE5D19FF}"/>
          </ac:picMkLst>
        </pc:picChg>
        <pc:picChg chg="add mod ord">
          <ac:chgData name="KJ SUN" userId="4b6c88b95ef88791" providerId="LiveId" clId="{7E6F8991-3197-4140-8547-6D1577745BF4}" dt="2025-10-17T04:04:34.113" v="1961" actId="164"/>
          <ac:picMkLst>
            <pc:docMk/>
            <pc:sldMk cId="1219501575" sldId="1885"/>
            <ac:picMk id="12" creationId="{E3B1AD4A-C32E-D80D-FFF3-BB24E32AC0A7}"/>
          </ac:picMkLst>
        </pc:picChg>
        <pc:cxnChg chg="add mod">
          <ac:chgData name="KJ SUN" userId="4b6c88b95ef88791" providerId="LiveId" clId="{7E6F8991-3197-4140-8547-6D1577745BF4}" dt="2025-10-17T04:04:34.113" v="1961" actId="164"/>
          <ac:cxnSpMkLst>
            <pc:docMk/>
            <pc:sldMk cId="1219501575" sldId="1885"/>
            <ac:cxnSpMk id="15" creationId="{F9C6AC69-E152-B6F3-EB05-DCC9764C2146}"/>
          </ac:cxnSpMkLst>
        </pc:cxnChg>
      </pc:sldChg>
      <pc:sldChg chg="addSp delSp modSp mod">
        <pc:chgData name="KJ SUN" userId="4b6c88b95ef88791" providerId="LiveId" clId="{7E6F8991-3197-4140-8547-6D1577745BF4}" dt="2025-10-17T07:33:17.403" v="2310" actId="20577"/>
        <pc:sldMkLst>
          <pc:docMk/>
          <pc:sldMk cId="2997377990" sldId="1886"/>
        </pc:sldMkLst>
        <pc:spChg chg="add mod">
          <ac:chgData name="KJ SUN" userId="4b6c88b95ef88791" providerId="LiveId" clId="{7E6F8991-3197-4140-8547-6D1577745BF4}" dt="2025-10-17T07:23:59.627" v="2285" actId="20577"/>
          <ac:spMkLst>
            <pc:docMk/>
            <pc:sldMk cId="2997377990" sldId="1886"/>
            <ac:spMk id="2" creationId="{C718C74F-4A73-3E89-1C6A-D3F248C6552D}"/>
          </ac:spMkLst>
        </pc:spChg>
        <pc:spChg chg="mod">
          <ac:chgData name="KJ SUN" userId="4b6c88b95ef88791" providerId="LiveId" clId="{7E6F8991-3197-4140-8547-6D1577745BF4}" dt="2025-10-16T07:01:52.166" v="1592"/>
          <ac:spMkLst>
            <pc:docMk/>
            <pc:sldMk cId="2997377990" sldId="1886"/>
            <ac:spMk id="4" creationId="{E48DC437-4880-DDDA-CD18-A199265D18AF}"/>
          </ac:spMkLst>
        </pc:spChg>
        <pc:spChg chg="mod topLvl">
          <ac:chgData name="KJ SUN" userId="4b6c88b95ef88791" providerId="LiveId" clId="{7E6F8991-3197-4140-8547-6D1577745BF4}" dt="2025-09-20T01:35:11.704" v="30" actId="14100"/>
          <ac:spMkLst>
            <pc:docMk/>
            <pc:sldMk cId="2997377990" sldId="1886"/>
            <ac:spMk id="5" creationId="{FF0CE7B1-D663-3199-AEC5-0632819B9BDB}"/>
          </ac:spMkLst>
        </pc:spChg>
        <pc:spChg chg="mod">
          <ac:chgData name="KJ SUN" userId="4b6c88b95ef88791" providerId="LiveId" clId="{7E6F8991-3197-4140-8547-6D1577745BF4}" dt="2025-09-20T01:34:12.537" v="26" actId="1076"/>
          <ac:spMkLst>
            <pc:docMk/>
            <pc:sldMk cId="2997377990" sldId="1886"/>
            <ac:spMk id="13" creationId="{A2899DD2-9F08-F889-08A7-FCE370785600}"/>
          </ac:spMkLst>
        </pc:spChg>
        <pc:spChg chg="mod">
          <ac:chgData name="KJ SUN" userId="4b6c88b95ef88791" providerId="LiveId" clId="{7E6F8991-3197-4140-8547-6D1577745BF4}" dt="2025-10-17T03:17:20.595" v="1680" actId="1076"/>
          <ac:spMkLst>
            <pc:docMk/>
            <pc:sldMk cId="2997377990" sldId="1886"/>
            <ac:spMk id="16" creationId="{A7ECF853-18DB-1416-2B1F-4B444AA94F39}"/>
          </ac:spMkLst>
        </pc:spChg>
        <pc:spChg chg="mod">
          <ac:chgData name="KJ SUN" userId="4b6c88b95ef88791" providerId="LiveId" clId="{7E6F8991-3197-4140-8547-6D1577745BF4}" dt="2025-10-17T07:33:17.403" v="2310" actId="20577"/>
          <ac:spMkLst>
            <pc:docMk/>
            <pc:sldMk cId="2997377990" sldId="1886"/>
            <ac:spMk id="32" creationId="{53F49E91-6E48-F700-6E8A-C459D5CC617D}"/>
          </ac:spMkLst>
        </pc:spChg>
        <pc:spChg chg="mod">
          <ac:chgData name="KJ SUN" userId="4b6c88b95ef88791" providerId="LiveId" clId="{7E6F8991-3197-4140-8547-6D1577745BF4}" dt="2025-09-20T01:35:15.699" v="31" actId="14100"/>
          <ac:spMkLst>
            <pc:docMk/>
            <pc:sldMk cId="2997377990" sldId="1886"/>
            <ac:spMk id="40" creationId="{0335319D-5D27-644D-ADDC-4805D0592557}"/>
          </ac:spMkLst>
        </pc:spChg>
        <pc:spChg chg="mod topLvl">
          <ac:chgData name="KJ SUN" userId="4b6c88b95ef88791" providerId="LiveId" clId="{7E6F8991-3197-4140-8547-6D1577745BF4}" dt="2025-09-20T01:34:26.756" v="28" actId="165"/>
          <ac:spMkLst>
            <pc:docMk/>
            <pc:sldMk cId="2997377990" sldId="1886"/>
            <ac:spMk id="45" creationId="{4244AB0C-1021-02CE-B467-F0FD880A48BD}"/>
          </ac:spMkLst>
        </pc:spChg>
        <pc:grpChg chg="mod">
          <ac:chgData name="KJ SUN" userId="4b6c88b95ef88791" providerId="LiveId" clId="{7E6F8991-3197-4140-8547-6D1577745BF4}" dt="2025-09-20T01:34:08.376" v="25" actId="1076"/>
          <ac:grpSpMkLst>
            <pc:docMk/>
            <pc:sldMk cId="2997377990" sldId="1886"/>
            <ac:grpSpMk id="10" creationId="{77C4C5AD-0641-9AF5-87AF-FB59ED17894E}"/>
          </ac:grpSpMkLst>
        </pc:grpChg>
        <pc:picChg chg="mod">
          <ac:chgData name="KJ SUN" userId="4b6c88b95ef88791" providerId="LiveId" clId="{7E6F8991-3197-4140-8547-6D1577745BF4}" dt="2025-09-20T01:34:08.376" v="25" actId="1076"/>
          <ac:picMkLst>
            <pc:docMk/>
            <pc:sldMk cId="2997377990" sldId="1886"/>
            <ac:picMk id="42" creationId="{2AFD39A9-2EBA-DC2F-401D-08996407DE67}"/>
          </ac:picMkLst>
        </pc:picChg>
        <pc:picChg chg="add mod">
          <ac:chgData name="KJ SUN" userId="4b6c88b95ef88791" providerId="LiveId" clId="{7E6F8991-3197-4140-8547-6D1577745BF4}" dt="2025-09-20T01:34:19.578" v="27" actId="1076"/>
          <ac:picMkLst>
            <pc:docMk/>
            <pc:sldMk cId="2997377990" sldId="1886"/>
            <ac:picMk id="50" creationId="{3EBC7130-9E7A-8634-0A91-0FB833A57958}"/>
          </ac:picMkLst>
        </pc:picChg>
      </pc:sldChg>
      <pc:sldChg chg="modSp del mod">
        <pc:chgData name="KJ SUN" userId="4b6c88b95ef88791" providerId="LiveId" clId="{7E6F8991-3197-4140-8547-6D1577745BF4}" dt="2025-09-20T01:35:22.179" v="32" actId="2696"/>
        <pc:sldMkLst>
          <pc:docMk/>
          <pc:sldMk cId="2294061579" sldId="1887"/>
        </pc:sldMkLst>
      </pc:sldChg>
      <pc:sldChg chg="add">
        <pc:chgData name="KJ SUN" userId="4b6c88b95ef88791" providerId="LiveId" clId="{7E6F8991-3197-4140-8547-6D1577745BF4}" dt="2025-09-20T01:35:27.327" v="33"/>
        <pc:sldMkLst>
          <pc:docMk/>
          <pc:sldMk cId="3237891656" sldId="1887"/>
        </pc:sldMkLst>
      </pc:sldChg>
      <pc:sldChg chg="add">
        <pc:chgData name="KJ SUN" userId="4b6c88b95ef88791" providerId="LiveId" clId="{7E6F8991-3197-4140-8547-6D1577745BF4}" dt="2025-09-20T01:35:27.327" v="33"/>
        <pc:sldMkLst>
          <pc:docMk/>
          <pc:sldMk cId="1654657185" sldId="1888"/>
        </pc:sldMkLst>
      </pc:sldChg>
      <pc:sldChg chg="modSp del mod">
        <pc:chgData name="KJ SUN" userId="4b6c88b95ef88791" providerId="LiveId" clId="{7E6F8991-3197-4140-8547-6D1577745BF4}" dt="2025-09-20T01:35:22.179" v="32" actId="2696"/>
        <pc:sldMkLst>
          <pc:docMk/>
          <pc:sldMk cId="4054257430" sldId="1888"/>
        </pc:sldMkLst>
      </pc:sldChg>
      <pc:sldChg chg="add">
        <pc:chgData name="KJ SUN" userId="4b6c88b95ef88791" providerId="LiveId" clId="{7E6F8991-3197-4140-8547-6D1577745BF4}" dt="2025-09-20T01:35:27.327" v="33"/>
        <pc:sldMkLst>
          <pc:docMk/>
          <pc:sldMk cId="1636807513" sldId="1889"/>
        </pc:sldMkLst>
      </pc:sldChg>
      <pc:sldChg chg="modSp del mod">
        <pc:chgData name="KJ SUN" userId="4b6c88b95ef88791" providerId="LiveId" clId="{7E6F8991-3197-4140-8547-6D1577745BF4}" dt="2025-09-20T01:35:22.179" v="32" actId="2696"/>
        <pc:sldMkLst>
          <pc:docMk/>
          <pc:sldMk cId="3225444700" sldId="1889"/>
        </pc:sldMkLst>
      </pc:sldChg>
      <pc:sldChg chg="modSp mod">
        <pc:chgData name="KJ SUN" userId="4b6c88b95ef88791" providerId="LiveId" clId="{7E6F8991-3197-4140-8547-6D1577745BF4}" dt="2025-10-17T03:17:28.297" v="1684" actId="20577"/>
        <pc:sldMkLst>
          <pc:docMk/>
          <pc:sldMk cId="604267991" sldId="1890"/>
        </pc:sldMkLst>
        <pc:spChg chg="mod">
          <ac:chgData name="KJ SUN" userId="4b6c88b95ef88791" providerId="LiveId" clId="{7E6F8991-3197-4140-8547-6D1577745BF4}" dt="2025-10-16T07:02:00.424" v="1596"/>
          <ac:spMkLst>
            <pc:docMk/>
            <pc:sldMk cId="604267991" sldId="1890"/>
            <ac:spMk id="4" creationId="{A70FB522-9E89-CBF7-CDEA-3A9CE07CB7AD}"/>
          </ac:spMkLst>
        </pc:spChg>
        <pc:spChg chg="mod">
          <ac:chgData name="KJ SUN" userId="4b6c88b95ef88791" providerId="LiveId" clId="{7E6F8991-3197-4140-8547-6D1577745BF4}" dt="2025-10-17T03:17:28.297" v="1684" actId="20577"/>
          <ac:spMkLst>
            <pc:docMk/>
            <pc:sldMk cId="604267991" sldId="1890"/>
            <ac:spMk id="16" creationId="{0BECB7C0-AF87-FCE8-A7F7-38730CDAA8C4}"/>
          </ac:spMkLst>
        </pc:spChg>
      </pc:sldChg>
      <pc:sldChg chg="del">
        <pc:chgData name="KJ SUN" userId="4b6c88b95ef88791" providerId="LiveId" clId="{7E6F8991-3197-4140-8547-6D1577745BF4}" dt="2025-09-20T01:30:19.416" v="0" actId="47"/>
        <pc:sldMkLst>
          <pc:docMk/>
          <pc:sldMk cId="3184697850" sldId="1891"/>
        </pc:sldMkLst>
      </pc:sldChg>
      <pc:sldChg chg="addSp delSp modSp add del mod">
        <pc:chgData name="KJ SUN" userId="4b6c88b95ef88791" providerId="LiveId" clId="{7E6F8991-3197-4140-8547-6D1577745BF4}" dt="2025-09-27T00:13:45.916" v="411" actId="47"/>
        <pc:sldMkLst>
          <pc:docMk/>
          <pc:sldMk cId="2683889081" sldId="1893"/>
        </pc:sldMkLst>
      </pc:sldChg>
      <pc:sldChg chg="modSp add mod">
        <pc:chgData name="KJ SUN" userId="4b6c88b95ef88791" providerId="LiveId" clId="{7E6F8991-3197-4140-8547-6D1577745BF4}" dt="2025-10-17T03:17:37.788" v="1688" actId="20577"/>
        <pc:sldMkLst>
          <pc:docMk/>
          <pc:sldMk cId="2248832729" sldId="1894"/>
        </pc:sldMkLst>
        <pc:spChg chg="mod">
          <ac:chgData name="KJ SUN" userId="4b6c88b95ef88791" providerId="LiveId" clId="{7E6F8991-3197-4140-8547-6D1577745BF4}" dt="2025-10-16T07:02:06.748" v="1600"/>
          <ac:spMkLst>
            <pc:docMk/>
            <pc:sldMk cId="2248832729" sldId="1894"/>
            <ac:spMk id="4" creationId="{BB472F10-EA06-662B-A8D4-00FDD3DD6015}"/>
          </ac:spMkLst>
        </pc:spChg>
        <pc:spChg chg="mod">
          <ac:chgData name="KJ SUN" userId="4b6c88b95ef88791" providerId="LiveId" clId="{7E6F8991-3197-4140-8547-6D1577745BF4}" dt="2025-10-17T03:17:37.788" v="1688" actId="20577"/>
          <ac:spMkLst>
            <pc:docMk/>
            <pc:sldMk cId="2248832729" sldId="1894"/>
            <ac:spMk id="16" creationId="{CA729052-0F34-0667-6D93-BDB81F35756C}"/>
          </ac:spMkLst>
        </pc:spChg>
      </pc:sldChg>
      <pc:sldChg chg="addSp delSp modSp add mod">
        <pc:chgData name="KJ SUN" userId="4b6c88b95ef88791" providerId="LiveId" clId="{7E6F8991-3197-4140-8547-6D1577745BF4}" dt="2025-10-17T03:17:10.193" v="1675" actId="20577"/>
        <pc:sldMkLst>
          <pc:docMk/>
          <pc:sldMk cId="4090428103" sldId="1895"/>
        </pc:sldMkLst>
        <pc:spChg chg="mod">
          <ac:chgData name="KJ SUN" userId="4b6c88b95ef88791" providerId="LiveId" clId="{7E6F8991-3197-4140-8547-6D1577745BF4}" dt="2025-10-16T07:01:43.672" v="1588"/>
          <ac:spMkLst>
            <pc:docMk/>
            <pc:sldMk cId="4090428103" sldId="1895"/>
            <ac:spMk id="4" creationId="{D5E61166-2EE5-89EB-5AB6-CFFF4C8BAAB0}"/>
          </ac:spMkLst>
        </pc:spChg>
        <pc:spChg chg="mod">
          <ac:chgData name="KJ SUN" userId="4b6c88b95ef88791" providerId="LiveId" clId="{7E6F8991-3197-4140-8547-6D1577745BF4}" dt="2025-10-17T03:17:10.193" v="1675" actId="20577"/>
          <ac:spMkLst>
            <pc:docMk/>
            <pc:sldMk cId="4090428103" sldId="1895"/>
            <ac:spMk id="16" creationId="{53B67D63-03C6-D167-1974-28CA1A4A883E}"/>
          </ac:spMkLst>
        </pc:spChg>
        <pc:spChg chg="add mod">
          <ac:chgData name="KJ SUN" userId="4b6c88b95ef88791" providerId="LiveId" clId="{7E6F8991-3197-4140-8547-6D1577745BF4}" dt="2025-09-27T00:13:40.082" v="410" actId="14100"/>
          <ac:spMkLst>
            <pc:docMk/>
            <pc:sldMk cId="4090428103" sldId="1895"/>
            <ac:spMk id="20" creationId="{9B12AAD9-7C79-8820-5F33-F3E2DD642A77}"/>
          </ac:spMkLst>
        </pc:spChg>
        <pc:picChg chg="add mod">
          <ac:chgData name="KJ SUN" userId="4b6c88b95ef88791" providerId="LiveId" clId="{7E6F8991-3197-4140-8547-6D1577745BF4}" dt="2025-09-27T00:13:32.354" v="408" actId="1076"/>
          <ac:picMkLst>
            <pc:docMk/>
            <pc:sldMk cId="4090428103" sldId="1895"/>
            <ac:picMk id="8" creationId="{43197471-9C60-48F1-1064-6771FCFDC40A}"/>
          </ac:picMkLst>
        </pc:picChg>
      </pc:sldChg>
      <pc:sldChg chg="addSp delSp modSp add mod">
        <pc:chgData name="KJ SUN" userId="4b6c88b95ef88791" providerId="LiveId" clId="{7E6F8991-3197-4140-8547-6D1577745BF4}" dt="2025-10-17T07:10:07.967" v="2094" actId="1076"/>
        <pc:sldMkLst>
          <pc:docMk/>
          <pc:sldMk cId="645606595" sldId="1896"/>
        </pc:sldMkLst>
        <pc:spChg chg="mod">
          <ac:chgData name="KJ SUN" userId="4b6c88b95ef88791" providerId="LiveId" clId="{7E6F8991-3197-4140-8547-6D1577745BF4}" dt="2025-10-17T03:52:50.752" v="1934" actId="20577"/>
          <ac:spMkLst>
            <pc:docMk/>
            <pc:sldMk cId="645606595" sldId="1896"/>
            <ac:spMk id="4" creationId="{0AA09AED-295D-B084-776A-F725508DFB6C}"/>
          </ac:spMkLst>
        </pc:spChg>
        <pc:spChg chg="del">
          <ac:chgData name="KJ SUN" userId="4b6c88b95ef88791" providerId="LiveId" clId="{7E6F8991-3197-4140-8547-6D1577745BF4}" dt="2025-10-17T03:16:43.992" v="1662" actId="478"/>
          <ac:spMkLst>
            <pc:docMk/>
            <pc:sldMk cId="645606595" sldId="1896"/>
            <ac:spMk id="5" creationId="{C1B29277-C06C-C7A1-4A24-0B807411A106}"/>
          </ac:spMkLst>
        </pc:spChg>
        <pc:spChg chg="del">
          <ac:chgData name="KJ SUN" userId="4b6c88b95ef88791" providerId="LiveId" clId="{7E6F8991-3197-4140-8547-6D1577745BF4}" dt="2025-10-17T03:16:40.990" v="1661" actId="478"/>
          <ac:spMkLst>
            <pc:docMk/>
            <pc:sldMk cId="645606595" sldId="1896"/>
            <ac:spMk id="6" creationId="{B4B2B0F9-3684-79C7-6F31-0C6D85DE6D7C}"/>
          </ac:spMkLst>
        </pc:spChg>
        <pc:spChg chg="del">
          <ac:chgData name="KJ SUN" userId="4b6c88b95ef88791" providerId="LiveId" clId="{7E6F8991-3197-4140-8547-6D1577745BF4}" dt="2025-10-17T03:16:37.141" v="1659" actId="478"/>
          <ac:spMkLst>
            <pc:docMk/>
            <pc:sldMk cId="645606595" sldId="1896"/>
            <ac:spMk id="7" creationId="{E02DF4E8-2234-D2AC-9B12-9C563B50425A}"/>
          </ac:spMkLst>
        </pc:spChg>
        <pc:spChg chg="del">
          <ac:chgData name="KJ SUN" userId="4b6c88b95ef88791" providerId="LiveId" clId="{7E6F8991-3197-4140-8547-6D1577745BF4}" dt="2025-10-17T03:16:37.141" v="1659" actId="478"/>
          <ac:spMkLst>
            <pc:docMk/>
            <pc:sldMk cId="645606595" sldId="1896"/>
            <ac:spMk id="8" creationId="{4FC7ABB7-0167-2E2C-AB9F-D3FF8C2D8DCB}"/>
          </ac:spMkLst>
        </pc:spChg>
        <pc:spChg chg="del">
          <ac:chgData name="KJ SUN" userId="4b6c88b95ef88791" providerId="LiveId" clId="{7E6F8991-3197-4140-8547-6D1577745BF4}" dt="2025-10-17T03:16:37.141" v="1659" actId="478"/>
          <ac:spMkLst>
            <pc:docMk/>
            <pc:sldMk cId="645606595" sldId="1896"/>
            <ac:spMk id="10" creationId="{B3CBE534-1198-003C-1233-64F86901D5AE}"/>
          </ac:spMkLst>
        </pc:spChg>
        <pc:spChg chg="del">
          <ac:chgData name="KJ SUN" userId="4b6c88b95ef88791" providerId="LiveId" clId="{7E6F8991-3197-4140-8547-6D1577745BF4}" dt="2025-10-17T03:16:37.141" v="1659" actId="478"/>
          <ac:spMkLst>
            <pc:docMk/>
            <pc:sldMk cId="645606595" sldId="1896"/>
            <ac:spMk id="11" creationId="{B120055F-422C-0E1D-8D1C-333C27C152AE}"/>
          </ac:spMkLst>
        </pc:spChg>
        <pc:spChg chg="del">
          <ac:chgData name="KJ SUN" userId="4b6c88b95ef88791" providerId="LiveId" clId="{7E6F8991-3197-4140-8547-6D1577745BF4}" dt="2025-10-17T03:16:37.141" v="1659" actId="478"/>
          <ac:spMkLst>
            <pc:docMk/>
            <pc:sldMk cId="645606595" sldId="1896"/>
            <ac:spMk id="13" creationId="{B2986253-D6AC-A599-4A5B-A744A9A380D1}"/>
          </ac:spMkLst>
        </pc:spChg>
        <pc:spChg chg="del">
          <ac:chgData name="KJ SUN" userId="4b6c88b95ef88791" providerId="LiveId" clId="{7E6F8991-3197-4140-8547-6D1577745BF4}" dt="2025-10-17T03:16:37.141" v="1659" actId="478"/>
          <ac:spMkLst>
            <pc:docMk/>
            <pc:sldMk cId="645606595" sldId="1896"/>
            <ac:spMk id="14" creationId="{98B37517-A0F1-6082-ABFF-BEDE3EC7AE0B}"/>
          </ac:spMkLst>
        </pc:spChg>
        <pc:spChg chg="mod">
          <ac:chgData name="KJ SUN" userId="4b6c88b95ef88791" providerId="LiveId" clId="{7E6F8991-3197-4140-8547-6D1577745BF4}" dt="2025-10-17T03:16:06.980" v="1609" actId="20577"/>
          <ac:spMkLst>
            <pc:docMk/>
            <pc:sldMk cId="645606595" sldId="1896"/>
            <ac:spMk id="16" creationId="{D7A4DE57-21AC-B185-A169-7C25A414B5A7}"/>
          </ac:spMkLst>
        </pc:spChg>
        <pc:spChg chg="del">
          <ac:chgData name="KJ SUN" userId="4b6c88b95ef88791" providerId="LiveId" clId="{7E6F8991-3197-4140-8547-6D1577745BF4}" dt="2025-10-17T03:16:37.141" v="1659" actId="478"/>
          <ac:spMkLst>
            <pc:docMk/>
            <pc:sldMk cId="645606595" sldId="1896"/>
            <ac:spMk id="17" creationId="{B8FD1E63-34C7-D1BB-F574-B105C561AECE}"/>
          </ac:spMkLst>
        </pc:spChg>
        <pc:spChg chg="del">
          <ac:chgData name="KJ SUN" userId="4b6c88b95ef88791" providerId="LiveId" clId="{7E6F8991-3197-4140-8547-6D1577745BF4}" dt="2025-10-17T03:16:37.141" v="1659" actId="478"/>
          <ac:spMkLst>
            <pc:docMk/>
            <pc:sldMk cId="645606595" sldId="1896"/>
            <ac:spMk id="19" creationId="{2EB2980C-F0A9-93E5-E320-0A09A5375665}"/>
          </ac:spMkLst>
        </pc:spChg>
        <pc:spChg chg="add del">
          <ac:chgData name="KJ SUN" userId="4b6c88b95ef88791" providerId="LiveId" clId="{7E6F8991-3197-4140-8547-6D1577745BF4}" dt="2025-10-17T03:30:14.155" v="1804" actId="478"/>
          <ac:spMkLst>
            <pc:docMk/>
            <pc:sldMk cId="645606595" sldId="1896"/>
            <ac:spMk id="24" creationId="{D0149B03-F307-580C-3E70-A2AC134C7008}"/>
          </ac:spMkLst>
        </pc:spChg>
        <pc:spChg chg="add mod">
          <ac:chgData name="KJ SUN" userId="4b6c88b95ef88791" providerId="LiveId" clId="{7E6F8991-3197-4140-8547-6D1577745BF4}" dt="2025-10-17T07:07:03.035" v="2060" actId="1076"/>
          <ac:spMkLst>
            <pc:docMk/>
            <pc:sldMk cId="645606595" sldId="1896"/>
            <ac:spMk id="25" creationId="{C90C0B6B-D22B-6A08-252F-3EC862739CE6}"/>
          </ac:spMkLst>
        </pc:spChg>
        <pc:spChg chg="del">
          <ac:chgData name="KJ SUN" userId="4b6c88b95ef88791" providerId="LiveId" clId="{7E6F8991-3197-4140-8547-6D1577745BF4}" dt="2025-10-17T03:16:37.141" v="1659" actId="478"/>
          <ac:spMkLst>
            <pc:docMk/>
            <pc:sldMk cId="645606595" sldId="1896"/>
            <ac:spMk id="28" creationId="{4D11D7F6-80B2-06F1-117C-D5D79F21ABE8}"/>
          </ac:spMkLst>
        </pc:spChg>
        <pc:spChg chg="del">
          <ac:chgData name="KJ SUN" userId="4b6c88b95ef88791" providerId="LiveId" clId="{7E6F8991-3197-4140-8547-6D1577745BF4}" dt="2025-10-17T03:16:37.141" v="1659" actId="478"/>
          <ac:spMkLst>
            <pc:docMk/>
            <pc:sldMk cId="645606595" sldId="1896"/>
            <ac:spMk id="30" creationId="{F3AAFEC1-5C6C-5035-C95F-499FDFF12F39}"/>
          </ac:spMkLst>
        </pc:spChg>
        <pc:spChg chg="add mod">
          <ac:chgData name="KJ SUN" userId="4b6c88b95ef88791" providerId="LiveId" clId="{7E6F8991-3197-4140-8547-6D1577745BF4}" dt="2025-10-17T07:06:58.052" v="2059" actId="1076"/>
          <ac:spMkLst>
            <pc:docMk/>
            <pc:sldMk cId="645606595" sldId="1896"/>
            <ac:spMk id="35" creationId="{F65AD7C7-682D-99EE-C809-E9D9652803A9}"/>
          </ac:spMkLst>
        </pc:spChg>
        <pc:spChg chg="add mod">
          <ac:chgData name="KJ SUN" userId="4b6c88b95ef88791" providerId="LiveId" clId="{7E6F8991-3197-4140-8547-6D1577745BF4}" dt="2025-10-17T07:10:07.967" v="2094" actId="1076"/>
          <ac:spMkLst>
            <pc:docMk/>
            <pc:sldMk cId="645606595" sldId="1896"/>
            <ac:spMk id="39" creationId="{8423AEC8-B38A-1ED8-2B70-C6B63FD72067}"/>
          </ac:spMkLst>
        </pc:spChg>
        <pc:picChg chg="del">
          <ac:chgData name="KJ SUN" userId="4b6c88b95ef88791" providerId="LiveId" clId="{7E6F8991-3197-4140-8547-6D1577745BF4}" dt="2025-10-17T03:16:38.970" v="1660" actId="478"/>
          <ac:picMkLst>
            <pc:docMk/>
            <pc:sldMk cId="645606595" sldId="1896"/>
            <ac:picMk id="18" creationId="{5A33216F-1C76-725C-083F-5CC7A32701BA}"/>
          </ac:picMkLst>
        </pc:picChg>
        <pc:picChg chg="add mod">
          <ac:chgData name="KJ SUN" userId="4b6c88b95ef88791" providerId="LiveId" clId="{7E6F8991-3197-4140-8547-6D1577745BF4}" dt="2025-10-17T07:10:02.749" v="2092" actId="1076"/>
          <ac:picMkLst>
            <pc:docMk/>
            <pc:sldMk cId="645606595" sldId="1896"/>
            <ac:picMk id="27" creationId="{A5297B05-65E2-0EF2-61E0-CE5CF250ABCA}"/>
          </ac:picMkLst>
        </pc:picChg>
        <pc:picChg chg="add mod">
          <ac:chgData name="KJ SUN" userId="4b6c88b95ef88791" providerId="LiveId" clId="{7E6F8991-3197-4140-8547-6D1577745BF4}" dt="2025-10-17T07:10:05.649" v="2093" actId="1076"/>
          <ac:picMkLst>
            <pc:docMk/>
            <pc:sldMk cId="645606595" sldId="1896"/>
            <ac:picMk id="32" creationId="{5BE2A323-DE9B-4A5B-9B13-ECFE04155CE9}"/>
          </ac:picMkLst>
        </pc:picChg>
        <pc:picChg chg="add del mod">
          <ac:chgData name="KJ SUN" userId="4b6c88b95ef88791" providerId="LiveId" clId="{7E6F8991-3197-4140-8547-6D1577745BF4}" dt="2025-10-17T07:07:07.192" v="2062" actId="478"/>
          <ac:picMkLst>
            <pc:docMk/>
            <pc:sldMk cId="645606595" sldId="1896"/>
            <ac:picMk id="34" creationId="{89EE9E2E-E317-B8D8-8D34-3F8D7AC46CB7}"/>
          </ac:picMkLst>
        </pc:picChg>
        <pc:picChg chg="add mod">
          <ac:chgData name="KJ SUN" userId="4b6c88b95ef88791" providerId="LiveId" clId="{7E6F8991-3197-4140-8547-6D1577745BF4}" dt="2025-10-17T07:10:05.649" v="2093" actId="1076"/>
          <ac:picMkLst>
            <pc:docMk/>
            <pc:sldMk cId="645606595" sldId="1896"/>
            <ac:picMk id="37" creationId="{58C09595-6F25-2214-E83C-14ABFF9FDA79}"/>
          </ac:picMkLst>
        </pc:picChg>
      </pc:sldChg>
      <pc:sldChg chg="addSp delSp modSp add mod">
        <pc:chgData name="KJ SUN" userId="4b6c88b95ef88791" providerId="LiveId" clId="{7E6F8991-3197-4140-8547-6D1577745BF4}" dt="2025-10-17T07:29:50.344" v="2300" actId="1076"/>
        <pc:sldMkLst>
          <pc:docMk/>
          <pc:sldMk cId="1103952008" sldId="1897"/>
        </pc:sldMkLst>
        <pc:spChg chg="mod">
          <ac:chgData name="KJ SUN" userId="4b6c88b95ef88791" providerId="LiveId" clId="{7E6F8991-3197-4140-8547-6D1577745BF4}" dt="2025-10-17T03:18:06.648" v="1699" actId="20577"/>
          <ac:spMkLst>
            <pc:docMk/>
            <pc:sldMk cId="1103952008" sldId="1897"/>
            <ac:spMk id="16" creationId="{CB41BADB-D7E0-DD3F-02A4-B997052136C2}"/>
          </ac:spMkLst>
        </pc:spChg>
        <pc:picChg chg="add mod">
          <ac:chgData name="KJ SUN" userId="4b6c88b95ef88791" providerId="LiveId" clId="{7E6F8991-3197-4140-8547-6D1577745BF4}" dt="2025-10-17T07:04:20.910" v="2058" actId="1076"/>
          <ac:picMkLst>
            <pc:docMk/>
            <pc:sldMk cId="1103952008" sldId="1897"/>
            <ac:picMk id="7" creationId="{2F04DD43-F8ED-C4FB-14C6-C0300F15B7A4}"/>
          </ac:picMkLst>
        </pc:picChg>
        <pc:picChg chg="mod">
          <ac:chgData name="KJ SUN" userId="4b6c88b95ef88791" providerId="LiveId" clId="{7E6F8991-3197-4140-8547-6D1577745BF4}" dt="2025-10-17T07:04:18.462" v="2057" actId="1076"/>
          <ac:picMkLst>
            <pc:docMk/>
            <pc:sldMk cId="1103952008" sldId="1897"/>
            <ac:picMk id="9" creationId="{591D9D05-12BA-1298-7DBF-42D17CD44E09}"/>
          </ac:picMkLst>
        </pc:picChg>
        <pc:picChg chg="add mod">
          <ac:chgData name="KJ SUN" userId="4b6c88b95ef88791" providerId="LiveId" clId="{7E6F8991-3197-4140-8547-6D1577745BF4}" dt="2025-10-17T07:29:44.558" v="2298" actId="1076"/>
          <ac:picMkLst>
            <pc:docMk/>
            <pc:sldMk cId="1103952008" sldId="1897"/>
            <ac:picMk id="10" creationId="{089D56AE-66FC-F221-CE30-E1D9EB063ECB}"/>
          </ac:picMkLst>
        </pc:picChg>
        <pc:picChg chg="del">
          <ac:chgData name="KJ SUN" userId="4b6c88b95ef88791" providerId="LiveId" clId="{7E6F8991-3197-4140-8547-6D1577745BF4}" dt="2025-10-17T04:10:25.472" v="2048" actId="478"/>
          <ac:picMkLst>
            <pc:docMk/>
            <pc:sldMk cId="1103952008" sldId="1897"/>
            <ac:picMk id="11" creationId="{0F65B771-20DC-2AA0-F49F-30A2CDB69D3D}"/>
          </ac:picMkLst>
        </pc:picChg>
        <pc:picChg chg="add mod">
          <ac:chgData name="KJ SUN" userId="4b6c88b95ef88791" providerId="LiveId" clId="{7E6F8991-3197-4140-8547-6D1577745BF4}" dt="2025-10-17T07:29:50.344" v="2300" actId="1076"/>
          <ac:picMkLst>
            <pc:docMk/>
            <pc:sldMk cId="1103952008" sldId="1897"/>
            <ac:picMk id="13" creationId="{EFA692A5-58E3-D8EC-A14C-0811FEEAA307}"/>
          </ac:picMkLst>
        </pc:picChg>
      </pc:sldChg>
      <pc:sldChg chg="add">
        <pc:chgData name="KJ SUN" userId="4b6c88b95ef88791" providerId="LiveId" clId="{7E6F8991-3197-4140-8547-6D1577745BF4}" dt="2025-10-17T04:01:48.885" v="1938"/>
        <pc:sldMkLst>
          <pc:docMk/>
          <pc:sldMk cId="1459338079" sldId="1898"/>
        </pc:sldMkLst>
      </pc:sldChg>
      <pc:sldChg chg="delSp modSp add mod">
        <pc:chgData name="KJ SUN" userId="4b6c88b95ef88791" providerId="LiveId" clId="{7E6F8991-3197-4140-8547-6D1577745BF4}" dt="2025-10-17T07:15:29.723" v="2158" actId="14100"/>
        <pc:sldMkLst>
          <pc:docMk/>
          <pc:sldMk cId="497749539" sldId="1899"/>
        </pc:sldMkLst>
        <pc:spChg chg="mod">
          <ac:chgData name="KJ SUN" userId="4b6c88b95ef88791" providerId="LiveId" clId="{7E6F8991-3197-4140-8547-6D1577745BF4}" dt="2025-10-17T07:15:25.524" v="2156" actId="1076"/>
          <ac:spMkLst>
            <pc:docMk/>
            <pc:sldMk cId="497749539" sldId="1899"/>
            <ac:spMk id="2" creationId="{C9AB54DB-0FE9-62AE-5A9C-67633391B526}"/>
          </ac:spMkLst>
        </pc:spChg>
        <pc:spChg chg="del">
          <ac:chgData name="KJ SUN" userId="4b6c88b95ef88791" providerId="LiveId" clId="{7E6F8991-3197-4140-8547-6D1577745BF4}" dt="2025-10-17T07:15:16.802" v="2153" actId="478"/>
          <ac:spMkLst>
            <pc:docMk/>
            <pc:sldMk cId="497749539" sldId="1899"/>
            <ac:spMk id="3" creationId="{FF08453F-BE95-A63A-975C-F2779F58F45D}"/>
          </ac:spMkLst>
        </pc:spChg>
        <pc:spChg chg="del mod">
          <ac:chgData name="KJ SUN" userId="4b6c88b95ef88791" providerId="LiveId" clId="{7E6F8991-3197-4140-8547-6D1577745BF4}" dt="2025-10-17T07:15:19.425" v="2154" actId="478"/>
          <ac:spMkLst>
            <pc:docMk/>
            <pc:sldMk cId="497749539" sldId="1899"/>
            <ac:spMk id="4" creationId="{9B2B863E-DEFC-BB4A-1ED3-0A1DD68B493D}"/>
          </ac:spMkLst>
        </pc:spChg>
        <pc:spChg chg="del">
          <ac:chgData name="KJ SUN" userId="4b6c88b95ef88791" providerId="LiveId" clId="{7E6F8991-3197-4140-8547-6D1577745BF4}" dt="2025-10-17T07:15:13.248" v="2152" actId="478"/>
          <ac:spMkLst>
            <pc:docMk/>
            <pc:sldMk cId="497749539" sldId="1899"/>
            <ac:spMk id="16" creationId="{A131DD67-3350-A505-2F0B-F1000FBB127B}"/>
          </ac:spMkLst>
        </pc:spChg>
        <pc:picChg chg="mod">
          <ac:chgData name="KJ SUN" userId="4b6c88b95ef88791" providerId="LiveId" clId="{7E6F8991-3197-4140-8547-6D1577745BF4}" dt="2025-10-17T07:15:29.723" v="2158" actId="14100"/>
          <ac:picMkLst>
            <pc:docMk/>
            <pc:sldMk cId="497749539" sldId="1899"/>
            <ac:picMk id="8" creationId="{26645794-C34B-6269-1819-17810AAECF32}"/>
          </ac:picMkLst>
        </pc:picChg>
      </pc:sldChg>
    </pc:docChg>
  </pc:docChgLst>
  <pc:docChgLst>
    <pc:chgData name="KJ SUN" userId="4b6c88b95ef88791" providerId="LiveId" clId="{28A3E7F7-8305-41FC-99F0-16A4555F3312}"/>
    <pc:docChg chg="undo custSel addSld delSld modSld sldOrd">
      <pc:chgData name="KJ SUN" userId="4b6c88b95ef88791" providerId="LiveId" clId="{28A3E7F7-8305-41FC-99F0-16A4555F3312}" dt="2025-08-27T03:28:21.823" v="1495"/>
      <pc:docMkLst>
        <pc:docMk/>
      </pc:docMkLst>
      <pc:sldChg chg="del">
        <pc:chgData name="KJ SUN" userId="4b6c88b95ef88791" providerId="LiveId" clId="{28A3E7F7-8305-41FC-99F0-16A4555F3312}" dt="2025-08-24T05:40:20.396" v="677" actId="47"/>
        <pc:sldMkLst>
          <pc:docMk/>
          <pc:sldMk cId="0" sldId="268"/>
        </pc:sldMkLst>
      </pc:sldChg>
      <pc:sldChg chg="del">
        <pc:chgData name="KJ SUN" userId="4b6c88b95ef88791" providerId="LiveId" clId="{28A3E7F7-8305-41FC-99F0-16A4555F3312}" dt="2025-08-24T05:41:12.692" v="697" actId="47"/>
        <pc:sldMkLst>
          <pc:docMk/>
          <pc:sldMk cId="0" sldId="269"/>
        </pc:sldMkLst>
      </pc:sldChg>
      <pc:sldChg chg="delSp del mod ord">
        <pc:chgData name="KJ SUN" userId="4b6c88b95ef88791" providerId="LiveId" clId="{28A3E7F7-8305-41FC-99F0-16A4555F3312}" dt="2025-08-24T05:44:24.378" v="767" actId="47"/>
        <pc:sldMkLst>
          <pc:docMk/>
          <pc:sldMk cId="145631849" sldId="276"/>
        </pc:sldMkLst>
      </pc:sldChg>
      <pc:sldChg chg="del">
        <pc:chgData name="KJ SUN" userId="4b6c88b95ef88791" providerId="LiveId" clId="{28A3E7F7-8305-41FC-99F0-16A4555F3312}" dt="2025-08-24T05:22:52.535" v="141" actId="2696"/>
        <pc:sldMkLst>
          <pc:docMk/>
          <pc:sldMk cId="0" sldId="301"/>
        </pc:sldMkLst>
      </pc:sldChg>
      <pc:sldChg chg="add del">
        <pc:chgData name="KJ SUN" userId="4b6c88b95ef88791" providerId="LiveId" clId="{28A3E7F7-8305-41FC-99F0-16A4555F3312}" dt="2025-08-27T03:26:46.579" v="1481" actId="47"/>
        <pc:sldMkLst>
          <pc:docMk/>
          <pc:sldMk cId="1760316068" sldId="301"/>
        </pc:sldMkLst>
      </pc:sldChg>
      <pc:sldChg chg="delSp del mod">
        <pc:chgData name="KJ SUN" userId="4b6c88b95ef88791" providerId="LiveId" clId="{28A3E7F7-8305-41FC-99F0-16A4555F3312}" dt="2025-08-24T05:41:57.498" v="704" actId="47"/>
        <pc:sldMkLst>
          <pc:docMk/>
          <pc:sldMk cId="0" sldId="323"/>
        </pc:sldMkLst>
      </pc:sldChg>
      <pc:sldChg chg="del">
        <pc:chgData name="KJ SUN" userId="4b6c88b95ef88791" providerId="LiveId" clId="{28A3E7F7-8305-41FC-99F0-16A4555F3312}" dt="2025-08-24T05:42:35.338" v="711" actId="47"/>
        <pc:sldMkLst>
          <pc:docMk/>
          <pc:sldMk cId="0" sldId="324"/>
        </pc:sldMkLst>
      </pc:sldChg>
      <pc:sldChg chg="delSp del mod">
        <pc:chgData name="KJ SUN" userId="4b6c88b95ef88791" providerId="LiveId" clId="{28A3E7F7-8305-41FC-99F0-16A4555F3312}" dt="2025-08-24T05:42:31.755" v="710" actId="47"/>
        <pc:sldMkLst>
          <pc:docMk/>
          <pc:sldMk cId="0" sldId="326"/>
        </pc:sldMkLst>
      </pc:sldChg>
      <pc:sldChg chg="del">
        <pc:chgData name="KJ SUN" userId="4b6c88b95ef88791" providerId="LiveId" clId="{28A3E7F7-8305-41FC-99F0-16A4555F3312}" dt="2025-08-24T05:34:02.733" v="511" actId="2696"/>
        <pc:sldMkLst>
          <pc:docMk/>
          <pc:sldMk cId="0" sldId="1840"/>
        </pc:sldMkLst>
      </pc:sldChg>
      <pc:sldChg chg="addSp modSp add mod">
        <pc:chgData name="KJ SUN" userId="4b6c88b95ef88791" providerId="LiveId" clId="{28A3E7F7-8305-41FC-99F0-16A4555F3312}" dt="2025-08-24T05:37:23.708" v="628"/>
        <pc:sldMkLst>
          <pc:docMk/>
          <pc:sldMk cId="1990849733" sldId="1840"/>
        </pc:sldMkLst>
      </pc:sldChg>
      <pc:sldChg chg="addSp modSp mod">
        <pc:chgData name="KJ SUN" userId="4b6c88b95ef88791" providerId="LiveId" clId="{28A3E7F7-8305-41FC-99F0-16A4555F3312}" dt="2025-08-27T03:20:41.549" v="1470" actId="14100"/>
        <pc:sldMkLst>
          <pc:docMk/>
          <pc:sldMk cId="3190369817" sldId="1842"/>
        </pc:sldMkLst>
      </pc:sldChg>
      <pc:sldChg chg="addSp delSp modSp mod">
        <pc:chgData name="KJ SUN" userId="4b6c88b95ef88791" providerId="LiveId" clId="{28A3E7F7-8305-41FC-99F0-16A4555F3312}" dt="2025-08-27T03:09:33.391" v="1382" actId="20577"/>
        <pc:sldMkLst>
          <pc:docMk/>
          <pc:sldMk cId="2157191070" sldId="1845"/>
        </pc:sldMkLst>
      </pc:sldChg>
      <pc:sldChg chg="addSp modSp mod">
        <pc:chgData name="KJ SUN" userId="4b6c88b95ef88791" providerId="LiveId" clId="{28A3E7F7-8305-41FC-99F0-16A4555F3312}" dt="2025-08-24T12:55:53.587" v="1128" actId="1076"/>
        <pc:sldMkLst>
          <pc:docMk/>
          <pc:sldMk cId="3958087240" sldId="1846"/>
        </pc:sldMkLst>
      </pc:sldChg>
      <pc:sldChg chg="del">
        <pc:chgData name="KJ SUN" userId="4b6c88b95ef88791" providerId="LiveId" clId="{28A3E7F7-8305-41FC-99F0-16A4555F3312}" dt="2025-08-27T03:26:49.917" v="1482" actId="47"/>
        <pc:sldMkLst>
          <pc:docMk/>
          <pc:sldMk cId="208653204" sldId="1847"/>
        </pc:sldMkLst>
      </pc:sldChg>
      <pc:sldChg chg="delSp mod">
        <pc:chgData name="KJ SUN" userId="4b6c88b95ef88791" providerId="LiveId" clId="{28A3E7F7-8305-41FC-99F0-16A4555F3312}" dt="2025-08-27T03:27:20.036" v="1484" actId="478"/>
        <pc:sldMkLst>
          <pc:docMk/>
          <pc:sldMk cId="2036350442" sldId="1848"/>
        </pc:sldMkLst>
      </pc:sldChg>
      <pc:sldChg chg="delSp mod">
        <pc:chgData name="KJ SUN" userId="4b6c88b95ef88791" providerId="LiveId" clId="{28A3E7F7-8305-41FC-99F0-16A4555F3312}" dt="2025-08-27T03:27:24.655" v="1485" actId="478"/>
        <pc:sldMkLst>
          <pc:docMk/>
          <pc:sldMk cId="2997186916" sldId="1849"/>
        </pc:sldMkLst>
      </pc:sldChg>
      <pc:sldChg chg="delSp mod">
        <pc:chgData name="KJ SUN" userId="4b6c88b95ef88791" providerId="LiveId" clId="{28A3E7F7-8305-41FC-99F0-16A4555F3312}" dt="2025-08-27T03:27:31.026" v="1486" actId="478"/>
        <pc:sldMkLst>
          <pc:docMk/>
          <pc:sldMk cId="1011285981" sldId="1850"/>
        </pc:sldMkLst>
      </pc:sldChg>
      <pc:sldChg chg="addSp delSp modSp mod">
        <pc:chgData name="KJ SUN" userId="4b6c88b95ef88791" providerId="LiveId" clId="{28A3E7F7-8305-41FC-99F0-16A4555F3312}" dt="2025-08-24T05:33:09.342" v="510" actId="20577"/>
        <pc:sldMkLst>
          <pc:docMk/>
          <pc:sldMk cId="2482179342" sldId="1851"/>
        </pc:sldMkLst>
      </pc:sldChg>
      <pc:sldChg chg="addSp delSp modSp mod">
        <pc:chgData name="KJ SUN" userId="4b6c88b95ef88791" providerId="LiveId" clId="{28A3E7F7-8305-41FC-99F0-16A4555F3312}" dt="2025-08-24T12:58:40.754" v="1152"/>
        <pc:sldMkLst>
          <pc:docMk/>
          <pc:sldMk cId="3288623194" sldId="1853"/>
        </pc:sldMkLst>
      </pc:sldChg>
      <pc:sldChg chg="delSp mod">
        <pc:chgData name="KJ SUN" userId="4b6c88b95ef88791" providerId="LiveId" clId="{28A3E7F7-8305-41FC-99F0-16A4555F3312}" dt="2025-08-27T03:27:41.150" v="1488" actId="478"/>
        <pc:sldMkLst>
          <pc:docMk/>
          <pc:sldMk cId="2385665627" sldId="1855"/>
        </pc:sldMkLst>
      </pc:sldChg>
      <pc:sldChg chg="delSp mod">
        <pc:chgData name="KJ SUN" userId="4b6c88b95ef88791" providerId="LiveId" clId="{28A3E7F7-8305-41FC-99F0-16A4555F3312}" dt="2025-08-27T03:27:52.698" v="1489" actId="478"/>
        <pc:sldMkLst>
          <pc:docMk/>
          <pc:sldMk cId="3538300168" sldId="1856"/>
        </pc:sldMkLst>
      </pc:sldChg>
      <pc:sldChg chg="delSp mod">
        <pc:chgData name="KJ SUN" userId="4b6c88b95ef88791" providerId="LiveId" clId="{28A3E7F7-8305-41FC-99F0-16A4555F3312}" dt="2025-08-27T03:27:56.645" v="1490" actId="478"/>
        <pc:sldMkLst>
          <pc:docMk/>
          <pc:sldMk cId="1261668130" sldId="1857"/>
        </pc:sldMkLst>
      </pc:sldChg>
      <pc:sldChg chg="addSp delSp modSp mod">
        <pc:chgData name="KJ SUN" userId="4b6c88b95ef88791" providerId="LiveId" clId="{28A3E7F7-8305-41FC-99F0-16A4555F3312}" dt="2025-08-27T03:23:21.499" v="1471"/>
        <pc:sldMkLst>
          <pc:docMk/>
          <pc:sldMk cId="0" sldId="1858"/>
        </pc:sldMkLst>
      </pc:sldChg>
      <pc:sldChg chg="delSp mod">
        <pc:chgData name="KJ SUN" userId="4b6c88b95ef88791" providerId="LiveId" clId="{28A3E7F7-8305-41FC-99F0-16A4555F3312}" dt="2025-08-27T03:27:36.715" v="1487" actId="478"/>
        <pc:sldMkLst>
          <pc:docMk/>
          <pc:sldMk cId="777021852" sldId="1861"/>
        </pc:sldMkLst>
      </pc:sldChg>
      <pc:sldChg chg="del">
        <pc:chgData name="KJ SUN" userId="4b6c88b95ef88791" providerId="LiveId" clId="{28A3E7F7-8305-41FC-99F0-16A4555F3312}" dt="2025-08-24T05:21:25.355" v="133" actId="2696"/>
        <pc:sldMkLst>
          <pc:docMk/>
          <pc:sldMk cId="665048561" sldId="1862"/>
        </pc:sldMkLst>
      </pc:sldChg>
      <pc:sldChg chg="modSp add mod ord">
        <pc:chgData name="KJ SUN" userId="4b6c88b95ef88791" providerId="LiveId" clId="{28A3E7F7-8305-41FC-99F0-16A4555F3312}" dt="2025-08-27T03:26:25.162" v="1478" actId="20577"/>
        <pc:sldMkLst>
          <pc:docMk/>
          <pc:sldMk cId="1937614437" sldId="1862"/>
        </pc:sldMkLst>
      </pc:sldChg>
      <pc:sldChg chg="del">
        <pc:chgData name="KJ SUN" userId="4b6c88b95ef88791" providerId="LiveId" clId="{28A3E7F7-8305-41FC-99F0-16A4555F3312}" dt="2025-08-27T03:26:56.520" v="1483" actId="47"/>
        <pc:sldMkLst>
          <pc:docMk/>
          <pc:sldMk cId="4010988198" sldId="1864"/>
        </pc:sldMkLst>
      </pc:sldChg>
      <pc:sldChg chg="modSp mod ord">
        <pc:chgData name="KJ SUN" userId="4b6c88b95ef88791" providerId="LiveId" clId="{28A3E7F7-8305-41FC-99F0-16A4555F3312}" dt="2025-08-27T03:26:29.433" v="1480" actId="20577"/>
        <pc:sldMkLst>
          <pc:docMk/>
          <pc:sldMk cId="1112612865" sldId="1865"/>
        </pc:sldMkLst>
      </pc:sldChg>
      <pc:sldChg chg="modSp mod">
        <pc:chgData name="KJ SUN" userId="4b6c88b95ef88791" providerId="LiveId" clId="{28A3E7F7-8305-41FC-99F0-16A4555F3312}" dt="2025-08-24T05:44:39.068" v="773" actId="20577"/>
        <pc:sldMkLst>
          <pc:docMk/>
          <pc:sldMk cId="171377763" sldId="1867"/>
        </pc:sldMkLst>
      </pc:sldChg>
      <pc:sldChg chg="delSp mod">
        <pc:chgData name="KJ SUN" userId="4b6c88b95ef88791" providerId="LiveId" clId="{28A3E7F7-8305-41FC-99F0-16A4555F3312}" dt="2025-08-27T03:28:00.777" v="1491" actId="478"/>
        <pc:sldMkLst>
          <pc:docMk/>
          <pc:sldMk cId="3068723186" sldId="1868"/>
        </pc:sldMkLst>
      </pc:sldChg>
      <pc:sldChg chg="delSp mod">
        <pc:chgData name="KJ SUN" userId="4b6c88b95ef88791" providerId="LiveId" clId="{28A3E7F7-8305-41FC-99F0-16A4555F3312}" dt="2025-08-27T03:28:05.494" v="1492" actId="478"/>
        <pc:sldMkLst>
          <pc:docMk/>
          <pc:sldMk cId="2109751137" sldId="1870"/>
        </pc:sldMkLst>
      </pc:sldChg>
      <pc:sldChg chg="modSp mod">
        <pc:chgData name="KJ SUN" userId="4b6c88b95ef88791" providerId="LiveId" clId="{28A3E7F7-8305-41FC-99F0-16A4555F3312}" dt="2025-08-24T05:44:43.917" v="777" actId="20577"/>
        <pc:sldMkLst>
          <pc:docMk/>
          <pc:sldMk cId="2601881955" sldId="1871"/>
        </pc:sldMkLst>
      </pc:sldChg>
      <pc:sldChg chg="addSp delSp modSp mod">
        <pc:chgData name="KJ SUN" userId="4b6c88b95ef88791" providerId="LiveId" clId="{28A3E7F7-8305-41FC-99F0-16A4555F3312}" dt="2025-08-24T13:06:00.974" v="1178" actId="1076"/>
        <pc:sldMkLst>
          <pc:docMk/>
          <pc:sldMk cId="124539120" sldId="1873"/>
        </pc:sldMkLst>
      </pc:sldChg>
      <pc:sldChg chg="modSp mod">
        <pc:chgData name="KJ SUN" userId="4b6c88b95ef88791" providerId="LiveId" clId="{28A3E7F7-8305-41FC-99F0-16A4555F3312}" dt="2025-08-24T05:33:05.150" v="507" actId="20577"/>
        <pc:sldMkLst>
          <pc:docMk/>
          <pc:sldMk cId="259287766" sldId="1874"/>
        </pc:sldMkLst>
      </pc:sldChg>
      <pc:sldChg chg="delSp modSp mod">
        <pc:chgData name="KJ SUN" userId="4b6c88b95ef88791" providerId="LiveId" clId="{28A3E7F7-8305-41FC-99F0-16A4555F3312}" dt="2025-08-24T12:59:12.142" v="1160" actId="1076"/>
        <pc:sldMkLst>
          <pc:docMk/>
          <pc:sldMk cId="3328551212" sldId="1875"/>
        </pc:sldMkLst>
      </pc:sldChg>
      <pc:sldChg chg="delSp modSp add del mod ord">
        <pc:chgData name="KJ SUN" userId="4b6c88b95ef88791" providerId="LiveId" clId="{28A3E7F7-8305-41FC-99F0-16A4555F3312}" dt="2025-08-24T12:59:42.951" v="1169" actId="1076"/>
        <pc:sldMkLst>
          <pc:docMk/>
          <pc:sldMk cId="2843017092" sldId="1876"/>
        </pc:sldMkLst>
      </pc:sldChg>
      <pc:sldChg chg="add del">
        <pc:chgData name="KJ SUN" userId="4b6c88b95ef88791" providerId="LiveId" clId="{28A3E7F7-8305-41FC-99F0-16A4555F3312}" dt="2025-08-24T04:33:55.918" v="4"/>
        <pc:sldMkLst>
          <pc:docMk/>
          <pc:sldMk cId="837874246" sldId="1877"/>
        </pc:sldMkLst>
      </pc:sldChg>
      <pc:sldChg chg="addSp delSp modSp add mod">
        <pc:chgData name="KJ SUN" userId="4b6c88b95ef88791" providerId="LiveId" clId="{28A3E7F7-8305-41FC-99F0-16A4555F3312}" dt="2025-08-24T12:43:16.489" v="1047" actId="20577"/>
        <pc:sldMkLst>
          <pc:docMk/>
          <pc:sldMk cId="3338373504" sldId="1877"/>
        </pc:sldMkLst>
      </pc:sldChg>
      <pc:sldChg chg="addSp delSp modSp add mod">
        <pc:chgData name="KJ SUN" userId="4b6c88b95ef88791" providerId="LiveId" clId="{28A3E7F7-8305-41FC-99F0-16A4555F3312}" dt="2025-08-24T12:41:01.966" v="1002" actId="20577"/>
        <pc:sldMkLst>
          <pc:docMk/>
          <pc:sldMk cId="2974329852" sldId="1878"/>
        </pc:sldMkLst>
      </pc:sldChg>
      <pc:sldChg chg="addSp delSp modSp add mod">
        <pc:chgData name="KJ SUN" userId="4b6c88b95ef88791" providerId="LiveId" clId="{28A3E7F7-8305-41FC-99F0-16A4555F3312}" dt="2025-08-24T05:50:55.605" v="991" actId="1076"/>
        <pc:sldMkLst>
          <pc:docMk/>
          <pc:sldMk cId="523773516" sldId="1879"/>
        </pc:sldMkLst>
      </pc:sldChg>
      <pc:sldChg chg="addSp modSp add mod">
        <pc:chgData name="KJ SUN" userId="4b6c88b95ef88791" providerId="LiveId" clId="{28A3E7F7-8305-41FC-99F0-16A4555F3312}" dt="2025-08-24T12:54:12.237" v="1065" actId="1076"/>
        <pc:sldMkLst>
          <pc:docMk/>
          <pc:sldMk cId="1899973517" sldId="1880"/>
        </pc:sldMkLst>
      </pc:sldChg>
      <pc:sldChg chg="addSp delSp modSp new mod">
        <pc:chgData name="KJ SUN" userId="4b6c88b95ef88791" providerId="LiveId" clId="{28A3E7F7-8305-41FC-99F0-16A4555F3312}" dt="2025-08-24T05:36:18.715" v="586" actId="20577"/>
        <pc:sldMkLst>
          <pc:docMk/>
          <pc:sldMk cId="3662645656" sldId="1881"/>
        </pc:sldMkLst>
      </pc:sldChg>
      <pc:sldChg chg="modSp add mod">
        <pc:chgData name="KJ SUN" userId="4b6c88b95ef88791" providerId="LiveId" clId="{28A3E7F7-8305-41FC-99F0-16A4555F3312}" dt="2025-08-24T05:35:49.680" v="570" actId="20577"/>
        <pc:sldMkLst>
          <pc:docMk/>
          <pc:sldMk cId="21706305" sldId="1882"/>
        </pc:sldMkLst>
      </pc:sldChg>
      <pc:sldChg chg="modSp add mod">
        <pc:chgData name="KJ SUN" userId="4b6c88b95ef88791" providerId="LiveId" clId="{28A3E7F7-8305-41FC-99F0-16A4555F3312}" dt="2025-08-24T05:36:30.122" v="612" actId="20577"/>
        <pc:sldMkLst>
          <pc:docMk/>
          <pc:sldMk cId="1250098148" sldId="1883"/>
        </pc:sldMkLst>
      </pc:sldChg>
      <pc:sldChg chg="modSp add mod">
        <pc:chgData name="KJ SUN" userId="4b6c88b95ef88791" providerId="LiveId" clId="{28A3E7F7-8305-41FC-99F0-16A4555F3312}" dt="2025-08-24T05:37:57.954" v="644" actId="20577"/>
        <pc:sldMkLst>
          <pc:docMk/>
          <pc:sldMk cId="1942086028" sldId="1884"/>
        </pc:sldMkLst>
      </pc:sldChg>
      <pc:sldChg chg="modSp add mod">
        <pc:chgData name="KJ SUN" userId="4b6c88b95ef88791" providerId="LiveId" clId="{28A3E7F7-8305-41FC-99F0-16A4555F3312}" dt="2025-08-24T05:44:51.073" v="779" actId="20577"/>
        <pc:sldMkLst>
          <pc:docMk/>
          <pc:sldMk cId="1219501575" sldId="1885"/>
        </pc:sldMkLst>
      </pc:sldChg>
      <pc:sldChg chg="addSp delSp modSp add mod ord">
        <pc:chgData name="KJ SUN" userId="4b6c88b95ef88791" providerId="LiveId" clId="{28A3E7F7-8305-41FC-99F0-16A4555F3312}" dt="2025-08-24T05:45:38.567" v="789"/>
        <pc:sldMkLst>
          <pc:docMk/>
          <pc:sldMk cId="2997377990" sldId="1886"/>
        </pc:sldMkLst>
      </pc:sldChg>
      <pc:sldChg chg="addSp delSp modSp add mod">
        <pc:chgData name="KJ SUN" userId="4b6c88b95ef88791" providerId="LiveId" clId="{28A3E7F7-8305-41FC-99F0-16A4555F3312}" dt="2025-08-24T05:46:10.623" v="800"/>
        <pc:sldMkLst>
          <pc:docMk/>
          <pc:sldMk cId="2294061579" sldId="1887"/>
        </pc:sldMkLst>
      </pc:sldChg>
      <pc:sldChg chg="addSp delSp modSp add mod">
        <pc:chgData name="KJ SUN" userId="4b6c88b95ef88791" providerId="LiveId" clId="{28A3E7F7-8305-41FC-99F0-16A4555F3312}" dt="2025-08-24T05:45:55.675" v="798"/>
        <pc:sldMkLst>
          <pc:docMk/>
          <pc:sldMk cId="4054257430" sldId="1888"/>
        </pc:sldMkLst>
      </pc:sldChg>
      <pc:sldChg chg="addSp delSp modSp add mod">
        <pc:chgData name="KJ SUN" userId="4b6c88b95ef88791" providerId="LiveId" clId="{28A3E7F7-8305-41FC-99F0-16A4555F3312}" dt="2025-08-24T05:46:02.580" v="799"/>
        <pc:sldMkLst>
          <pc:docMk/>
          <pc:sldMk cId="3225444700" sldId="1889"/>
        </pc:sldMkLst>
      </pc:sldChg>
      <pc:sldChg chg="addSp delSp modSp add mod">
        <pc:chgData name="KJ SUN" userId="4b6c88b95ef88791" providerId="LiveId" clId="{28A3E7F7-8305-41FC-99F0-16A4555F3312}" dt="2025-08-24T12:59:23.113" v="1163" actId="1076"/>
        <pc:sldMkLst>
          <pc:docMk/>
          <pc:sldMk cId="604267991" sldId="1890"/>
        </pc:sldMkLst>
      </pc:sldChg>
      <pc:sldChg chg="addSp delSp modSp new mod">
        <pc:chgData name="KJ SUN" userId="4b6c88b95ef88791" providerId="LiveId" clId="{28A3E7F7-8305-41FC-99F0-16A4555F3312}" dt="2025-08-27T03:18:31.065" v="1418" actId="1076"/>
        <pc:sldMkLst>
          <pc:docMk/>
          <pc:sldMk cId="3184697850" sldId="1891"/>
        </pc:sldMkLst>
      </pc:sldChg>
      <pc:sldChg chg="modSp new mod">
        <pc:chgData name="KJ SUN" userId="4b6c88b95ef88791" providerId="LiveId" clId="{28A3E7F7-8305-41FC-99F0-16A4555F3312}" dt="2025-08-27T03:28:21.823" v="1495"/>
        <pc:sldMkLst>
          <pc:docMk/>
          <pc:sldMk cId="1285819615" sldId="1892"/>
        </pc:sldMkLst>
      </pc:sldChg>
    </pc:docChg>
  </pc:docChgLst>
  <pc:docChgLst>
    <pc:chgData name="KJ SUN" userId="4b6c88b95ef88791" providerId="LiveId" clId="{AF5CE1AF-BE15-4403-BEE3-2B0BC536AB6B}"/>
    <pc:docChg chg="custSel addSld delSld modSld sldOrd">
      <pc:chgData name="KJ SUN" userId="4b6c88b95ef88791" providerId="LiveId" clId="{AF5CE1AF-BE15-4403-BEE3-2B0BC536AB6B}" dt="2025-08-24T01:31:37.026" v="71"/>
      <pc:docMkLst>
        <pc:docMk/>
      </pc:docMkLst>
      <pc:sldChg chg="add">
        <pc:chgData name="KJ SUN" userId="4b6c88b95ef88791" providerId="LiveId" clId="{AF5CE1AF-BE15-4403-BEE3-2B0BC536AB6B}" dt="2025-08-24T01:26:51.943" v="43"/>
        <pc:sldMkLst>
          <pc:docMk/>
          <pc:sldMk cId="0" sldId="268"/>
        </pc:sldMkLst>
      </pc:sldChg>
      <pc:sldChg chg="add">
        <pc:chgData name="KJ SUN" userId="4b6c88b95ef88791" providerId="LiveId" clId="{AF5CE1AF-BE15-4403-BEE3-2B0BC536AB6B}" dt="2025-08-24T01:26:51.943" v="43"/>
        <pc:sldMkLst>
          <pc:docMk/>
          <pc:sldMk cId="0" sldId="269"/>
        </pc:sldMkLst>
      </pc:sldChg>
      <pc:sldChg chg="del">
        <pc:chgData name="KJ SUN" userId="4b6c88b95ef88791" providerId="LiveId" clId="{AF5CE1AF-BE15-4403-BEE3-2B0BC536AB6B}" dt="2025-08-24T01:28:17.879" v="52" actId="2696"/>
        <pc:sldMkLst>
          <pc:docMk/>
          <pc:sldMk cId="0" sldId="276"/>
        </pc:sldMkLst>
      </pc:sldChg>
      <pc:sldChg chg="add">
        <pc:chgData name="KJ SUN" userId="4b6c88b95ef88791" providerId="LiveId" clId="{AF5CE1AF-BE15-4403-BEE3-2B0BC536AB6B}" dt="2025-08-24T01:28:26.958" v="53"/>
        <pc:sldMkLst>
          <pc:docMk/>
          <pc:sldMk cId="145631849" sldId="276"/>
        </pc:sldMkLst>
      </pc:sldChg>
      <pc:sldChg chg="add">
        <pc:chgData name="KJ SUN" userId="4b6c88b95ef88791" providerId="LiveId" clId="{AF5CE1AF-BE15-4403-BEE3-2B0BC536AB6B}" dt="2025-08-24T01:26:28.738" v="42"/>
        <pc:sldMkLst>
          <pc:docMk/>
          <pc:sldMk cId="0" sldId="301"/>
        </pc:sldMkLst>
      </pc:sldChg>
      <pc:sldChg chg="add">
        <pc:chgData name="KJ SUN" userId="4b6c88b95ef88791" providerId="LiveId" clId="{AF5CE1AF-BE15-4403-BEE3-2B0BC536AB6B}" dt="2025-08-24T01:26:51.943" v="43"/>
        <pc:sldMkLst>
          <pc:docMk/>
          <pc:sldMk cId="0" sldId="323"/>
        </pc:sldMkLst>
      </pc:sldChg>
      <pc:sldChg chg="add">
        <pc:chgData name="KJ SUN" userId="4b6c88b95ef88791" providerId="LiveId" clId="{AF5CE1AF-BE15-4403-BEE3-2B0BC536AB6B}" dt="2025-08-24T01:26:51.943" v="43"/>
        <pc:sldMkLst>
          <pc:docMk/>
          <pc:sldMk cId="0" sldId="324"/>
        </pc:sldMkLst>
      </pc:sldChg>
      <pc:sldChg chg="add">
        <pc:chgData name="KJ SUN" userId="4b6c88b95ef88791" providerId="LiveId" clId="{AF5CE1AF-BE15-4403-BEE3-2B0BC536AB6B}" dt="2025-08-24T01:26:51.943" v="43"/>
        <pc:sldMkLst>
          <pc:docMk/>
          <pc:sldMk cId="0" sldId="326"/>
        </pc:sldMkLst>
      </pc:sldChg>
      <pc:sldChg chg="ord">
        <pc:chgData name="KJ SUN" userId="4b6c88b95ef88791" providerId="LiveId" clId="{AF5CE1AF-BE15-4403-BEE3-2B0BC536AB6B}" dt="2025-08-24T01:30:48.601" v="65"/>
        <pc:sldMkLst>
          <pc:docMk/>
          <pc:sldMk cId="0" sldId="1840"/>
        </pc:sldMkLst>
      </pc:sldChg>
      <pc:sldChg chg="delSp modSp mod">
        <pc:chgData name="KJ SUN" userId="4b6c88b95ef88791" providerId="LiveId" clId="{AF5CE1AF-BE15-4403-BEE3-2B0BC536AB6B}" dt="2025-08-24T01:30:19.807" v="59" actId="478"/>
        <pc:sldMkLst>
          <pc:docMk/>
          <pc:sldMk cId="3190369817" sldId="1842"/>
        </pc:sldMkLst>
      </pc:sldChg>
      <pc:sldChg chg="del">
        <pc:chgData name="KJ SUN" userId="4b6c88b95ef88791" providerId="LiveId" clId="{AF5CE1AF-BE15-4403-BEE3-2B0BC536AB6B}" dt="2025-08-24T01:31:26.007" v="70" actId="2696"/>
        <pc:sldMkLst>
          <pc:docMk/>
          <pc:sldMk cId="0" sldId="1847"/>
        </pc:sldMkLst>
      </pc:sldChg>
      <pc:sldChg chg="add">
        <pc:chgData name="KJ SUN" userId="4b6c88b95ef88791" providerId="LiveId" clId="{AF5CE1AF-BE15-4403-BEE3-2B0BC536AB6B}" dt="2025-08-24T01:31:37.026" v="71"/>
        <pc:sldMkLst>
          <pc:docMk/>
          <pc:sldMk cId="208653204" sldId="1847"/>
        </pc:sldMkLst>
      </pc:sldChg>
      <pc:sldChg chg="del">
        <pc:chgData name="KJ SUN" userId="4b6c88b95ef88791" providerId="LiveId" clId="{AF5CE1AF-BE15-4403-BEE3-2B0BC536AB6B}" dt="2025-08-24T01:31:26.007" v="70" actId="2696"/>
        <pc:sldMkLst>
          <pc:docMk/>
          <pc:sldMk cId="0" sldId="1848"/>
        </pc:sldMkLst>
      </pc:sldChg>
      <pc:sldChg chg="add">
        <pc:chgData name="KJ SUN" userId="4b6c88b95ef88791" providerId="LiveId" clId="{AF5CE1AF-BE15-4403-BEE3-2B0BC536AB6B}" dt="2025-08-24T01:31:37.026" v="71"/>
        <pc:sldMkLst>
          <pc:docMk/>
          <pc:sldMk cId="2036350442" sldId="1848"/>
        </pc:sldMkLst>
      </pc:sldChg>
      <pc:sldChg chg="del">
        <pc:chgData name="KJ SUN" userId="4b6c88b95ef88791" providerId="LiveId" clId="{AF5CE1AF-BE15-4403-BEE3-2B0BC536AB6B}" dt="2025-08-24T01:31:26.007" v="70" actId="2696"/>
        <pc:sldMkLst>
          <pc:docMk/>
          <pc:sldMk cId="0" sldId="1849"/>
        </pc:sldMkLst>
      </pc:sldChg>
      <pc:sldChg chg="add">
        <pc:chgData name="KJ SUN" userId="4b6c88b95ef88791" providerId="LiveId" clId="{AF5CE1AF-BE15-4403-BEE3-2B0BC536AB6B}" dt="2025-08-24T01:31:37.026" v="71"/>
        <pc:sldMkLst>
          <pc:docMk/>
          <pc:sldMk cId="2997186916" sldId="1849"/>
        </pc:sldMkLst>
      </pc:sldChg>
      <pc:sldChg chg="del">
        <pc:chgData name="KJ SUN" userId="4b6c88b95ef88791" providerId="LiveId" clId="{AF5CE1AF-BE15-4403-BEE3-2B0BC536AB6B}" dt="2025-08-24T01:31:26.007" v="70" actId="2696"/>
        <pc:sldMkLst>
          <pc:docMk/>
          <pc:sldMk cId="0" sldId="1850"/>
        </pc:sldMkLst>
      </pc:sldChg>
      <pc:sldChg chg="add">
        <pc:chgData name="KJ SUN" userId="4b6c88b95ef88791" providerId="LiveId" clId="{AF5CE1AF-BE15-4403-BEE3-2B0BC536AB6B}" dt="2025-08-24T01:31:37.026" v="71"/>
        <pc:sldMkLst>
          <pc:docMk/>
          <pc:sldMk cId="1011285981" sldId="1850"/>
        </pc:sldMkLst>
      </pc:sldChg>
      <pc:sldChg chg="del">
        <pc:chgData name="KJ SUN" userId="4b6c88b95ef88791" providerId="LiveId" clId="{AF5CE1AF-BE15-4403-BEE3-2B0BC536AB6B}" dt="2025-08-24T01:27:56.675" v="50" actId="2696"/>
        <pc:sldMkLst>
          <pc:docMk/>
          <pc:sldMk cId="0" sldId="1851"/>
        </pc:sldMkLst>
      </pc:sldChg>
      <pc:sldChg chg="add">
        <pc:chgData name="KJ SUN" userId="4b6c88b95ef88791" providerId="LiveId" clId="{AF5CE1AF-BE15-4403-BEE3-2B0BC536AB6B}" dt="2025-08-24T01:28:00.737" v="51"/>
        <pc:sldMkLst>
          <pc:docMk/>
          <pc:sldMk cId="2482179342" sldId="1851"/>
        </pc:sldMkLst>
      </pc:sldChg>
      <pc:sldChg chg="del">
        <pc:chgData name="KJ SUN" userId="4b6c88b95ef88791" providerId="LiveId" clId="{AF5CE1AF-BE15-4403-BEE3-2B0BC536AB6B}" dt="2025-08-24T01:27:40.583" v="48" actId="2696"/>
        <pc:sldMkLst>
          <pc:docMk/>
          <pc:sldMk cId="0" sldId="1853"/>
        </pc:sldMkLst>
      </pc:sldChg>
      <pc:sldChg chg="add">
        <pc:chgData name="KJ SUN" userId="4b6c88b95ef88791" providerId="LiveId" clId="{AF5CE1AF-BE15-4403-BEE3-2B0BC536AB6B}" dt="2025-08-24T01:27:48.769" v="49"/>
        <pc:sldMkLst>
          <pc:docMk/>
          <pc:sldMk cId="3288623194" sldId="1853"/>
        </pc:sldMkLst>
      </pc:sldChg>
      <pc:sldChg chg="del">
        <pc:chgData name="KJ SUN" userId="4b6c88b95ef88791" providerId="LiveId" clId="{AF5CE1AF-BE15-4403-BEE3-2B0BC536AB6B}" dt="2025-08-24T01:31:26.007" v="70" actId="2696"/>
        <pc:sldMkLst>
          <pc:docMk/>
          <pc:sldMk cId="0" sldId="1855"/>
        </pc:sldMkLst>
      </pc:sldChg>
      <pc:sldChg chg="add">
        <pc:chgData name="KJ SUN" userId="4b6c88b95ef88791" providerId="LiveId" clId="{AF5CE1AF-BE15-4403-BEE3-2B0BC536AB6B}" dt="2025-08-24T01:31:37.026" v="71"/>
        <pc:sldMkLst>
          <pc:docMk/>
          <pc:sldMk cId="2385665627" sldId="1855"/>
        </pc:sldMkLst>
      </pc:sldChg>
      <pc:sldChg chg="del">
        <pc:chgData name="KJ SUN" userId="4b6c88b95ef88791" providerId="LiveId" clId="{AF5CE1AF-BE15-4403-BEE3-2B0BC536AB6B}" dt="2025-08-24T01:31:26.007" v="70" actId="2696"/>
        <pc:sldMkLst>
          <pc:docMk/>
          <pc:sldMk cId="0" sldId="1856"/>
        </pc:sldMkLst>
      </pc:sldChg>
      <pc:sldChg chg="add">
        <pc:chgData name="KJ SUN" userId="4b6c88b95ef88791" providerId="LiveId" clId="{AF5CE1AF-BE15-4403-BEE3-2B0BC536AB6B}" dt="2025-08-24T01:31:37.026" v="71"/>
        <pc:sldMkLst>
          <pc:docMk/>
          <pc:sldMk cId="3538300168" sldId="1856"/>
        </pc:sldMkLst>
      </pc:sldChg>
      <pc:sldChg chg="add">
        <pc:chgData name="KJ SUN" userId="4b6c88b95ef88791" providerId="LiveId" clId="{AF5CE1AF-BE15-4403-BEE3-2B0BC536AB6B}" dt="2025-08-24T01:31:37.026" v="71"/>
        <pc:sldMkLst>
          <pc:docMk/>
          <pc:sldMk cId="777021852" sldId="1861"/>
        </pc:sldMkLst>
      </pc:sldChg>
      <pc:sldChg chg="del">
        <pc:chgData name="KJ SUN" userId="4b6c88b95ef88791" providerId="LiveId" clId="{AF5CE1AF-BE15-4403-BEE3-2B0BC536AB6B}" dt="2025-08-24T01:31:26.007" v="70" actId="2696"/>
        <pc:sldMkLst>
          <pc:docMk/>
          <pc:sldMk cId="1411800683" sldId="1861"/>
        </pc:sldMkLst>
      </pc:sldChg>
      <pc:sldChg chg="del">
        <pc:chgData name="KJ SUN" userId="4b6c88b95ef88791" providerId="LiveId" clId="{AF5CE1AF-BE15-4403-BEE3-2B0BC536AB6B}" dt="2025-08-24T01:31:26.007" v="70" actId="2696"/>
        <pc:sldMkLst>
          <pc:docMk/>
          <pc:sldMk cId="3414029055" sldId="1864"/>
        </pc:sldMkLst>
      </pc:sldChg>
      <pc:sldChg chg="add">
        <pc:chgData name="KJ SUN" userId="4b6c88b95ef88791" providerId="LiveId" clId="{AF5CE1AF-BE15-4403-BEE3-2B0BC536AB6B}" dt="2025-08-24T01:31:37.026" v="71"/>
        <pc:sldMkLst>
          <pc:docMk/>
          <pc:sldMk cId="4010988198" sldId="1864"/>
        </pc:sldMkLst>
      </pc:sldChg>
      <pc:sldChg chg="ord">
        <pc:chgData name="KJ SUN" userId="4b6c88b95ef88791" providerId="LiveId" clId="{AF5CE1AF-BE15-4403-BEE3-2B0BC536AB6B}" dt="2025-08-24T01:31:07.678" v="69"/>
        <pc:sldMkLst>
          <pc:docMk/>
          <pc:sldMk cId="124539120" sldId="1873"/>
        </pc:sldMkLst>
      </pc:sldChg>
      <pc:sldChg chg="add">
        <pc:chgData name="KJ SUN" userId="4b6c88b95ef88791" providerId="LiveId" clId="{AF5CE1AF-BE15-4403-BEE3-2B0BC536AB6B}" dt="2025-08-24T01:27:20.884" v="45"/>
        <pc:sldMkLst>
          <pc:docMk/>
          <pc:sldMk cId="259287766" sldId="1874"/>
        </pc:sldMkLst>
      </pc:sldChg>
      <pc:sldChg chg="del">
        <pc:chgData name="KJ SUN" userId="4b6c88b95ef88791" providerId="LiveId" clId="{AF5CE1AF-BE15-4403-BEE3-2B0BC536AB6B}" dt="2025-08-24T01:27:12.151" v="44" actId="2696"/>
        <pc:sldMkLst>
          <pc:docMk/>
          <pc:sldMk cId="4149149119" sldId="1874"/>
        </pc:sldMkLst>
      </pc:sldChg>
      <pc:sldChg chg="del">
        <pc:chgData name="KJ SUN" userId="4b6c88b95ef88791" providerId="LiveId" clId="{AF5CE1AF-BE15-4403-BEE3-2B0BC536AB6B}" dt="2025-08-24T01:27:12.151" v="44" actId="2696"/>
        <pc:sldMkLst>
          <pc:docMk/>
          <pc:sldMk cId="2412816133" sldId="1875"/>
        </pc:sldMkLst>
      </pc:sldChg>
      <pc:sldChg chg="add">
        <pc:chgData name="KJ SUN" userId="4b6c88b95ef88791" providerId="LiveId" clId="{AF5CE1AF-BE15-4403-BEE3-2B0BC536AB6B}" dt="2025-08-24T01:27:30.892" v="47"/>
        <pc:sldMkLst>
          <pc:docMk/>
          <pc:sldMk cId="3328551212" sldId="1875"/>
        </pc:sldMkLst>
      </pc:sldChg>
      <pc:sldChg chg="add del">
        <pc:chgData name="KJ SUN" userId="4b6c88b95ef88791" providerId="LiveId" clId="{AF5CE1AF-BE15-4403-BEE3-2B0BC536AB6B}" dt="2025-08-24T01:27:27.411" v="46" actId="2696"/>
        <pc:sldMkLst>
          <pc:docMk/>
          <pc:sldMk cId="3858944296" sldId="1875"/>
        </pc:sldMkLst>
      </pc:sldChg>
      <pc:sldChg chg="del">
        <pc:chgData name="KJ SUN" userId="4b6c88b95ef88791" providerId="LiveId" clId="{AF5CE1AF-BE15-4403-BEE3-2B0BC536AB6B}" dt="2025-08-24T01:27:12.151" v="44" actId="2696"/>
        <pc:sldMkLst>
          <pc:docMk/>
          <pc:sldMk cId="944985610" sldId="1876"/>
        </pc:sldMkLst>
      </pc:sldChg>
      <pc:sldChg chg="add del">
        <pc:chgData name="KJ SUN" userId="4b6c88b95ef88791" providerId="LiveId" clId="{AF5CE1AF-BE15-4403-BEE3-2B0BC536AB6B}" dt="2025-08-24T01:27:27.411" v="46" actId="2696"/>
        <pc:sldMkLst>
          <pc:docMk/>
          <pc:sldMk cId="2216187105" sldId="1876"/>
        </pc:sldMkLst>
      </pc:sldChg>
      <pc:sldChg chg="add">
        <pc:chgData name="KJ SUN" userId="4b6c88b95ef88791" providerId="LiveId" clId="{AF5CE1AF-BE15-4403-BEE3-2B0BC536AB6B}" dt="2025-08-24T01:27:30.892" v="47"/>
        <pc:sldMkLst>
          <pc:docMk/>
          <pc:sldMk cId="2843017092" sldId="18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20193-AE20-4D04-A1A8-7C8C475552F6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B348E-8416-4D81-A110-64D32303C9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22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B348E-8416-4D81-A110-64D32303C99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656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FC2F1-C1E3-2F3C-7F9B-89B97DDEB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09CA7D-5F91-D802-36F6-CABA575C87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45D972-78FF-572E-0E82-45E1C0F33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DFF95B-3267-5991-A7B9-E088FEF042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B348E-8416-4D81-A110-64D32303C99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035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B348E-8416-4D81-A110-64D32303C99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890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B348E-8416-4D81-A110-64D32303C99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942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FB8DE-6E39-71B0-3240-150A298CD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45AFCF-9C18-A1F4-E86E-EBE1486CD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FD8125D-FE59-C924-78EA-3822121EC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0B59AE-B31C-29EC-B99E-D472931CC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B348E-8416-4D81-A110-64D32303C99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168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672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09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19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3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245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71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29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115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73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13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D72-46C9-4328-B997-48B2FCCBC638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08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FBD72-46C9-4328-B997-48B2FCCBC638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5A09E-D7A3-43B6-BCDA-982DC5F23B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72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tm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tmp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151.png"/><Relationship Id="rId21" Type="http://schemas.openxmlformats.org/officeDocument/2006/relationships/image" Target="../media/image58.png"/><Relationship Id="rId7" Type="http://schemas.openxmlformats.org/officeDocument/2006/relationships/image" Target="../media/image190.png"/><Relationship Id="rId17" Type="http://schemas.openxmlformats.org/officeDocument/2006/relationships/image" Target="../media/image54.png"/><Relationship Id="rId2" Type="http://schemas.openxmlformats.org/officeDocument/2006/relationships/image" Target="../media/image145.png"/><Relationship Id="rId16" Type="http://schemas.openxmlformats.org/officeDocument/2006/relationships/image" Target="../media/image280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11" Type="http://schemas.openxmlformats.org/officeDocument/2006/relationships/image" Target="../media/image53.png"/><Relationship Id="rId24" Type="http://schemas.openxmlformats.org/officeDocument/2006/relationships/image" Target="../media/image61.png"/><Relationship Id="rId5" Type="http://schemas.openxmlformats.org/officeDocument/2006/relationships/image" Target="../media/image170.png"/><Relationship Id="rId23" Type="http://schemas.openxmlformats.org/officeDocument/2006/relationships/image" Target="../media/image60.png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4" Type="http://schemas.openxmlformats.org/officeDocument/2006/relationships/image" Target="../media/image160.png"/><Relationship Id="rId9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5.xml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6.png"/><Relationship Id="rId4" Type="http://schemas.openxmlformats.org/officeDocument/2006/relationships/tags" Target="../tags/tag6.xml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tags" Target="../tags/tag9.xml"/><Relationship Id="rId21" Type="http://schemas.openxmlformats.org/officeDocument/2006/relationships/image" Target="../media/image83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jpeg"/><Relationship Id="rId2" Type="http://schemas.openxmlformats.org/officeDocument/2006/relationships/tags" Target="../tags/tag8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3.png"/><Relationship Id="rId5" Type="http://schemas.openxmlformats.org/officeDocument/2006/relationships/tags" Target="../tags/tag11.xml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tags" Target="../tags/tag10.xml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8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90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8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88.png"/><Relationship Id="rId5" Type="http://schemas.openxmlformats.org/officeDocument/2006/relationships/tags" Target="../tags/tag16.xml"/><Relationship Id="rId10" Type="http://schemas.openxmlformats.org/officeDocument/2006/relationships/image" Target="../media/image87.png"/><Relationship Id="rId4" Type="http://schemas.openxmlformats.org/officeDocument/2006/relationships/tags" Target="../tags/tag15.xml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9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tags" Target="../tags/tag20.xml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tags" Target="../tags/tag19.xml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5" Type="http://schemas.openxmlformats.org/officeDocument/2006/relationships/image" Target="../media/image94.png"/><Relationship Id="rId15" Type="http://schemas.openxmlformats.org/officeDocument/2006/relationships/image" Target="../media/image103.png"/><Relationship Id="rId10" Type="http://schemas.openxmlformats.org/officeDocument/2006/relationships/image" Target="../media/image560.png"/><Relationship Id="rId19" Type="http://schemas.openxmlformats.org/officeDocument/2006/relationships/image" Target="../media/image107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tmp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m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tmp"/><Relationship Id="rId4" Type="http://schemas.openxmlformats.org/officeDocument/2006/relationships/image" Target="../media/image114.tm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tmp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mp"/><Relationship Id="rId2" Type="http://schemas.openxmlformats.org/officeDocument/2006/relationships/image" Target="../media/image121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tm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2.png"/><Relationship Id="rId3" Type="http://schemas.openxmlformats.org/officeDocument/2006/relationships/tags" Target="../tags/tag23.xm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126.jpeg"/><Relationship Id="rId2" Type="http://schemas.openxmlformats.org/officeDocument/2006/relationships/tags" Target="../tags/tag22.xml"/><Relationship Id="rId16" Type="http://schemas.openxmlformats.org/officeDocument/2006/relationships/image" Target="../media/image84.jpeg"/><Relationship Id="rId1" Type="http://schemas.openxmlformats.org/officeDocument/2006/relationships/tags" Target="../tags/tag2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124.png"/><Relationship Id="rId15" Type="http://schemas.openxmlformats.org/officeDocument/2006/relationships/image" Target="../media/image125.png"/><Relationship Id="rId10" Type="http://schemas.openxmlformats.org/officeDocument/2006/relationships/image" Target="../media/image7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4.png"/><Relationship Id="rId1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3.png"/><Relationship Id="rId18" Type="http://schemas.openxmlformats.org/officeDocument/2006/relationships/image" Target="../media/image131.jpeg"/><Relationship Id="rId3" Type="http://schemas.openxmlformats.org/officeDocument/2006/relationships/tags" Target="../tags/tag26.xml"/><Relationship Id="rId7" Type="http://schemas.openxmlformats.org/officeDocument/2006/relationships/image" Target="../media/image73.png"/><Relationship Id="rId12" Type="http://schemas.openxmlformats.org/officeDocument/2006/relationships/image" Target="../media/image82.png"/><Relationship Id="rId17" Type="http://schemas.openxmlformats.org/officeDocument/2006/relationships/image" Target="../media/image130.jpeg"/><Relationship Id="rId2" Type="http://schemas.openxmlformats.org/officeDocument/2006/relationships/tags" Target="../tags/tag25.xml"/><Relationship Id="rId16" Type="http://schemas.openxmlformats.org/officeDocument/2006/relationships/image" Target="../media/image129.jpeg"/><Relationship Id="rId1" Type="http://schemas.openxmlformats.org/officeDocument/2006/relationships/tags" Target="../tags/tag24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128.png"/><Relationship Id="rId10" Type="http://schemas.openxmlformats.org/officeDocument/2006/relationships/image" Target="../media/image7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5.png"/><Relationship Id="rId14" Type="http://schemas.openxmlformats.org/officeDocument/2006/relationships/image" Target="../media/image1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3.png"/><Relationship Id="rId18" Type="http://schemas.openxmlformats.org/officeDocument/2006/relationships/image" Target="../media/image136.jpeg"/><Relationship Id="rId3" Type="http://schemas.openxmlformats.org/officeDocument/2006/relationships/tags" Target="../tags/tag29.xml"/><Relationship Id="rId7" Type="http://schemas.openxmlformats.org/officeDocument/2006/relationships/image" Target="../media/image73.png"/><Relationship Id="rId12" Type="http://schemas.openxmlformats.org/officeDocument/2006/relationships/image" Target="../media/image82.png"/><Relationship Id="rId17" Type="http://schemas.openxmlformats.org/officeDocument/2006/relationships/image" Target="../media/image135.jpeg"/><Relationship Id="rId2" Type="http://schemas.openxmlformats.org/officeDocument/2006/relationships/tags" Target="../tags/tag28.xml"/><Relationship Id="rId16" Type="http://schemas.openxmlformats.org/officeDocument/2006/relationships/image" Target="../media/image134.jpeg"/><Relationship Id="rId20" Type="http://schemas.openxmlformats.org/officeDocument/2006/relationships/image" Target="../media/image138.png"/><Relationship Id="rId1" Type="http://schemas.openxmlformats.org/officeDocument/2006/relationships/tags" Target="../tags/tag2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133.jpeg"/><Relationship Id="rId10" Type="http://schemas.openxmlformats.org/officeDocument/2006/relationships/image" Target="../media/image76.png"/><Relationship Id="rId19" Type="http://schemas.openxmlformats.org/officeDocument/2006/relationships/image" Target="../media/image13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5.png"/><Relationship Id="rId14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32.xml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6.png"/><Relationship Id="rId4" Type="http://schemas.openxmlformats.org/officeDocument/2006/relationships/tags" Target="../tags/tag33.xml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9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tags" Target="../tags/tag35.xml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tags" Target="../tags/tag34.xml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5" Type="http://schemas.openxmlformats.org/officeDocument/2006/relationships/image" Target="../media/image94.png"/><Relationship Id="rId15" Type="http://schemas.openxmlformats.org/officeDocument/2006/relationships/image" Target="../media/image103.png"/><Relationship Id="rId10" Type="http://schemas.openxmlformats.org/officeDocument/2006/relationships/image" Target="../media/image560.png"/><Relationship Id="rId19" Type="http://schemas.openxmlformats.org/officeDocument/2006/relationships/image" Target="../media/image107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png"/><Relationship Id="rId4" Type="http://schemas.openxmlformats.org/officeDocument/2006/relationships/image" Target="../media/image71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png"/><Relationship Id="rId8" Type="http://schemas.openxmlformats.org/officeDocument/2006/relationships/image" Target="../media/image1040.png"/><Relationship Id="rId12" Type="http://schemas.openxmlformats.org/officeDocument/2006/relationships/image" Target="../media/image990.png"/><Relationship Id="rId7" Type="http://schemas.openxmlformats.org/officeDocument/2006/relationships/image" Target="../media/image1030.png"/><Relationship Id="rId2" Type="http://schemas.openxmlformats.org/officeDocument/2006/relationships/image" Target="../media/image540.png"/><Relationship Id="rId16" Type="http://schemas.openxmlformats.org/officeDocument/2006/relationships/image" Target="../media/image580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00.png"/><Relationship Id="rId6" Type="http://schemas.openxmlformats.org/officeDocument/2006/relationships/image" Target="../media/image1020.png"/><Relationship Id="rId5" Type="http://schemas.openxmlformats.org/officeDocument/2006/relationships/image" Target="../media/image1010.png"/><Relationship Id="rId15" Type="http://schemas.openxmlformats.org/officeDocument/2006/relationships/image" Target="../media/image570.png"/><Relationship Id="rId10" Type="http://schemas.openxmlformats.org/officeDocument/2006/relationships/image" Target="../media/image1440.png"/><Relationship Id="rId14" Type="http://schemas.openxmlformats.org/officeDocument/2006/relationships/image" Target="../media/image1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tmp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mp"/><Relationship Id="rId13" Type="http://schemas.openxmlformats.org/officeDocument/2006/relationships/image" Target="../media/image29.tm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tmp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1.png"/><Relationship Id="rId1" Type="http://schemas.openxmlformats.org/officeDocument/2006/relationships/tags" Target="../tags/tag1.xml"/><Relationship Id="rId6" Type="http://schemas.openxmlformats.org/officeDocument/2006/relationships/image" Target="../media/image22.tmp"/><Relationship Id="rId11" Type="http://schemas.openxmlformats.org/officeDocument/2006/relationships/image" Target="../media/image27.png"/><Relationship Id="rId5" Type="http://schemas.openxmlformats.org/officeDocument/2006/relationships/image" Target="../media/image21.tmp"/><Relationship Id="rId15" Type="http://schemas.openxmlformats.org/officeDocument/2006/relationships/image" Target="../media/image30.png"/><Relationship Id="rId10" Type="http://schemas.openxmlformats.org/officeDocument/2006/relationships/image" Target="../media/image26.tmp"/><Relationship Id="rId4" Type="http://schemas.openxmlformats.org/officeDocument/2006/relationships/image" Target="../media/image20.png"/><Relationship Id="rId9" Type="http://schemas.openxmlformats.org/officeDocument/2006/relationships/image" Target="../media/image25.tmp"/><Relationship Id="rId14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tmp"/><Relationship Id="rId4" Type="http://schemas.openxmlformats.org/officeDocument/2006/relationships/image" Target="../media/image41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E5DB9-1242-C738-0E70-084CC3161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6D859C-4FBF-C004-7CDE-F72EC6820CA6}"/>
              </a:ext>
            </a:extLst>
          </p:cNvPr>
          <p:cNvSpPr/>
          <p:nvPr/>
        </p:nvSpPr>
        <p:spPr>
          <a:xfrm>
            <a:off x="0" y="-7633"/>
            <a:ext cx="12192000" cy="204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4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2C8D7-8B53-1513-3BD3-E71C3EA58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5" y="1330083"/>
            <a:ext cx="2205513" cy="5623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D65272-62AB-AFCC-4372-F2062E57F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414" y="1332449"/>
            <a:ext cx="3814919" cy="56213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0599504-0659-8F07-8493-A601E2C8996A}"/>
              </a:ext>
            </a:extLst>
          </p:cNvPr>
          <p:cNvSpPr/>
          <p:nvPr/>
        </p:nvSpPr>
        <p:spPr>
          <a:xfrm>
            <a:off x="41164" y="74166"/>
            <a:ext cx="12192000" cy="1533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/>
              <a:t>Global Proton Spin Polarization at High Baryon Densities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6CBED-4112-3291-099B-CC4A1F025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92" y="1332310"/>
            <a:ext cx="7786092" cy="562151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88B58895-E163-3536-D41D-9026F8BC4F49}"/>
              </a:ext>
            </a:extLst>
          </p:cNvPr>
          <p:cNvSpPr/>
          <p:nvPr/>
        </p:nvSpPr>
        <p:spPr>
          <a:xfrm>
            <a:off x="4975686" y="1648569"/>
            <a:ext cx="184731" cy="338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0" name="图片 19" descr="徽标, 公司名称&#10;&#10;AI 生成的内容可能不正确。">
            <a:extLst>
              <a:ext uri="{FF2B5EF4-FFF2-40B4-BE49-F238E27FC236}">
                <a16:creationId xmlns:a16="http://schemas.microsoft.com/office/drawing/2014/main" id="{C77BE784-4807-4B6E-FE53-70AA34EC67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873" y="4848449"/>
            <a:ext cx="1404948" cy="125730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8CD717DD-6614-6113-CF00-04DD44AB9238}"/>
              </a:ext>
            </a:extLst>
          </p:cNvPr>
          <p:cNvGrpSpPr/>
          <p:nvPr/>
        </p:nvGrpSpPr>
        <p:grpSpPr>
          <a:xfrm>
            <a:off x="9165652" y="3026163"/>
            <a:ext cx="2995089" cy="1894589"/>
            <a:chOff x="3991347" y="2356096"/>
            <a:chExt cx="2995089" cy="1894589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CC36F81-6195-65B9-80D6-E6DDC1FEAFF9}"/>
                </a:ext>
              </a:extLst>
            </p:cNvPr>
            <p:cNvSpPr txBox="1"/>
            <p:nvPr/>
          </p:nvSpPr>
          <p:spPr>
            <a:xfrm>
              <a:off x="3991347" y="2356096"/>
              <a:ext cx="28907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</a:rPr>
                <a:t>      </a:t>
              </a:r>
              <a:r>
                <a:rPr lang="en-US" altLang="zh-CN" sz="2800" b="1" dirty="0">
                  <a:solidFill>
                    <a:schemeClr val="bg1"/>
                  </a:solidFill>
                </a:rPr>
                <a:t>         </a:t>
              </a:r>
              <a:r>
                <a:rPr lang="en-US" altLang="zh-CN" sz="2800" b="1" dirty="0" err="1">
                  <a:solidFill>
                    <a:schemeClr val="bg1"/>
                  </a:solidFill>
                </a:rPr>
                <a:t>KaiJia</a:t>
              </a:r>
              <a:r>
                <a:rPr lang="zh-CN" alt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altLang="zh-CN" sz="2800" b="1" dirty="0">
                  <a:solidFill>
                    <a:schemeClr val="bg1"/>
                  </a:solidFill>
                </a:rPr>
                <a:t>Sun</a:t>
              </a:r>
              <a:endParaRPr lang="en-US" altLang="zh-CN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CCC4D76-60A0-45C6-7417-38DA18FDF801}"/>
                </a:ext>
              </a:extLst>
            </p:cNvPr>
            <p:cNvSpPr/>
            <p:nvPr/>
          </p:nvSpPr>
          <p:spPr>
            <a:xfrm>
              <a:off x="4756338" y="2773357"/>
              <a:ext cx="2230098" cy="1477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kjsun@fudan.edu.cn  </a:t>
              </a:r>
            </a:p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Fudan Univ.</a:t>
              </a:r>
            </a:p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2025-10-17</a:t>
              </a:r>
            </a:p>
            <a:p>
              <a:pPr algn="ctr"/>
              <a:r>
                <a:rPr lang="en-US" altLang="zh-CN" dirty="0" err="1">
                  <a:solidFill>
                    <a:schemeClr val="bg1"/>
                  </a:solidFill>
                </a:rPr>
                <a:t>WuHan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3D 模型 292" descr="Dark Gray Straight thick arrow">
            <a:extLst>
              <a:ext uri="{FF2B5EF4-FFF2-40B4-BE49-F238E27FC236}">
                <a16:creationId xmlns:a16="http://schemas.microsoft.com/office/drawing/2014/main" id="{A2103195-E5F2-5D64-6BDC-0D5339E9A9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691" y="1411362"/>
            <a:ext cx="1194609" cy="947049"/>
          </a:xfrm>
          <a:prstGeom prst="rect">
            <a:avLst/>
          </a:prstGeom>
        </p:spPr>
      </p:pic>
      <p:pic>
        <p:nvPicPr>
          <p:cNvPr id="13" name="3D 模型 1" descr="Dark Gray Sphere">
            <a:extLst>
              <a:ext uri="{FF2B5EF4-FFF2-40B4-BE49-F238E27FC236}">
                <a16:creationId xmlns:a16="http://schemas.microsoft.com/office/drawing/2014/main" id="{7613B8A7-D38A-4CAC-CA68-1E5750A47C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810" y="3675466"/>
            <a:ext cx="292318" cy="270336"/>
          </a:xfrm>
          <a:prstGeom prst="rect">
            <a:avLst/>
          </a:prstGeom>
        </p:spPr>
      </p:pic>
      <p:pic>
        <p:nvPicPr>
          <p:cNvPr id="14" name="3D 模型 2" descr="Dark Gray Sphere">
            <a:extLst>
              <a:ext uri="{FF2B5EF4-FFF2-40B4-BE49-F238E27FC236}">
                <a16:creationId xmlns:a16="http://schemas.microsoft.com/office/drawing/2014/main" id="{4F10F383-7C71-A8F5-68FD-6D1B12D3C7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9568" y="3759400"/>
            <a:ext cx="292318" cy="270336"/>
          </a:xfrm>
          <a:prstGeom prst="rect">
            <a:avLst/>
          </a:prstGeom>
        </p:spPr>
      </p:pic>
      <p:pic>
        <p:nvPicPr>
          <p:cNvPr id="15" name="3D 模型 3" descr="Dark Gray Sphere">
            <a:extLst>
              <a:ext uri="{FF2B5EF4-FFF2-40B4-BE49-F238E27FC236}">
                <a16:creationId xmlns:a16="http://schemas.microsoft.com/office/drawing/2014/main" id="{1BEAA57F-437E-4861-25E8-9B604106E1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0327" y="3843333"/>
            <a:ext cx="292318" cy="270336"/>
          </a:xfrm>
          <a:prstGeom prst="rect">
            <a:avLst/>
          </a:prstGeom>
        </p:spPr>
      </p:pic>
      <p:pic>
        <p:nvPicPr>
          <p:cNvPr id="19" name="3D 模型 4" descr="Dark Gray Sphere">
            <a:extLst>
              <a:ext uri="{FF2B5EF4-FFF2-40B4-BE49-F238E27FC236}">
                <a16:creationId xmlns:a16="http://schemas.microsoft.com/office/drawing/2014/main" id="{2BF9534F-2A3F-F0D7-B14F-9C6B87ED6A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77" y="3732821"/>
            <a:ext cx="292318" cy="270336"/>
          </a:xfrm>
          <a:prstGeom prst="rect">
            <a:avLst/>
          </a:prstGeom>
        </p:spPr>
      </p:pic>
      <p:pic>
        <p:nvPicPr>
          <p:cNvPr id="22" name="3D 模型 5" descr="Dark Gray Sphere">
            <a:extLst>
              <a:ext uri="{FF2B5EF4-FFF2-40B4-BE49-F238E27FC236}">
                <a16:creationId xmlns:a16="http://schemas.microsoft.com/office/drawing/2014/main" id="{E866DF87-E972-73C6-E7CD-965F098F52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2220" y="3783880"/>
            <a:ext cx="292318" cy="270336"/>
          </a:xfrm>
          <a:prstGeom prst="rect">
            <a:avLst/>
          </a:prstGeom>
        </p:spPr>
      </p:pic>
      <p:pic>
        <p:nvPicPr>
          <p:cNvPr id="23" name="3D 模型 6" descr="Dark Gray Sphere">
            <a:extLst>
              <a:ext uri="{FF2B5EF4-FFF2-40B4-BE49-F238E27FC236}">
                <a16:creationId xmlns:a16="http://schemas.microsoft.com/office/drawing/2014/main" id="{718082CF-55B8-C2A0-65C2-FBA512C803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232" y="3544670"/>
            <a:ext cx="292318" cy="270336"/>
          </a:xfrm>
          <a:prstGeom prst="rect">
            <a:avLst/>
          </a:prstGeom>
        </p:spPr>
      </p:pic>
      <p:pic>
        <p:nvPicPr>
          <p:cNvPr id="24" name="3D 模型 7" descr="Dark Gray Sphere">
            <a:extLst>
              <a:ext uri="{FF2B5EF4-FFF2-40B4-BE49-F238E27FC236}">
                <a16:creationId xmlns:a16="http://schemas.microsoft.com/office/drawing/2014/main" id="{D5982B3C-27EA-ECD0-EA8A-5F4085450F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654" y="3600626"/>
            <a:ext cx="292318" cy="270336"/>
          </a:xfrm>
          <a:prstGeom prst="rect">
            <a:avLst/>
          </a:prstGeom>
        </p:spPr>
      </p:pic>
      <p:pic>
        <p:nvPicPr>
          <p:cNvPr id="25" name="3D 模型 8" descr="Dark Gray Sphere">
            <a:extLst>
              <a:ext uri="{FF2B5EF4-FFF2-40B4-BE49-F238E27FC236}">
                <a16:creationId xmlns:a16="http://schemas.microsoft.com/office/drawing/2014/main" id="{F02B3E74-9400-05CC-E4B1-BE539F3488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047" y="3744361"/>
            <a:ext cx="292318" cy="270336"/>
          </a:xfrm>
          <a:prstGeom prst="rect">
            <a:avLst/>
          </a:prstGeom>
        </p:spPr>
      </p:pic>
      <p:pic>
        <p:nvPicPr>
          <p:cNvPr id="26" name="3D 模型 9" descr="Dark Gray Sphere">
            <a:extLst>
              <a:ext uri="{FF2B5EF4-FFF2-40B4-BE49-F238E27FC236}">
                <a16:creationId xmlns:a16="http://schemas.microsoft.com/office/drawing/2014/main" id="{6A59BEEF-739B-DEEE-14B7-D8FA733969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2135" y="3670220"/>
            <a:ext cx="292318" cy="270336"/>
          </a:xfrm>
          <a:prstGeom prst="rect">
            <a:avLst/>
          </a:prstGeom>
        </p:spPr>
      </p:pic>
      <p:pic>
        <p:nvPicPr>
          <p:cNvPr id="27" name="3D 模型 10" descr="Dark Gray Sphere">
            <a:extLst>
              <a:ext uri="{FF2B5EF4-FFF2-40B4-BE49-F238E27FC236}">
                <a16:creationId xmlns:a16="http://schemas.microsoft.com/office/drawing/2014/main" id="{C51C75E7-BD42-9A45-AA5C-B2F9C278C8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018" y="3544670"/>
            <a:ext cx="292318" cy="270336"/>
          </a:xfrm>
          <a:prstGeom prst="rect">
            <a:avLst/>
          </a:prstGeom>
        </p:spPr>
      </p:pic>
      <p:pic>
        <p:nvPicPr>
          <p:cNvPr id="28" name="3D 模型 11" descr="Dark Gray Sphere">
            <a:extLst>
              <a:ext uri="{FF2B5EF4-FFF2-40B4-BE49-F238E27FC236}">
                <a16:creationId xmlns:a16="http://schemas.microsoft.com/office/drawing/2014/main" id="{EE242595-0A20-6947-810A-135BCF1A10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766" y="3885300"/>
            <a:ext cx="292318" cy="270336"/>
          </a:xfrm>
          <a:prstGeom prst="rect">
            <a:avLst/>
          </a:prstGeom>
        </p:spPr>
      </p:pic>
      <p:pic>
        <p:nvPicPr>
          <p:cNvPr id="29" name="3D 模型 12" descr="Dark Gray Sphere">
            <a:extLst>
              <a:ext uri="{FF2B5EF4-FFF2-40B4-BE49-F238E27FC236}">
                <a16:creationId xmlns:a16="http://schemas.microsoft.com/office/drawing/2014/main" id="{2E966FE6-44D3-476A-54AC-6EE78968E8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885" y="3884950"/>
            <a:ext cx="292318" cy="270336"/>
          </a:xfrm>
          <a:prstGeom prst="rect">
            <a:avLst/>
          </a:prstGeom>
        </p:spPr>
      </p:pic>
      <p:pic>
        <p:nvPicPr>
          <p:cNvPr id="30" name="3D 模型 13" descr="Dark Gray Sphere">
            <a:extLst>
              <a:ext uri="{FF2B5EF4-FFF2-40B4-BE49-F238E27FC236}">
                <a16:creationId xmlns:a16="http://schemas.microsoft.com/office/drawing/2014/main" id="{8E8DF89F-06A9-A5CD-6D79-DAB732F3F4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025" y="3748558"/>
            <a:ext cx="292318" cy="270336"/>
          </a:xfrm>
          <a:prstGeom prst="rect">
            <a:avLst/>
          </a:prstGeom>
        </p:spPr>
      </p:pic>
      <p:pic>
        <p:nvPicPr>
          <p:cNvPr id="31" name="3D 模型 14" descr="Dark Gray Sphere">
            <a:extLst>
              <a:ext uri="{FF2B5EF4-FFF2-40B4-BE49-F238E27FC236}">
                <a16:creationId xmlns:a16="http://schemas.microsoft.com/office/drawing/2014/main" id="{39E27444-AB70-108C-5971-9A89706D5F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147" y="3645740"/>
            <a:ext cx="292318" cy="270336"/>
          </a:xfrm>
          <a:prstGeom prst="rect">
            <a:avLst/>
          </a:prstGeom>
        </p:spPr>
      </p:pic>
      <p:pic>
        <p:nvPicPr>
          <p:cNvPr id="32" name="3D 模型 15" descr="Dark Gray Sphere">
            <a:extLst>
              <a:ext uri="{FF2B5EF4-FFF2-40B4-BE49-F238E27FC236}">
                <a16:creationId xmlns:a16="http://schemas.microsoft.com/office/drawing/2014/main" id="{3931E302-898F-6013-E55D-E2A3539D0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055" y="3382399"/>
            <a:ext cx="292318" cy="270336"/>
          </a:xfrm>
          <a:prstGeom prst="rect">
            <a:avLst/>
          </a:prstGeom>
        </p:spPr>
      </p:pic>
      <p:pic>
        <p:nvPicPr>
          <p:cNvPr id="33" name="3D 模型 16" descr="Dark Gray Sphere">
            <a:extLst>
              <a:ext uri="{FF2B5EF4-FFF2-40B4-BE49-F238E27FC236}">
                <a16:creationId xmlns:a16="http://schemas.microsoft.com/office/drawing/2014/main" id="{9158CE98-E435-581B-2E68-A101D6EF98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695" y="3837388"/>
            <a:ext cx="303663" cy="270336"/>
          </a:xfrm>
          <a:prstGeom prst="rect">
            <a:avLst/>
          </a:prstGeom>
        </p:spPr>
      </p:pic>
      <p:pic>
        <p:nvPicPr>
          <p:cNvPr id="34" name="3D 模型 17" descr="Dark Gray Sphere">
            <a:extLst>
              <a:ext uri="{FF2B5EF4-FFF2-40B4-BE49-F238E27FC236}">
                <a16:creationId xmlns:a16="http://schemas.microsoft.com/office/drawing/2014/main" id="{723D1C46-1226-5897-6DD1-FDE65D991B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596" y="3453742"/>
            <a:ext cx="292318" cy="270336"/>
          </a:xfrm>
          <a:prstGeom prst="rect">
            <a:avLst/>
          </a:prstGeom>
        </p:spPr>
      </p:pic>
      <p:pic>
        <p:nvPicPr>
          <p:cNvPr id="35" name="3D 模型 18" descr="Dark Gray Sphere">
            <a:extLst>
              <a:ext uri="{FF2B5EF4-FFF2-40B4-BE49-F238E27FC236}">
                <a16:creationId xmlns:a16="http://schemas.microsoft.com/office/drawing/2014/main" id="{ED64DB35-DBD2-1169-B6D7-5833F2B98E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37" y="3199843"/>
            <a:ext cx="292318" cy="270336"/>
          </a:xfrm>
          <a:prstGeom prst="rect">
            <a:avLst/>
          </a:prstGeom>
        </p:spPr>
      </p:pic>
      <p:pic>
        <p:nvPicPr>
          <p:cNvPr id="36" name="3D 模型 19" descr="Dark Gray Sphere">
            <a:extLst>
              <a:ext uri="{FF2B5EF4-FFF2-40B4-BE49-F238E27FC236}">
                <a16:creationId xmlns:a16="http://schemas.microsoft.com/office/drawing/2014/main" id="{9E2CF5ED-885F-FA6F-C8F2-6A20D214D2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5787" y="3353022"/>
            <a:ext cx="292318" cy="270336"/>
          </a:xfrm>
          <a:prstGeom prst="rect">
            <a:avLst/>
          </a:prstGeom>
        </p:spPr>
      </p:pic>
      <p:pic>
        <p:nvPicPr>
          <p:cNvPr id="37" name="3D 模型 20" descr="Dark Gray Sphere">
            <a:extLst>
              <a:ext uri="{FF2B5EF4-FFF2-40B4-BE49-F238E27FC236}">
                <a16:creationId xmlns:a16="http://schemas.microsoft.com/office/drawing/2014/main" id="{59B0D223-7E09-DE87-E32A-89980A0064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832" y="3034075"/>
            <a:ext cx="303663" cy="270336"/>
          </a:xfrm>
          <a:prstGeom prst="rect">
            <a:avLst/>
          </a:prstGeom>
        </p:spPr>
      </p:pic>
      <p:pic>
        <p:nvPicPr>
          <p:cNvPr id="38" name="3D 模型 21" descr="Dark Gray Sphere">
            <a:extLst>
              <a:ext uri="{FF2B5EF4-FFF2-40B4-BE49-F238E27FC236}">
                <a16:creationId xmlns:a16="http://schemas.microsoft.com/office/drawing/2014/main" id="{9EB7FE13-4B81-C949-2986-94354C36BB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480" y="3357568"/>
            <a:ext cx="292318" cy="270336"/>
          </a:xfrm>
          <a:prstGeom prst="rect">
            <a:avLst/>
          </a:prstGeom>
        </p:spPr>
      </p:pic>
      <p:pic>
        <p:nvPicPr>
          <p:cNvPr id="39" name="3D 模型 22" descr="Dark Gray Sphere">
            <a:extLst>
              <a:ext uri="{FF2B5EF4-FFF2-40B4-BE49-F238E27FC236}">
                <a16:creationId xmlns:a16="http://schemas.microsoft.com/office/drawing/2014/main" id="{AFEA54A5-BDC4-4A1C-F2A8-F8312DFAF3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2177" y="3283077"/>
            <a:ext cx="292318" cy="270336"/>
          </a:xfrm>
          <a:prstGeom prst="rect">
            <a:avLst/>
          </a:prstGeom>
        </p:spPr>
      </p:pic>
      <p:pic>
        <p:nvPicPr>
          <p:cNvPr id="40" name="3D 模型 23" descr="Dark Gray Sphere">
            <a:extLst>
              <a:ext uri="{FF2B5EF4-FFF2-40B4-BE49-F238E27FC236}">
                <a16:creationId xmlns:a16="http://schemas.microsoft.com/office/drawing/2014/main" id="{73ED4DFF-3F5C-0CEF-9C84-56413927BF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611" y="3149833"/>
            <a:ext cx="292318" cy="270336"/>
          </a:xfrm>
          <a:prstGeom prst="rect">
            <a:avLst/>
          </a:prstGeom>
        </p:spPr>
      </p:pic>
      <p:pic>
        <p:nvPicPr>
          <p:cNvPr id="41" name="3D 模型 24" descr="Dark Gray Sphere">
            <a:extLst>
              <a:ext uri="{FF2B5EF4-FFF2-40B4-BE49-F238E27FC236}">
                <a16:creationId xmlns:a16="http://schemas.microsoft.com/office/drawing/2014/main" id="{F6F973F2-81B1-4B80-463A-5FB693690E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925" y="3229220"/>
            <a:ext cx="292318" cy="270336"/>
          </a:xfrm>
          <a:prstGeom prst="rect">
            <a:avLst/>
          </a:prstGeom>
        </p:spPr>
      </p:pic>
      <p:pic>
        <p:nvPicPr>
          <p:cNvPr id="42" name="3D 模型 25" descr="Dark Gray Sphere">
            <a:extLst>
              <a:ext uri="{FF2B5EF4-FFF2-40B4-BE49-F238E27FC236}">
                <a16:creationId xmlns:a16="http://schemas.microsoft.com/office/drawing/2014/main" id="{D3571A76-726E-1D0B-6ABA-C2D0CAF14A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408" y="3160674"/>
            <a:ext cx="292318" cy="270336"/>
          </a:xfrm>
          <a:prstGeom prst="rect">
            <a:avLst/>
          </a:prstGeom>
        </p:spPr>
      </p:pic>
      <p:pic>
        <p:nvPicPr>
          <p:cNvPr id="43" name="3D 模型 26" descr="Dark Gray Sphere">
            <a:extLst>
              <a:ext uri="{FF2B5EF4-FFF2-40B4-BE49-F238E27FC236}">
                <a16:creationId xmlns:a16="http://schemas.microsoft.com/office/drawing/2014/main" id="{EE5E0B0A-830A-00A7-D5E7-B79EBB9E17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8186" y="3106817"/>
            <a:ext cx="292318" cy="270336"/>
          </a:xfrm>
          <a:prstGeom prst="rect">
            <a:avLst/>
          </a:prstGeom>
        </p:spPr>
      </p:pic>
      <p:pic>
        <p:nvPicPr>
          <p:cNvPr id="44" name="3D 模型 27" descr="Dark Gray Sphere">
            <a:extLst>
              <a:ext uri="{FF2B5EF4-FFF2-40B4-BE49-F238E27FC236}">
                <a16:creationId xmlns:a16="http://schemas.microsoft.com/office/drawing/2014/main" id="{E153DC3D-E595-3382-31B0-46CED73E89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792" y="3475425"/>
            <a:ext cx="292318" cy="270336"/>
          </a:xfrm>
          <a:prstGeom prst="rect">
            <a:avLst/>
          </a:prstGeom>
        </p:spPr>
      </p:pic>
      <p:pic>
        <p:nvPicPr>
          <p:cNvPr id="45" name="3D 模型 28" descr="Dark Gray Sphere">
            <a:extLst>
              <a:ext uri="{FF2B5EF4-FFF2-40B4-BE49-F238E27FC236}">
                <a16:creationId xmlns:a16="http://schemas.microsoft.com/office/drawing/2014/main" id="{2AC33D62-49F1-962D-88F6-AFDCF46B4C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741" y="3255799"/>
            <a:ext cx="292318" cy="270336"/>
          </a:xfrm>
          <a:prstGeom prst="rect">
            <a:avLst/>
          </a:prstGeom>
        </p:spPr>
      </p:pic>
      <p:pic>
        <p:nvPicPr>
          <p:cNvPr id="46" name="3D 模型 29" descr="Dark Gray Sphere">
            <a:extLst>
              <a:ext uri="{FF2B5EF4-FFF2-40B4-BE49-F238E27FC236}">
                <a16:creationId xmlns:a16="http://schemas.microsoft.com/office/drawing/2014/main" id="{241DDB5B-F4B7-7F9C-FC1B-3EC1845556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428" y="3452343"/>
            <a:ext cx="292318" cy="270336"/>
          </a:xfrm>
          <a:prstGeom prst="rect">
            <a:avLst/>
          </a:prstGeom>
        </p:spPr>
      </p:pic>
      <p:pic>
        <p:nvPicPr>
          <p:cNvPr id="47" name="3D 模型 30" descr="Dark Gray Sphere">
            <a:extLst>
              <a:ext uri="{FF2B5EF4-FFF2-40B4-BE49-F238E27FC236}">
                <a16:creationId xmlns:a16="http://schemas.microsoft.com/office/drawing/2014/main" id="{3FB5C0E1-F854-602D-6E1F-67B7851BA8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1878" y="3321197"/>
            <a:ext cx="303663" cy="270336"/>
          </a:xfrm>
          <a:prstGeom prst="rect">
            <a:avLst/>
          </a:prstGeom>
        </p:spPr>
      </p:pic>
      <p:pic>
        <p:nvPicPr>
          <p:cNvPr id="48" name="3D 模型 151" descr="Dark Gray Sphere">
            <a:extLst>
              <a:ext uri="{FF2B5EF4-FFF2-40B4-BE49-F238E27FC236}">
                <a16:creationId xmlns:a16="http://schemas.microsoft.com/office/drawing/2014/main" id="{11DE77F3-AF91-57CA-2165-8BE943DB0B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957" y="3528233"/>
            <a:ext cx="292318" cy="270336"/>
          </a:xfrm>
          <a:prstGeom prst="rect">
            <a:avLst/>
          </a:prstGeom>
        </p:spPr>
      </p:pic>
      <p:pic>
        <p:nvPicPr>
          <p:cNvPr id="49" name="3D 模型 152" descr="Dark Gray Sphere">
            <a:extLst>
              <a:ext uri="{FF2B5EF4-FFF2-40B4-BE49-F238E27FC236}">
                <a16:creationId xmlns:a16="http://schemas.microsoft.com/office/drawing/2014/main" id="{A1F93CDC-EB0D-C3DA-FC98-96ABDF81A8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2636" y="3405131"/>
            <a:ext cx="303663" cy="270336"/>
          </a:xfrm>
          <a:prstGeom prst="rect">
            <a:avLst/>
          </a:prstGeom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25367775-2823-69BA-F6FB-4DB641687A57}"/>
              </a:ext>
            </a:extLst>
          </p:cNvPr>
          <p:cNvGrpSpPr/>
          <p:nvPr/>
        </p:nvGrpSpPr>
        <p:grpSpPr>
          <a:xfrm>
            <a:off x="2947131" y="1682047"/>
            <a:ext cx="951830" cy="1177516"/>
            <a:chOff x="4980128" y="1091116"/>
            <a:chExt cx="1598094" cy="2137356"/>
          </a:xfrm>
        </p:grpSpPr>
        <p:pic>
          <p:nvPicPr>
            <p:cNvPr id="76" name="3D 模型 61" descr="Dark Gray Sphere">
              <a:extLst>
                <a:ext uri="{FF2B5EF4-FFF2-40B4-BE49-F238E27FC236}">
                  <a16:creationId xmlns:a16="http://schemas.microsoft.com/office/drawing/2014/main" id="{AF4050E8-CA8C-767D-FBB4-810B2A914BE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46857" y="2229303"/>
              <a:ext cx="490777" cy="490778"/>
            </a:xfrm>
            <a:prstGeom prst="rect">
              <a:avLst/>
            </a:prstGeom>
          </p:spPr>
        </p:pic>
        <p:pic>
          <p:nvPicPr>
            <p:cNvPr id="77" name="3D 模型 62" descr="Dark Gray Sphere">
              <a:extLst>
                <a:ext uri="{FF2B5EF4-FFF2-40B4-BE49-F238E27FC236}">
                  <a16:creationId xmlns:a16="http://schemas.microsoft.com/office/drawing/2014/main" id="{E8ABCF31-746A-EE63-2023-259268D9226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99257" y="2381703"/>
              <a:ext cx="490777" cy="490778"/>
            </a:xfrm>
            <a:prstGeom prst="rect">
              <a:avLst/>
            </a:prstGeom>
          </p:spPr>
        </p:pic>
        <p:pic>
          <p:nvPicPr>
            <p:cNvPr id="78" name="3D 模型 63" descr="Dark Gray Sphere">
              <a:extLst>
                <a:ext uri="{FF2B5EF4-FFF2-40B4-BE49-F238E27FC236}">
                  <a16:creationId xmlns:a16="http://schemas.microsoft.com/office/drawing/2014/main" id="{5D1A1489-853E-C066-4AB4-A67B8A7E321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1657" y="2534103"/>
              <a:ext cx="490777" cy="490778"/>
            </a:xfrm>
            <a:prstGeom prst="rect">
              <a:avLst/>
            </a:prstGeom>
          </p:spPr>
        </p:pic>
        <p:pic>
          <p:nvPicPr>
            <p:cNvPr id="79" name="3D 模型 64" descr="Dark Gray Sphere">
              <a:extLst>
                <a:ext uri="{FF2B5EF4-FFF2-40B4-BE49-F238E27FC236}">
                  <a16:creationId xmlns:a16="http://schemas.microsoft.com/office/drawing/2014/main" id="{07CB8724-5E17-6E71-A027-FF61461F84B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89030" y="2332948"/>
              <a:ext cx="490777" cy="490778"/>
            </a:xfrm>
            <a:prstGeom prst="rect">
              <a:avLst/>
            </a:prstGeom>
          </p:spPr>
        </p:pic>
        <p:pic>
          <p:nvPicPr>
            <p:cNvPr id="80" name="3D 模型 65" descr="Dark Gray Sphere">
              <a:extLst>
                <a:ext uri="{FF2B5EF4-FFF2-40B4-BE49-F238E27FC236}">
                  <a16:creationId xmlns:a16="http://schemas.microsoft.com/office/drawing/2014/main" id="{3463AA35-A057-31EF-7131-C0BB4264D5E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17629" y="1833024"/>
              <a:ext cx="509654" cy="490777"/>
            </a:xfrm>
            <a:prstGeom prst="rect">
              <a:avLst/>
            </a:prstGeom>
          </p:spPr>
        </p:pic>
        <p:pic>
          <p:nvPicPr>
            <p:cNvPr id="81" name="3D 模型 66" descr="Dark Gray Sphere">
              <a:extLst>
                <a:ext uri="{FF2B5EF4-FFF2-40B4-BE49-F238E27FC236}">
                  <a16:creationId xmlns:a16="http://schemas.microsoft.com/office/drawing/2014/main" id="{CAE4B684-0A6E-1910-B1A3-A2F3EEE8BC6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56635" y="1991503"/>
              <a:ext cx="490777" cy="490778"/>
            </a:xfrm>
            <a:prstGeom prst="rect">
              <a:avLst/>
            </a:prstGeom>
          </p:spPr>
        </p:pic>
        <p:pic>
          <p:nvPicPr>
            <p:cNvPr id="82" name="3D 模型 67" descr="Dark Gray Sphere">
              <a:extLst>
                <a:ext uri="{FF2B5EF4-FFF2-40B4-BE49-F238E27FC236}">
                  <a16:creationId xmlns:a16="http://schemas.microsoft.com/office/drawing/2014/main" id="{A62CBABB-EC7A-A2F9-2329-DD5B27E10C9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14135" y="2093077"/>
              <a:ext cx="490777" cy="490778"/>
            </a:xfrm>
            <a:prstGeom prst="rect">
              <a:avLst/>
            </a:prstGeom>
          </p:spPr>
        </p:pic>
        <p:pic>
          <p:nvPicPr>
            <p:cNvPr id="83" name="3D 模型 68" descr="Dark Gray Sphere">
              <a:extLst>
                <a:ext uri="{FF2B5EF4-FFF2-40B4-BE49-F238E27FC236}">
                  <a16:creationId xmlns:a16="http://schemas.microsoft.com/office/drawing/2014/main" id="{89F136E4-852D-9FB4-1F07-6D940D9D762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4942" y="2737694"/>
              <a:ext cx="490777" cy="490778"/>
            </a:xfrm>
            <a:prstGeom prst="rect">
              <a:avLst/>
            </a:prstGeom>
          </p:spPr>
        </p:pic>
        <p:pic>
          <p:nvPicPr>
            <p:cNvPr id="84" name="3D 模型 69" descr="Dark Gray Sphere">
              <a:extLst>
                <a:ext uri="{FF2B5EF4-FFF2-40B4-BE49-F238E27FC236}">
                  <a16:creationId xmlns:a16="http://schemas.microsoft.com/office/drawing/2014/main" id="{65267CE4-4332-C3BA-9634-E697D84C6B6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7445" y="2252374"/>
              <a:ext cx="490777" cy="490778"/>
            </a:xfrm>
            <a:prstGeom prst="rect">
              <a:avLst/>
            </a:prstGeom>
          </p:spPr>
        </p:pic>
        <p:pic>
          <p:nvPicPr>
            <p:cNvPr id="85" name="3D 模型 70" descr="Dark Gray Sphere">
              <a:extLst>
                <a:ext uri="{FF2B5EF4-FFF2-40B4-BE49-F238E27FC236}">
                  <a16:creationId xmlns:a16="http://schemas.microsoft.com/office/drawing/2014/main" id="{72CC1F84-D3CB-7355-F7C1-D8C93C56518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12901" y="1991503"/>
              <a:ext cx="490777" cy="490778"/>
            </a:xfrm>
            <a:prstGeom prst="rect">
              <a:avLst/>
            </a:prstGeom>
          </p:spPr>
        </p:pic>
        <p:pic>
          <p:nvPicPr>
            <p:cNvPr id="86" name="3D 模型 71" descr="Dark Gray Sphere">
              <a:extLst>
                <a:ext uri="{FF2B5EF4-FFF2-40B4-BE49-F238E27FC236}">
                  <a16:creationId xmlns:a16="http://schemas.microsoft.com/office/drawing/2014/main" id="{DAAD6506-92EA-26F3-3D2B-23AB028F58B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7079" y="2610304"/>
              <a:ext cx="490778" cy="490777"/>
            </a:xfrm>
            <a:prstGeom prst="rect">
              <a:avLst/>
            </a:prstGeom>
          </p:spPr>
        </p:pic>
        <p:pic>
          <p:nvPicPr>
            <p:cNvPr id="87" name="3D 模型 72" descr="Dark Gray Sphere">
              <a:extLst>
                <a:ext uri="{FF2B5EF4-FFF2-40B4-BE49-F238E27FC236}">
                  <a16:creationId xmlns:a16="http://schemas.microsoft.com/office/drawing/2014/main" id="{71A68FDF-D47F-E3FB-2F8B-C6DCC65591B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69024" y="2589298"/>
              <a:ext cx="490777" cy="490778"/>
            </a:xfrm>
            <a:prstGeom prst="rect">
              <a:avLst/>
            </a:prstGeom>
          </p:spPr>
        </p:pic>
        <p:pic>
          <p:nvPicPr>
            <p:cNvPr id="88" name="3D 模型 73" descr="Dark Gray Sphere">
              <a:extLst>
                <a:ext uri="{FF2B5EF4-FFF2-40B4-BE49-F238E27FC236}">
                  <a16:creationId xmlns:a16="http://schemas.microsoft.com/office/drawing/2014/main" id="{058A0720-D2E9-E68B-86BD-14D1E20D0C9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3765" y="2361848"/>
              <a:ext cx="490777" cy="490778"/>
            </a:xfrm>
            <a:prstGeom prst="rect">
              <a:avLst/>
            </a:prstGeom>
          </p:spPr>
        </p:pic>
        <p:pic>
          <p:nvPicPr>
            <p:cNvPr id="89" name="3D 模型 74" descr="Dark Gray Sphere">
              <a:extLst>
                <a:ext uri="{FF2B5EF4-FFF2-40B4-BE49-F238E27FC236}">
                  <a16:creationId xmlns:a16="http://schemas.microsoft.com/office/drawing/2014/main" id="{199B0C79-6A92-669B-C31C-1160E0B00CB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04789" y="1111945"/>
              <a:ext cx="490777" cy="490778"/>
            </a:xfrm>
            <a:prstGeom prst="rect">
              <a:avLst/>
            </a:prstGeom>
          </p:spPr>
        </p:pic>
        <p:pic>
          <p:nvPicPr>
            <p:cNvPr id="90" name="3D 模型 75" descr="Dark Gray Sphere">
              <a:extLst>
                <a:ext uri="{FF2B5EF4-FFF2-40B4-BE49-F238E27FC236}">
                  <a16:creationId xmlns:a16="http://schemas.microsoft.com/office/drawing/2014/main" id="{898F7ABE-3F47-5A43-F3E5-A54341B0688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24058" y="1664360"/>
              <a:ext cx="509654" cy="490777"/>
            </a:xfrm>
            <a:prstGeom prst="rect">
              <a:avLst/>
            </a:prstGeom>
          </p:spPr>
        </p:pic>
        <p:pic>
          <p:nvPicPr>
            <p:cNvPr id="91" name="3D 模型 76" descr="Dark Gray Sphere">
              <a:extLst>
                <a:ext uri="{FF2B5EF4-FFF2-40B4-BE49-F238E27FC236}">
                  <a16:creationId xmlns:a16="http://schemas.microsoft.com/office/drawing/2014/main" id="{07946B38-B3A7-37D6-C676-DE482CE1BD8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22067" y="1734863"/>
              <a:ext cx="509653" cy="490778"/>
            </a:xfrm>
            <a:prstGeom prst="rect">
              <a:avLst/>
            </a:prstGeom>
          </p:spPr>
        </p:pic>
        <p:pic>
          <p:nvPicPr>
            <p:cNvPr id="92" name="3D 模型 77" descr="Dark Gray Sphere">
              <a:extLst>
                <a:ext uri="{FF2B5EF4-FFF2-40B4-BE49-F238E27FC236}">
                  <a16:creationId xmlns:a16="http://schemas.microsoft.com/office/drawing/2014/main" id="{2E1A891C-13ED-D4FE-08D6-CF0A64771C4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5194" y="1826603"/>
              <a:ext cx="490777" cy="490778"/>
            </a:xfrm>
            <a:prstGeom prst="rect">
              <a:avLst/>
            </a:prstGeom>
          </p:spPr>
        </p:pic>
        <p:pic>
          <p:nvPicPr>
            <p:cNvPr id="93" name="3D 模型 78" descr="Dark Gray Sphere">
              <a:extLst>
                <a:ext uri="{FF2B5EF4-FFF2-40B4-BE49-F238E27FC236}">
                  <a16:creationId xmlns:a16="http://schemas.microsoft.com/office/drawing/2014/main" id="{28BE59F8-8C70-CAAA-A262-A06678B5A1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0047" y="1365393"/>
              <a:ext cx="490777" cy="490778"/>
            </a:xfrm>
            <a:prstGeom prst="rect">
              <a:avLst/>
            </a:prstGeom>
          </p:spPr>
        </p:pic>
        <p:pic>
          <p:nvPicPr>
            <p:cNvPr id="94" name="3D 模型 79" descr="Dark Gray Sphere">
              <a:extLst>
                <a:ext uri="{FF2B5EF4-FFF2-40B4-BE49-F238E27FC236}">
                  <a16:creationId xmlns:a16="http://schemas.microsoft.com/office/drawing/2014/main" id="{FF324043-6E33-94FB-E499-7A6F3F1A7F9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92941" y="1643457"/>
              <a:ext cx="490777" cy="490778"/>
            </a:xfrm>
            <a:prstGeom prst="rect">
              <a:avLst/>
            </a:prstGeom>
          </p:spPr>
        </p:pic>
        <p:pic>
          <p:nvPicPr>
            <p:cNvPr id="95" name="3D 模型 80" descr="Dark Gray Sphere">
              <a:extLst>
                <a:ext uri="{FF2B5EF4-FFF2-40B4-BE49-F238E27FC236}">
                  <a16:creationId xmlns:a16="http://schemas.microsoft.com/office/drawing/2014/main" id="{7889BF45-1CC0-41FB-0FFD-7F923F98A13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9531" y="1091116"/>
              <a:ext cx="490777" cy="490778"/>
            </a:xfrm>
            <a:prstGeom prst="rect">
              <a:avLst/>
            </a:prstGeom>
          </p:spPr>
        </p:pic>
        <p:pic>
          <p:nvPicPr>
            <p:cNvPr id="96" name="3D 模型 81" descr="Dark Gray Sphere">
              <a:extLst>
                <a:ext uri="{FF2B5EF4-FFF2-40B4-BE49-F238E27FC236}">
                  <a16:creationId xmlns:a16="http://schemas.microsoft.com/office/drawing/2014/main" id="{29709DB5-E71A-9483-DF09-6E6329099E8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4920" y="1651817"/>
              <a:ext cx="490777" cy="490778"/>
            </a:xfrm>
            <a:prstGeom prst="rect">
              <a:avLst/>
            </a:prstGeom>
          </p:spPr>
        </p:pic>
        <p:pic>
          <p:nvPicPr>
            <p:cNvPr id="97" name="3D 模型 82" descr="Dark Gray Sphere">
              <a:extLst>
                <a:ext uri="{FF2B5EF4-FFF2-40B4-BE49-F238E27FC236}">
                  <a16:creationId xmlns:a16="http://schemas.microsoft.com/office/drawing/2014/main" id="{19C7EBAE-13D5-A61D-17B2-FEEE79DACCE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2105" y="1516666"/>
              <a:ext cx="490777" cy="490778"/>
            </a:xfrm>
            <a:prstGeom prst="rect">
              <a:avLst/>
            </a:prstGeom>
          </p:spPr>
        </p:pic>
        <p:pic>
          <p:nvPicPr>
            <p:cNvPr id="98" name="3D 模型 83" descr="Dark Gray Sphere">
              <a:extLst>
                <a:ext uri="{FF2B5EF4-FFF2-40B4-BE49-F238E27FC236}">
                  <a16:creationId xmlns:a16="http://schemas.microsoft.com/office/drawing/2014/main" id="{F31DC7E1-5ACE-5CE5-55BA-449511952ED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69754" y="1261347"/>
              <a:ext cx="490777" cy="490778"/>
            </a:xfrm>
            <a:prstGeom prst="rect">
              <a:avLst/>
            </a:prstGeom>
          </p:spPr>
        </p:pic>
        <p:pic>
          <p:nvPicPr>
            <p:cNvPr id="99" name="3D 模型 84" descr="Dark Gray Sphere">
              <a:extLst>
                <a:ext uri="{FF2B5EF4-FFF2-40B4-BE49-F238E27FC236}">
                  <a16:creationId xmlns:a16="http://schemas.microsoft.com/office/drawing/2014/main" id="{8FA0D774-4A93-7DEA-A1EC-A8ADC039ECD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68624" y="1418940"/>
              <a:ext cx="490777" cy="490778"/>
            </a:xfrm>
            <a:prstGeom prst="rect">
              <a:avLst/>
            </a:prstGeom>
          </p:spPr>
        </p:pic>
        <p:pic>
          <p:nvPicPr>
            <p:cNvPr id="100" name="3D 模型 85" descr="Dark Gray Sphere">
              <a:extLst>
                <a:ext uri="{FF2B5EF4-FFF2-40B4-BE49-F238E27FC236}">
                  <a16:creationId xmlns:a16="http://schemas.microsoft.com/office/drawing/2014/main" id="{20B15B36-1D0C-573F-D1DE-6393A543814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0297" y="1305603"/>
              <a:ext cx="490777" cy="490778"/>
            </a:xfrm>
            <a:prstGeom prst="rect">
              <a:avLst/>
            </a:prstGeom>
          </p:spPr>
        </p:pic>
        <p:pic>
          <p:nvPicPr>
            <p:cNvPr id="101" name="3D 模型 86" descr="Dark Gray Sphere">
              <a:extLst>
                <a:ext uri="{FF2B5EF4-FFF2-40B4-BE49-F238E27FC236}">
                  <a16:creationId xmlns:a16="http://schemas.microsoft.com/office/drawing/2014/main" id="{28BC07AB-DB82-CD8B-1C96-CD6C93463E2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7652" y="1179562"/>
              <a:ext cx="490777" cy="490778"/>
            </a:xfrm>
            <a:prstGeom prst="rect">
              <a:avLst/>
            </a:prstGeom>
          </p:spPr>
        </p:pic>
        <p:pic>
          <p:nvPicPr>
            <p:cNvPr id="102" name="3D 模型 87" descr="Dark Gray Sphere">
              <a:extLst>
                <a:ext uri="{FF2B5EF4-FFF2-40B4-BE49-F238E27FC236}">
                  <a16:creationId xmlns:a16="http://schemas.microsoft.com/office/drawing/2014/main" id="{1F1B8445-51D1-00EC-D7DB-F356DCD3C49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4056" y="1601804"/>
              <a:ext cx="490777" cy="490778"/>
            </a:xfrm>
            <a:prstGeom prst="rect">
              <a:avLst/>
            </a:prstGeom>
          </p:spPr>
        </p:pic>
        <p:pic>
          <p:nvPicPr>
            <p:cNvPr id="103" name="3D 模型 88" descr="Dark Gray Sphere">
              <a:extLst>
                <a:ext uri="{FF2B5EF4-FFF2-40B4-BE49-F238E27FC236}">
                  <a16:creationId xmlns:a16="http://schemas.microsoft.com/office/drawing/2014/main" id="{8180F1AD-45D1-B2B6-E728-1B84FFFFC6B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0128" y="1466967"/>
              <a:ext cx="490777" cy="490778"/>
            </a:xfrm>
            <a:prstGeom prst="rect">
              <a:avLst/>
            </a:prstGeom>
          </p:spPr>
        </p:pic>
        <p:pic>
          <p:nvPicPr>
            <p:cNvPr id="104" name="3D 模型 89" descr="Dark Gray Sphere">
              <a:extLst>
                <a:ext uri="{FF2B5EF4-FFF2-40B4-BE49-F238E27FC236}">
                  <a16:creationId xmlns:a16="http://schemas.microsoft.com/office/drawing/2014/main" id="{E8D89C2A-5BDE-0FBA-9211-17F0F6465A5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0264" y="2096312"/>
              <a:ext cx="490777" cy="490778"/>
            </a:xfrm>
            <a:prstGeom prst="rect">
              <a:avLst/>
            </a:prstGeom>
          </p:spPr>
        </p:pic>
        <p:pic>
          <p:nvPicPr>
            <p:cNvPr id="105" name="3D 模型 90" descr="Dark Gray Sphere">
              <a:extLst>
                <a:ext uri="{FF2B5EF4-FFF2-40B4-BE49-F238E27FC236}">
                  <a16:creationId xmlns:a16="http://schemas.microsoft.com/office/drawing/2014/main" id="{CC57A586-FBD6-9E55-FC57-2F5E24F5EC7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32657" y="1887859"/>
              <a:ext cx="509654" cy="490777"/>
            </a:xfrm>
            <a:prstGeom prst="rect">
              <a:avLst/>
            </a:prstGeom>
          </p:spPr>
        </p:pic>
        <p:pic>
          <p:nvPicPr>
            <p:cNvPr id="106" name="3D 模型 153" descr="Dark Gray Sphere">
              <a:extLst>
                <a:ext uri="{FF2B5EF4-FFF2-40B4-BE49-F238E27FC236}">
                  <a16:creationId xmlns:a16="http://schemas.microsoft.com/office/drawing/2014/main" id="{3D1F4A7E-EC1F-7F10-82DE-70D9F4DE22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4953" y="1446770"/>
              <a:ext cx="490777" cy="490778"/>
            </a:xfrm>
            <a:prstGeom prst="rect">
              <a:avLst/>
            </a:prstGeom>
          </p:spPr>
        </p:pic>
        <p:pic>
          <p:nvPicPr>
            <p:cNvPr id="107" name="3D 模型 154" descr="Dark Gray Sphere">
              <a:extLst>
                <a:ext uri="{FF2B5EF4-FFF2-40B4-BE49-F238E27FC236}">
                  <a16:creationId xmlns:a16="http://schemas.microsoft.com/office/drawing/2014/main" id="{959DB594-B749-AE6F-2D00-70D4EA235FA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35778" y="1749303"/>
              <a:ext cx="509654" cy="490777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921C91B3-D3ED-0335-203A-24F0FD4EC837}"/>
              </a:ext>
            </a:extLst>
          </p:cNvPr>
          <p:cNvGrpSpPr/>
          <p:nvPr/>
        </p:nvGrpSpPr>
        <p:grpSpPr>
          <a:xfrm rot="21435262">
            <a:off x="2220307" y="2227964"/>
            <a:ext cx="753296" cy="1167724"/>
            <a:chOff x="3524406" y="2455823"/>
            <a:chExt cx="1264709" cy="2120312"/>
          </a:xfrm>
        </p:grpSpPr>
        <p:pic>
          <p:nvPicPr>
            <p:cNvPr id="57" name="3D 模型 155" descr="Red Sphere">
              <a:extLst>
                <a:ext uri="{FF2B5EF4-FFF2-40B4-BE49-F238E27FC236}">
                  <a16:creationId xmlns:a16="http://schemas.microsoft.com/office/drawing/2014/main" id="{D3C7F42C-8F96-E9A8-F443-B3DFBDE2E7C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435262">
              <a:off x="3580689" y="2838159"/>
              <a:ext cx="490777" cy="490776"/>
            </a:xfrm>
            <a:prstGeom prst="rect">
              <a:avLst/>
            </a:prstGeom>
          </p:spPr>
        </p:pic>
        <p:pic>
          <p:nvPicPr>
            <p:cNvPr id="58" name="3D 模型 252" descr="Red Sphere">
              <a:extLst>
                <a:ext uri="{FF2B5EF4-FFF2-40B4-BE49-F238E27FC236}">
                  <a16:creationId xmlns:a16="http://schemas.microsoft.com/office/drawing/2014/main" id="{504CA6BC-CD4E-F425-5DDA-360B9F2C36B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435262">
              <a:off x="3740215" y="2983084"/>
              <a:ext cx="490777" cy="490776"/>
            </a:xfrm>
            <a:prstGeom prst="rect">
              <a:avLst/>
            </a:prstGeom>
          </p:spPr>
        </p:pic>
        <p:pic>
          <p:nvPicPr>
            <p:cNvPr id="59" name="3D 模型 253" descr="Red Sphere">
              <a:extLst>
                <a:ext uri="{FF2B5EF4-FFF2-40B4-BE49-F238E27FC236}">
                  <a16:creationId xmlns:a16="http://schemas.microsoft.com/office/drawing/2014/main" id="{0A67D7F6-5387-D13C-A042-EC6949A7BE8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435262">
              <a:off x="3569213" y="3160667"/>
              <a:ext cx="490777" cy="490776"/>
            </a:xfrm>
            <a:prstGeom prst="rect">
              <a:avLst/>
            </a:prstGeom>
          </p:spPr>
        </p:pic>
        <p:pic>
          <p:nvPicPr>
            <p:cNvPr id="60" name="3D 模型 254" descr="Red Sphere">
              <a:extLst>
                <a:ext uri="{FF2B5EF4-FFF2-40B4-BE49-F238E27FC236}">
                  <a16:creationId xmlns:a16="http://schemas.microsoft.com/office/drawing/2014/main" id="{D5AACA56-156A-A9C8-8168-E725FE6143F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4179053">
              <a:off x="3937042" y="2613811"/>
              <a:ext cx="490776" cy="490775"/>
            </a:xfrm>
            <a:prstGeom prst="rect">
              <a:avLst/>
            </a:prstGeom>
          </p:spPr>
        </p:pic>
        <p:pic>
          <p:nvPicPr>
            <p:cNvPr id="61" name="3D 模型 255" descr="Red Sphere">
              <a:extLst>
                <a:ext uri="{FF2B5EF4-FFF2-40B4-BE49-F238E27FC236}">
                  <a16:creationId xmlns:a16="http://schemas.microsoft.com/office/drawing/2014/main" id="{13304145-6E55-AA7F-733B-A9C0B6E0E18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435262">
              <a:off x="4218791" y="3417858"/>
              <a:ext cx="490777" cy="490776"/>
            </a:xfrm>
            <a:prstGeom prst="rect">
              <a:avLst/>
            </a:prstGeom>
          </p:spPr>
        </p:pic>
        <p:pic>
          <p:nvPicPr>
            <p:cNvPr id="62" name="3D 模型 256" descr="Red Sphere">
              <a:extLst>
                <a:ext uri="{FF2B5EF4-FFF2-40B4-BE49-F238E27FC236}">
                  <a16:creationId xmlns:a16="http://schemas.microsoft.com/office/drawing/2014/main" id="{E9286B4A-0BCD-49AB-E914-7D356E6FD4A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435262">
              <a:off x="3922766" y="3090417"/>
              <a:ext cx="490777" cy="490776"/>
            </a:xfrm>
            <a:prstGeom prst="rect">
              <a:avLst/>
            </a:prstGeom>
          </p:spPr>
        </p:pic>
        <p:pic>
          <p:nvPicPr>
            <p:cNvPr id="63" name="3D 模型 257" descr="Red Sphere">
              <a:extLst>
                <a:ext uri="{FF2B5EF4-FFF2-40B4-BE49-F238E27FC236}">
                  <a16:creationId xmlns:a16="http://schemas.microsoft.com/office/drawing/2014/main" id="{C4DB2319-ACB5-C9AC-B5F3-580A365AB80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435262">
              <a:off x="4121096" y="2930592"/>
              <a:ext cx="490777" cy="490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64" name="3D 模型 258" descr="Red Sphere">
              <a:extLst>
                <a:ext uri="{FF2B5EF4-FFF2-40B4-BE49-F238E27FC236}">
                  <a16:creationId xmlns:a16="http://schemas.microsoft.com/office/drawing/2014/main" id="{7B14B5E4-2057-FA02-34C5-1C63A563A83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435262">
              <a:off x="3903103" y="3456994"/>
              <a:ext cx="490777" cy="490776"/>
            </a:xfrm>
            <a:prstGeom prst="rect">
              <a:avLst/>
            </a:prstGeom>
          </p:spPr>
        </p:pic>
        <p:pic>
          <p:nvPicPr>
            <p:cNvPr id="65" name="3D 模型 259" descr="Red Sphere">
              <a:extLst>
                <a:ext uri="{FF2B5EF4-FFF2-40B4-BE49-F238E27FC236}">
                  <a16:creationId xmlns:a16="http://schemas.microsoft.com/office/drawing/2014/main" id="{EA5FF229-8BFC-1C9F-796B-F08C86ECAE6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2668031">
              <a:off x="3782640" y="3332186"/>
              <a:ext cx="490777" cy="490776"/>
            </a:xfrm>
            <a:prstGeom prst="rect">
              <a:avLst/>
            </a:prstGeom>
          </p:spPr>
        </p:pic>
        <p:pic>
          <p:nvPicPr>
            <p:cNvPr id="66" name="3D 模型 260" descr="Red Sphere">
              <a:extLst>
                <a:ext uri="{FF2B5EF4-FFF2-40B4-BE49-F238E27FC236}">
                  <a16:creationId xmlns:a16="http://schemas.microsoft.com/office/drawing/2014/main" id="{88A3A571-6B7F-6CC8-45F1-07BBA9019C7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435262">
              <a:off x="4212241" y="3206640"/>
              <a:ext cx="490777" cy="490776"/>
            </a:xfrm>
            <a:prstGeom prst="rect">
              <a:avLst/>
            </a:prstGeom>
          </p:spPr>
        </p:pic>
        <p:pic>
          <p:nvPicPr>
            <p:cNvPr id="67" name="3D 模型 261" descr="Red Sphere">
              <a:extLst>
                <a:ext uri="{FF2B5EF4-FFF2-40B4-BE49-F238E27FC236}">
                  <a16:creationId xmlns:a16="http://schemas.microsoft.com/office/drawing/2014/main" id="{520A5C6C-91DB-010B-2B12-7C973857464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435262">
              <a:off x="3747030" y="3665272"/>
              <a:ext cx="490777" cy="490776"/>
            </a:xfrm>
            <a:prstGeom prst="rect">
              <a:avLst/>
            </a:prstGeom>
          </p:spPr>
        </p:pic>
        <p:pic>
          <p:nvPicPr>
            <p:cNvPr id="68" name="3D 模型 262" descr="Red Sphere">
              <a:extLst>
                <a:ext uri="{FF2B5EF4-FFF2-40B4-BE49-F238E27FC236}">
                  <a16:creationId xmlns:a16="http://schemas.microsoft.com/office/drawing/2014/main" id="{332BCBF0-4439-8916-18CB-5DE386D1808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435262">
              <a:off x="4067658" y="3856085"/>
              <a:ext cx="490777" cy="490776"/>
            </a:xfrm>
            <a:prstGeom prst="rect">
              <a:avLst/>
            </a:prstGeom>
          </p:spPr>
        </p:pic>
        <p:pic>
          <p:nvPicPr>
            <p:cNvPr id="69" name="3D 模型 263" descr="Red Sphere">
              <a:extLst>
                <a:ext uri="{FF2B5EF4-FFF2-40B4-BE49-F238E27FC236}">
                  <a16:creationId xmlns:a16="http://schemas.microsoft.com/office/drawing/2014/main" id="{D55BFA82-8C56-47E4-A9A3-FA252DD874B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435262">
              <a:off x="4155260" y="3627018"/>
              <a:ext cx="509004" cy="509005"/>
            </a:xfrm>
            <a:prstGeom prst="rect">
              <a:avLst/>
            </a:prstGeom>
          </p:spPr>
        </p:pic>
        <p:pic>
          <p:nvPicPr>
            <p:cNvPr id="70" name="3D 模型 264" descr="Red Sphere">
              <a:extLst>
                <a:ext uri="{FF2B5EF4-FFF2-40B4-BE49-F238E27FC236}">
                  <a16:creationId xmlns:a16="http://schemas.microsoft.com/office/drawing/2014/main" id="{CB44F6DE-A38E-9763-BDA7-E6F2E99538A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435262">
              <a:off x="3538087" y="3469898"/>
              <a:ext cx="490777" cy="490776"/>
            </a:xfrm>
            <a:prstGeom prst="rect">
              <a:avLst/>
            </a:prstGeom>
          </p:spPr>
        </p:pic>
        <p:pic>
          <p:nvPicPr>
            <p:cNvPr id="71" name="3D 模型 265" descr="Red Sphere">
              <a:extLst>
                <a:ext uri="{FF2B5EF4-FFF2-40B4-BE49-F238E27FC236}">
                  <a16:creationId xmlns:a16="http://schemas.microsoft.com/office/drawing/2014/main" id="{FD36AA89-DD63-CE0F-C06C-1B23A2E068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4378846">
              <a:off x="3998272" y="3716041"/>
              <a:ext cx="509004" cy="509004"/>
            </a:xfrm>
            <a:prstGeom prst="rect">
              <a:avLst/>
            </a:prstGeom>
          </p:spPr>
        </p:pic>
        <p:pic>
          <p:nvPicPr>
            <p:cNvPr id="72" name="3D 模型 266" descr="Red Sphere">
              <a:extLst>
                <a:ext uri="{FF2B5EF4-FFF2-40B4-BE49-F238E27FC236}">
                  <a16:creationId xmlns:a16="http://schemas.microsoft.com/office/drawing/2014/main" id="{5E4D42A5-2613-CFAA-58A0-56560CE6ECC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3952333">
              <a:off x="3982991" y="3653956"/>
              <a:ext cx="490777" cy="490776"/>
            </a:xfrm>
            <a:prstGeom prst="rect">
              <a:avLst/>
            </a:prstGeom>
          </p:spPr>
        </p:pic>
        <p:pic>
          <p:nvPicPr>
            <p:cNvPr id="73" name="3D 模型 267" descr="Red Sphere">
              <a:extLst>
                <a:ext uri="{FF2B5EF4-FFF2-40B4-BE49-F238E27FC236}">
                  <a16:creationId xmlns:a16="http://schemas.microsoft.com/office/drawing/2014/main" id="{C962E545-C9B5-D0E2-77A2-3E8A6998580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1435262">
              <a:off x="3861092" y="3939629"/>
              <a:ext cx="509004" cy="509005"/>
            </a:xfrm>
            <a:prstGeom prst="rect">
              <a:avLst/>
            </a:prstGeom>
          </p:spPr>
        </p:pic>
        <p:pic>
          <p:nvPicPr>
            <p:cNvPr id="74" name="3D 模型 268" descr="Red Sphere">
              <a:extLst>
                <a:ext uri="{FF2B5EF4-FFF2-40B4-BE49-F238E27FC236}">
                  <a16:creationId xmlns:a16="http://schemas.microsoft.com/office/drawing/2014/main" id="{7DBA0862-92B8-8A60-BF09-6D1B4C67654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7130149">
              <a:off x="3956601" y="4000483"/>
              <a:ext cx="509004" cy="509005"/>
            </a:xfrm>
            <a:prstGeom prst="rect">
              <a:avLst/>
            </a:prstGeom>
          </p:spPr>
        </p:pic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10BFB4CF-63E8-5A8F-1B14-7511044920F0}"/>
                </a:ext>
              </a:extLst>
            </p:cNvPr>
            <p:cNvSpPr/>
            <p:nvPr/>
          </p:nvSpPr>
          <p:spPr>
            <a:xfrm>
              <a:off x="3524406" y="2455823"/>
              <a:ext cx="1264709" cy="2120312"/>
            </a:xfrm>
            <a:prstGeom prst="ellipse">
              <a:avLst/>
            </a:prstGeom>
            <a:gradFill flip="none" rotWithShape="1">
              <a:gsLst>
                <a:gs pos="68000">
                  <a:srgbClr val="AFABAB">
                    <a:alpha val="12000"/>
                  </a:srgbClr>
                </a:gs>
                <a:gs pos="0">
                  <a:schemeClr val="bg2">
                    <a:lumMod val="75000"/>
                    <a:alpha val="62000"/>
                  </a:schemeClr>
                </a:gs>
                <a:gs pos="25000">
                  <a:schemeClr val="bg2">
                    <a:lumMod val="75000"/>
                    <a:alpha val="53000"/>
                  </a:schemeClr>
                </a:gs>
                <a:gs pos="47000">
                  <a:schemeClr val="bg2">
                    <a:lumMod val="75000"/>
                    <a:alpha val="25000"/>
                  </a:schemeClr>
                </a:gs>
                <a:gs pos="96000">
                  <a:schemeClr val="bg2">
                    <a:lumMod val="75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pic>
        <p:nvPicPr>
          <p:cNvPr id="52" name="3D 模型 287" descr="Slim Arrow">
            <a:extLst>
              <a:ext uri="{FF2B5EF4-FFF2-40B4-BE49-F238E27FC236}">
                <a16:creationId xmlns:a16="http://schemas.microsoft.com/office/drawing/2014/main" id="{6698B651-7E1B-300E-5DC3-A6D95F6C4B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9"/>
          <a:stretch>
            <a:fillRect/>
          </a:stretch>
        </p:blipFill>
        <p:spPr>
          <a:xfrm rot="16021178">
            <a:off x="2207898" y="1833486"/>
            <a:ext cx="690003" cy="306688"/>
          </a:xfrm>
          <a:prstGeom prst="rect">
            <a:avLst/>
          </a:prstGeom>
        </p:spPr>
      </p:pic>
      <p:pic>
        <p:nvPicPr>
          <p:cNvPr id="53" name="3D 模型 295" descr="Dark Gray Straight thick arrow">
            <a:extLst>
              <a:ext uri="{FF2B5EF4-FFF2-40B4-BE49-F238E27FC236}">
                <a16:creationId xmlns:a16="http://schemas.microsoft.com/office/drawing/2014/main" id="{C712687D-DC15-01AE-FFEC-B122206F67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6644" y="3488015"/>
            <a:ext cx="1233938" cy="722177"/>
          </a:xfrm>
          <a:prstGeom prst="rect">
            <a:avLst/>
          </a:prstGeom>
        </p:spPr>
      </p:pic>
      <p:sp>
        <p:nvSpPr>
          <p:cNvPr id="108" name="箭头: 环形 107">
            <a:extLst>
              <a:ext uri="{FF2B5EF4-FFF2-40B4-BE49-F238E27FC236}">
                <a16:creationId xmlns:a16="http://schemas.microsoft.com/office/drawing/2014/main" id="{62A43573-DDE0-5F88-6D7D-77E234A95BBB}"/>
              </a:ext>
            </a:extLst>
          </p:cNvPr>
          <p:cNvSpPr/>
          <p:nvPr/>
        </p:nvSpPr>
        <p:spPr>
          <a:xfrm flipH="1">
            <a:off x="1856606" y="2375815"/>
            <a:ext cx="1356896" cy="876677"/>
          </a:xfrm>
          <a:prstGeom prst="circularArrow">
            <a:avLst>
              <a:gd name="adj1" fmla="val 6452"/>
              <a:gd name="adj2" fmla="val 496844"/>
              <a:gd name="adj3" fmla="val 10489124"/>
              <a:gd name="adj4" fmla="val 14837806"/>
              <a:gd name="adj5" fmla="val 7527"/>
            </a:avLst>
          </a:prstGeom>
          <a:gradFill>
            <a:gsLst>
              <a:gs pos="17000">
                <a:schemeClr val="accent1">
                  <a:lumMod val="5000"/>
                  <a:lumOff val="95000"/>
                  <a:alpha val="4000"/>
                </a:schemeClr>
              </a:gs>
              <a:gs pos="41000">
                <a:srgbClr val="CF3A34">
                  <a:alpha val="20000"/>
                </a:srgbClr>
              </a:gs>
              <a:gs pos="68000">
                <a:srgbClr val="C00000"/>
              </a:gs>
              <a:gs pos="100000">
                <a:srgbClr val="C00000"/>
              </a:gs>
            </a:gsLst>
            <a:lin ang="5400000" scaled="0"/>
          </a:gradFill>
          <a:scene3d>
            <a:camera prst="orthographicFront"/>
            <a:lightRig rig="chilly" dir="t"/>
          </a:scene3d>
          <a:sp3d z="-70000" extrusionH="1700" prstMaterial="translucentPowder">
            <a:bevelT w="25400" h="6350" prst="softRound"/>
            <a:bevelB w="0" h="0" prst="convex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8C995D0-26F4-E4FA-60C0-2E421245217E}"/>
              </a:ext>
            </a:extLst>
          </p:cNvPr>
          <p:cNvSpPr txBox="1"/>
          <p:nvPr/>
        </p:nvSpPr>
        <p:spPr>
          <a:xfrm>
            <a:off x="874055" y="-60790"/>
            <a:ext cx="106901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/>
              <a:t>The 2</a:t>
            </a:r>
            <a:r>
              <a:rPr lang="en-US" altLang="zh-CN" sz="3000" b="1" baseline="30000" dirty="0"/>
              <a:t>nd</a:t>
            </a:r>
            <a:r>
              <a:rPr lang="en-US" altLang="zh-CN" sz="3000" b="1" dirty="0"/>
              <a:t> International Workshop on Physics at High Baryon Density</a:t>
            </a:r>
            <a:endParaRPr lang="zh-CN" altLang="en-US" sz="3000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D347641-F357-D163-C7CC-89738EA3D0AD}"/>
              </a:ext>
            </a:extLst>
          </p:cNvPr>
          <p:cNvSpPr txBox="1"/>
          <p:nvPr/>
        </p:nvSpPr>
        <p:spPr>
          <a:xfrm>
            <a:off x="145299" y="6337565"/>
            <a:ext cx="121159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dirty="0">
                <a:solidFill>
                  <a:schemeClr val="bg1"/>
                </a:solidFill>
              </a:rPr>
              <a:t>In collaboration with Lie-Wen Chen, Jin-Hui Chen, Che Ming Ko, Dai-Neng Liu, Yun-Peng Zheng, Yu-Gang Ma</a:t>
            </a:r>
            <a:endParaRPr lang="zh-CN" altLang="en-US" sz="2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69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0E65B-7748-C0D6-3316-430BF6E1C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1879AD3-1CAC-1CD6-7D7C-37E9F9FFFBBF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1 .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Proton spin polarization in intermediate collision energies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8E2D4D5-200F-6CC2-20E8-C5C89AA46EBD}"/>
              </a:ext>
            </a:extLst>
          </p:cNvPr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(7)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21A13A3-8026-DF82-C147-BF4C69668D65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A3C6D8-DE7D-5A0C-FAE0-56C694F33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" y="2151067"/>
            <a:ext cx="5624848" cy="46781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1BE8B92-DA77-A1BD-0174-0BF933DD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72782"/>
            <a:ext cx="5866868" cy="43102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9285E-07F4-53F1-0EC1-1056A8EE3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48" y="766744"/>
            <a:ext cx="9648896" cy="132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73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A7815-C5BE-73DD-7015-D7A7244E9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BD5F678-272D-52CB-4FB5-7243A4D6D085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1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.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Challenge and opportunity in measuring proton polarization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CBEB59B-1047-011D-6E16-AB17C0548E59}"/>
              </a:ext>
            </a:extLst>
          </p:cNvPr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(8)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C123477-CE88-A82D-EAD3-6CBE9254722D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207EFC3-F22C-9201-321F-E9C7147015A3}"/>
              </a:ext>
            </a:extLst>
          </p:cNvPr>
          <p:cNvSpPr txBox="1"/>
          <p:nvPr/>
        </p:nvSpPr>
        <p:spPr>
          <a:xfrm>
            <a:off x="995874" y="934116"/>
            <a:ext cx="1135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Proton is a stable particle, making conventional polarization measurement based on particle decay infeasible!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E7A336-03FF-377A-A2DB-AE8D2B3A6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592" y="1464898"/>
            <a:ext cx="8858315" cy="852494"/>
          </a:xfrm>
          <a:prstGeom prst="rect">
            <a:avLst/>
          </a:prstGeom>
        </p:spPr>
      </p:pic>
      <p:pic>
        <p:nvPicPr>
          <p:cNvPr id="8" name="图片 7" descr="图表, 雷达图&#10;&#10;AI 生成的内容可能不正确。">
            <a:extLst>
              <a:ext uri="{FF2B5EF4-FFF2-40B4-BE49-F238E27FC236}">
                <a16:creationId xmlns:a16="http://schemas.microsoft.com/office/drawing/2014/main" id="{5D4F4A47-2C78-826D-A2D2-D1A474620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7" y="2742959"/>
            <a:ext cx="7555090" cy="378858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8A8730C-C4F2-588D-EFFD-DC237CCB92E4}"/>
              </a:ext>
            </a:extLst>
          </p:cNvPr>
          <p:cNvSpPr txBox="1"/>
          <p:nvPr/>
        </p:nvSpPr>
        <p:spPr>
          <a:xfrm>
            <a:off x="8628351" y="2317392"/>
            <a:ext cx="61280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Times-Roman"/>
              </a:rPr>
              <a:t>Phys. Rev. D 112 (2025) 3, L031502</a:t>
            </a:r>
            <a:endParaRPr lang="zh-CN" altLang="en-US" sz="1400" b="1" dirty="0">
              <a:solidFill>
                <a:schemeClr val="bg2">
                  <a:lumMod val="25000"/>
                </a:schemeClr>
              </a:solidFill>
              <a:latin typeface="Times-Roman"/>
            </a:endParaRPr>
          </a:p>
        </p:txBody>
      </p:sp>
    </p:spTree>
    <p:extLst>
      <p:ext uri="{BB962C8B-B14F-4D97-AF65-F5344CB8AC3E}">
        <p14:creationId xmlns:p14="http://schemas.microsoft.com/office/powerpoint/2010/main" val="1899973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4192246" y="2236226"/>
            <a:ext cx="4020248" cy="36738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2 .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From polarization of hadrons to light (hyper)nuclei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(9)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33563" y="3157645"/>
            <a:ext cx="3035300" cy="1727200"/>
          </a:xfrm>
          <a:prstGeom prst="rect">
            <a:avLst/>
          </a:prstGeom>
          <a:noFill/>
          <a:ln>
            <a:solidFill>
              <a:srgbClr val="D50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328540" y="4328150"/>
            <a:ext cx="3763079" cy="1477236"/>
          </a:xfrm>
          <a:prstGeom prst="rect">
            <a:avLst/>
          </a:prstGeom>
          <a:noFill/>
          <a:ln>
            <a:solidFill>
              <a:srgbClr val="D50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箭头: 右 11"/>
          <p:cNvSpPr/>
          <p:nvPr/>
        </p:nvSpPr>
        <p:spPr>
          <a:xfrm>
            <a:off x="3215332" y="3860958"/>
            <a:ext cx="947246" cy="32933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D50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227629" y="3426285"/>
                <a:ext cx="9307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𝑢𝑑𝑠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200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29" y="3426285"/>
                <a:ext cx="930704" cy="338554"/>
              </a:xfrm>
              <a:prstGeom prst="rect">
                <a:avLst/>
              </a:prstGeom>
              <a:blipFill>
                <a:blip r:embed="rId2"/>
                <a:stretch>
                  <a:fillRect l="-6536" r="-10458" b="-339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1255834" y="3444285"/>
                <a:ext cx="88742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Ξ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𝑢𝑠𝑠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20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834" y="3444285"/>
                <a:ext cx="887422" cy="338554"/>
              </a:xfrm>
              <a:prstGeom prst="rect">
                <a:avLst/>
              </a:prstGeom>
              <a:blipFill>
                <a:blip r:embed="rId3"/>
                <a:stretch>
                  <a:fillRect l="-6849" r="-10959" b="-339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2259768" y="3444285"/>
                <a:ext cx="88582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𝑠𝑠𝑠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200"/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68" y="3444285"/>
                <a:ext cx="885820" cy="338554"/>
              </a:xfrm>
              <a:prstGeom prst="rect">
                <a:avLst/>
              </a:prstGeom>
              <a:blipFill>
                <a:blip r:embed="rId4"/>
                <a:stretch>
                  <a:fillRect l="-6897" r="-10345" b="-339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/>
              <p:cNvSpPr txBox="1"/>
              <p:nvPr/>
            </p:nvSpPr>
            <p:spPr>
              <a:xfrm>
                <a:off x="259445" y="3960989"/>
                <a:ext cx="76783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20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200"/>
              </a:p>
            </p:txBody>
          </p:sp>
        </mc:Choice>
        <mc:Fallback xmlns=""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45" y="3960989"/>
                <a:ext cx="767838" cy="338554"/>
              </a:xfrm>
              <a:prstGeom prst="rect">
                <a:avLst/>
              </a:prstGeom>
              <a:blipFill>
                <a:blip r:embed="rId5"/>
                <a:stretch>
                  <a:fillRect l="-11905" r="-36508" b="-34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1127278" y="3983223"/>
                <a:ext cx="104791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  <m:t>∗0</m:t>
                          </m:r>
                        </m:sup>
                      </m:sSup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200"/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278" y="3983223"/>
                <a:ext cx="1047915" cy="338554"/>
              </a:xfrm>
              <a:prstGeom prst="rect">
                <a:avLst/>
              </a:prstGeom>
              <a:blipFill>
                <a:blip r:embed="rId6"/>
                <a:stretch>
                  <a:fillRect l="-5814" r="-26744" b="-339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2199972" y="3973277"/>
                <a:ext cx="965456" cy="3460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2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200"/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972" y="3973277"/>
                <a:ext cx="965456" cy="346057"/>
              </a:xfrm>
              <a:prstGeom prst="rect">
                <a:avLst/>
              </a:prstGeom>
              <a:blipFill>
                <a:blip r:embed="rId7"/>
                <a:stretch>
                  <a:fillRect l="-6962" r="-28481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/>
          <p:cNvSpPr txBox="1"/>
          <p:nvPr/>
        </p:nvSpPr>
        <p:spPr>
          <a:xfrm>
            <a:off x="1318593" y="447401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…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342924" y="3948144"/>
            <a:ext cx="372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Unstable (anti-)(hyper-)nuclei</a:t>
            </a:r>
            <a:endParaRPr lang="zh-CN" altLang="en-US" b="1"/>
          </a:p>
        </p:txBody>
      </p:sp>
      <p:sp>
        <p:nvSpPr>
          <p:cNvPr id="22" name="文本框 21"/>
          <p:cNvSpPr txBox="1"/>
          <p:nvPr/>
        </p:nvSpPr>
        <p:spPr>
          <a:xfrm>
            <a:off x="517766" y="2668921"/>
            <a:ext cx="210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Elementary hadrons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4485787" y="4646084"/>
                <a:ext cx="1152588" cy="289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m:rPr>
                              <m:sty m:val="p"/>
                            </m:rPr>
                            <a:rPr lang="el-GR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𝑛𝑝</m:t>
                          </m:r>
                          <m:r>
                            <m:rPr>
                              <m:sty m:val="p"/>
                            </m:rP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sPre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5787" y="4646084"/>
                <a:ext cx="1152588" cy="289182"/>
              </a:xfrm>
              <a:prstGeom prst="rect">
                <a:avLst/>
              </a:prstGeom>
              <a:blipFill>
                <a:blip r:embed="rId8"/>
                <a:stretch>
                  <a:fillRect b="-31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/>
              <p:cNvSpPr txBox="1"/>
              <p:nvPr/>
            </p:nvSpPr>
            <p:spPr>
              <a:xfrm>
                <a:off x="4492750" y="5135028"/>
                <a:ext cx="1161015" cy="3163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acc>
                            <m:accPr>
                              <m:chr m:val="̅"/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sPre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750" y="5135028"/>
                <a:ext cx="1161015" cy="316305"/>
              </a:xfrm>
              <a:prstGeom prst="rect">
                <a:avLst/>
              </a:prstGeom>
              <a:blipFill>
                <a:blip r:embed="rId9"/>
                <a:stretch>
                  <a:fillRect r="-16842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5667840" y="4628398"/>
                <a:ext cx="1377159" cy="304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Li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nppp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sPre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840" y="4628398"/>
                <a:ext cx="1377159" cy="304058"/>
              </a:xfrm>
              <a:prstGeom prst="rect">
                <a:avLst/>
              </a:prstGeom>
              <a:blipFill>
                <a:blip r:embed="rId10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/>
            </p:nvSpPr>
            <p:spPr>
              <a:xfrm>
                <a:off x="5659215" y="5131325"/>
                <a:ext cx="1398544" cy="304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Li</m:t>
                              </m:r>
                            </m:e>
                          </m:acc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sPre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215" y="5131325"/>
                <a:ext cx="1398544" cy="304058"/>
              </a:xfrm>
              <a:prstGeom prst="rect">
                <a:avLst/>
              </a:prstGeom>
              <a:blipFill>
                <a:blip r:embed="rId11"/>
                <a:stretch>
                  <a:fillRect r="-7391" b="-3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/>
          <p:cNvSpPr txBox="1"/>
          <p:nvPr/>
        </p:nvSpPr>
        <p:spPr>
          <a:xfrm>
            <a:off x="5700234" y="5337893"/>
            <a:ext cx="42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…</a:t>
            </a: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/>
              <p:cNvSpPr txBox="1"/>
              <p:nvPr/>
            </p:nvSpPr>
            <p:spPr>
              <a:xfrm>
                <a:off x="242249" y="4386272"/>
                <a:ext cx="93557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zh-CN" altLang="en-US" sz="20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9" name="文本框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49" y="4386272"/>
                <a:ext cx="935577" cy="307777"/>
              </a:xfrm>
              <a:prstGeom prst="rect">
                <a:avLst/>
              </a:prstGeom>
              <a:blipFill>
                <a:blip r:embed="rId16"/>
                <a:stretch>
                  <a:fillRect l="-9150" t="-4000" r="-26797" b="-3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F83DDFD8-5CB7-44DC-08BF-077F1A1418BF}"/>
              </a:ext>
            </a:extLst>
          </p:cNvPr>
          <p:cNvSpPr txBox="1"/>
          <p:nvPr/>
        </p:nvSpPr>
        <p:spPr>
          <a:xfrm>
            <a:off x="214519" y="947882"/>
            <a:ext cx="7733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K. J. Sun, R. Wang, C. M. Ko, Y. G. Ma, C. Shen, Nature </a:t>
            </a:r>
            <a:r>
              <a:rPr lang="en-US" altLang="zh-CN" sz="1400" b="1" i="1" dirty="0" err="1"/>
              <a:t>Commun</a:t>
            </a:r>
            <a:r>
              <a:rPr lang="en-US" altLang="zh-CN" sz="1400" b="1" i="1" dirty="0"/>
              <a:t>. 15, 1074 (2024)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74A8545-0116-F954-1D1C-13689397D8D5}"/>
              </a:ext>
            </a:extLst>
          </p:cNvPr>
          <p:cNvSpPr txBox="1"/>
          <p:nvPr/>
        </p:nvSpPr>
        <p:spPr>
          <a:xfrm>
            <a:off x="-813818" y="729654"/>
            <a:ext cx="59203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i="1" dirty="0">
                <a:sym typeface="+mn-ea"/>
              </a:rPr>
              <a:t>K. J. Sun et al.,</a:t>
            </a:r>
            <a:r>
              <a:rPr lang="zh-CN" altLang="en-US" sz="1400" b="1" i="1" dirty="0">
                <a:sym typeface="+mn-ea"/>
              </a:rPr>
              <a:t> </a:t>
            </a:r>
            <a:r>
              <a:rPr lang="en-US" altLang="zh-CN" sz="1400" b="1" i="1" dirty="0"/>
              <a:t>Phys. Rev. Lett.  134, 022301 (2025)</a:t>
            </a:r>
            <a:endParaRPr lang="zh-CN" altLang="en-US" sz="1400" b="1" i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677F6E-BE25-76B4-3816-3CED14054E2A}"/>
              </a:ext>
            </a:extLst>
          </p:cNvPr>
          <p:cNvSpPr txBox="1"/>
          <p:nvPr/>
        </p:nvSpPr>
        <p:spPr>
          <a:xfrm>
            <a:off x="214519" y="1156093"/>
            <a:ext cx="6179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E. Jobst, M. Puccio, and S. Kundu https://repository.cern/records/w44qe-33g73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867F514-C743-C855-FAB2-239A17294CDA}"/>
              </a:ext>
            </a:extLst>
          </p:cNvPr>
          <p:cNvSpPr txBox="1"/>
          <p:nvPr/>
        </p:nvSpPr>
        <p:spPr>
          <a:xfrm>
            <a:off x="-827006" y="1403326"/>
            <a:ext cx="59203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i="1" dirty="0"/>
              <a:t>R.-J. Liu and J. Xu, Phys. Rev. C 109, 014615 (2024).</a:t>
            </a:r>
            <a:endParaRPr lang="zh-CN" altLang="en-US" sz="1400" b="1" i="1" dirty="0"/>
          </a:p>
        </p:txBody>
      </p:sp>
      <p:pic>
        <p:nvPicPr>
          <p:cNvPr id="5" name="图片 4" descr="图表, 直方图&#10;&#10;描述已自动生成">
            <a:extLst>
              <a:ext uri="{FF2B5EF4-FFF2-40B4-BE49-F238E27FC236}">
                <a16:creationId xmlns:a16="http://schemas.microsoft.com/office/drawing/2014/main" id="{49DFD0B4-982E-AFE9-30C0-F40F507AE5D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729" y="1125910"/>
            <a:ext cx="3633165" cy="264877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938DD34-1B78-F65D-5B45-76EFC21E3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0256" y="951923"/>
            <a:ext cx="23897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>
                <a:latin typeface="-apple-system"/>
              </a:rPr>
              <a:t>STAR, </a:t>
            </a:r>
            <a:r>
              <a:rPr lang="en-US" altLang="zh-CN" sz="1200" b="1" i="1" dirty="0">
                <a:effectLst/>
                <a:latin typeface="-apple-system"/>
              </a:rPr>
              <a:t>Nature</a:t>
            </a:r>
            <a:r>
              <a:rPr lang="en-US" altLang="zh-CN" sz="1200" b="1" i="0" dirty="0">
                <a:effectLst/>
                <a:latin typeface="-apple-system"/>
              </a:rPr>
              <a:t> 632, 8027 (2024)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01CE436C-A536-590F-BCCC-9A6F3DC0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6134" y="3913298"/>
            <a:ext cx="30823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>
                <a:latin typeface="-apple-system"/>
              </a:rPr>
              <a:t>ALICE, Phys. Rev. Lett. 134 (2025) 16, 162301</a:t>
            </a:r>
          </a:p>
        </p:txBody>
      </p:sp>
      <p:pic>
        <p:nvPicPr>
          <p:cNvPr id="35" name="Picture 2" descr="ALICE,Event,ALICE General">
            <a:extLst>
              <a:ext uri="{FF2B5EF4-FFF2-40B4-BE49-F238E27FC236}">
                <a16:creationId xmlns:a16="http://schemas.microsoft.com/office/drawing/2014/main" id="{A6638CAD-E44F-E330-7F4F-D08EEADC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933" y="4294272"/>
            <a:ext cx="3812727" cy="209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D217BA3-0433-F5F7-C36A-82C5F7261874}"/>
              </a:ext>
            </a:extLst>
          </p:cNvPr>
          <p:cNvGrpSpPr/>
          <p:nvPr/>
        </p:nvGrpSpPr>
        <p:grpSpPr>
          <a:xfrm>
            <a:off x="4342924" y="2236226"/>
            <a:ext cx="3763079" cy="1534895"/>
            <a:chOff x="4308685" y="4294272"/>
            <a:chExt cx="3763079" cy="15348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/>
                <p:cNvSpPr txBox="1"/>
                <p:nvPr/>
              </p:nvSpPr>
              <p:spPr>
                <a:xfrm>
                  <a:off x="5509197" y="5336982"/>
                  <a:ext cx="810445" cy="28309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1" name="文本框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9197" y="5336982"/>
                  <a:ext cx="810445" cy="283091"/>
                </a:xfrm>
                <a:prstGeom prst="rect">
                  <a:avLst/>
                </a:prstGeom>
                <a:blipFill>
                  <a:blip r:embed="rId19"/>
                  <a:stretch>
                    <a:fillRect t="-6522" r="-20301" b="-347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B72F7E13-B9C7-B945-B779-314CE6AB8950}"/>
                </a:ext>
              </a:extLst>
            </p:cNvPr>
            <p:cNvGrpSpPr/>
            <p:nvPr/>
          </p:nvGrpSpPr>
          <p:grpSpPr>
            <a:xfrm>
              <a:off x="4308685" y="4294272"/>
              <a:ext cx="3763079" cy="1534895"/>
              <a:chOff x="4308685" y="4294272"/>
              <a:chExt cx="3763079" cy="1534895"/>
            </a:xfrm>
          </p:grpSpPr>
          <p:grpSp>
            <p:nvGrpSpPr>
              <p:cNvPr id="40" name="组合 39">
                <a:extLst>
                  <a:ext uri="{FF2B5EF4-FFF2-40B4-BE49-F238E27FC236}">
                    <a16:creationId xmlns:a16="http://schemas.microsoft.com/office/drawing/2014/main" id="{69C29855-F231-35D3-A0C6-8E0F4EEF4992}"/>
                  </a:ext>
                </a:extLst>
              </p:cNvPr>
              <p:cNvGrpSpPr/>
              <p:nvPr/>
            </p:nvGrpSpPr>
            <p:grpSpPr>
              <a:xfrm>
                <a:off x="4308685" y="4294272"/>
                <a:ext cx="3763079" cy="1534895"/>
                <a:chOff x="4308685" y="4294272"/>
                <a:chExt cx="3763079" cy="1534895"/>
              </a:xfrm>
            </p:grpSpPr>
            <p:sp>
              <p:nvSpPr>
                <p:cNvPr id="28" name="文本框 27"/>
                <p:cNvSpPr txBox="1"/>
                <p:nvPr/>
              </p:nvSpPr>
              <p:spPr>
                <a:xfrm>
                  <a:off x="4342924" y="4294272"/>
                  <a:ext cx="25566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dirty="0"/>
                    <a:t>Stable (anti-)nuclei</a:t>
                  </a:r>
                  <a:endParaRPr lang="zh-CN" altLang="en-US" b="1" dirty="0"/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>
                  <a:off x="4308685" y="4680566"/>
                  <a:ext cx="3763079" cy="1148601"/>
                </a:xfrm>
                <a:prstGeom prst="rect">
                  <a:avLst/>
                </a:prstGeom>
                <a:noFill/>
                <a:ln>
                  <a:solidFill>
                    <a:srgbClr val="D5090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文本框 29"/>
                  <p:cNvSpPr txBox="1"/>
                  <p:nvPr/>
                </p:nvSpPr>
                <p:spPr>
                  <a:xfrm>
                    <a:off x="5502233" y="4940334"/>
                    <a:ext cx="805517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30" name="文本框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02233" y="4940334"/>
                    <a:ext cx="805517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t="-2222" r="-758" b="-3555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6230227" y="4897727"/>
                    <a:ext cx="1330974" cy="3066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Pre>
                            <m:sPre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He</m:t>
                              </m:r>
                            </m:e>
                          </m:sPr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𝑛𝑝𝑝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32" name="文本框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0227" y="4897727"/>
                    <a:ext cx="1330974" cy="30662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b="-30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文本框 32"/>
                  <p:cNvSpPr txBox="1"/>
                  <p:nvPr/>
                </p:nvSpPr>
                <p:spPr>
                  <a:xfrm>
                    <a:off x="6237190" y="5295527"/>
                    <a:ext cx="1339398" cy="3066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Pre>
                            <m:sPre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He</m:t>
                                  </m:r>
                                </m:e>
                              </m:acc>
                            </m:e>
                          </m:sPr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/>
                  </a:p>
                </p:txBody>
              </p:sp>
            </mc:Choice>
            <mc:Fallback xmlns="">
              <p:sp>
                <p:nvSpPr>
                  <p:cNvPr id="33" name="文本框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7190" y="5295527"/>
                    <a:ext cx="1339398" cy="30662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r="-8219" b="-30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4" name="文本框 33"/>
              <p:cNvSpPr txBox="1"/>
              <p:nvPr/>
            </p:nvSpPr>
            <p:spPr>
              <a:xfrm>
                <a:off x="5589074" y="5420801"/>
                <a:ext cx="4256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/>
                  <a:t>…</a:t>
                </a:r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585C0A65-4B1A-3668-DFCC-3673C623C21C}"/>
                      </a:ext>
                    </a:extLst>
                  </p:cNvPr>
                  <p:cNvSpPr txBox="1"/>
                  <p:nvPr/>
                </p:nvSpPr>
                <p:spPr>
                  <a:xfrm>
                    <a:off x="4562950" y="4927350"/>
                    <a:ext cx="805517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𝑢𝑢𝑑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585C0A65-4B1A-3668-DFCC-3673C623C2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2950" y="4927350"/>
                    <a:ext cx="805517" cy="276999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5303" t="-4444" r="-9091" b="-3555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DFDA6F24-2991-AC74-FD66-1CE7A115A5C4}"/>
                      </a:ext>
                    </a:extLst>
                  </p:cNvPr>
                  <p:cNvSpPr txBox="1"/>
                  <p:nvPr/>
                </p:nvSpPr>
                <p:spPr>
                  <a:xfrm>
                    <a:off x="4569914" y="5323998"/>
                    <a:ext cx="810445" cy="28309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DFDA6F24-2991-AC74-FD66-1CE7A115A5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9914" y="5323998"/>
                    <a:ext cx="810445" cy="283091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6015" t="-6522" r="-28571" b="-3478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958087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BA4E3-D024-B229-270D-137E30D4B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5E61166-2EE5-89EB-5AB6-CFFF4C8BAAB0}"/>
              </a:ext>
            </a:extLst>
          </p:cNvPr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2 .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Polarization of hypertriton and proton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3B67D63-03C6-D167-1974-28CA1A4A883E}"/>
              </a:ext>
            </a:extLst>
          </p:cNvPr>
          <p:cNvSpPr/>
          <p:nvPr/>
        </p:nvSpPr>
        <p:spPr>
          <a:xfrm>
            <a:off x="10995101" y="-94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(10)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70C26EC-4669-7D58-C324-87488A240538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0CB9451-A50B-2E49-79CD-EAB40B6C9111}"/>
              </a:ext>
            </a:extLst>
          </p:cNvPr>
          <p:cNvSpPr txBox="1"/>
          <p:nvPr/>
        </p:nvSpPr>
        <p:spPr>
          <a:xfrm>
            <a:off x="-106905" y="643717"/>
            <a:ext cx="5920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ym typeface="+mn-ea"/>
              </a:rPr>
              <a:t>Kai-Jia Sun et al.,</a:t>
            </a:r>
            <a:r>
              <a:rPr lang="zh-CN" altLang="en-US" b="1" dirty="0">
                <a:sym typeface="+mn-ea"/>
              </a:rPr>
              <a:t> </a:t>
            </a:r>
            <a:r>
              <a:rPr lang="en-US" altLang="zh-CN" b="1" dirty="0"/>
              <a:t>Phys. Rev. Lett.  134, 022301 (2025)</a:t>
            </a:r>
            <a:endParaRPr lang="zh-CN" altLang="en-US" dirty="0"/>
          </a:p>
        </p:txBody>
      </p:sp>
      <p:pic>
        <p:nvPicPr>
          <p:cNvPr id="5" name="图片 4" descr="文本&#10;&#10;描述已自动生成">
            <a:extLst>
              <a:ext uri="{FF2B5EF4-FFF2-40B4-BE49-F238E27FC236}">
                <a16:creationId xmlns:a16="http://schemas.microsoft.com/office/drawing/2014/main" id="{D83331D4-1B95-29F1-6277-9776A67696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9"/>
          <a:stretch>
            <a:fillRect/>
          </a:stretch>
        </p:blipFill>
        <p:spPr>
          <a:xfrm>
            <a:off x="464185" y="1494155"/>
            <a:ext cx="3954145" cy="1524635"/>
          </a:xfrm>
          <a:prstGeom prst="rect">
            <a:avLst/>
          </a:prstGeom>
        </p:spPr>
      </p:pic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BF6C602A-722F-D1B9-CF94-B65E6807AA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42"/>
          <a:stretch>
            <a:fillRect/>
          </a:stretch>
        </p:blipFill>
        <p:spPr>
          <a:xfrm>
            <a:off x="4576445" y="1514158"/>
            <a:ext cx="3954145" cy="1484630"/>
          </a:xfrm>
          <a:prstGeom prst="rect">
            <a:avLst/>
          </a:prstGeom>
        </p:spPr>
      </p:pic>
      <p:pic>
        <p:nvPicPr>
          <p:cNvPr id="10" name="图片 9" descr="文本, 信件&#10;&#10;描述已自动生成">
            <a:extLst>
              <a:ext uri="{FF2B5EF4-FFF2-40B4-BE49-F238E27FC236}">
                <a16:creationId xmlns:a16="http://schemas.microsoft.com/office/drawing/2014/main" id="{0CA65BE2-6AC8-7803-E27D-6241719290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5" y="4086860"/>
            <a:ext cx="5452110" cy="2053590"/>
          </a:xfrm>
          <a:prstGeom prst="rect">
            <a:avLst/>
          </a:prstGeom>
        </p:spPr>
      </p:pic>
      <p:pic>
        <p:nvPicPr>
          <p:cNvPr id="11" name="图片 10" descr="图片包含 文本&#10;&#10;描述已自动生成">
            <a:extLst>
              <a:ext uri="{FF2B5EF4-FFF2-40B4-BE49-F238E27FC236}">
                <a16:creationId xmlns:a16="http://schemas.microsoft.com/office/drawing/2014/main" id="{BEA06E70-C31D-F8B1-C4FE-07280F1D08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65" y="6032500"/>
            <a:ext cx="3389630" cy="516890"/>
          </a:xfrm>
          <a:prstGeom prst="rect">
            <a:avLst/>
          </a:prstGeom>
        </p:spPr>
      </p:pic>
      <p:pic>
        <p:nvPicPr>
          <p:cNvPr id="12" name="图片 11" descr="图片包含 徽标&#10;&#10;描述已自动生成">
            <a:extLst>
              <a:ext uri="{FF2B5EF4-FFF2-40B4-BE49-F238E27FC236}">
                <a16:creationId xmlns:a16="http://schemas.microsoft.com/office/drawing/2014/main" id="{947C282D-8BA7-5C38-23C5-1674E4CCD5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" t="12651" r="-921" b="-5020"/>
          <a:stretch>
            <a:fillRect/>
          </a:stretch>
        </p:blipFill>
        <p:spPr>
          <a:xfrm>
            <a:off x="1917065" y="3905885"/>
            <a:ext cx="2115820" cy="332105"/>
          </a:xfrm>
          <a:prstGeom prst="rect">
            <a:avLst/>
          </a:prstGeom>
        </p:spPr>
      </p:pic>
      <p:sp>
        <p:nvSpPr>
          <p:cNvPr id="13" name="圆角矩形 33">
            <a:extLst>
              <a:ext uri="{FF2B5EF4-FFF2-40B4-BE49-F238E27FC236}">
                <a16:creationId xmlns:a16="http://schemas.microsoft.com/office/drawing/2014/main" id="{610F7D5F-6957-75CF-1A5E-0E146E2C30B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1315" y="3763010"/>
            <a:ext cx="5452110" cy="2793365"/>
          </a:xfrm>
          <a:prstGeom prst="roundRect">
            <a:avLst>
              <a:gd name="adj" fmla="val 14923"/>
            </a:avLst>
          </a:prstGeom>
          <a:noFill/>
          <a:ln w="19050" cmpd="sng">
            <a:solidFill>
              <a:srgbClr val="00206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5">
            <a:extLst>
              <a:ext uri="{FF2B5EF4-FFF2-40B4-BE49-F238E27FC236}">
                <a16:creationId xmlns:a16="http://schemas.microsoft.com/office/drawing/2014/main" id="{6545D501-D54D-335D-18CD-A868C97A441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61315" y="1487170"/>
            <a:ext cx="8103870" cy="1585595"/>
          </a:xfrm>
          <a:prstGeom prst="roundRect">
            <a:avLst>
              <a:gd name="adj" fmla="val 14923"/>
            </a:avLst>
          </a:prstGeom>
          <a:noFill/>
          <a:ln w="19050" cmpd="sng">
            <a:solidFill>
              <a:srgbClr val="00206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圆角矩形 17">
            <a:extLst>
              <a:ext uri="{FF2B5EF4-FFF2-40B4-BE49-F238E27FC236}">
                <a16:creationId xmlns:a16="http://schemas.microsoft.com/office/drawing/2014/main" id="{45F9F3BF-8454-8A28-AE09-6C4844D1C2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240780" y="3763010"/>
            <a:ext cx="4573270" cy="2954713"/>
          </a:xfrm>
          <a:prstGeom prst="roundRect">
            <a:avLst>
              <a:gd name="adj" fmla="val 14923"/>
            </a:avLst>
          </a:prstGeom>
          <a:noFill/>
          <a:ln w="19050" cmpd="sng">
            <a:solidFill>
              <a:srgbClr val="C0000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81D5876-0396-AD10-AC85-62D33F0E56B5}"/>
              </a:ext>
            </a:extLst>
          </p:cNvPr>
          <p:cNvSpPr txBox="1"/>
          <p:nvPr/>
        </p:nvSpPr>
        <p:spPr>
          <a:xfrm>
            <a:off x="323850" y="3199765"/>
            <a:ext cx="987234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400" b="1" dirty="0"/>
              <a:t>Coalescence model for hypertriton production</a:t>
            </a:r>
            <a:r>
              <a:rPr lang="en-US" altLang="zh-CN" b="1" dirty="0"/>
              <a:t> (without baryon spin correlation)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D9DC85D-49F0-EE58-97CE-024185FF9FD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4045" y="97337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ts val="2880"/>
              </a:lnSpc>
              <a:buFont typeface="Wingdings" panose="05000000000000000000" charset="0"/>
              <a:buChar char="Ø"/>
            </a:pPr>
            <a:r>
              <a:rPr lang="en-US" altLang="zh-CN" sz="2400" b="1" dirty="0">
                <a:sym typeface="+mn-ea"/>
              </a:rPr>
              <a:t>S</a:t>
            </a:r>
            <a:r>
              <a:rPr lang="zh-CN" altLang="en-US" sz="2400" b="1" dirty="0">
                <a:sym typeface="+mn-ea"/>
              </a:rPr>
              <a:t>pin</a:t>
            </a:r>
            <a:r>
              <a:rPr lang="en-US" altLang="zh-CN" sz="2400" b="1" dirty="0">
                <a:sym typeface="+mn-ea"/>
              </a:rPr>
              <a:t> </a:t>
            </a:r>
            <a:r>
              <a:rPr lang="zh-CN" altLang="en-US" sz="2400" b="1" dirty="0">
                <a:sym typeface="+mn-ea"/>
              </a:rPr>
              <a:t>wavefunction</a:t>
            </a:r>
            <a:r>
              <a:rPr lang="en-US" sz="2000" b="1" dirty="0">
                <a:sym typeface="+mn-ea"/>
              </a:rPr>
              <a:t> 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03453E5-C89A-94F7-F217-6C01656B52E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305290" y="716280"/>
            <a:ext cx="2886710" cy="2712720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51BCFC89-D713-1815-0451-B6389ABAE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5641" y="3753917"/>
            <a:ext cx="3659085" cy="2299970"/>
          </a:xfrm>
          <a:prstGeom prst="rect">
            <a:avLst/>
          </a:prstGeom>
        </p:spPr>
      </p:pic>
      <p:pic>
        <p:nvPicPr>
          <p:cNvPr id="8" name="图片 2097387">
            <a:extLst>
              <a:ext uri="{FF2B5EF4-FFF2-40B4-BE49-F238E27FC236}">
                <a16:creationId xmlns:a16="http://schemas.microsoft.com/office/drawing/2014/main" id="{43197471-9C60-48F1-1064-6771FCFDC40A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7067902" y="6029383"/>
            <a:ext cx="2370331" cy="672929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9B12AAD9-7C79-8820-5F33-F3E2DD642A77}"/>
              </a:ext>
            </a:extLst>
          </p:cNvPr>
          <p:cNvSpPr/>
          <p:nvPr/>
        </p:nvSpPr>
        <p:spPr>
          <a:xfrm>
            <a:off x="6786435" y="6062980"/>
            <a:ext cx="2858185" cy="63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0428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7A3F9-3E68-96A2-09CE-4F0A47DAC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4D23282-703A-C026-AED2-4CC5912A8F32}"/>
              </a:ext>
            </a:extLst>
          </p:cNvPr>
          <p:cNvSpPr/>
          <p:nvPr/>
        </p:nvSpPr>
        <p:spPr>
          <a:xfrm>
            <a:off x="281002" y="28787"/>
            <a:ext cx="111491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2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.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Decoding proton spin polarization from hypertriton production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A6F0206-A54F-4528-833E-84D96C4C76CD}"/>
              </a:ext>
            </a:extLst>
          </p:cNvPr>
          <p:cNvSpPr/>
          <p:nvPr/>
        </p:nvSpPr>
        <p:spPr>
          <a:xfrm>
            <a:off x="11126223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(11)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5BCCDD5-CC69-1B34-77E4-4A32A1BF42A4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4" descr="fig1_proton">
            <a:extLst>
              <a:ext uri="{FF2B5EF4-FFF2-40B4-BE49-F238E27FC236}">
                <a16:creationId xmlns:a16="http://schemas.microsoft.com/office/drawing/2014/main" id="{33F05CE0-7E39-BC2F-D4D1-ADF9374FE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296670"/>
            <a:ext cx="11716385" cy="470598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6820292-9C26-1812-0C66-78230D71B4F3}"/>
              </a:ext>
            </a:extLst>
          </p:cNvPr>
          <p:cNvSpPr txBox="1"/>
          <p:nvPr/>
        </p:nvSpPr>
        <p:spPr>
          <a:xfrm>
            <a:off x="6490670" y="718673"/>
            <a:ext cx="5920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ym typeface="+mn-ea"/>
              </a:rPr>
              <a:t>Dai-Neng Liu </a:t>
            </a:r>
            <a:r>
              <a:rPr lang="en-US" altLang="zh-CN" b="1" i="1" dirty="0">
                <a:sym typeface="+mn-ea"/>
              </a:rPr>
              <a:t>et al.</a:t>
            </a:r>
            <a:r>
              <a:rPr lang="en-US" altLang="zh-CN" b="1" dirty="0">
                <a:sym typeface="+mn-ea"/>
              </a:rPr>
              <a:t>,</a:t>
            </a:r>
            <a:r>
              <a:rPr lang="zh-CN" altLang="en-US" b="1" dirty="0">
                <a:sym typeface="+mn-ea"/>
              </a:rPr>
              <a:t> </a:t>
            </a:r>
            <a:r>
              <a:rPr lang="en-US" altLang="zh-CN" b="1" dirty="0">
                <a:sym typeface="+mn-ea"/>
              </a:rPr>
              <a:t>arXiv:2508.12193 (2025)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287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DBAFB-A60E-7192-E7FD-8B287DB10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48DC437-4880-DDDA-CD18-A199265D18AF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2 .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Model setup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7ECF853-18DB-1416-2B1F-4B444AA94F39}"/>
              </a:ext>
            </a:extLst>
          </p:cNvPr>
          <p:cNvSpPr/>
          <p:nvPr/>
        </p:nvSpPr>
        <p:spPr>
          <a:xfrm>
            <a:off x="11175806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(12)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5B2E714-B867-8D63-C2EF-6EFF40E2D673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16">
            <a:extLst>
              <a:ext uri="{FF2B5EF4-FFF2-40B4-BE49-F238E27FC236}">
                <a16:creationId xmlns:a16="http://schemas.microsoft.com/office/drawing/2014/main" id="{31E1F048-1BE6-A39E-ACB7-DF1E8E9229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036917" y="4961890"/>
            <a:ext cx="3655060" cy="1539240"/>
          </a:xfrm>
          <a:prstGeom prst="roundRect">
            <a:avLst>
              <a:gd name="adj" fmla="val 14881"/>
            </a:avLst>
          </a:prstGeom>
          <a:noFill/>
          <a:ln w="19050">
            <a:solidFill>
              <a:srgbClr val="00206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41">
            <a:extLst>
              <a:ext uri="{FF2B5EF4-FFF2-40B4-BE49-F238E27FC236}">
                <a16:creationId xmlns:a16="http://schemas.microsoft.com/office/drawing/2014/main" id="{63CA77C5-58DE-9E69-7991-03B4D1AE1E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DE">
                  <a:alpha val="100000"/>
                </a:srgbClr>
              </a:clrFrom>
              <a:clrTo>
                <a:srgbClr val="FFFFD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5532" y="1323975"/>
            <a:ext cx="1230630" cy="358140"/>
          </a:xfrm>
          <a:prstGeom prst="rect">
            <a:avLst/>
          </a:prstGeom>
        </p:spPr>
      </p:pic>
      <p:grpSp>
        <p:nvGrpSpPr>
          <p:cNvPr id="10" name="组合 3">
            <a:extLst>
              <a:ext uri="{FF2B5EF4-FFF2-40B4-BE49-F238E27FC236}">
                <a16:creationId xmlns:a16="http://schemas.microsoft.com/office/drawing/2014/main" id="{77C4C5AD-0641-9AF5-87AF-FB59ED17894E}"/>
              </a:ext>
            </a:extLst>
          </p:cNvPr>
          <p:cNvGrpSpPr/>
          <p:nvPr/>
        </p:nvGrpSpPr>
        <p:grpSpPr>
          <a:xfrm>
            <a:off x="7901583" y="3764797"/>
            <a:ext cx="3692525" cy="1113155"/>
            <a:chOff x="11909" y="2465"/>
            <a:chExt cx="5815" cy="1753"/>
          </a:xfrm>
        </p:grpSpPr>
        <p:pic>
          <p:nvPicPr>
            <p:cNvPr id="11" name="图片 16">
              <a:extLst>
                <a:ext uri="{FF2B5EF4-FFF2-40B4-BE49-F238E27FC236}">
                  <a16:creationId xmlns:a16="http://schemas.microsoft.com/office/drawing/2014/main" id="{87F2CE87-C500-B854-996B-896F921C2266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22" y="2830"/>
              <a:ext cx="4898" cy="1388"/>
            </a:xfrm>
            <a:prstGeom prst="rect">
              <a:avLst/>
            </a:prstGeom>
          </p:spPr>
        </p:pic>
        <p:sp>
          <p:nvSpPr>
            <p:cNvPr id="12" name="文本框 17">
              <a:extLst>
                <a:ext uri="{FF2B5EF4-FFF2-40B4-BE49-F238E27FC236}">
                  <a16:creationId xmlns:a16="http://schemas.microsoft.com/office/drawing/2014/main" id="{F670050A-1D1B-6235-A059-5B2DFEA45442}"/>
                </a:ext>
              </a:extLst>
            </p:cNvPr>
            <p:cNvSpPr txBox="1"/>
            <p:nvPr/>
          </p:nvSpPr>
          <p:spPr>
            <a:xfrm>
              <a:off x="11909" y="2465"/>
              <a:ext cx="581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/>
                <a:t>Fiuld energy-momentum tensor</a:t>
              </a:r>
            </a:p>
          </p:txBody>
        </p:sp>
      </p:grpSp>
      <p:sp>
        <p:nvSpPr>
          <p:cNvPr id="13" name="文本框 18">
            <a:extLst>
              <a:ext uri="{FF2B5EF4-FFF2-40B4-BE49-F238E27FC236}">
                <a16:creationId xmlns:a16="http://schemas.microsoft.com/office/drawing/2014/main" id="{A2899DD2-9F08-F889-08A7-FCE370785600}"/>
              </a:ext>
            </a:extLst>
          </p:cNvPr>
          <p:cNvSpPr txBox="1"/>
          <p:nvPr/>
        </p:nvSpPr>
        <p:spPr>
          <a:xfrm>
            <a:off x="5989192" y="3392429"/>
            <a:ext cx="3070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Eigen equation</a:t>
            </a:r>
          </a:p>
        </p:txBody>
      </p:sp>
      <p:sp>
        <p:nvSpPr>
          <p:cNvPr id="14" name="文本框 29">
            <a:extLst>
              <a:ext uri="{FF2B5EF4-FFF2-40B4-BE49-F238E27FC236}">
                <a16:creationId xmlns:a16="http://schemas.microsoft.com/office/drawing/2014/main" id="{E14BE570-50FC-2D5F-E615-8BFCFE3C1C1F}"/>
              </a:ext>
            </a:extLst>
          </p:cNvPr>
          <p:cNvSpPr txBox="1"/>
          <p:nvPr/>
        </p:nvSpPr>
        <p:spPr>
          <a:xfrm>
            <a:off x="6487517" y="56102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charset="0"/>
                <a:cs typeface="Times New Roman" panose="02020603050405020304" charset="0"/>
              </a:rPr>
              <a:t>Temperature</a:t>
            </a:r>
          </a:p>
        </p:txBody>
      </p:sp>
      <p:sp>
        <p:nvSpPr>
          <p:cNvPr id="17" name="圆角矩形 90">
            <a:extLst>
              <a:ext uri="{FF2B5EF4-FFF2-40B4-BE49-F238E27FC236}">
                <a16:creationId xmlns:a16="http://schemas.microsoft.com/office/drawing/2014/main" id="{D7FA7D87-B5E0-C000-EA73-975E5EED1409}"/>
              </a:ext>
            </a:extLst>
          </p:cNvPr>
          <p:cNvSpPr/>
          <p:nvPr/>
        </p:nvSpPr>
        <p:spPr>
          <a:xfrm>
            <a:off x="1253847" y="1433830"/>
            <a:ext cx="5310505" cy="352488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91">
            <a:extLst>
              <a:ext uri="{FF2B5EF4-FFF2-40B4-BE49-F238E27FC236}">
                <a16:creationId xmlns:a16="http://schemas.microsoft.com/office/drawing/2014/main" id="{31ADC0AF-C1F1-6632-C32C-2DA861D9F123}"/>
              </a:ext>
            </a:extLst>
          </p:cNvPr>
          <p:cNvSpPr/>
          <p:nvPr/>
        </p:nvSpPr>
        <p:spPr>
          <a:xfrm rot="16200000">
            <a:off x="556617" y="2667000"/>
            <a:ext cx="528955" cy="8648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b="1"/>
              <a:t>AMPT</a:t>
            </a:r>
          </a:p>
        </p:txBody>
      </p:sp>
      <p:sp>
        <p:nvSpPr>
          <p:cNvPr id="19" name="矩形 92">
            <a:extLst>
              <a:ext uri="{FF2B5EF4-FFF2-40B4-BE49-F238E27FC236}">
                <a16:creationId xmlns:a16="http://schemas.microsoft.com/office/drawing/2014/main" id="{3D07CF8D-026E-93D2-5A20-82325B5CEE89}"/>
              </a:ext>
            </a:extLst>
          </p:cNvPr>
          <p:cNvSpPr/>
          <p:nvPr/>
        </p:nvSpPr>
        <p:spPr>
          <a:xfrm>
            <a:off x="1718032" y="4155440"/>
            <a:ext cx="960755" cy="4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ART</a:t>
            </a:r>
          </a:p>
        </p:txBody>
      </p:sp>
      <p:sp>
        <p:nvSpPr>
          <p:cNvPr id="20" name="矩形 93">
            <a:extLst>
              <a:ext uri="{FF2B5EF4-FFF2-40B4-BE49-F238E27FC236}">
                <a16:creationId xmlns:a16="http://schemas.microsoft.com/office/drawing/2014/main" id="{1538F66E-0456-0A50-EEC5-69714F9663DD}"/>
              </a:ext>
            </a:extLst>
          </p:cNvPr>
          <p:cNvSpPr/>
          <p:nvPr/>
        </p:nvSpPr>
        <p:spPr>
          <a:xfrm>
            <a:off x="1718032" y="1745615"/>
            <a:ext cx="960755" cy="4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00"/>
              <a:t>HIJING</a:t>
            </a:r>
          </a:p>
        </p:txBody>
      </p:sp>
      <p:sp>
        <p:nvSpPr>
          <p:cNvPr id="21" name="矩形 94">
            <a:extLst>
              <a:ext uri="{FF2B5EF4-FFF2-40B4-BE49-F238E27FC236}">
                <a16:creationId xmlns:a16="http://schemas.microsoft.com/office/drawing/2014/main" id="{D0B90DE6-FE42-9006-62FB-170B61F14123}"/>
              </a:ext>
            </a:extLst>
          </p:cNvPr>
          <p:cNvSpPr/>
          <p:nvPr/>
        </p:nvSpPr>
        <p:spPr>
          <a:xfrm>
            <a:off x="1718032" y="3352165"/>
            <a:ext cx="960755" cy="4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QC</a:t>
            </a:r>
          </a:p>
        </p:txBody>
      </p:sp>
      <p:sp>
        <p:nvSpPr>
          <p:cNvPr id="22" name="矩形 95">
            <a:extLst>
              <a:ext uri="{FF2B5EF4-FFF2-40B4-BE49-F238E27FC236}">
                <a16:creationId xmlns:a16="http://schemas.microsoft.com/office/drawing/2014/main" id="{EBC151A9-8D20-0078-777A-5794DA26F3F0}"/>
              </a:ext>
            </a:extLst>
          </p:cNvPr>
          <p:cNvSpPr/>
          <p:nvPr/>
        </p:nvSpPr>
        <p:spPr>
          <a:xfrm>
            <a:off x="1718032" y="2548890"/>
            <a:ext cx="960755" cy="4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ZPC</a:t>
            </a:r>
          </a:p>
        </p:txBody>
      </p:sp>
      <p:sp>
        <p:nvSpPr>
          <p:cNvPr id="23" name="矩形 96">
            <a:extLst>
              <a:ext uri="{FF2B5EF4-FFF2-40B4-BE49-F238E27FC236}">
                <a16:creationId xmlns:a16="http://schemas.microsoft.com/office/drawing/2014/main" id="{E790116F-881B-62F7-3CDF-6AD7FE8B9AF2}"/>
              </a:ext>
            </a:extLst>
          </p:cNvPr>
          <p:cNvSpPr/>
          <p:nvPr/>
        </p:nvSpPr>
        <p:spPr>
          <a:xfrm>
            <a:off x="3048992" y="1745615"/>
            <a:ext cx="3165475" cy="3911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AuAu 7.7-200GeV, 20-50%, b=8fm</a:t>
            </a:r>
          </a:p>
        </p:txBody>
      </p:sp>
      <p:sp>
        <p:nvSpPr>
          <p:cNvPr id="24" name="矩形 97">
            <a:extLst>
              <a:ext uri="{FF2B5EF4-FFF2-40B4-BE49-F238E27FC236}">
                <a16:creationId xmlns:a16="http://schemas.microsoft.com/office/drawing/2014/main" id="{A91D5885-9093-9108-F772-5D306BD133E6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17520" y="2167890"/>
            <a:ext cx="3165475" cy="39116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25" name="矩形 98">
            <a:extLst>
              <a:ext uri="{FF2B5EF4-FFF2-40B4-BE49-F238E27FC236}">
                <a16:creationId xmlns:a16="http://schemas.microsoft.com/office/drawing/2014/main" id="{AA853382-9774-7765-36BA-FA259C57A6FC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89275" y="2971165"/>
            <a:ext cx="635635" cy="391160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26" name="矩形 99">
            <a:extLst>
              <a:ext uri="{FF2B5EF4-FFF2-40B4-BE49-F238E27FC236}">
                <a16:creationId xmlns:a16="http://schemas.microsoft.com/office/drawing/2014/main" id="{DAED1CF2-B00E-F792-7CC7-ABAB67462CB0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22395" y="2971165"/>
            <a:ext cx="897255" cy="391160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27" name="矩形 100">
            <a:extLst>
              <a:ext uri="{FF2B5EF4-FFF2-40B4-BE49-F238E27FC236}">
                <a16:creationId xmlns:a16="http://schemas.microsoft.com/office/drawing/2014/main" id="{F07990AF-04AB-1FB4-838E-A1EDA77A6F67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69840" y="2971165"/>
            <a:ext cx="1112520" cy="391160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28" name="文本框 101">
            <a:extLst>
              <a:ext uri="{FF2B5EF4-FFF2-40B4-BE49-F238E27FC236}">
                <a16:creationId xmlns:a16="http://schemas.microsoft.com/office/drawing/2014/main" id="{F9F63015-1B3B-E287-819F-209D83D2E0B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89275" y="2707640"/>
            <a:ext cx="678815" cy="275590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29" name="文本框 102">
            <a:extLst>
              <a:ext uri="{FF2B5EF4-FFF2-40B4-BE49-F238E27FC236}">
                <a16:creationId xmlns:a16="http://schemas.microsoft.com/office/drawing/2014/main" id="{3881777E-DD57-33F8-E04A-724CB510C9FB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53510" y="2707640"/>
            <a:ext cx="817245" cy="275590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0" name="文本框 103">
            <a:extLst>
              <a:ext uri="{FF2B5EF4-FFF2-40B4-BE49-F238E27FC236}">
                <a16:creationId xmlns:a16="http://schemas.microsoft.com/office/drawing/2014/main" id="{30CB5AC6-D4DF-7D71-5C62-5E547636767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15255" y="2707640"/>
            <a:ext cx="856615" cy="275590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31" name="左大括号 104">
            <a:extLst>
              <a:ext uri="{FF2B5EF4-FFF2-40B4-BE49-F238E27FC236}">
                <a16:creationId xmlns:a16="http://schemas.microsoft.com/office/drawing/2014/main" id="{9A349F3F-3FAB-D5A9-DFD6-5FA511696A02}"/>
              </a:ext>
            </a:extLst>
          </p:cNvPr>
          <p:cNvSpPr/>
          <p:nvPr/>
        </p:nvSpPr>
        <p:spPr>
          <a:xfrm rot="16200000">
            <a:off x="3678277" y="3381375"/>
            <a:ext cx="431800" cy="1180465"/>
          </a:xfrm>
          <a:prstGeom prst="lef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105">
            <a:extLst>
              <a:ext uri="{FF2B5EF4-FFF2-40B4-BE49-F238E27FC236}">
                <a16:creationId xmlns:a16="http://schemas.microsoft.com/office/drawing/2014/main" id="{53F49E91-6E48-F700-6E8A-C459D5CC617D}"/>
              </a:ext>
            </a:extLst>
          </p:cNvPr>
          <p:cNvSpPr/>
          <p:nvPr/>
        </p:nvSpPr>
        <p:spPr>
          <a:xfrm>
            <a:off x="3372207" y="4194810"/>
            <a:ext cx="1042035" cy="3911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Scattering</a:t>
            </a:r>
          </a:p>
        </p:txBody>
      </p:sp>
      <p:sp>
        <p:nvSpPr>
          <p:cNvPr id="33" name="矩形 106">
            <a:extLst>
              <a:ext uri="{FF2B5EF4-FFF2-40B4-BE49-F238E27FC236}">
                <a16:creationId xmlns:a16="http://schemas.microsoft.com/office/drawing/2014/main" id="{D59C7153-B375-8677-FAEF-5F5366B1F20E}"/>
              </a:ext>
            </a:extLst>
          </p:cNvPr>
          <p:cNvSpPr/>
          <p:nvPr/>
        </p:nvSpPr>
        <p:spPr>
          <a:xfrm>
            <a:off x="4920972" y="4194810"/>
            <a:ext cx="1403350" cy="3911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Decay</a:t>
            </a:r>
          </a:p>
        </p:txBody>
      </p:sp>
      <p:cxnSp>
        <p:nvCxnSpPr>
          <p:cNvPr id="34" name="直接箭头连接符 107">
            <a:extLst>
              <a:ext uri="{FF2B5EF4-FFF2-40B4-BE49-F238E27FC236}">
                <a16:creationId xmlns:a16="http://schemas.microsoft.com/office/drawing/2014/main" id="{5CE81E70-E888-A28D-86CF-4043DBDC540D}"/>
              </a:ext>
            </a:extLst>
          </p:cNvPr>
          <p:cNvCxnSpPr>
            <a:stCxn id="32" idx="1"/>
          </p:cNvCxnSpPr>
          <p:nvPr/>
        </p:nvCxnSpPr>
        <p:spPr>
          <a:xfrm flipH="1">
            <a:off x="1860272" y="4390390"/>
            <a:ext cx="1511935" cy="74041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5" name="文本框 111">
            <a:extLst>
              <a:ext uri="{FF2B5EF4-FFF2-40B4-BE49-F238E27FC236}">
                <a16:creationId xmlns:a16="http://schemas.microsoft.com/office/drawing/2014/main" id="{7E2C811C-41FF-33FB-9165-CE3565082C6D}"/>
              </a:ext>
            </a:extLst>
          </p:cNvPr>
          <p:cNvSpPr txBox="1"/>
          <p:nvPr/>
        </p:nvSpPr>
        <p:spPr>
          <a:xfrm>
            <a:off x="3395067" y="4592955"/>
            <a:ext cx="3110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|y|&lt;1</a:t>
            </a:r>
          </a:p>
        </p:txBody>
      </p:sp>
      <p:sp>
        <p:nvSpPr>
          <p:cNvPr id="36" name="下箭头 112">
            <a:extLst>
              <a:ext uri="{FF2B5EF4-FFF2-40B4-BE49-F238E27FC236}">
                <a16:creationId xmlns:a16="http://schemas.microsoft.com/office/drawing/2014/main" id="{E6AEF176-BAD5-3683-09CD-EC3F71628F79}"/>
              </a:ext>
            </a:extLst>
          </p:cNvPr>
          <p:cNvSpPr/>
          <p:nvPr/>
        </p:nvSpPr>
        <p:spPr>
          <a:xfrm>
            <a:off x="3588107" y="5037455"/>
            <a:ext cx="504190" cy="720090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113">
            <a:extLst>
              <a:ext uri="{FF2B5EF4-FFF2-40B4-BE49-F238E27FC236}">
                <a16:creationId xmlns:a16="http://schemas.microsoft.com/office/drawing/2014/main" id="{967A40F9-AF4B-26CD-396A-E92E743427D1}"/>
              </a:ext>
            </a:extLst>
          </p:cNvPr>
          <p:cNvSpPr txBox="1"/>
          <p:nvPr/>
        </p:nvSpPr>
        <p:spPr>
          <a:xfrm>
            <a:off x="3018512" y="5956935"/>
            <a:ext cx="1642745" cy="4819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</a:rPr>
              <a:t>Hypertriton</a:t>
            </a:r>
          </a:p>
        </p:txBody>
      </p:sp>
      <p:sp>
        <p:nvSpPr>
          <p:cNvPr id="38" name="左大括号 114">
            <a:extLst>
              <a:ext uri="{FF2B5EF4-FFF2-40B4-BE49-F238E27FC236}">
                <a16:creationId xmlns:a16="http://schemas.microsoft.com/office/drawing/2014/main" id="{B0858F2C-D7D0-9CB3-DFCE-A1E5DA76F3E6}"/>
              </a:ext>
            </a:extLst>
          </p:cNvPr>
          <p:cNvSpPr/>
          <p:nvPr/>
        </p:nvSpPr>
        <p:spPr>
          <a:xfrm>
            <a:off x="1327507" y="1987550"/>
            <a:ext cx="390525" cy="2385695"/>
          </a:xfrm>
          <a:prstGeom prst="leftBrace">
            <a:avLst>
              <a:gd name="adj1" fmla="val 8333"/>
              <a:gd name="adj2" fmla="val 46286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115" descr="7b0a202020202266696c746572223a202230220a7d0a">
            <a:extLst>
              <a:ext uri="{FF2B5EF4-FFF2-40B4-BE49-F238E27FC236}">
                <a16:creationId xmlns:a16="http://schemas.microsoft.com/office/drawing/2014/main" id="{CFE4E177-C069-1ED1-7D91-82AC4EA81915}"/>
              </a:ext>
            </a:extLst>
          </p:cNvPr>
          <p:cNvGrpSpPr/>
          <p:nvPr/>
        </p:nvGrpSpPr>
        <p:grpSpPr>
          <a:xfrm>
            <a:off x="6344007" y="1108075"/>
            <a:ext cx="3181985" cy="771525"/>
            <a:chOff x="9941" y="1145"/>
            <a:chExt cx="5011" cy="1215"/>
          </a:xfrm>
        </p:grpSpPr>
        <p:sp>
          <p:nvSpPr>
            <p:cNvPr id="40" name="圆角矩形标注 19">
              <a:extLst>
                <a:ext uri="{FF2B5EF4-FFF2-40B4-BE49-F238E27FC236}">
                  <a16:creationId xmlns:a16="http://schemas.microsoft.com/office/drawing/2014/main" id="{0335319D-5D27-644D-ADDC-4805D0592557}"/>
                </a:ext>
              </a:extLst>
            </p:cNvPr>
            <p:cNvSpPr/>
            <p:nvPr/>
          </p:nvSpPr>
          <p:spPr>
            <a:xfrm>
              <a:off x="9941" y="1145"/>
              <a:ext cx="5011" cy="1215"/>
            </a:xfrm>
            <a:prstGeom prst="wedgeRoundRectCallout">
              <a:avLst>
                <a:gd name="adj1" fmla="val -54807"/>
                <a:gd name="adj2" fmla="val 196253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6178C298-2828-E12E-BCBC-130F11E8BF03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60" y="1199"/>
              <a:ext cx="4214" cy="1004"/>
            </a:xfrm>
            <a:prstGeom prst="rect">
              <a:avLst/>
            </a:prstGeom>
          </p:spPr>
        </p:pic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2AFD39A9-2EBA-DC2F-401D-08996407DE67}"/>
              </a:ext>
            </a:extLst>
          </p:cNvPr>
          <p:cNvPicPr/>
          <p:nvPr/>
        </p:nvPicPr>
        <p:blipFill>
          <a:blip r:embed="rId17"/>
          <a:srcRect t="20893"/>
          <a:stretch>
            <a:fillRect/>
          </a:stretch>
        </p:blipFill>
        <p:spPr>
          <a:xfrm>
            <a:off x="8484256" y="3449267"/>
            <a:ext cx="1847472" cy="356090"/>
          </a:xfrm>
          <a:prstGeom prst="rect">
            <a:avLst/>
          </a:prstGeom>
        </p:spPr>
      </p:pic>
      <p:pic>
        <p:nvPicPr>
          <p:cNvPr id="46" name="图片 0" descr="image_379">
            <a:extLst>
              <a:ext uri="{FF2B5EF4-FFF2-40B4-BE49-F238E27FC236}">
                <a16:creationId xmlns:a16="http://schemas.microsoft.com/office/drawing/2014/main" id="{72134B4C-F0E2-92B0-B402-598315DAFF4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75677" y="5707380"/>
            <a:ext cx="3300095" cy="534670"/>
          </a:xfrm>
          <a:prstGeom prst="rect">
            <a:avLst/>
          </a:prstGeom>
        </p:spPr>
      </p:pic>
      <p:pic>
        <p:nvPicPr>
          <p:cNvPr id="47" name="图片 46" descr="image_380">
            <a:extLst>
              <a:ext uri="{FF2B5EF4-FFF2-40B4-BE49-F238E27FC236}">
                <a16:creationId xmlns:a16="http://schemas.microsoft.com/office/drawing/2014/main" id="{20E049D4-5AF2-3280-3D93-ADB4401CF5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23632" y="5177790"/>
            <a:ext cx="3061970" cy="529590"/>
          </a:xfrm>
          <a:prstGeom prst="rect">
            <a:avLst/>
          </a:prstGeom>
        </p:spPr>
      </p:pic>
      <p:pic>
        <p:nvPicPr>
          <p:cNvPr id="48" name="图片 83">
            <a:extLst>
              <a:ext uri="{FF2B5EF4-FFF2-40B4-BE49-F238E27FC236}">
                <a16:creationId xmlns:a16="http://schemas.microsoft.com/office/drawing/2014/main" id="{568CD4C1-DD75-792F-7E17-6A25E86A055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497" y="5049520"/>
            <a:ext cx="1760220" cy="1146175"/>
          </a:xfrm>
          <a:prstGeom prst="rect">
            <a:avLst/>
          </a:prstGeom>
        </p:spPr>
      </p:pic>
      <p:pic>
        <p:nvPicPr>
          <p:cNvPr id="49" name="图片 84">
            <a:extLst>
              <a:ext uri="{FF2B5EF4-FFF2-40B4-BE49-F238E27FC236}">
                <a16:creationId xmlns:a16="http://schemas.microsoft.com/office/drawing/2014/main" id="{8BF877B9-29DD-FA27-D7D7-38800F7CF26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5822" y="5142865"/>
            <a:ext cx="1495425" cy="878205"/>
          </a:xfrm>
          <a:prstGeom prst="rect">
            <a:avLst/>
          </a:prstGeom>
        </p:spPr>
      </p:pic>
      <p:sp>
        <p:nvSpPr>
          <p:cNvPr id="9" name="文本框 1">
            <a:extLst>
              <a:ext uri="{FF2B5EF4-FFF2-40B4-BE49-F238E27FC236}">
                <a16:creationId xmlns:a16="http://schemas.microsoft.com/office/drawing/2014/main" id="{40F533E4-FDC4-9BEF-FB03-B4679516006B}"/>
              </a:ext>
            </a:extLst>
          </p:cNvPr>
          <p:cNvSpPr txBox="1"/>
          <p:nvPr/>
        </p:nvSpPr>
        <p:spPr>
          <a:xfrm>
            <a:off x="6276886" y="732710"/>
            <a:ext cx="3070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/>
              <a:t>Thermal vorticity</a:t>
            </a:r>
          </a:p>
        </p:txBody>
      </p:sp>
      <p:sp>
        <p:nvSpPr>
          <p:cNvPr id="5" name="圆角矩形标注 19">
            <a:extLst>
              <a:ext uri="{FF2B5EF4-FFF2-40B4-BE49-F238E27FC236}">
                <a16:creationId xmlns:a16="http://schemas.microsoft.com/office/drawing/2014/main" id="{FF0CE7B1-D663-3199-AEC5-0632819B9BDB}"/>
              </a:ext>
            </a:extLst>
          </p:cNvPr>
          <p:cNvSpPr/>
          <p:nvPr/>
        </p:nvSpPr>
        <p:spPr>
          <a:xfrm>
            <a:off x="7488198" y="2275205"/>
            <a:ext cx="4073525" cy="698500"/>
          </a:xfrm>
          <a:prstGeom prst="wedgeRoundRectCallout">
            <a:avLst>
              <a:gd name="adj1" fmla="val -82507"/>
              <a:gd name="adj2" fmla="val 1350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36">
            <a:extLst>
              <a:ext uri="{FF2B5EF4-FFF2-40B4-BE49-F238E27FC236}">
                <a16:creationId xmlns:a16="http://schemas.microsoft.com/office/drawing/2014/main" id="{4244AB0C-1021-02CE-B467-F0FD880A48BD}"/>
              </a:ext>
            </a:extLst>
          </p:cNvPr>
          <p:cNvSpPr txBox="1"/>
          <p:nvPr/>
        </p:nvSpPr>
        <p:spPr>
          <a:xfrm>
            <a:off x="7657108" y="1896110"/>
            <a:ext cx="4968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/>
              <a:t>Spin polarization vector of single pariticle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3EBC7130-9E7A-8634-0A91-0FB833A57958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2483" y="2188210"/>
            <a:ext cx="4081145" cy="807720"/>
          </a:xfrm>
          <a:prstGeom prst="rect">
            <a:avLst/>
          </a:prstGeom>
        </p:spPr>
      </p:pic>
      <p:sp>
        <p:nvSpPr>
          <p:cNvPr id="2" name="文本框 29">
            <a:extLst>
              <a:ext uri="{FF2B5EF4-FFF2-40B4-BE49-F238E27FC236}">
                <a16:creationId xmlns:a16="http://schemas.microsoft.com/office/drawing/2014/main" id="{C718C74F-4A73-3E89-1C6A-D3F248C6552D}"/>
              </a:ext>
            </a:extLst>
          </p:cNvPr>
          <p:cNvSpPr txBox="1"/>
          <p:nvPr/>
        </p:nvSpPr>
        <p:spPr>
          <a:xfrm>
            <a:off x="4166275" y="5128777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charset="0"/>
                <a:cs typeface="Times New Roman" panose="02020603050405020304" charset="0"/>
              </a:rPr>
              <a:t>Coalescence</a:t>
            </a:r>
          </a:p>
        </p:txBody>
      </p:sp>
    </p:spTree>
    <p:extLst>
      <p:ext uri="{BB962C8B-B14F-4D97-AF65-F5344CB8AC3E}">
        <p14:creationId xmlns:p14="http://schemas.microsoft.com/office/powerpoint/2010/main" val="2997377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DFCB1-1514-1F50-7AB7-95429B806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FC8FC95-ACEC-AAFE-5B75-EC9F58373A3A}"/>
              </a:ext>
            </a:extLst>
          </p:cNvPr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2 .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Results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4166BAD-BA5B-947C-2147-FD01932FFA2D}"/>
              </a:ext>
            </a:extLst>
          </p:cNvPr>
          <p:cNvSpPr/>
          <p:nvPr/>
        </p:nvSpPr>
        <p:spPr>
          <a:xfrm>
            <a:off x="11126223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(13)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C805DC5-7FBD-1627-1C2C-DFDCE5632CA0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0">
            <a:extLst>
              <a:ext uri="{FF2B5EF4-FFF2-40B4-BE49-F238E27FC236}">
                <a16:creationId xmlns:a16="http://schemas.microsoft.com/office/drawing/2014/main" id="{3D8C97A4-6A69-67FF-92FE-B3BAC9AA4FC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161" y="1229510"/>
            <a:ext cx="11859319" cy="468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51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17288-79C4-36F7-6DEB-0195D4F58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70FB522-9E89-CBF7-CDEA-3A9CE07CB7AD}"/>
              </a:ext>
            </a:extLst>
          </p:cNvPr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2 .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Hypertriton polarization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BECB7C0-AF87-FCE8-A7F7-38730CDAA8C4}"/>
              </a:ext>
            </a:extLst>
          </p:cNvPr>
          <p:cNvSpPr/>
          <p:nvPr/>
        </p:nvSpPr>
        <p:spPr>
          <a:xfrm>
            <a:off x="11126223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(14)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F5B9D4D-D495-32B6-69D2-3EF1D1C0596B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4C744F05-D78D-775D-920F-D3E10707EA5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40105" y="1412875"/>
            <a:ext cx="4234180" cy="154305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78C44462-9025-6CE9-EC77-8B8381EF9E6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11860" y="2924175"/>
            <a:ext cx="1581150" cy="4572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0E966282-4B71-50B7-9E4A-F2E1D4CE36A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105" y="3268980"/>
            <a:ext cx="4295775" cy="519430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52682737-A988-D4DA-F2E7-2DA0232E232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860" y="3788410"/>
            <a:ext cx="3629025" cy="1595755"/>
          </a:xfrm>
          <a:prstGeom prst="rect">
            <a:avLst/>
          </a:prstGeom>
        </p:spPr>
      </p:pic>
      <p:sp>
        <p:nvSpPr>
          <p:cNvPr id="11" name="圆角矩形 16">
            <a:extLst>
              <a:ext uri="{FF2B5EF4-FFF2-40B4-BE49-F238E27FC236}">
                <a16:creationId xmlns:a16="http://schemas.microsoft.com/office/drawing/2014/main" id="{27D2E0DC-AA48-CACC-C1F5-AE014A57434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24205" y="1412875"/>
            <a:ext cx="4560570" cy="4051935"/>
          </a:xfrm>
          <a:prstGeom prst="roundRect">
            <a:avLst>
              <a:gd name="adj" fmla="val 14881"/>
            </a:avLst>
          </a:prstGeom>
          <a:noFill/>
          <a:ln w="19050">
            <a:solidFill>
              <a:srgbClr val="00206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8" descr="8 p hyt define">
            <a:extLst>
              <a:ext uri="{FF2B5EF4-FFF2-40B4-BE49-F238E27FC236}">
                <a16:creationId xmlns:a16="http://schemas.microsoft.com/office/drawing/2014/main" id="{D2A338F0-E73B-2AF1-47B8-00A0EE6635E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560195" y="5791200"/>
            <a:ext cx="2162810" cy="734695"/>
          </a:xfrm>
          <a:prstGeom prst="rect">
            <a:avLst/>
          </a:prstGeom>
        </p:spPr>
      </p:pic>
      <p:sp>
        <p:nvSpPr>
          <p:cNvPr id="14" name="圆角矩形 16">
            <a:extLst>
              <a:ext uri="{FF2B5EF4-FFF2-40B4-BE49-F238E27FC236}">
                <a16:creationId xmlns:a16="http://schemas.microsoft.com/office/drawing/2014/main" id="{97752EAC-DB1D-7940-7485-F2540CDC5BC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416050" y="5678805"/>
            <a:ext cx="2448560" cy="931545"/>
          </a:xfrm>
          <a:prstGeom prst="roundRect">
            <a:avLst>
              <a:gd name="adj" fmla="val 11731"/>
            </a:avLst>
          </a:prstGeom>
          <a:noFill/>
          <a:ln w="19050">
            <a:solidFill>
              <a:srgbClr val="00206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9">
            <a:extLst>
              <a:ext uri="{FF2B5EF4-FFF2-40B4-BE49-F238E27FC236}">
                <a16:creationId xmlns:a16="http://schemas.microsoft.com/office/drawing/2014/main" id="{ABEE2F7C-A7AC-5BFD-D035-15BFB7050469}"/>
              </a:ext>
            </a:extLst>
          </p:cNvPr>
          <p:cNvSpPr txBox="1"/>
          <p:nvPr/>
        </p:nvSpPr>
        <p:spPr>
          <a:xfrm>
            <a:off x="829945" y="993775"/>
            <a:ext cx="4305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Spin-dependent Coalescence model</a:t>
            </a:r>
          </a:p>
        </p:txBody>
      </p:sp>
      <p:pic>
        <p:nvPicPr>
          <p:cNvPr id="17" name="图片 2097377">
            <a:extLst>
              <a:ext uri="{FF2B5EF4-FFF2-40B4-BE49-F238E27FC236}">
                <a16:creationId xmlns:a16="http://schemas.microsoft.com/office/drawing/2014/main" id="{2A61220C-90C5-E62C-DBB0-215F690D6B3A}"/>
              </a:ext>
            </a:extLst>
          </p:cNvPr>
          <p:cNvPicPr/>
          <p:nvPr/>
        </p:nvPicPr>
        <p:blipFill>
          <a:blip r:embed="rId14"/>
          <a:srcRect l="66263"/>
          <a:stretch>
            <a:fillRect/>
          </a:stretch>
        </p:blipFill>
        <p:spPr>
          <a:xfrm>
            <a:off x="6214052" y="900802"/>
            <a:ext cx="5353743" cy="555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67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C0275-F44B-0DE0-5123-A2EBBDFF4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A454902-914A-C786-AB74-6A29E46232F5}"/>
              </a:ext>
            </a:extLst>
          </p:cNvPr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2 .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Decoding proton spin polarization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49B6E74-05D7-3320-A0B8-5AA4A8D8D4C0}"/>
              </a:ext>
            </a:extLst>
          </p:cNvPr>
          <p:cNvSpPr/>
          <p:nvPr/>
        </p:nvSpPr>
        <p:spPr>
          <a:xfrm>
            <a:off x="11126223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(15)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B600AB-B0E1-A636-290E-5895E11D678E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2097386">
            <a:extLst>
              <a:ext uri="{FF2B5EF4-FFF2-40B4-BE49-F238E27FC236}">
                <a16:creationId xmlns:a16="http://schemas.microsoft.com/office/drawing/2014/main" id="{EB9A527C-9EFA-6F09-21A0-98A54835DE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95705" y="815416"/>
            <a:ext cx="10230518" cy="4577465"/>
          </a:xfrm>
          <a:prstGeom prst="rect">
            <a:avLst/>
          </a:prstGeom>
        </p:spPr>
      </p:pic>
      <p:pic>
        <p:nvPicPr>
          <p:cNvPr id="5" name="图片 2097387">
            <a:extLst>
              <a:ext uri="{FF2B5EF4-FFF2-40B4-BE49-F238E27FC236}">
                <a16:creationId xmlns:a16="http://schemas.microsoft.com/office/drawing/2014/main" id="{0389448B-AD68-610B-C9F5-6D270BDA06B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479066" y="5576735"/>
            <a:ext cx="3063796" cy="79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17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D8CD5-FC53-C2BA-8EC5-04D898A68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B472F10-EA06-662B-A8D4-00FDD3DD6015}"/>
              </a:ext>
            </a:extLst>
          </p:cNvPr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2 .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Measurements 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A729052-0F34-0667-6D93-BDB81F35756C}"/>
              </a:ext>
            </a:extLst>
          </p:cNvPr>
          <p:cNvSpPr/>
          <p:nvPr/>
        </p:nvSpPr>
        <p:spPr>
          <a:xfrm>
            <a:off x="11115185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(16)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F2D966A-6FED-6746-0E09-FFC136ABC2B9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28">
            <a:extLst>
              <a:ext uri="{FF2B5EF4-FFF2-40B4-BE49-F238E27FC236}">
                <a16:creationId xmlns:a16="http://schemas.microsoft.com/office/drawing/2014/main" id="{D431A7AC-EE69-B835-9089-5F6A36EBF38B}"/>
              </a:ext>
            </a:extLst>
          </p:cNvPr>
          <p:cNvSpPr/>
          <p:nvPr/>
        </p:nvSpPr>
        <p:spPr>
          <a:xfrm>
            <a:off x="214519" y="1137436"/>
            <a:ext cx="5727065" cy="5559037"/>
          </a:xfrm>
          <a:prstGeom prst="round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>
              <a:solidFill>
                <a:schemeClr val="tx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12B90B-85DA-3C73-C6C0-4D9BA21B4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94" y="5141747"/>
            <a:ext cx="3678555" cy="71755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B7F5014-50C0-397F-9B7D-5A360C2C2329}"/>
              </a:ext>
            </a:extLst>
          </p:cNvPr>
          <p:cNvGrpSpPr/>
          <p:nvPr/>
        </p:nvGrpSpPr>
        <p:grpSpPr>
          <a:xfrm>
            <a:off x="749824" y="1211097"/>
            <a:ext cx="2411095" cy="2683510"/>
            <a:chOff x="312" y="3744"/>
            <a:chExt cx="3797" cy="422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6D60DCC-7F0D-356E-8810-DDD7FA9EC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" y="3744"/>
              <a:ext cx="3079" cy="3187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CF21AC8-CEC5-FD45-5DAF-A48E93A13A05}"/>
                </a:ext>
              </a:extLst>
            </p:cNvPr>
            <p:cNvSpPr txBox="1"/>
            <p:nvPr/>
          </p:nvSpPr>
          <p:spPr>
            <a:xfrm>
              <a:off x="403" y="7390"/>
              <a:ext cx="370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/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909229D-61B9-F4F2-35DF-8EA73B51F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" y="6771"/>
              <a:ext cx="2498" cy="583"/>
            </a:xfrm>
            <a:prstGeom prst="rect">
              <a:avLst/>
            </a:prstGeom>
          </p:spPr>
        </p:pic>
      </p:grpSp>
      <p:pic>
        <p:nvPicPr>
          <p:cNvPr id="19" name="图片 18" descr="image_95">
            <a:extLst>
              <a:ext uri="{FF2B5EF4-FFF2-40B4-BE49-F238E27FC236}">
                <a16:creationId xmlns:a16="http://schemas.microsoft.com/office/drawing/2014/main" id="{F7B2270C-668F-16AA-C2BF-16B4A7C9F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89" y="3949852"/>
            <a:ext cx="5557520" cy="819150"/>
          </a:xfrm>
          <a:prstGeom prst="rect">
            <a:avLst/>
          </a:prstGeom>
        </p:spPr>
      </p:pic>
      <p:pic>
        <p:nvPicPr>
          <p:cNvPr id="20" name="图片 19" descr="image_96">
            <a:extLst>
              <a:ext uri="{FF2B5EF4-FFF2-40B4-BE49-F238E27FC236}">
                <a16:creationId xmlns:a16="http://schemas.microsoft.com/office/drawing/2014/main" id="{B2F842D4-9BA8-0410-1DF7-FFC0FABEB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7174" y="3163722"/>
            <a:ext cx="2199640" cy="190500"/>
          </a:xfrm>
          <a:prstGeom prst="rect">
            <a:avLst/>
          </a:prstGeom>
        </p:spPr>
      </p:pic>
      <p:pic>
        <p:nvPicPr>
          <p:cNvPr id="21" name="图片 20" descr="image_97">
            <a:extLst>
              <a:ext uri="{FF2B5EF4-FFF2-40B4-BE49-F238E27FC236}">
                <a16:creationId xmlns:a16="http://schemas.microsoft.com/office/drawing/2014/main" id="{A55D3891-661E-C2BE-3F5E-6C36C46796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6659" y="1395882"/>
            <a:ext cx="1945005" cy="479425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7DA71E5D-B029-07FA-544B-1450191015A8}"/>
              </a:ext>
            </a:extLst>
          </p:cNvPr>
          <p:cNvSpPr txBox="1"/>
          <p:nvPr/>
        </p:nvSpPr>
        <p:spPr>
          <a:xfrm>
            <a:off x="2428764" y="3359302"/>
            <a:ext cx="32092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>
                <a:solidFill>
                  <a:srgbClr val="002060"/>
                </a:solidFill>
              </a:rPr>
              <a:t>BESIII</a:t>
            </a:r>
            <a:r>
              <a:rPr lang="en-US" altLang="zh-CN" sz="1000" b="1">
                <a:solidFill>
                  <a:srgbClr val="002060"/>
                </a:solidFill>
              </a:rPr>
              <a:t>,  Phys. Rev. Lett. 129, 131801 (2022).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B123789F-7489-C9D7-CE8E-7AA3355C8A87}"/>
                  </a:ext>
                </a:extLst>
              </p:cNvPr>
              <p:cNvSpPr txBox="1"/>
              <p:nvPr/>
            </p:nvSpPr>
            <p:spPr>
              <a:xfrm>
                <a:off x="749824" y="5909462"/>
                <a:ext cx="2463800" cy="36893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/>
                  <a:t>H denotes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𝛬</m:t>
                    </m:r>
                  </m:oMath>
                </a14:m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𝛬</m:t>
                        </m:r>
                      </m:e>
                    </m:acc>
                  </m:oMath>
                </a14:m>
                <a:endPara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824" y="5909462"/>
                <a:ext cx="2463800" cy="368935"/>
              </a:xfrm>
              <a:prstGeom prst="rect">
                <a:avLst/>
              </a:prstGeom>
              <a:blipFill>
                <a:blip r:embed="rId10"/>
                <a:stretch>
                  <a:fillRect l="-1980" t="-819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CCB7B78C-4FA3-6A00-4594-01132C24D863}"/>
              </a:ext>
            </a:extLst>
          </p:cNvPr>
          <p:cNvSpPr txBox="1"/>
          <p:nvPr/>
        </p:nvSpPr>
        <p:spPr>
          <a:xfrm>
            <a:off x="418989" y="3693312"/>
            <a:ext cx="29476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transition matrix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C057888-118B-520A-2CBE-D11D62D20A7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104529" y="1810537"/>
            <a:ext cx="1522095" cy="84455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AE764590-E1A0-208F-27A9-6A16DF8304BB}"/>
              </a:ext>
            </a:extLst>
          </p:cNvPr>
          <p:cNvSpPr txBox="1"/>
          <p:nvPr/>
        </p:nvSpPr>
        <p:spPr>
          <a:xfrm>
            <a:off x="4268994" y="613562"/>
            <a:ext cx="44742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sym typeface="+mn-ea"/>
              </a:rPr>
              <a:t>Parity-violating  weak decay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0E863235-051F-C714-C5E4-944319011D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1530" y="5031893"/>
            <a:ext cx="3843655" cy="752475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9B8CF3C6-F441-F82D-EE90-3D22FCFBCB03}"/>
              </a:ext>
            </a:extLst>
          </p:cNvPr>
          <p:cNvGrpSpPr/>
          <p:nvPr/>
        </p:nvGrpSpPr>
        <p:grpSpPr>
          <a:xfrm>
            <a:off x="6842649" y="3744747"/>
            <a:ext cx="4493260" cy="1205230"/>
            <a:chOff x="6379" y="8920"/>
            <a:chExt cx="7076" cy="1898"/>
          </a:xfrm>
        </p:grpSpPr>
        <p:pic>
          <p:nvPicPr>
            <p:cNvPr id="29" name="图片 28" descr="image_125">
              <a:extLst>
                <a:ext uri="{FF2B5EF4-FFF2-40B4-BE49-F238E27FC236}">
                  <a16:creationId xmlns:a16="http://schemas.microsoft.com/office/drawing/2014/main" id="{EAC3F697-97F9-5020-70A4-F15F85B85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87" y="9738"/>
              <a:ext cx="6968" cy="1080"/>
            </a:xfrm>
            <a:prstGeom prst="rect">
              <a:avLst/>
            </a:prstGeom>
          </p:spPr>
        </p:pic>
        <p:pic>
          <p:nvPicPr>
            <p:cNvPr id="30" name="图片 29" descr="image_126">
              <a:extLst>
                <a:ext uri="{FF2B5EF4-FFF2-40B4-BE49-F238E27FC236}">
                  <a16:creationId xmlns:a16="http://schemas.microsoft.com/office/drawing/2014/main" id="{B8F80A4E-27D2-1040-1EBD-1AE38E8D1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79" y="8920"/>
              <a:ext cx="3375" cy="810"/>
            </a:xfrm>
            <a:prstGeom prst="rect">
              <a:avLst/>
            </a:prstGeom>
          </p:spPr>
        </p:pic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B9843B6D-ACA2-FA57-3D93-32D2AB10BB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20624" y="2724937"/>
            <a:ext cx="3262630" cy="71945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B2BB9EE-EDEF-5E31-D78A-F62D382AF32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b="23408"/>
          <a:stretch>
            <a:fillRect/>
          </a:stretch>
        </p:blipFill>
        <p:spPr>
          <a:xfrm>
            <a:off x="2345579" y="2580792"/>
            <a:ext cx="3301365" cy="588645"/>
          </a:xfrm>
          <a:prstGeom prst="rect">
            <a:avLst/>
          </a:prstGeom>
        </p:spPr>
      </p:pic>
      <p:sp>
        <p:nvSpPr>
          <p:cNvPr id="33" name="圆角矩形 29">
            <a:extLst>
              <a:ext uri="{FF2B5EF4-FFF2-40B4-BE49-F238E27FC236}">
                <a16:creationId xmlns:a16="http://schemas.microsoft.com/office/drawing/2014/main" id="{9DBE2C74-CD69-00A4-B0C2-4EF0C1112963}"/>
              </a:ext>
            </a:extLst>
          </p:cNvPr>
          <p:cNvSpPr/>
          <p:nvPr/>
        </p:nvSpPr>
        <p:spPr>
          <a:xfrm>
            <a:off x="6259719" y="1137436"/>
            <a:ext cx="5727065" cy="5559037"/>
          </a:xfrm>
          <a:prstGeom prst="round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>
              <a:solidFill>
                <a:schemeClr val="tx1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3A0D631-E07C-8FF8-CFE2-E5CFEC7CAF17}"/>
              </a:ext>
            </a:extLst>
          </p:cNvPr>
          <p:cNvSpPr txBox="1"/>
          <p:nvPr/>
        </p:nvSpPr>
        <p:spPr>
          <a:xfrm>
            <a:off x="418989" y="4737887"/>
            <a:ext cx="29476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angular distribution</a:t>
            </a:r>
          </a:p>
        </p:txBody>
      </p:sp>
      <p:sp>
        <p:nvSpPr>
          <p:cNvPr id="35" name="圆角矩形 33">
            <a:extLst>
              <a:ext uri="{FF2B5EF4-FFF2-40B4-BE49-F238E27FC236}">
                <a16:creationId xmlns:a16="http://schemas.microsoft.com/office/drawing/2014/main" id="{58C9C54D-0334-67BE-5591-03CFE2103F32}"/>
              </a:ext>
            </a:extLst>
          </p:cNvPr>
          <p:cNvSpPr/>
          <p:nvPr/>
        </p:nvSpPr>
        <p:spPr>
          <a:xfrm>
            <a:off x="2153174" y="788187"/>
            <a:ext cx="1849755" cy="56388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sym typeface="+mn-ea"/>
              </a:rPr>
              <a:t>Λ hyperons</a:t>
            </a:r>
            <a:endParaRPr lang="en-US" altLang="en-US" sz="20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BA19EB83-1B1B-C68B-BF28-C729B3C2771E}"/>
              </a:ext>
            </a:extLst>
          </p:cNvPr>
          <p:cNvSpPr/>
          <p:nvPr/>
        </p:nvSpPr>
        <p:spPr>
          <a:xfrm>
            <a:off x="8199009" y="832002"/>
            <a:ext cx="1849755" cy="56388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sym typeface="+mn-ea"/>
              </a:rPr>
              <a:t>Hypertriton</a:t>
            </a:r>
            <a:endParaRPr lang="en-US" altLang="en-US" sz="20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753C3A98-7B6F-C55A-D407-F605781923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75314" y="1352067"/>
            <a:ext cx="2078990" cy="239395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35E303A6-7869-CDDD-A928-FF707F0D74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35379" y="1703857"/>
            <a:ext cx="1788795" cy="87693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B2858-E9F0-1325-87A1-0C1602922A0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/>
          <a:srcRect l="40622" b="-921"/>
          <a:stretch>
            <a:fillRect/>
          </a:stretch>
        </p:blipFill>
        <p:spPr>
          <a:xfrm>
            <a:off x="9802017" y="5720564"/>
            <a:ext cx="1320800" cy="69596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AB5DF615-9FB0-4AB3-83E3-967EC66AC728}"/>
              </a:ext>
            </a:extLst>
          </p:cNvPr>
          <p:cNvGrpSpPr>
            <a:grpSpLocks noChangeAspect="1"/>
          </p:cNvGrpSpPr>
          <p:nvPr/>
        </p:nvGrpSpPr>
        <p:grpSpPr>
          <a:xfrm>
            <a:off x="6756912" y="5828788"/>
            <a:ext cx="2534085" cy="565150"/>
            <a:chOff x="20845" y="14619"/>
            <a:chExt cx="8535" cy="1890"/>
          </a:xfrm>
        </p:grpSpPr>
        <p:pic>
          <p:nvPicPr>
            <p:cNvPr id="43" name="图片 42" descr="image_100">
              <a:extLst>
                <a:ext uri="{FF2B5EF4-FFF2-40B4-BE49-F238E27FC236}">
                  <a16:creationId xmlns:a16="http://schemas.microsoft.com/office/drawing/2014/main" id="{A1F4596C-5F91-2067-296F-B2B625DBD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0845" y="14869"/>
              <a:ext cx="3045" cy="1485"/>
            </a:xfrm>
            <a:prstGeom prst="rect">
              <a:avLst/>
            </a:prstGeom>
          </p:spPr>
        </p:pic>
        <p:pic>
          <p:nvPicPr>
            <p:cNvPr id="44" name="图片 43" descr="image_101">
              <a:extLst>
                <a:ext uri="{FF2B5EF4-FFF2-40B4-BE49-F238E27FC236}">
                  <a16:creationId xmlns:a16="http://schemas.microsoft.com/office/drawing/2014/main" id="{84738070-8FC2-A572-DBDB-6BCD0BCC6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3890" y="14619"/>
              <a:ext cx="5490" cy="1890"/>
            </a:xfrm>
            <a:prstGeom prst="rect">
              <a:avLst/>
            </a:prstGeom>
          </p:spPr>
        </p:pic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397457B7-C434-D98F-DE98-93F6BDD48AD5}"/>
              </a:ext>
            </a:extLst>
          </p:cNvPr>
          <p:cNvSpPr txBox="1"/>
          <p:nvPr/>
        </p:nvSpPr>
        <p:spPr>
          <a:xfrm>
            <a:off x="9743311" y="6298580"/>
            <a:ext cx="20389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solidFill>
                  <a:srgbClr val="E33B1B"/>
                </a:solidFill>
                <a:sym typeface="+mn-ea"/>
              </a:rPr>
              <a:t>Sign flip !</a:t>
            </a:r>
            <a:endParaRPr lang="en-US" altLang="en-US" sz="2400" b="1" dirty="0">
              <a:solidFill>
                <a:srgbClr val="E33B1B"/>
              </a:solidFill>
              <a:sym typeface="+mn-ea"/>
            </a:endParaRPr>
          </a:p>
        </p:txBody>
      </p:sp>
      <p:pic>
        <p:nvPicPr>
          <p:cNvPr id="46" name="图片 45" descr="image_102">
            <a:extLst>
              <a:ext uri="{FF2B5EF4-FFF2-40B4-BE49-F238E27FC236}">
                <a16:creationId xmlns:a16="http://schemas.microsoft.com/office/drawing/2014/main" id="{2BE4B78A-E4A7-2593-EF67-65D7834A186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94969" y="5953183"/>
            <a:ext cx="421005" cy="31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32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4D370-6853-6C01-3C3A-84A79228A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 descr="fig1_proton">
            <a:extLst>
              <a:ext uri="{FF2B5EF4-FFF2-40B4-BE49-F238E27FC236}">
                <a16:creationId xmlns:a16="http://schemas.microsoft.com/office/drawing/2014/main" id="{26645794-C34B-6269-1819-17810AAEC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0" y="858680"/>
            <a:ext cx="11904147" cy="47814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9AB54DB-0FE9-62AE-5A9C-67633391B526}"/>
              </a:ext>
            </a:extLst>
          </p:cNvPr>
          <p:cNvSpPr txBox="1"/>
          <p:nvPr/>
        </p:nvSpPr>
        <p:spPr>
          <a:xfrm>
            <a:off x="-355804" y="5951500"/>
            <a:ext cx="5920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ym typeface="+mn-ea"/>
              </a:rPr>
              <a:t>Dai-Neng Liu </a:t>
            </a:r>
            <a:r>
              <a:rPr lang="en-US" altLang="zh-CN" b="1" i="1" dirty="0">
                <a:sym typeface="+mn-ea"/>
              </a:rPr>
              <a:t>et al.</a:t>
            </a:r>
            <a:r>
              <a:rPr lang="en-US" altLang="zh-CN" b="1" dirty="0">
                <a:sym typeface="+mn-ea"/>
              </a:rPr>
              <a:t>,</a:t>
            </a:r>
            <a:r>
              <a:rPr lang="zh-CN" altLang="en-US" b="1" dirty="0">
                <a:sym typeface="+mn-ea"/>
              </a:rPr>
              <a:t> </a:t>
            </a:r>
            <a:r>
              <a:rPr lang="en-US" altLang="zh-CN" b="1" dirty="0">
                <a:sym typeface="+mn-ea"/>
              </a:rPr>
              <a:t>arXiv:2508.12193 (2025)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7749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775C6-2702-0638-C3B3-957F90C89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D53265B3-1FD6-DB9C-8538-078E76EB70E5}"/>
              </a:ext>
            </a:extLst>
          </p:cNvPr>
          <p:cNvGrpSpPr/>
          <p:nvPr/>
        </p:nvGrpSpPr>
        <p:grpSpPr>
          <a:xfrm>
            <a:off x="-325004" y="-76324"/>
            <a:ext cx="12454266" cy="6896631"/>
            <a:chOff x="-325004" y="-76324"/>
            <a:chExt cx="12454266" cy="6896631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AD6D63A-3218-67EB-D852-ABE785F3A638}"/>
                </a:ext>
              </a:extLst>
            </p:cNvPr>
            <p:cNvSpPr/>
            <p:nvPr/>
          </p:nvSpPr>
          <p:spPr>
            <a:xfrm>
              <a:off x="281002" y="28787"/>
              <a:ext cx="111491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Arabic" panose="02040503050201020203" pitchFamily="18" charset="-78"/>
                  <a:cs typeface="Adobe Arabic" panose="02040503050201020203" pitchFamily="18" charset="-78"/>
                </a:rPr>
                <a:t>3 .</a:t>
              </a: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Arabic" panose="02040503050201020203" pitchFamily="18" charset="-78"/>
                  <a:cs typeface="Adobe Arabic" panose="02040503050201020203" pitchFamily="18" charset="-78"/>
                </a:rPr>
                <a:t> </a:t>
              </a:r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Arabic" panose="02040503050201020203" pitchFamily="18" charset="-78"/>
                  <a:cs typeface="Adobe Arabic" panose="02040503050201020203" pitchFamily="18" charset="-78"/>
                </a:rPr>
                <a:t>Spin alignment of Li-4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1060154-A081-1F49-6BFD-7ED4D6A05B07}"/>
                </a:ext>
              </a:extLst>
            </p:cNvPr>
            <p:cNvSpPr/>
            <p:nvPr/>
          </p:nvSpPr>
          <p:spPr>
            <a:xfrm>
              <a:off x="11126223" y="-76324"/>
              <a:ext cx="1003039" cy="707886"/>
            </a:xfrm>
            <a:prstGeom prst="rect">
              <a:avLst/>
            </a:prstGeom>
          </p:spPr>
          <p:txBody>
            <a:bodyPr wrap="square" lIns="90000">
              <a:spAutoFit/>
            </a:bodyPr>
            <a:lstStyle/>
            <a:p>
              <a:r>
                <a:rPr lang="en-US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Arabic" panose="02040503050201020203" pitchFamily="18" charset="-78"/>
                  <a:cs typeface="Adobe Arabic" panose="02040503050201020203" pitchFamily="18" charset="-78"/>
                </a:rPr>
                <a:t>(17)</a:t>
              </a:r>
              <a:endPara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0739159-9D07-E865-6CAE-D1723CBF911A}"/>
                </a:ext>
              </a:extLst>
            </p:cNvPr>
            <p:cNvSpPr/>
            <p:nvPr/>
          </p:nvSpPr>
          <p:spPr>
            <a:xfrm>
              <a:off x="214519" y="595562"/>
              <a:ext cx="11762961" cy="3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2A739528-4B97-037B-65DD-012583B75A3D}"/>
                </a:ext>
              </a:extLst>
            </p:cNvPr>
            <p:cNvSpPr txBox="1"/>
            <p:nvPr/>
          </p:nvSpPr>
          <p:spPr>
            <a:xfrm>
              <a:off x="-325004" y="731171"/>
              <a:ext cx="59203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ym typeface="+mn-ea"/>
                </a:rPr>
                <a:t>Yun-Peng Zheng </a:t>
              </a:r>
              <a:r>
                <a:rPr lang="en-US" altLang="zh-CN" b="1" i="1" dirty="0">
                  <a:sym typeface="+mn-ea"/>
                </a:rPr>
                <a:t>et al.</a:t>
              </a:r>
              <a:r>
                <a:rPr lang="en-US" altLang="zh-CN" b="1" dirty="0">
                  <a:sym typeface="+mn-ea"/>
                </a:rPr>
                <a:t>,</a:t>
              </a:r>
              <a:r>
                <a:rPr lang="zh-CN" altLang="en-US" b="1" dirty="0">
                  <a:sym typeface="+mn-ea"/>
                </a:rPr>
                <a:t> </a:t>
              </a:r>
              <a:r>
                <a:rPr lang="en-US" altLang="zh-CN" b="1" dirty="0">
                  <a:sym typeface="+mn-ea"/>
                </a:rPr>
                <a:t>arXiv:2509. 15286  (2025)</a:t>
              </a:r>
              <a:endParaRPr lang="zh-CN" altLang="en-US" dirty="0"/>
            </a:p>
          </p:txBody>
        </p:sp>
        <p:pic>
          <p:nvPicPr>
            <p:cNvPr id="10" name="图片 9" descr="图片包含 图示&#10;&#10;AI 生成的内容可能不正确。">
              <a:extLst>
                <a:ext uri="{FF2B5EF4-FFF2-40B4-BE49-F238E27FC236}">
                  <a16:creationId xmlns:a16="http://schemas.microsoft.com/office/drawing/2014/main" id="{90E3D5A1-BC52-0D38-6365-236FEAAF6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37" y="1100503"/>
              <a:ext cx="11920625" cy="5719804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026F579-9340-685B-579A-D96CD30EAF0A}"/>
                </a:ext>
              </a:extLst>
            </p:cNvPr>
            <p:cNvSpPr/>
            <p:nvPr/>
          </p:nvSpPr>
          <p:spPr>
            <a:xfrm>
              <a:off x="1111516" y="1730242"/>
              <a:ext cx="4232522" cy="2951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2" name="图片 11" descr="图示, 图标&#10;&#10;AI 生成的内容可能不正确。">
              <a:extLst>
                <a:ext uri="{FF2B5EF4-FFF2-40B4-BE49-F238E27FC236}">
                  <a16:creationId xmlns:a16="http://schemas.microsoft.com/office/drawing/2014/main" id="{E3B1AD4A-C32E-D80D-FFF3-BB24E32AC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44" y="1730242"/>
              <a:ext cx="4927026" cy="3057483"/>
            </a:xfrm>
            <a:prstGeom prst="rect">
              <a:avLst/>
            </a:prstGeom>
          </p:spPr>
        </p:pic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F9C6AC69-E152-B6F3-EB05-DCC9764C2146}"/>
                </a:ext>
              </a:extLst>
            </p:cNvPr>
            <p:cNvCxnSpPr/>
            <p:nvPr/>
          </p:nvCxnSpPr>
          <p:spPr>
            <a:xfrm flipH="1">
              <a:off x="5294759" y="2758176"/>
              <a:ext cx="410659" cy="98558"/>
            </a:xfrm>
            <a:prstGeom prst="straightConnector1">
              <a:avLst/>
            </a:prstGeom>
            <a:ln w="22225">
              <a:solidFill>
                <a:srgbClr val="D50906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9501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0E9A1-CE5A-4E45-FFEA-5DFB61DC3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27EA27-ABF7-6C21-346C-3AA03F3CC1B3}"/>
              </a:ext>
            </a:extLst>
          </p:cNvPr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3 .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Spin alignment of Li-4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B41BADB-D7E0-DD3F-02A4-B997052136C2}"/>
              </a:ext>
            </a:extLst>
          </p:cNvPr>
          <p:cNvSpPr/>
          <p:nvPr/>
        </p:nvSpPr>
        <p:spPr>
          <a:xfrm>
            <a:off x="11126223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(18)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D8AE9B6-9116-BFA8-46DE-C587D84DBA53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3BC7C05-7C96-C862-72BC-2096D4D941BE}"/>
              </a:ext>
            </a:extLst>
          </p:cNvPr>
          <p:cNvSpPr txBox="1"/>
          <p:nvPr/>
        </p:nvSpPr>
        <p:spPr>
          <a:xfrm>
            <a:off x="9450625" y="798226"/>
            <a:ext cx="668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>
                <a:solidFill>
                  <a:srgbClr val="FF0000"/>
                </a:solidFill>
              </a:rPr>
              <a:t>New</a:t>
            </a:r>
            <a:endParaRPr lang="zh-CN" alt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9" name="图片 8" descr="图示, 图标&#10;&#10;AI 生成的内容可能不正确。">
            <a:extLst>
              <a:ext uri="{FF2B5EF4-FFF2-40B4-BE49-F238E27FC236}">
                <a16:creationId xmlns:a16="http://schemas.microsoft.com/office/drawing/2014/main" id="{591D9D05-12BA-1298-7DBF-42D17CD44E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23" y="718673"/>
            <a:ext cx="4927026" cy="305748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AF0C5EE-E82D-C2F2-64F8-8E6898CD89C4}"/>
              </a:ext>
            </a:extLst>
          </p:cNvPr>
          <p:cNvSpPr txBox="1"/>
          <p:nvPr/>
        </p:nvSpPr>
        <p:spPr>
          <a:xfrm>
            <a:off x="-325004" y="731171"/>
            <a:ext cx="5920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ym typeface="+mn-ea"/>
              </a:rPr>
              <a:t>Yun-Peng Zheng </a:t>
            </a:r>
            <a:r>
              <a:rPr lang="en-US" altLang="zh-CN" b="1" i="1" dirty="0">
                <a:sym typeface="+mn-ea"/>
              </a:rPr>
              <a:t>et al.</a:t>
            </a:r>
            <a:r>
              <a:rPr lang="en-US" altLang="zh-CN" b="1" dirty="0">
                <a:sym typeface="+mn-ea"/>
              </a:rPr>
              <a:t>,</a:t>
            </a:r>
            <a:r>
              <a:rPr lang="zh-CN" altLang="en-US" b="1" dirty="0">
                <a:sym typeface="+mn-ea"/>
              </a:rPr>
              <a:t> </a:t>
            </a:r>
            <a:r>
              <a:rPr lang="en-US" altLang="zh-CN" b="1" dirty="0">
                <a:sym typeface="+mn-ea"/>
              </a:rPr>
              <a:t>arXiv:2509. 15286  (2025)</a:t>
            </a:r>
            <a:endParaRPr lang="zh-CN" altLang="en-US" dirty="0"/>
          </a:p>
        </p:txBody>
      </p:sp>
      <p:pic>
        <p:nvPicPr>
          <p:cNvPr id="7" name="图片 6" descr="表格&#10;&#10;AI 生成的内容可能不正确。">
            <a:extLst>
              <a:ext uri="{FF2B5EF4-FFF2-40B4-BE49-F238E27FC236}">
                <a16:creationId xmlns:a16="http://schemas.microsoft.com/office/drawing/2014/main" id="{2F04DD43-F8ED-C4FB-14C6-C0300F15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4" y="3800086"/>
            <a:ext cx="11636876" cy="2202286"/>
          </a:xfrm>
          <a:prstGeom prst="rect">
            <a:avLst/>
          </a:prstGeom>
        </p:spPr>
      </p:pic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089D56AE-66FC-F221-CE30-E1D9EB063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747" y="6025871"/>
            <a:ext cx="1292402" cy="704070"/>
          </a:xfrm>
          <a:prstGeom prst="rect">
            <a:avLst/>
          </a:prstGeom>
        </p:spPr>
      </p:pic>
      <p:pic>
        <p:nvPicPr>
          <p:cNvPr id="13" name="图片 12" descr="文本&#10;&#10;AI 生成的内容可能不正确。">
            <a:extLst>
              <a:ext uri="{FF2B5EF4-FFF2-40B4-BE49-F238E27FC236}">
                <a16:creationId xmlns:a16="http://schemas.microsoft.com/office/drawing/2014/main" id="{EFA692A5-58E3-D8EC-A14C-0811FEEAA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21" y="6025871"/>
            <a:ext cx="1353873" cy="70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52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8175" y="13398"/>
            <a:ext cx="9601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4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.</a:t>
            </a: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Summary and outlook</a:t>
            </a:r>
            <a:endParaRPr lang="zh-CN" altLang="en-US" sz="33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959538" y="-4428"/>
            <a:ext cx="1104286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(19)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75" y="768628"/>
            <a:ext cx="122619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800" b="1" dirty="0"/>
              <a:t>(Anti-)hypertriton is globally polarized in non-central heavy-ion collisions.</a:t>
            </a:r>
          </a:p>
          <a:p>
            <a:pPr marL="514350" indent="-514350">
              <a:buAutoNum type="arabicPeriod"/>
            </a:pPr>
            <a:r>
              <a:rPr lang="en-US" altLang="zh-CN" sz="2800" b="1" dirty="0"/>
              <a:t>Combining measurements of Lambda and hypertriton polarizations provides a novel  route to unravel the proton spin polarization.</a:t>
            </a:r>
          </a:p>
        </p:txBody>
      </p:sp>
      <p:sp>
        <p:nvSpPr>
          <p:cNvPr id="7" name="矩形 6"/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F47E06E-6211-3B8A-4A2A-CFBE6A495BDE}"/>
              </a:ext>
            </a:extLst>
          </p:cNvPr>
          <p:cNvSpPr/>
          <p:nvPr/>
        </p:nvSpPr>
        <p:spPr>
          <a:xfrm>
            <a:off x="6569122" y="2260979"/>
            <a:ext cx="318448" cy="259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4" descr="fig1_proton">
            <a:extLst>
              <a:ext uri="{FF2B5EF4-FFF2-40B4-BE49-F238E27FC236}">
                <a16:creationId xmlns:a16="http://schemas.microsoft.com/office/drawing/2014/main" id="{6D9770BE-698E-2B10-20B4-D992C2DE1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19" y="1928437"/>
            <a:ext cx="11716385" cy="470598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64821-D70E-6929-B3F3-95FBC2C70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1158D80-8A32-619F-730C-B06E521DC258}"/>
              </a:ext>
            </a:extLst>
          </p:cNvPr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4 .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Summary and outlook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1A1B5A2-22C7-D3E6-753D-5089B97D597D}"/>
              </a:ext>
            </a:extLst>
          </p:cNvPr>
          <p:cNvSpPr/>
          <p:nvPr/>
        </p:nvSpPr>
        <p:spPr>
          <a:xfrm>
            <a:off x="11126223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(20)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7EE821B-BF6E-11CD-CA0D-933F53574104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092AE36-47DE-6C50-70C5-EC3F0CCC8476}"/>
              </a:ext>
            </a:extLst>
          </p:cNvPr>
          <p:cNvSpPr/>
          <p:nvPr/>
        </p:nvSpPr>
        <p:spPr>
          <a:xfrm>
            <a:off x="2151852" y="2085101"/>
            <a:ext cx="2135425" cy="312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4442430-F84C-05B0-7074-E7EAED1508FC}"/>
              </a:ext>
            </a:extLst>
          </p:cNvPr>
          <p:cNvGrpSpPr/>
          <p:nvPr/>
        </p:nvGrpSpPr>
        <p:grpSpPr>
          <a:xfrm>
            <a:off x="62737" y="926561"/>
            <a:ext cx="5392368" cy="5023353"/>
            <a:chOff x="202509" y="1576025"/>
            <a:chExt cx="6241344" cy="53341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43FF6B7-803B-5418-6288-C4EE0392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509" y="1576025"/>
              <a:ext cx="6241344" cy="5334184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BD43DEF-6661-0F37-49F2-DF914BF51AB3}"/>
                </a:ext>
              </a:extLst>
            </p:cNvPr>
            <p:cNvSpPr/>
            <p:nvPr/>
          </p:nvSpPr>
          <p:spPr>
            <a:xfrm>
              <a:off x="1389035" y="1775345"/>
              <a:ext cx="852015" cy="4430615"/>
            </a:xfrm>
            <a:prstGeom prst="rect">
              <a:avLst/>
            </a:prstGeom>
            <a:solidFill>
              <a:schemeClr val="accent2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dirty="0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0A30F1E6-5A42-7D1C-8C3B-F1BB246984D5}"/>
              </a:ext>
            </a:extLst>
          </p:cNvPr>
          <p:cNvSpPr txBox="1"/>
          <p:nvPr/>
        </p:nvSpPr>
        <p:spPr>
          <a:xfrm>
            <a:off x="433544" y="631562"/>
            <a:ext cx="507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A. Andronic et al., </a:t>
            </a:r>
            <a:r>
              <a:rPr lang="en-US" altLang="zh-CN" b="1" i="1" dirty="0">
                <a:solidFill>
                  <a:schemeClr val="tx2"/>
                </a:solidFill>
              </a:rPr>
              <a:t>Phys. Lett. B 697, 203-207 (2011)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8F282A-2FEF-4824-2302-96AAF62A5913}"/>
              </a:ext>
            </a:extLst>
          </p:cNvPr>
          <p:cNvSpPr txBox="1"/>
          <p:nvPr/>
        </p:nvSpPr>
        <p:spPr>
          <a:xfrm>
            <a:off x="640302" y="5505774"/>
            <a:ext cx="38842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/>
              <a:t>FAIR/CBM (</a:t>
            </a:r>
            <a:r>
              <a:rPr lang="en-US" sz="2000" b="1" dirty="0">
                <a:solidFill>
                  <a:srgbClr val="FF0000"/>
                </a:solidFill>
              </a:rPr>
              <a:t>2.3-5.3 </a:t>
            </a:r>
            <a:r>
              <a:rPr lang="en-US" sz="2000" b="1" dirty="0"/>
              <a:t>GeV)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HIAF/CEE   </a:t>
            </a:r>
            <a:r>
              <a:rPr lang="en-US" sz="2000" b="1" dirty="0"/>
              <a:t>(</a:t>
            </a:r>
            <a:r>
              <a:rPr lang="en-US" sz="2000" b="1" dirty="0">
                <a:solidFill>
                  <a:srgbClr val="FF0000"/>
                </a:solidFill>
              </a:rPr>
              <a:t>2.1-4.5</a:t>
            </a:r>
            <a:r>
              <a:rPr lang="en-US" sz="2000" b="1" dirty="0"/>
              <a:t> GeV)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/>
              <a:t>NICA/MPD  (</a:t>
            </a:r>
            <a:r>
              <a:rPr lang="en-US" sz="2000" b="1" dirty="0">
                <a:solidFill>
                  <a:srgbClr val="FF0000"/>
                </a:solidFill>
              </a:rPr>
              <a:t>4-11</a:t>
            </a:r>
            <a:r>
              <a:rPr lang="en-US" sz="2000" b="1" dirty="0"/>
              <a:t> GeV)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/>
              <a:t>J-PARC-HI (</a:t>
            </a:r>
            <a:r>
              <a:rPr lang="en-US" sz="2000" b="1" dirty="0">
                <a:solidFill>
                  <a:srgbClr val="FF0000"/>
                </a:solidFill>
              </a:rPr>
              <a:t>2</a:t>
            </a:r>
            <a:r>
              <a:rPr lang="en-US" altLang="zh-CN" sz="2000" b="1" dirty="0">
                <a:solidFill>
                  <a:srgbClr val="FF0000"/>
                </a:solidFill>
              </a:rPr>
              <a:t>-6.2</a:t>
            </a:r>
            <a:r>
              <a:rPr lang="en-US" altLang="zh-CN" sz="2000" b="1" dirty="0"/>
              <a:t> GeV</a:t>
            </a:r>
            <a:r>
              <a:rPr lang="en-US" sz="2000" b="1" dirty="0"/>
              <a:t>)</a:t>
            </a:r>
          </a:p>
        </p:txBody>
      </p:sp>
      <p:pic>
        <p:nvPicPr>
          <p:cNvPr id="10" name="图片 9" descr="山上的房子&#10;&#10;AI 生成的内容可能不正确。">
            <a:extLst>
              <a:ext uri="{FF2B5EF4-FFF2-40B4-BE49-F238E27FC236}">
                <a16:creationId xmlns:a16="http://schemas.microsoft.com/office/drawing/2014/main" id="{2AFA0AF5-5376-73B7-425C-25D2CE120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93" y="4369019"/>
            <a:ext cx="6009509" cy="2273509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4B58C557-918F-DEF0-7976-FF7AE4D22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568" y="726970"/>
            <a:ext cx="5926986" cy="349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612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3049C3-FFCF-4093-D681-364DDD0E2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74AC9A-9784-1C39-66EE-786747638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819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结合能和寿命</a:t>
            </a:r>
          </a:p>
        </p:txBody>
      </p:sp>
      <p:sp>
        <p:nvSpPr>
          <p:cNvPr id="3" name="矩形 2"/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18707" r="10651" b="24455"/>
          <a:stretch>
            <a:fillRect/>
          </a:stretch>
        </p:blipFill>
        <p:spPr>
          <a:xfrm>
            <a:off x="639552" y="860914"/>
            <a:ext cx="10720118" cy="56924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218509" y="634309"/>
            <a:ext cx="290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/>
              <a:t>Y. G. Ma, </a:t>
            </a:r>
            <a:r>
              <a:rPr lang="en-US" sz="1400" b="1" i="1" err="1"/>
              <a:t>Nucl</a:t>
            </a:r>
            <a:r>
              <a:rPr lang="en-US" sz="1400" b="1" i="1"/>
              <a:t>. Sci. Tech. 3497 (2023)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65760" y="6411097"/>
            <a:ext cx="7664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J. Chen et al., Phys. Rep. 760, 1 (2018);P. Braun-</a:t>
            </a:r>
            <a:r>
              <a:rPr lang="en-US" altLang="zh-CN" sz="1400" b="1" i="1" dirty="0" err="1"/>
              <a:t>Munzinger</a:t>
            </a:r>
            <a:r>
              <a:rPr lang="en-US" altLang="zh-CN" sz="1400" b="1" i="1" dirty="0"/>
              <a:t> and B. </a:t>
            </a:r>
            <a:r>
              <a:rPr lang="en-US" altLang="zh-CN" sz="1400" b="1" i="1" dirty="0" err="1"/>
              <a:t>Donigus</a:t>
            </a:r>
            <a:r>
              <a:rPr lang="en-US" altLang="zh-CN" sz="1400" b="1" i="1" dirty="0"/>
              <a:t> NPA987, 144 (2019)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214519" y="645701"/>
            <a:ext cx="6126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/>
              <a:t>ALICE, PRL 131, 102302 (2023)</a:t>
            </a:r>
          </a:p>
        </p:txBody>
      </p:sp>
    </p:spTree>
    <p:extLst>
      <p:ext uri="{BB962C8B-B14F-4D97-AF65-F5344CB8AC3E}">
        <p14:creationId xmlns:p14="http://schemas.microsoft.com/office/powerpoint/2010/main" val="2997186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E454F-747B-0483-C58E-E66581BDF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B0FB618-2B03-0306-0289-C203034A9194}"/>
              </a:ext>
            </a:extLst>
          </p:cNvPr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3 .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Spin alignment of Li-4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CC042C1-8BDB-C1B7-3EDD-0518D0146BE8}"/>
              </a:ext>
            </a:extLst>
          </p:cNvPr>
          <p:cNvSpPr/>
          <p:nvPr/>
        </p:nvSpPr>
        <p:spPr>
          <a:xfrm>
            <a:off x="11126223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(17)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C0D2CED-5B11-B596-49C6-62D3EA0A9CFB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3AF69F8-E4EE-1B88-3623-A847D79B16E1}"/>
              </a:ext>
            </a:extLst>
          </p:cNvPr>
          <p:cNvSpPr txBox="1"/>
          <p:nvPr/>
        </p:nvSpPr>
        <p:spPr>
          <a:xfrm>
            <a:off x="9450625" y="798226"/>
            <a:ext cx="668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>
                <a:solidFill>
                  <a:srgbClr val="FF0000"/>
                </a:solidFill>
              </a:rPr>
              <a:t>New</a:t>
            </a:r>
            <a:endParaRPr lang="zh-CN" altLang="en-US" sz="2000" b="1" i="1" dirty="0">
              <a:solidFill>
                <a:srgbClr val="FF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3193F11-B797-7A5D-D5DA-90ECED27FC58}"/>
              </a:ext>
            </a:extLst>
          </p:cNvPr>
          <p:cNvSpPr txBox="1"/>
          <p:nvPr/>
        </p:nvSpPr>
        <p:spPr>
          <a:xfrm>
            <a:off x="-325004" y="731171"/>
            <a:ext cx="5920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ym typeface="+mn-ea"/>
              </a:rPr>
              <a:t>Yun-Peng Zheng </a:t>
            </a:r>
            <a:r>
              <a:rPr lang="en-US" altLang="zh-CN" b="1" i="1" dirty="0">
                <a:sym typeface="+mn-ea"/>
              </a:rPr>
              <a:t>et al.</a:t>
            </a:r>
            <a:r>
              <a:rPr lang="en-US" altLang="zh-CN" b="1" dirty="0">
                <a:sym typeface="+mn-ea"/>
              </a:rPr>
              <a:t>,</a:t>
            </a:r>
            <a:r>
              <a:rPr lang="zh-CN" altLang="en-US" b="1" dirty="0">
                <a:sym typeface="+mn-ea"/>
              </a:rPr>
              <a:t> </a:t>
            </a:r>
            <a:r>
              <a:rPr lang="en-US" altLang="zh-CN" b="1" dirty="0">
                <a:sym typeface="+mn-ea"/>
              </a:rPr>
              <a:t>arXiv:2509. 15286  (2025)</a:t>
            </a:r>
            <a:endParaRPr lang="zh-CN" altLang="en-US" dirty="0"/>
          </a:p>
        </p:txBody>
      </p:sp>
      <p:pic>
        <p:nvPicPr>
          <p:cNvPr id="7" name="图片 6" descr="文本&#10;&#10;AI 生成的内容可能不正确。">
            <a:extLst>
              <a:ext uri="{FF2B5EF4-FFF2-40B4-BE49-F238E27FC236}">
                <a16:creationId xmlns:a16="http://schemas.microsoft.com/office/drawing/2014/main" id="{BA05D390-71FF-99FA-3223-2AE5D17BE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2" y="1285448"/>
            <a:ext cx="12020638" cy="566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38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526F0-2907-37A8-8CB3-A961C7433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C3F487-538A-0191-EF73-EB491751A53E}"/>
              </a:ext>
            </a:extLst>
          </p:cNvPr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总结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&amp;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展望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AD9254F-0052-4625-F419-7CA17AFF3D06}"/>
              </a:ext>
            </a:extLst>
          </p:cNvPr>
          <p:cNvSpPr/>
          <p:nvPr/>
        </p:nvSpPr>
        <p:spPr>
          <a:xfrm>
            <a:off x="11126223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(25)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C90C4F8-ED41-021D-065A-99D4E0A56596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表, 折线图, 直方图&#10;&#10;AI 生成的内容可能不正确。">
            <a:extLst>
              <a:ext uri="{FF2B5EF4-FFF2-40B4-BE49-F238E27FC236}">
                <a16:creationId xmlns:a16="http://schemas.microsoft.com/office/drawing/2014/main" id="{F67278B2-44A4-350D-1DB7-7CB289F4DB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" y="2000170"/>
            <a:ext cx="5824979" cy="433078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A127662-E929-9847-97EE-F10F1D999736}"/>
              </a:ext>
            </a:extLst>
          </p:cNvPr>
          <p:cNvSpPr txBox="1"/>
          <p:nvPr/>
        </p:nvSpPr>
        <p:spPr>
          <a:xfrm>
            <a:off x="30591" y="977671"/>
            <a:ext cx="6179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E. Jobst, M. Puccio, and S. Kundu, https://repository.cern/records/w44qe-33g73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81DE469-0950-6948-A44F-5C75AED44B92}"/>
              </a:ext>
            </a:extLst>
          </p:cNvPr>
          <p:cNvSpPr/>
          <p:nvPr/>
        </p:nvSpPr>
        <p:spPr>
          <a:xfrm>
            <a:off x="102054" y="925314"/>
            <a:ext cx="5893563" cy="56342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pic>
        <p:nvPicPr>
          <p:cNvPr id="27" name="图片 26" descr="图表&#10;&#10;AI 生成的内容可能不正确。">
            <a:extLst>
              <a:ext uri="{FF2B5EF4-FFF2-40B4-BE49-F238E27FC236}">
                <a16:creationId xmlns:a16="http://schemas.microsoft.com/office/drawing/2014/main" id="{CBE551E9-177A-8C33-AD23-AEF28259D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432" y="1947468"/>
            <a:ext cx="5634079" cy="4505358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72EF3E3D-218D-A44B-40D7-1E50109B9ED3}"/>
              </a:ext>
            </a:extLst>
          </p:cNvPr>
          <p:cNvSpPr/>
          <p:nvPr/>
        </p:nvSpPr>
        <p:spPr>
          <a:xfrm>
            <a:off x="6111077" y="925314"/>
            <a:ext cx="5893563" cy="56342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pic>
        <p:nvPicPr>
          <p:cNvPr id="30" name="图片 29" descr="文本&#10;&#10;AI 生成的内容可能不正确。">
            <a:extLst>
              <a:ext uri="{FF2B5EF4-FFF2-40B4-BE49-F238E27FC236}">
                <a16:creationId xmlns:a16="http://schemas.microsoft.com/office/drawing/2014/main" id="{B0B5DFE8-E9C0-4031-5245-BA74EF130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818" y="987074"/>
            <a:ext cx="5634080" cy="960394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5BB7F4CA-B538-D5A1-E7F6-B3075C4D6792}"/>
              </a:ext>
            </a:extLst>
          </p:cNvPr>
          <p:cNvSpPr/>
          <p:nvPr/>
        </p:nvSpPr>
        <p:spPr>
          <a:xfrm>
            <a:off x="2151852" y="2085101"/>
            <a:ext cx="2135425" cy="312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BB9EFF6-AFF4-5141-D53F-56988B021DAB}"/>
              </a:ext>
            </a:extLst>
          </p:cNvPr>
          <p:cNvSpPr txBox="1"/>
          <p:nvPr/>
        </p:nvSpPr>
        <p:spPr>
          <a:xfrm>
            <a:off x="1918530" y="2090605"/>
            <a:ext cx="27565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effectLst/>
                <a:latin typeface="CMR9"/>
              </a:rPr>
              <a:t>ALICE </a:t>
            </a:r>
            <a:r>
              <a:rPr lang="en-US" altLang="zh-CN" sz="1600" b="1" dirty="0">
                <a:solidFill>
                  <a:srgbClr val="000000"/>
                </a:solidFill>
                <a:latin typeface="CMR9"/>
              </a:rPr>
              <a:t>Run2 </a:t>
            </a:r>
            <a:r>
              <a:rPr lang="en-US" altLang="zh-CN" sz="1600" b="1" dirty="0">
                <a:solidFill>
                  <a:srgbClr val="000000"/>
                </a:solidFill>
                <a:effectLst/>
                <a:latin typeface="CMR9"/>
              </a:rPr>
              <a:t>Pb-Pb </a:t>
            </a:r>
            <a:r>
              <a:rPr lang="en-US" altLang="zh-CN" sz="1600" b="1" dirty="0">
                <a:solidFill>
                  <a:srgbClr val="000000"/>
                </a:solidFill>
                <a:latin typeface="CMR9"/>
              </a:rPr>
              <a:t>@</a:t>
            </a:r>
            <a:r>
              <a:rPr lang="en-US" altLang="zh-CN" sz="1600" b="1" dirty="0">
                <a:solidFill>
                  <a:srgbClr val="000000"/>
                </a:solidFill>
                <a:effectLst/>
                <a:latin typeface="CMR9"/>
              </a:rPr>
              <a:t> 5</a:t>
            </a:r>
            <a:r>
              <a:rPr lang="en-US" altLang="zh-CN" sz="1600" b="1" i="1" dirty="0">
                <a:solidFill>
                  <a:srgbClr val="000000"/>
                </a:solidFill>
                <a:effectLst/>
                <a:latin typeface="CMMI9"/>
              </a:rPr>
              <a:t>.</a:t>
            </a:r>
            <a:r>
              <a:rPr lang="en-US" altLang="zh-CN" sz="1600" b="1" dirty="0">
                <a:solidFill>
                  <a:srgbClr val="000000"/>
                </a:solidFill>
                <a:effectLst/>
                <a:latin typeface="CMR9"/>
              </a:rPr>
              <a:t>02TeV</a:t>
            </a:r>
            <a:endParaRPr lang="zh-CN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937614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2ABE5-7C30-E13E-473E-8C93D3B6E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D704BE6-490F-907D-6F16-324B0217809E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模型设置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强子化阶段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5694188-0172-066B-FE97-EA8794B8E451}"/>
              </a:ext>
            </a:extLst>
          </p:cNvPr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(11)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AE2D431-1703-D28D-1A24-DB89D0704ACE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34">
            <a:extLst>
              <a:ext uri="{FF2B5EF4-FFF2-40B4-BE49-F238E27FC236}">
                <a16:creationId xmlns:a16="http://schemas.microsoft.com/office/drawing/2014/main" id="{C3591FB9-333A-C465-8373-EA1BA2AD8E63}"/>
              </a:ext>
            </a:extLst>
          </p:cNvPr>
          <p:cNvGrpSpPr/>
          <p:nvPr/>
        </p:nvGrpSpPr>
        <p:grpSpPr>
          <a:xfrm>
            <a:off x="8242935" y="3907849"/>
            <a:ext cx="2306955" cy="898525"/>
            <a:chOff x="15608" y="6874"/>
            <a:chExt cx="3150" cy="1098"/>
          </a:xfrm>
        </p:grpSpPr>
        <p:sp>
          <p:nvSpPr>
            <p:cNvPr id="5" name="圆角矩形 16">
              <a:extLst>
                <a:ext uri="{FF2B5EF4-FFF2-40B4-BE49-F238E27FC236}">
                  <a16:creationId xmlns:a16="http://schemas.microsoft.com/office/drawing/2014/main" id="{512BAD4A-1CF7-19F1-F7FE-4B0D2730BF2A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5608" y="6874"/>
              <a:ext cx="3150" cy="1099"/>
            </a:xfrm>
            <a:prstGeom prst="roundRect">
              <a:avLst>
                <a:gd name="adj" fmla="val 14881"/>
              </a:avLst>
            </a:prstGeom>
            <a:noFill/>
            <a:ln w="19050">
              <a:solidFill>
                <a:srgbClr val="002060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5" name="图片 0">
              <a:extLst>
                <a:ext uri="{FF2B5EF4-FFF2-40B4-BE49-F238E27FC236}">
                  <a16:creationId xmlns:a16="http://schemas.microsoft.com/office/drawing/2014/main" id="{302F5A5C-79E7-C693-A4A1-206D855F5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50" y="6955"/>
              <a:ext cx="2670" cy="945"/>
            </a:xfrm>
            <a:prstGeom prst="rect">
              <a:avLst/>
            </a:prstGeom>
          </p:spPr>
        </p:pic>
      </p:grpSp>
      <p:sp>
        <p:nvSpPr>
          <p:cNvPr id="50" name="文本框 37">
            <a:extLst>
              <a:ext uri="{FF2B5EF4-FFF2-40B4-BE49-F238E27FC236}">
                <a16:creationId xmlns:a16="http://schemas.microsoft.com/office/drawing/2014/main" id="{3B56B589-9504-8AA7-855D-639EC4916B18}"/>
              </a:ext>
            </a:extLst>
          </p:cNvPr>
          <p:cNvSpPr txBox="1"/>
          <p:nvPr/>
        </p:nvSpPr>
        <p:spPr>
          <a:xfrm>
            <a:off x="7967980" y="2692459"/>
            <a:ext cx="367093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>
                <a:solidFill>
                  <a:srgbClr val="231F20"/>
                </a:solidFill>
                <a:latin typeface="Arial" panose="020B0604020202020204" pitchFamily="34" charset="0"/>
                <a:ea typeface="CMR10"/>
                <a:cs typeface="Arial" panose="020B0604020202020204" pitchFamily="34" charset="0"/>
              </a:rPr>
              <a:t>in the c.m. frame by a Lorentz boost</a:t>
            </a:r>
          </a:p>
        </p:txBody>
      </p:sp>
      <p:sp>
        <p:nvSpPr>
          <p:cNvPr id="51" name="圆角矩形 65">
            <a:extLst>
              <a:ext uri="{FF2B5EF4-FFF2-40B4-BE49-F238E27FC236}">
                <a16:creationId xmlns:a16="http://schemas.microsoft.com/office/drawing/2014/main" id="{A61084B6-E3C5-0E3C-ED4A-684B2D3666F7}"/>
              </a:ext>
            </a:extLst>
          </p:cNvPr>
          <p:cNvSpPr/>
          <p:nvPr/>
        </p:nvSpPr>
        <p:spPr>
          <a:xfrm>
            <a:off x="1222375" y="1122104"/>
            <a:ext cx="5310505" cy="352488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67">
            <a:extLst>
              <a:ext uri="{FF2B5EF4-FFF2-40B4-BE49-F238E27FC236}">
                <a16:creationId xmlns:a16="http://schemas.microsoft.com/office/drawing/2014/main" id="{EC30169D-C083-9786-28C9-ABD71E64D116}"/>
              </a:ext>
            </a:extLst>
          </p:cNvPr>
          <p:cNvSpPr/>
          <p:nvPr/>
        </p:nvSpPr>
        <p:spPr>
          <a:xfrm>
            <a:off x="1686560" y="3843714"/>
            <a:ext cx="960755" cy="4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ART</a:t>
            </a:r>
          </a:p>
        </p:txBody>
      </p:sp>
      <p:sp>
        <p:nvSpPr>
          <p:cNvPr id="53" name="矩形 68">
            <a:extLst>
              <a:ext uri="{FF2B5EF4-FFF2-40B4-BE49-F238E27FC236}">
                <a16:creationId xmlns:a16="http://schemas.microsoft.com/office/drawing/2014/main" id="{404E093A-A384-73CB-F736-74034B25F884}"/>
              </a:ext>
            </a:extLst>
          </p:cNvPr>
          <p:cNvSpPr/>
          <p:nvPr/>
        </p:nvSpPr>
        <p:spPr>
          <a:xfrm>
            <a:off x="1686560" y="1433889"/>
            <a:ext cx="960755" cy="4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00"/>
              <a:t>HIJING</a:t>
            </a:r>
          </a:p>
        </p:txBody>
      </p:sp>
      <p:sp>
        <p:nvSpPr>
          <p:cNvPr id="54" name="矩形 69">
            <a:extLst>
              <a:ext uri="{FF2B5EF4-FFF2-40B4-BE49-F238E27FC236}">
                <a16:creationId xmlns:a16="http://schemas.microsoft.com/office/drawing/2014/main" id="{13B5EE3E-C727-C51E-CA90-B1F4A2179E59}"/>
              </a:ext>
            </a:extLst>
          </p:cNvPr>
          <p:cNvSpPr/>
          <p:nvPr/>
        </p:nvSpPr>
        <p:spPr>
          <a:xfrm>
            <a:off x="1686560" y="3040439"/>
            <a:ext cx="960755" cy="4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QC</a:t>
            </a:r>
          </a:p>
        </p:txBody>
      </p:sp>
      <p:sp>
        <p:nvSpPr>
          <p:cNvPr id="55" name="矩形 70">
            <a:extLst>
              <a:ext uri="{FF2B5EF4-FFF2-40B4-BE49-F238E27FC236}">
                <a16:creationId xmlns:a16="http://schemas.microsoft.com/office/drawing/2014/main" id="{40EC3430-F768-9BF2-0B28-8D3BFF486AD1}"/>
              </a:ext>
            </a:extLst>
          </p:cNvPr>
          <p:cNvSpPr/>
          <p:nvPr/>
        </p:nvSpPr>
        <p:spPr>
          <a:xfrm>
            <a:off x="1686560" y="2237164"/>
            <a:ext cx="960755" cy="4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ZPC</a:t>
            </a:r>
          </a:p>
        </p:txBody>
      </p:sp>
      <p:sp>
        <p:nvSpPr>
          <p:cNvPr id="56" name="矩形 71">
            <a:extLst>
              <a:ext uri="{FF2B5EF4-FFF2-40B4-BE49-F238E27FC236}">
                <a16:creationId xmlns:a16="http://schemas.microsoft.com/office/drawing/2014/main" id="{52FAF583-0FCF-7A58-5CEA-637B356B1F32}"/>
              </a:ext>
            </a:extLst>
          </p:cNvPr>
          <p:cNvSpPr/>
          <p:nvPr/>
        </p:nvSpPr>
        <p:spPr>
          <a:xfrm>
            <a:off x="3017520" y="1433889"/>
            <a:ext cx="3165475" cy="3911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AuAu 7.7-200GeV, 20-50%, b=8fm</a:t>
            </a:r>
          </a:p>
        </p:txBody>
      </p:sp>
      <p:sp>
        <p:nvSpPr>
          <p:cNvPr id="57" name="矩形 72">
            <a:extLst>
              <a:ext uri="{FF2B5EF4-FFF2-40B4-BE49-F238E27FC236}">
                <a16:creationId xmlns:a16="http://schemas.microsoft.com/office/drawing/2014/main" id="{FED742A2-55F1-69F9-A601-F8A51A649578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17520" y="2167890"/>
            <a:ext cx="3165475" cy="39116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8" name="矩形 73">
            <a:extLst>
              <a:ext uri="{FF2B5EF4-FFF2-40B4-BE49-F238E27FC236}">
                <a16:creationId xmlns:a16="http://schemas.microsoft.com/office/drawing/2014/main" id="{C4554C88-1B44-DA8B-2575-6DD64859794C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89275" y="2971165"/>
            <a:ext cx="635635" cy="391160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9" name="矩形 74">
            <a:extLst>
              <a:ext uri="{FF2B5EF4-FFF2-40B4-BE49-F238E27FC236}">
                <a16:creationId xmlns:a16="http://schemas.microsoft.com/office/drawing/2014/main" id="{F18AA2D5-149E-5608-66FE-8246906D56F7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22395" y="2971165"/>
            <a:ext cx="897255" cy="39116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60" name="矩形 75">
            <a:extLst>
              <a:ext uri="{FF2B5EF4-FFF2-40B4-BE49-F238E27FC236}">
                <a16:creationId xmlns:a16="http://schemas.microsoft.com/office/drawing/2014/main" id="{FE50F98E-B4AC-3163-6D1A-58C5C559A77C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69840" y="2971165"/>
            <a:ext cx="1112520" cy="39116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61" name="文本框 76">
            <a:extLst>
              <a:ext uri="{FF2B5EF4-FFF2-40B4-BE49-F238E27FC236}">
                <a16:creationId xmlns:a16="http://schemas.microsoft.com/office/drawing/2014/main" id="{67DF9A2C-FDD8-1A37-6DF8-A1ED46049AE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89275" y="2707640"/>
            <a:ext cx="678815" cy="275590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62" name="文本框 77">
            <a:extLst>
              <a:ext uri="{FF2B5EF4-FFF2-40B4-BE49-F238E27FC236}">
                <a16:creationId xmlns:a16="http://schemas.microsoft.com/office/drawing/2014/main" id="{A1AE172A-9A31-08DE-3C9A-0275259D8095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53510" y="2707640"/>
            <a:ext cx="817245" cy="275590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63" name="文本框 78">
            <a:extLst>
              <a:ext uri="{FF2B5EF4-FFF2-40B4-BE49-F238E27FC236}">
                <a16:creationId xmlns:a16="http://schemas.microsoft.com/office/drawing/2014/main" id="{EB0DB082-5C8B-7C87-E153-F95059A2F46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15255" y="2707640"/>
            <a:ext cx="856615" cy="275590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64" name="左大括号 79">
            <a:extLst>
              <a:ext uri="{FF2B5EF4-FFF2-40B4-BE49-F238E27FC236}">
                <a16:creationId xmlns:a16="http://schemas.microsoft.com/office/drawing/2014/main" id="{41D532CD-8B64-830E-8097-3EEEA32E6765}"/>
              </a:ext>
            </a:extLst>
          </p:cNvPr>
          <p:cNvSpPr/>
          <p:nvPr/>
        </p:nvSpPr>
        <p:spPr>
          <a:xfrm rot="16200000">
            <a:off x="3646805" y="3069649"/>
            <a:ext cx="431800" cy="1180465"/>
          </a:xfrm>
          <a:prstGeom prst="lef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80">
            <a:extLst>
              <a:ext uri="{FF2B5EF4-FFF2-40B4-BE49-F238E27FC236}">
                <a16:creationId xmlns:a16="http://schemas.microsoft.com/office/drawing/2014/main" id="{5A9BD5FA-A200-B020-58A5-F6BA878217CC}"/>
              </a:ext>
            </a:extLst>
          </p:cNvPr>
          <p:cNvSpPr/>
          <p:nvPr/>
        </p:nvSpPr>
        <p:spPr>
          <a:xfrm>
            <a:off x="3340735" y="3883084"/>
            <a:ext cx="1042035" cy="3911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Scatter</a:t>
            </a:r>
          </a:p>
        </p:txBody>
      </p:sp>
      <p:sp>
        <p:nvSpPr>
          <p:cNvPr id="66" name="矩形 81">
            <a:extLst>
              <a:ext uri="{FF2B5EF4-FFF2-40B4-BE49-F238E27FC236}">
                <a16:creationId xmlns:a16="http://schemas.microsoft.com/office/drawing/2014/main" id="{039D435D-DE12-C3FB-B6E9-EDCF964F0F22}"/>
              </a:ext>
            </a:extLst>
          </p:cNvPr>
          <p:cNvSpPr/>
          <p:nvPr/>
        </p:nvSpPr>
        <p:spPr>
          <a:xfrm>
            <a:off x="4889500" y="3883084"/>
            <a:ext cx="1403350" cy="3911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Decay</a:t>
            </a:r>
          </a:p>
        </p:txBody>
      </p:sp>
      <p:cxnSp>
        <p:nvCxnSpPr>
          <p:cNvPr id="67" name="直接箭头连接符 82">
            <a:extLst>
              <a:ext uri="{FF2B5EF4-FFF2-40B4-BE49-F238E27FC236}">
                <a16:creationId xmlns:a16="http://schemas.microsoft.com/office/drawing/2014/main" id="{3849A70F-F699-658E-46DD-89255B1A4F90}"/>
              </a:ext>
            </a:extLst>
          </p:cNvPr>
          <p:cNvCxnSpPr>
            <a:stCxn id="65" idx="1"/>
          </p:cNvCxnSpPr>
          <p:nvPr/>
        </p:nvCxnSpPr>
        <p:spPr>
          <a:xfrm flipH="1">
            <a:off x="1828800" y="4078664"/>
            <a:ext cx="1511935" cy="74041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8" name="图片 83">
            <a:extLst>
              <a:ext uri="{FF2B5EF4-FFF2-40B4-BE49-F238E27FC236}">
                <a16:creationId xmlns:a16="http://schemas.microsoft.com/office/drawing/2014/main" id="{D40DC190-7A52-FBDE-8E4C-1A78D913F8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025" y="4737794"/>
            <a:ext cx="1760220" cy="1146175"/>
          </a:xfrm>
          <a:prstGeom prst="rect">
            <a:avLst/>
          </a:prstGeom>
        </p:spPr>
      </p:pic>
      <p:pic>
        <p:nvPicPr>
          <p:cNvPr id="69" name="图片 84">
            <a:extLst>
              <a:ext uri="{FF2B5EF4-FFF2-40B4-BE49-F238E27FC236}">
                <a16:creationId xmlns:a16="http://schemas.microsoft.com/office/drawing/2014/main" id="{EED115E3-5252-2298-FE30-AAC24EFBFF1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4350" y="4831139"/>
            <a:ext cx="1495425" cy="878205"/>
          </a:xfrm>
          <a:prstGeom prst="rect">
            <a:avLst/>
          </a:prstGeom>
        </p:spPr>
      </p:pic>
      <p:sp>
        <p:nvSpPr>
          <p:cNvPr id="70" name="文本框 86">
            <a:extLst>
              <a:ext uri="{FF2B5EF4-FFF2-40B4-BE49-F238E27FC236}">
                <a16:creationId xmlns:a16="http://schemas.microsoft.com/office/drawing/2014/main" id="{6254CA75-2620-9F7E-B8FE-6BBE750C686C}"/>
              </a:ext>
            </a:extLst>
          </p:cNvPr>
          <p:cNvSpPr txBox="1"/>
          <p:nvPr/>
        </p:nvSpPr>
        <p:spPr>
          <a:xfrm>
            <a:off x="3363595" y="4281229"/>
            <a:ext cx="3110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|y|&lt;1</a:t>
            </a:r>
          </a:p>
        </p:txBody>
      </p:sp>
      <p:sp>
        <p:nvSpPr>
          <p:cNvPr id="71" name="下箭头 87">
            <a:extLst>
              <a:ext uri="{FF2B5EF4-FFF2-40B4-BE49-F238E27FC236}">
                <a16:creationId xmlns:a16="http://schemas.microsoft.com/office/drawing/2014/main" id="{2B235275-9EE2-300D-6DE8-D726A44698C1}"/>
              </a:ext>
            </a:extLst>
          </p:cNvPr>
          <p:cNvSpPr/>
          <p:nvPr/>
        </p:nvSpPr>
        <p:spPr>
          <a:xfrm>
            <a:off x="3556635" y="4725729"/>
            <a:ext cx="504190" cy="720090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文本框 88">
            <a:extLst>
              <a:ext uri="{FF2B5EF4-FFF2-40B4-BE49-F238E27FC236}">
                <a16:creationId xmlns:a16="http://schemas.microsoft.com/office/drawing/2014/main" id="{3CEBA152-60DE-DA11-E5E2-A9F2931B40D1}"/>
              </a:ext>
            </a:extLst>
          </p:cNvPr>
          <p:cNvSpPr txBox="1"/>
          <p:nvPr/>
        </p:nvSpPr>
        <p:spPr>
          <a:xfrm>
            <a:off x="2987040" y="5645209"/>
            <a:ext cx="1642745" cy="4819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</a:rPr>
              <a:t>Hypertriton</a:t>
            </a:r>
          </a:p>
        </p:txBody>
      </p:sp>
      <p:sp>
        <p:nvSpPr>
          <p:cNvPr id="73" name="左大括号 89">
            <a:extLst>
              <a:ext uri="{FF2B5EF4-FFF2-40B4-BE49-F238E27FC236}">
                <a16:creationId xmlns:a16="http://schemas.microsoft.com/office/drawing/2014/main" id="{F84834A8-CE78-19E5-26C9-EE24645FE82C}"/>
              </a:ext>
            </a:extLst>
          </p:cNvPr>
          <p:cNvSpPr/>
          <p:nvPr/>
        </p:nvSpPr>
        <p:spPr>
          <a:xfrm>
            <a:off x="1296035" y="1675824"/>
            <a:ext cx="390525" cy="2385695"/>
          </a:xfrm>
          <a:prstGeom prst="leftBrace">
            <a:avLst>
              <a:gd name="adj1" fmla="val 8333"/>
              <a:gd name="adj2" fmla="val 46286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4" name="组合 63">
            <a:extLst>
              <a:ext uri="{FF2B5EF4-FFF2-40B4-BE49-F238E27FC236}">
                <a16:creationId xmlns:a16="http://schemas.microsoft.com/office/drawing/2014/main" id="{6C76D3A8-A981-0174-C43C-B982D5DD9EF4}"/>
              </a:ext>
            </a:extLst>
          </p:cNvPr>
          <p:cNvGrpSpPr/>
          <p:nvPr/>
        </p:nvGrpSpPr>
        <p:grpSpPr>
          <a:xfrm>
            <a:off x="6384290" y="1394519"/>
            <a:ext cx="5137150" cy="1077595"/>
            <a:chOff x="10960" y="2112"/>
            <a:chExt cx="8090" cy="1697"/>
          </a:xfrm>
        </p:grpSpPr>
        <p:sp>
          <p:nvSpPr>
            <p:cNvPr id="75" name="圆角矩形标注 19">
              <a:extLst>
                <a:ext uri="{FF2B5EF4-FFF2-40B4-BE49-F238E27FC236}">
                  <a16:creationId xmlns:a16="http://schemas.microsoft.com/office/drawing/2014/main" id="{4D5BD5DB-A02C-5048-8F6B-8B59034036FD}"/>
                </a:ext>
              </a:extLst>
            </p:cNvPr>
            <p:cNvSpPr/>
            <p:nvPr/>
          </p:nvSpPr>
          <p:spPr>
            <a:xfrm>
              <a:off x="10960" y="2709"/>
              <a:ext cx="6415" cy="1100"/>
            </a:xfrm>
            <a:prstGeom prst="wedgeRoundRectCallout">
              <a:avLst>
                <a:gd name="adj1" fmla="val -52398"/>
                <a:gd name="adj2" fmla="val 166446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文本框 36">
              <a:extLst>
                <a:ext uri="{FF2B5EF4-FFF2-40B4-BE49-F238E27FC236}">
                  <a16:creationId xmlns:a16="http://schemas.microsoft.com/office/drawing/2014/main" id="{24BC40A4-8C00-A713-FDA1-1534E34BA633}"/>
                </a:ext>
              </a:extLst>
            </p:cNvPr>
            <p:cNvSpPr txBox="1"/>
            <p:nvPr/>
          </p:nvSpPr>
          <p:spPr>
            <a:xfrm>
              <a:off x="11226" y="2112"/>
              <a:ext cx="78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/>
                <a:t>Spin polarization vector of single pariticle</a:t>
              </a:r>
            </a:p>
          </p:txBody>
        </p:sp>
      </p:grpSp>
      <p:pic>
        <p:nvPicPr>
          <p:cNvPr id="77" name="图片 1">
            <a:extLst>
              <a:ext uri="{FF2B5EF4-FFF2-40B4-BE49-F238E27FC236}">
                <a16:creationId xmlns:a16="http://schemas.microsoft.com/office/drawing/2014/main" id="{B608398F-90CE-FEA5-3DF2-7E4D3D5EC9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83320" y="5014654"/>
            <a:ext cx="1386205" cy="1152525"/>
          </a:xfrm>
          <a:prstGeom prst="rect">
            <a:avLst/>
          </a:prstGeom>
        </p:spPr>
      </p:pic>
      <p:sp>
        <p:nvSpPr>
          <p:cNvPr id="78" name="矩形 91">
            <a:extLst>
              <a:ext uri="{FF2B5EF4-FFF2-40B4-BE49-F238E27FC236}">
                <a16:creationId xmlns:a16="http://schemas.microsoft.com/office/drawing/2014/main" id="{A8A079E9-6C31-8FAA-7D49-096B02BC6071}"/>
              </a:ext>
            </a:extLst>
          </p:cNvPr>
          <p:cNvSpPr/>
          <p:nvPr/>
        </p:nvSpPr>
        <p:spPr>
          <a:xfrm rot="16200000">
            <a:off x="525145" y="2355274"/>
            <a:ext cx="528955" cy="8648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b="1"/>
              <a:t>AMPT</a:t>
            </a:r>
          </a:p>
        </p:txBody>
      </p:sp>
      <p:pic>
        <p:nvPicPr>
          <p:cNvPr id="79" name="图片 78">
            <a:extLst>
              <a:ext uri="{FF2B5EF4-FFF2-40B4-BE49-F238E27FC236}">
                <a16:creationId xmlns:a16="http://schemas.microsoft.com/office/drawing/2014/main" id="{A428CC3B-621C-CFB6-5451-C8A333A0D87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8575" y="1686619"/>
            <a:ext cx="4081145" cy="807720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304F88C8-8D4D-8008-078B-807319D46A3B}"/>
              </a:ext>
            </a:extLst>
          </p:cNvPr>
          <p:cNvPicPr/>
          <p:nvPr/>
        </p:nvPicPr>
        <p:blipFill>
          <a:blip r:embed="rId17"/>
          <a:stretch>
            <a:fillRect/>
          </a:stretch>
        </p:blipFill>
        <p:spPr>
          <a:xfrm>
            <a:off x="8047990" y="2992211"/>
            <a:ext cx="3222758" cy="832913"/>
          </a:xfrm>
          <a:prstGeom prst="rect">
            <a:avLst/>
          </a:prstGeom>
        </p:spPr>
      </p:pic>
      <p:sp>
        <p:nvSpPr>
          <p:cNvPr id="81" name="文本框 0">
            <a:extLst>
              <a:ext uri="{FF2B5EF4-FFF2-40B4-BE49-F238E27FC236}">
                <a16:creationId xmlns:a16="http://schemas.microsoft.com/office/drawing/2014/main" id="{8786B535-8242-D82E-D31D-F713F2660143}"/>
              </a:ext>
            </a:extLst>
          </p:cNvPr>
          <p:cNvSpPr txBox="1"/>
          <p:nvPr/>
        </p:nvSpPr>
        <p:spPr>
          <a:xfrm>
            <a:off x="6182995" y="5310564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Hadronization</a:t>
            </a:r>
          </a:p>
        </p:txBody>
      </p:sp>
    </p:spTree>
    <p:extLst>
      <p:ext uri="{BB962C8B-B14F-4D97-AF65-F5344CB8AC3E}">
        <p14:creationId xmlns:p14="http://schemas.microsoft.com/office/powerpoint/2010/main" val="3237891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C2BAC-EFEB-8575-34F4-D86B92AAA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B4F41E8-1BEB-8C62-B245-A37A16EF72C3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模型设置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强子散射和衰变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2891A3E-7889-0FCA-FD3F-25BBCF707EF2}"/>
              </a:ext>
            </a:extLst>
          </p:cNvPr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(12)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25BEB70-122A-3F49-E68F-444C4DB1C434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65">
            <a:extLst>
              <a:ext uri="{FF2B5EF4-FFF2-40B4-BE49-F238E27FC236}">
                <a16:creationId xmlns:a16="http://schemas.microsoft.com/office/drawing/2014/main" id="{B7022A62-0D5D-BEEC-F22B-F9A4B294509F}"/>
              </a:ext>
            </a:extLst>
          </p:cNvPr>
          <p:cNvSpPr/>
          <p:nvPr/>
        </p:nvSpPr>
        <p:spPr>
          <a:xfrm>
            <a:off x="1240073" y="1442573"/>
            <a:ext cx="5310505" cy="352488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7">
            <a:extLst>
              <a:ext uri="{FF2B5EF4-FFF2-40B4-BE49-F238E27FC236}">
                <a16:creationId xmlns:a16="http://schemas.microsoft.com/office/drawing/2014/main" id="{E292F57A-5E53-1AD7-A062-518FEAD1C983}"/>
              </a:ext>
            </a:extLst>
          </p:cNvPr>
          <p:cNvSpPr/>
          <p:nvPr/>
        </p:nvSpPr>
        <p:spPr>
          <a:xfrm>
            <a:off x="1704258" y="4164183"/>
            <a:ext cx="960755" cy="4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ART</a:t>
            </a:r>
          </a:p>
        </p:txBody>
      </p:sp>
      <p:sp>
        <p:nvSpPr>
          <p:cNvPr id="8" name="矩形 68">
            <a:extLst>
              <a:ext uri="{FF2B5EF4-FFF2-40B4-BE49-F238E27FC236}">
                <a16:creationId xmlns:a16="http://schemas.microsoft.com/office/drawing/2014/main" id="{BB9535A1-392E-F18A-C7EC-CC28D18BCD91}"/>
              </a:ext>
            </a:extLst>
          </p:cNvPr>
          <p:cNvSpPr/>
          <p:nvPr/>
        </p:nvSpPr>
        <p:spPr>
          <a:xfrm>
            <a:off x="1704258" y="1754358"/>
            <a:ext cx="960755" cy="4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00"/>
              <a:t>HIJING</a:t>
            </a:r>
          </a:p>
        </p:txBody>
      </p:sp>
      <p:sp>
        <p:nvSpPr>
          <p:cNvPr id="9" name="矩形 69">
            <a:extLst>
              <a:ext uri="{FF2B5EF4-FFF2-40B4-BE49-F238E27FC236}">
                <a16:creationId xmlns:a16="http://schemas.microsoft.com/office/drawing/2014/main" id="{35DD19AA-EFA9-181E-ED0B-EF0315EDBAD4}"/>
              </a:ext>
            </a:extLst>
          </p:cNvPr>
          <p:cNvSpPr/>
          <p:nvPr/>
        </p:nvSpPr>
        <p:spPr>
          <a:xfrm>
            <a:off x="1704258" y="3360908"/>
            <a:ext cx="960755" cy="4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QC</a:t>
            </a:r>
          </a:p>
        </p:txBody>
      </p:sp>
      <p:sp>
        <p:nvSpPr>
          <p:cNvPr id="10" name="矩形 70">
            <a:extLst>
              <a:ext uri="{FF2B5EF4-FFF2-40B4-BE49-F238E27FC236}">
                <a16:creationId xmlns:a16="http://schemas.microsoft.com/office/drawing/2014/main" id="{E6516486-9FE8-1F9C-BCFA-5B55F553FD85}"/>
              </a:ext>
            </a:extLst>
          </p:cNvPr>
          <p:cNvSpPr/>
          <p:nvPr/>
        </p:nvSpPr>
        <p:spPr>
          <a:xfrm>
            <a:off x="1704258" y="2557633"/>
            <a:ext cx="960755" cy="4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ZPC</a:t>
            </a:r>
          </a:p>
        </p:txBody>
      </p:sp>
      <p:sp>
        <p:nvSpPr>
          <p:cNvPr id="11" name="矩形 71">
            <a:extLst>
              <a:ext uri="{FF2B5EF4-FFF2-40B4-BE49-F238E27FC236}">
                <a16:creationId xmlns:a16="http://schemas.microsoft.com/office/drawing/2014/main" id="{270CA546-232D-6FAB-CA75-E67FAE07A9EA}"/>
              </a:ext>
            </a:extLst>
          </p:cNvPr>
          <p:cNvSpPr/>
          <p:nvPr/>
        </p:nvSpPr>
        <p:spPr>
          <a:xfrm>
            <a:off x="3035218" y="1754358"/>
            <a:ext cx="3165475" cy="3911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AuAu 7.7-200GeV, 20-50%, b=8fm</a:t>
            </a:r>
          </a:p>
        </p:txBody>
      </p:sp>
      <p:sp>
        <p:nvSpPr>
          <p:cNvPr id="12" name="矩形 72">
            <a:extLst>
              <a:ext uri="{FF2B5EF4-FFF2-40B4-BE49-F238E27FC236}">
                <a16:creationId xmlns:a16="http://schemas.microsoft.com/office/drawing/2014/main" id="{7F48F185-B55E-20A9-BE7C-F656B358AC60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17520" y="2167890"/>
            <a:ext cx="3165475" cy="39116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13" name="矩形 73">
            <a:extLst>
              <a:ext uri="{FF2B5EF4-FFF2-40B4-BE49-F238E27FC236}">
                <a16:creationId xmlns:a16="http://schemas.microsoft.com/office/drawing/2014/main" id="{8BC67588-7593-0384-9578-80E48C80BA9B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89275" y="2971165"/>
            <a:ext cx="635635" cy="39116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14" name="矩形 74">
            <a:extLst>
              <a:ext uri="{FF2B5EF4-FFF2-40B4-BE49-F238E27FC236}">
                <a16:creationId xmlns:a16="http://schemas.microsoft.com/office/drawing/2014/main" id="{F262D114-B0F7-DE8C-2811-B01178BE9BBC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22395" y="2971165"/>
            <a:ext cx="897255" cy="391160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15" name="矩形 75">
            <a:extLst>
              <a:ext uri="{FF2B5EF4-FFF2-40B4-BE49-F238E27FC236}">
                <a16:creationId xmlns:a16="http://schemas.microsoft.com/office/drawing/2014/main" id="{9D23F49A-0C4B-1119-0039-AA21F751A2B0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69840" y="2971165"/>
            <a:ext cx="1112520" cy="39116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17" name="文本框 76">
            <a:extLst>
              <a:ext uri="{FF2B5EF4-FFF2-40B4-BE49-F238E27FC236}">
                <a16:creationId xmlns:a16="http://schemas.microsoft.com/office/drawing/2014/main" id="{EB7C4499-1967-6C69-A22D-568C93C390E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89275" y="2707640"/>
            <a:ext cx="678815" cy="27559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18" name="文本框 77">
            <a:extLst>
              <a:ext uri="{FF2B5EF4-FFF2-40B4-BE49-F238E27FC236}">
                <a16:creationId xmlns:a16="http://schemas.microsoft.com/office/drawing/2014/main" id="{4A599D77-ADDC-A918-D6FF-84F44979D26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53510" y="2707640"/>
            <a:ext cx="817245" cy="275590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19" name="文本框 78">
            <a:extLst>
              <a:ext uri="{FF2B5EF4-FFF2-40B4-BE49-F238E27FC236}">
                <a16:creationId xmlns:a16="http://schemas.microsoft.com/office/drawing/2014/main" id="{2B217074-3262-84D3-4DBF-9591B47FDFD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15255" y="2707640"/>
            <a:ext cx="856615" cy="275590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20" name="左大括号 79">
            <a:extLst>
              <a:ext uri="{FF2B5EF4-FFF2-40B4-BE49-F238E27FC236}">
                <a16:creationId xmlns:a16="http://schemas.microsoft.com/office/drawing/2014/main" id="{56D9E836-69C7-4B24-C855-B73E592511BD}"/>
              </a:ext>
            </a:extLst>
          </p:cNvPr>
          <p:cNvSpPr/>
          <p:nvPr/>
        </p:nvSpPr>
        <p:spPr>
          <a:xfrm rot="16200000">
            <a:off x="3664503" y="3390118"/>
            <a:ext cx="431800" cy="1180465"/>
          </a:xfrm>
          <a:prstGeom prst="lef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80">
            <a:extLst>
              <a:ext uri="{FF2B5EF4-FFF2-40B4-BE49-F238E27FC236}">
                <a16:creationId xmlns:a16="http://schemas.microsoft.com/office/drawing/2014/main" id="{A9728C12-B424-29F2-CD2D-842C36210074}"/>
              </a:ext>
            </a:extLst>
          </p:cNvPr>
          <p:cNvSpPr/>
          <p:nvPr/>
        </p:nvSpPr>
        <p:spPr>
          <a:xfrm>
            <a:off x="3358433" y="4203553"/>
            <a:ext cx="1042035" cy="3911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Scatter</a:t>
            </a:r>
          </a:p>
        </p:txBody>
      </p:sp>
      <p:sp>
        <p:nvSpPr>
          <p:cNvPr id="22" name="矩形 81">
            <a:extLst>
              <a:ext uri="{FF2B5EF4-FFF2-40B4-BE49-F238E27FC236}">
                <a16:creationId xmlns:a16="http://schemas.microsoft.com/office/drawing/2014/main" id="{323573EB-07EB-61C7-ECF7-6D2923E29C13}"/>
              </a:ext>
            </a:extLst>
          </p:cNvPr>
          <p:cNvSpPr/>
          <p:nvPr/>
        </p:nvSpPr>
        <p:spPr>
          <a:xfrm>
            <a:off x="4907198" y="4203553"/>
            <a:ext cx="1403350" cy="3911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Decay</a:t>
            </a:r>
          </a:p>
        </p:txBody>
      </p:sp>
      <p:cxnSp>
        <p:nvCxnSpPr>
          <p:cNvPr id="23" name="直接箭头连接符 82">
            <a:extLst>
              <a:ext uri="{FF2B5EF4-FFF2-40B4-BE49-F238E27FC236}">
                <a16:creationId xmlns:a16="http://schemas.microsoft.com/office/drawing/2014/main" id="{23347303-83CF-B373-E0C9-6A0DC4EFB0DF}"/>
              </a:ext>
            </a:extLst>
          </p:cNvPr>
          <p:cNvCxnSpPr>
            <a:stCxn id="21" idx="1"/>
          </p:cNvCxnSpPr>
          <p:nvPr/>
        </p:nvCxnSpPr>
        <p:spPr>
          <a:xfrm flipH="1">
            <a:off x="1846498" y="4399133"/>
            <a:ext cx="1511935" cy="74041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4" name="图片 83">
            <a:extLst>
              <a:ext uri="{FF2B5EF4-FFF2-40B4-BE49-F238E27FC236}">
                <a16:creationId xmlns:a16="http://schemas.microsoft.com/office/drawing/2014/main" id="{C78DE22A-F8ED-F4EA-7E4F-DC52FF0DD8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723" y="5058263"/>
            <a:ext cx="1760220" cy="1146175"/>
          </a:xfrm>
          <a:prstGeom prst="rect">
            <a:avLst/>
          </a:prstGeom>
        </p:spPr>
      </p:pic>
      <p:pic>
        <p:nvPicPr>
          <p:cNvPr id="25" name="图片 84">
            <a:extLst>
              <a:ext uri="{FF2B5EF4-FFF2-40B4-BE49-F238E27FC236}">
                <a16:creationId xmlns:a16="http://schemas.microsoft.com/office/drawing/2014/main" id="{7D80D21C-44CD-BFCF-64F3-8D4ED169789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2048" y="5151608"/>
            <a:ext cx="1495425" cy="878205"/>
          </a:xfrm>
          <a:prstGeom prst="rect">
            <a:avLst/>
          </a:prstGeom>
        </p:spPr>
      </p:pic>
      <p:sp>
        <p:nvSpPr>
          <p:cNvPr id="26" name="文本框 86">
            <a:extLst>
              <a:ext uri="{FF2B5EF4-FFF2-40B4-BE49-F238E27FC236}">
                <a16:creationId xmlns:a16="http://schemas.microsoft.com/office/drawing/2014/main" id="{C2BF8320-2274-E1AE-7B27-E98975914433}"/>
              </a:ext>
            </a:extLst>
          </p:cNvPr>
          <p:cNvSpPr txBox="1"/>
          <p:nvPr/>
        </p:nvSpPr>
        <p:spPr>
          <a:xfrm>
            <a:off x="3381293" y="4601698"/>
            <a:ext cx="3110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|y|&lt;1</a:t>
            </a:r>
          </a:p>
        </p:txBody>
      </p:sp>
      <p:sp>
        <p:nvSpPr>
          <p:cNvPr id="27" name="下箭头 87">
            <a:extLst>
              <a:ext uri="{FF2B5EF4-FFF2-40B4-BE49-F238E27FC236}">
                <a16:creationId xmlns:a16="http://schemas.microsoft.com/office/drawing/2014/main" id="{3F603CF3-CA02-E7D1-134F-4BA5E36FCB91}"/>
              </a:ext>
            </a:extLst>
          </p:cNvPr>
          <p:cNvSpPr/>
          <p:nvPr/>
        </p:nvSpPr>
        <p:spPr>
          <a:xfrm>
            <a:off x="3574333" y="5046198"/>
            <a:ext cx="504190" cy="720090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88">
            <a:extLst>
              <a:ext uri="{FF2B5EF4-FFF2-40B4-BE49-F238E27FC236}">
                <a16:creationId xmlns:a16="http://schemas.microsoft.com/office/drawing/2014/main" id="{FCAB2862-924B-6346-D849-25A7919CDB64}"/>
              </a:ext>
            </a:extLst>
          </p:cNvPr>
          <p:cNvSpPr txBox="1"/>
          <p:nvPr/>
        </p:nvSpPr>
        <p:spPr>
          <a:xfrm>
            <a:off x="3004738" y="5965678"/>
            <a:ext cx="1642745" cy="4819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</a:rPr>
              <a:t>Hypertriton</a:t>
            </a:r>
          </a:p>
        </p:txBody>
      </p:sp>
      <p:sp>
        <p:nvSpPr>
          <p:cNvPr id="29" name="左大括号 89">
            <a:extLst>
              <a:ext uri="{FF2B5EF4-FFF2-40B4-BE49-F238E27FC236}">
                <a16:creationId xmlns:a16="http://schemas.microsoft.com/office/drawing/2014/main" id="{78ACCC40-FB43-B55E-A84E-0A5BA0ACD84B}"/>
              </a:ext>
            </a:extLst>
          </p:cNvPr>
          <p:cNvSpPr/>
          <p:nvPr/>
        </p:nvSpPr>
        <p:spPr>
          <a:xfrm>
            <a:off x="1313733" y="1996293"/>
            <a:ext cx="390525" cy="2385695"/>
          </a:xfrm>
          <a:prstGeom prst="leftBrace">
            <a:avLst>
              <a:gd name="adj1" fmla="val 8333"/>
              <a:gd name="adj2" fmla="val 46286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91">
            <a:extLst>
              <a:ext uri="{FF2B5EF4-FFF2-40B4-BE49-F238E27FC236}">
                <a16:creationId xmlns:a16="http://schemas.microsoft.com/office/drawing/2014/main" id="{EF663583-5AFB-B9DF-2769-568195BC9B37}"/>
              </a:ext>
            </a:extLst>
          </p:cNvPr>
          <p:cNvSpPr/>
          <p:nvPr/>
        </p:nvSpPr>
        <p:spPr>
          <a:xfrm rot="16200000">
            <a:off x="542843" y="2675743"/>
            <a:ext cx="528955" cy="8648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b="1"/>
              <a:t>AMPT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C94235E-BACE-D157-820C-284FDEB81DEE}"/>
              </a:ext>
            </a:extLst>
          </p:cNvPr>
          <p:cNvGrpSpPr/>
          <p:nvPr/>
        </p:nvGrpSpPr>
        <p:grpSpPr>
          <a:xfrm>
            <a:off x="6200693" y="2907518"/>
            <a:ext cx="3420745" cy="698500"/>
            <a:chOff x="10138" y="3870"/>
            <a:chExt cx="5387" cy="1100"/>
          </a:xfrm>
        </p:grpSpPr>
        <p:sp>
          <p:nvSpPr>
            <p:cNvPr id="32" name="圆角矩形标注 19">
              <a:extLst>
                <a:ext uri="{FF2B5EF4-FFF2-40B4-BE49-F238E27FC236}">
                  <a16:creationId xmlns:a16="http://schemas.microsoft.com/office/drawing/2014/main" id="{162B8E84-F28A-9BD8-8F2B-BABB6ACE774F}"/>
                </a:ext>
              </a:extLst>
            </p:cNvPr>
            <p:cNvSpPr/>
            <p:nvPr/>
          </p:nvSpPr>
          <p:spPr>
            <a:xfrm>
              <a:off x="10138" y="3870"/>
              <a:ext cx="5387" cy="1100"/>
            </a:xfrm>
            <a:prstGeom prst="wedgeRoundRectCallout">
              <a:avLst>
                <a:gd name="adj1" fmla="val -48255"/>
                <a:gd name="adj2" fmla="val 157727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0FD8DB03-50FE-98CC-E926-12F54DFB4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86" y="4010"/>
              <a:ext cx="4425" cy="821"/>
            </a:xfrm>
            <a:prstGeom prst="rect">
              <a:avLst/>
            </a:prstGeom>
          </p:spPr>
        </p:pic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141C4C49-3DC5-7549-8C03-726616E98417}"/>
              </a:ext>
            </a:extLst>
          </p:cNvPr>
          <p:cNvSpPr txBox="1"/>
          <p:nvPr/>
        </p:nvSpPr>
        <p:spPr>
          <a:xfrm>
            <a:off x="7433228" y="3757783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Decay from mother particles</a:t>
            </a:r>
          </a:p>
        </p:txBody>
      </p:sp>
      <p:pic>
        <p:nvPicPr>
          <p:cNvPr id="35" name="图片 32">
            <a:extLst>
              <a:ext uri="{FF2B5EF4-FFF2-40B4-BE49-F238E27FC236}">
                <a16:creationId xmlns:a16="http://schemas.microsoft.com/office/drawing/2014/main" id="{D33B5945-E1A4-027E-3CAD-1E5F343713B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16596"/>
          <a:stretch>
            <a:fillRect/>
          </a:stretch>
        </p:blipFill>
        <p:spPr>
          <a:xfrm>
            <a:off x="7433228" y="718673"/>
            <a:ext cx="4605655" cy="2125345"/>
          </a:xfrm>
          <a:prstGeom prst="rect">
            <a:avLst/>
          </a:prstGeom>
        </p:spPr>
      </p:pic>
      <p:sp>
        <p:nvSpPr>
          <p:cNvPr id="36" name="文本框 43">
            <a:extLst>
              <a:ext uri="{FF2B5EF4-FFF2-40B4-BE49-F238E27FC236}">
                <a16:creationId xmlns:a16="http://schemas.microsoft.com/office/drawing/2014/main" id="{7D027664-884C-42E0-CB86-054F6E89D24B}"/>
              </a:ext>
            </a:extLst>
          </p:cNvPr>
          <p:cNvSpPr txBox="1"/>
          <p:nvPr/>
        </p:nvSpPr>
        <p:spPr>
          <a:xfrm>
            <a:off x="214519" y="710717"/>
            <a:ext cx="3996690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/>
            <a:r>
              <a:rPr lang="en-US" altLang="zh-CN" sz="1200" b="0" dirty="0">
                <a:solidFill>
                  <a:schemeClr val="tx2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Xia, Li, Huang, Huang, </a:t>
            </a:r>
            <a:r>
              <a:rPr lang="en-US" altLang="zh-CN" sz="1200" b="0" dirty="0" err="1">
                <a:solidFill>
                  <a:schemeClr val="tx2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Phys.Rev.C</a:t>
            </a:r>
            <a:r>
              <a:rPr lang="en-US" altLang="zh-CN" sz="1200" b="0" dirty="0">
                <a:solidFill>
                  <a:schemeClr val="tx2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 </a:t>
            </a:r>
            <a:r>
              <a:rPr lang="en-US" altLang="zh-CN" sz="1200" b="1" dirty="0">
                <a:solidFill>
                  <a:schemeClr val="tx2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100</a:t>
            </a:r>
            <a:r>
              <a:rPr lang="en-US" altLang="zh-CN" sz="1200" b="0" dirty="0">
                <a:solidFill>
                  <a:schemeClr val="tx2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, 014913</a:t>
            </a:r>
            <a:r>
              <a:rPr lang="en-US" altLang="zh-CN" sz="1200" dirty="0">
                <a:solidFill>
                  <a:schemeClr val="tx2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  <a:sym typeface="+mn-ea"/>
              </a:rPr>
              <a:t> (2019) </a:t>
            </a:r>
            <a:endParaRPr lang="en-US" altLang="zh-CN" sz="1200" b="0" dirty="0">
              <a:solidFill>
                <a:schemeClr val="tx2"/>
              </a:solidFill>
              <a:latin typeface="Arial" panose="020B0604020202020204" pitchFamily="34" charset="0"/>
              <a:ea typeface="-apple-system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DC2D55C4-166D-E018-C2C5-26D05EF572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48618" y="4819503"/>
            <a:ext cx="1818640" cy="47180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49AA051-AA10-3234-CD95-1E8E74A941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38153" y="6058388"/>
            <a:ext cx="2250440" cy="53657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A9C91C2-6EF9-1885-3BA4-9CFB37AC6A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31803" y="5439263"/>
            <a:ext cx="2387600" cy="471805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C767B1FA-F4E8-2180-D0DE-68D5459BF6EE}"/>
              </a:ext>
            </a:extLst>
          </p:cNvPr>
          <p:cNvSpPr txBox="1"/>
          <p:nvPr/>
        </p:nvSpPr>
        <p:spPr>
          <a:xfrm>
            <a:off x="6200058" y="5375128"/>
            <a:ext cx="2023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Single particle</a:t>
            </a:r>
          </a:p>
          <a:p>
            <a:r>
              <a:rPr lang="en-US" altLang="zh-CN" sz="2000"/>
              <a:t>feed-down </a:t>
            </a:r>
          </a:p>
        </p:txBody>
      </p:sp>
      <p:sp>
        <p:nvSpPr>
          <p:cNvPr id="41" name="圆角矩形 16">
            <a:extLst>
              <a:ext uri="{FF2B5EF4-FFF2-40B4-BE49-F238E27FC236}">
                <a16:creationId xmlns:a16="http://schemas.microsoft.com/office/drawing/2014/main" id="{FF64A78B-CDC2-62AC-78BC-C4CCBFCFAD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526698" y="4726793"/>
            <a:ext cx="2828925" cy="1986280"/>
          </a:xfrm>
          <a:prstGeom prst="roundRect">
            <a:avLst>
              <a:gd name="adj" fmla="val 14881"/>
            </a:avLst>
          </a:prstGeom>
          <a:noFill/>
          <a:ln w="19050">
            <a:solidFill>
              <a:srgbClr val="00206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657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36600" y="310027"/>
            <a:ext cx="11149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Outline</a:t>
            </a:r>
            <a:endParaRPr lang="zh-CN" altLang="en-US" sz="4000" b="1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557" y="1014794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9753" y="1375247"/>
            <a:ext cx="125577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Proton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spin polarization in heavy-ion collisions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endParaRPr kumimoji="1" lang="en-US" altLang="zh-CN" sz="2800" b="1" dirty="0"/>
          </a:p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Decoding proton spin polarization from hypertriton polarization </a:t>
            </a:r>
          </a:p>
          <a:p>
            <a:pPr marL="514350" indent="-514350">
              <a:buAutoNum type="arabicPeriod" startAt="3"/>
            </a:pPr>
            <a:endParaRPr kumimoji="1" lang="en-US" altLang="zh-CN" sz="2800" b="1" dirty="0"/>
          </a:p>
          <a:p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Global spin polarization of Li-4</a:t>
            </a:r>
          </a:p>
          <a:p>
            <a:endParaRPr kumimoji="1" lang="en-US" altLang="zh-CN" sz="2800" b="1" dirty="0"/>
          </a:p>
          <a:p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Summary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endParaRPr kumimoji="1"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4BAABBF-5AFF-B1E1-C6A9-7B276060CEA9}"/>
              </a:ext>
            </a:extLst>
          </p:cNvPr>
          <p:cNvSpPr txBox="1"/>
          <p:nvPr/>
        </p:nvSpPr>
        <p:spPr>
          <a:xfrm>
            <a:off x="6271670" y="2872778"/>
            <a:ext cx="5920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ym typeface="+mn-ea"/>
              </a:rPr>
              <a:t>Kai-Jia Sun </a:t>
            </a:r>
            <a:r>
              <a:rPr lang="en-US" altLang="zh-CN" b="1" i="1" dirty="0">
                <a:sym typeface="+mn-ea"/>
              </a:rPr>
              <a:t>et al.</a:t>
            </a:r>
            <a:r>
              <a:rPr lang="en-US" altLang="zh-CN" b="1" dirty="0">
                <a:sym typeface="+mn-ea"/>
              </a:rPr>
              <a:t>,</a:t>
            </a:r>
            <a:r>
              <a:rPr lang="zh-CN" altLang="en-US" b="1" dirty="0">
                <a:sym typeface="+mn-ea"/>
              </a:rPr>
              <a:t> </a:t>
            </a:r>
            <a:r>
              <a:rPr lang="en-US" altLang="zh-CN" b="1" dirty="0"/>
              <a:t>Phys. Rev. Lett.  134, 022301 (2025)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F52DC3D-E36F-FDE1-32DF-496F408F04CC}"/>
              </a:ext>
            </a:extLst>
          </p:cNvPr>
          <p:cNvSpPr txBox="1"/>
          <p:nvPr/>
        </p:nvSpPr>
        <p:spPr>
          <a:xfrm>
            <a:off x="5849814" y="3197231"/>
            <a:ext cx="5920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ym typeface="+mn-ea"/>
              </a:rPr>
              <a:t>Dai-Neng Liu </a:t>
            </a:r>
            <a:r>
              <a:rPr lang="en-US" altLang="zh-CN" b="1" i="1" dirty="0">
                <a:sym typeface="+mn-ea"/>
              </a:rPr>
              <a:t>et al.</a:t>
            </a:r>
            <a:r>
              <a:rPr lang="en-US" altLang="zh-CN" b="1" dirty="0">
                <a:sym typeface="+mn-ea"/>
              </a:rPr>
              <a:t>,</a:t>
            </a:r>
            <a:r>
              <a:rPr lang="zh-CN" altLang="en-US" b="1" dirty="0">
                <a:sym typeface="+mn-ea"/>
              </a:rPr>
              <a:t> </a:t>
            </a:r>
            <a:r>
              <a:rPr lang="en-US" altLang="zh-CN" b="1" dirty="0">
                <a:sym typeface="+mn-ea"/>
              </a:rPr>
              <a:t>arXiv:2508.12193 (2025)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D6D07DC-FD7F-393C-E04B-5071A44DDBC4}"/>
              </a:ext>
            </a:extLst>
          </p:cNvPr>
          <p:cNvSpPr txBox="1"/>
          <p:nvPr/>
        </p:nvSpPr>
        <p:spPr>
          <a:xfrm>
            <a:off x="6060742" y="3566563"/>
            <a:ext cx="5920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ym typeface="+mn-ea"/>
              </a:rPr>
              <a:t>Yun-Peng Zheng </a:t>
            </a:r>
            <a:r>
              <a:rPr lang="en-US" altLang="zh-CN" b="1" i="1" dirty="0">
                <a:sym typeface="+mn-ea"/>
              </a:rPr>
              <a:t>et al.</a:t>
            </a:r>
            <a:r>
              <a:rPr lang="en-US" altLang="zh-CN" b="1" dirty="0">
                <a:sym typeface="+mn-ea"/>
              </a:rPr>
              <a:t>,</a:t>
            </a:r>
            <a:r>
              <a:rPr lang="zh-CN" altLang="en-US" b="1" dirty="0">
                <a:sym typeface="+mn-ea"/>
              </a:rPr>
              <a:t> </a:t>
            </a:r>
            <a:r>
              <a:rPr lang="en-US" altLang="zh-CN" b="1" dirty="0">
                <a:sym typeface="+mn-ea"/>
              </a:rPr>
              <a:t>arXiv:2509.15286  (2025)</a:t>
            </a:r>
            <a:endParaRPr lang="zh-CN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03635-D165-2A74-4589-440205132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66CD6D9-AF2D-117F-E6A8-31EF143B6A5D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模型设置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强子散射和衰变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C2780A4-D20C-7D6F-AD86-A7BEB6FF9E15}"/>
              </a:ext>
            </a:extLst>
          </p:cNvPr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(13)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7DCC7A7-676A-6686-610A-EE96E88893FB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65">
            <a:extLst>
              <a:ext uri="{FF2B5EF4-FFF2-40B4-BE49-F238E27FC236}">
                <a16:creationId xmlns:a16="http://schemas.microsoft.com/office/drawing/2014/main" id="{49AE0BE9-1B9A-8461-013F-2C9B907366E1}"/>
              </a:ext>
            </a:extLst>
          </p:cNvPr>
          <p:cNvSpPr/>
          <p:nvPr/>
        </p:nvSpPr>
        <p:spPr>
          <a:xfrm>
            <a:off x="1250647" y="1194223"/>
            <a:ext cx="5310505" cy="352488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67">
            <a:extLst>
              <a:ext uri="{FF2B5EF4-FFF2-40B4-BE49-F238E27FC236}">
                <a16:creationId xmlns:a16="http://schemas.microsoft.com/office/drawing/2014/main" id="{F21F719E-1DE0-ADE4-3AA7-9222A569131C}"/>
              </a:ext>
            </a:extLst>
          </p:cNvPr>
          <p:cNvSpPr/>
          <p:nvPr/>
        </p:nvSpPr>
        <p:spPr>
          <a:xfrm>
            <a:off x="1714832" y="3915833"/>
            <a:ext cx="960755" cy="4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ART</a:t>
            </a:r>
          </a:p>
        </p:txBody>
      </p:sp>
      <p:sp>
        <p:nvSpPr>
          <p:cNvPr id="42" name="矩形 68">
            <a:extLst>
              <a:ext uri="{FF2B5EF4-FFF2-40B4-BE49-F238E27FC236}">
                <a16:creationId xmlns:a16="http://schemas.microsoft.com/office/drawing/2014/main" id="{0DBDFF58-8F0D-821B-F7B6-BA2DCE114E49}"/>
              </a:ext>
            </a:extLst>
          </p:cNvPr>
          <p:cNvSpPr/>
          <p:nvPr/>
        </p:nvSpPr>
        <p:spPr>
          <a:xfrm>
            <a:off x="1714832" y="1506008"/>
            <a:ext cx="960755" cy="4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00"/>
              <a:t>HIJING</a:t>
            </a:r>
          </a:p>
        </p:txBody>
      </p:sp>
      <p:sp>
        <p:nvSpPr>
          <p:cNvPr id="43" name="矩形 69">
            <a:extLst>
              <a:ext uri="{FF2B5EF4-FFF2-40B4-BE49-F238E27FC236}">
                <a16:creationId xmlns:a16="http://schemas.microsoft.com/office/drawing/2014/main" id="{FC5387A7-B68C-62FA-46F4-356EC2EEC73E}"/>
              </a:ext>
            </a:extLst>
          </p:cNvPr>
          <p:cNvSpPr/>
          <p:nvPr/>
        </p:nvSpPr>
        <p:spPr>
          <a:xfrm>
            <a:off x="1714832" y="3112558"/>
            <a:ext cx="960755" cy="4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QC</a:t>
            </a:r>
          </a:p>
        </p:txBody>
      </p:sp>
      <p:sp>
        <p:nvSpPr>
          <p:cNvPr id="44" name="矩形 70">
            <a:extLst>
              <a:ext uri="{FF2B5EF4-FFF2-40B4-BE49-F238E27FC236}">
                <a16:creationId xmlns:a16="http://schemas.microsoft.com/office/drawing/2014/main" id="{741FF4D2-AE5C-5F5E-CD69-8FC6E1CFC521}"/>
              </a:ext>
            </a:extLst>
          </p:cNvPr>
          <p:cNvSpPr/>
          <p:nvPr/>
        </p:nvSpPr>
        <p:spPr>
          <a:xfrm>
            <a:off x="1714832" y="2309283"/>
            <a:ext cx="960755" cy="422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ZPC</a:t>
            </a:r>
          </a:p>
        </p:txBody>
      </p:sp>
      <p:sp>
        <p:nvSpPr>
          <p:cNvPr id="45" name="矩形 71">
            <a:extLst>
              <a:ext uri="{FF2B5EF4-FFF2-40B4-BE49-F238E27FC236}">
                <a16:creationId xmlns:a16="http://schemas.microsoft.com/office/drawing/2014/main" id="{DB37A9F7-3E09-3867-72E9-AE383518E61E}"/>
              </a:ext>
            </a:extLst>
          </p:cNvPr>
          <p:cNvSpPr/>
          <p:nvPr/>
        </p:nvSpPr>
        <p:spPr>
          <a:xfrm>
            <a:off x="3045792" y="1506008"/>
            <a:ext cx="3165475" cy="3911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AuAu 7.7-200GeV, 20-50%, b=8fm</a:t>
            </a:r>
          </a:p>
        </p:txBody>
      </p:sp>
      <p:sp>
        <p:nvSpPr>
          <p:cNvPr id="46" name="矩形 72">
            <a:extLst>
              <a:ext uri="{FF2B5EF4-FFF2-40B4-BE49-F238E27FC236}">
                <a16:creationId xmlns:a16="http://schemas.microsoft.com/office/drawing/2014/main" id="{6A124F7B-25A2-7D4A-5CA1-920E893AAD89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17520" y="2167890"/>
            <a:ext cx="3165475" cy="39116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7" name="矩形 73">
            <a:extLst>
              <a:ext uri="{FF2B5EF4-FFF2-40B4-BE49-F238E27FC236}">
                <a16:creationId xmlns:a16="http://schemas.microsoft.com/office/drawing/2014/main" id="{710B3A41-1483-021C-A57F-8AE59C42B373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89275" y="2971165"/>
            <a:ext cx="635635" cy="39116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8" name="矩形 74">
            <a:extLst>
              <a:ext uri="{FF2B5EF4-FFF2-40B4-BE49-F238E27FC236}">
                <a16:creationId xmlns:a16="http://schemas.microsoft.com/office/drawing/2014/main" id="{D46B36D0-BE08-5990-6B1B-7E985C667BEE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22395" y="2971165"/>
            <a:ext cx="897255" cy="391160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9" name="矩形 75">
            <a:extLst>
              <a:ext uri="{FF2B5EF4-FFF2-40B4-BE49-F238E27FC236}">
                <a16:creationId xmlns:a16="http://schemas.microsoft.com/office/drawing/2014/main" id="{7A1A90A4-2C4C-F635-14B5-26CEB0954601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69840" y="2971165"/>
            <a:ext cx="1112520" cy="39116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0" name="文本框 76">
            <a:extLst>
              <a:ext uri="{FF2B5EF4-FFF2-40B4-BE49-F238E27FC236}">
                <a16:creationId xmlns:a16="http://schemas.microsoft.com/office/drawing/2014/main" id="{765308E0-29F8-918F-C3AD-06C8E958F3B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89275" y="2707640"/>
            <a:ext cx="678815" cy="27559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1" name="文本框 77">
            <a:extLst>
              <a:ext uri="{FF2B5EF4-FFF2-40B4-BE49-F238E27FC236}">
                <a16:creationId xmlns:a16="http://schemas.microsoft.com/office/drawing/2014/main" id="{2EA10B0D-D63B-2314-B84A-FA3973B5907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53510" y="2707640"/>
            <a:ext cx="817245" cy="275590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2" name="文本框 78">
            <a:extLst>
              <a:ext uri="{FF2B5EF4-FFF2-40B4-BE49-F238E27FC236}">
                <a16:creationId xmlns:a16="http://schemas.microsoft.com/office/drawing/2014/main" id="{E88746E4-A131-31CE-B479-8776EF424FD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15255" y="2707640"/>
            <a:ext cx="856615" cy="275590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3" name="左大括号 79">
            <a:extLst>
              <a:ext uri="{FF2B5EF4-FFF2-40B4-BE49-F238E27FC236}">
                <a16:creationId xmlns:a16="http://schemas.microsoft.com/office/drawing/2014/main" id="{B0857245-15A3-D2EB-1554-1D61C4521930}"/>
              </a:ext>
            </a:extLst>
          </p:cNvPr>
          <p:cNvSpPr/>
          <p:nvPr/>
        </p:nvSpPr>
        <p:spPr>
          <a:xfrm rot="16200000">
            <a:off x="3675077" y="3141768"/>
            <a:ext cx="431800" cy="1180465"/>
          </a:xfrm>
          <a:prstGeom prst="lef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80">
            <a:extLst>
              <a:ext uri="{FF2B5EF4-FFF2-40B4-BE49-F238E27FC236}">
                <a16:creationId xmlns:a16="http://schemas.microsoft.com/office/drawing/2014/main" id="{4FE9081E-71CD-A6C0-4894-BB385C496381}"/>
              </a:ext>
            </a:extLst>
          </p:cNvPr>
          <p:cNvSpPr/>
          <p:nvPr/>
        </p:nvSpPr>
        <p:spPr>
          <a:xfrm>
            <a:off x="3369007" y="3955203"/>
            <a:ext cx="1042035" cy="3911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Scatter</a:t>
            </a:r>
          </a:p>
        </p:txBody>
      </p:sp>
      <p:sp>
        <p:nvSpPr>
          <p:cNvPr id="55" name="矩形 81">
            <a:extLst>
              <a:ext uri="{FF2B5EF4-FFF2-40B4-BE49-F238E27FC236}">
                <a16:creationId xmlns:a16="http://schemas.microsoft.com/office/drawing/2014/main" id="{35412D28-B826-7F19-0981-AFC33AA87313}"/>
              </a:ext>
            </a:extLst>
          </p:cNvPr>
          <p:cNvSpPr/>
          <p:nvPr/>
        </p:nvSpPr>
        <p:spPr>
          <a:xfrm>
            <a:off x="4917772" y="3955203"/>
            <a:ext cx="1403350" cy="3911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Decay</a:t>
            </a:r>
          </a:p>
        </p:txBody>
      </p:sp>
      <p:cxnSp>
        <p:nvCxnSpPr>
          <p:cNvPr id="56" name="直接箭头连接符 82">
            <a:extLst>
              <a:ext uri="{FF2B5EF4-FFF2-40B4-BE49-F238E27FC236}">
                <a16:creationId xmlns:a16="http://schemas.microsoft.com/office/drawing/2014/main" id="{B5248E1E-9A88-90C7-24B2-82CBA0A10C30}"/>
              </a:ext>
            </a:extLst>
          </p:cNvPr>
          <p:cNvCxnSpPr>
            <a:stCxn id="54" idx="1"/>
          </p:cNvCxnSpPr>
          <p:nvPr/>
        </p:nvCxnSpPr>
        <p:spPr>
          <a:xfrm flipH="1">
            <a:off x="1857072" y="4150783"/>
            <a:ext cx="1511935" cy="74041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7" name="图片 83">
            <a:extLst>
              <a:ext uri="{FF2B5EF4-FFF2-40B4-BE49-F238E27FC236}">
                <a16:creationId xmlns:a16="http://schemas.microsoft.com/office/drawing/2014/main" id="{6B0297C6-73D8-5511-2B9F-DBAC4D9430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297" y="4809913"/>
            <a:ext cx="1760220" cy="1146175"/>
          </a:xfrm>
          <a:prstGeom prst="rect">
            <a:avLst/>
          </a:prstGeom>
        </p:spPr>
      </p:pic>
      <p:pic>
        <p:nvPicPr>
          <p:cNvPr id="58" name="图片 84">
            <a:extLst>
              <a:ext uri="{FF2B5EF4-FFF2-40B4-BE49-F238E27FC236}">
                <a16:creationId xmlns:a16="http://schemas.microsoft.com/office/drawing/2014/main" id="{7A7A5592-57AB-595B-7BD5-EE0439EA741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2622" y="4903258"/>
            <a:ext cx="1495425" cy="878205"/>
          </a:xfrm>
          <a:prstGeom prst="rect">
            <a:avLst/>
          </a:prstGeom>
        </p:spPr>
      </p:pic>
      <p:sp>
        <p:nvSpPr>
          <p:cNvPr id="59" name="文本框 85">
            <a:extLst>
              <a:ext uri="{FF2B5EF4-FFF2-40B4-BE49-F238E27FC236}">
                <a16:creationId xmlns:a16="http://schemas.microsoft.com/office/drawing/2014/main" id="{6B4D512B-4405-C1BB-CEE4-9C5B4A4B97B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50180" y="5807075"/>
            <a:ext cx="2080895" cy="368300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60" name="文本框 86">
            <a:extLst>
              <a:ext uri="{FF2B5EF4-FFF2-40B4-BE49-F238E27FC236}">
                <a16:creationId xmlns:a16="http://schemas.microsoft.com/office/drawing/2014/main" id="{926B1887-0E47-EBEF-8FE0-45111282CE2D}"/>
              </a:ext>
            </a:extLst>
          </p:cNvPr>
          <p:cNvSpPr txBox="1"/>
          <p:nvPr/>
        </p:nvSpPr>
        <p:spPr>
          <a:xfrm>
            <a:off x="3391867" y="4353348"/>
            <a:ext cx="3110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|y|&lt;1</a:t>
            </a:r>
          </a:p>
        </p:txBody>
      </p:sp>
      <p:sp>
        <p:nvSpPr>
          <p:cNvPr id="61" name="下箭头 87">
            <a:extLst>
              <a:ext uri="{FF2B5EF4-FFF2-40B4-BE49-F238E27FC236}">
                <a16:creationId xmlns:a16="http://schemas.microsoft.com/office/drawing/2014/main" id="{E0221A11-22E0-0975-5755-954D6A5E7FA1}"/>
              </a:ext>
            </a:extLst>
          </p:cNvPr>
          <p:cNvSpPr/>
          <p:nvPr/>
        </p:nvSpPr>
        <p:spPr>
          <a:xfrm>
            <a:off x="3584907" y="4797848"/>
            <a:ext cx="504190" cy="720090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88">
            <a:extLst>
              <a:ext uri="{FF2B5EF4-FFF2-40B4-BE49-F238E27FC236}">
                <a16:creationId xmlns:a16="http://schemas.microsoft.com/office/drawing/2014/main" id="{2BDA6F29-99CD-D7D5-9081-3BC7BDC16B6B}"/>
              </a:ext>
            </a:extLst>
          </p:cNvPr>
          <p:cNvSpPr txBox="1"/>
          <p:nvPr/>
        </p:nvSpPr>
        <p:spPr>
          <a:xfrm>
            <a:off x="3015312" y="5717328"/>
            <a:ext cx="1642745" cy="4819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</a:rPr>
              <a:t>Hypertriton</a:t>
            </a:r>
          </a:p>
        </p:txBody>
      </p:sp>
      <p:sp>
        <p:nvSpPr>
          <p:cNvPr id="63" name="左大括号 89">
            <a:extLst>
              <a:ext uri="{FF2B5EF4-FFF2-40B4-BE49-F238E27FC236}">
                <a16:creationId xmlns:a16="http://schemas.microsoft.com/office/drawing/2014/main" id="{1BCB12EC-E326-D81C-A849-39D767204692}"/>
              </a:ext>
            </a:extLst>
          </p:cNvPr>
          <p:cNvSpPr/>
          <p:nvPr/>
        </p:nvSpPr>
        <p:spPr>
          <a:xfrm>
            <a:off x="1324307" y="1747943"/>
            <a:ext cx="390525" cy="2385695"/>
          </a:xfrm>
          <a:prstGeom prst="leftBrace">
            <a:avLst>
              <a:gd name="adj1" fmla="val 8333"/>
              <a:gd name="adj2" fmla="val 46286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91">
            <a:extLst>
              <a:ext uri="{FF2B5EF4-FFF2-40B4-BE49-F238E27FC236}">
                <a16:creationId xmlns:a16="http://schemas.microsoft.com/office/drawing/2014/main" id="{F5472B68-F83F-2616-9101-9F388132427F}"/>
              </a:ext>
            </a:extLst>
          </p:cNvPr>
          <p:cNvSpPr/>
          <p:nvPr/>
        </p:nvSpPr>
        <p:spPr>
          <a:xfrm rot="16200000">
            <a:off x="553417" y="2427393"/>
            <a:ext cx="528955" cy="8648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b="1"/>
              <a:t>AMPT</a:t>
            </a:r>
          </a:p>
        </p:txBody>
      </p:sp>
      <p:sp>
        <p:nvSpPr>
          <p:cNvPr id="65" name="圆角矩形标注 19">
            <a:extLst>
              <a:ext uri="{FF2B5EF4-FFF2-40B4-BE49-F238E27FC236}">
                <a16:creationId xmlns:a16="http://schemas.microsoft.com/office/drawing/2014/main" id="{D9A19DFF-CA62-B692-857E-D6A188AF15AC}"/>
              </a:ext>
            </a:extLst>
          </p:cNvPr>
          <p:cNvSpPr/>
          <p:nvPr/>
        </p:nvSpPr>
        <p:spPr>
          <a:xfrm flipV="1">
            <a:off x="4448507" y="5126778"/>
            <a:ext cx="4236720" cy="720090"/>
          </a:xfrm>
          <a:prstGeom prst="wedgeRoundRectCallout">
            <a:avLst>
              <a:gd name="adj1" fmla="val -48255"/>
              <a:gd name="adj2" fmla="val 15772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725F1F26-FD14-5B9A-3D86-183FC6A554CB}"/>
              </a:ext>
            </a:extLst>
          </p:cNvPr>
          <p:cNvSpPr txBox="1"/>
          <p:nvPr/>
        </p:nvSpPr>
        <p:spPr>
          <a:xfrm>
            <a:off x="6089347" y="4655608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To form a resonance</a:t>
            </a: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E9B1F0C1-A094-84DB-5B3C-BD57CD21CDE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3267" y="5155988"/>
            <a:ext cx="2322830" cy="690880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F0BA41C7-94A8-4AAC-BD4B-8FD4CD553B1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6097" y="5231553"/>
            <a:ext cx="1901190" cy="539750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DFB9E44B-6C0B-42DA-AD30-BE422A510A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0727" y="5917353"/>
            <a:ext cx="2054860" cy="36576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102D5927-4CB8-6A24-1062-DEF61142CF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5922" y="6398683"/>
            <a:ext cx="3946525" cy="430530"/>
          </a:xfrm>
          <a:prstGeom prst="rect">
            <a:avLst/>
          </a:prstGeom>
        </p:spPr>
      </p:pic>
      <p:pic>
        <p:nvPicPr>
          <p:cNvPr id="71" name="图片 14">
            <a:extLst>
              <a:ext uri="{FF2B5EF4-FFF2-40B4-BE49-F238E27FC236}">
                <a16:creationId xmlns:a16="http://schemas.microsoft.com/office/drawing/2014/main" id="{52E368F2-A8B7-62FA-313D-6BF7881373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2817" y="886883"/>
            <a:ext cx="4392295" cy="2795270"/>
          </a:xfrm>
          <a:prstGeom prst="rect">
            <a:avLst/>
          </a:prstGeom>
        </p:spPr>
      </p:pic>
      <p:sp>
        <p:nvSpPr>
          <p:cNvPr id="72" name="圆角矩形 16">
            <a:extLst>
              <a:ext uri="{FF2B5EF4-FFF2-40B4-BE49-F238E27FC236}">
                <a16:creationId xmlns:a16="http://schemas.microsoft.com/office/drawing/2014/main" id="{8F7DBEA8-5485-3364-B626-1CF5BEA174B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20562" y="796713"/>
            <a:ext cx="4778375" cy="2937510"/>
          </a:xfrm>
          <a:prstGeom prst="roundRect">
            <a:avLst>
              <a:gd name="adj" fmla="val 14881"/>
            </a:avLst>
          </a:prstGeom>
          <a:noFill/>
          <a:ln w="19050">
            <a:solidFill>
              <a:srgbClr val="00206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A33928D5-E12C-AD2E-3443-26F1F44C34BC}"/>
              </a:ext>
            </a:extLst>
          </p:cNvPr>
          <p:cNvSpPr txBox="1"/>
          <p:nvPr/>
        </p:nvSpPr>
        <p:spPr>
          <a:xfrm>
            <a:off x="9071942" y="1654598"/>
            <a:ext cx="17646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i="1">
                <a:latin typeface="Times New Roman Italic" panose="02020503050405090304" charset="0"/>
                <a:cs typeface="Times New Roman Italic" panose="02020503050405090304" charset="0"/>
                <a:sym typeface="+mn-ea"/>
              </a:rPr>
              <a:t>Γ = 36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MeV</a:t>
            </a:r>
          </a:p>
        </p:txBody>
      </p:sp>
      <p:pic>
        <p:nvPicPr>
          <p:cNvPr id="74" name="图片 10">
            <a:extLst>
              <a:ext uri="{FF2B5EF4-FFF2-40B4-BE49-F238E27FC236}">
                <a16:creationId xmlns:a16="http://schemas.microsoft.com/office/drawing/2014/main" id="{CC771475-BEE5-4B56-F592-9BC19F8C5999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4637" y="4338743"/>
            <a:ext cx="2766695" cy="2200275"/>
          </a:xfrm>
          <a:prstGeom prst="rect">
            <a:avLst/>
          </a:prstGeom>
        </p:spPr>
      </p:pic>
      <p:sp>
        <p:nvSpPr>
          <p:cNvPr id="75" name="文本框 0">
            <a:extLst>
              <a:ext uri="{FF2B5EF4-FFF2-40B4-BE49-F238E27FC236}">
                <a16:creationId xmlns:a16="http://schemas.microsoft.com/office/drawing/2014/main" id="{EB616975-24EC-EC9D-FF94-8BA9118AF0D9}"/>
              </a:ext>
            </a:extLst>
          </p:cNvPr>
          <p:cNvSpPr txBox="1"/>
          <p:nvPr/>
        </p:nvSpPr>
        <p:spPr>
          <a:xfrm>
            <a:off x="5674692" y="804016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Cross section</a:t>
            </a:r>
          </a:p>
        </p:txBody>
      </p:sp>
    </p:spTree>
    <p:extLst>
      <p:ext uri="{BB962C8B-B14F-4D97-AF65-F5344CB8AC3E}">
        <p14:creationId xmlns:p14="http://schemas.microsoft.com/office/powerpoint/2010/main" val="1636807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5414" y="859646"/>
            <a:ext cx="8207056" cy="5843797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2" name="矩形 1"/>
          <p:cNvSpPr/>
          <p:nvPr/>
        </p:nvSpPr>
        <p:spPr>
          <a:xfrm>
            <a:off x="4762171" y="5931698"/>
            <a:ext cx="3289386" cy="638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6" name="矩形 15"/>
          <p:cNvSpPr/>
          <p:nvPr/>
        </p:nvSpPr>
        <p:spPr>
          <a:xfrm>
            <a:off x="11121626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(10)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文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92" y="1208794"/>
            <a:ext cx="3553217" cy="893649"/>
          </a:xfrm>
          <a:prstGeom prst="rect">
            <a:avLst/>
          </a:prstGeom>
        </p:spPr>
      </p:pic>
      <p:pic>
        <p:nvPicPr>
          <p:cNvPr id="17" name="图片 16" descr="图示, 示意图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72" y="2538919"/>
            <a:ext cx="4315025" cy="29818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494565" y="2367030"/>
            <a:ext cx="23502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STAR, PRC 97, 054909 (2018)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52" y="2557171"/>
            <a:ext cx="3790301" cy="3263449"/>
          </a:xfrm>
          <a:prstGeom prst="rect">
            <a:avLst/>
          </a:prstGeom>
        </p:spPr>
      </p:pic>
      <p:pic>
        <p:nvPicPr>
          <p:cNvPr id="21" name="图片 20" descr="电脑屏幕的照片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4" y="1218101"/>
            <a:ext cx="3903118" cy="97976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064797" y="6004595"/>
            <a:ext cx="26841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solidFill>
                  <a:schemeClr val="bg1"/>
                </a:solidFill>
              </a:rPr>
              <a:t>Favors spin 1/2</a:t>
            </a:r>
            <a:endParaRPr lang="zh-CN" altLang="en-US" sz="2600" b="1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76326" y="2479286"/>
            <a:ext cx="1417627" cy="332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6" name="矩形 5"/>
          <p:cNvSpPr/>
          <p:nvPr/>
        </p:nvSpPr>
        <p:spPr>
          <a:xfrm>
            <a:off x="8688094" y="5931698"/>
            <a:ext cx="3289386" cy="638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9" y="900660"/>
            <a:ext cx="3752287" cy="860360"/>
          </a:xfrm>
          <a:prstGeom prst="rect">
            <a:avLst/>
          </a:prstGeom>
        </p:spPr>
      </p:pic>
      <p:pic>
        <p:nvPicPr>
          <p:cNvPr id="9" name="图片 8" descr="表格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021" y="1884596"/>
            <a:ext cx="3281043" cy="404710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542021" y="4633040"/>
            <a:ext cx="3622234" cy="191146"/>
          </a:xfrm>
          <a:prstGeom prst="rect">
            <a:avLst/>
          </a:prstGeom>
          <a:noFill/>
          <a:ln w="31750">
            <a:solidFill>
              <a:srgbClr val="E33B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2" name="文本框 11"/>
          <p:cNvSpPr txBox="1"/>
          <p:nvPr/>
        </p:nvSpPr>
        <p:spPr>
          <a:xfrm>
            <a:off x="9049704" y="6023295"/>
            <a:ext cx="26782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solidFill>
                  <a:schemeClr val="bg1"/>
                </a:solidFill>
              </a:rPr>
              <a:t>Favors spin 3/2</a:t>
            </a:r>
            <a:endParaRPr lang="zh-CN" altLang="en-US" sz="26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10707" y="867790"/>
            <a:ext cx="3744377" cy="5843797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8A37879-6AFE-B0F7-C5A8-36DFE529E732}"/>
              </a:ext>
            </a:extLst>
          </p:cNvPr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利用超核测量质子自旋极化</a:t>
            </a:r>
          </a:p>
        </p:txBody>
      </p:sp>
    </p:spTree>
    <p:extLst>
      <p:ext uri="{BB962C8B-B14F-4D97-AF65-F5344CB8AC3E}">
        <p14:creationId xmlns:p14="http://schemas.microsoft.com/office/powerpoint/2010/main" val="1203801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利用超核测量质子自旋极化</a:t>
            </a:r>
          </a:p>
        </p:txBody>
      </p:sp>
      <p:sp>
        <p:nvSpPr>
          <p:cNvPr id="16" name="矩形 15"/>
          <p:cNvSpPr/>
          <p:nvPr/>
        </p:nvSpPr>
        <p:spPr>
          <a:xfrm>
            <a:off x="10995101" y="-94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(11)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25626F8-6146-4799-4C1D-5505448DCC86}"/>
              </a:ext>
            </a:extLst>
          </p:cNvPr>
          <p:cNvSpPr txBox="1"/>
          <p:nvPr/>
        </p:nvSpPr>
        <p:spPr>
          <a:xfrm>
            <a:off x="-106905" y="643717"/>
            <a:ext cx="5920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ym typeface="+mn-ea"/>
              </a:rPr>
              <a:t>Kai-Jia Sun et al.,</a:t>
            </a:r>
            <a:r>
              <a:rPr lang="zh-CN" altLang="en-US" b="1" dirty="0">
                <a:sym typeface="+mn-ea"/>
              </a:rPr>
              <a:t> </a:t>
            </a:r>
            <a:r>
              <a:rPr lang="en-US" altLang="zh-CN" b="1" dirty="0"/>
              <a:t>Phys. Rev. Lett.  134, 022301 (2025)</a:t>
            </a:r>
            <a:endParaRPr lang="zh-CN" altLang="en-US" dirty="0"/>
          </a:p>
        </p:txBody>
      </p:sp>
      <p:pic>
        <p:nvPicPr>
          <p:cNvPr id="5" name="图片 4" descr="文本&#10;&#10;描述已自动生成">
            <a:extLst>
              <a:ext uri="{FF2B5EF4-FFF2-40B4-BE49-F238E27FC236}">
                <a16:creationId xmlns:a16="http://schemas.microsoft.com/office/drawing/2014/main" id="{44B38BD9-5A6E-5159-7A2F-B0CB002264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9"/>
          <a:stretch>
            <a:fillRect/>
          </a:stretch>
        </p:blipFill>
        <p:spPr>
          <a:xfrm>
            <a:off x="464185" y="1494155"/>
            <a:ext cx="3954145" cy="1524635"/>
          </a:xfrm>
          <a:prstGeom prst="rect">
            <a:avLst/>
          </a:prstGeom>
        </p:spPr>
      </p:pic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A5FCDC7E-2489-6C0C-F39F-4910AE02F6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42"/>
          <a:stretch>
            <a:fillRect/>
          </a:stretch>
        </p:blipFill>
        <p:spPr>
          <a:xfrm>
            <a:off x="4576445" y="1514158"/>
            <a:ext cx="3954145" cy="1484630"/>
          </a:xfrm>
          <a:prstGeom prst="rect">
            <a:avLst/>
          </a:prstGeom>
        </p:spPr>
      </p:pic>
      <p:pic>
        <p:nvPicPr>
          <p:cNvPr id="10" name="图片 9" descr="文本, 信件&#10;&#10;描述已自动生成">
            <a:extLst>
              <a:ext uri="{FF2B5EF4-FFF2-40B4-BE49-F238E27FC236}">
                <a16:creationId xmlns:a16="http://schemas.microsoft.com/office/drawing/2014/main" id="{F173EC91-0603-3ACD-99B4-93F4208C6F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5" y="4086860"/>
            <a:ext cx="5452110" cy="2053590"/>
          </a:xfrm>
          <a:prstGeom prst="rect">
            <a:avLst/>
          </a:prstGeom>
        </p:spPr>
      </p:pic>
      <p:pic>
        <p:nvPicPr>
          <p:cNvPr id="11" name="图片 10" descr="图片包含 文本&#10;&#10;描述已自动生成">
            <a:extLst>
              <a:ext uri="{FF2B5EF4-FFF2-40B4-BE49-F238E27FC236}">
                <a16:creationId xmlns:a16="http://schemas.microsoft.com/office/drawing/2014/main" id="{6FC40785-827A-1F4F-D37E-3C688324EF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65" y="6032500"/>
            <a:ext cx="3389630" cy="516890"/>
          </a:xfrm>
          <a:prstGeom prst="rect">
            <a:avLst/>
          </a:prstGeom>
        </p:spPr>
      </p:pic>
      <p:pic>
        <p:nvPicPr>
          <p:cNvPr id="12" name="图片 11" descr="图片包含 徽标&#10;&#10;描述已自动生成">
            <a:extLst>
              <a:ext uri="{FF2B5EF4-FFF2-40B4-BE49-F238E27FC236}">
                <a16:creationId xmlns:a16="http://schemas.microsoft.com/office/drawing/2014/main" id="{9372CFEA-8EC7-ECB5-0A07-D26D86A35C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" t="12651" r="-921" b="-5020"/>
          <a:stretch>
            <a:fillRect/>
          </a:stretch>
        </p:blipFill>
        <p:spPr>
          <a:xfrm>
            <a:off x="1917065" y="3905885"/>
            <a:ext cx="2115820" cy="332105"/>
          </a:xfrm>
          <a:prstGeom prst="rect">
            <a:avLst/>
          </a:prstGeom>
        </p:spPr>
      </p:pic>
      <p:sp>
        <p:nvSpPr>
          <p:cNvPr id="13" name="圆角矩形 33">
            <a:extLst>
              <a:ext uri="{FF2B5EF4-FFF2-40B4-BE49-F238E27FC236}">
                <a16:creationId xmlns:a16="http://schemas.microsoft.com/office/drawing/2014/main" id="{AB96544C-6A27-FF7A-527B-D8F73BF91C8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1315" y="3763010"/>
            <a:ext cx="5452110" cy="2793365"/>
          </a:xfrm>
          <a:prstGeom prst="roundRect">
            <a:avLst>
              <a:gd name="adj" fmla="val 14923"/>
            </a:avLst>
          </a:prstGeom>
          <a:noFill/>
          <a:ln w="19050" cmpd="sng">
            <a:solidFill>
              <a:srgbClr val="00206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5">
            <a:extLst>
              <a:ext uri="{FF2B5EF4-FFF2-40B4-BE49-F238E27FC236}">
                <a16:creationId xmlns:a16="http://schemas.microsoft.com/office/drawing/2014/main" id="{5D8605EE-91CE-A823-EB33-F05AF6D1C86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61315" y="1487170"/>
            <a:ext cx="8103870" cy="1585595"/>
          </a:xfrm>
          <a:prstGeom prst="roundRect">
            <a:avLst>
              <a:gd name="adj" fmla="val 14923"/>
            </a:avLst>
          </a:prstGeom>
          <a:noFill/>
          <a:ln w="19050" cmpd="sng">
            <a:solidFill>
              <a:srgbClr val="00206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圆角矩形 17">
            <a:extLst>
              <a:ext uri="{FF2B5EF4-FFF2-40B4-BE49-F238E27FC236}">
                <a16:creationId xmlns:a16="http://schemas.microsoft.com/office/drawing/2014/main" id="{E0ACE47C-D44D-DA6F-277B-ECA48F3A6C2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240780" y="3763010"/>
            <a:ext cx="4573270" cy="2954713"/>
          </a:xfrm>
          <a:prstGeom prst="roundRect">
            <a:avLst>
              <a:gd name="adj" fmla="val 14923"/>
            </a:avLst>
          </a:prstGeom>
          <a:noFill/>
          <a:ln w="19050" cmpd="sng">
            <a:solidFill>
              <a:srgbClr val="C0000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15DF371-D91B-62BF-4802-1BD341031CC8}"/>
              </a:ext>
            </a:extLst>
          </p:cNvPr>
          <p:cNvSpPr txBox="1"/>
          <p:nvPr/>
        </p:nvSpPr>
        <p:spPr>
          <a:xfrm>
            <a:off x="323850" y="3199765"/>
            <a:ext cx="987234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400" b="1" dirty="0"/>
              <a:t>Coalescence model for hypertriton production</a:t>
            </a:r>
            <a:r>
              <a:rPr lang="en-US" altLang="zh-CN" b="1" dirty="0"/>
              <a:t> (without baryon spin correlation)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13F87A-EBE2-CBE1-8D57-A480DA8CFF2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4045" y="97337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ts val="2880"/>
              </a:lnSpc>
              <a:buFont typeface="Wingdings" panose="05000000000000000000" charset="0"/>
              <a:buChar char="Ø"/>
            </a:pPr>
            <a:r>
              <a:rPr lang="en-US" altLang="zh-CN" sz="2400" b="1" dirty="0">
                <a:sym typeface="+mn-ea"/>
              </a:rPr>
              <a:t>S</a:t>
            </a:r>
            <a:r>
              <a:rPr lang="zh-CN" altLang="en-US" sz="2400" b="1" dirty="0">
                <a:sym typeface="+mn-ea"/>
              </a:rPr>
              <a:t>pin</a:t>
            </a:r>
            <a:r>
              <a:rPr lang="en-US" altLang="zh-CN" sz="2400" b="1" dirty="0">
                <a:sym typeface="+mn-ea"/>
              </a:rPr>
              <a:t> </a:t>
            </a:r>
            <a:r>
              <a:rPr lang="zh-CN" altLang="en-US" sz="2400" b="1" dirty="0">
                <a:sym typeface="+mn-ea"/>
              </a:rPr>
              <a:t>wavefunction</a:t>
            </a:r>
            <a:r>
              <a:rPr lang="en-US" sz="2000" b="1" dirty="0">
                <a:sym typeface="+mn-ea"/>
              </a:rPr>
              <a:t> 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9CCF2B7-974C-59B0-BFCD-F1FF83F7C45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305290" y="716280"/>
            <a:ext cx="2886710" cy="2712720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AB6BA963-F61D-E4A7-3D76-72074A15C60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5641" y="3753917"/>
            <a:ext cx="3659085" cy="2299970"/>
          </a:xfrm>
          <a:prstGeom prst="rect">
            <a:avLst/>
          </a:prstGeom>
        </p:spPr>
      </p:pic>
      <p:pic>
        <p:nvPicPr>
          <p:cNvPr id="9" name="图片 2097387">
            <a:extLst>
              <a:ext uri="{FF2B5EF4-FFF2-40B4-BE49-F238E27FC236}">
                <a16:creationId xmlns:a16="http://schemas.microsoft.com/office/drawing/2014/main" id="{DFFF809E-0E76-70C9-B90C-D64C3B637F30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6742495" y="6033106"/>
            <a:ext cx="2370331" cy="67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7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超子和超核极化测量</a:t>
            </a:r>
          </a:p>
        </p:txBody>
      </p:sp>
      <p:sp>
        <p:nvSpPr>
          <p:cNvPr id="16" name="矩形 15"/>
          <p:cNvSpPr/>
          <p:nvPr/>
        </p:nvSpPr>
        <p:spPr>
          <a:xfrm>
            <a:off x="11115185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(12)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28"/>
          <p:cNvSpPr/>
          <p:nvPr/>
        </p:nvSpPr>
        <p:spPr>
          <a:xfrm>
            <a:off x="214519" y="1137436"/>
            <a:ext cx="5727065" cy="5559037"/>
          </a:xfrm>
          <a:prstGeom prst="round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>
              <a:solidFill>
                <a:schemeClr val="tx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94" y="5141747"/>
            <a:ext cx="3678555" cy="7175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49824" y="1211097"/>
            <a:ext cx="2411095" cy="2683510"/>
            <a:chOff x="312" y="3744"/>
            <a:chExt cx="3797" cy="422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" y="3744"/>
              <a:ext cx="3079" cy="3187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403" y="7390"/>
              <a:ext cx="370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" y="6771"/>
              <a:ext cx="2498" cy="583"/>
            </a:xfrm>
            <a:prstGeom prst="rect">
              <a:avLst/>
            </a:prstGeom>
          </p:spPr>
        </p:pic>
      </p:grpSp>
      <p:pic>
        <p:nvPicPr>
          <p:cNvPr id="19" name="图片 18" descr="image_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89" y="3949852"/>
            <a:ext cx="5557520" cy="819150"/>
          </a:xfrm>
          <a:prstGeom prst="rect">
            <a:avLst/>
          </a:prstGeom>
        </p:spPr>
      </p:pic>
      <p:pic>
        <p:nvPicPr>
          <p:cNvPr id="20" name="图片 19" descr="image_9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7174" y="3163722"/>
            <a:ext cx="2199640" cy="190500"/>
          </a:xfrm>
          <a:prstGeom prst="rect">
            <a:avLst/>
          </a:prstGeom>
        </p:spPr>
      </p:pic>
      <p:pic>
        <p:nvPicPr>
          <p:cNvPr id="21" name="图片 20" descr="image_9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6659" y="1395882"/>
            <a:ext cx="1945005" cy="4794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428764" y="3359302"/>
            <a:ext cx="32092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>
                <a:solidFill>
                  <a:srgbClr val="002060"/>
                </a:solidFill>
              </a:rPr>
              <a:t>BESIII</a:t>
            </a:r>
            <a:r>
              <a:rPr lang="en-US" altLang="zh-CN" sz="1000" b="1">
                <a:solidFill>
                  <a:srgbClr val="002060"/>
                </a:solidFill>
              </a:rPr>
              <a:t>,  Phys. Rev. Lett. 129, 131801 (2022).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749824" y="5909462"/>
                <a:ext cx="2463800" cy="36893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/>
                  <a:t>H denotes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𝛬</m:t>
                    </m:r>
                  </m:oMath>
                </a14:m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𝛬</m:t>
                        </m:r>
                      </m:e>
                    </m:acc>
                  </m:oMath>
                </a14:m>
                <a:endPara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824" y="5909462"/>
                <a:ext cx="2463800" cy="368935"/>
              </a:xfrm>
              <a:prstGeom prst="rect">
                <a:avLst/>
              </a:prstGeom>
              <a:blipFill>
                <a:blip r:embed="rId10"/>
                <a:stretch>
                  <a:fillRect l="-1980" t="-819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/>
          <p:cNvSpPr txBox="1"/>
          <p:nvPr/>
        </p:nvSpPr>
        <p:spPr>
          <a:xfrm>
            <a:off x="418989" y="3693312"/>
            <a:ext cx="29476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transition matrix</a:t>
            </a: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104529" y="1810537"/>
            <a:ext cx="1522095" cy="84455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268994" y="613562"/>
            <a:ext cx="44742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sym typeface="+mn-ea"/>
              </a:rPr>
              <a:t>Parity-violating  weak decay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1530" y="5031893"/>
            <a:ext cx="3843655" cy="752475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842649" y="3744747"/>
            <a:ext cx="4493260" cy="1205230"/>
            <a:chOff x="6379" y="8920"/>
            <a:chExt cx="7076" cy="1898"/>
          </a:xfrm>
        </p:grpSpPr>
        <p:pic>
          <p:nvPicPr>
            <p:cNvPr id="29" name="图片 28" descr="image_12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87" y="9738"/>
              <a:ext cx="6968" cy="1080"/>
            </a:xfrm>
            <a:prstGeom prst="rect">
              <a:avLst/>
            </a:prstGeom>
          </p:spPr>
        </p:pic>
        <p:pic>
          <p:nvPicPr>
            <p:cNvPr id="30" name="图片 29" descr="image_12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79" y="8920"/>
              <a:ext cx="3375" cy="810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20624" y="2724937"/>
            <a:ext cx="3262630" cy="7194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6"/>
          <a:srcRect b="23408"/>
          <a:stretch>
            <a:fillRect/>
          </a:stretch>
        </p:blipFill>
        <p:spPr>
          <a:xfrm>
            <a:off x="2345579" y="2580792"/>
            <a:ext cx="3301365" cy="588645"/>
          </a:xfrm>
          <a:prstGeom prst="rect">
            <a:avLst/>
          </a:prstGeom>
        </p:spPr>
      </p:pic>
      <p:sp>
        <p:nvSpPr>
          <p:cNvPr id="33" name="圆角矩形 29"/>
          <p:cNvSpPr/>
          <p:nvPr/>
        </p:nvSpPr>
        <p:spPr>
          <a:xfrm>
            <a:off x="6259719" y="1137436"/>
            <a:ext cx="5727065" cy="5559037"/>
          </a:xfrm>
          <a:prstGeom prst="round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>
              <a:solidFill>
                <a:schemeClr val="tx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18989" y="4737887"/>
            <a:ext cx="29476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angular distribution</a:t>
            </a:r>
          </a:p>
        </p:txBody>
      </p:sp>
      <p:sp>
        <p:nvSpPr>
          <p:cNvPr id="35" name="圆角矩形 33"/>
          <p:cNvSpPr/>
          <p:nvPr/>
        </p:nvSpPr>
        <p:spPr>
          <a:xfrm>
            <a:off x="2153174" y="788187"/>
            <a:ext cx="1849755" cy="56388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sym typeface="+mn-ea"/>
              </a:rPr>
              <a:t>Λ hyperons</a:t>
            </a:r>
            <a:endParaRPr lang="en-US" altLang="en-US" sz="20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8199009" y="832002"/>
            <a:ext cx="1849755" cy="56388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sym typeface="+mn-ea"/>
              </a:rPr>
              <a:t>Hypertriton</a:t>
            </a:r>
            <a:endParaRPr lang="en-US" altLang="en-US" sz="20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75314" y="1352067"/>
            <a:ext cx="2078990" cy="239395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35379" y="1703857"/>
            <a:ext cx="1788795" cy="87693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/>
          <a:srcRect l="40622" b="-921"/>
          <a:stretch>
            <a:fillRect/>
          </a:stretch>
        </p:blipFill>
        <p:spPr>
          <a:xfrm>
            <a:off x="9802017" y="5720564"/>
            <a:ext cx="1320800" cy="695960"/>
          </a:xfrm>
          <a:prstGeom prst="rect">
            <a:avLst/>
          </a:prstGeom>
        </p:spPr>
      </p:pic>
      <p:grpSp>
        <p:nvGrpSpPr>
          <p:cNvPr id="41" name="组合 40"/>
          <p:cNvGrpSpPr>
            <a:grpSpLocks noChangeAspect="1"/>
          </p:cNvGrpSpPr>
          <p:nvPr/>
        </p:nvGrpSpPr>
        <p:grpSpPr>
          <a:xfrm>
            <a:off x="6756912" y="5828788"/>
            <a:ext cx="2534085" cy="565150"/>
            <a:chOff x="20845" y="14619"/>
            <a:chExt cx="8535" cy="1890"/>
          </a:xfrm>
        </p:grpSpPr>
        <p:pic>
          <p:nvPicPr>
            <p:cNvPr id="43" name="图片 42" descr="image_10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0845" y="14869"/>
              <a:ext cx="3045" cy="1485"/>
            </a:xfrm>
            <a:prstGeom prst="rect">
              <a:avLst/>
            </a:prstGeom>
          </p:spPr>
        </p:pic>
        <p:pic>
          <p:nvPicPr>
            <p:cNvPr id="44" name="图片 43" descr="image_10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3890" y="14619"/>
              <a:ext cx="5490" cy="1890"/>
            </a:xfrm>
            <a:prstGeom prst="rect">
              <a:avLst/>
            </a:prstGeom>
          </p:spPr>
        </p:pic>
      </p:grpSp>
      <p:sp>
        <p:nvSpPr>
          <p:cNvPr id="42" name="文本框 41"/>
          <p:cNvSpPr txBox="1"/>
          <p:nvPr/>
        </p:nvSpPr>
        <p:spPr>
          <a:xfrm>
            <a:off x="9743311" y="6298580"/>
            <a:ext cx="20389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solidFill>
                  <a:srgbClr val="E33B1B"/>
                </a:solidFill>
                <a:sym typeface="+mn-ea"/>
              </a:rPr>
              <a:t>Sign flip !</a:t>
            </a:r>
            <a:endParaRPr lang="en-US" altLang="en-US" sz="2400" b="1" dirty="0">
              <a:solidFill>
                <a:srgbClr val="E33B1B"/>
              </a:solidFill>
              <a:sym typeface="+mn-ea"/>
            </a:endParaRPr>
          </a:p>
        </p:txBody>
      </p:sp>
      <p:pic>
        <p:nvPicPr>
          <p:cNvPr id="46" name="图片 45" descr="image_10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94969" y="5953183"/>
            <a:ext cx="421005" cy="31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76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奇异‘晕’核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（反物质）超氚核</a:t>
            </a:r>
          </a:p>
        </p:txBody>
      </p:sp>
      <p:sp>
        <p:nvSpPr>
          <p:cNvPr id="3" name="矩形 2"/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66500" y="6119336"/>
            <a:ext cx="76645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J. Chen et al., Phys. Rep. 760, 1 (2018);</a:t>
            </a:r>
          </a:p>
          <a:p>
            <a:r>
              <a:rPr lang="en-US" altLang="zh-CN" sz="1400" b="1" i="1" dirty="0"/>
              <a:t>P. Braun-</a:t>
            </a:r>
            <a:r>
              <a:rPr lang="en-US" altLang="zh-CN" sz="1400" b="1" i="1" dirty="0" err="1"/>
              <a:t>Munzinger</a:t>
            </a:r>
            <a:r>
              <a:rPr lang="en-US" altLang="zh-CN" sz="1400" b="1" i="1" dirty="0"/>
              <a:t> and B. </a:t>
            </a:r>
            <a:r>
              <a:rPr lang="en-US" altLang="zh-CN" sz="1400" b="1" i="1" dirty="0" err="1"/>
              <a:t>Donigus</a:t>
            </a:r>
            <a:r>
              <a:rPr lang="en-US" altLang="zh-CN" sz="1400" b="1" i="1" dirty="0"/>
              <a:t> NPA987, 144 (2019)</a:t>
            </a:r>
          </a:p>
          <a:p>
            <a:r>
              <a:rPr lang="en-US" altLang="zh-CN" sz="1400" b="1" i="1" dirty="0"/>
              <a:t>D. N. Liu et al. Phys. Lett. B 855, 138855 (2024)</a:t>
            </a:r>
          </a:p>
        </p:txBody>
      </p:sp>
      <p:pic>
        <p:nvPicPr>
          <p:cNvPr id="19" name="图片 18" descr="图表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9" y="1198337"/>
            <a:ext cx="6330919" cy="43752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5" y="1379651"/>
            <a:ext cx="1285042" cy="12850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3059765" y="1468767"/>
                <a:ext cx="387863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m:rPr>
                              <m:sty m:val="p"/>
                            </m:rPr>
                            <a:rPr lang="el-GR" altLang="zh-CN" i="1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sPre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65" y="1468767"/>
                <a:ext cx="387863" cy="289182"/>
              </a:xfrm>
              <a:prstGeom prst="rect">
                <a:avLst/>
              </a:prstGeom>
              <a:blipFill rotWithShape="1">
                <a:blip r:embed="rId4"/>
                <a:stretch>
                  <a:fillRect l="-86" t="-4" r="-5675" b="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 descr="图示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750" y="1284367"/>
            <a:ext cx="5513730" cy="4045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46951" y="1130478"/>
            <a:ext cx="51075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D. </a:t>
            </a:r>
            <a:r>
              <a:rPr lang="en-US" altLang="zh-CN" sz="1400" b="1" i="1" dirty="0" err="1"/>
              <a:t>Lonardoni</a:t>
            </a:r>
            <a:r>
              <a:rPr lang="en-US" altLang="zh-CN" sz="1400" b="1" i="1" dirty="0"/>
              <a:t> et al., </a:t>
            </a:r>
            <a:r>
              <a:rPr lang="en-US" altLang="zh-CN" sz="1400" b="1" i="1" dirty="0" err="1"/>
              <a:t>Phys.Rev.Lett</a:t>
            </a:r>
            <a:r>
              <a:rPr lang="en-US" altLang="zh-CN" sz="1400" b="1" i="1" dirty="0"/>
              <a:t>.</a:t>
            </a:r>
            <a:r>
              <a:rPr lang="en-US" altLang="zh-CN" sz="1400" b="1" dirty="0"/>
              <a:t> 114 (2015) 9, 092301</a:t>
            </a:r>
          </a:p>
        </p:txBody>
      </p:sp>
    </p:spTree>
    <p:extLst>
      <p:ext uri="{BB962C8B-B14F-4D97-AF65-F5344CB8AC3E}">
        <p14:creationId xmlns:p14="http://schemas.microsoft.com/office/powerpoint/2010/main" val="2036350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（反）超氚的自旋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?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桌子, 室内, 电脑, 游戏机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15" y="2066441"/>
            <a:ext cx="8707137" cy="3364947"/>
          </a:xfrm>
          <a:prstGeom prst="rect">
            <a:avLst/>
          </a:prstGeom>
        </p:spPr>
      </p:pic>
      <p:cxnSp>
        <p:nvCxnSpPr>
          <p:cNvPr id="5" name="直接箭头连接符 4"/>
          <p:cNvCxnSpPr>
            <a:endCxn id="11" idx="2"/>
          </p:cNvCxnSpPr>
          <p:nvPr/>
        </p:nvCxnSpPr>
        <p:spPr>
          <a:xfrm flipV="1">
            <a:off x="2903349" y="1737343"/>
            <a:ext cx="556786" cy="1336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839612" y="1368011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Spin triplet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cxnSp>
        <p:nvCxnSpPr>
          <p:cNvPr id="13" name="直接箭头连接符 12"/>
          <p:cNvCxnSpPr>
            <a:endCxn id="19" idx="2"/>
          </p:cNvCxnSpPr>
          <p:nvPr/>
        </p:nvCxnSpPr>
        <p:spPr>
          <a:xfrm flipV="1">
            <a:off x="5972014" y="1738243"/>
            <a:ext cx="211288" cy="1268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5543543" y="1368911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Spin singlet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V="1">
            <a:off x="8839200" y="1675787"/>
            <a:ext cx="138628" cy="1398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8472528" y="136801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Spin triplet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8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8DDD1-9E55-AE51-92E4-FEC418EE0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CCD452-53A0-67FE-BEA0-8B8F328F2297}"/>
              </a:ext>
            </a:extLst>
          </p:cNvPr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超核产生的并合模型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3F1C89D-F2F2-CB53-6167-EA909517FE7F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2F596886-00DD-EE78-23D8-5E30E1B5C5DF}"/>
                  </a:ext>
                </a:extLst>
              </p:cNvPr>
              <p:cNvSpPr txBox="1"/>
              <p:nvPr/>
            </p:nvSpPr>
            <p:spPr>
              <a:xfrm>
                <a:off x="1202009" y="5354475"/>
                <a:ext cx="609600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chemeClr val="tx2"/>
                    </a:solidFill>
                  </a:rPr>
                  <a:t>R. </a:t>
                </a:r>
                <a:r>
                  <a:rPr lang="en-US" altLang="zh-CN" sz="1400" b="1" dirty="0" err="1">
                    <a:solidFill>
                      <a:schemeClr val="tx2"/>
                    </a:solidFill>
                  </a:rPr>
                  <a:t>Scheibl</a:t>
                </a:r>
                <a:r>
                  <a:rPr lang="en-US" altLang="zh-CN" sz="1400" b="1" dirty="0">
                    <a:solidFill>
                      <a:schemeClr val="tx2"/>
                    </a:solidFill>
                  </a:rPr>
                  <a:t> and U. W. Heinz, PRC59. 1585(1999)</a:t>
                </a:r>
              </a:p>
              <a:p>
                <a:r>
                  <a:rPr lang="en-US" altLang="zh-CN" sz="1400" b="1" dirty="0">
                    <a:solidFill>
                      <a:schemeClr val="tx2"/>
                    </a:solidFill>
                  </a:rPr>
                  <a:t>F. Bellini et al., PRC99,054905(2019)</a:t>
                </a:r>
              </a:p>
              <a:p>
                <a:r>
                  <a:rPr lang="en-US" altLang="zh-CN" sz="1400" b="1" dirty="0">
                    <a:solidFill>
                      <a:schemeClr val="tx2"/>
                    </a:solidFill>
                  </a:rPr>
                  <a:t>K. J. Sun, C. M. Ko and B. D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altLang="zh-CN" sz="14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4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e>
                    </m:acc>
                  </m:oMath>
                </a14:m>
                <a:r>
                  <a:rPr lang="en-US" altLang="zh-CN" sz="1400" b="1" dirty="0">
                    <a:solidFill>
                      <a:schemeClr val="tx2"/>
                    </a:solidFill>
                  </a:rPr>
                  <a:t>nigus, PLB 792, 132 (2019)</a:t>
                </a:r>
              </a:p>
            </p:txBody>
          </p:sp>
        </mc:Choice>
        <mc:Fallback xmlns="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2F596886-00DD-EE78-23D8-5E30E1B5C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009" y="5354475"/>
                <a:ext cx="6096000" cy="738664"/>
              </a:xfrm>
              <a:prstGeom prst="rect">
                <a:avLst/>
              </a:prstGeom>
              <a:blipFill>
                <a:blip r:embed="rId2"/>
                <a:stretch>
                  <a:fillRect l="-300" t="-820" b="-7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组合 66">
            <a:extLst>
              <a:ext uri="{FF2B5EF4-FFF2-40B4-BE49-F238E27FC236}">
                <a16:creationId xmlns:a16="http://schemas.microsoft.com/office/drawing/2014/main" id="{ACE3E159-F8AC-FD94-9AC6-2854CA9DAD17}"/>
              </a:ext>
            </a:extLst>
          </p:cNvPr>
          <p:cNvGrpSpPr/>
          <p:nvPr/>
        </p:nvGrpSpPr>
        <p:grpSpPr>
          <a:xfrm>
            <a:off x="6301430" y="1627091"/>
            <a:ext cx="6096000" cy="1352181"/>
            <a:chOff x="6533653" y="2283175"/>
            <a:chExt cx="6096000" cy="1352181"/>
          </a:xfrm>
        </p:grpSpPr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60C58037-B466-CB0D-61BF-E5AA2CA53B71}"/>
                </a:ext>
              </a:extLst>
            </p:cNvPr>
            <p:cNvSpPr txBox="1"/>
            <p:nvPr/>
          </p:nvSpPr>
          <p:spPr>
            <a:xfrm>
              <a:off x="8867454" y="2283175"/>
              <a:ext cx="30441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Density Matrix Formulation</a:t>
              </a:r>
            </a:p>
            <a:p>
              <a:r>
                <a:rPr lang="en-US" sz="2000" dirty="0"/>
                <a:t>(sudden approximation)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2">
                  <a:extLst>
                    <a:ext uri="{FF2B5EF4-FFF2-40B4-BE49-F238E27FC236}">
                      <a16:creationId xmlns:a16="http://schemas.microsoft.com/office/drawing/2014/main" id="{297A8A9A-26F7-4F60-3D4B-D3C8C2A203FC}"/>
                    </a:ext>
                  </a:extLst>
                </p:cNvPr>
                <p:cNvSpPr txBox="1"/>
                <p:nvPr/>
              </p:nvSpPr>
              <p:spPr>
                <a:xfrm>
                  <a:off x="8771686" y="3133231"/>
                  <a:ext cx="3343416" cy="5021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altLang="zh-CN" sz="16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r>
                    <a:rPr lang="en-US" altLang="zh-CN" sz="1600" b="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{</m:t>
                              </m:r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} </m:t>
                          </m:r>
                        </m:e>
                      </m:d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altLang="zh-CN" sz="1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({</m:t>
                      </m:r>
                      <m:sSub>
                        <m:sSubPr>
                          <m:ctrlPr>
                            <a:rPr lang="en-US" altLang="zh-CN" sz="16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16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1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1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})</m:t>
                      </m:r>
                    </m:oMath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69" name="TextBox 2">
                  <a:extLst>
                    <a:ext uri="{FF2B5EF4-FFF2-40B4-BE49-F238E27FC236}">
                      <a16:creationId xmlns:a16="http://schemas.microsoft.com/office/drawing/2014/main" id="{2BA59187-1BA2-4AB9-BFF4-B25A6A5C2F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1686" y="3133231"/>
                  <a:ext cx="3343416" cy="502125"/>
                </a:xfrm>
                <a:prstGeom prst="rect">
                  <a:avLst/>
                </a:prstGeom>
                <a:blipFill>
                  <a:blip r:embed="rId10"/>
                  <a:stretch>
                    <a:fillRect b="-192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CB858D87-74ED-25EF-35FD-DB7AED242F14}"/>
                    </a:ext>
                  </a:extLst>
                </p:cNvPr>
                <p:cNvSpPr txBox="1"/>
                <p:nvPr/>
              </p:nvSpPr>
              <p:spPr>
                <a:xfrm>
                  <a:off x="6533653" y="3006550"/>
                  <a:ext cx="60960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𝑇𝑟</m:t>
                        </m:r>
                        <m:d>
                          <m:d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23559661-C8EF-4E9E-B7DE-54846081B5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3653" y="3006550"/>
                  <a:ext cx="6096000" cy="369332"/>
                </a:xfrm>
                <a:prstGeom prst="rect">
                  <a:avLst/>
                </a:prstGeom>
                <a:blipFill>
                  <a:blip r:embed="rId11"/>
                  <a:stretch>
                    <a:fillRect t="-666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D001CF0E-2DF8-0DC1-C70C-8523BA413705}"/>
              </a:ext>
            </a:extLst>
          </p:cNvPr>
          <p:cNvCxnSpPr>
            <a:cxnSpLocks/>
          </p:cNvCxnSpPr>
          <p:nvPr/>
        </p:nvCxnSpPr>
        <p:spPr>
          <a:xfrm flipH="1">
            <a:off x="10554513" y="2998749"/>
            <a:ext cx="220538" cy="367539"/>
          </a:xfrm>
          <a:prstGeom prst="straightConnector1">
            <a:avLst/>
          </a:prstGeom>
          <a:ln w="222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71">
            <a:extLst>
              <a:ext uri="{FF2B5EF4-FFF2-40B4-BE49-F238E27FC236}">
                <a16:creationId xmlns:a16="http://schemas.microsoft.com/office/drawing/2014/main" id="{86A5BF94-1187-58F1-9E75-88352FE4103D}"/>
              </a:ext>
            </a:extLst>
          </p:cNvPr>
          <p:cNvSpPr txBox="1"/>
          <p:nvPr/>
        </p:nvSpPr>
        <p:spPr>
          <a:xfrm>
            <a:off x="9186761" y="3313810"/>
            <a:ext cx="25311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Wigner function of light cluster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096CC9F4-13C0-8E7A-2746-DD972198B836}"/>
              </a:ext>
            </a:extLst>
          </p:cNvPr>
          <p:cNvSpPr txBox="1"/>
          <p:nvPr/>
        </p:nvSpPr>
        <p:spPr>
          <a:xfrm>
            <a:off x="8647605" y="3777448"/>
            <a:ext cx="3070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Overlap between source distribution function and Wigner function of light nuclei</a:t>
            </a: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98EE93E7-8577-F9DA-EED7-95FA119F1235}"/>
              </a:ext>
            </a:extLst>
          </p:cNvPr>
          <p:cNvGrpSpPr/>
          <p:nvPr/>
        </p:nvGrpSpPr>
        <p:grpSpPr>
          <a:xfrm>
            <a:off x="1855681" y="1790100"/>
            <a:ext cx="2697273" cy="2606075"/>
            <a:chOff x="4318952" y="2425892"/>
            <a:chExt cx="2697273" cy="2606075"/>
          </a:xfrm>
        </p:grpSpPr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2EEEA9CA-7450-AE04-C3BD-BA99C32E4FD9}"/>
                </a:ext>
              </a:extLst>
            </p:cNvPr>
            <p:cNvSpPr/>
            <p:nvPr/>
          </p:nvSpPr>
          <p:spPr>
            <a:xfrm>
              <a:off x="4318952" y="2462441"/>
              <a:ext cx="2697273" cy="256952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159CD460-5B46-84F2-00D8-C6C1AEAE8D28}"/>
                </a:ext>
              </a:extLst>
            </p:cNvPr>
            <p:cNvSpPr/>
            <p:nvPr/>
          </p:nvSpPr>
          <p:spPr>
            <a:xfrm>
              <a:off x="4661182" y="2763481"/>
              <a:ext cx="144000" cy="14563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5FFD7BC1-DA82-BB89-A082-0D916CC3C713}"/>
                </a:ext>
              </a:extLst>
            </p:cNvPr>
            <p:cNvSpPr/>
            <p:nvPr/>
          </p:nvSpPr>
          <p:spPr>
            <a:xfrm>
              <a:off x="5592042" y="2841637"/>
              <a:ext cx="144000" cy="14563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0B79A7E5-5A32-646D-B152-F6D0F7A9BE7E}"/>
                </a:ext>
              </a:extLst>
            </p:cNvPr>
            <p:cNvSpPr/>
            <p:nvPr/>
          </p:nvSpPr>
          <p:spPr>
            <a:xfrm>
              <a:off x="5960629" y="3381165"/>
              <a:ext cx="144000" cy="145630"/>
            </a:xfrm>
            <a:prstGeom prst="ellipse">
              <a:avLst/>
            </a:prstGeom>
            <a:solidFill>
              <a:srgbClr val="00B05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EC5C09B1-ADFF-590B-FFDD-7366EAFC8084}"/>
                </a:ext>
              </a:extLst>
            </p:cNvPr>
            <p:cNvSpPr/>
            <p:nvPr/>
          </p:nvSpPr>
          <p:spPr>
            <a:xfrm>
              <a:off x="5386207" y="2737392"/>
              <a:ext cx="144000" cy="14563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5D0FB2E2-DA0F-8316-40DB-9AD32B2C5EDE}"/>
                </a:ext>
              </a:extLst>
            </p:cNvPr>
            <p:cNvSpPr/>
            <p:nvPr/>
          </p:nvSpPr>
          <p:spPr>
            <a:xfrm>
              <a:off x="5621512" y="3678300"/>
              <a:ext cx="144000" cy="1456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A35ADD3B-8EC4-61A9-4C2B-9EC42F8A567A}"/>
                </a:ext>
              </a:extLst>
            </p:cNvPr>
            <p:cNvSpPr/>
            <p:nvPr/>
          </p:nvSpPr>
          <p:spPr>
            <a:xfrm>
              <a:off x="4698666" y="3339524"/>
              <a:ext cx="144000" cy="14563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07A2D752-00E5-C984-701E-7B685AFD021A}"/>
                </a:ext>
              </a:extLst>
            </p:cNvPr>
            <p:cNvSpPr/>
            <p:nvPr/>
          </p:nvSpPr>
          <p:spPr>
            <a:xfrm>
              <a:off x="4987994" y="3657963"/>
              <a:ext cx="144000" cy="14563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A4593F61-87A5-C875-B753-1F3893F48E69}"/>
                </a:ext>
              </a:extLst>
            </p:cNvPr>
            <p:cNvSpPr/>
            <p:nvPr/>
          </p:nvSpPr>
          <p:spPr>
            <a:xfrm>
              <a:off x="5737554" y="4446510"/>
              <a:ext cx="144000" cy="14563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C7287D84-F2AA-34CA-D214-980323D80625}"/>
                </a:ext>
              </a:extLst>
            </p:cNvPr>
            <p:cNvSpPr/>
            <p:nvPr/>
          </p:nvSpPr>
          <p:spPr>
            <a:xfrm>
              <a:off x="5261187" y="4085106"/>
              <a:ext cx="144000" cy="1456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94D19C22-65A8-7A40-4694-8028CDAA3F0B}"/>
                </a:ext>
              </a:extLst>
            </p:cNvPr>
            <p:cNvSpPr/>
            <p:nvPr/>
          </p:nvSpPr>
          <p:spPr>
            <a:xfrm>
              <a:off x="4770666" y="4458860"/>
              <a:ext cx="144000" cy="14563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8355CE72-774F-5187-B461-5788899481EF}"/>
                </a:ext>
              </a:extLst>
            </p:cNvPr>
            <p:cNvSpPr/>
            <p:nvPr/>
          </p:nvSpPr>
          <p:spPr>
            <a:xfrm>
              <a:off x="5927038" y="3062099"/>
              <a:ext cx="144000" cy="14563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6BB096DE-000A-24AA-54AE-18E60C2B17A8}"/>
                </a:ext>
              </a:extLst>
            </p:cNvPr>
            <p:cNvSpPr/>
            <p:nvPr/>
          </p:nvSpPr>
          <p:spPr>
            <a:xfrm>
              <a:off x="6226898" y="3665499"/>
              <a:ext cx="144000" cy="14563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FD141EF6-B16E-B337-273D-FE41FB7B685E}"/>
                </a:ext>
              </a:extLst>
            </p:cNvPr>
            <p:cNvSpPr/>
            <p:nvPr/>
          </p:nvSpPr>
          <p:spPr>
            <a:xfrm>
              <a:off x="6585706" y="3730778"/>
              <a:ext cx="144000" cy="1456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73384F5D-BFAA-D964-13D3-E8A3691D653D}"/>
                </a:ext>
              </a:extLst>
            </p:cNvPr>
            <p:cNvSpPr/>
            <p:nvPr/>
          </p:nvSpPr>
          <p:spPr>
            <a:xfrm>
              <a:off x="6265048" y="4157921"/>
              <a:ext cx="144000" cy="1456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581B6F0C-5113-E20E-4662-7D66B2C3CED9}"/>
                </a:ext>
              </a:extLst>
            </p:cNvPr>
            <p:cNvSpPr/>
            <p:nvPr/>
          </p:nvSpPr>
          <p:spPr>
            <a:xfrm>
              <a:off x="4661771" y="4005326"/>
              <a:ext cx="144000" cy="145630"/>
            </a:xfrm>
            <a:prstGeom prst="ellipse">
              <a:avLst/>
            </a:prstGeom>
            <a:solidFill>
              <a:srgbClr val="00B05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5EA3690-C358-FF8D-071E-32A365511143}"/>
                </a:ext>
              </a:extLst>
            </p:cNvPr>
            <p:cNvSpPr/>
            <p:nvPr/>
          </p:nvSpPr>
          <p:spPr>
            <a:xfrm>
              <a:off x="5355295" y="4474227"/>
              <a:ext cx="144000" cy="145630"/>
            </a:xfrm>
            <a:prstGeom prst="ellipse">
              <a:avLst/>
            </a:prstGeom>
            <a:solidFill>
              <a:srgbClr val="00B05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E4D34C7F-4729-82AB-1100-898547E0CE73}"/>
                </a:ext>
              </a:extLst>
            </p:cNvPr>
            <p:cNvSpPr/>
            <p:nvPr/>
          </p:nvSpPr>
          <p:spPr>
            <a:xfrm>
              <a:off x="6036577" y="3947531"/>
              <a:ext cx="144000" cy="145630"/>
            </a:xfrm>
            <a:prstGeom prst="ellipse">
              <a:avLst/>
            </a:prstGeom>
            <a:solidFill>
              <a:srgbClr val="00B05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C953A721-3101-112E-9AB5-CAE78C13B8AC}"/>
                </a:ext>
              </a:extLst>
            </p:cNvPr>
            <p:cNvSpPr/>
            <p:nvPr/>
          </p:nvSpPr>
          <p:spPr>
            <a:xfrm>
              <a:off x="6441706" y="3049990"/>
              <a:ext cx="144000" cy="145630"/>
            </a:xfrm>
            <a:prstGeom prst="ellipse">
              <a:avLst/>
            </a:prstGeom>
            <a:solidFill>
              <a:srgbClr val="00B05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57B8A925-D20F-2644-8120-63CDEFDC9562}"/>
                </a:ext>
              </a:extLst>
            </p:cNvPr>
            <p:cNvSpPr/>
            <p:nvPr/>
          </p:nvSpPr>
          <p:spPr>
            <a:xfrm>
              <a:off x="6332977" y="4668307"/>
              <a:ext cx="144000" cy="145630"/>
            </a:xfrm>
            <a:prstGeom prst="ellipse">
              <a:avLst/>
            </a:prstGeom>
            <a:solidFill>
              <a:srgbClr val="00B05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61B8CD2D-8727-3AE6-C82F-E5CBAC82E68A}"/>
                </a:ext>
              </a:extLst>
            </p:cNvPr>
            <p:cNvSpPr/>
            <p:nvPr/>
          </p:nvSpPr>
          <p:spPr>
            <a:xfrm>
              <a:off x="4977326" y="4157921"/>
              <a:ext cx="144000" cy="145630"/>
            </a:xfrm>
            <a:prstGeom prst="ellipse">
              <a:avLst/>
            </a:prstGeom>
            <a:solidFill>
              <a:srgbClr val="00B05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E5DB12FB-570D-D3E6-C443-19800B7E5541}"/>
                </a:ext>
              </a:extLst>
            </p:cNvPr>
            <p:cNvSpPr/>
            <p:nvPr/>
          </p:nvSpPr>
          <p:spPr>
            <a:xfrm>
              <a:off x="6130893" y="3003527"/>
              <a:ext cx="144000" cy="145630"/>
            </a:xfrm>
            <a:prstGeom prst="ellipse">
              <a:avLst/>
            </a:prstGeom>
            <a:solidFill>
              <a:srgbClr val="0070C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B4EFC1D3-9CA6-BDD8-45F0-546A5B539AFC}"/>
                </a:ext>
              </a:extLst>
            </p:cNvPr>
            <p:cNvSpPr/>
            <p:nvPr/>
          </p:nvSpPr>
          <p:spPr>
            <a:xfrm>
              <a:off x="5736042" y="2425892"/>
              <a:ext cx="144000" cy="145630"/>
            </a:xfrm>
            <a:prstGeom prst="ellipse">
              <a:avLst/>
            </a:prstGeom>
            <a:solidFill>
              <a:srgbClr val="00B05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6E740742-610B-84D3-0C32-57E82F86A7B0}"/>
                </a:ext>
              </a:extLst>
            </p:cNvPr>
            <p:cNvSpPr/>
            <p:nvPr/>
          </p:nvSpPr>
          <p:spPr>
            <a:xfrm>
              <a:off x="5227772" y="3201405"/>
              <a:ext cx="144000" cy="14563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12C5803C-B62D-B81F-2AE4-16249B1E7E9F}"/>
                </a:ext>
              </a:extLst>
            </p:cNvPr>
            <p:cNvSpPr/>
            <p:nvPr/>
          </p:nvSpPr>
          <p:spPr>
            <a:xfrm>
              <a:off x="5507377" y="4085106"/>
              <a:ext cx="144000" cy="14563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FAA5F53B-D095-F4A7-F4DD-7E0C44386405}"/>
                </a:ext>
              </a:extLst>
            </p:cNvPr>
            <p:cNvSpPr/>
            <p:nvPr/>
          </p:nvSpPr>
          <p:spPr>
            <a:xfrm>
              <a:off x="5625179" y="3327176"/>
              <a:ext cx="144000" cy="14563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276E0A90-866D-E9B8-FD6D-996FA841D76E}"/>
                </a:ext>
              </a:extLst>
            </p:cNvPr>
            <p:cNvSpPr/>
            <p:nvPr/>
          </p:nvSpPr>
          <p:spPr>
            <a:xfrm>
              <a:off x="6243179" y="2737392"/>
              <a:ext cx="144000" cy="14563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D66C6DE5-EA3A-79FF-9B38-134185049F48}"/>
                </a:ext>
              </a:extLst>
            </p:cNvPr>
            <p:cNvSpPr/>
            <p:nvPr/>
          </p:nvSpPr>
          <p:spPr>
            <a:xfrm>
              <a:off x="5852436" y="4100462"/>
              <a:ext cx="144000" cy="14563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560D01E2-A150-D821-370B-C5AFC4F85572}"/>
                </a:ext>
              </a:extLst>
            </p:cNvPr>
            <p:cNvSpPr/>
            <p:nvPr/>
          </p:nvSpPr>
          <p:spPr>
            <a:xfrm>
              <a:off x="5283295" y="3686458"/>
              <a:ext cx="144000" cy="14563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DB32AC24-3986-67C3-FB46-049680F2315A}"/>
                </a:ext>
              </a:extLst>
            </p:cNvPr>
            <p:cNvSpPr/>
            <p:nvPr/>
          </p:nvSpPr>
          <p:spPr>
            <a:xfrm>
              <a:off x="6234779" y="3943678"/>
              <a:ext cx="144000" cy="14563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86F0CD1F-60C7-EC52-41A6-4501244CE72A}"/>
                </a:ext>
              </a:extLst>
            </p:cNvPr>
            <p:cNvSpPr/>
            <p:nvPr/>
          </p:nvSpPr>
          <p:spPr>
            <a:xfrm>
              <a:off x="5902945" y="4819759"/>
              <a:ext cx="144000" cy="14563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FD5386C2-69A1-841A-2F8F-3F388AB23474}"/>
                </a:ext>
              </a:extLst>
            </p:cNvPr>
            <p:cNvSpPr/>
            <p:nvPr/>
          </p:nvSpPr>
          <p:spPr>
            <a:xfrm>
              <a:off x="5375369" y="4839913"/>
              <a:ext cx="144000" cy="14563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2B3EC0D1-0E86-D860-E46E-A689F842A860}"/>
                </a:ext>
              </a:extLst>
            </p:cNvPr>
            <p:cNvSpPr/>
            <p:nvPr/>
          </p:nvSpPr>
          <p:spPr>
            <a:xfrm>
              <a:off x="6342972" y="3453981"/>
              <a:ext cx="144000" cy="14563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B6ACFE90-B1A7-E48A-6FFD-B7D3FABD013E}"/>
                </a:ext>
              </a:extLst>
            </p:cNvPr>
            <p:cNvSpPr/>
            <p:nvPr/>
          </p:nvSpPr>
          <p:spPr>
            <a:xfrm>
              <a:off x="5131994" y="4822235"/>
              <a:ext cx="144000" cy="14563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9" name="直接箭头连接符 108">
              <a:extLst>
                <a:ext uri="{FF2B5EF4-FFF2-40B4-BE49-F238E27FC236}">
                  <a16:creationId xmlns:a16="http://schemas.microsoft.com/office/drawing/2014/main" id="{2D3FF961-9A81-2113-A2BD-44EAF289CD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11777" y="3852422"/>
              <a:ext cx="813402" cy="90117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文本框 109">
                  <a:extLst>
                    <a:ext uri="{FF2B5EF4-FFF2-40B4-BE49-F238E27FC236}">
                      <a16:creationId xmlns:a16="http://schemas.microsoft.com/office/drawing/2014/main" id="{AA4FDDD1-7FE1-3FF0-D8FB-B672D2945DB5}"/>
                    </a:ext>
                  </a:extLst>
                </p:cNvPr>
                <p:cNvSpPr txBox="1"/>
                <p:nvPr/>
              </p:nvSpPr>
              <p:spPr>
                <a:xfrm rot="18457513">
                  <a:off x="4851790" y="4230072"/>
                  <a:ext cx="1955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R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007D93BA-7539-5061-3E14-5F35CF26BF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457513">
                  <a:off x="4851790" y="4230072"/>
                  <a:ext cx="195566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7143" t="-9091" r="-14286" b="-145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1" name="文本框 110">
            <a:extLst>
              <a:ext uri="{FF2B5EF4-FFF2-40B4-BE49-F238E27FC236}">
                <a16:creationId xmlns:a16="http://schemas.microsoft.com/office/drawing/2014/main" id="{98D03B65-C0D3-2E8A-E986-6ADF79C1CAC0}"/>
              </a:ext>
            </a:extLst>
          </p:cNvPr>
          <p:cNvSpPr txBox="1"/>
          <p:nvPr/>
        </p:nvSpPr>
        <p:spPr>
          <a:xfrm>
            <a:off x="2220004" y="1198337"/>
            <a:ext cx="2210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/>
              <a:t>Coalescence Model</a:t>
            </a:r>
            <a:endParaRPr lang="en-US" sz="2000"/>
          </a:p>
        </p:txBody>
      </p: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3F89A1B5-DC68-2CBF-6B08-349E430412D6}"/>
              </a:ext>
            </a:extLst>
          </p:cNvPr>
          <p:cNvGrpSpPr/>
          <p:nvPr/>
        </p:nvGrpSpPr>
        <p:grpSpPr>
          <a:xfrm>
            <a:off x="6752165" y="1766998"/>
            <a:ext cx="1491756" cy="2899264"/>
            <a:chOff x="7483215" y="2180022"/>
            <a:chExt cx="1491756" cy="2899264"/>
          </a:xfrm>
        </p:grpSpPr>
        <p:pic>
          <p:nvPicPr>
            <p:cNvPr id="113" name="图片 112">
              <a:extLst>
                <a:ext uri="{FF2B5EF4-FFF2-40B4-BE49-F238E27FC236}">
                  <a16:creationId xmlns:a16="http://schemas.microsoft.com/office/drawing/2014/main" id="{089760FF-CF61-261E-69A1-50950E7C3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9357" y="2402720"/>
              <a:ext cx="1001172" cy="1066823"/>
            </a:xfrm>
            <a:prstGeom prst="rect">
              <a:avLst/>
            </a:prstGeom>
          </p:spPr>
        </p:pic>
        <p:pic>
          <p:nvPicPr>
            <p:cNvPr id="114" name="图片 113">
              <a:extLst>
                <a:ext uri="{FF2B5EF4-FFF2-40B4-BE49-F238E27FC236}">
                  <a16:creationId xmlns:a16="http://schemas.microsoft.com/office/drawing/2014/main" id="{9557E006-0ADC-3156-3084-FA6B2E726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215" y="3587530"/>
              <a:ext cx="1491756" cy="14917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文本框 114">
                  <a:extLst>
                    <a:ext uri="{FF2B5EF4-FFF2-40B4-BE49-F238E27FC236}">
                      <a16:creationId xmlns:a16="http://schemas.microsoft.com/office/drawing/2014/main" id="{E4D62755-3EC2-5FCD-6094-CC0056E1F17C}"/>
                    </a:ext>
                  </a:extLst>
                </p:cNvPr>
                <p:cNvSpPr txBox="1"/>
                <p:nvPr/>
              </p:nvSpPr>
              <p:spPr>
                <a:xfrm>
                  <a:off x="7674045" y="2180022"/>
                  <a:ext cx="10339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Deuteron</m:t>
                        </m:r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zh-CN" altLang="en-US"/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7F2B1A9D-3B6D-366B-9951-DBE4FB4C39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4045" y="2180022"/>
                  <a:ext cx="1033937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4118" r="-1176" b="-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文本框 115">
                  <a:extLst>
                    <a:ext uri="{FF2B5EF4-FFF2-40B4-BE49-F238E27FC236}">
                      <a16:creationId xmlns:a16="http://schemas.microsoft.com/office/drawing/2014/main" id="{5BD3BC3C-4560-BB96-60FF-D5A087197FD7}"/>
                    </a:ext>
                  </a:extLst>
                </p:cNvPr>
                <p:cNvSpPr txBox="1"/>
                <p:nvPr/>
              </p:nvSpPr>
              <p:spPr>
                <a:xfrm>
                  <a:off x="7997859" y="3377592"/>
                  <a:ext cx="387863" cy="2891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m:rPr>
                                <m:sty m:val="p"/>
                              </m:rPr>
                              <a:rPr lang="el-GR" altLang="zh-CN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sPr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36FAF630-2097-9F0C-9D15-307A7B10B4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97859" y="3377592"/>
                  <a:ext cx="387863" cy="289182"/>
                </a:xfrm>
                <a:prstGeom prst="rect">
                  <a:avLst/>
                </a:prstGeom>
                <a:blipFill>
                  <a:blip r:embed="rId6"/>
                  <a:stretch>
                    <a:fillRect l="-4688" t="-2083" r="-3125"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本框 116">
                  <a:extLst>
                    <a:ext uri="{FF2B5EF4-FFF2-40B4-BE49-F238E27FC236}">
                      <a16:creationId xmlns:a16="http://schemas.microsoft.com/office/drawing/2014/main" id="{8CB36922-C840-5C94-9C0C-0CA0A73A8F9F}"/>
                    </a:ext>
                  </a:extLst>
                </p:cNvPr>
                <p:cNvSpPr txBox="1"/>
                <p:nvPr/>
              </p:nvSpPr>
              <p:spPr>
                <a:xfrm>
                  <a:off x="7850456" y="2606023"/>
                  <a:ext cx="1899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4DD81171-FE33-13BC-1FF1-6A64C93AC4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0456" y="2606023"/>
                  <a:ext cx="18992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9355" r="-1612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文本框 117">
                  <a:extLst>
                    <a:ext uri="{FF2B5EF4-FFF2-40B4-BE49-F238E27FC236}">
                      <a16:creationId xmlns:a16="http://schemas.microsoft.com/office/drawing/2014/main" id="{675795B3-714F-34EC-69AD-5336BFF4E1D8}"/>
                    </a:ext>
                  </a:extLst>
                </p:cNvPr>
                <p:cNvSpPr txBox="1"/>
                <p:nvPr/>
              </p:nvSpPr>
              <p:spPr>
                <a:xfrm>
                  <a:off x="8229093" y="2588032"/>
                  <a:ext cx="167199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2EE65FDF-DDC0-E397-A1A7-7A4ED4DB55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9093" y="2588032"/>
                  <a:ext cx="167199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9286" r="-35714"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9" name="直接箭头连接符 118">
            <a:extLst>
              <a:ext uri="{FF2B5EF4-FFF2-40B4-BE49-F238E27FC236}">
                <a16:creationId xmlns:a16="http://schemas.microsoft.com/office/drawing/2014/main" id="{5B28F10E-7400-F754-4D4F-4D15923552C8}"/>
              </a:ext>
            </a:extLst>
          </p:cNvPr>
          <p:cNvCxnSpPr>
            <a:cxnSpLocks/>
          </p:cNvCxnSpPr>
          <p:nvPr/>
        </p:nvCxnSpPr>
        <p:spPr>
          <a:xfrm>
            <a:off x="4562470" y="3293324"/>
            <a:ext cx="2295320" cy="3983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0" name="直接箭头连接符 119">
            <a:extLst>
              <a:ext uri="{FF2B5EF4-FFF2-40B4-BE49-F238E27FC236}">
                <a16:creationId xmlns:a16="http://schemas.microsoft.com/office/drawing/2014/main" id="{3870A4DE-34C7-37E2-4468-753E377C2783}"/>
              </a:ext>
            </a:extLst>
          </p:cNvPr>
          <p:cNvCxnSpPr>
            <a:cxnSpLocks/>
            <a:stCxn id="75" idx="5"/>
          </p:cNvCxnSpPr>
          <p:nvPr/>
        </p:nvCxnSpPr>
        <p:spPr>
          <a:xfrm>
            <a:off x="4157948" y="4019877"/>
            <a:ext cx="2785047" cy="3097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1" name="直接箭头连接符 120">
            <a:extLst>
              <a:ext uri="{FF2B5EF4-FFF2-40B4-BE49-F238E27FC236}">
                <a16:creationId xmlns:a16="http://schemas.microsoft.com/office/drawing/2014/main" id="{66801CD7-3DD6-3485-88C8-BD930DA46543}"/>
              </a:ext>
            </a:extLst>
          </p:cNvPr>
          <p:cNvCxnSpPr>
            <a:cxnSpLocks/>
          </p:cNvCxnSpPr>
          <p:nvPr/>
        </p:nvCxnSpPr>
        <p:spPr>
          <a:xfrm>
            <a:off x="4379713" y="3600850"/>
            <a:ext cx="2249477" cy="3678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2" name="直接箭头连接符 121">
            <a:extLst>
              <a:ext uri="{FF2B5EF4-FFF2-40B4-BE49-F238E27FC236}">
                <a16:creationId xmlns:a16="http://schemas.microsoft.com/office/drawing/2014/main" id="{8AE6124A-F1F0-4275-BEA1-D473FC075B16}"/>
              </a:ext>
            </a:extLst>
          </p:cNvPr>
          <p:cNvCxnSpPr>
            <a:cxnSpLocks/>
          </p:cNvCxnSpPr>
          <p:nvPr/>
        </p:nvCxnSpPr>
        <p:spPr>
          <a:xfrm>
            <a:off x="4458267" y="2762285"/>
            <a:ext cx="2399523" cy="208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3" name="直接箭头连接符 122">
            <a:extLst>
              <a:ext uri="{FF2B5EF4-FFF2-40B4-BE49-F238E27FC236}">
                <a16:creationId xmlns:a16="http://schemas.microsoft.com/office/drawing/2014/main" id="{CCB944FE-168A-BEA0-F856-3BE554EB5D26}"/>
              </a:ext>
            </a:extLst>
          </p:cNvPr>
          <p:cNvCxnSpPr>
            <a:cxnSpLocks/>
          </p:cNvCxnSpPr>
          <p:nvPr/>
        </p:nvCxnSpPr>
        <p:spPr>
          <a:xfrm>
            <a:off x="4345430" y="2482721"/>
            <a:ext cx="2597565" cy="164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4" name="直接箭头连接符 123">
            <a:extLst>
              <a:ext uri="{FF2B5EF4-FFF2-40B4-BE49-F238E27FC236}">
                <a16:creationId xmlns:a16="http://schemas.microsoft.com/office/drawing/2014/main" id="{BB18675F-5EE3-5468-E730-BE6D12D196CF}"/>
              </a:ext>
            </a:extLst>
          </p:cNvPr>
          <p:cNvCxnSpPr/>
          <p:nvPr/>
        </p:nvCxnSpPr>
        <p:spPr>
          <a:xfrm>
            <a:off x="1005497" y="1480152"/>
            <a:ext cx="1099751" cy="871323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箭头连接符 124">
            <a:extLst>
              <a:ext uri="{FF2B5EF4-FFF2-40B4-BE49-F238E27FC236}">
                <a16:creationId xmlns:a16="http://schemas.microsoft.com/office/drawing/2014/main" id="{1CFEB55B-D0CC-2239-9C33-4CE5DE8ADC54}"/>
              </a:ext>
            </a:extLst>
          </p:cNvPr>
          <p:cNvCxnSpPr>
            <a:cxnSpLocks/>
          </p:cNvCxnSpPr>
          <p:nvPr/>
        </p:nvCxnSpPr>
        <p:spPr>
          <a:xfrm flipV="1">
            <a:off x="884669" y="3794014"/>
            <a:ext cx="1181470" cy="555737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本框 125">
                <a:extLst>
                  <a:ext uri="{FF2B5EF4-FFF2-40B4-BE49-F238E27FC236}">
                    <a16:creationId xmlns:a16="http://schemas.microsoft.com/office/drawing/2014/main" id="{7B88557C-69D1-8E1C-6E38-161FF86BE5DE}"/>
                  </a:ext>
                </a:extLst>
              </p:cNvPr>
              <p:cNvSpPr txBox="1"/>
              <p:nvPr/>
            </p:nvSpPr>
            <p:spPr>
              <a:xfrm>
                <a:off x="534047" y="1367884"/>
                <a:ext cx="40286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sub>
                      </m:sSub>
                    </m:oMath>
                  </m:oMathPara>
                </a14:m>
                <a:endParaRPr lang="en-US" sz="2200" b="1"/>
              </a:p>
            </p:txBody>
          </p:sp>
        </mc:Choice>
        <mc:Fallback xmlns="">
          <p:sp>
            <p:nvSpPr>
              <p:cNvPr id="126" name="文本框 125">
                <a:extLst>
                  <a:ext uri="{FF2B5EF4-FFF2-40B4-BE49-F238E27FC236}">
                    <a16:creationId xmlns:a16="http://schemas.microsoft.com/office/drawing/2014/main" id="{7B88557C-69D1-8E1C-6E38-161FF86BE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47" y="1367884"/>
                <a:ext cx="402867" cy="338554"/>
              </a:xfrm>
              <a:prstGeom prst="rect">
                <a:avLst/>
              </a:prstGeom>
              <a:blipFill>
                <a:blip r:embed="rId15"/>
                <a:stretch>
                  <a:fillRect l="-16667" r="-4545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文本框 126">
                <a:extLst>
                  <a:ext uri="{FF2B5EF4-FFF2-40B4-BE49-F238E27FC236}">
                    <a16:creationId xmlns:a16="http://schemas.microsoft.com/office/drawing/2014/main" id="{E3FC18EA-EC86-9686-659B-5E367BC1E747}"/>
                  </a:ext>
                </a:extLst>
              </p:cNvPr>
              <p:cNvSpPr txBox="1"/>
              <p:nvPr/>
            </p:nvSpPr>
            <p:spPr>
              <a:xfrm>
                <a:off x="596066" y="3745121"/>
                <a:ext cx="39004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en-US" sz="2200" b="1"/>
              </a:p>
            </p:txBody>
          </p:sp>
        </mc:Choice>
        <mc:Fallback xmlns="">
          <p:sp>
            <p:nvSpPr>
              <p:cNvPr id="127" name="文本框 126">
                <a:extLst>
                  <a:ext uri="{FF2B5EF4-FFF2-40B4-BE49-F238E27FC236}">
                    <a16:creationId xmlns:a16="http://schemas.microsoft.com/office/drawing/2014/main" id="{E3FC18EA-EC86-9686-659B-5E367BC1E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066" y="3745121"/>
                <a:ext cx="390043" cy="338554"/>
              </a:xfrm>
              <a:prstGeom prst="rect">
                <a:avLst/>
              </a:prstGeom>
              <a:blipFill>
                <a:blip r:embed="rId16"/>
                <a:stretch>
                  <a:fillRect l="-17188" r="-4688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任意多边形: 形状 127">
            <a:extLst>
              <a:ext uri="{FF2B5EF4-FFF2-40B4-BE49-F238E27FC236}">
                <a16:creationId xmlns:a16="http://schemas.microsoft.com/office/drawing/2014/main" id="{07FBD3E2-9665-34BE-BD85-9AAA1C569473}"/>
              </a:ext>
            </a:extLst>
          </p:cNvPr>
          <p:cNvSpPr/>
          <p:nvPr/>
        </p:nvSpPr>
        <p:spPr>
          <a:xfrm>
            <a:off x="4755773" y="2505763"/>
            <a:ext cx="99450" cy="296562"/>
          </a:xfrm>
          <a:custGeom>
            <a:avLst/>
            <a:gdLst>
              <a:gd name="connsiteX0" fmla="*/ 30891 w 99450"/>
              <a:gd name="connsiteY0" fmla="*/ 0 h 296562"/>
              <a:gd name="connsiteX1" fmla="*/ 0 w 99450"/>
              <a:gd name="connsiteY1" fmla="*/ 55605 h 296562"/>
              <a:gd name="connsiteX2" fmla="*/ 12356 w 99450"/>
              <a:gd name="connsiteY2" fmla="*/ 86497 h 296562"/>
              <a:gd name="connsiteX3" fmla="*/ 67962 w 99450"/>
              <a:gd name="connsiteY3" fmla="*/ 98854 h 296562"/>
              <a:gd name="connsiteX4" fmla="*/ 92675 w 99450"/>
              <a:gd name="connsiteY4" fmla="*/ 129746 h 296562"/>
              <a:gd name="connsiteX5" fmla="*/ 92675 w 99450"/>
              <a:gd name="connsiteY5" fmla="*/ 191530 h 296562"/>
              <a:gd name="connsiteX6" fmla="*/ 74140 w 99450"/>
              <a:gd name="connsiteY6" fmla="*/ 203886 h 296562"/>
              <a:gd name="connsiteX7" fmla="*/ 43248 w 99450"/>
              <a:gd name="connsiteY7" fmla="*/ 290384 h 296562"/>
              <a:gd name="connsiteX8" fmla="*/ 30891 w 99450"/>
              <a:gd name="connsiteY8" fmla="*/ 296562 h 29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450" h="296562">
                <a:moveTo>
                  <a:pt x="30891" y="0"/>
                </a:moveTo>
                <a:cubicBezTo>
                  <a:pt x="30730" y="268"/>
                  <a:pt x="0" y="49695"/>
                  <a:pt x="0" y="55605"/>
                </a:cubicBezTo>
                <a:cubicBezTo>
                  <a:pt x="0" y="66695"/>
                  <a:pt x="2999" y="80543"/>
                  <a:pt x="12356" y="86497"/>
                </a:cubicBezTo>
                <a:cubicBezTo>
                  <a:pt x="28375" y="96691"/>
                  <a:pt x="49427" y="94735"/>
                  <a:pt x="67962" y="98854"/>
                </a:cubicBezTo>
                <a:cubicBezTo>
                  <a:pt x="76200" y="109151"/>
                  <a:pt x="85686" y="118564"/>
                  <a:pt x="92675" y="129746"/>
                </a:cubicBezTo>
                <a:cubicBezTo>
                  <a:pt x="103463" y="147007"/>
                  <a:pt x="99767" y="175574"/>
                  <a:pt x="92675" y="191530"/>
                </a:cubicBezTo>
                <a:cubicBezTo>
                  <a:pt x="89659" y="198315"/>
                  <a:pt x="80318" y="199767"/>
                  <a:pt x="74140" y="203886"/>
                </a:cubicBezTo>
                <a:cubicBezTo>
                  <a:pt x="67794" y="273694"/>
                  <a:pt x="85814" y="262008"/>
                  <a:pt x="43248" y="290384"/>
                </a:cubicBezTo>
                <a:cubicBezTo>
                  <a:pt x="39416" y="292938"/>
                  <a:pt x="35010" y="294503"/>
                  <a:pt x="30891" y="29656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任意多边形: 形状 128">
            <a:extLst>
              <a:ext uri="{FF2B5EF4-FFF2-40B4-BE49-F238E27FC236}">
                <a16:creationId xmlns:a16="http://schemas.microsoft.com/office/drawing/2014/main" id="{6F12F614-7A37-A9D8-6A09-B40D08C65AE5}"/>
              </a:ext>
            </a:extLst>
          </p:cNvPr>
          <p:cNvSpPr/>
          <p:nvPr/>
        </p:nvSpPr>
        <p:spPr>
          <a:xfrm>
            <a:off x="5385295" y="2497593"/>
            <a:ext cx="99450" cy="296562"/>
          </a:xfrm>
          <a:custGeom>
            <a:avLst/>
            <a:gdLst>
              <a:gd name="connsiteX0" fmla="*/ 30891 w 99450"/>
              <a:gd name="connsiteY0" fmla="*/ 0 h 296562"/>
              <a:gd name="connsiteX1" fmla="*/ 0 w 99450"/>
              <a:gd name="connsiteY1" fmla="*/ 55605 h 296562"/>
              <a:gd name="connsiteX2" fmla="*/ 12356 w 99450"/>
              <a:gd name="connsiteY2" fmla="*/ 86497 h 296562"/>
              <a:gd name="connsiteX3" fmla="*/ 67962 w 99450"/>
              <a:gd name="connsiteY3" fmla="*/ 98854 h 296562"/>
              <a:gd name="connsiteX4" fmla="*/ 92675 w 99450"/>
              <a:gd name="connsiteY4" fmla="*/ 129746 h 296562"/>
              <a:gd name="connsiteX5" fmla="*/ 92675 w 99450"/>
              <a:gd name="connsiteY5" fmla="*/ 191530 h 296562"/>
              <a:gd name="connsiteX6" fmla="*/ 74140 w 99450"/>
              <a:gd name="connsiteY6" fmla="*/ 203886 h 296562"/>
              <a:gd name="connsiteX7" fmla="*/ 43248 w 99450"/>
              <a:gd name="connsiteY7" fmla="*/ 290384 h 296562"/>
              <a:gd name="connsiteX8" fmla="*/ 30891 w 99450"/>
              <a:gd name="connsiteY8" fmla="*/ 296562 h 29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450" h="296562">
                <a:moveTo>
                  <a:pt x="30891" y="0"/>
                </a:moveTo>
                <a:cubicBezTo>
                  <a:pt x="30730" y="268"/>
                  <a:pt x="0" y="49695"/>
                  <a:pt x="0" y="55605"/>
                </a:cubicBezTo>
                <a:cubicBezTo>
                  <a:pt x="0" y="66695"/>
                  <a:pt x="2999" y="80543"/>
                  <a:pt x="12356" y="86497"/>
                </a:cubicBezTo>
                <a:cubicBezTo>
                  <a:pt x="28375" y="96691"/>
                  <a:pt x="49427" y="94735"/>
                  <a:pt x="67962" y="98854"/>
                </a:cubicBezTo>
                <a:cubicBezTo>
                  <a:pt x="76200" y="109151"/>
                  <a:pt x="85686" y="118564"/>
                  <a:pt x="92675" y="129746"/>
                </a:cubicBezTo>
                <a:cubicBezTo>
                  <a:pt x="103463" y="147007"/>
                  <a:pt x="99767" y="175574"/>
                  <a:pt x="92675" y="191530"/>
                </a:cubicBezTo>
                <a:cubicBezTo>
                  <a:pt x="89659" y="198315"/>
                  <a:pt x="80318" y="199767"/>
                  <a:pt x="74140" y="203886"/>
                </a:cubicBezTo>
                <a:cubicBezTo>
                  <a:pt x="67794" y="273694"/>
                  <a:pt x="85814" y="262008"/>
                  <a:pt x="43248" y="290384"/>
                </a:cubicBezTo>
                <a:cubicBezTo>
                  <a:pt x="39416" y="292938"/>
                  <a:pt x="35010" y="294503"/>
                  <a:pt x="30891" y="29656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任意多边形: 形状 129">
            <a:extLst>
              <a:ext uri="{FF2B5EF4-FFF2-40B4-BE49-F238E27FC236}">
                <a16:creationId xmlns:a16="http://schemas.microsoft.com/office/drawing/2014/main" id="{431EE894-F21C-0295-ED48-3221098E38FC}"/>
              </a:ext>
            </a:extLst>
          </p:cNvPr>
          <p:cNvSpPr/>
          <p:nvPr/>
        </p:nvSpPr>
        <p:spPr>
          <a:xfrm>
            <a:off x="6288785" y="2497593"/>
            <a:ext cx="99450" cy="296562"/>
          </a:xfrm>
          <a:custGeom>
            <a:avLst/>
            <a:gdLst>
              <a:gd name="connsiteX0" fmla="*/ 30891 w 99450"/>
              <a:gd name="connsiteY0" fmla="*/ 0 h 296562"/>
              <a:gd name="connsiteX1" fmla="*/ 0 w 99450"/>
              <a:gd name="connsiteY1" fmla="*/ 55605 h 296562"/>
              <a:gd name="connsiteX2" fmla="*/ 12356 w 99450"/>
              <a:gd name="connsiteY2" fmla="*/ 86497 h 296562"/>
              <a:gd name="connsiteX3" fmla="*/ 67962 w 99450"/>
              <a:gd name="connsiteY3" fmla="*/ 98854 h 296562"/>
              <a:gd name="connsiteX4" fmla="*/ 92675 w 99450"/>
              <a:gd name="connsiteY4" fmla="*/ 129746 h 296562"/>
              <a:gd name="connsiteX5" fmla="*/ 92675 w 99450"/>
              <a:gd name="connsiteY5" fmla="*/ 191530 h 296562"/>
              <a:gd name="connsiteX6" fmla="*/ 74140 w 99450"/>
              <a:gd name="connsiteY6" fmla="*/ 203886 h 296562"/>
              <a:gd name="connsiteX7" fmla="*/ 43248 w 99450"/>
              <a:gd name="connsiteY7" fmla="*/ 290384 h 296562"/>
              <a:gd name="connsiteX8" fmla="*/ 30891 w 99450"/>
              <a:gd name="connsiteY8" fmla="*/ 296562 h 29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450" h="296562">
                <a:moveTo>
                  <a:pt x="30891" y="0"/>
                </a:moveTo>
                <a:cubicBezTo>
                  <a:pt x="30730" y="268"/>
                  <a:pt x="0" y="49695"/>
                  <a:pt x="0" y="55605"/>
                </a:cubicBezTo>
                <a:cubicBezTo>
                  <a:pt x="0" y="66695"/>
                  <a:pt x="2999" y="80543"/>
                  <a:pt x="12356" y="86497"/>
                </a:cubicBezTo>
                <a:cubicBezTo>
                  <a:pt x="28375" y="96691"/>
                  <a:pt x="49427" y="94735"/>
                  <a:pt x="67962" y="98854"/>
                </a:cubicBezTo>
                <a:cubicBezTo>
                  <a:pt x="76200" y="109151"/>
                  <a:pt x="85686" y="118564"/>
                  <a:pt x="92675" y="129746"/>
                </a:cubicBezTo>
                <a:cubicBezTo>
                  <a:pt x="103463" y="147007"/>
                  <a:pt x="99767" y="175574"/>
                  <a:pt x="92675" y="191530"/>
                </a:cubicBezTo>
                <a:cubicBezTo>
                  <a:pt x="89659" y="198315"/>
                  <a:pt x="80318" y="199767"/>
                  <a:pt x="74140" y="203886"/>
                </a:cubicBezTo>
                <a:cubicBezTo>
                  <a:pt x="67794" y="273694"/>
                  <a:pt x="85814" y="262008"/>
                  <a:pt x="43248" y="290384"/>
                </a:cubicBezTo>
                <a:cubicBezTo>
                  <a:pt x="39416" y="292938"/>
                  <a:pt x="35010" y="294503"/>
                  <a:pt x="30891" y="29656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任意多边形: 形状 130">
            <a:extLst>
              <a:ext uri="{FF2B5EF4-FFF2-40B4-BE49-F238E27FC236}">
                <a16:creationId xmlns:a16="http://schemas.microsoft.com/office/drawing/2014/main" id="{D9E9F01D-B1D2-807E-B94B-100A2D847F01}"/>
              </a:ext>
            </a:extLst>
          </p:cNvPr>
          <p:cNvSpPr/>
          <p:nvPr/>
        </p:nvSpPr>
        <p:spPr>
          <a:xfrm>
            <a:off x="4616857" y="3332303"/>
            <a:ext cx="99450" cy="296562"/>
          </a:xfrm>
          <a:custGeom>
            <a:avLst/>
            <a:gdLst>
              <a:gd name="connsiteX0" fmla="*/ 30891 w 99450"/>
              <a:gd name="connsiteY0" fmla="*/ 0 h 296562"/>
              <a:gd name="connsiteX1" fmla="*/ 0 w 99450"/>
              <a:gd name="connsiteY1" fmla="*/ 55605 h 296562"/>
              <a:gd name="connsiteX2" fmla="*/ 12356 w 99450"/>
              <a:gd name="connsiteY2" fmla="*/ 86497 h 296562"/>
              <a:gd name="connsiteX3" fmla="*/ 67962 w 99450"/>
              <a:gd name="connsiteY3" fmla="*/ 98854 h 296562"/>
              <a:gd name="connsiteX4" fmla="*/ 92675 w 99450"/>
              <a:gd name="connsiteY4" fmla="*/ 129746 h 296562"/>
              <a:gd name="connsiteX5" fmla="*/ 92675 w 99450"/>
              <a:gd name="connsiteY5" fmla="*/ 191530 h 296562"/>
              <a:gd name="connsiteX6" fmla="*/ 74140 w 99450"/>
              <a:gd name="connsiteY6" fmla="*/ 203886 h 296562"/>
              <a:gd name="connsiteX7" fmla="*/ 43248 w 99450"/>
              <a:gd name="connsiteY7" fmla="*/ 290384 h 296562"/>
              <a:gd name="connsiteX8" fmla="*/ 30891 w 99450"/>
              <a:gd name="connsiteY8" fmla="*/ 296562 h 29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450" h="296562">
                <a:moveTo>
                  <a:pt x="30891" y="0"/>
                </a:moveTo>
                <a:cubicBezTo>
                  <a:pt x="30730" y="268"/>
                  <a:pt x="0" y="49695"/>
                  <a:pt x="0" y="55605"/>
                </a:cubicBezTo>
                <a:cubicBezTo>
                  <a:pt x="0" y="66695"/>
                  <a:pt x="2999" y="80543"/>
                  <a:pt x="12356" y="86497"/>
                </a:cubicBezTo>
                <a:cubicBezTo>
                  <a:pt x="28375" y="96691"/>
                  <a:pt x="49427" y="94735"/>
                  <a:pt x="67962" y="98854"/>
                </a:cubicBezTo>
                <a:cubicBezTo>
                  <a:pt x="76200" y="109151"/>
                  <a:pt x="85686" y="118564"/>
                  <a:pt x="92675" y="129746"/>
                </a:cubicBezTo>
                <a:cubicBezTo>
                  <a:pt x="103463" y="147007"/>
                  <a:pt x="99767" y="175574"/>
                  <a:pt x="92675" y="191530"/>
                </a:cubicBezTo>
                <a:cubicBezTo>
                  <a:pt x="89659" y="198315"/>
                  <a:pt x="80318" y="199767"/>
                  <a:pt x="74140" y="203886"/>
                </a:cubicBezTo>
                <a:cubicBezTo>
                  <a:pt x="67794" y="273694"/>
                  <a:pt x="85814" y="262008"/>
                  <a:pt x="43248" y="290384"/>
                </a:cubicBezTo>
                <a:cubicBezTo>
                  <a:pt x="39416" y="292938"/>
                  <a:pt x="35010" y="294503"/>
                  <a:pt x="30891" y="29656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任意多边形: 形状 131">
            <a:extLst>
              <a:ext uri="{FF2B5EF4-FFF2-40B4-BE49-F238E27FC236}">
                <a16:creationId xmlns:a16="http://schemas.microsoft.com/office/drawing/2014/main" id="{972E9A99-4C8A-1873-1FB6-86F3E9D07A20}"/>
              </a:ext>
            </a:extLst>
          </p:cNvPr>
          <p:cNvSpPr/>
          <p:nvPr/>
        </p:nvSpPr>
        <p:spPr>
          <a:xfrm>
            <a:off x="5366034" y="3492973"/>
            <a:ext cx="99450" cy="296562"/>
          </a:xfrm>
          <a:custGeom>
            <a:avLst/>
            <a:gdLst>
              <a:gd name="connsiteX0" fmla="*/ 30891 w 99450"/>
              <a:gd name="connsiteY0" fmla="*/ 0 h 296562"/>
              <a:gd name="connsiteX1" fmla="*/ 0 w 99450"/>
              <a:gd name="connsiteY1" fmla="*/ 55605 h 296562"/>
              <a:gd name="connsiteX2" fmla="*/ 12356 w 99450"/>
              <a:gd name="connsiteY2" fmla="*/ 86497 h 296562"/>
              <a:gd name="connsiteX3" fmla="*/ 67962 w 99450"/>
              <a:gd name="connsiteY3" fmla="*/ 98854 h 296562"/>
              <a:gd name="connsiteX4" fmla="*/ 92675 w 99450"/>
              <a:gd name="connsiteY4" fmla="*/ 129746 h 296562"/>
              <a:gd name="connsiteX5" fmla="*/ 92675 w 99450"/>
              <a:gd name="connsiteY5" fmla="*/ 191530 h 296562"/>
              <a:gd name="connsiteX6" fmla="*/ 74140 w 99450"/>
              <a:gd name="connsiteY6" fmla="*/ 203886 h 296562"/>
              <a:gd name="connsiteX7" fmla="*/ 43248 w 99450"/>
              <a:gd name="connsiteY7" fmla="*/ 290384 h 296562"/>
              <a:gd name="connsiteX8" fmla="*/ 30891 w 99450"/>
              <a:gd name="connsiteY8" fmla="*/ 296562 h 29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450" h="296562">
                <a:moveTo>
                  <a:pt x="30891" y="0"/>
                </a:moveTo>
                <a:cubicBezTo>
                  <a:pt x="30730" y="268"/>
                  <a:pt x="0" y="49695"/>
                  <a:pt x="0" y="55605"/>
                </a:cubicBezTo>
                <a:cubicBezTo>
                  <a:pt x="0" y="66695"/>
                  <a:pt x="2999" y="80543"/>
                  <a:pt x="12356" y="86497"/>
                </a:cubicBezTo>
                <a:cubicBezTo>
                  <a:pt x="28375" y="96691"/>
                  <a:pt x="49427" y="94735"/>
                  <a:pt x="67962" y="98854"/>
                </a:cubicBezTo>
                <a:cubicBezTo>
                  <a:pt x="76200" y="109151"/>
                  <a:pt x="85686" y="118564"/>
                  <a:pt x="92675" y="129746"/>
                </a:cubicBezTo>
                <a:cubicBezTo>
                  <a:pt x="103463" y="147007"/>
                  <a:pt x="99767" y="175574"/>
                  <a:pt x="92675" y="191530"/>
                </a:cubicBezTo>
                <a:cubicBezTo>
                  <a:pt x="89659" y="198315"/>
                  <a:pt x="80318" y="199767"/>
                  <a:pt x="74140" y="203886"/>
                </a:cubicBezTo>
                <a:cubicBezTo>
                  <a:pt x="67794" y="273694"/>
                  <a:pt x="85814" y="262008"/>
                  <a:pt x="43248" y="290384"/>
                </a:cubicBezTo>
                <a:cubicBezTo>
                  <a:pt x="39416" y="292938"/>
                  <a:pt x="35010" y="294503"/>
                  <a:pt x="30891" y="29656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任意多边形: 形状 132">
            <a:extLst>
              <a:ext uri="{FF2B5EF4-FFF2-40B4-BE49-F238E27FC236}">
                <a16:creationId xmlns:a16="http://schemas.microsoft.com/office/drawing/2014/main" id="{31C09A4F-0728-EFA3-62D8-7DEC6AC44219}"/>
              </a:ext>
            </a:extLst>
          </p:cNvPr>
          <p:cNvSpPr/>
          <p:nvPr/>
        </p:nvSpPr>
        <p:spPr>
          <a:xfrm>
            <a:off x="6313565" y="3645733"/>
            <a:ext cx="99450" cy="296562"/>
          </a:xfrm>
          <a:custGeom>
            <a:avLst/>
            <a:gdLst>
              <a:gd name="connsiteX0" fmla="*/ 30891 w 99450"/>
              <a:gd name="connsiteY0" fmla="*/ 0 h 296562"/>
              <a:gd name="connsiteX1" fmla="*/ 0 w 99450"/>
              <a:gd name="connsiteY1" fmla="*/ 55605 h 296562"/>
              <a:gd name="connsiteX2" fmla="*/ 12356 w 99450"/>
              <a:gd name="connsiteY2" fmla="*/ 86497 h 296562"/>
              <a:gd name="connsiteX3" fmla="*/ 67962 w 99450"/>
              <a:gd name="connsiteY3" fmla="*/ 98854 h 296562"/>
              <a:gd name="connsiteX4" fmla="*/ 92675 w 99450"/>
              <a:gd name="connsiteY4" fmla="*/ 129746 h 296562"/>
              <a:gd name="connsiteX5" fmla="*/ 92675 w 99450"/>
              <a:gd name="connsiteY5" fmla="*/ 191530 h 296562"/>
              <a:gd name="connsiteX6" fmla="*/ 74140 w 99450"/>
              <a:gd name="connsiteY6" fmla="*/ 203886 h 296562"/>
              <a:gd name="connsiteX7" fmla="*/ 43248 w 99450"/>
              <a:gd name="connsiteY7" fmla="*/ 290384 h 296562"/>
              <a:gd name="connsiteX8" fmla="*/ 30891 w 99450"/>
              <a:gd name="connsiteY8" fmla="*/ 296562 h 29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450" h="296562">
                <a:moveTo>
                  <a:pt x="30891" y="0"/>
                </a:moveTo>
                <a:cubicBezTo>
                  <a:pt x="30730" y="268"/>
                  <a:pt x="0" y="49695"/>
                  <a:pt x="0" y="55605"/>
                </a:cubicBezTo>
                <a:cubicBezTo>
                  <a:pt x="0" y="66695"/>
                  <a:pt x="2999" y="80543"/>
                  <a:pt x="12356" y="86497"/>
                </a:cubicBezTo>
                <a:cubicBezTo>
                  <a:pt x="28375" y="96691"/>
                  <a:pt x="49427" y="94735"/>
                  <a:pt x="67962" y="98854"/>
                </a:cubicBezTo>
                <a:cubicBezTo>
                  <a:pt x="76200" y="109151"/>
                  <a:pt x="85686" y="118564"/>
                  <a:pt x="92675" y="129746"/>
                </a:cubicBezTo>
                <a:cubicBezTo>
                  <a:pt x="103463" y="147007"/>
                  <a:pt x="99767" y="175574"/>
                  <a:pt x="92675" y="191530"/>
                </a:cubicBezTo>
                <a:cubicBezTo>
                  <a:pt x="89659" y="198315"/>
                  <a:pt x="80318" y="199767"/>
                  <a:pt x="74140" y="203886"/>
                </a:cubicBezTo>
                <a:cubicBezTo>
                  <a:pt x="67794" y="273694"/>
                  <a:pt x="85814" y="262008"/>
                  <a:pt x="43248" y="290384"/>
                </a:cubicBezTo>
                <a:cubicBezTo>
                  <a:pt x="39416" y="292938"/>
                  <a:pt x="35010" y="294503"/>
                  <a:pt x="30891" y="29656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任意多边形: 形状 133">
            <a:extLst>
              <a:ext uri="{FF2B5EF4-FFF2-40B4-BE49-F238E27FC236}">
                <a16:creationId xmlns:a16="http://schemas.microsoft.com/office/drawing/2014/main" id="{516F7569-6360-51C8-F500-8564C7376A19}"/>
              </a:ext>
            </a:extLst>
          </p:cNvPr>
          <p:cNvSpPr/>
          <p:nvPr/>
        </p:nvSpPr>
        <p:spPr>
          <a:xfrm>
            <a:off x="4461281" y="3689067"/>
            <a:ext cx="99450" cy="296562"/>
          </a:xfrm>
          <a:custGeom>
            <a:avLst/>
            <a:gdLst>
              <a:gd name="connsiteX0" fmla="*/ 30891 w 99450"/>
              <a:gd name="connsiteY0" fmla="*/ 0 h 296562"/>
              <a:gd name="connsiteX1" fmla="*/ 0 w 99450"/>
              <a:gd name="connsiteY1" fmla="*/ 55605 h 296562"/>
              <a:gd name="connsiteX2" fmla="*/ 12356 w 99450"/>
              <a:gd name="connsiteY2" fmla="*/ 86497 h 296562"/>
              <a:gd name="connsiteX3" fmla="*/ 67962 w 99450"/>
              <a:gd name="connsiteY3" fmla="*/ 98854 h 296562"/>
              <a:gd name="connsiteX4" fmla="*/ 92675 w 99450"/>
              <a:gd name="connsiteY4" fmla="*/ 129746 h 296562"/>
              <a:gd name="connsiteX5" fmla="*/ 92675 w 99450"/>
              <a:gd name="connsiteY5" fmla="*/ 191530 h 296562"/>
              <a:gd name="connsiteX6" fmla="*/ 74140 w 99450"/>
              <a:gd name="connsiteY6" fmla="*/ 203886 h 296562"/>
              <a:gd name="connsiteX7" fmla="*/ 43248 w 99450"/>
              <a:gd name="connsiteY7" fmla="*/ 290384 h 296562"/>
              <a:gd name="connsiteX8" fmla="*/ 30891 w 99450"/>
              <a:gd name="connsiteY8" fmla="*/ 296562 h 29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450" h="296562">
                <a:moveTo>
                  <a:pt x="30891" y="0"/>
                </a:moveTo>
                <a:cubicBezTo>
                  <a:pt x="30730" y="268"/>
                  <a:pt x="0" y="49695"/>
                  <a:pt x="0" y="55605"/>
                </a:cubicBezTo>
                <a:cubicBezTo>
                  <a:pt x="0" y="66695"/>
                  <a:pt x="2999" y="80543"/>
                  <a:pt x="12356" y="86497"/>
                </a:cubicBezTo>
                <a:cubicBezTo>
                  <a:pt x="28375" y="96691"/>
                  <a:pt x="49427" y="94735"/>
                  <a:pt x="67962" y="98854"/>
                </a:cubicBezTo>
                <a:cubicBezTo>
                  <a:pt x="76200" y="109151"/>
                  <a:pt x="85686" y="118564"/>
                  <a:pt x="92675" y="129746"/>
                </a:cubicBezTo>
                <a:cubicBezTo>
                  <a:pt x="103463" y="147007"/>
                  <a:pt x="99767" y="175574"/>
                  <a:pt x="92675" y="191530"/>
                </a:cubicBezTo>
                <a:cubicBezTo>
                  <a:pt x="89659" y="198315"/>
                  <a:pt x="80318" y="199767"/>
                  <a:pt x="74140" y="203886"/>
                </a:cubicBezTo>
                <a:cubicBezTo>
                  <a:pt x="67794" y="273694"/>
                  <a:pt x="85814" y="262008"/>
                  <a:pt x="43248" y="290384"/>
                </a:cubicBezTo>
                <a:cubicBezTo>
                  <a:pt x="39416" y="292938"/>
                  <a:pt x="35010" y="294503"/>
                  <a:pt x="30891" y="29656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任意多边形: 形状 134">
            <a:extLst>
              <a:ext uri="{FF2B5EF4-FFF2-40B4-BE49-F238E27FC236}">
                <a16:creationId xmlns:a16="http://schemas.microsoft.com/office/drawing/2014/main" id="{C64E9299-69C8-74EE-931D-4CC81BDE8ED9}"/>
              </a:ext>
            </a:extLst>
          </p:cNvPr>
          <p:cNvSpPr/>
          <p:nvPr/>
        </p:nvSpPr>
        <p:spPr>
          <a:xfrm>
            <a:off x="4999891" y="3770860"/>
            <a:ext cx="99450" cy="296562"/>
          </a:xfrm>
          <a:custGeom>
            <a:avLst/>
            <a:gdLst>
              <a:gd name="connsiteX0" fmla="*/ 30891 w 99450"/>
              <a:gd name="connsiteY0" fmla="*/ 0 h 296562"/>
              <a:gd name="connsiteX1" fmla="*/ 0 w 99450"/>
              <a:gd name="connsiteY1" fmla="*/ 55605 h 296562"/>
              <a:gd name="connsiteX2" fmla="*/ 12356 w 99450"/>
              <a:gd name="connsiteY2" fmla="*/ 86497 h 296562"/>
              <a:gd name="connsiteX3" fmla="*/ 67962 w 99450"/>
              <a:gd name="connsiteY3" fmla="*/ 98854 h 296562"/>
              <a:gd name="connsiteX4" fmla="*/ 92675 w 99450"/>
              <a:gd name="connsiteY4" fmla="*/ 129746 h 296562"/>
              <a:gd name="connsiteX5" fmla="*/ 92675 w 99450"/>
              <a:gd name="connsiteY5" fmla="*/ 191530 h 296562"/>
              <a:gd name="connsiteX6" fmla="*/ 74140 w 99450"/>
              <a:gd name="connsiteY6" fmla="*/ 203886 h 296562"/>
              <a:gd name="connsiteX7" fmla="*/ 43248 w 99450"/>
              <a:gd name="connsiteY7" fmla="*/ 290384 h 296562"/>
              <a:gd name="connsiteX8" fmla="*/ 30891 w 99450"/>
              <a:gd name="connsiteY8" fmla="*/ 296562 h 29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450" h="296562">
                <a:moveTo>
                  <a:pt x="30891" y="0"/>
                </a:moveTo>
                <a:cubicBezTo>
                  <a:pt x="30730" y="268"/>
                  <a:pt x="0" y="49695"/>
                  <a:pt x="0" y="55605"/>
                </a:cubicBezTo>
                <a:cubicBezTo>
                  <a:pt x="0" y="66695"/>
                  <a:pt x="2999" y="80543"/>
                  <a:pt x="12356" y="86497"/>
                </a:cubicBezTo>
                <a:cubicBezTo>
                  <a:pt x="28375" y="96691"/>
                  <a:pt x="49427" y="94735"/>
                  <a:pt x="67962" y="98854"/>
                </a:cubicBezTo>
                <a:cubicBezTo>
                  <a:pt x="76200" y="109151"/>
                  <a:pt x="85686" y="118564"/>
                  <a:pt x="92675" y="129746"/>
                </a:cubicBezTo>
                <a:cubicBezTo>
                  <a:pt x="103463" y="147007"/>
                  <a:pt x="99767" y="175574"/>
                  <a:pt x="92675" y="191530"/>
                </a:cubicBezTo>
                <a:cubicBezTo>
                  <a:pt x="89659" y="198315"/>
                  <a:pt x="80318" y="199767"/>
                  <a:pt x="74140" y="203886"/>
                </a:cubicBezTo>
                <a:cubicBezTo>
                  <a:pt x="67794" y="273694"/>
                  <a:pt x="85814" y="262008"/>
                  <a:pt x="43248" y="290384"/>
                </a:cubicBezTo>
                <a:cubicBezTo>
                  <a:pt x="39416" y="292938"/>
                  <a:pt x="35010" y="294503"/>
                  <a:pt x="30891" y="29656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任意多边形: 形状 135">
            <a:extLst>
              <a:ext uri="{FF2B5EF4-FFF2-40B4-BE49-F238E27FC236}">
                <a16:creationId xmlns:a16="http://schemas.microsoft.com/office/drawing/2014/main" id="{C13C1F7C-8CD2-6C71-ADDA-F57BC4E5D0EB}"/>
              </a:ext>
            </a:extLst>
          </p:cNvPr>
          <p:cNvSpPr/>
          <p:nvPr/>
        </p:nvSpPr>
        <p:spPr>
          <a:xfrm>
            <a:off x="5876028" y="3887945"/>
            <a:ext cx="99450" cy="296562"/>
          </a:xfrm>
          <a:custGeom>
            <a:avLst/>
            <a:gdLst>
              <a:gd name="connsiteX0" fmla="*/ 30891 w 99450"/>
              <a:gd name="connsiteY0" fmla="*/ 0 h 296562"/>
              <a:gd name="connsiteX1" fmla="*/ 0 w 99450"/>
              <a:gd name="connsiteY1" fmla="*/ 55605 h 296562"/>
              <a:gd name="connsiteX2" fmla="*/ 12356 w 99450"/>
              <a:gd name="connsiteY2" fmla="*/ 86497 h 296562"/>
              <a:gd name="connsiteX3" fmla="*/ 67962 w 99450"/>
              <a:gd name="connsiteY3" fmla="*/ 98854 h 296562"/>
              <a:gd name="connsiteX4" fmla="*/ 92675 w 99450"/>
              <a:gd name="connsiteY4" fmla="*/ 129746 h 296562"/>
              <a:gd name="connsiteX5" fmla="*/ 92675 w 99450"/>
              <a:gd name="connsiteY5" fmla="*/ 191530 h 296562"/>
              <a:gd name="connsiteX6" fmla="*/ 74140 w 99450"/>
              <a:gd name="connsiteY6" fmla="*/ 203886 h 296562"/>
              <a:gd name="connsiteX7" fmla="*/ 43248 w 99450"/>
              <a:gd name="connsiteY7" fmla="*/ 290384 h 296562"/>
              <a:gd name="connsiteX8" fmla="*/ 30891 w 99450"/>
              <a:gd name="connsiteY8" fmla="*/ 296562 h 29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450" h="296562">
                <a:moveTo>
                  <a:pt x="30891" y="0"/>
                </a:moveTo>
                <a:cubicBezTo>
                  <a:pt x="30730" y="268"/>
                  <a:pt x="0" y="49695"/>
                  <a:pt x="0" y="55605"/>
                </a:cubicBezTo>
                <a:cubicBezTo>
                  <a:pt x="0" y="66695"/>
                  <a:pt x="2999" y="80543"/>
                  <a:pt x="12356" y="86497"/>
                </a:cubicBezTo>
                <a:cubicBezTo>
                  <a:pt x="28375" y="96691"/>
                  <a:pt x="49427" y="94735"/>
                  <a:pt x="67962" y="98854"/>
                </a:cubicBezTo>
                <a:cubicBezTo>
                  <a:pt x="76200" y="109151"/>
                  <a:pt x="85686" y="118564"/>
                  <a:pt x="92675" y="129746"/>
                </a:cubicBezTo>
                <a:cubicBezTo>
                  <a:pt x="103463" y="147007"/>
                  <a:pt x="99767" y="175574"/>
                  <a:pt x="92675" y="191530"/>
                </a:cubicBezTo>
                <a:cubicBezTo>
                  <a:pt x="89659" y="198315"/>
                  <a:pt x="80318" y="199767"/>
                  <a:pt x="74140" y="203886"/>
                </a:cubicBezTo>
                <a:cubicBezTo>
                  <a:pt x="67794" y="273694"/>
                  <a:pt x="85814" y="262008"/>
                  <a:pt x="43248" y="290384"/>
                </a:cubicBezTo>
                <a:cubicBezTo>
                  <a:pt x="39416" y="292938"/>
                  <a:pt x="35010" y="294503"/>
                  <a:pt x="30891" y="29656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任意多边形: 形状 136">
            <a:extLst>
              <a:ext uri="{FF2B5EF4-FFF2-40B4-BE49-F238E27FC236}">
                <a16:creationId xmlns:a16="http://schemas.microsoft.com/office/drawing/2014/main" id="{8CDDBAF6-1344-8905-A762-D656562DC017}"/>
              </a:ext>
            </a:extLst>
          </p:cNvPr>
          <p:cNvSpPr/>
          <p:nvPr/>
        </p:nvSpPr>
        <p:spPr>
          <a:xfrm>
            <a:off x="5148547" y="3500030"/>
            <a:ext cx="106167" cy="603413"/>
          </a:xfrm>
          <a:custGeom>
            <a:avLst/>
            <a:gdLst>
              <a:gd name="connsiteX0" fmla="*/ 30891 w 99450"/>
              <a:gd name="connsiteY0" fmla="*/ 0 h 296562"/>
              <a:gd name="connsiteX1" fmla="*/ 0 w 99450"/>
              <a:gd name="connsiteY1" fmla="*/ 55605 h 296562"/>
              <a:gd name="connsiteX2" fmla="*/ 12356 w 99450"/>
              <a:gd name="connsiteY2" fmla="*/ 86497 h 296562"/>
              <a:gd name="connsiteX3" fmla="*/ 67962 w 99450"/>
              <a:gd name="connsiteY3" fmla="*/ 98854 h 296562"/>
              <a:gd name="connsiteX4" fmla="*/ 92675 w 99450"/>
              <a:gd name="connsiteY4" fmla="*/ 129746 h 296562"/>
              <a:gd name="connsiteX5" fmla="*/ 92675 w 99450"/>
              <a:gd name="connsiteY5" fmla="*/ 191530 h 296562"/>
              <a:gd name="connsiteX6" fmla="*/ 74140 w 99450"/>
              <a:gd name="connsiteY6" fmla="*/ 203886 h 296562"/>
              <a:gd name="connsiteX7" fmla="*/ 43248 w 99450"/>
              <a:gd name="connsiteY7" fmla="*/ 290384 h 296562"/>
              <a:gd name="connsiteX8" fmla="*/ 30891 w 99450"/>
              <a:gd name="connsiteY8" fmla="*/ 296562 h 29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450" h="296562">
                <a:moveTo>
                  <a:pt x="30891" y="0"/>
                </a:moveTo>
                <a:cubicBezTo>
                  <a:pt x="30730" y="268"/>
                  <a:pt x="0" y="49695"/>
                  <a:pt x="0" y="55605"/>
                </a:cubicBezTo>
                <a:cubicBezTo>
                  <a:pt x="0" y="66695"/>
                  <a:pt x="2999" y="80543"/>
                  <a:pt x="12356" y="86497"/>
                </a:cubicBezTo>
                <a:cubicBezTo>
                  <a:pt x="28375" y="96691"/>
                  <a:pt x="49427" y="94735"/>
                  <a:pt x="67962" y="98854"/>
                </a:cubicBezTo>
                <a:cubicBezTo>
                  <a:pt x="76200" y="109151"/>
                  <a:pt x="85686" y="118564"/>
                  <a:pt x="92675" y="129746"/>
                </a:cubicBezTo>
                <a:cubicBezTo>
                  <a:pt x="103463" y="147007"/>
                  <a:pt x="99767" y="175574"/>
                  <a:pt x="92675" y="191530"/>
                </a:cubicBezTo>
                <a:cubicBezTo>
                  <a:pt x="89659" y="198315"/>
                  <a:pt x="80318" y="199767"/>
                  <a:pt x="74140" y="203886"/>
                </a:cubicBezTo>
                <a:cubicBezTo>
                  <a:pt x="67794" y="273694"/>
                  <a:pt x="85814" y="262008"/>
                  <a:pt x="43248" y="290384"/>
                </a:cubicBezTo>
                <a:cubicBezTo>
                  <a:pt x="39416" y="292938"/>
                  <a:pt x="35010" y="294503"/>
                  <a:pt x="30891" y="29656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任意多边形: 形状 137">
            <a:extLst>
              <a:ext uri="{FF2B5EF4-FFF2-40B4-BE49-F238E27FC236}">
                <a16:creationId xmlns:a16="http://schemas.microsoft.com/office/drawing/2014/main" id="{48808CA0-4913-10BB-1D93-953845E498DA}"/>
              </a:ext>
            </a:extLst>
          </p:cNvPr>
          <p:cNvSpPr/>
          <p:nvPr/>
        </p:nvSpPr>
        <p:spPr>
          <a:xfrm>
            <a:off x="6049711" y="3554072"/>
            <a:ext cx="106167" cy="603413"/>
          </a:xfrm>
          <a:custGeom>
            <a:avLst/>
            <a:gdLst>
              <a:gd name="connsiteX0" fmla="*/ 30891 w 99450"/>
              <a:gd name="connsiteY0" fmla="*/ 0 h 296562"/>
              <a:gd name="connsiteX1" fmla="*/ 0 w 99450"/>
              <a:gd name="connsiteY1" fmla="*/ 55605 h 296562"/>
              <a:gd name="connsiteX2" fmla="*/ 12356 w 99450"/>
              <a:gd name="connsiteY2" fmla="*/ 86497 h 296562"/>
              <a:gd name="connsiteX3" fmla="*/ 67962 w 99450"/>
              <a:gd name="connsiteY3" fmla="*/ 98854 h 296562"/>
              <a:gd name="connsiteX4" fmla="*/ 92675 w 99450"/>
              <a:gd name="connsiteY4" fmla="*/ 129746 h 296562"/>
              <a:gd name="connsiteX5" fmla="*/ 92675 w 99450"/>
              <a:gd name="connsiteY5" fmla="*/ 191530 h 296562"/>
              <a:gd name="connsiteX6" fmla="*/ 74140 w 99450"/>
              <a:gd name="connsiteY6" fmla="*/ 203886 h 296562"/>
              <a:gd name="connsiteX7" fmla="*/ 43248 w 99450"/>
              <a:gd name="connsiteY7" fmla="*/ 290384 h 296562"/>
              <a:gd name="connsiteX8" fmla="*/ 30891 w 99450"/>
              <a:gd name="connsiteY8" fmla="*/ 296562 h 29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450" h="296562">
                <a:moveTo>
                  <a:pt x="30891" y="0"/>
                </a:moveTo>
                <a:cubicBezTo>
                  <a:pt x="30730" y="268"/>
                  <a:pt x="0" y="49695"/>
                  <a:pt x="0" y="55605"/>
                </a:cubicBezTo>
                <a:cubicBezTo>
                  <a:pt x="0" y="66695"/>
                  <a:pt x="2999" y="80543"/>
                  <a:pt x="12356" y="86497"/>
                </a:cubicBezTo>
                <a:cubicBezTo>
                  <a:pt x="28375" y="96691"/>
                  <a:pt x="49427" y="94735"/>
                  <a:pt x="67962" y="98854"/>
                </a:cubicBezTo>
                <a:cubicBezTo>
                  <a:pt x="76200" y="109151"/>
                  <a:pt x="85686" y="118564"/>
                  <a:pt x="92675" y="129746"/>
                </a:cubicBezTo>
                <a:cubicBezTo>
                  <a:pt x="103463" y="147007"/>
                  <a:pt x="99767" y="175574"/>
                  <a:pt x="92675" y="191530"/>
                </a:cubicBezTo>
                <a:cubicBezTo>
                  <a:pt x="89659" y="198315"/>
                  <a:pt x="80318" y="199767"/>
                  <a:pt x="74140" y="203886"/>
                </a:cubicBezTo>
                <a:cubicBezTo>
                  <a:pt x="67794" y="273694"/>
                  <a:pt x="85814" y="262008"/>
                  <a:pt x="43248" y="290384"/>
                </a:cubicBezTo>
                <a:cubicBezTo>
                  <a:pt x="39416" y="292938"/>
                  <a:pt x="35010" y="294503"/>
                  <a:pt x="30891" y="29656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C4CB4247-182E-8E75-AA75-EA2195851345}"/>
              </a:ext>
            </a:extLst>
          </p:cNvPr>
          <p:cNvSpPr txBox="1"/>
          <p:nvPr/>
        </p:nvSpPr>
        <p:spPr>
          <a:xfrm>
            <a:off x="6429542" y="5363030"/>
            <a:ext cx="60953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</a:rPr>
              <a:t>Zhen Zhang and Che Ming Ko, PLB 780, 191-195 (2018) </a:t>
            </a:r>
          </a:p>
          <a:p>
            <a:r>
              <a:rPr lang="en-US" altLang="zh-CN" sz="1400" b="1" dirty="0">
                <a:solidFill>
                  <a:schemeClr val="tx2"/>
                </a:solidFill>
              </a:rPr>
              <a:t>K. Blum, M. Takimoto, PRC 99, 044913 (2019)</a:t>
            </a:r>
          </a:p>
          <a:p>
            <a:r>
              <a:rPr lang="en-US" altLang="zh-CN" sz="1400" b="1" dirty="0">
                <a:solidFill>
                  <a:schemeClr val="tx2"/>
                </a:solidFill>
              </a:rPr>
              <a:t>Hui-Gan Chen and Zhao-Qing Feng, PLB 824, 136849 (2022)</a:t>
            </a:r>
            <a:endParaRPr lang="zh-CN" alt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21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（反）超氚的极化和波函数自旋结构</a:t>
            </a:r>
          </a:p>
        </p:txBody>
      </p:sp>
      <p:sp>
        <p:nvSpPr>
          <p:cNvPr id="3" name="矩形 2"/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图片包含 图示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2" y="722441"/>
            <a:ext cx="2667137" cy="2375022"/>
          </a:xfrm>
          <a:prstGeom prst="rect">
            <a:avLst/>
          </a:prstGeom>
        </p:spPr>
      </p:pic>
      <p:pic>
        <p:nvPicPr>
          <p:cNvPr id="8" name="图片 7" descr="文本, 信件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99" y="787882"/>
            <a:ext cx="4464741" cy="1723886"/>
          </a:xfrm>
          <a:prstGeom prst="rect">
            <a:avLst/>
          </a:prstGeom>
        </p:spPr>
      </p:pic>
      <p:pic>
        <p:nvPicPr>
          <p:cNvPr id="11" name="图片 10" descr="图片包含 图示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15" y="948008"/>
            <a:ext cx="3882556" cy="1723886"/>
          </a:xfrm>
          <a:prstGeom prst="rect">
            <a:avLst/>
          </a:prstGeom>
        </p:spPr>
      </p:pic>
      <p:pic>
        <p:nvPicPr>
          <p:cNvPr id="15" name="图片 14" descr="图表&#10;&#10;中度可信度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340" y="3019407"/>
            <a:ext cx="4941789" cy="633374"/>
          </a:xfrm>
          <a:prstGeom prst="rect">
            <a:avLst/>
          </a:prstGeom>
        </p:spPr>
      </p:pic>
      <p:pic>
        <p:nvPicPr>
          <p:cNvPr id="19" name="图片 18" descr="卡通人物&#10;&#10;低可信度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74" y="3019407"/>
            <a:ext cx="3595524" cy="625973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29633" y="3788833"/>
            <a:ext cx="12104941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图片包含 桌子, 室内, 电脑, 游戏机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" y="4261514"/>
            <a:ext cx="4232139" cy="1635546"/>
          </a:xfrm>
          <a:prstGeom prst="rect">
            <a:avLst/>
          </a:prstGeom>
        </p:spPr>
      </p:pic>
      <p:pic>
        <p:nvPicPr>
          <p:cNvPr id="7" name="图片 6" descr="表格&#10;&#10;中度可信度描述已自动生成">
            <a:extLst>
              <a:ext uri="{FF2B5EF4-FFF2-40B4-BE49-F238E27FC236}">
                <a16:creationId xmlns:a16="http://schemas.microsoft.com/office/drawing/2014/main" id="{2D1DB668-48C0-49E5-4AB9-58761625D0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99" y="3932287"/>
            <a:ext cx="7781425" cy="237776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4A7210A-6F0F-433E-03DD-224E22627DE7}"/>
              </a:ext>
            </a:extLst>
          </p:cNvPr>
          <p:cNvSpPr txBox="1"/>
          <p:nvPr/>
        </p:nvSpPr>
        <p:spPr>
          <a:xfrm>
            <a:off x="3362450" y="6262438"/>
            <a:ext cx="5439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E33B1B"/>
                </a:solidFill>
              </a:rPr>
              <a:t>Different polarization and decay patterns!</a:t>
            </a:r>
            <a:endParaRPr lang="zh-CN" altLang="en-US" sz="2400" b="1" dirty="0">
              <a:solidFill>
                <a:srgbClr val="E33B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656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100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（反）超氚的极化和波函数自旋结构</a:t>
            </a:r>
          </a:p>
        </p:txBody>
      </p:sp>
      <p:sp>
        <p:nvSpPr>
          <p:cNvPr id="3" name="矩形 2"/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图表, 散点图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3" y="2184919"/>
            <a:ext cx="11951093" cy="44443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56" y="1684449"/>
            <a:ext cx="730288" cy="3556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83" y="1606524"/>
            <a:ext cx="762039" cy="4064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93" y="1757422"/>
            <a:ext cx="292115" cy="31751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56" y="1791832"/>
            <a:ext cx="730288" cy="35561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804483" y="2012945"/>
            <a:ext cx="515338" cy="4649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4" name="文本框 13"/>
          <p:cNvSpPr txBox="1"/>
          <p:nvPr/>
        </p:nvSpPr>
        <p:spPr>
          <a:xfrm>
            <a:off x="1704815" y="705910"/>
            <a:ext cx="89786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solidFill>
                  <a:srgbClr val="E33B1B"/>
                </a:solidFill>
              </a:rPr>
              <a:t>The measurement of hypertriton polarization provides a novel method  to uniquely determine its internal spin structure</a:t>
            </a:r>
            <a:endParaRPr lang="zh-CN" altLang="en-US" sz="2600" b="1" dirty="0">
              <a:solidFill>
                <a:srgbClr val="E33B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300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50CF8-81B7-AAB1-6258-DA19EFB57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7">
            <a:extLst>
              <a:ext uri="{FF2B5EF4-FFF2-40B4-BE49-F238E27FC236}">
                <a16:creationId xmlns:a16="http://schemas.microsoft.com/office/drawing/2014/main" id="{C1D4B268-35D4-70DD-7AE4-DA8EF881D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8" y="3471576"/>
            <a:ext cx="4935609" cy="224271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C42F679-BF2C-C315-E63C-9CDF026E6D8D}"/>
              </a:ext>
            </a:extLst>
          </p:cNvPr>
          <p:cNvSpPr/>
          <p:nvPr/>
        </p:nvSpPr>
        <p:spPr>
          <a:xfrm>
            <a:off x="260682" y="46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1.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Spin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polarization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of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hyperons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heavy-ion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collisions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DE93D19-C1A4-DFAB-7EE8-CA81C1B82F22}"/>
              </a:ext>
            </a:extLst>
          </p:cNvPr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(1)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EB0A427-BEF5-C823-F0A1-69B3F7C9F818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7A1E7A7-85C6-44D7-9B06-86D2349BE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761" y="1092886"/>
            <a:ext cx="52936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tx2"/>
                </a:solidFill>
              </a:rPr>
              <a:t>F. </a:t>
            </a:r>
            <a:r>
              <a:rPr lang="en-US" altLang="zh-CN" sz="1600" b="1" dirty="0" err="1">
                <a:solidFill>
                  <a:schemeClr val="tx2"/>
                </a:solidFill>
              </a:rPr>
              <a:t>Becattini</a:t>
            </a:r>
            <a:r>
              <a:rPr lang="en-US" altLang="zh-CN" sz="1600" b="1" dirty="0">
                <a:solidFill>
                  <a:schemeClr val="tx2"/>
                </a:solidFill>
              </a:rPr>
              <a:t>, F. Piccinini, Annals of Physics 323, 2452  (2008) 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8105FFD-6D88-F90F-45E8-1AC46FECF926}"/>
              </a:ext>
            </a:extLst>
          </p:cNvPr>
          <p:cNvSpPr txBox="1"/>
          <p:nvPr/>
        </p:nvSpPr>
        <p:spPr>
          <a:xfrm>
            <a:off x="1356777" y="656812"/>
            <a:ext cx="3719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Spin polarization of Lambda hyperon 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8283E-E6A5-29E6-0F93-4245F3FE0E2E}"/>
              </a:ext>
            </a:extLst>
          </p:cNvPr>
          <p:cNvSpPr/>
          <p:nvPr/>
        </p:nvSpPr>
        <p:spPr>
          <a:xfrm>
            <a:off x="214519" y="1092886"/>
            <a:ext cx="6391787" cy="5231257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F038736-2BA4-78DE-8283-08402D5EA900}"/>
              </a:ext>
            </a:extLst>
          </p:cNvPr>
          <p:cNvSpPr txBox="1"/>
          <p:nvPr/>
        </p:nvSpPr>
        <p:spPr>
          <a:xfrm>
            <a:off x="214519" y="1134381"/>
            <a:ext cx="6127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tx2"/>
                </a:solidFill>
              </a:rPr>
              <a:t>Z. T. Liang and X. N. Wang PRL 94, 102301 (2005)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4A3F44E2-A248-CA1B-E152-EF20FA724588}"/>
              </a:ext>
            </a:extLst>
          </p:cNvPr>
          <p:cNvSpPr/>
          <p:nvPr/>
        </p:nvSpPr>
        <p:spPr>
          <a:xfrm>
            <a:off x="6761193" y="1092886"/>
            <a:ext cx="5128158" cy="5231257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3A4A090-24D8-9BBE-0E73-60EF8F3463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82" y="1539677"/>
            <a:ext cx="5556604" cy="616941"/>
          </a:xfrm>
          <a:prstGeom prst="rect">
            <a:avLst/>
          </a:prstGeom>
        </p:spPr>
      </p:pic>
      <p:pic>
        <p:nvPicPr>
          <p:cNvPr id="23" name="图片 22" descr="文本&#10;&#10;AI 生成的内容可能不正确。">
            <a:extLst>
              <a:ext uri="{FF2B5EF4-FFF2-40B4-BE49-F238E27FC236}">
                <a16:creationId xmlns:a16="http://schemas.microsoft.com/office/drawing/2014/main" id="{41F54B5B-1B10-DF8C-30A7-1A89313B8C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8" y="2269526"/>
            <a:ext cx="6329195" cy="1204074"/>
          </a:xfrm>
          <a:prstGeom prst="rect">
            <a:avLst/>
          </a:prstGeom>
        </p:spPr>
      </p:pic>
      <p:pic>
        <p:nvPicPr>
          <p:cNvPr id="30" name="图片 29" descr="电脑屏幕的照片上有字&#10;&#10;AI 生成的内容可能不正确。">
            <a:extLst>
              <a:ext uri="{FF2B5EF4-FFF2-40B4-BE49-F238E27FC236}">
                <a16:creationId xmlns:a16="http://schemas.microsoft.com/office/drawing/2014/main" id="{32F3263B-7372-7CD9-D9BE-9C13AEF7C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70" y="3199038"/>
            <a:ext cx="3910751" cy="807655"/>
          </a:xfrm>
          <a:prstGeom prst="rect">
            <a:avLst/>
          </a:prstGeom>
        </p:spPr>
      </p:pic>
      <p:pic>
        <p:nvPicPr>
          <p:cNvPr id="32" name="图片 31" descr="图片包含 文本&#10;&#10;AI 生成的内容可能不正确。">
            <a:extLst>
              <a:ext uri="{FF2B5EF4-FFF2-40B4-BE49-F238E27FC236}">
                <a16:creationId xmlns:a16="http://schemas.microsoft.com/office/drawing/2014/main" id="{68D4D773-01CB-4041-2F9F-9A661C9B19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729" y="4058914"/>
            <a:ext cx="2800370" cy="719143"/>
          </a:xfrm>
          <a:prstGeom prst="rect">
            <a:avLst/>
          </a:prstGeom>
        </p:spPr>
      </p:pic>
      <p:pic>
        <p:nvPicPr>
          <p:cNvPr id="33" name="图片 32" descr="文本&#10;&#10;AI 生成的内容可能不正确。">
            <a:extLst>
              <a:ext uri="{FF2B5EF4-FFF2-40B4-BE49-F238E27FC236}">
                <a16:creationId xmlns:a16="http://schemas.microsoft.com/office/drawing/2014/main" id="{FAC1AF65-B39C-7A41-8E5C-0C4C09D82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38" y="5620808"/>
            <a:ext cx="2547441" cy="421799"/>
          </a:xfrm>
          <a:prstGeom prst="rect">
            <a:avLst/>
          </a:prstGeom>
        </p:spPr>
      </p:pic>
      <p:pic>
        <p:nvPicPr>
          <p:cNvPr id="35" name="图片 34" descr="文本&#10;&#10;AI 生成的内容可能不正确。">
            <a:extLst>
              <a:ext uri="{FF2B5EF4-FFF2-40B4-BE49-F238E27FC236}">
                <a16:creationId xmlns:a16="http://schemas.microsoft.com/office/drawing/2014/main" id="{F8446976-DCE7-1E03-5237-87794609D9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64" y="1864229"/>
            <a:ext cx="4017216" cy="1104147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F0032649-5272-A239-5E0D-31ED4576A50E}"/>
              </a:ext>
            </a:extLst>
          </p:cNvPr>
          <p:cNvSpPr/>
          <p:nvPr/>
        </p:nvSpPr>
        <p:spPr>
          <a:xfrm>
            <a:off x="8667636" y="5132016"/>
            <a:ext cx="1012958" cy="131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99C1012B-7977-896F-6306-C34856F1132F}"/>
              </a:ext>
            </a:extLst>
          </p:cNvPr>
          <p:cNvSpPr/>
          <p:nvPr/>
        </p:nvSpPr>
        <p:spPr>
          <a:xfrm>
            <a:off x="7254905" y="3325377"/>
            <a:ext cx="4287342" cy="15759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332921B-BADE-309B-033E-E33C30A981F7}"/>
              </a:ext>
            </a:extLst>
          </p:cNvPr>
          <p:cNvSpPr/>
          <p:nvPr/>
        </p:nvSpPr>
        <p:spPr>
          <a:xfrm>
            <a:off x="7254905" y="5044768"/>
            <a:ext cx="4287342" cy="11381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7B1A547-212C-589D-B158-E224C34FEE14}"/>
              </a:ext>
            </a:extLst>
          </p:cNvPr>
          <p:cNvSpPr txBox="1"/>
          <p:nvPr/>
        </p:nvSpPr>
        <p:spPr>
          <a:xfrm>
            <a:off x="8981179" y="5172779"/>
            <a:ext cx="220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Spin polarization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90316E3-865C-04E8-7EEB-42B8A1B04F4C}"/>
              </a:ext>
            </a:extLst>
          </p:cNvPr>
          <p:cNvSpPr txBox="1"/>
          <p:nvPr/>
        </p:nvSpPr>
        <p:spPr>
          <a:xfrm>
            <a:off x="7316664" y="5202383"/>
            <a:ext cx="1862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Vorticity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" name="箭头: 下 40">
            <a:extLst>
              <a:ext uri="{FF2B5EF4-FFF2-40B4-BE49-F238E27FC236}">
                <a16:creationId xmlns:a16="http://schemas.microsoft.com/office/drawing/2014/main" id="{DDBF8294-10F8-6AAA-3A08-01375906811C}"/>
              </a:ext>
            </a:extLst>
          </p:cNvPr>
          <p:cNvSpPr/>
          <p:nvPr/>
        </p:nvSpPr>
        <p:spPr>
          <a:xfrm rot="5400000">
            <a:off x="8532056" y="5115204"/>
            <a:ext cx="212377" cy="531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3E7D05CE-FCAE-6BA3-BB8E-57427B61D8C4}"/>
              </a:ext>
            </a:extLst>
          </p:cNvPr>
          <p:cNvSpPr/>
          <p:nvPr/>
        </p:nvSpPr>
        <p:spPr>
          <a:xfrm>
            <a:off x="8981179" y="5571715"/>
            <a:ext cx="967712" cy="143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27">
            <a:extLst>
              <a:ext uri="{FF2B5EF4-FFF2-40B4-BE49-F238E27FC236}">
                <a16:creationId xmlns:a16="http://schemas.microsoft.com/office/drawing/2014/main" id="{8B477145-91CB-DFA5-5807-3E4271FD41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144525" y="4053103"/>
            <a:ext cx="1141730" cy="1323340"/>
          </a:xfrm>
          <a:prstGeom prst="rect">
            <a:avLst/>
          </a:prstGeom>
        </p:spPr>
      </p:pic>
      <p:pic>
        <p:nvPicPr>
          <p:cNvPr id="13" name="图片 10" descr="6 LambdaDecay">
            <a:extLst>
              <a:ext uri="{FF2B5EF4-FFF2-40B4-BE49-F238E27FC236}">
                <a16:creationId xmlns:a16="http://schemas.microsoft.com/office/drawing/2014/main" id="{DD582C27-0BB6-3A76-A14A-1F8B71F8A9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5090" y="3606740"/>
            <a:ext cx="1329055" cy="2628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4083405-1118-6FD3-ED88-6A41066598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67" y="5626009"/>
            <a:ext cx="3061327" cy="56901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D4661C-9282-84BC-8486-5C639A411FBD}"/>
              </a:ext>
            </a:extLst>
          </p:cNvPr>
          <p:cNvSpPr/>
          <p:nvPr/>
        </p:nvSpPr>
        <p:spPr>
          <a:xfrm>
            <a:off x="3842895" y="5913726"/>
            <a:ext cx="98558" cy="109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67EB379-95CB-2698-D41E-D88020243160}"/>
                  </a:ext>
                </a:extLst>
              </p:cNvPr>
              <p:cNvSpPr txBox="1"/>
              <p:nvPr/>
            </p:nvSpPr>
            <p:spPr>
              <a:xfrm>
                <a:off x="3697441" y="5850924"/>
                <a:ext cx="32412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sz="130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67EB379-95CB-2698-D41E-D88020243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7441" y="5850924"/>
                <a:ext cx="324127" cy="29238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25433CCC-7A44-2293-293B-8653513BBE25}"/>
              </a:ext>
            </a:extLst>
          </p:cNvPr>
          <p:cNvSpPr/>
          <p:nvPr/>
        </p:nvSpPr>
        <p:spPr>
          <a:xfrm>
            <a:off x="4167022" y="5913726"/>
            <a:ext cx="98558" cy="109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7809861-3B79-C795-A385-6A4DA1A3F28B}"/>
                  </a:ext>
                </a:extLst>
              </p:cNvPr>
              <p:cNvSpPr txBox="1"/>
              <p:nvPr/>
            </p:nvSpPr>
            <p:spPr>
              <a:xfrm>
                <a:off x="4025668" y="5856085"/>
                <a:ext cx="32412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sz="13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7809861-3B79-C795-A385-6A4DA1A3F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668" y="5856085"/>
                <a:ext cx="324127" cy="2923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A1C8FAAA-4BDE-B710-DC9A-05B8C227AAB5}"/>
              </a:ext>
            </a:extLst>
          </p:cNvPr>
          <p:cNvSpPr txBox="1"/>
          <p:nvPr/>
        </p:nvSpPr>
        <p:spPr>
          <a:xfrm>
            <a:off x="3334428" y="6444872"/>
            <a:ext cx="186230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Decay constant</a:t>
            </a:r>
            <a:endParaRPr lang="zh-CN" altLang="en-US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5D6855CC-56FA-DD90-F061-9F435EF4F46A}"/>
              </a:ext>
            </a:extLst>
          </p:cNvPr>
          <p:cNvCxnSpPr>
            <a:cxnSpLocks/>
          </p:cNvCxnSpPr>
          <p:nvPr/>
        </p:nvCxnSpPr>
        <p:spPr>
          <a:xfrm>
            <a:off x="3732356" y="6072112"/>
            <a:ext cx="0" cy="36493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9E811CE-CA72-D328-5255-A1967F2FBB6A}"/>
                  </a:ext>
                </a:extLst>
              </p:cNvPr>
              <p:cNvSpPr txBox="1"/>
              <p:nvPr/>
            </p:nvSpPr>
            <p:spPr>
              <a:xfrm>
                <a:off x="5672558" y="4110359"/>
                <a:ext cx="2852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9E811CE-CA72-D328-5255-A1967F2FB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558" y="4110359"/>
                <a:ext cx="285270" cy="276999"/>
              </a:xfrm>
              <a:prstGeom prst="rect">
                <a:avLst/>
              </a:prstGeom>
              <a:blipFill>
                <a:blip r:embed="rId16"/>
                <a:stretch>
                  <a:fillRect l="-21739" r="-2174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26">
            <a:extLst>
              <a:ext uri="{FF2B5EF4-FFF2-40B4-BE49-F238E27FC236}">
                <a16:creationId xmlns:a16="http://schemas.microsoft.com/office/drawing/2014/main" id="{AB79E588-2A71-5713-9B19-EE84E6005269}"/>
              </a:ext>
            </a:extLst>
          </p:cNvPr>
          <p:cNvSpPr/>
          <p:nvPr/>
        </p:nvSpPr>
        <p:spPr>
          <a:xfrm>
            <a:off x="4265580" y="5913726"/>
            <a:ext cx="45719" cy="88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7710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0682" y="46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1 . Spin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polarization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of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hyperons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and vorticity of QGP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(2)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6" y="1420197"/>
            <a:ext cx="5165811" cy="2741266"/>
          </a:xfrm>
          <a:prstGeom prst="rect">
            <a:avLst/>
          </a:prstGeom>
        </p:spPr>
      </p:pic>
      <p:pic>
        <p:nvPicPr>
          <p:cNvPr id="8" name="图片 7" descr="文本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54" y="1284901"/>
            <a:ext cx="2922496" cy="1661267"/>
          </a:xfrm>
          <a:prstGeom prst="rect">
            <a:avLst/>
          </a:prstGeom>
        </p:spPr>
      </p:pic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82336" y="6134104"/>
            <a:ext cx="46173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</a:rPr>
              <a:t>Z. T. Liang and X. N. Wang PRL 94, 102301 (2005)</a:t>
            </a:r>
          </a:p>
          <a:p>
            <a:r>
              <a:rPr lang="en-US" altLang="zh-CN" sz="1400" b="1" dirty="0">
                <a:solidFill>
                  <a:schemeClr val="tx2"/>
                </a:solidFill>
              </a:rPr>
              <a:t>F. </a:t>
            </a:r>
            <a:r>
              <a:rPr lang="en-US" altLang="zh-CN" sz="1400" b="1" dirty="0" err="1">
                <a:solidFill>
                  <a:schemeClr val="tx2"/>
                </a:solidFill>
              </a:rPr>
              <a:t>Becattini</a:t>
            </a:r>
            <a:r>
              <a:rPr lang="en-US" altLang="zh-CN" sz="1400" b="1" dirty="0">
                <a:solidFill>
                  <a:schemeClr val="tx2"/>
                </a:solidFill>
              </a:rPr>
              <a:t>, F. Piccinini, and J. Rizzo, PRC 77, 024906 (2008)</a:t>
            </a:r>
            <a:endParaRPr lang="zh-CN" altLang="en-US" sz="1400" b="1" dirty="0">
              <a:solidFill>
                <a:schemeClr val="tx2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75" y="1130427"/>
            <a:ext cx="3795075" cy="3465583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512096" y="5145122"/>
            <a:ext cx="3719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Spin polarization of Lambda hyperon 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077195" y="5145122"/>
            <a:ext cx="1862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Vorticity of QGP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箭头: 下 26"/>
          <p:cNvSpPr/>
          <p:nvPr/>
        </p:nvSpPr>
        <p:spPr>
          <a:xfrm rot="16200000">
            <a:off x="6474129" y="5064197"/>
            <a:ext cx="212377" cy="531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5" name="圆角矩形 28"/>
          <p:cNvSpPr/>
          <p:nvPr/>
        </p:nvSpPr>
        <p:spPr>
          <a:xfrm>
            <a:off x="2302278" y="4921753"/>
            <a:ext cx="6747014" cy="882477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519" y="1092887"/>
            <a:ext cx="11819225" cy="3683982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pic>
        <p:nvPicPr>
          <p:cNvPr id="2" name="图片 17" descr="6 vorticityWithPolarizati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2244" y="3266045"/>
            <a:ext cx="2317115" cy="692785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37480" y="1622828"/>
            <a:ext cx="1141730" cy="1323340"/>
          </a:xfrm>
          <a:prstGeom prst="rect">
            <a:avLst/>
          </a:prstGeom>
        </p:spPr>
      </p:pic>
      <p:pic>
        <p:nvPicPr>
          <p:cNvPr id="13" name="图片 10" descr="6 LambdaDeca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3818" y="1319047"/>
            <a:ext cx="1329055" cy="2628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6411" y="6130017"/>
            <a:ext cx="7101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F. </a:t>
            </a:r>
            <a:r>
              <a:rPr lang="en-US" sz="1400" b="1" dirty="0" err="1">
                <a:solidFill>
                  <a:schemeClr val="tx2"/>
                </a:solidFill>
              </a:rPr>
              <a:t>Becattini</a:t>
            </a:r>
            <a:r>
              <a:rPr lang="en-US" sz="1400" b="1" dirty="0">
                <a:solidFill>
                  <a:schemeClr val="tx2"/>
                </a:solidFill>
              </a:rPr>
              <a:t>, M. </a:t>
            </a:r>
            <a:r>
              <a:rPr lang="en-US" sz="1400" b="1" dirty="0" err="1">
                <a:solidFill>
                  <a:schemeClr val="tx2"/>
                </a:solidFill>
              </a:rPr>
              <a:t>Buzzegoli</a:t>
            </a:r>
            <a:r>
              <a:rPr lang="en-US" sz="1400" b="1" dirty="0">
                <a:solidFill>
                  <a:schemeClr val="tx2"/>
                </a:solidFill>
              </a:rPr>
              <a:t>, T. </a:t>
            </a:r>
            <a:r>
              <a:rPr lang="en-US" sz="1400" b="1" dirty="0" err="1">
                <a:solidFill>
                  <a:schemeClr val="tx2"/>
                </a:solidFill>
              </a:rPr>
              <a:t>Niida</a:t>
            </a:r>
            <a:r>
              <a:rPr lang="en-US" sz="1400" b="1" dirty="0">
                <a:solidFill>
                  <a:schemeClr val="tx2"/>
                </a:solidFill>
              </a:rPr>
              <a:t>, S. Pu, and A. Tang, </a:t>
            </a:r>
            <a:r>
              <a:rPr lang="en-US" sz="1400" b="1" dirty="0" err="1">
                <a:solidFill>
                  <a:schemeClr val="tx2"/>
                </a:solidFill>
              </a:rPr>
              <a:t>Int.J.Mod.Phys.E</a:t>
            </a:r>
            <a:r>
              <a:rPr lang="en-US" sz="1400" b="1" dirty="0">
                <a:solidFill>
                  <a:schemeClr val="tx2"/>
                </a:solidFill>
              </a:rPr>
              <a:t> 33 (2024) 06, 2430006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822F059-1517-5342-49D4-05D36162CAEC}"/>
              </a:ext>
            </a:extLst>
          </p:cNvPr>
          <p:cNvSpPr txBox="1"/>
          <p:nvPr/>
        </p:nvSpPr>
        <p:spPr>
          <a:xfrm>
            <a:off x="214519" y="1041828"/>
            <a:ext cx="612648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b="1" dirty="0">
                <a:solidFill>
                  <a:schemeClr val="tx2"/>
                </a:solidFill>
              </a:rPr>
              <a:t>STAR, Nature 548, 62 (2017)</a:t>
            </a:r>
            <a:endParaRPr lang="zh-CN" altLang="en-US" sz="1500" dirty="0"/>
          </a:p>
        </p:txBody>
      </p:sp>
    </p:spTree>
    <p:extLst>
      <p:ext uri="{BB962C8B-B14F-4D97-AF65-F5344CB8AC3E}">
        <p14:creationId xmlns:p14="http://schemas.microsoft.com/office/powerpoint/2010/main" val="243220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5514206" y="2755247"/>
            <a:ext cx="6011614" cy="3985031"/>
          </a:xfrm>
          <a:prstGeom prst="roundRect">
            <a:avLst/>
          </a:prstGeom>
          <a:noFill/>
          <a:ln>
            <a:solidFill>
              <a:srgbClr val="E33B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4" name="矩形 3"/>
          <p:cNvSpPr/>
          <p:nvPr/>
        </p:nvSpPr>
        <p:spPr>
          <a:xfrm>
            <a:off x="260682" y="46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1 . Spin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alignments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of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vector mesons and strong force field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(3)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3" y="676470"/>
            <a:ext cx="3952212" cy="274829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84" y="3124580"/>
            <a:ext cx="4110357" cy="368663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41" y="1518429"/>
            <a:ext cx="3340807" cy="58826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582" y="3387054"/>
            <a:ext cx="5167890" cy="376952"/>
          </a:xfrm>
          <a:prstGeom prst="rect">
            <a:avLst/>
          </a:prstGeom>
        </p:spPr>
      </p:pic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8193123" y="3026306"/>
            <a:ext cx="28025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tx2"/>
                </a:solidFill>
              </a:rPr>
              <a:t>X. L. Sheng et al., PRL 131, 042304 (2023)</a:t>
            </a:r>
            <a:endParaRPr lang="zh-CN" altLang="en-US" sz="1200" b="1" dirty="0">
              <a:solidFill>
                <a:schemeClr val="tx2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741872" y="1144251"/>
            <a:ext cx="3719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Spin alignment of vector mesons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250924" y="2755248"/>
            <a:ext cx="470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Fluctuation/correlation of strong force field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箭头: 下 29"/>
          <p:cNvSpPr/>
          <p:nvPr/>
        </p:nvSpPr>
        <p:spPr>
          <a:xfrm>
            <a:off x="8260414" y="2203081"/>
            <a:ext cx="212377" cy="531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5" name="文本框 4"/>
          <p:cNvSpPr txBox="1"/>
          <p:nvPr/>
        </p:nvSpPr>
        <p:spPr>
          <a:xfrm>
            <a:off x="177091" y="600784"/>
            <a:ext cx="24859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</a:rPr>
              <a:t>STAR, Nature 614, 7947 (2023)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250924" y="3791416"/>
            <a:ext cx="342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Quark-antiquark spin correlation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8152952" y="4198479"/>
            <a:ext cx="32771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tx2"/>
                </a:solidFill>
              </a:rPr>
              <a:t>J. P. </a:t>
            </a:r>
            <a:r>
              <a:rPr lang="en-US" altLang="zh-CN" sz="1200" b="1" dirty="0" err="1">
                <a:solidFill>
                  <a:schemeClr val="tx2"/>
                </a:solidFill>
              </a:rPr>
              <a:t>Lv</a:t>
            </a:r>
            <a:r>
              <a:rPr lang="en-US" altLang="zh-CN" sz="1200" b="1" dirty="0">
                <a:solidFill>
                  <a:schemeClr val="tx2"/>
                </a:solidFill>
              </a:rPr>
              <a:t> et al.,</a:t>
            </a:r>
            <a:r>
              <a:rPr lang="en-US" altLang="zh-CN" sz="1200" i="1" dirty="0">
                <a:solidFill>
                  <a:schemeClr val="tx2"/>
                </a:solidFill>
                <a:latin typeface="-apple-system"/>
              </a:rPr>
              <a:t> </a:t>
            </a:r>
            <a:r>
              <a:rPr lang="en-US" sz="1200" b="1" dirty="0" err="1">
                <a:solidFill>
                  <a:schemeClr val="tx2"/>
                </a:solidFill>
              </a:rPr>
              <a:t>Phys.Rev.D</a:t>
            </a:r>
            <a:r>
              <a:rPr lang="en-US" sz="1200" b="1" dirty="0">
                <a:solidFill>
                  <a:schemeClr val="tx2"/>
                </a:solidFill>
              </a:rPr>
              <a:t> 109 (2024) 11, 114003</a:t>
            </a:r>
            <a:endParaRPr lang="zh-CN" altLang="en-US" sz="1200" b="1" dirty="0">
              <a:solidFill>
                <a:schemeClr val="tx2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77589" y="4475478"/>
            <a:ext cx="396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In-medium meson spectral property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8223579" y="5194873"/>
            <a:ext cx="28025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tx2"/>
                </a:solidFill>
              </a:rPr>
              <a:t>F. Li and S. Liu, arXiv:2206.11890</a:t>
            </a:r>
            <a:endParaRPr lang="zh-CN" altLang="en-US" sz="12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05809" y="4766484"/>
            <a:ext cx="32509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Y. L. Yin, W. B. Dong, J. Y. Pang, S. Pu, and Q. Wang,  Phys. Rev. C 110 (2024) 2, 024905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B0EE643-AE3B-3D82-0C18-E21BC0456E63}"/>
              </a:ext>
            </a:extLst>
          </p:cNvPr>
          <p:cNvSpPr/>
          <p:nvPr/>
        </p:nvSpPr>
        <p:spPr>
          <a:xfrm>
            <a:off x="214520" y="667561"/>
            <a:ext cx="4983970" cy="6143651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859CE75-EC4E-D805-DC47-8FAD068D9F3F}"/>
              </a:ext>
            </a:extLst>
          </p:cNvPr>
          <p:cNvSpPr/>
          <p:nvPr/>
        </p:nvSpPr>
        <p:spPr>
          <a:xfrm>
            <a:off x="5553679" y="1059222"/>
            <a:ext cx="5957645" cy="1095735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E900F11-9DC9-6BB6-9F6A-636C1CB49ECE}"/>
              </a:ext>
            </a:extLst>
          </p:cNvPr>
          <p:cNvSpPr txBox="1"/>
          <p:nvPr/>
        </p:nvSpPr>
        <p:spPr>
          <a:xfrm>
            <a:off x="6264902" y="5466167"/>
            <a:ext cx="396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Local spin density fluctuation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77BD903-F977-BB78-0315-C939E28B2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602" y="5835689"/>
            <a:ext cx="3653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tx2"/>
                </a:solidFill>
              </a:rPr>
              <a:t>Kun Xu and M. Huang, Phys. Rev. D 110, 094034 (2024)</a:t>
            </a:r>
            <a:endParaRPr lang="zh-CN" altLang="en-US" sz="1200" b="1" dirty="0">
              <a:solidFill>
                <a:schemeClr val="tx2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73F78B6-158C-AE8C-3B4C-9FE0958882C4}"/>
              </a:ext>
            </a:extLst>
          </p:cNvPr>
          <p:cNvSpPr txBox="1"/>
          <p:nvPr/>
        </p:nvSpPr>
        <p:spPr>
          <a:xfrm>
            <a:off x="6295358" y="6112689"/>
            <a:ext cx="396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Gluon polarization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028ED37-E57F-3CFC-CA98-C112C1C62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849" y="6456856"/>
            <a:ext cx="46184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tx2"/>
                </a:solidFill>
              </a:rPr>
              <a:t>H. A. Ahmed, Y. Chen, and M. Huang, Phys. Rev. D 111, 086006 (2025)</a:t>
            </a:r>
            <a:endParaRPr lang="zh-CN" altLang="en-US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91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F4A69-4B73-3793-0B23-59FAC238C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AA09AED-295D-B084-776A-F725508DFB6C}"/>
              </a:ext>
            </a:extLst>
          </p:cNvPr>
          <p:cNvSpPr/>
          <p:nvPr/>
        </p:nvSpPr>
        <p:spPr>
          <a:xfrm>
            <a:off x="260682" y="46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1 . Spin alignment/correlation and QCD critical point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7A4DE57-21AC-B185-A169-7C25A414B5A7}"/>
              </a:ext>
            </a:extLst>
          </p:cNvPr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(4)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85FD0A0-DE36-CED0-765D-3B4C0592D7E1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90C0B6B-D22B-6A08-252F-3EC862739CE6}"/>
              </a:ext>
            </a:extLst>
          </p:cNvPr>
          <p:cNvSpPr txBox="1"/>
          <p:nvPr/>
        </p:nvSpPr>
        <p:spPr>
          <a:xfrm>
            <a:off x="260682" y="964570"/>
            <a:ext cx="6720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</a:rPr>
              <a:t>H. L. Chen, W. J. Fu, X. G. Huang, and G. L. Ma, Phys. Rev. Lett. 135, 032302 (2025)</a:t>
            </a:r>
          </a:p>
        </p:txBody>
      </p:sp>
      <p:pic>
        <p:nvPicPr>
          <p:cNvPr id="27" name="图片 26" descr="文本&#10;&#10;AI 生成的内容可能不正确。">
            <a:extLst>
              <a:ext uri="{FF2B5EF4-FFF2-40B4-BE49-F238E27FC236}">
                <a16:creationId xmlns:a16="http://schemas.microsoft.com/office/drawing/2014/main" id="{A5297B05-65E2-0EF2-61E0-CE5CF250A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89" y="1335031"/>
            <a:ext cx="3462363" cy="595317"/>
          </a:xfrm>
          <a:prstGeom prst="rect">
            <a:avLst/>
          </a:prstGeom>
        </p:spPr>
      </p:pic>
      <p:pic>
        <p:nvPicPr>
          <p:cNvPr id="32" name="图片 31" descr="图表&#10;&#10;AI 生成的内容可能不正确。">
            <a:extLst>
              <a:ext uri="{FF2B5EF4-FFF2-40B4-BE49-F238E27FC236}">
                <a16:creationId xmlns:a16="http://schemas.microsoft.com/office/drawing/2014/main" id="{5BE2A323-DE9B-4A5B-9B13-ECFE04155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860" y="1853756"/>
            <a:ext cx="5909994" cy="3890658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F65AD7C7-682D-99EE-C809-E9D9652803A9}"/>
              </a:ext>
            </a:extLst>
          </p:cNvPr>
          <p:cNvSpPr txBox="1"/>
          <p:nvPr/>
        </p:nvSpPr>
        <p:spPr>
          <a:xfrm>
            <a:off x="260682" y="693866"/>
            <a:ext cx="6720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</a:rPr>
              <a:t>K. Xu and M. Huang, Phys. Rev. D. 110, 094034 (2024)</a:t>
            </a:r>
          </a:p>
        </p:txBody>
      </p:sp>
      <p:pic>
        <p:nvPicPr>
          <p:cNvPr id="37" name="图片 36" descr="图表&#10;&#10;AI 生成的内容可能不正确。">
            <a:extLst>
              <a:ext uri="{FF2B5EF4-FFF2-40B4-BE49-F238E27FC236}">
                <a16:creationId xmlns:a16="http://schemas.microsoft.com/office/drawing/2014/main" id="{58C09595-6F25-2214-E83C-14ABFF9FD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8" y="1853755"/>
            <a:ext cx="5656274" cy="3788006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8423AEC8-B38A-1ED8-2B70-C6B63FD72067}"/>
              </a:ext>
            </a:extLst>
          </p:cNvPr>
          <p:cNvSpPr txBox="1"/>
          <p:nvPr/>
        </p:nvSpPr>
        <p:spPr>
          <a:xfrm>
            <a:off x="359221" y="5623004"/>
            <a:ext cx="116182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A</a:t>
            </a:r>
            <a:r>
              <a:rPr lang="zh-CN" altLang="en-US" sz="2400" dirty="0"/>
              <a:t> pronounced peak in quark spin correlations near the CEP, primarily driven by the rapid variation of the order parameter within the crossover region. This observation serves as a distinctive signature of approaching the CEP.</a:t>
            </a:r>
          </a:p>
        </p:txBody>
      </p:sp>
    </p:spTree>
    <p:extLst>
      <p:ext uri="{BB962C8B-B14F-4D97-AF65-F5344CB8AC3E}">
        <p14:creationId xmlns:p14="http://schemas.microsoft.com/office/powerpoint/2010/main" val="645606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D507A-AA71-066F-0CDD-DC785B957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836DE68-521E-4C3C-5C70-ABCCFBB05383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1 .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Spin polarization of proton and light quarks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A312665-5BFD-BAAB-1417-E230A5960B20}"/>
              </a:ext>
            </a:extLst>
          </p:cNvPr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(5)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25B4EC0-DFA3-3878-EB4E-8A75DD392F47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12C1EFB-4831-B537-A4DB-63785EA52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60" y="1776787"/>
            <a:ext cx="1165033" cy="4793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04DFD4-0D52-F380-6462-80B8DECF1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65" y="2276247"/>
            <a:ext cx="6210040" cy="1439290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C075C6D0-4D8D-94EF-92A5-9723AAA944FE}"/>
              </a:ext>
            </a:extLst>
          </p:cNvPr>
          <p:cNvSpPr/>
          <p:nvPr/>
        </p:nvSpPr>
        <p:spPr>
          <a:xfrm>
            <a:off x="214519" y="1092887"/>
            <a:ext cx="11819225" cy="3337982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62ADB20-CBD4-BD01-87F2-11499BA663EB}"/>
              </a:ext>
            </a:extLst>
          </p:cNvPr>
          <p:cNvSpPr txBox="1"/>
          <p:nvPr/>
        </p:nvSpPr>
        <p:spPr>
          <a:xfrm>
            <a:off x="324645" y="1116453"/>
            <a:ext cx="3719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SU(6) quark coalescence model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9F16CBC-1AA4-85E3-4365-D9EFE3727B31}"/>
              </a:ext>
            </a:extLst>
          </p:cNvPr>
          <p:cNvSpPr txBox="1"/>
          <p:nvPr/>
        </p:nvSpPr>
        <p:spPr>
          <a:xfrm>
            <a:off x="2184590" y="3888537"/>
            <a:ext cx="836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Hyperon polarization is dominated by the spin polarization of the strange quark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0EC620CD-69A2-86ED-0603-EFF395381883}"/>
              </a:ext>
            </a:extLst>
          </p:cNvPr>
          <p:cNvSpPr/>
          <p:nvPr/>
        </p:nvSpPr>
        <p:spPr>
          <a:xfrm>
            <a:off x="214518" y="4898896"/>
            <a:ext cx="11819225" cy="1780977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96B3CA2-4D89-C378-BE71-6B9C292F6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27" y="5347959"/>
            <a:ext cx="2202877" cy="39463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7609935-1208-5123-5B7C-D64CEA214A4B}"/>
              </a:ext>
            </a:extLst>
          </p:cNvPr>
          <p:cNvSpPr txBox="1"/>
          <p:nvPr/>
        </p:nvSpPr>
        <p:spPr>
          <a:xfrm>
            <a:off x="2184590" y="5890291"/>
            <a:ext cx="836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Proton spin polarization is a good probe to the spin dynamics of light quarks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6A2206A-EB4D-BB33-2DBD-BC288A73D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0133" y="1357796"/>
            <a:ext cx="46173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</a:rPr>
              <a:t>Z. T. Liang and X. N. Wang PRL 94, 102301 (2005)</a:t>
            </a:r>
          </a:p>
        </p:txBody>
      </p:sp>
    </p:spTree>
    <p:extLst>
      <p:ext uri="{BB962C8B-B14F-4D97-AF65-F5344CB8AC3E}">
        <p14:creationId xmlns:p14="http://schemas.microsoft.com/office/powerpoint/2010/main" val="2974329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03E10-FD72-BDC3-DFC3-023D81882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79C1929-A373-DF87-1B06-A21B448FA74B}"/>
              </a:ext>
            </a:extLst>
          </p:cNvPr>
          <p:cNvSpPr/>
          <p:nvPr/>
        </p:nvSpPr>
        <p:spPr>
          <a:xfrm>
            <a:off x="275922" y="28787"/>
            <a:ext cx="11149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1 .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Proton spin puzzle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A620915-5A97-02A7-CD76-92DEE365E7F4}"/>
              </a:ext>
            </a:extLst>
          </p:cNvPr>
          <p:cNvSpPr/>
          <p:nvPr/>
        </p:nvSpPr>
        <p:spPr>
          <a:xfrm>
            <a:off x="11250652" y="-76324"/>
            <a:ext cx="1003039" cy="70788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(6)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225F27A-0744-BAF5-A407-61F393ACB7B1}"/>
              </a:ext>
            </a:extLst>
          </p:cNvPr>
          <p:cNvSpPr/>
          <p:nvPr/>
        </p:nvSpPr>
        <p:spPr>
          <a:xfrm>
            <a:off x="214519" y="595562"/>
            <a:ext cx="11762961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26C53E7F-C73F-F0BD-D54E-8A7F9630E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9" y="2224145"/>
            <a:ext cx="4205318" cy="3295674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A0F63390-B30B-C772-FB6D-26B9A92DDA09}"/>
              </a:ext>
            </a:extLst>
          </p:cNvPr>
          <p:cNvSpPr txBox="1"/>
          <p:nvPr/>
        </p:nvSpPr>
        <p:spPr>
          <a:xfrm>
            <a:off x="2222376" y="934116"/>
            <a:ext cx="836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LQCD tells us that only about 40% of proton spin comes from quarks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42" name="图片 41" descr="图形用户界面, 文本, 应用程序&#10;&#10;AI 生成的内容可能不正确。">
            <a:extLst>
              <a:ext uri="{FF2B5EF4-FFF2-40B4-BE49-F238E27FC236}">
                <a16:creationId xmlns:a16="http://schemas.microsoft.com/office/drawing/2014/main" id="{59A7BCC3-2DF8-83D4-4C95-7A90DE28A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761" y="2224145"/>
            <a:ext cx="7343829" cy="3133748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96C6E4AA-7D7B-FA1C-AA9F-59A04BDEE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486" y="5519819"/>
            <a:ext cx="51175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</a:rPr>
              <a:t>X. D. Ji, F. Yuan, and Y. Zhao, </a:t>
            </a:r>
            <a:r>
              <a:rPr lang="fr-FR" altLang="zh-CN" sz="1400" b="1" dirty="0">
                <a:solidFill>
                  <a:schemeClr val="tx2"/>
                </a:solidFill>
              </a:rPr>
              <a:t>Nature </a:t>
            </a:r>
            <a:r>
              <a:rPr lang="fr-FR" altLang="zh-CN" sz="1400" b="1" dirty="0" err="1">
                <a:solidFill>
                  <a:schemeClr val="tx2"/>
                </a:solidFill>
              </a:rPr>
              <a:t>Rev</a:t>
            </a:r>
            <a:r>
              <a:rPr lang="fr-FR" altLang="zh-CN" sz="1400" b="1" dirty="0">
                <a:solidFill>
                  <a:schemeClr val="tx2"/>
                </a:solidFill>
              </a:rPr>
              <a:t>. Phys. 3 (2021) 1, 27-38</a:t>
            </a:r>
            <a:endParaRPr lang="en-US" altLang="zh-CN" sz="1400" b="1" dirty="0">
              <a:solidFill>
                <a:schemeClr val="tx2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C1B2D97-ABE3-6322-5B59-AB5F36C30E0B}"/>
              </a:ext>
            </a:extLst>
          </p:cNvPr>
          <p:cNvSpPr txBox="1"/>
          <p:nvPr/>
        </p:nvSpPr>
        <p:spPr>
          <a:xfrm>
            <a:off x="2745524" y="6071184"/>
            <a:ext cx="836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Gluon polarization also contributes to the polarization of proton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735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45.5249606299212,&quot;left&quot;:-0.018897637795271295,&quot;top&quot;:77.82503937007874,&quot;width&quot;:917.7496850393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46bcbb49-3e2c-44d9-89ec-efa7b8c93f0b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011b8b0a-d7cf-44ca-89d1-7ece7de8cf2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7ba5e568-9ce1-4d7b-927f-ea75719d232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065d0e8c-c2fb-4982-b6ae-ef2658332b6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5735a2e3-e70f-4c3b-b30f-c39ddde6cef8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fa047530-5371-4fe1-81c1-7954b3f363a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45.5249606299212,&quot;left&quot;:-0.018897637795271295,&quot;top&quot;:77.82503937007874,&quot;width&quot;:917.7496850393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1610278b-f588-469f-a022-b52e4fc68844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3e2ca411-f5a5-4244-b153-f338d08cc73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1610278b-f588-469f-a022-b52e4fc68844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3e2ca411-f5a5-4244-b153-f338d08cc738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1610278b-f588-469f-a022-b52e4fc68844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3e2ca411-f5a5-4244-b153-f338d08cc738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1610278b-f588-469f-a022-b52e4fc6884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3e2ca411-f5a5-4244-b153-f338d08cc738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15962</TotalTime>
  <Words>1964</Words>
  <Application>Microsoft Office PowerPoint</Application>
  <PresentationFormat>宽屏</PresentationFormat>
  <Paragraphs>317</Paragraphs>
  <Slides>38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2" baseType="lpstr">
      <vt:lpstr>Adobe Arabic</vt:lpstr>
      <vt:lpstr>-apple-system</vt:lpstr>
      <vt:lpstr>CMMI9</vt:lpstr>
      <vt:lpstr>CMR9</vt:lpstr>
      <vt:lpstr>等线</vt:lpstr>
      <vt:lpstr>Times-Roman</vt:lpstr>
      <vt:lpstr>Arial</vt:lpstr>
      <vt:lpstr>Calibri</vt:lpstr>
      <vt:lpstr>Calibri Light</vt:lpstr>
      <vt:lpstr>Cambria Math</vt:lpstr>
      <vt:lpstr>Times New Roman</vt:lpstr>
      <vt:lpstr>Times New Roman Italic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backup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SUN KJ</dc:creator>
  <cp:lastModifiedBy>KJ SUN</cp:lastModifiedBy>
  <cp:revision>7</cp:revision>
  <cp:lastPrinted>2020-10-20T16:13:51Z</cp:lastPrinted>
  <dcterms:created xsi:type="dcterms:W3CDTF">2019-12-05T21:20:13Z</dcterms:created>
  <dcterms:modified xsi:type="dcterms:W3CDTF">2025-10-17T07:34:59Z</dcterms:modified>
</cp:coreProperties>
</file>