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AE014-7E0B-3ED4-756A-6DFE84D83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8FB23D-544D-A14C-F801-87E5700E1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9E63B9-A802-6255-666C-25A94335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084177-089A-E4AB-FF30-F5E8CBB3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35964-D592-074A-2931-664CFCCD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8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C08C1-40D8-6504-8463-DA8AD1B9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8AC3BD-BA7A-2D19-81CF-FFC0FAEFE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7FC77-D5D8-E59D-8C7E-A75DCDB9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50A2AD-9D77-3B8A-C45F-518F810C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20FB1-DB79-C2D5-F882-83E1722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3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AFC8A0-B6D9-DF64-3873-D3AD3AB08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17E1B5-2EB5-44E4-5F55-098A016E7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E00DB7-F8AA-BFA9-AD1B-638526E5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8AD1F-1D77-EA39-9BE4-8BE42AE8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4911B-A3CB-6F9D-330A-C05FD91D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25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E3108-E118-BB4C-6CCA-9BE57B0C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1052D-116E-D587-7FB7-577BD062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C320E-F8A6-7C02-1C3B-3EF6B2FF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0D63-41C2-15A6-14D5-8251563F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A64D8-3B7A-6132-D999-E7C279D12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808B4-82FB-6EBB-700A-03B71274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1C1051-6AC5-D074-DE82-9D6E7FD0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476099-42C1-BCC0-02DE-2AB429C0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908BEC-BFCC-8E37-7684-9B264F76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FDF3E9-3147-94B5-0E69-CABB5E48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8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3F919-A546-9037-40B6-4E9713AD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45462-D441-DAD5-FCCD-3DF4D7AC9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7483D1-70EB-DFC8-BA31-22D4ECE4C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7EE1A4-EB79-8C7B-63AB-96793F0B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B83154-BFC8-0004-B73C-3DBC8908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8902E1-3B9B-75BE-828A-1A29BE5F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9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C7209-7CCA-F266-10AD-435D462D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C80455-C56E-9E6C-7247-F980FDB41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584155-B37A-BC87-BE47-6C3D88BDF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7DF800-65B2-51D8-28B8-33D56B323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8B7B8B-16DB-4387-35D2-79F80B1AF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BB6A04-BC12-7815-8691-8745D1C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18A9BD-25DD-2F56-9B44-C801E865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F577FD-A2B7-7C38-E5A6-5E53D843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7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1F7B82-AEF1-FA76-C162-5231EACC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6BF3FF-5703-2520-D38D-9275B2EE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F22CEB-2F0A-8891-7BCE-68619AE1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1392BE-2FD8-667C-B4DF-6D2E887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C7D202-8C2D-0BEB-B087-3789154B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B1966F-1C67-29BA-FBC6-8D9CEB0C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0BE0E2-92E1-A19A-556D-D1EB110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91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67234-7D23-B587-1C59-C0FCC177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D884A5-3E41-1255-955C-5D0818E3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815430-5701-4040-72C4-005A5BCED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DB2684-7089-D118-7CF9-26618383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82F0F-E757-BC6B-89A9-0C07E53B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AA0359-C90A-3462-1797-2FA9C41E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C2129-475E-D2C3-4370-EC860CCC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A18DA07-712D-CA3D-94BA-FB6448867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6D6E6E-2923-1489-C9AC-0588E1FCD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9FCE3-E7CD-41F6-FB06-C766D9B0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168E48-C9F0-8973-97E7-67992D84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E7F6A-9E5C-745B-7853-F075F145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3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4697F4-1479-3962-880F-AF2B01AB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811BD0-7282-CB98-9C40-331BA4FB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AE474-82B1-A7EC-18EF-779DF51C5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F6AA-C2AD-416B-9FD8-4CBDFD916775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195B-547E-ED6A-0AFB-4CE3521D4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D31304-BAB2-EB3F-1263-09505458E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FD01-8C5C-4584-87EF-6D79C97EE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2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18FDF-7C60-6FE4-001F-81FAA7413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A4D5CF-7DF7-97BC-CAF6-F20EE325B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2025/02/28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7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:a16="http://schemas.microsoft.com/office/drawing/2014/main" id="{884A9BEE-B1B6-F38B-B83B-51CA4031E6B0}"/>
              </a:ext>
            </a:extLst>
          </p:cNvPr>
          <p:cNvSpPr/>
          <p:nvPr/>
        </p:nvSpPr>
        <p:spPr>
          <a:xfrm>
            <a:off x="2265666" y="1411457"/>
            <a:ext cx="2113110" cy="791731"/>
          </a:xfrm>
          <a:prstGeom prst="parallelogram">
            <a:avLst>
              <a:gd name="adj" fmla="val 7170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F42AB3-912D-23E9-2709-AEAC0E4AAEFC}"/>
              </a:ext>
            </a:extLst>
          </p:cNvPr>
          <p:cNvSpPr/>
          <p:nvPr/>
        </p:nvSpPr>
        <p:spPr>
          <a:xfrm>
            <a:off x="2265551" y="2203188"/>
            <a:ext cx="522515" cy="222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731AAD-559A-6B44-6D5D-2D8FD4C41FE4}"/>
              </a:ext>
            </a:extLst>
          </p:cNvPr>
          <p:cNvSpPr/>
          <p:nvPr/>
        </p:nvSpPr>
        <p:spPr>
          <a:xfrm>
            <a:off x="3290298" y="2203188"/>
            <a:ext cx="522515" cy="222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6D5E51-D117-3475-0A77-F6AF4A3B56BC}"/>
              </a:ext>
            </a:extLst>
          </p:cNvPr>
          <p:cNvSpPr/>
          <p:nvPr/>
        </p:nvSpPr>
        <p:spPr>
          <a:xfrm>
            <a:off x="2788066" y="2203188"/>
            <a:ext cx="522515" cy="2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B58B6ADF-DD0E-6501-6BE3-B04B9526A6D2}"/>
              </a:ext>
            </a:extLst>
          </p:cNvPr>
          <p:cNvSpPr/>
          <p:nvPr/>
        </p:nvSpPr>
        <p:spPr>
          <a:xfrm rot="18311731">
            <a:off x="3650897" y="2113412"/>
            <a:ext cx="512101" cy="130802"/>
          </a:xfrm>
          <a:prstGeom prst="parallelogram">
            <a:avLst>
              <a:gd name="adj" fmla="val 13887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238EE907-CA64-64D4-2789-C1A3AB566A79}"/>
              </a:ext>
            </a:extLst>
          </p:cNvPr>
          <p:cNvSpPr/>
          <p:nvPr/>
        </p:nvSpPr>
        <p:spPr>
          <a:xfrm rot="18311731">
            <a:off x="4006931" y="1607506"/>
            <a:ext cx="539478" cy="115090"/>
          </a:xfrm>
          <a:prstGeom prst="parallelogram">
            <a:avLst>
              <a:gd name="adj" fmla="val 13887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3AC1C970-1B90-D3D5-7799-AC884BA43403}"/>
              </a:ext>
            </a:extLst>
          </p:cNvPr>
          <p:cNvSpPr/>
          <p:nvPr/>
        </p:nvSpPr>
        <p:spPr>
          <a:xfrm rot="18311731">
            <a:off x="3869401" y="1859001"/>
            <a:ext cx="445256" cy="119291"/>
          </a:xfrm>
          <a:prstGeom prst="parallelogram">
            <a:avLst>
              <a:gd name="adj" fmla="val 138878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89D68A7-7E65-8DCE-3667-3DA51D90E25C}"/>
              </a:ext>
            </a:extLst>
          </p:cNvPr>
          <p:cNvCxnSpPr>
            <a:cxnSpLocks/>
          </p:cNvCxnSpPr>
          <p:nvPr/>
        </p:nvCxnSpPr>
        <p:spPr>
          <a:xfrm>
            <a:off x="2811319" y="2359710"/>
            <a:ext cx="656599" cy="44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2568927-B865-4BC8-CD9B-CC69C7DDFB24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3899622" y="1953024"/>
            <a:ext cx="241149" cy="84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7EDCC04-0DAE-7650-CBB4-F692F8DD4DC6}"/>
              </a:ext>
            </a:extLst>
          </p:cNvPr>
          <p:cNvSpPr txBox="1"/>
          <p:nvPr/>
        </p:nvSpPr>
        <p:spPr>
          <a:xfrm>
            <a:off x="3049323" y="2798723"/>
            <a:ext cx="14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MPPC_4S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1D0815F-813C-0CD0-A2AE-06FA00A5A65D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2838063" y="1159363"/>
            <a:ext cx="589208" cy="69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958AEE6-644C-2258-A3B9-20EE825CB2AD}"/>
              </a:ext>
            </a:extLst>
          </p:cNvPr>
          <p:cNvSpPr txBox="1"/>
          <p:nvPr/>
        </p:nvSpPr>
        <p:spPr>
          <a:xfrm>
            <a:off x="2595342" y="790031"/>
            <a:ext cx="16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foil</a:t>
            </a:r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24C5F90A-62A2-E57F-2021-59D8A6F4346C}"/>
              </a:ext>
            </a:extLst>
          </p:cNvPr>
          <p:cNvSpPr/>
          <p:nvPr/>
        </p:nvSpPr>
        <p:spPr>
          <a:xfrm>
            <a:off x="8051346" y="1411455"/>
            <a:ext cx="2113110" cy="791731"/>
          </a:xfrm>
          <a:prstGeom prst="parallelogram">
            <a:avLst>
              <a:gd name="adj" fmla="val 7170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2BD7514-D63F-5B8F-7368-B55D119ACA08}"/>
              </a:ext>
            </a:extLst>
          </p:cNvPr>
          <p:cNvSpPr/>
          <p:nvPr/>
        </p:nvSpPr>
        <p:spPr>
          <a:xfrm>
            <a:off x="8051231" y="2203186"/>
            <a:ext cx="522515" cy="22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ACF8435-B9AA-1A43-2553-BBB79B9214D6}"/>
              </a:ext>
            </a:extLst>
          </p:cNvPr>
          <p:cNvSpPr/>
          <p:nvPr/>
        </p:nvSpPr>
        <p:spPr>
          <a:xfrm>
            <a:off x="9075978" y="2203186"/>
            <a:ext cx="522515" cy="22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C700032-4619-699B-D4F0-7EBDEC17D61A}"/>
              </a:ext>
            </a:extLst>
          </p:cNvPr>
          <p:cNvSpPr/>
          <p:nvPr/>
        </p:nvSpPr>
        <p:spPr>
          <a:xfrm>
            <a:off x="8573746" y="2203186"/>
            <a:ext cx="522515" cy="2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13ED4646-DCFF-ADC7-3C78-425E4B96C1DE}"/>
              </a:ext>
            </a:extLst>
          </p:cNvPr>
          <p:cNvSpPr/>
          <p:nvPr/>
        </p:nvSpPr>
        <p:spPr>
          <a:xfrm rot="18311731">
            <a:off x="9436577" y="2113410"/>
            <a:ext cx="512101" cy="130802"/>
          </a:xfrm>
          <a:prstGeom prst="parallelogram">
            <a:avLst>
              <a:gd name="adj" fmla="val 1388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0369AB5B-42AD-C050-A1D4-C1DE24A4500A}"/>
              </a:ext>
            </a:extLst>
          </p:cNvPr>
          <p:cNvSpPr/>
          <p:nvPr/>
        </p:nvSpPr>
        <p:spPr>
          <a:xfrm rot="18311731">
            <a:off x="9792611" y="1607504"/>
            <a:ext cx="539478" cy="115090"/>
          </a:xfrm>
          <a:prstGeom prst="parallelogram">
            <a:avLst>
              <a:gd name="adj" fmla="val 1388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7D6EA276-40B3-68C5-DB53-416BC4E05410}"/>
              </a:ext>
            </a:extLst>
          </p:cNvPr>
          <p:cNvSpPr/>
          <p:nvPr/>
        </p:nvSpPr>
        <p:spPr>
          <a:xfrm rot="18311731">
            <a:off x="9655081" y="1858999"/>
            <a:ext cx="445256" cy="119291"/>
          </a:xfrm>
          <a:prstGeom prst="parallelogram">
            <a:avLst>
              <a:gd name="adj" fmla="val 138878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4259EB8-EE27-FF89-21DF-E8C9F4B27657}"/>
              </a:ext>
            </a:extLst>
          </p:cNvPr>
          <p:cNvCxnSpPr>
            <a:cxnSpLocks/>
          </p:cNvCxnSpPr>
          <p:nvPr/>
        </p:nvCxnSpPr>
        <p:spPr>
          <a:xfrm>
            <a:off x="8596999" y="2359708"/>
            <a:ext cx="656599" cy="44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B8FD771-1035-26D7-4417-A99A758A3B86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9685302" y="1953022"/>
            <a:ext cx="241149" cy="84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F5905E5C-BBD8-7E02-B5C0-D00B52961666}"/>
              </a:ext>
            </a:extLst>
          </p:cNvPr>
          <p:cNvSpPr txBox="1"/>
          <p:nvPr/>
        </p:nvSpPr>
        <p:spPr>
          <a:xfrm>
            <a:off x="8835003" y="2798721"/>
            <a:ext cx="14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MPPC_4S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09F9459-47A5-DC0C-0753-2C3C33E2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4" y="3145644"/>
            <a:ext cx="4461861" cy="2989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E99CE80-73E0-181A-6375-C2569BD0C9ED}"/>
                  </a:ext>
                </a:extLst>
              </p:cNvPr>
              <p:cNvSpPr txBox="1"/>
              <p:nvPr/>
            </p:nvSpPr>
            <p:spPr>
              <a:xfrm>
                <a:off x="1418536" y="6135266"/>
                <a:ext cx="374352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E99CE80-73E0-181A-6375-C2569BD0C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536" y="6135266"/>
                <a:ext cx="3743524" cy="516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标题 1">
            <a:extLst>
              <a:ext uri="{FF2B5EF4-FFF2-40B4-BE49-F238E27FC236}">
                <a16:creationId xmlns:a16="http://schemas.microsoft.com/office/drawing/2014/main" id="{ECBA7250-0169-6B55-351E-92E37256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450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STCF Trigger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06DC692-3786-1DFB-54BF-3B3518D02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68" y="3176412"/>
            <a:ext cx="4461861" cy="2989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93AEBBB-9B79-D82D-B574-22AC822DACE0}"/>
                  </a:ext>
                </a:extLst>
              </p:cNvPr>
              <p:cNvSpPr txBox="1"/>
              <p:nvPr/>
            </p:nvSpPr>
            <p:spPr>
              <a:xfrm>
                <a:off x="7053536" y="6166034"/>
                <a:ext cx="374352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93AEBBB-9B79-D82D-B574-22AC822DA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536" y="6166034"/>
                <a:ext cx="3743524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8223707B-1B9F-BA48-5E4A-CE0F773C4A41}"/>
              </a:ext>
            </a:extLst>
          </p:cNvPr>
          <p:cNvSpPr txBox="1"/>
          <p:nvPr/>
        </p:nvSpPr>
        <p:spPr>
          <a:xfrm>
            <a:off x="8332606" y="811878"/>
            <a:ext cx="252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aluminum foil</a:t>
            </a:r>
          </a:p>
        </p:txBody>
      </p:sp>
    </p:spTree>
    <p:extLst>
      <p:ext uri="{BB962C8B-B14F-4D97-AF65-F5344CB8AC3E}">
        <p14:creationId xmlns:p14="http://schemas.microsoft.com/office/powerpoint/2010/main" val="407807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DC7B8D4-8C9D-0BC9-1F70-9AB10673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450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STCF Trigger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CF41E863-C0D4-5DA5-29D6-1F57778B8CB1}"/>
              </a:ext>
            </a:extLst>
          </p:cNvPr>
          <p:cNvSpPr/>
          <p:nvPr/>
        </p:nvSpPr>
        <p:spPr>
          <a:xfrm>
            <a:off x="367312" y="1411456"/>
            <a:ext cx="2113110" cy="791731"/>
          </a:xfrm>
          <a:prstGeom prst="parallelogram">
            <a:avLst>
              <a:gd name="adj" fmla="val 7170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F3F0EC-8BCD-6393-C309-48A72462C4BF}"/>
              </a:ext>
            </a:extLst>
          </p:cNvPr>
          <p:cNvSpPr/>
          <p:nvPr/>
        </p:nvSpPr>
        <p:spPr>
          <a:xfrm>
            <a:off x="367197" y="2203187"/>
            <a:ext cx="522515" cy="22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D1A168-5AC7-CC97-89DD-4CA0E28979E0}"/>
              </a:ext>
            </a:extLst>
          </p:cNvPr>
          <p:cNvSpPr/>
          <p:nvPr/>
        </p:nvSpPr>
        <p:spPr>
          <a:xfrm>
            <a:off x="1391944" y="2203187"/>
            <a:ext cx="522515" cy="22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8425FD6-071C-C481-AAEA-F0C7292B249A}"/>
              </a:ext>
            </a:extLst>
          </p:cNvPr>
          <p:cNvSpPr/>
          <p:nvPr/>
        </p:nvSpPr>
        <p:spPr>
          <a:xfrm>
            <a:off x="889712" y="2203187"/>
            <a:ext cx="522515" cy="2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4EBC5F79-A226-BF49-D737-64A232623D0C}"/>
              </a:ext>
            </a:extLst>
          </p:cNvPr>
          <p:cNvSpPr/>
          <p:nvPr/>
        </p:nvSpPr>
        <p:spPr>
          <a:xfrm rot="18311731">
            <a:off x="1752543" y="2113411"/>
            <a:ext cx="512101" cy="130802"/>
          </a:xfrm>
          <a:prstGeom prst="parallelogram">
            <a:avLst>
              <a:gd name="adj" fmla="val 1388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F58601F6-CAFA-2E8A-C4B3-DF1EF6615DB4}"/>
              </a:ext>
            </a:extLst>
          </p:cNvPr>
          <p:cNvSpPr/>
          <p:nvPr/>
        </p:nvSpPr>
        <p:spPr>
          <a:xfrm rot="18311731">
            <a:off x="2108577" y="1607505"/>
            <a:ext cx="539478" cy="115090"/>
          </a:xfrm>
          <a:prstGeom prst="parallelogram">
            <a:avLst>
              <a:gd name="adj" fmla="val 1388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8DFF127E-3112-AFF0-D830-50949ED3C2FF}"/>
              </a:ext>
            </a:extLst>
          </p:cNvPr>
          <p:cNvSpPr/>
          <p:nvPr/>
        </p:nvSpPr>
        <p:spPr>
          <a:xfrm rot="18311731">
            <a:off x="1971047" y="1859000"/>
            <a:ext cx="445256" cy="119291"/>
          </a:xfrm>
          <a:prstGeom prst="parallelogram">
            <a:avLst>
              <a:gd name="adj" fmla="val 138878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E86762B-42B4-F645-5A52-45F7BE9F9DD4}"/>
              </a:ext>
            </a:extLst>
          </p:cNvPr>
          <p:cNvCxnSpPr>
            <a:cxnSpLocks/>
          </p:cNvCxnSpPr>
          <p:nvPr/>
        </p:nvCxnSpPr>
        <p:spPr>
          <a:xfrm>
            <a:off x="912965" y="2359709"/>
            <a:ext cx="656599" cy="44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7113848-008B-0916-E832-EFC4D7F30FC3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2001268" y="1953023"/>
            <a:ext cx="241149" cy="84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78C565E-3D14-4D1E-111D-CABD90741D55}"/>
              </a:ext>
            </a:extLst>
          </p:cNvPr>
          <p:cNvSpPr txBox="1"/>
          <p:nvPr/>
        </p:nvSpPr>
        <p:spPr>
          <a:xfrm>
            <a:off x="1150969" y="2798722"/>
            <a:ext cx="14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MPPC_4S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91E0BE4F-58D7-1524-34A2-38ABA3B47283}"/>
              </a:ext>
            </a:extLst>
          </p:cNvPr>
          <p:cNvSpPr/>
          <p:nvPr/>
        </p:nvSpPr>
        <p:spPr>
          <a:xfrm>
            <a:off x="1113950" y="1719625"/>
            <a:ext cx="611075" cy="200046"/>
          </a:xfrm>
          <a:prstGeom prst="parallelogram">
            <a:avLst>
              <a:gd name="adj" fmla="val 7170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A8C38A9-C245-DA76-AE9D-3E54D15F3647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419488" y="1254934"/>
            <a:ext cx="259765" cy="46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ECB4ACB1-839B-FD53-9448-5CD2AB8E93DC}"/>
              </a:ext>
            </a:extLst>
          </p:cNvPr>
          <p:cNvSpPr txBox="1"/>
          <p:nvPr/>
        </p:nvSpPr>
        <p:spPr>
          <a:xfrm>
            <a:off x="1241264" y="825815"/>
            <a:ext cx="10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4DDE4F0C-2346-927A-90E4-2A6733342FFD}"/>
              </a:ext>
            </a:extLst>
          </p:cNvPr>
          <p:cNvSpPr/>
          <p:nvPr/>
        </p:nvSpPr>
        <p:spPr>
          <a:xfrm>
            <a:off x="174311" y="4362192"/>
            <a:ext cx="2113110" cy="791731"/>
          </a:xfrm>
          <a:prstGeom prst="parallelogram">
            <a:avLst>
              <a:gd name="adj" fmla="val 7170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3764CCE-CDF1-F213-5AC6-28FB7D2ADFF7}"/>
              </a:ext>
            </a:extLst>
          </p:cNvPr>
          <p:cNvSpPr/>
          <p:nvPr/>
        </p:nvSpPr>
        <p:spPr>
          <a:xfrm>
            <a:off x="174196" y="5153923"/>
            <a:ext cx="522515" cy="22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5140CB3-615B-06CD-3A52-4E7358BAC578}"/>
              </a:ext>
            </a:extLst>
          </p:cNvPr>
          <p:cNvSpPr/>
          <p:nvPr/>
        </p:nvSpPr>
        <p:spPr>
          <a:xfrm>
            <a:off x="1198943" y="5153923"/>
            <a:ext cx="522515" cy="22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99E69AE-CAAE-2049-4950-C067133EF26A}"/>
              </a:ext>
            </a:extLst>
          </p:cNvPr>
          <p:cNvSpPr/>
          <p:nvPr/>
        </p:nvSpPr>
        <p:spPr>
          <a:xfrm>
            <a:off x="696711" y="5153923"/>
            <a:ext cx="522515" cy="222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9323C62F-E9B4-45DE-844A-CC38F2AD90D3}"/>
              </a:ext>
            </a:extLst>
          </p:cNvPr>
          <p:cNvSpPr/>
          <p:nvPr/>
        </p:nvSpPr>
        <p:spPr>
          <a:xfrm rot="18311731">
            <a:off x="1559542" y="5064147"/>
            <a:ext cx="512101" cy="130802"/>
          </a:xfrm>
          <a:prstGeom prst="parallelogram">
            <a:avLst>
              <a:gd name="adj" fmla="val 1388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>
            <a:extLst>
              <a:ext uri="{FF2B5EF4-FFF2-40B4-BE49-F238E27FC236}">
                <a16:creationId xmlns:a16="http://schemas.microsoft.com/office/drawing/2014/main" id="{BF7A6547-D836-12C7-8AD2-96A5EB5DB336}"/>
              </a:ext>
            </a:extLst>
          </p:cNvPr>
          <p:cNvSpPr/>
          <p:nvPr/>
        </p:nvSpPr>
        <p:spPr>
          <a:xfrm rot="18311731">
            <a:off x="1915576" y="4558241"/>
            <a:ext cx="539478" cy="115090"/>
          </a:xfrm>
          <a:prstGeom prst="parallelogram">
            <a:avLst>
              <a:gd name="adj" fmla="val 13887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>
            <a:extLst>
              <a:ext uri="{FF2B5EF4-FFF2-40B4-BE49-F238E27FC236}">
                <a16:creationId xmlns:a16="http://schemas.microsoft.com/office/drawing/2014/main" id="{A6026998-2968-B33C-610A-30E4C55B27F3}"/>
              </a:ext>
            </a:extLst>
          </p:cNvPr>
          <p:cNvSpPr/>
          <p:nvPr/>
        </p:nvSpPr>
        <p:spPr>
          <a:xfrm rot="18311731">
            <a:off x="1778046" y="4809736"/>
            <a:ext cx="445256" cy="119291"/>
          </a:xfrm>
          <a:prstGeom prst="parallelogram">
            <a:avLst>
              <a:gd name="adj" fmla="val 138878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255C9EA-EF28-1B25-3EA7-04806662EDE6}"/>
              </a:ext>
            </a:extLst>
          </p:cNvPr>
          <p:cNvCxnSpPr>
            <a:cxnSpLocks/>
          </p:cNvCxnSpPr>
          <p:nvPr/>
        </p:nvCxnSpPr>
        <p:spPr>
          <a:xfrm>
            <a:off x="719964" y="5310445"/>
            <a:ext cx="656599" cy="44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3E12412-9B46-CE30-AF0F-127845D87DF3}"/>
              </a:ext>
            </a:extLst>
          </p:cNvPr>
          <p:cNvCxnSpPr>
            <a:cxnSpLocks/>
            <a:stCxn id="28" idx="4"/>
          </p:cNvCxnSpPr>
          <p:nvPr/>
        </p:nvCxnSpPr>
        <p:spPr>
          <a:xfrm flipH="1">
            <a:off x="1808267" y="4903759"/>
            <a:ext cx="241149" cy="84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AA54C65B-6C06-66AE-84B5-A9ACA2014526}"/>
              </a:ext>
            </a:extLst>
          </p:cNvPr>
          <p:cNvSpPr txBox="1"/>
          <p:nvPr/>
        </p:nvSpPr>
        <p:spPr>
          <a:xfrm>
            <a:off x="957968" y="5749458"/>
            <a:ext cx="14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MPPC_4S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平行四边形 31">
            <a:extLst>
              <a:ext uri="{FF2B5EF4-FFF2-40B4-BE49-F238E27FC236}">
                <a16:creationId xmlns:a16="http://schemas.microsoft.com/office/drawing/2014/main" id="{60D02B7B-BEEC-C930-7108-111D9B1BE49C}"/>
              </a:ext>
            </a:extLst>
          </p:cNvPr>
          <p:cNvSpPr/>
          <p:nvPr/>
        </p:nvSpPr>
        <p:spPr>
          <a:xfrm>
            <a:off x="584174" y="4381516"/>
            <a:ext cx="611075" cy="200046"/>
          </a:xfrm>
          <a:prstGeom prst="parallelogram">
            <a:avLst>
              <a:gd name="adj" fmla="val 7170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9A1AF02-C09F-80EB-E634-4BE7013B4C98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889712" y="3916825"/>
            <a:ext cx="259765" cy="46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987ACBA1-DD7B-556A-126F-ABE44C54B678}"/>
              </a:ext>
            </a:extLst>
          </p:cNvPr>
          <p:cNvSpPr txBox="1"/>
          <p:nvPr/>
        </p:nvSpPr>
        <p:spPr>
          <a:xfrm>
            <a:off x="706800" y="3578684"/>
            <a:ext cx="10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C5A2749B-00E5-CC34-20A3-64F16D142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297" y="3807269"/>
            <a:ext cx="4285229" cy="269330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DF5576C-31F0-4C55-72E1-6739CED5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849" y="3934492"/>
            <a:ext cx="4481910" cy="269330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78BE2A5-2DE1-0705-8040-335900A15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401" y="814509"/>
            <a:ext cx="4150125" cy="276417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9AEDEA56-A48C-C54A-19D5-8FF4078CC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321" y="998924"/>
            <a:ext cx="4337438" cy="2605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6E2FFF5-A238-CFCF-8D0B-4B1F46C19797}"/>
                  </a:ext>
                </a:extLst>
              </p:cNvPr>
              <p:cNvSpPr txBox="1"/>
              <p:nvPr/>
            </p:nvSpPr>
            <p:spPr>
              <a:xfrm>
                <a:off x="7828634" y="482179"/>
                <a:ext cx="3743524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F6E2FFF5-A238-CFCF-8D0B-4B1F46C1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634" y="482179"/>
                <a:ext cx="3743524" cy="5167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61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259C5B03-CE69-66C5-5FE6-F82AD8D5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4508"/>
          </a:xfrm>
        </p:spPr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ksSelector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577CE4-C884-297C-E3DE-104BA1C1F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4" y="799512"/>
            <a:ext cx="5725096" cy="55057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70BCD42-6A6A-677B-0EFE-EFB4CE8B6403}"/>
              </a:ext>
            </a:extLst>
          </p:cNvPr>
          <p:cNvSpPr txBox="1"/>
          <p:nvPr/>
        </p:nvSpPr>
        <p:spPr>
          <a:xfrm>
            <a:off x="1753882" y="6420136"/>
            <a:ext cx="39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V0 particles: V0MVA&gt;0.98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43631A-9B79-D5AA-0274-D8969437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10" y="799512"/>
            <a:ext cx="5725096" cy="55057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23310A5-04EC-3E4F-0841-146A1610A03E}"/>
              </a:ext>
            </a:extLst>
          </p:cNvPr>
          <p:cNvSpPr txBox="1"/>
          <p:nvPr/>
        </p:nvSpPr>
        <p:spPr>
          <a:xfrm>
            <a:off x="7615519" y="6420136"/>
            <a:ext cx="393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Lambda Veto: Lambda veto&gt;0.36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7ECF64-6AA9-6D01-27AC-4AF0E6B2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54" y="692008"/>
            <a:ext cx="5661782" cy="54739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A76FFB-A880-5D95-C7AE-FB18796A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964" y="720585"/>
            <a:ext cx="5661782" cy="5416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652AEA8-ABB4-33FC-9159-E3C98E1CACB2}"/>
              </a:ext>
            </a:extLst>
          </p:cNvPr>
          <p:cNvSpPr txBox="1"/>
          <p:nvPr/>
        </p:nvSpPr>
        <p:spPr>
          <a:xfrm>
            <a:off x="2520363" y="6331644"/>
            <a:ext cx="2574151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V0 selector &gt; 0.98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9811AE-3F04-BA85-2D5F-D21EA4F33654}"/>
              </a:ext>
            </a:extLst>
          </p:cNvPr>
          <p:cNvSpPr txBox="1"/>
          <p:nvPr/>
        </p:nvSpPr>
        <p:spPr>
          <a:xfrm>
            <a:off x="8512629" y="6331643"/>
            <a:ext cx="2574151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Lambda veto&gt; 0.36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8893435-D51A-406C-469B-FA5C6352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450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Suppression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60A5424-9F30-FC74-D2FB-86242DBD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0" y="908495"/>
            <a:ext cx="6344835" cy="56306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A02D1B-B242-EE46-E132-CA3D52561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05" y="1483019"/>
            <a:ext cx="5403751" cy="37651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9C60E95-F6B0-62DA-341D-5799F6126EC0}"/>
              </a:ext>
            </a:extLst>
          </p:cNvPr>
          <p:cNvSpPr txBox="1"/>
          <p:nvPr/>
        </p:nvSpPr>
        <p:spPr>
          <a:xfrm>
            <a:off x="8464262" y="5536346"/>
            <a:ext cx="1677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CSMVA&gt;0.96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84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326B6AD-BC85-3D71-442B-6F15AF0901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0515600" cy="814508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Mbc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CS selection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B326B6AD-BC85-3D71-442B-6F15AF0901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0515600" cy="814508"/>
              </a:xfrm>
              <a:blipFill>
                <a:blip r:embed="rId2"/>
                <a:stretch>
                  <a:fillRect l="-2319" t="-15672" b="-29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17114651-F4BF-95AA-6AB5-D0F719142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77" y="3814582"/>
            <a:ext cx="3855458" cy="3043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59A044-3FD5-9D4F-8432-B87024C49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176" y="706391"/>
            <a:ext cx="3855459" cy="30434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1715A7A-41ED-6FD8-2B8E-4AB585963999}"/>
              </a:ext>
            </a:extLst>
          </p:cNvPr>
          <p:cNvSpPr txBox="1"/>
          <p:nvPr/>
        </p:nvSpPr>
        <p:spPr>
          <a:xfrm>
            <a:off x="422622" y="2043433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CS cut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86C846-6831-D91F-A265-DE3621A98A6C}"/>
              </a:ext>
            </a:extLst>
          </p:cNvPr>
          <p:cNvSpPr txBox="1"/>
          <p:nvPr/>
        </p:nvSpPr>
        <p:spPr>
          <a:xfrm>
            <a:off x="422621" y="5085030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 cut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5FC63C-93A4-76B9-108B-5F1FFE365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430" y="706390"/>
            <a:ext cx="3855459" cy="30434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AC5ACF-6C08-5763-F8FD-3D765BF98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431" y="3814582"/>
            <a:ext cx="3855458" cy="30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5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7DE3406-4705-5BAF-B9AB-2D16E93A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450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for different components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C1E842-9326-B610-CFFC-86AB4B60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37" y="814509"/>
            <a:ext cx="3208226" cy="28909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CABF43-E128-916C-6B9A-29181DAF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886" y="916495"/>
            <a:ext cx="3208227" cy="27889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DA1E573-5BC3-5FE7-A804-5BFF393FE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937" y="916495"/>
            <a:ext cx="3208226" cy="27889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E566E8-9E9D-949F-033E-D0161571F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37" y="3749458"/>
            <a:ext cx="3208227" cy="28909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536B5-2890-4784-2076-6F487E1C6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886" y="3749458"/>
            <a:ext cx="3208226" cy="28909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154D534-24BD-627E-6D51-1EA480B6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933" y="3749458"/>
            <a:ext cx="3208225" cy="289093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9A73E72-B620-0F39-4153-D946613FF48C}"/>
              </a:ext>
            </a:extLst>
          </p:cNvPr>
          <p:cNvSpPr txBox="1"/>
          <p:nvPr/>
        </p:nvSpPr>
        <p:spPr>
          <a:xfrm>
            <a:off x="2837928" y="1219220"/>
            <a:ext cx="131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 Gaussian + 1 CB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BCC4F25-12F8-385C-41BE-944792370029}"/>
              </a:ext>
            </a:extLst>
          </p:cNvPr>
          <p:cNvSpPr txBox="1"/>
          <p:nvPr/>
        </p:nvSpPr>
        <p:spPr>
          <a:xfrm>
            <a:off x="1518794" y="4035902"/>
            <a:ext cx="131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Gaussian + 1 CB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11714A-4B84-BD55-6739-56E70E305D1E}"/>
              </a:ext>
            </a:extLst>
          </p:cNvPr>
          <p:cNvSpPr txBox="1"/>
          <p:nvPr/>
        </p:nvSpPr>
        <p:spPr>
          <a:xfrm>
            <a:off x="6447030" y="1034554"/>
            <a:ext cx="114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1D poly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63FBD24-A66E-5816-4CE8-18089B0B4340}"/>
              </a:ext>
            </a:extLst>
          </p:cNvPr>
          <p:cNvSpPr txBox="1"/>
          <p:nvPr/>
        </p:nvSpPr>
        <p:spPr>
          <a:xfrm>
            <a:off x="5617154" y="5010261"/>
            <a:ext cx="132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/>
            <a:r>
              <a:rPr lang="en-US" altLang="zh-CN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Kernel PDF</a:t>
            </a:r>
            <a:endParaRPr lang="zh-CN" altLang="zh-C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C47F23-CAE9-EFE7-D416-BB110E0411A7}"/>
              </a:ext>
            </a:extLst>
          </p:cNvPr>
          <p:cNvSpPr txBox="1"/>
          <p:nvPr/>
        </p:nvSpPr>
        <p:spPr>
          <a:xfrm>
            <a:off x="9701134" y="1080905"/>
            <a:ext cx="134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PDF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BB8618-927E-DB7E-8AFF-11332B90287E}"/>
              </a:ext>
            </a:extLst>
          </p:cNvPr>
          <p:cNvSpPr txBox="1"/>
          <p:nvPr/>
        </p:nvSpPr>
        <p:spPr>
          <a:xfrm>
            <a:off x="8669311" y="4066824"/>
            <a:ext cx="134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FE8DCD6-1EC5-B54C-61D7-D18D87ADA32C}"/>
              </a:ext>
            </a:extLst>
          </p:cNvPr>
          <p:cNvSpPr txBox="1"/>
          <p:nvPr/>
        </p:nvSpPr>
        <p:spPr>
          <a:xfrm>
            <a:off x="2366683" y="604971"/>
            <a:ext cx="81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3841D4D-A801-E702-1C8C-4A4825B263F2}"/>
                  </a:ext>
                </a:extLst>
              </p:cNvPr>
              <p:cNvSpPr txBox="1"/>
              <p:nvPr/>
            </p:nvSpPr>
            <p:spPr>
              <a:xfrm>
                <a:off x="5486400" y="2744770"/>
                <a:ext cx="326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3841D4D-A801-E702-1C8C-4A4825B26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4770"/>
                <a:ext cx="326564" cy="276999"/>
              </a:xfrm>
              <a:prstGeom prst="rect">
                <a:avLst/>
              </a:prstGeom>
              <a:blipFill>
                <a:blip r:embed="rId8"/>
                <a:stretch>
                  <a:fillRect l="-16667" r="-62963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2ED68BD-571E-3926-9773-C10A99F55665}"/>
                  </a:ext>
                </a:extLst>
              </p:cNvPr>
              <p:cNvSpPr txBox="1"/>
              <p:nvPr/>
            </p:nvSpPr>
            <p:spPr>
              <a:xfrm>
                <a:off x="5932718" y="637451"/>
                <a:ext cx="326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2ED68BD-571E-3926-9773-C10A99F55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718" y="637451"/>
                <a:ext cx="326564" cy="276999"/>
              </a:xfrm>
              <a:prstGeom prst="rect">
                <a:avLst/>
              </a:prstGeom>
              <a:blipFill>
                <a:blip r:embed="rId9"/>
                <a:stretch>
                  <a:fillRect l="-16667" r="-6481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9BF77A5-FDA5-A0AF-ED8A-82DAF0354599}"/>
                  </a:ext>
                </a:extLst>
              </p:cNvPr>
              <p:cNvSpPr txBox="1"/>
              <p:nvPr/>
            </p:nvSpPr>
            <p:spPr>
              <a:xfrm>
                <a:off x="9850870" y="692745"/>
                <a:ext cx="322717" cy="283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9BF77A5-FDA5-A0AF-ED8A-82DAF0354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870" y="692745"/>
                <a:ext cx="322717" cy="283091"/>
              </a:xfrm>
              <a:prstGeom prst="rect">
                <a:avLst/>
              </a:prstGeom>
              <a:blipFill>
                <a:blip r:embed="rId10"/>
                <a:stretch>
                  <a:fillRect l="-16981" t="-6522" r="-64151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62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630F965-D8E5-21D4-14F5-61661BEA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1450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fit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4EAB0A6-C154-4A59-D630-4D361D56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6" y="693128"/>
            <a:ext cx="4961709" cy="41237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DE2EBF-8C5D-6BA5-52CA-E66A9EEE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33" y="753819"/>
            <a:ext cx="4981823" cy="41237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C24AB0D-651A-D108-CE51-3C47A702B103}"/>
                  </a:ext>
                </a:extLst>
              </p:cNvPr>
              <p:cNvSpPr txBox="1"/>
              <p:nvPr/>
            </p:nvSpPr>
            <p:spPr>
              <a:xfrm>
                <a:off x="1236778" y="5043073"/>
                <a:ext cx="4314323" cy="15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𝑁𝑠𝑖𝑔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=924;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𝑒𝑓𝑓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=14.1% 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𝑁𝑠𝑖𝑔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f>
                            <m:fPr>
                              <m:type m:val="li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(8.5±0.2)×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altLang="zh-CN" sz="1600" b="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C24AB0D-651A-D108-CE51-3C47A702B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778" y="5043073"/>
                <a:ext cx="4314323" cy="15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70C2E79-6F55-30E6-38BF-4D0F410C2479}"/>
                  </a:ext>
                </a:extLst>
              </p:cNvPr>
              <p:cNvSpPr txBox="1"/>
              <p:nvPr/>
            </p:nvSpPr>
            <p:spPr>
              <a:xfrm>
                <a:off x="7213676" y="5043073"/>
                <a:ext cx="4314323" cy="15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𝑁𝑠𝑖𝑔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=957;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𝑒𝑓𝑓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=14.7% 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𝑁𝑠𝑖𝑔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f>
                            <m:fPr>
                              <m:type m:val="li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(8.4±0.2)×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altLang="zh-CN" sz="1600" b="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70C2E79-6F55-30E6-38BF-4D0F410C2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76" y="5043073"/>
                <a:ext cx="4314323" cy="15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10B5F5-559A-482B-8E08-BCDFAE94BC67}"/>
                  </a:ext>
                </a:extLst>
              </p:cNvPr>
              <p:cNvSpPr txBox="1"/>
              <p:nvPr/>
            </p:nvSpPr>
            <p:spPr>
              <a:xfrm>
                <a:off x="3777626" y="109543"/>
                <a:ext cx="517216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Branching fraction: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altLang="zh-CN" sz="24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altLang="zh-CN" sz="2400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b="1" i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altLang="zh-CN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10B5F5-559A-482B-8E08-BCDFAE94B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626" y="109543"/>
                <a:ext cx="5172166" cy="470000"/>
              </a:xfrm>
              <a:prstGeom prst="rect">
                <a:avLst/>
              </a:prstGeom>
              <a:blipFill>
                <a:blip r:embed="rId6"/>
                <a:stretch>
                  <a:fillRect l="-1887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C94D8FBC-BE33-610D-AB2C-8CDC9150E4AE}"/>
              </a:ext>
            </a:extLst>
          </p:cNvPr>
          <p:cNvSpPr txBox="1"/>
          <p:nvPr/>
        </p:nvSpPr>
        <p:spPr>
          <a:xfrm>
            <a:off x="5444251" y="6409428"/>
            <a:ext cx="183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to do: BCS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8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155</Words>
  <Application>Microsoft Office PowerPoint</Application>
  <PresentationFormat>宽屏</PresentationFormat>
  <Paragraphs>46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等线</vt:lpstr>
      <vt:lpstr>等线 Light</vt:lpstr>
      <vt:lpstr>宋体</vt:lpstr>
      <vt:lpstr>Arial</vt:lpstr>
      <vt:lpstr>Cambria Math</vt:lpstr>
      <vt:lpstr>Times New Roman</vt:lpstr>
      <vt:lpstr>Office 主题​​</vt:lpstr>
      <vt:lpstr>Group Meeting</vt:lpstr>
      <vt:lpstr>STCF Trigger</vt:lpstr>
      <vt:lpstr>STCF Trigger</vt:lpstr>
      <vt:lpstr>ksSelector</vt:lpstr>
      <vt:lpstr>Continuum Suppression</vt:lpstr>
      <vt:lpstr>Mbc &amp; ΔE after CS selection</vt:lpstr>
      <vt:lpstr>Fit for different components</vt:lpstr>
      <vt:lpstr>1D fit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3</cp:revision>
  <dcterms:created xsi:type="dcterms:W3CDTF">2025-02-27T21:41:25Z</dcterms:created>
  <dcterms:modified xsi:type="dcterms:W3CDTF">2025-02-27T23:43:31Z</dcterms:modified>
</cp:coreProperties>
</file>